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9" r:id="rId3"/>
    <p:sldId id="301" r:id="rId4"/>
    <p:sldId id="272" r:id="rId5"/>
    <p:sldId id="290" r:id="rId6"/>
    <p:sldId id="291" r:id="rId7"/>
    <p:sldId id="302" r:id="rId8"/>
    <p:sldId id="303" r:id="rId9"/>
    <p:sldId id="300" r:id="rId10"/>
    <p:sldId id="305" r:id="rId11"/>
    <p:sldId id="304" r:id="rId12"/>
    <p:sldId id="271" r:id="rId13"/>
    <p:sldId id="306" r:id="rId14"/>
    <p:sldId id="286" r:id="rId15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1E30F6-F978-4E93-8751-511BD2E32D9D}" v="1922" dt="2025-06-13T10:30:50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59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mberto Battino" userId="cb87c28d2df2f539" providerId="LiveId" clId="{372B2166-010B-4D28-83F0-C2DA0EB3390B}"/>
    <pc:docChg chg="modSld sldOrd">
      <pc:chgData name="Umberto Battino" userId="cb87c28d2df2f539" providerId="LiveId" clId="{372B2166-010B-4D28-83F0-C2DA0EB3390B}" dt="2024-10-04T21:44:08.080" v="6"/>
      <pc:docMkLst>
        <pc:docMk/>
      </pc:docMkLst>
      <pc:sldChg chg="ord">
        <pc:chgData name="Umberto Battino" userId="cb87c28d2df2f539" providerId="LiveId" clId="{372B2166-010B-4D28-83F0-C2DA0EB3390B}" dt="2024-10-04T21:44:08.080" v="6"/>
        <pc:sldMkLst>
          <pc:docMk/>
          <pc:sldMk cId="0" sldId="257"/>
        </pc:sldMkLst>
      </pc:sldChg>
      <pc:sldChg chg="ord">
        <pc:chgData name="Umberto Battino" userId="cb87c28d2df2f539" providerId="LiveId" clId="{372B2166-010B-4D28-83F0-C2DA0EB3390B}" dt="2024-10-04T17:23:17.468" v="1"/>
        <pc:sldMkLst>
          <pc:docMk/>
          <pc:sldMk cId="0" sldId="270"/>
        </pc:sldMkLst>
      </pc:sldChg>
      <pc:sldChg chg="ord">
        <pc:chgData name="Umberto Battino" userId="cb87c28d2df2f539" providerId="LiveId" clId="{372B2166-010B-4D28-83F0-C2DA0EB3390B}" dt="2024-10-04T17:23:26.431" v="3"/>
        <pc:sldMkLst>
          <pc:docMk/>
          <pc:sldMk cId="0" sldId="271"/>
        </pc:sldMkLst>
      </pc:sldChg>
      <pc:sldChg chg="modSp">
        <pc:chgData name="Umberto Battino" userId="cb87c28d2df2f539" providerId="LiveId" clId="{372B2166-010B-4D28-83F0-C2DA0EB3390B}" dt="2024-10-04T17:40:16.787" v="4" actId="14826"/>
        <pc:sldMkLst>
          <pc:docMk/>
          <pc:sldMk cId="1437801166" sldId="291"/>
        </pc:sldMkLst>
      </pc:sldChg>
    </pc:docChg>
  </pc:docChgLst>
  <pc:docChgLst>
    <pc:chgData name="Umberto Battino" userId="cb87c28d2df2f539" providerId="LiveId" clId="{5C669BF2-EA78-4C7E-B5DE-61836238210D}"/>
    <pc:docChg chg="undo redo custSel delSld modSld">
      <pc:chgData name="Umberto Battino" userId="cb87c28d2df2f539" providerId="LiveId" clId="{5C669BF2-EA78-4C7E-B5DE-61836238210D}" dt="2024-07-08T11:36:47.892" v="3286" actId="947"/>
      <pc:docMkLst>
        <pc:docMk/>
      </pc:docMkLst>
      <pc:sldChg chg="delSp modSp mod">
        <pc:chgData name="Umberto Battino" userId="cb87c28d2df2f539" providerId="LiveId" clId="{5C669BF2-EA78-4C7E-B5DE-61836238210D}" dt="2024-07-08T11:24:17.144" v="3283" actId="1036"/>
        <pc:sldMkLst>
          <pc:docMk/>
          <pc:sldMk cId="0" sldId="256"/>
        </pc:sldMkLst>
      </pc:sldChg>
      <pc:sldChg chg="addSp delSp modSp mod">
        <pc:chgData name="Umberto Battino" userId="cb87c28d2df2f539" providerId="LiveId" clId="{5C669BF2-EA78-4C7E-B5DE-61836238210D}" dt="2024-07-08T11:21:48.657" v="3266" actId="478"/>
        <pc:sldMkLst>
          <pc:docMk/>
          <pc:sldMk cId="0" sldId="257"/>
        </pc:sldMkLst>
      </pc:sldChg>
      <pc:sldChg chg="delSp modSp mod">
        <pc:chgData name="Umberto Battino" userId="cb87c28d2df2f539" providerId="LiveId" clId="{5C669BF2-EA78-4C7E-B5DE-61836238210D}" dt="2024-07-08T11:22:07.452" v="3269" actId="478"/>
        <pc:sldMkLst>
          <pc:docMk/>
          <pc:sldMk cId="0" sldId="259"/>
        </pc:sldMkLst>
      </pc:sldChg>
      <pc:sldChg chg="delSp del mod">
        <pc:chgData name="Umberto Battino" userId="cb87c28d2df2f539" providerId="LiveId" clId="{5C669BF2-EA78-4C7E-B5DE-61836238210D}" dt="2024-07-08T11:21:56.255" v="3268" actId="478"/>
        <pc:sldMkLst>
          <pc:docMk/>
          <pc:sldMk cId="0" sldId="260"/>
        </pc:sldMkLst>
      </pc:sldChg>
      <pc:sldChg chg="del">
        <pc:chgData name="Umberto Battino" userId="cb87c28d2df2f539" providerId="LiveId" clId="{5C669BF2-EA78-4C7E-B5DE-61836238210D}" dt="2024-07-08T07:48:51.123" v="821" actId="2696"/>
        <pc:sldMkLst>
          <pc:docMk/>
          <pc:sldMk cId="0" sldId="261"/>
        </pc:sldMkLst>
      </pc:sldChg>
      <pc:sldChg chg="delSp modSp mod">
        <pc:chgData name="Umberto Battino" userId="cb87c28d2df2f539" providerId="LiveId" clId="{5C669BF2-EA78-4C7E-B5DE-61836238210D}" dt="2024-07-08T11:21:28.392" v="3265" actId="478"/>
        <pc:sldMkLst>
          <pc:docMk/>
          <pc:sldMk cId="0" sldId="269"/>
        </pc:sldMkLst>
      </pc:sldChg>
      <pc:sldChg chg="addSp delSp modSp mod">
        <pc:chgData name="Umberto Battino" userId="cb87c28d2df2f539" providerId="LiveId" clId="{5C669BF2-EA78-4C7E-B5DE-61836238210D}" dt="2024-07-08T08:44:45.106" v="1760" actId="1036"/>
        <pc:sldMkLst>
          <pc:docMk/>
          <pc:sldMk cId="1854563113" sldId="273"/>
        </pc:sldMkLst>
      </pc:sldChg>
      <pc:sldChg chg="modSp mod">
        <pc:chgData name="Umberto Battino" userId="cb87c28d2df2f539" providerId="LiveId" clId="{5C669BF2-EA78-4C7E-B5DE-61836238210D}" dt="2024-07-08T10:23:19.257" v="2735" actId="20577"/>
        <pc:sldMkLst>
          <pc:docMk/>
          <pc:sldMk cId="437698672" sldId="274"/>
        </pc:sldMkLst>
      </pc:sldChg>
      <pc:sldChg chg="addSp delSp modSp del mod">
        <pc:chgData name="Umberto Battino" userId="cb87c28d2df2f539" providerId="LiveId" clId="{5C669BF2-EA78-4C7E-B5DE-61836238210D}" dt="2024-07-08T08:14:05.322" v="992" actId="692"/>
        <pc:sldMkLst>
          <pc:docMk/>
          <pc:sldMk cId="1760945153" sldId="276"/>
        </pc:sldMkLst>
      </pc:sldChg>
      <pc:sldChg chg="addSp modSp del">
        <pc:chgData name="Umberto Battino" userId="cb87c28d2df2f539" providerId="LiveId" clId="{5C669BF2-EA78-4C7E-B5DE-61836238210D}" dt="2024-07-08T08:14:14.844" v="993"/>
        <pc:sldMkLst>
          <pc:docMk/>
          <pc:sldMk cId="2352879232" sldId="277"/>
        </pc:sldMkLst>
      </pc:sldChg>
      <pc:sldChg chg="del">
        <pc:chgData name="Umberto Battino" userId="cb87c28d2df2f539" providerId="LiveId" clId="{5C669BF2-EA78-4C7E-B5DE-61836238210D}" dt="2024-07-08T07:48:51.123" v="821" actId="2696"/>
        <pc:sldMkLst>
          <pc:docMk/>
          <pc:sldMk cId="1555445031" sldId="278"/>
        </pc:sldMkLst>
      </pc:sldChg>
      <pc:sldChg chg="addSp delSp modSp mod">
        <pc:chgData name="Umberto Battino" userId="cb87c28d2df2f539" providerId="LiveId" clId="{5C669BF2-EA78-4C7E-B5DE-61836238210D}" dt="2024-07-08T11:36:47.892" v="3286" actId="947"/>
        <pc:sldMkLst>
          <pc:docMk/>
          <pc:sldMk cId="3125528826" sldId="278"/>
        </pc:sldMkLst>
      </pc:sldChg>
      <pc:sldChg chg="del">
        <pc:chgData name="Umberto Battino" userId="cb87c28d2df2f539" providerId="LiveId" clId="{5C669BF2-EA78-4C7E-B5DE-61836238210D}" dt="2024-07-08T07:48:51.123" v="821" actId="2696"/>
        <pc:sldMkLst>
          <pc:docMk/>
          <pc:sldMk cId="3174563841" sldId="279"/>
        </pc:sldMkLst>
      </pc:sldChg>
      <pc:sldChg chg="del">
        <pc:chgData name="Umberto Battino" userId="cb87c28d2df2f539" providerId="LiveId" clId="{5C669BF2-EA78-4C7E-B5DE-61836238210D}" dt="2024-07-08T07:48:51.123" v="821" actId="2696"/>
        <pc:sldMkLst>
          <pc:docMk/>
          <pc:sldMk cId="73044372" sldId="280"/>
        </pc:sldMkLst>
      </pc:sldChg>
      <pc:sldChg chg="del">
        <pc:chgData name="Umberto Battino" userId="cb87c28d2df2f539" providerId="LiveId" clId="{5C669BF2-EA78-4C7E-B5DE-61836238210D}" dt="2024-07-08T07:48:51.123" v="821" actId="2696"/>
        <pc:sldMkLst>
          <pc:docMk/>
          <pc:sldMk cId="1212074680" sldId="281"/>
        </pc:sldMkLst>
      </pc:sldChg>
      <pc:sldChg chg="del">
        <pc:chgData name="Umberto Battino" userId="cb87c28d2df2f539" providerId="LiveId" clId="{5C669BF2-EA78-4C7E-B5DE-61836238210D}" dt="2024-07-08T07:48:51.123" v="821" actId="2696"/>
        <pc:sldMkLst>
          <pc:docMk/>
          <pc:sldMk cId="2445727635" sldId="282"/>
        </pc:sldMkLst>
      </pc:sldChg>
      <pc:sldChg chg="modSp mod">
        <pc:chgData name="Umberto Battino" userId="cb87c28d2df2f539" providerId="LiveId" clId="{5C669BF2-EA78-4C7E-B5DE-61836238210D}" dt="2024-07-08T10:34:35.401" v="2801" actId="20577"/>
        <pc:sldMkLst>
          <pc:docMk/>
          <pc:sldMk cId="3948384858" sldId="283"/>
        </pc:sldMkLst>
      </pc:sldChg>
      <pc:sldChg chg="del">
        <pc:chgData name="Umberto Battino" userId="cb87c28d2df2f539" providerId="LiveId" clId="{5C669BF2-EA78-4C7E-B5DE-61836238210D}" dt="2024-07-08T07:51:35.399" v="826" actId="2696"/>
        <pc:sldMkLst>
          <pc:docMk/>
          <pc:sldMk cId="1965616331" sldId="284"/>
        </pc:sldMkLst>
      </pc:sldChg>
      <pc:sldChg chg="del">
        <pc:chgData name="Umberto Battino" userId="cb87c28d2df2f539" providerId="LiveId" clId="{5C669BF2-EA78-4C7E-B5DE-61836238210D}" dt="2024-07-08T07:51:35.399" v="826" actId="2696"/>
        <pc:sldMkLst>
          <pc:docMk/>
          <pc:sldMk cId="2001298838" sldId="285"/>
        </pc:sldMkLst>
      </pc:sldChg>
      <pc:sldChg chg="del">
        <pc:chgData name="Umberto Battino" userId="cb87c28d2df2f539" providerId="LiveId" clId="{5C669BF2-EA78-4C7E-B5DE-61836238210D}" dt="2024-07-08T08:11:35.381" v="924" actId="2696"/>
        <pc:sldMkLst>
          <pc:docMk/>
          <pc:sldMk cId="0" sldId="287"/>
        </pc:sldMkLst>
      </pc:sldChg>
      <pc:sldChg chg="delSp modSp del mod">
        <pc:chgData name="Umberto Battino" userId="cb87c28d2df2f539" providerId="LiveId" clId="{5C669BF2-EA78-4C7E-B5DE-61836238210D}" dt="2024-07-08T11:21:52.575" v="3267" actId="478"/>
        <pc:sldMkLst>
          <pc:docMk/>
          <pc:sldMk cId="0" sldId="288"/>
        </pc:sldMkLst>
      </pc:sldChg>
      <pc:sldChg chg="addSp delSp modSp mod">
        <pc:chgData name="Umberto Battino" userId="cb87c28d2df2f539" providerId="LiveId" clId="{5C669BF2-EA78-4C7E-B5DE-61836238210D}" dt="2024-07-08T08:35:09.340" v="1536" actId="14100"/>
        <pc:sldMkLst>
          <pc:docMk/>
          <pc:sldMk cId="2209376505" sldId="289"/>
        </pc:sldMkLst>
      </pc:sldChg>
    </pc:docChg>
  </pc:docChgLst>
  <pc:docChgLst>
    <pc:chgData name="Umberto Battino" userId="cb87c28d2df2f539" providerId="LiveId" clId="{453DB7F1-9494-4364-A01E-4E80BEAC6E95}"/>
    <pc:docChg chg="undo custSel addSld delSld modSld sldOrd delMainMaster">
      <pc:chgData name="Umberto Battino" userId="cb87c28d2df2f539" providerId="LiveId" clId="{453DB7F1-9494-4364-A01E-4E80BEAC6E95}" dt="2024-05-29T06:07:14.122" v="4588" actId="14100"/>
      <pc:docMkLst>
        <pc:docMk/>
      </pc:docMkLst>
      <pc:sldChg chg="addSp modSp mod">
        <pc:chgData name="Umberto Battino" userId="cb87c28d2df2f539" providerId="LiveId" clId="{453DB7F1-9494-4364-A01E-4E80BEAC6E95}" dt="2024-05-28T20:42:13.873" v="1839" actId="20577"/>
        <pc:sldMkLst>
          <pc:docMk/>
          <pc:sldMk cId="0" sldId="256"/>
        </pc:sldMkLst>
      </pc:sldChg>
      <pc:sldChg chg="addSp delSp modSp mod setBg">
        <pc:chgData name="Umberto Battino" userId="cb87c28d2df2f539" providerId="LiveId" clId="{453DB7F1-9494-4364-A01E-4E80BEAC6E95}" dt="2024-05-28T12:34:03.400" v="953" actId="26606"/>
        <pc:sldMkLst>
          <pc:docMk/>
          <pc:sldMk cId="0" sldId="257"/>
        </pc:sldMkLst>
      </pc:sldChg>
      <pc:sldChg chg="del">
        <pc:chgData name="Umberto Battino" userId="cb87c28d2df2f539" providerId="LiveId" clId="{453DB7F1-9494-4364-A01E-4E80BEAC6E95}" dt="2024-05-28T21:17:42.335" v="2920" actId="2696"/>
        <pc:sldMkLst>
          <pc:docMk/>
          <pc:sldMk cId="0" sldId="258"/>
        </pc:sldMkLst>
      </pc:sldChg>
      <pc:sldChg chg="addSp delSp modSp mod ord modClrScheme chgLayout">
        <pc:chgData name="Umberto Battino" userId="cb87c28d2df2f539" providerId="LiveId" clId="{453DB7F1-9494-4364-A01E-4E80BEAC6E95}" dt="2024-05-28T13:10:39.033" v="1746" actId="14100"/>
        <pc:sldMkLst>
          <pc:docMk/>
          <pc:sldMk cId="0" sldId="259"/>
        </pc:sldMkLst>
      </pc:sldChg>
      <pc:sldChg chg="modSp mod ord">
        <pc:chgData name="Umberto Battino" userId="cb87c28d2df2f539" providerId="LiveId" clId="{453DB7F1-9494-4364-A01E-4E80BEAC6E95}" dt="2024-05-28T20:37:00.159" v="1765" actId="255"/>
        <pc:sldMkLst>
          <pc:docMk/>
          <pc:sldMk cId="0" sldId="260"/>
        </pc:sldMkLst>
      </pc:sldChg>
      <pc:sldChg chg="addSp delSp modSp mod ord">
        <pc:chgData name="Umberto Battino" userId="cb87c28d2df2f539" providerId="LiveId" clId="{453DB7F1-9494-4364-A01E-4E80BEAC6E95}" dt="2024-05-28T20:39:06.075" v="1779"/>
        <pc:sldMkLst>
          <pc:docMk/>
          <pc:sldMk cId="0" sldId="261"/>
        </pc:sldMkLst>
      </pc:sldChg>
      <pc:sldChg chg="del">
        <pc:chgData name="Umberto Battino" userId="cb87c28d2df2f539" providerId="LiveId" clId="{453DB7F1-9494-4364-A01E-4E80BEAC6E95}" dt="2024-05-28T20:50:27.910" v="1840" actId="2696"/>
        <pc:sldMkLst>
          <pc:docMk/>
          <pc:sldMk cId="0" sldId="262"/>
        </pc:sldMkLst>
      </pc:sldChg>
      <pc:sldChg chg="del">
        <pc:chgData name="Umberto Battino" userId="cb87c28d2df2f539" providerId="LiveId" clId="{453DB7F1-9494-4364-A01E-4E80BEAC6E95}" dt="2024-05-28T21:17:37.908" v="2919" actId="2696"/>
        <pc:sldMkLst>
          <pc:docMk/>
          <pc:sldMk cId="0" sldId="264"/>
        </pc:sldMkLst>
      </pc:sldChg>
      <pc:sldChg chg="del">
        <pc:chgData name="Umberto Battino" userId="cb87c28d2df2f539" providerId="LiveId" clId="{453DB7F1-9494-4364-A01E-4E80BEAC6E95}" dt="2024-05-28T21:17:37.908" v="2919" actId="2696"/>
        <pc:sldMkLst>
          <pc:docMk/>
          <pc:sldMk cId="0" sldId="265"/>
        </pc:sldMkLst>
      </pc:sldChg>
      <pc:sldChg chg="del">
        <pc:chgData name="Umberto Battino" userId="cb87c28d2df2f539" providerId="LiveId" clId="{453DB7F1-9494-4364-A01E-4E80BEAC6E95}" dt="2024-05-28T21:17:37.908" v="2919" actId="2696"/>
        <pc:sldMkLst>
          <pc:docMk/>
          <pc:sldMk cId="0" sldId="266"/>
        </pc:sldMkLst>
      </pc:sldChg>
      <pc:sldChg chg="del">
        <pc:chgData name="Umberto Battino" userId="cb87c28d2df2f539" providerId="LiveId" clId="{453DB7F1-9494-4364-A01E-4E80BEAC6E95}" dt="2024-05-28T21:17:37.908" v="2919" actId="2696"/>
        <pc:sldMkLst>
          <pc:docMk/>
          <pc:sldMk cId="0" sldId="267"/>
        </pc:sldMkLst>
      </pc:sldChg>
      <pc:sldChg chg="del">
        <pc:chgData name="Umberto Battino" userId="cb87c28d2df2f539" providerId="LiveId" clId="{453DB7F1-9494-4364-A01E-4E80BEAC6E95}" dt="2024-05-28T21:17:37.908" v="2919" actId="2696"/>
        <pc:sldMkLst>
          <pc:docMk/>
          <pc:sldMk cId="0" sldId="268"/>
        </pc:sldMkLst>
      </pc:sldChg>
      <pc:sldChg chg="del">
        <pc:chgData name="Umberto Battino" userId="cb87c28d2df2f539" providerId="LiveId" clId="{453DB7F1-9494-4364-A01E-4E80BEAC6E95}" dt="2024-05-28T21:17:37.908" v="2919" actId="2696"/>
        <pc:sldMkLst>
          <pc:docMk/>
          <pc:sldMk cId="0" sldId="269"/>
        </pc:sldMkLst>
      </pc:sldChg>
      <pc:sldChg chg="del">
        <pc:chgData name="Umberto Battino" userId="cb87c28d2df2f539" providerId="LiveId" clId="{453DB7F1-9494-4364-A01E-4E80BEAC6E95}" dt="2024-05-28T21:17:37.908" v="2919" actId="2696"/>
        <pc:sldMkLst>
          <pc:docMk/>
          <pc:sldMk cId="0" sldId="270"/>
        </pc:sldMkLst>
      </pc:sldChg>
      <pc:sldChg chg="del">
        <pc:chgData name="Umberto Battino" userId="cb87c28d2df2f539" providerId="LiveId" clId="{453DB7F1-9494-4364-A01E-4E80BEAC6E95}" dt="2024-05-28T21:17:37.908" v="2919" actId="2696"/>
        <pc:sldMkLst>
          <pc:docMk/>
          <pc:sldMk cId="0" sldId="271"/>
        </pc:sldMkLst>
      </pc:sldChg>
      <pc:sldChg chg="del">
        <pc:chgData name="Umberto Battino" userId="cb87c28d2df2f539" providerId="LiveId" clId="{453DB7F1-9494-4364-A01E-4E80BEAC6E95}" dt="2024-05-28T21:17:37.908" v="2919" actId="2696"/>
        <pc:sldMkLst>
          <pc:docMk/>
          <pc:sldMk cId="0" sldId="272"/>
        </pc:sldMkLst>
      </pc:sldChg>
      <pc:sldChg chg="del">
        <pc:chgData name="Umberto Battino" userId="cb87c28d2df2f539" providerId="LiveId" clId="{453DB7F1-9494-4364-A01E-4E80BEAC6E95}" dt="2024-05-28T21:17:37.908" v="2919" actId="2696"/>
        <pc:sldMkLst>
          <pc:docMk/>
          <pc:sldMk cId="1854563113" sldId="273"/>
        </pc:sldMkLst>
      </pc:sldChg>
      <pc:sldChg chg="del">
        <pc:chgData name="Umberto Battino" userId="cb87c28d2df2f539" providerId="LiveId" clId="{453DB7F1-9494-4364-A01E-4E80BEAC6E95}" dt="2024-05-28T21:17:37.908" v="2919" actId="2696"/>
        <pc:sldMkLst>
          <pc:docMk/>
          <pc:sldMk cId="437698672" sldId="274"/>
        </pc:sldMkLst>
      </pc:sldChg>
      <pc:sldChg chg="del">
        <pc:chgData name="Umberto Battino" userId="cb87c28d2df2f539" providerId="LiveId" clId="{453DB7F1-9494-4364-A01E-4E80BEAC6E95}" dt="2024-05-28T21:17:37.908" v="2919" actId="2696"/>
        <pc:sldMkLst>
          <pc:docMk/>
          <pc:sldMk cId="0" sldId="275"/>
        </pc:sldMkLst>
      </pc:sldChg>
      <pc:sldChg chg="del">
        <pc:chgData name="Umberto Battino" userId="cb87c28d2df2f539" providerId="LiveId" clId="{453DB7F1-9494-4364-A01E-4E80BEAC6E95}" dt="2024-05-28T21:17:37.908" v="2919" actId="2696"/>
        <pc:sldMkLst>
          <pc:docMk/>
          <pc:sldMk cId="1760945153" sldId="276"/>
        </pc:sldMkLst>
      </pc:sldChg>
      <pc:sldChg chg="del">
        <pc:chgData name="Umberto Battino" userId="cb87c28d2df2f539" providerId="LiveId" clId="{453DB7F1-9494-4364-A01E-4E80BEAC6E95}" dt="2024-05-28T21:17:37.908" v="2919" actId="2696"/>
        <pc:sldMkLst>
          <pc:docMk/>
          <pc:sldMk cId="2352879232" sldId="277"/>
        </pc:sldMkLst>
      </pc:sldChg>
      <pc:sldChg chg="addSp delSp modSp new mod modClrScheme chgLayout">
        <pc:chgData name="Umberto Battino" userId="cb87c28d2df2f539" providerId="LiveId" clId="{453DB7F1-9494-4364-A01E-4E80BEAC6E95}" dt="2024-05-28T21:04:53.359" v="2645" actId="1076"/>
        <pc:sldMkLst>
          <pc:docMk/>
          <pc:sldMk cId="1555445031" sldId="278"/>
        </pc:sldMkLst>
      </pc:sldChg>
      <pc:sldChg chg="addSp delSp modSp add mod">
        <pc:chgData name="Umberto Battino" userId="cb87c28d2df2f539" providerId="LiveId" clId="{453DB7F1-9494-4364-A01E-4E80BEAC6E95}" dt="2024-05-28T20:58:08.454" v="2179" actId="167"/>
        <pc:sldMkLst>
          <pc:docMk/>
          <pc:sldMk cId="3174563841" sldId="279"/>
        </pc:sldMkLst>
      </pc:sldChg>
      <pc:sldChg chg="addSp delSp modSp new mod">
        <pc:chgData name="Umberto Battino" userId="cb87c28d2df2f539" providerId="LiveId" clId="{453DB7F1-9494-4364-A01E-4E80BEAC6E95}" dt="2024-05-28T21:10:40.090" v="2692"/>
        <pc:sldMkLst>
          <pc:docMk/>
          <pc:sldMk cId="73044372" sldId="280"/>
        </pc:sldMkLst>
      </pc:sldChg>
      <pc:sldChg chg="addSp modSp add mod">
        <pc:chgData name="Umberto Battino" userId="cb87c28d2df2f539" providerId="LiveId" clId="{453DB7F1-9494-4364-A01E-4E80BEAC6E95}" dt="2024-05-28T21:12:58.206" v="2918" actId="20577"/>
        <pc:sldMkLst>
          <pc:docMk/>
          <pc:sldMk cId="1212074680" sldId="281"/>
        </pc:sldMkLst>
      </pc:sldChg>
      <pc:sldChg chg="addSp delSp modSp new mod">
        <pc:chgData name="Umberto Battino" userId="cb87c28d2df2f539" providerId="LiveId" clId="{453DB7F1-9494-4364-A01E-4E80BEAC6E95}" dt="2024-05-28T23:52:57.497" v="3523" actId="122"/>
        <pc:sldMkLst>
          <pc:docMk/>
          <pc:sldMk cId="2445727635" sldId="282"/>
        </pc:sldMkLst>
      </pc:sldChg>
      <pc:sldChg chg="addSp delSp modSp new mod">
        <pc:chgData name="Umberto Battino" userId="cb87c28d2df2f539" providerId="LiveId" clId="{453DB7F1-9494-4364-A01E-4E80BEAC6E95}" dt="2024-05-28T23:46:27.301" v="3508" actId="14100"/>
        <pc:sldMkLst>
          <pc:docMk/>
          <pc:sldMk cId="3948384858" sldId="283"/>
        </pc:sldMkLst>
      </pc:sldChg>
      <pc:sldChg chg="addSp delSp modSp new mod modClrScheme chgLayout">
        <pc:chgData name="Umberto Battino" userId="cb87c28d2df2f539" providerId="LiveId" clId="{453DB7F1-9494-4364-A01E-4E80BEAC6E95}" dt="2024-05-29T00:10:36.202" v="4542" actId="113"/>
        <pc:sldMkLst>
          <pc:docMk/>
          <pc:sldMk cId="1965616331" sldId="284"/>
        </pc:sldMkLst>
      </pc:sldChg>
      <pc:sldChg chg="modSp add mod">
        <pc:chgData name="Umberto Battino" userId="cb87c28d2df2f539" providerId="LiveId" clId="{453DB7F1-9494-4364-A01E-4E80BEAC6E95}" dt="2024-05-29T00:10:58.892" v="4563" actId="123"/>
        <pc:sldMkLst>
          <pc:docMk/>
          <pc:sldMk cId="2001298838" sldId="285"/>
        </pc:sldMkLst>
      </pc:sldChg>
      <pc:sldChg chg="addSp delSp modSp new mod setBg modClrScheme chgLayout">
        <pc:chgData name="Umberto Battino" userId="cb87c28d2df2f539" providerId="LiveId" clId="{453DB7F1-9494-4364-A01E-4E80BEAC6E95}" dt="2024-05-29T00:11:42.569" v="4584" actId="26606"/>
        <pc:sldMkLst>
          <pc:docMk/>
          <pc:sldMk cId="2211317784" sldId="286"/>
        </pc:sldMkLst>
      </pc:sldChg>
      <pc:sldChg chg="modSp mod">
        <pc:chgData name="Umberto Battino" userId="cb87c28d2df2f539" providerId="LiveId" clId="{453DB7F1-9494-4364-A01E-4E80BEAC6E95}" dt="2024-05-29T06:07:14.122" v="4588" actId="14100"/>
        <pc:sldMkLst>
          <pc:docMk/>
          <pc:sldMk cId="0" sldId="287"/>
        </pc:sldMkLst>
      </pc:sldChg>
      <pc:sldMasterChg chg="del delSldLayout">
        <pc:chgData name="Umberto Battino" userId="cb87c28d2df2f539" providerId="LiveId" clId="{453DB7F1-9494-4364-A01E-4E80BEAC6E95}" dt="2024-05-28T20:50:27.910" v="1840" actId="2696"/>
        <pc:sldMasterMkLst>
          <pc:docMk/>
          <pc:sldMasterMk cId="0" sldId="2147483648"/>
        </pc:sldMasterMkLst>
        <pc:sldLayoutChg chg="del">
          <pc:chgData name="Umberto Battino" userId="cb87c28d2df2f539" providerId="LiveId" clId="{453DB7F1-9494-4364-A01E-4E80BEAC6E95}" dt="2024-05-28T20:50:27.910" v="1840" actId="2696"/>
          <pc:sldLayoutMkLst>
            <pc:docMk/>
            <pc:sldMasterMk cId="0" sldId="2147483648"/>
            <pc:sldLayoutMk cId="1426502277" sldId="2147483649"/>
          </pc:sldLayoutMkLst>
        </pc:sldLayoutChg>
        <pc:sldLayoutChg chg="del">
          <pc:chgData name="Umberto Battino" userId="cb87c28d2df2f539" providerId="LiveId" clId="{453DB7F1-9494-4364-A01E-4E80BEAC6E95}" dt="2024-05-28T20:50:27.910" v="1840" actId="2696"/>
          <pc:sldLayoutMkLst>
            <pc:docMk/>
            <pc:sldMasterMk cId="0" sldId="2147483648"/>
            <pc:sldLayoutMk cId="2191203879" sldId="2147483650"/>
          </pc:sldLayoutMkLst>
        </pc:sldLayoutChg>
        <pc:sldLayoutChg chg="del">
          <pc:chgData name="Umberto Battino" userId="cb87c28d2df2f539" providerId="LiveId" clId="{453DB7F1-9494-4364-A01E-4E80BEAC6E95}" dt="2024-05-28T20:50:27.910" v="1840" actId="2696"/>
          <pc:sldLayoutMkLst>
            <pc:docMk/>
            <pc:sldMasterMk cId="0" sldId="2147483648"/>
            <pc:sldLayoutMk cId="2093964009" sldId="2147483651"/>
          </pc:sldLayoutMkLst>
        </pc:sldLayoutChg>
        <pc:sldLayoutChg chg="del">
          <pc:chgData name="Umberto Battino" userId="cb87c28d2df2f539" providerId="LiveId" clId="{453DB7F1-9494-4364-A01E-4E80BEAC6E95}" dt="2024-05-28T20:50:27.910" v="1840" actId="2696"/>
          <pc:sldLayoutMkLst>
            <pc:docMk/>
            <pc:sldMasterMk cId="0" sldId="2147483648"/>
            <pc:sldLayoutMk cId="1974463314" sldId="2147483652"/>
          </pc:sldLayoutMkLst>
        </pc:sldLayoutChg>
        <pc:sldLayoutChg chg="del">
          <pc:chgData name="Umberto Battino" userId="cb87c28d2df2f539" providerId="LiveId" clId="{453DB7F1-9494-4364-A01E-4E80BEAC6E95}" dt="2024-05-28T20:50:27.910" v="1840" actId="2696"/>
          <pc:sldLayoutMkLst>
            <pc:docMk/>
            <pc:sldMasterMk cId="0" sldId="2147483648"/>
            <pc:sldLayoutMk cId="1905785882" sldId="2147483653"/>
          </pc:sldLayoutMkLst>
        </pc:sldLayoutChg>
        <pc:sldLayoutChg chg="del">
          <pc:chgData name="Umberto Battino" userId="cb87c28d2df2f539" providerId="LiveId" clId="{453DB7F1-9494-4364-A01E-4E80BEAC6E95}" dt="2024-05-28T20:50:27.910" v="1840" actId="2696"/>
          <pc:sldLayoutMkLst>
            <pc:docMk/>
            <pc:sldMasterMk cId="0" sldId="2147483648"/>
            <pc:sldLayoutMk cId="187723343" sldId="2147483654"/>
          </pc:sldLayoutMkLst>
        </pc:sldLayoutChg>
        <pc:sldLayoutChg chg="del">
          <pc:chgData name="Umberto Battino" userId="cb87c28d2df2f539" providerId="LiveId" clId="{453DB7F1-9494-4364-A01E-4E80BEAC6E95}" dt="2024-05-28T20:50:27.910" v="1840" actId="2696"/>
          <pc:sldLayoutMkLst>
            <pc:docMk/>
            <pc:sldMasterMk cId="0" sldId="2147483648"/>
            <pc:sldLayoutMk cId="4276032705" sldId="2147483655"/>
          </pc:sldLayoutMkLst>
        </pc:sldLayoutChg>
        <pc:sldLayoutChg chg="del">
          <pc:chgData name="Umberto Battino" userId="cb87c28d2df2f539" providerId="LiveId" clId="{453DB7F1-9494-4364-A01E-4E80BEAC6E95}" dt="2024-05-28T20:50:27.910" v="1840" actId="2696"/>
          <pc:sldLayoutMkLst>
            <pc:docMk/>
            <pc:sldMasterMk cId="0" sldId="2147483648"/>
            <pc:sldLayoutMk cId="2080119639" sldId="2147483656"/>
          </pc:sldLayoutMkLst>
        </pc:sldLayoutChg>
        <pc:sldLayoutChg chg="del">
          <pc:chgData name="Umberto Battino" userId="cb87c28d2df2f539" providerId="LiveId" clId="{453DB7F1-9494-4364-A01E-4E80BEAC6E95}" dt="2024-05-28T20:50:27.910" v="1840" actId="2696"/>
          <pc:sldLayoutMkLst>
            <pc:docMk/>
            <pc:sldMasterMk cId="0" sldId="2147483648"/>
            <pc:sldLayoutMk cId="3538016098" sldId="2147483657"/>
          </pc:sldLayoutMkLst>
        </pc:sldLayoutChg>
        <pc:sldLayoutChg chg="del">
          <pc:chgData name="Umberto Battino" userId="cb87c28d2df2f539" providerId="LiveId" clId="{453DB7F1-9494-4364-A01E-4E80BEAC6E95}" dt="2024-05-28T20:50:27.910" v="1840" actId="2696"/>
          <pc:sldLayoutMkLst>
            <pc:docMk/>
            <pc:sldMasterMk cId="0" sldId="2147483648"/>
            <pc:sldLayoutMk cId="3547795693" sldId="2147483658"/>
          </pc:sldLayoutMkLst>
        </pc:sldLayoutChg>
        <pc:sldLayoutChg chg="del">
          <pc:chgData name="Umberto Battino" userId="cb87c28d2df2f539" providerId="LiveId" clId="{453DB7F1-9494-4364-A01E-4E80BEAC6E95}" dt="2024-05-28T20:50:27.910" v="1840" actId="2696"/>
          <pc:sldLayoutMkLst>
            <pc:docMk/>
            <pc:sldMasterMk cId="0" sldId="2147483648"/>
            <pc:sldLayoutMk cId="2123620337" sldId="2147483659"/>
          </pc:sldLayoutMkLst>
        </pc:sldLayoutChg>
      </pc:sldMasterChg>
      <pc:sldMasterChg chg="del delSldLayout">
        <pc:chgData name="Umberto Battino" userId="cb87c28d2df2f539" providerId="LiveId" clId="{453DB7F1-9494-4364-A01E-4E80BEAC6E95}" dt="2024-05-28T12:54:27.152" v="1039" actId="700"/>
        <pc:sldMasterMkLst>
          <pc:docMk/>
          <pc:sldMasterMk cId="0" sldId="2147483660"/>
        </pc:sldMasterMkLst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60"/>
            <pc:sldLayoutMk cId="4048979" sldId="2147483661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60"/>
            <pc:sldLayoutMk cId="3446197232" sldId="2147483662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60"/>
            <pc:sldLayoutMk cId="2722585872" sldId="2147483663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60"/>
            <pc:sldLayoutMk cId="211252634" sldId="2147483664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60"/>
            <pc:sldLayoutMk cId="1437144790" sldId="2147483665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60"/>
            <pc:sldLayoutMk cId="2600149460" sldId="2147483666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60"/>
            <pc:sldLayoutMk cId="3319627564" sldId="2147483667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60"/>
            <pc:sldLayoutMk cId="2847792009" sldId="2147483668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60"/>
            <pc:sldLayoutMk cId="2741808056" sldId="2147483669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60"/>
            <pc:sldLayoutMk cId="1765335614" sldId="2147483670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60"/>
            <pc:sldLayoutMk cId="4241733672" sldId="2147483671"/>
          </pc:sldLayoutMkLst>
        </pc:sldLayoutChg>
      </pc:sldMasterChg>
      <pc:sldMasterChg chg="del delSldLayout">
        <pc:chgData name="Umberto Battino" userId="cb87c28d2df2f539" providerId="LiveId" clId="{453DB7F1-9494-4364-A01E-4E80BEAC6E95}" dt="2024-05-28T12:54:27.152" v="1039" actId="700"/>
        <pc:sldMasterMkLst>
          <pc:docMk/>
          <pc:sldMasterMk cId="0" sldId="2147483672"/>
        </pc:sldMasterMkLst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72"/>
            <pc:sldLayoutMk cId="1012101288" sldId="2147483673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72"/>
            <pc:sldLayoutMk cId="136955003" sldId="2147483674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72"/>
            <pc:sldLayoutMk cId="2373106161" sldId="2147483675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72"/>
            <pc:sldLayoutMk cId="2943126187" sldId="2147483676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72"/>
            <pc:sldLayoutMk cId="1887259271" sldId="2147483677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72"/>
            <pc:sldLayoutMk cId="2930375269" sldId="2147483678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72"/>
            <pc:sldLayoutMk cId="1685420020" sldId="2147483679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72"/>
            <pc:sldLayoutMk cId="83316925" sldId="2147483680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72"/>
            <pc:sldLayoutMk cId="3223318375" sldId="2147483681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72"/>
            <pc:sldLayoutMk cId="3399220155" sldId="2147483682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72"/>
            <pc:sldLayoutMk cId="1685859060" sldId="2147483683"/>
          </pc:sldLayoutMkLst>
        </pc:sldLayoutChg>
      </pc:sldMasterChg>
      <pc:sldMasterChg chg="del delSldLayout">
        <pc:chgData name="Umberto Battino" userId="cb87c28d2df2f539" providerId="LiveId" clId="{453DB7F1-9494-4364-A01E-4E80BEAC6E95}" dt="2024-05-28T12:54:27.152" v="1039" actId="700"/>
        <pc:sldMasterMkLst>
          <pc:docMk/>
          <pc:sldMasterMk cId="0" sldId="2147483684"/>
        </pc:sldMasterMkLst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84"/>
            <pc:sldLayoutMk cId="3377835995" sldId="2147483685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84"/>
            <pc:sldLayoutMk cId="1007005262" sldId="2147483686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84"/>
            <pc:sldLayoutMk cId="1072939441" sldId="2147483687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84"/>
            <pc:sldLayoutMk cId="329517703" sldId="2147483688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84"/>
            <pc:sldLayoutMk cId="4080174342" sldId="2147483689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84"/>
            <pc:sldLayoutMk cId="3944893344" sldId="2147483690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84"/>
            <pc:sldLayoutMk cId="3011467349" sldId="2147483691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84"/>
            <pc:sldLayoutMk cId="1175596219" sldId="2147483692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84"/>
            <pc:sldLayoutMk cId="2821604560" sldId="2147483693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84"/>
            <pc:sldLayoutMk cId="1780316543" sldId="2147483694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84"/>
            <pc:sldLayoutMk cId="1605204887" sldId="2147483695"/>
          </pc:sldLayoutMkLst>
        </pc:sldLayoutChg>
      </pc:sldMasterChg>
      <pc:sldMasterChg chg="del delSldLayout">
        <pc:chgData name="Umberto Battino" userId="cb87c28d2df2f539" providerId="LiveId" clId="{453DB7F1-9494-4364-A01E-4E80BEAC6E95}" dt="2024-05-28T12:54:27.152" v="1039" actId="700"/>
        <pc:sldMasterMkLst>
          <pc:docMk/>
          <pc:sldMasterMk cId="0" sldId="2147483696"/>
        </pc:sldMasterMkLst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96"/>
            <pc:sldLayoutMk cId="269435587" sldId="2147483697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96"/>
            <pc:sldLayoutMk cId="3586246535" sldId="2147483698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96"/>
            <pc:sldLayoutMk cId="2191068657" sldId="2147483699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96"/>
            <pc:sldLayoutMk cId="273797121" sldId="2147483700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96"/>
            <pc:sldLayoutMk cId="2000437471" sldId="2147483701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96"/>
            <pc:sldLayoutMk cId="1234498641" sldId="2147483702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96"/>
            <pc:sldLayoutMk cId="1381706221" sldId="2147483703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96"/>
            <pc:sldLayoutMk cId="3425402557" sldId="2147483704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96"/>
            <pc:sldLayoutMk cId="3959117141" sldId="2147483705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96"/>
            <pc:sldLayoutMk cId="1795381284" sldId="2147483706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696"/>
            <pc:sldLayoutMk cId="986036766" sldId="2147483707"/>
          </pc:sldLayoutMkLst>
        </pc:sldLayoutChg>
      </pc:sldMasterChg>
      <pc:sldMasterChg chg="del delSldLayout">
        <pc:chgData name="Umberto Battino" userId="cb87c28d2df2f539" providerId="LiveId" clId="{453DB7F1-9494-4364-A01E-4E80BEAC6E95}" dt="2024-05-28T12:54:27.152" v="1039" actId="700"/>
        <pc:sldMasterMkLst>
          <pc:docMk/>
          <pc:sldMasterMk cId="0" sldId="2147483708"/>
        </pc:sldMasterMkLst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08"/>
            <pc:sldLayoutMk cId="2545598230" sldId="2147483709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08"/>
            <pc:sldLayoutMk cId="1377526085" sldId="2147483710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08"/>
            <pc:sldLayoutMk cId="154483842" sldId="2147483711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08"/>
            <pc:sldLayoutMk cId="4268112967" sldId="2147483712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08"/>
            <pc:sldLayoutMk cId="1026616474" sldId="2147483713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08"/>
            <pc:sldLayoutMk cId="3599487916" sldId="2147483714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08"/>
            <pc:sldLayoutMk cId="3048378645" sldId="2147483715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08"/>
            <pc:sldLayoutMk cId="3877694358" sldId="2147483716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08"/>
            <pc:sldLayoutMk cId="3647250839" sldId="2147483717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08"/>
            <pc:sldLayoutMk cId="367675740" sldId="2147483718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08"/>
            <pc:sldLayoutMk cId="3933887203" sldId="2147483719"/>
          </pc:sldLayoutMkLst>
        </pc:sldLayoutChg>
      </pc:sldMasterChg>
      <pc:sldMasterChg chg="del delSldLayout">
        <pc:chgData name="Umberto Battino" userId="cb87c28d2df2f539" providerId="LiveId" clId="{453DB7F1-9494-4364-A01E-4E80BEAC6E95}" dt="2024-05-28T12:54:27.152" v="1039" actId="700"/>
        <pc:sldMasterMkLst>
          <pc:docMk/>
          <pc:sldMasterMk cId="0" sldId="2147483720"/>
        </pc:sldMasterMkLst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20"/>
            <pc:sldLayoutMk cId="4152694261" sldId="2147483721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20"/>
            <pc:sldLayoutMk cId="493804577" sldId="2147483722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20"/>
            <pc:sldLayoutMk cId="1813300396" sldId="2147483723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20"/>
            <pc:sldLayoutMk cId="2191027676" sldId="2147483724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20"/>
            <pc:sldLayoutMk cId="3950540516" sldId="2147483725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20"/>
            <pc:sldLayoutMk cId="4234934873" sldId="2147483726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20"/>
            <pc:sldLayoutMk cId="370986634" sldId="2147483727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20"/>
            <pc:sldLayoutMk cId="2015750157" sldId="2147483728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20"/>
            <pc:sldLayoutMk cId="1935030547" sldId="2147483729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20"/>
            <pc:sldLayoutMk cId="1577383288" sldId="2147483730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20"/>
            <pc:sldLayoutMk cId="1512410186" sldId="2147483731"/>
          </pc:sldLayoutMkLst>
        </pc:sldLayoutChg>
      </pc:sldMasterChg>
      <pc:sldMasterChg chg="del delSldLayout">
        <pc:chgData name="Umberto Battino" userId="cb87c28d2df2f539" providerId="LiveId" clId="{453DB7F1-9494-4364-A01E-4E80BEAC6E95}" dt="2024-05-28T12:54:27.152" v="1039" actId="700"/>
        <pc:sldMasterMkLst>
          <pc:docMk/>
          <pc:sldMasterMk cId="0" sldId="2147483732"/>
        </pc:sldMasterMkLst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32"/>
            <pc:sldLayoutMk cId="2355795854" sldId="2147483733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32"/>
            <pc:sldLayoutMk cId="1916500772" sldId="2147483734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32"/>
            <pc:sldLayoutMk cId="2615957572" sldId="2147483735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32"/>
            <pc:sldLayoutMk cId="1366999957" sldId="2147483736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32"/>
            <pc:sldLayoutMk cId="395466757" sldId="2147483737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32"/>
            <pc:sldLayoutMk cId="4182899430" sldId="2147483738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32"/>
            <pc:sldLayoutMk cId="2133119526" sldId="2147483739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32"/>
            <pc:sldLayoutMk cId="4061928440" sldId="2147483740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32"/>
            <pc:sldLayoutMk cId="2197684720" sldId="2147483741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32"/>
            <pc:sldLayoutMk cId="1715317895" sldId="2147483742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32"/>
            <pc:sldLayoutMk cId="167036997" sldId="2147483743"/>
          </pc:sldLayoutMkLst>
        </pc:sldLayoutChg>
      </pc:sldMasterChg>
      <pc:sldMasterChg chg="del delSldLayout">
        <pc:chgData name="Umberto Battino" userId="cb87c28d2df2f539" providerId="LiveId" clId="{453DB7F1-9494-4364-A01E-4E80BEAC6E95}" dt="2024-05-28T12:54:27.152" v="1039" actId="700"/>
        <pc:sldMasterMkLst>
          <pc:docMk/>
          <pc:sldMasterMk cId="0" sldId="2147483744"/>
        </pc:sldMasterMkLst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44"/>
            <pc:sldLayoutMk cId="2895914472" sldId="2147483745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44"/>
            <pc:sldLayoutMk cId="2790304523" sldId="2147483746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44"/>
            <pc:sldLayoutMk cId="1419946683" sldId="2147483747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44"/>
            <pc:sldLayoutMk cId="180594085" sldId="2147483748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44"/>
            <pc:sldLayoutMk cId="2935809828" sldId="2147483749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44"/>
            <pc:sldLayoutMk cId="2522505431" sldId="2147483750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44"/>
            <pc:sldLayoutMk cId="3316311091" sldId="2147483751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44"/>
            <pc:sldLayoutMk cId="367976949" sldId="2147483752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44"/>
            <pc:sldLayoutMk cId="1907998297" sldId="2147483753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44"/>
            <pc:sldLayoutMk cId="900748347" sldId="2147483754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44"/>
            <pc:sldLayoutMk cId="2475208979" sldId="2147483755"/>
          </pc:sldLayoutMkLst>
        </pc:sldLayoutChg>
      </pc:sldMasterChg>
      <pc:sldMasterChg chg="del delSldLayout">
        <pc:chgData name="Umberto Battino" userId="cb87c28d2df2f539" providerId="LiveId" clId="{453DB7F1-9494-4364-A01E-4E80BEAC6E95}" dt="2024-05-28T12:54:27.152" v="1039" actId="700"/>
        <pc:sldMasterMkLst>
          <pc:docMk/>
          <pc:sldMasterMk cId="0" sldId="2147483756"/>
        </pc:sldMasterMkLst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56"/>
            <pc:sldLayoutMk cId="3721306211" sldId="2147483757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56"/>
            <pc:sldLayoutMk cId="3526396085" sldId="2147483758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56"/>
            <pc:sldLayoutMk cId="1571074990" sldId="2147483759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56"/>
            <pc:sldLayoutMk cId="2487898745" sldId="2147483760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56"/>
            <pc:sldLayoutMk cId="2925682190" sldId="2147483761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56"/>
            <pc:sldLayoutMk cId="2979299391" sldId="2147483762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56"/>
            <pc:sldLayoutMk cId="1072726685" sldId="2147483763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56"/>
            <pc:sldLayoutMk cId="3086459019" sldId="2147483764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56"/>
            <pc:sldLayoutMk cId="72783295" sldId="2147483765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56"/>
            <pc:sldLayoutMk cId="1764845453" sldId="2147483766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56"/>
            <pc:sldLayoutMk cId="3808672892" sldId="2147483767"/>
          </pc:sldLayoutMkLst>
        </pc:sldLayoutChg>
      </pc:sldMasterChg>
      <pc:sldMasterChg chg="del delSldLayout">
        <pc:chgData name="Umberto Battino" userId="cb87c28d2df2f539" providerId="LiveId" clId="{453DB7F1-9494-4364-A01E-4E80BEAC6E95}" dt="2024-05-28T12:54:27.152" v="1039" actId="700"/>
        <pc:sldMasterMkLst>
          <pc:docMk/>
          <pc:sldMasterMk cId="0" sldId="2147483768"/>
        </pc:sldMasterMkLst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68"/>
            <pc:sldLayoutMk cId="3749474450" sldId="2147483769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68"/>
            <pc:sldLayoutMk cId="3729644627" sldId="2147483770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68"/>
            <pc:sldLayoutMk cId="623162885" sldId="2147483771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68"/>
            <pc:sldLayoutMk cId="2514786252" sldId="2147483772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68"/>
            <pc:sldLayoutMk cId="2365836906" sldId="2147483773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68"/>
            <pc:sldLayoutMk cId="524686238" sldId="2147483774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68"/>
            <pc:sldLayoutMk cId="735888651" sldId="2147483775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68"/>
            <pc:sldLayoutMk cId="844635948" sldId="2147483776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68"/>
            <pc:sldLayoutMk cId="2807800423" sldId="2147483777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68"/>
            <pc:sldLayoutMk cId="361947923" sldId="2147483778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68"/>
            <pc:sldLayoutMk cId="912061540" sldId="2147483779"/>
          </pc:sldLayoutMkLst>
        </pc:sldLayoutChg>
      </pc:sldMasterChg>
      <pc:sldMasterChg chg="del delSldLayout">
        <pc:chgData name="Umberto Battino" userId="cb87c28d2df2f539" providerId="LiveId" clId="{453DB7F1-9494-4364-A01E-4E80BEAC6E95}" dt="2024-05-28T12:54:27.152" v="1039" actId="700"/>
        <pc:sldMasterMkLst>
          <pc:docMk/>
          <pc:sldMasterMk cId="0" sldId="2147483780"/>
        </pc:sldMasterMkLst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80"/>
            <pc:sldLayoutMk cId="711015639" sldId="2147483781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80"/>
            <pc:sldLayoutMk cId="2297203619" sldId="2147483782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80"/>
            <pc:sldLayoutMk cId="3148051161" sldId="2147483783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80"/>
            <pc:sldLayoutMk cId="1311288021" sldId="2147483784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80"/>
            <pc:sldLayoutMk cId="2062707315" sldId="2147483785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80"/>
            <pc:sldLayoutMk cId="3386027034" sldId="2147483786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80"/>
            <pc:sldLayoutMk cId="875854856" sldId="2147483787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80"/>
            <pc:sldLayoutMk cId="3514953601" sldId="2147483788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80"/>
            <pc:sldLayoutMk cId="833554033" sldId="2147483789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80"/>
            <pc:sldLayoutMk cId="2222672310" sldId="2147483790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80"/>
            <pc:sldLayoutMk cId="1739898498" sldId="2147483791"/>
          </pc:sldLayoutMkLst>
        </pc:sldLayoutChg>
      </pc:sldMasterChg>
      <pc:sldMasterChg chg="del delSldLayout">
        <pc:chgData name="Umberto Battino" userId="cb87c28d2df2f539" providerId="LiveId" clId="{453DB7F1-9494-4364-A01E-4E80BEAC6E95}" dt="2024-05-28T12:54:27.152" v="1039" actId="700"/>
        <pc:sldMasterMkLst>
          <pc:docMk/>
          <pc:sldMasterMk cId="0" sldId="2147483792"/>
        </pc:sldMasterMkLst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92"/>
            <pc:sldLayoutMk cId="2473820813" sldId="2147483793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92"/>
            <pc:sldLayoutMk cId="2093423894" sldId="2147483794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92"/>
            <pc:sldLayoutMk cId="1166210940" sldId="2147483795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92"/>
            <pc:sldLayoutMk cId="395885010" sldId="2147483796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92"/>
            <pc:sldLayoutMk cId="3520492774" sldId="2147483797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92"/>
            <pc:sldLayoutMk cId="725191856" sldId="2147483798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92"/>
            <pc:sldLayoutMk cId="1061512748" sldId="2147483799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92"/>
            <pc:sldLayoutMk cId="3440145322" sldId="2147483800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92"/>
            <pc:sldLayoutMk cId="4100384196" sldId="2147483801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92"/>
            <pc:sldLayoutMk cId="993023753" sldId="2147483802"/>
          </pc:sldLayoutMkLst>
        </pc:sldLayoutChg>
        <pc:sldLayoutChg chg="del">
          <pc:chgData name="Umberto Battino" userId="cb87c28d2df2f539" providerId="LiveId" clId="{453DB7F1-9494-4364-A01E-4E80BEAC6E95}" dt="2024-05-28T12:54:27.152" v="1039" actId="700"/>
          <pc:sldLayoutMkLst>
            <pc:docMk/>
            <pc:sldMasterMk cId="0" sldId="2147483792"/>
            <pc:sldLayoutMk cId="3691806005" sldId="2147483803"/>
          </pc:sldLayoutMkLst>
        </pc:sldLayoutChg>
      </pc:sldMasterChg>
    </pc:docChg>
  </pc:docChgLst>
  <pc:docChgLst>
    <pc:chgData name="Umberto Battino" userId="cb87c28d2df2f539" providerId="LiveId" clId="{E81E30F6-F978-4E93-8751-511BD2E32D9D}"/>
    <pc:docChg chg="undo redo custSel addSld delSld modSld sldOrd">
      <pc:chgData name="Umberto Battino" userId="cb87c28d2df2f539" providerId="LiveId" clId="{E81E30F6-F978-4E93-8751-511BD2E32D9D}" dt="2025-06-13T10:30:50.463" v="6126"/>
      <pc:docMkLst>
        <pc:docMk/>
      </pc:docMkLst>
      <pc:sldChg chg="addSp delSp modSp mod">
        <pc:chgData name="Umberto Battino" userId="cb87c28d2df2f539" providerId="LiveId" clId="{E81E30F6-F978-4E93-8751-511BD2E32D9D}" dt="2025-06-05T15:41:38.793" v="666" actId="1036"/>
        <pc:sldMkLst>
          <pc:docMk/>
          <pc:sldMk cId="0" sldId="256"/>
        </pc:sldMkLst>
        <pc:spChg chg="mod">
          <ac:chgData name="Umberto Battino" userId="cb87c28d2df2f539" providerId="LiveId" clId="{E81E30F6-F978-4E93-8751-511BD2E32D9D}" dt="2025-06-05T15:40:48.094" v="583" actId="255"/>
          <ac:spMkLst>
            <pc:docMk/>
            <pc:sldMk cId="0" sldId="256"/>
            <ac:spMk id="2" creationId="{D7BC068F-7354-7412-C9E1-3D8E0EE1780A}"/>
          </ac:spMkLst>
        </pc:spChg>
        <pc:spChg chg="mod">
          <ac:chgData name="Umberto Battino" userId="cb87c28d2df2f539" providerId="LiveId" clId="{E81E30F6-F978-4E93-8751-511BD2E32D9D}" dt="2025-06-05T15:41:38.793" v="666" actId="1036"/>
          <ac:spMkLst>
            <pc:docMk/>
            <pc:sldMk cId="0" sldId="256"/>
            <ac:spMk id="4" creationId="{772966CC-3B8D-2986-E07B-A0D53ED57115}"/>
          </ac:spMkLst>
        </pc:spChg>
        <pc:picChg chg="mod">
          <ac:chgData name="Umberto Battino" userId="cb87c28d2df2f539" providerId="LiveId" clId="{E81E30F6-F978-4E93-8751-511BD2E32D9D}" dt="2025-06-05T15:25:46.675" v="164" actId="1036"/>
          <ac:picMkLst>
            <pc:docMk/>
            <pc:sldMk cId="0" sldId="256"/>
            <ac:picMk id="7" creationId="{F7EA1BEC-B02F-15B3-A860-6D53D53D7E66}"/>
          </ac:picMkLst>
        </pc:picChg>
        <pc:picChg chg="add mod">
          <ac:chgData name="Umberto Battino" userId="cb87c28d2df2f539" providerId="LiveId" clId="{E81E30F6-F978-4E93-8751-511BD2E32D9D}" dt="2025-06-05T15:25:44.418" v="160" actId="1036"/>
          <ac:picMkLst>
            <pc:docMk/>
            <pc:sldMk cId="0" sldId="256"/>
            <ac:picMk id="8" creationId="{5373ABCE-E72F-A35F-A650-9DF9BDE705C8}"/>
          </ac:picMkLst>
        </pc:picChg>
        <pc:picChg chg="add mod">
          <ac:chgData name="Umberto Battino" userId="cb87c28d2df2f539" providerId="LiveId" clId="{E81E30F6-F978-4E93-8751-511BD2E32D9D}" dt="2025-06-05T15:41:08.113" v="615" actId="1036"/>
          <ac:picMkLst>
            <pc:docMk/>
            <pc:sldMk cId="0" sldId="256"/>
            <ac:picMk id="10" creationId="{FF4C7BA6-CDE1-8C1B-ACB2-3B851F896C22}"/>
          </ac:picMkLst>
        </pc:picChg>
      </pc:sldChg>
      <pc:sldChg chg="addSp delSp modSp mod addAnim delAnim modAnim">
        <pc:chgData name="Umberto Battino" userId="cb87c28d2df2f539" providerId="LiveId" clId="{E81E30F6-F978-4E93-8751-511BD2E32D9D}" dt="2025-06-13T10:29:13.722" v="6118" actId="113"/>
        <pc:sldMkLst>
          <pc:docMk/>
          <pc:sldMk cId="0" sldId="271"/>
        </pc:sldMkLst>
        <pc:spChg chg="add mod">
          <ac:chgData name="Umberto Battino" userId="cb87c28d2df2f539" providerId="LiveId" clId="{E81E30F6-F978-4E93-8751-511BD2E32D9D}" dt="2025-06-06T15:15:48.645" v="2161" actId="20577"/>
          <ac:spMkLst>
            <pc:docMk/>
            <pc:sldMk cId="0" sldId="271"/>
            <ac:spMk id="2" creationId="{3507F1C8-A215-40F3-1BA8-A5ABE8FEE9AD}"/>
          </ac:spMkLst>
        </pc:spChg>
        <pc:spChg chg="mod">
          <ac:chgData name="Umberto Battino" userId="cb87c28d2df2f539" providerId="LiveId" clId="{E81E30F6-F978-4E93-8751-511BD2E32D9D}" dt="2025-06-10T07:57:46.688" v="5478" actId="20577"/>
          <ac:spMkLst>
            <pc:docMk/>
            <pc:sldMk cId="0" sldId="271"/>
            <ac:spMk id="363" creationId="{00000000-0000-0000-0000-000000000000}"/>
          </ac:spMkLst>
        </pc:spChg>
        <pc:spChg chg="add del mod">
          <ac:chgData name="Umberto Battino" userId="cb87c28d2df2f539" providerId="LiveId" clId="{E81E30F6-F978-4E93-8751-511BD2E32D9D}" dt="2025-06-13T10:29:13.722" v="6118" actId="113"/>
          <ac:spMkLst>
            <pc:docMk/>
            <pc:sldMk cId="0" sldId="271"/>
            <ac:spMk id="364" creationId="{00000000-0000-0000-0000-000000000000}"/>
          </ac:spMkLst>
        </pc:spChg>
        <pc:picChg chg="add mod ord">
          <ac:chgData name="Umberto Battino" userId="cb87c28d2df2f539" providerId="LiveId" clId="{E81E30F6-F978-4E93-8751-511BD2E32D9D}" dt="2025-06-09T14:51:31.881" v="4797" actId="167"/>
          <ac:picMkLst>
            <pc:docMk/>
            <pc:sldMk cId="0" sldId="271"/>
            <ac:picMk id="8" creationId="{AFDE8C00-E8A3-A186-D128-68B11748C0AB}"/>
          </ac:picMkLst>
        </pc:picChg>
      </pc:sldChg>
      <pc:sldChg chg="addSp modSp mod">
        <pc:chgData name="Umberto Battino" userId="cb87c28d2df2f539" providerId="LiveId" clId="{E81E30F6-F978-4E93-8751-511BD2E32D9D}" dt="2025-06-09T10:16:38.581" v="2345" actId="14100"/>
        <pc:sldMkLst>
          <pc:docMk/>
          <pc:sldMk cId="0" sldId="272"/>
        </pc:sldMkLst>
        <pc:spChg chg="mod">
          <ac:chgData name="Umberto Battino" userId="cb87c28d2df2f539" providerId="LiveId" clId="{E81E30F6-F978-4E93-8751-511BD2E32D9D}" dt="2025-06-09T10:16:13.737" v="2344" actId="20577"/>
          <ac:spMkLst>
            <pc:docMk/>
            <pc:sldMk cId="0" sldId="272"/>
            <ac:spMk id="3" creationId="{EAB710F0-C5C8-B6B8-70A3-06A12820FA75}"/>
          </ac:spMkLst>
        </pc:spChg>
        <pc:spChg chg="add mod">
          <ac:chgData name="Umberto Battino" userId="cb87c28d2df2f539" providerId="LiveId" clId="{E81E30F6-F978-4E93-8751-511BD2E32D9D}" dt="2025-06-06T13:58:29.271" v="677" actId="20577"/>
          <ac:spMkLst>
            <pc:docMk/>
            <pc:sldMk cId="0" sldId="272"/>
            <ac:spMk id="4" creationId="{FADFE400-AAB9-B6A5-9FC7-126EC1882E37}"/>
          </ac:spMkLst>
        </pc:spChg>
        <pc:spChg chg="mod">
          <ac:chgData name="Umberto Battino" userId="cb87c28d2df2f539" providerId="LiveId" clId="{E81E30F6-F978-4E93-8751-511BD2E32D9D}" dt="2025-06-09T10:16:38.581" v="2345" actId="14100"/>
          <ac:spMkLst>
            <pc:docMk/>
            <pc:sldMk cId="0" sldId="272"/>
            <ac:spMk id="5" creationId="{B72D0947-C7A8-89C8-81C5-5393C7C37ACA}"/>
          </ac:spMkLst>
        </pc:spChg>
      </pc:sldChg>
      <pc:sldChg chg="addSp delSp modSp mod">
        <pc:chgData name="Umberto Battino" userId="cb87c28d2df2f539" providerId="LiveId" clId="{E81E30F6-F978-4E93-8751-511BD2E32D9D}" dt="2025-06-10T09:45:39.073" v="5598" actId="1036"/>
        <pc:sldMkLst>
          <pc:docMk/>
          <pc:sldMk cId="2211317784" sldId="286"/>
        </pc:sldMkLst>
        <pc:spChg chg="mod ord">
          <ac:chgData name="Umberto Battino" userId="cb87c28d2df2f539" providerId="LiveId" clId="{E81E30F6-F978-4E93-8751-511BD2E32D9D}" dt="2025-06-10T09:45:35.473" v="5585" actId="14100"/>
          <ac:spMkLst>
            <pc:docMk/>
            <pc:sldMk cId="2211317784" sldId="286"/>
            <ac:spMk id="4" creationId="{D7BD59BB-E302-72C7-2DFA-4211749386DD}"/>
          </ac:spMkLst>
        </pc:spChg>
        <pc:spChg chg="mod ord">
          <ac:chgData name="Umberto Battino" userId="cb87c28d2df2f539" providerId="LiveId" clId="{E81E30F6-F978-4E93-8751-511BD2E32D9D}" dt="2025-06-10T09:45:39.073" v="5598" actId="1036"/>
          <ac:spMkLst>
            <pc:docMk/>
            <pc:sldMk cId="2211317784" sldId="286"/>
            <ac:spMk id="5" creationId="{C1D2D583-F219-534A-D378-70D00B402D6B}"/>
          </ac:spMkLst>
        </pc:spChg>
        <pc:picChg chg="add mod ord">
          <ac:chgData name="Umberto Battino" userId="cb87c28d2df2f539" providerId="LiveId" clId="{E81E30F6-F978-4E93-8751-511BD2E32D9D}" dt="2025-06-10T09:44:58.262" v="5577" actId="1076"/>
          <ac:picMkLst>
            <pc:docMk/>
            <pc:sldMk cId="2211317784" sldId="286"/>
            <ac:picMk id="3" creationId="{F1F43D83-E9B3-30DD-B1B6-B98399CCA656}"/>
          </ac:picMkLst>
        </pc:picChg>
      </pc:sldChg>
      <pc:sldChg chg="addSp delSp modSp mod">
        <pc:chgData name="Umberto Battino" userId="cb87c28d2df2f539" providerId="LiveId" clId="{E81E30F6-F978-4E93-8751-511BD2E32D9D}" dt="2025-06-13T10:15:46.787" v="6035" actId="1036"/>
        <pc:sldMkLst>
          <pc:docMk/>
          <pc:sldMk cId="0" sldId="290"/>
        </pc:sldMkLst>
        <pc:spChg chg="mod">
          <ac:chgData name="Umberto Battino" userId="cb87c28d2df2f539" providerId="LiveId" clId="{E81E30F6-F978-4E93-8751-511BD2E32D9D}" dt="2025-06-09T17:00:19.308" v="5287" actId="1038"/>
          <ac:spMkLst>
            <pc:docMk/>
            <pc:sldMk cId="0" sldId="290"/>
            <ac:spMk id="2" creationId="{818BE71D-642B-A4BB-4846-C84C81DB01AD}"/>
          </ac:spMkLst>
        </pc:spChg>
        <pc:spChg chg="mod">
          <ac:chgData name="Umberto Battino" userId="cb87c28d2df2f539" providerId="LiveId" clId="{E81E30F6-F978-4E93-8751-511BD2E32D9D}" dt="2025-06-09T16:58:07.688" v="5060" actId="20577"/>
          <ac:spMkLst>
            <pc:docMk/>
            <pc:sldMk cId="0" sldId="290"/>
            <ac:spMk id="3" creationId="{42BF4F17-6125-012C-C2B4-C2735691888C}"/>
          </ac:spMkLst>
        </pc:spChg>
        <pc:spChg chg="mod">
          <ac:chgData name="Umberto Battino" userId="cb87c28d2df2f539" providerId="LiveId" clId="{E81E30F6-F978-4E93-8751-511BD2E32D9D}" dt="2025-06-09T16:59:57.640" v="5223" actId="1038"/>
          <ac:spMkLst>
            <pc:docMk/>
            <pc:sldMk cId="0" sldId="290"/>
            <ac:spMk id="5" creationId="{DA06DB92-7A6C-8449-B889-6E09039CA451}"/>
          </ac:spMkLst>
        </pc:spChg>
        <pc:spChg chg="add mod">
          <ac:chgData name="Umberto Battino" userId="cb87c28d2df2f539" providerId="LiveId" clId="{E81E30F6-F978-4E93-8751-511BD2E32D9D}" dt="2025-06-06T13:59:15.169" v="682" actId="20577"/>
          <ac:spMkLst>
            <pc:docMk/>
            <pc:sldMk cId="0" sldId="290"/>
            <ac:spMk id="9" creationId="{1F544319-8313-BBA1-9092-3E5F99C4EEE9}"/>
          </ac:spMkLst>
        </pc:spChg>
        <pc:spChg chg="add mod">
          <ac:chgData name="Umberto Battino" userId="cb87c28d2df2f539" providerId="LiveId" clId="{E81E30F6-F978-4E93-8751-511BD2E32D9D}" dt="2025-06-13T10:15:46.787" v="6035" actId="1036"/>
          <ac:spMkLst>
            <pc:docMk/>
            <pc:sldMk cId="0" sldId="290"/>
            <ac:spMk id="10" creationId="{A96B7A7E-ABEA-FCCD-7CE6-0D46A721FF27}"/>
          </ac:spMkLst>
        </pc:spChg>
        <pc:spChg chg="add mod">
          <ac:chgData name="Umberto Battino" userId="cb87c28d2df2f539" providerId="LiveId" clId="{E81E30F6-F978-4E93-8751-511BD2E32D9D}" dt="2025-06-09T17:04:18.469" v="5459" actId="947"/>
          <ac:spMkLst>
            <pc:docMk/>
            <pc:sldMk cId="0" sldId="290"/>
            <ac:spMk id="11" creationId="{7A25C1AD-80B6-10D4-3844-2144B5D41283}"/>
          </ac:spMkLst>
        </pc:spChg>
        <pc:picChg chg="mod">
          <ac:chgData name="Umberto Battino" userId="cb87c28d2df2f539" providerId="LiveId" clId="{E81E30F6-F978-4E93-8751-511BD2E32D9D}" dt="2025-06-09T10:06:48.335" v="2163" actId="1076"/>
          <ac:picMkLst>
            <pc:docMk/>
            <pc:sldMk cId="0" sldId="290"/>
            <ac:picMk id="6" creationId="{ED627EA5-2049-E98E-21A3-5139F156B10E}"/>
          </ac:picMkLst>
        </pc:picChg>
        <pc:picChg chg="mod">
          <ac:chgData name="Umberto Battino" userId="cb87c28d2df2f539" providerId="LiveId" clId="{E81E30F6-F978-4E93-8751-511BD2E32D9D}" dt="2025-06-06T14:43:13.236" v="832" actId="14826"/>
          <ac:picMkLst>
            <pc:docMk/>
            <pc:sldMk cId="0" sldId="290"/>
            <ac:picMk id="8" creationId="{6F7E1D95-0773-963F-7B46-589B90435E40}"/>
          </ac:picMkLst>
        </pc:picChg>
        <pc:picChg chg="mod">
          <ac:chgData name="Umberto Battino" userId="cb87c28d2df2f539" providerId="LiveId" clId="{E81E30F6-F978-4E93-8751-511BD2E32D9D}" dt="2025-06-13T10:15:35.619" v="5972" actId="14826"/>
          <ac:picMkLst>
            <pc:docMk/>
            <pc:sldMk cId="0" sldId="290"/>
            <ac:picMk id="14" creationId="{0D061E1A-35F8-E5EA-3EB9-91C391FB4BA7}"/>
          </ac:picMkLst>
        </pc:picChg>
        <pc:cxnChg chg="mod">
          <ac:chgData name="Umberto Battino" userId="cb87c28d2df2f539" providerId="LiveId" clId="{E81E30F6-F978-4E93-8751-511BD2E32D9D}" dt="2025-06-09T17:00:06.002" v="5255" actId="1038"/>
          <ac:cxnSpMkLst>
            <pc:docMk/>
            <pc:sldMk cId="0" sldId="290"/>
            <ac:cxnSpMk id="7" creationId="{0D77D735-BECE-8A7B-2972-716FC2623619}"/>
          </ac:cxnSpMkLst>
        </pc:cxnChg>
        <pc:cxnChg chg="add mod">
          <ac:chgData name="Umberto Battino" userId="cb87c28d2df2f539" providerId="LiveId" clId="{E81E30F6-F978-4E93-8751-511BD2E32D9D}" dt="2025-06-09T17:03:55.600" v="5458" actId="1036"/>
          <ac:cxnSpMkLst>
            <pc:docMk/>
            <pc:sldMk cId="0" sldId="290"/>
            <ac:cxnSpMk id="17" creationId="{6F104D66-0D4E-1CB2-CCA2-B6C376BAB0C3}"/>
          </ac:cxnSpMkLst>
        </pc:cxnChg>
      </pc:sldChg>
      <pc:sldChg chg="addSp delSp modSp mod ord">
        <pc:chgData name="Umberto Battino" userId="cb87c28d2df2f539" providerId="LiveId" clId="{E81E30F6-F978-4E93-8751-511BD2E32D9D}" dt="2025-06-13T10:22:30.942" v="6037"/>
        <pc:sldMkLst>
          <pc:docMk/>
          <pc:sldMk cId="1437801166" sldId="291"/>
        </pc:sldMkLst>
        <pc:spChg chg="add mod">
          <ac:chgData name="Umberto Battino" userId="cb87c28d2df2f539" providerId="LiveId" clId="{E81E30F6-F978-4E93-8751-511BD2E32D9D}" dt="2025-06-06T15:15:15.073" v="2151" actId="20577"/>
          <ac:spMkLst>
            <pc:docMk/>
            <pc:sldMk cId="1437801166" sldId="291"/>
            <ac:spMk id="4" creationId="{8BE0AF25-DA7B-F45A-D693-F2C6963478A5}"/>
          </ac:spMkLst>
        </pc:spChg>
        <pc:spChg chg="add mod">
          <ac:chgData name="Umberto Battino" userId="cb87c28d2df2f539" providerId="LiveId" clId="{E81E30F6-F978-4E93-8751-511BD2E32D9D}" dt="2025-06-09T16:55:58.981" v="5046"/>
          <ac:spMkLst>
            <pc:docMk/>
            <pc:sldMk cId="1437801166" sldId="291"/>
            <ac:spMk id="6" creationId="{5977D1AE-06A8-204B-DE14-00F07101263C}"/>
          </ac:spMkLst>
        </pc:spChg>
        <pc:spChg chg="add mod">
          <ac:chgData name="Umberto Battino" userId="cb87c28d2df2f539" providerId="LiveId" clId="{E81E30F6-F978-4E93-8751-511BD2E32D9D}" dt="2025-06-09T16:56:10.476" v="5048"/>
          <ac:spMkLst>
            <pc:docMk/>
            <pc:sldMk cId="1437801166" sldId="291"/>
            <ac:spMk id="9" creationId="{23E72517-8600-A55F-CE3B-D6282134DD74}"/>
          </ac:spMkLst>
        </pc:spChg>
        <pc:cxnChg chg="add mod">
          <ac:chgData name="Umberto Battino" userId="cb87c28d2df2f539" providerId="LiveId" clId="{E81E30F6-F978-4E93-8751-511BD2E32D9D}" dt="2025-06-09T16:56:04.516" v="5047"/>
          <ac:cxnSpMkLst>
            <pc:docMk/>
            <pc:sldMk cId="1437801166" sldId="291"/>
            <ac:cxnSpMk id="7" creationId="{473D8C99-BEEE-C5BD-5585-739B580DA50A}"/>
          </ac:cxnSpMkLst>
        </pc:cxnChg>
      </pc:sldChg>
      <pc:sldChg chg="modSp mod">
        <pc:chgData name="Umberto Battino" userId="cb87c28d2df2f539" providerId="LiveId" clId="{E81E30F6-F978-4E93-8751-511BD2E32D9D}" dt="2025-06-06T13:58:08.444" v="669" actId="1076"/>
        <pc:sldMkLst>
          <pc:docMk/>
          <pc:sldMk cId="607513110" sldId="299"/>
        </pc:sldMkLst>
        <pc:spChg chg="mod">
          <ac:chgData name="Umberto Battino" userId="cb87c28d2df2f539" providerId="LiveId" clId="{E81E30F6-F978-4E93-8751-511BD2E32D9D}" dt="2025-06-06T13:58:08.444" v="669" actId="1076"/>
          <ac:spMkLst>
            <pc:docMk/>
            <pc:sldMk cId="607513110" sldId="299"/>
            <ac:spMk id="348" creationId="{00000000-0000-0000-0000-000000000000}"/>
          </ac:spMkLst>
        </pc:spChg>
      </pc:sldChg>
      <pc:sldChg chg="addSp delSp modSp mod">
        <pc:chgData name="Umberto Battino" userId="cb87c28d2df2f539" providerId="LiveId" clId="{E81E30F6-F978-4E93-8751-511BD2E32D9D}" dt="2025-06-06T15:15:43.861" v="2159" actId="478"/>
        <pc:sldMkLst>
          <pc:docMk/>
          <pc:sldMk cId="296535601" sldId="300"/>
        </pc:sldMkLst>
        <pc:spChg chg="mod">
          <ac:chgData name="Umberto Battino" userId="cb87c28d2df2f539" providerId="LiveId" clId="{E81E30F6-F978-4E93-8751-511BD2E32D9D}" dt="2025-06-06T15:09:07.481" v="1767" actId="1037"/>
          <ac:spMkLst>
            <pc:docMk/>
            <pc:sldMk cId="296535601" sldId="300"/>
            <ac:spMk id="5" creationId="{0BD3B182-E0D1-1C22-65E2-567A210B42C5}"/>
          </ac:spMkLst>
        </pc:spChg>
        <pc:spChg chg="add mod">
          <ac:chgData name="Umberto Battino" userId="cb87c28d2df2f539" providerId="LiveId" clId="{E81E30F6-F978-4E93-8751-511BD2E32D9D}" dt="2025-06-06T15:13:54.664" v="2079" actId="1037"/>
          <ac:spMkLst>
            <pc:docMk/>
            <pc:sldMk cId="296535601" sldId="300"/>
            <ac:spMk id="13" creationId="{1776B54F-F39A-A878-77EA-B5DC1CAA7D9B}"/>
          </ac:spMkLst>
        </pc:spChg>
        <pc:spChg chg="add mod">
          <ac:chgData name="Umberto Battino" userId="cb87c28d2df2f539" providerId="LiveId" clId="{E81E30F6-F978-4E93-8751-511BD2E32D9D}" dt="2025-06-06T15:14:58.724" v="2149" actId="14100"/>
          <ac:spMkLst>
            <pc:docMk/>
            <pc:sldMk cId="296535601" sldId="300"/>
            <ac:spMk id="14" creationId="{11408B95-0260-0792-AB11-FC026CE92386}"/>
          </ac:spMkLst>
        </pc:spChg>
        <pc:spChg chg="add mod">
          <ac:chgData name="Umberto Battino" userId="cb87c28d2df2f539" providerId="LiveId" clId="{E81E30F6-F978-4E93-8751-511BD2E32D9D}" dt="2025-06-06T15:15:38.922" v="2158" actId="20577"/>
          <ac:spMkLst>
            <pc:docMk/>
            <pc:sldMk cId="296535601" sldId="300"/>
            <ac:spMk id="16" creationId="{4E387299-A201-AFC0-DA31-818C1D5C4070}"/>
          </ac:spMkLst>
        </pc:spChg>
        <pc:spChg chg="mod">
          <ac:chgData name="Umberto Battino" userId="cb87c28d2df2f539" providerId="LiveId" clId="{E81E30F6-F978-4E93-8751-511BD2E32D9D}" dt="2025-06-06T15:08:57.428" v="1691" actId="1037"/>
          <ac:spMkLst>
            <pc:docMk/>
            <pc:sldMk cId="296535601" sldId="300"/>
            <ac:spMk id="17" creationId="{CE92A072-675B-A9A9-205A-090130AF3551}"/>
          </ac:spMkLst>
        </pc:spChg>
        <pc:spChg chg="mod">
          <ac:chgData name="Umberto Battino" userId="cb87c28d2df2f539" providerId="LiveId" clId="{E81E30F6-F978-4E93-8751-511BD2E32D9D}" dt="2025-06-06T15:11:07.096" v="1943" actId="1035"/>
          <ac:spMkLst>
            <pc:docMk/>
            <pc:sldMk cId="296535601" sldId="300"/>
            <ac:spMk id="29" creationId="{C069E290-604B-0203-4699-92F577E51867}"/>
          </ac:spMkLst>
        </pc:spChg>
        <pc:picChg chg="add mod">
          <ac:chgData name="Umberto Battino" userId="cb87c28d2df2f539" providerId="LiveId" clId="{E81E30F6-F978-4E93-8751-511BD2E32D9D}" dt="2025-06-06T15:13:48.369" v="2060" actId="1037"/>
          <ac:picMkLst>
            <pc:docMk/>
            <pc:sldMk cId="296535601" sldId="300"/>
            <ac:picMk id="12" creationId="{D87AA26D-4821-441A-BAC8-4BFA5F629CDC}"/>
          </ac:picMkLst>
        </pc:picChg>
        <pc:picChg chg="mod">
          <ac:chgData name="Umberto Battino" userId="cb87c28d2df2f539" providerId="LiveId" clId="{E81E30F6-F978-4E93-8751-511BD2E32D9D}" dt="2025-06-06T15:08:40.737" v="1538" actId="1037"/>
          <ac:picMkLst>
            <pc:docMk/>
            <pc:sldMk cId="296535601" sldId="300"/>
            <ac:picMk id="19" creationId="{D0AE7390-6294-739B-FA36-BCE13AC469E4}"/>
          </ac:picMkLst>
        </pc:picChg>
      </pc:sldChg>
      <pc:sldChg chg="addSp delSp modSp mod">
        <pc:chgData name="Umberto Battino" userId="cb87c28d2df2f539" providerId="LiveId" clId="{E81E30F6-F978-4E93-8751-511BD2E32D9D}" dt="2025-06-06T13:58:14.415" v="671"/>
        <pc:sldMkLst>
          <pc:docMk/>
          <pc:sldMk cId="3185755091" sldId="301"/>
        </pc:sldMkLst>
        <pc:spChg chg="add mod">
          <ac:chgData name="Umberto Battino" userId="cb87c28d2df2f539" providerId="LiveId" clId="{E81E30F6-F978-4E93-8751-511BD2E32D9D}" dt="2025-06-06T13:58:14.415" v="671"/>
          <ac:spMkLst>
            <pc:docMk/>
            <pc:sldMk cId="3185755091" sldId="301"/>
            <ac:spMk id="7" creationId="{38E5373A-0A63-C9DB-8279-520437540211}"/>
          </ac:spMkLst>
        </pc:spChg>
      </pc:sldChg>
      <pc:sldChg chg="addSp modSp del">
        <pc:chgData name="Umberto Battino" userId="cb87c28d2df2f539" providerId="LiveId" clId="{E81E30F6-F978-4E93-8751-511BD2E32D9D}" dt="2025-06-06T13:58:59.737" v="679" actId="2696"/>
        <pc:sldMkLst>
          <pc:docMk/>
          <pc:sldMk cId="1702456720" sldId="302"/>
        </pc:sldMkLst>
      </pc:sldChg>
      <pc:sldChg chg="addSp delSp modSp new mod modClrScheme chgLayout">
        <pc:chgData name="Umberto Battino" userId="cb87c28d2df2f539" providerId="LiveId" clId="{E81E30F6-F978-4E93-8751-511BD2E32D9D}" dt="2025-06-06T14:51:43.231" v="1114" actId="20577"/>
        <pc:sldMkLst>
          <pc:docMk/>
          <pc:sldMk cId="2161720568" sldId="302"/>
        </pc:sldMkLst>
        <pc:spChg chg="add mod">
          <ac:chgData name="Umberto Battino" userId="cb87c28d2df2f539" providerId="LiveId" clId="{E81E30F6-F978-4E93-8751-511BD2E32D9D}" dt="2025-06-06T14:48:42.394" v="877" actId="113"/>
          <ac:spMkLst>
            <pc:docMk/>
            <pc:sldMk cId="2161720568" sldId="302"/>
            <ac:spMk id="6" creationId="{F78D9C5F-E30F-FCAA-1681-9405B1E8F559}"/>
          </ac:spMkLst>
        </pc:spChg>
        <pc:spChg chg="add mod">
          <ac:chgData name="Umberto Battino" userId="cb87c28d2df2f539" providerId="LiveId" clId="{E81E30F6-F978-4E93-8751-511BD2E32D9D}" dt="2025-06-06T14:51:43.231" v="1114" actId="20577"/>
          <ac:spMkLst>
            <pc:docMk/>
            <pc:sldMk cId="2161720568" sldId="302"/>
            <ac:spMk id="7" creationId="{8585396A-22E9-AC50-3896-16B9FAD63916}"/>
          </ac:spMkLst>
        </pc:spChg>
        <pc:picChg chg="add mod">
          <ac:chgData name="Umberto Battino" userId="cb87c28d2df2f539" providerId="LiveId" clId="{E81E30F6-F978-4E93-8751-511BD2E32D9D}" dt="2025-06-06T14:50:48.685" v="1076" actId="1076"/>
          <ac:picMkLst>
            <pc:docMk/>
            <pc:sldMk cId="2161720568" sldId="302"/>
            <ac:picMk id="3" creationId="{86738167-F8A7-67AF-0251-DEE2A0C10A18}"/>
          </ac:picMkLst>
        </pc:picChg>
        <pc:picChg chg="add mod">
          <ac:chgData name="Umberto Battino" userId="cb87c28d2df2f539" providerId="LiveId" clId="{E81E30F6-F978-4E93-8751-511BD2E32D9D}" dt="2025-06-06T14:50:57.426" v="1111" actId="1076"/>
          <ac:picMkLst>
            <pc:docMk/>
            <pc:sldMk cId="2161720568" sldId="302"/>
            <ac:picMk id="5" creationId="{C20D6571-47F6-17F9-6F2C-F56E46F23746}"/>
          </ac:picMkLst>
        </pc:picChg>
      </pc:sldChg>
      <pc:sldChg chg="del">
        <pc:chgData name="Umberto Battino" userId="cb87c28d2df2f539" providerId="LiveId" clId="{E81E30F6-F978-4E93-8751-511BD2E32D9D}" dt="2025-06-06T14:00:47.485" v="691" actId="2696"/>
        <pc:sldMkLst>
          <pc:docMk/>
          <pc:sldMk cId="2040972192" sldId="303"/>
        </pc:sldMkLst>
      </pc:sldChg>
      <pc:sldChg chg="addSp delSp modSp new mod">
        <pc:chgData name="Umberto Battino" userId="cb87c28d2df2f539" providerId="LiveId" clId="{E81E30F6-F978-4E93-8751-511BD2E32D9D}" dt="2025-06-13T10:25:31.204" v="6073" actId="207"/>
        <pc:sldMkLst>
          <pc:docMk/>
          <pc:sldMk cId="2188480695" sldId="303"/>
        </pc:sldMkLst>
        <pc:spChg chg="mod">
          <ac:chgData name="Umberto Battino" userId="cb87c28d2df2f539" providerId="LiveId" clId="{E81E30F6-F978-4E93-8751-511BD2E32D9D}" dt="2025-06-06T15:04:02.220" v="1351" actId="122"/>
          <ac:spMkLst>
            <pc:docMk/>
            <pc:sldMk cId="2188480695" sldId="303"/>
            <ac:spMk id="2" creationId="{B0B52FE0-9D63-45B0-6B1A-7DFDA26D3B8E}"/>
          </ac:spMkLst>
        </pc:spChg>
        <pc:spChg chg="add mod">
          <ac:chgData name="Umberto Battino" userId="cb87c28d2df2f539" providerId="LiveId" clId="{E81E30F6-F978-4E93-8751-511BD2E32D9D}" dt="2025-06-13T10:25:31.204" v="6073" actId="207"/>
          <ac:spMkLst>
            <pc:docMk/>
            <pc:sldMk cId="2188480695" sldId="303"/>
            <ac:spMk id="3" creationId="{22D9BD65-ED43-7F13-9625-BB20BC554A26}"/>
          </ac:spMkLst>
        </pc:spChg>
        <pc:spChg chg="add mod">
          <ac:chgData name="Umberto Battino" userId="cb87c28d2df2f539" providerId="LiveId" clId="{E81E30F6-F978-4E93-8751-511BD2E32D9D}" dt="2025-06-06T15:15:27.194" v="2154" actId="20577"/>
          <ac:spMkLst>
            <pc:docMk/>
            <pc:sldMk cId="2188480695" sldId="303"/>
            <ac:spMk id="11" creationId="{A9AA744B-D5B7-A6B5-9964-8A7C446A040D}"/>
          </ac:spMkLst>
        </pc:spChg>
        <pc:picChg chg="add mod">
          <ac:chgData name="Umberto Battino" userId="cb87c28d2df2f539" providerId="LiveId" clId="{E81E30F6-F978-4E93-8751-511BD2E32D9D}" dt="2025-06-06T15:02:07.667" v="1230" actId="14100"/>
          <ac:picMkLst>
            <pc:docMk/>
            <pc:sldMk cId="2188480695" sldId="303"/>
            <ac:picMk id="6" creationId="{4EE3E10E-7679-ADAF-6B5E-DCF493FAC0BC}"/>
          </ac:picMkLst>
        </pc:picChg>
        <pc:picChg chg="add mod ord">
          <ac:chgData name="Umberto Battino" userId="cb87c28d2df2f539" providerId="LiveId" clId="{E81E30F6-F978-4E93-8751-511BD2E32D9D}" dt="2025-06-10T09:59:21.127" v="5800" actId="1036"/>
          <ac:picMkLst>
            <pc:docMk/>
            <pc:sldMk cId="2188480695" sldId="303"/>
            <ac:picMk id="8" creationId="{D9B930A3-4920-2A12-4ED0-804893FC17C5}"/>
          </ac:picMkLst>
        </pc:picChg>
        <pc:picChg chg="add mod">
          <ac:chgData name="Umberto Battino" userId="cb87c28d2df2f539" providerId="LiveId" clId="{E81E30F6-F978-4E93-8751-511BD2E32D9D}" dt="2025-06-06T15:02:04.095" v="1229" actId="14100"/>
          <ac:picMkLst>
            <pc:docMk/>
            <pc:sldMk cId="2188480695" sldId="303"/>
            <ac:picMk id="10" creationId="{20C949E8-0810-BF2E-1A5A-ED55AE702526}"/>
          </ac:picMkLst>
        </pc:picChg>
      </pc:sldChg>
      <pc:sldChg chg="addSp delSp modSp add mod">
        <pc:chgData name="Umberto Battino" userId="cb87c28d2df2f539" providerId="LiveId" clId="{E81E30F6-F978-4E93-8751-511BD2E32D9D}" dt="2025-06-09T11:05:08.175" v="3304" actId="1038"/>
        <pc:sldMkLst>
          <pc:docMk/>
          <pc:sldMk cId="3170742217" sldId="304"/>
        </pc:sldMkLst>
        <pc:spChg chg="add mod">
          <ac:chgData name="Umberto Battino" userId="cb87c28d2df2f539" providerId="LiveId" clId="{E81E30F6-F978-4E93-8751-511BD2E32D9D}" dt="2025-06-09T10:40:32.809" v="2921" actId="207"/>
          <ac:spMkLst>
            <pc:docMk/>
            <pc:sldMk cId="3170742217" sldId="304"/>
            <ac:spMk id="6" creationId="{CF5EF810-3D56-88D9-F131-53A31A950EFC}"/>
          </ac:spMkLst>
        </pc:spChg>
        <pc:spChg chg="add mod">
          <ac:chgData name="Umberto Battino" userId="cb87c28d2df2f539" providerId="LiveId" clId="{E81E30F6-F978-4E93-8751-511BD2E32D9D}" dt="2025-06-09T10:40:26.821" v="2920" actId="207"/>
          <ac:spMkLst>
            <pc:docMk/>
            <pc:sldMk cId="3170742217" sldId="304"/>
            <ac:spMk id="8" creationId="{97B7D12A-3511-D973-8D5A-A5B2B92E25F9}"/>
          </ac:spMkLst>
        </pc:spChg>
        <pc:spChg chg="add mod">
          <ac:chgData name="Umberto Battino" userId="cb87c28d2df2f539" providerId="LiveId" clId="{E81E30F6-F978-4E93-8751-511BD2E32D9D}" dt="2025-06-09T11:05:08.175" v="3304" actId="1038"/>
          <ac:spMkLst>
            <pc:docMk/>
            <pc:sldMk cId="3170742217" sldId="304"/>
            <ac:spMk id="9" creationId="{DEB2961E-8766-0350-E028-D8BF0752D259}"/>
          </ac:spMkLst>
        </pc:spChg>
        <pc:spChg chg="ord">
          <ac:chgData name="Umberto Battino" userId="cb87c28d2df2f539" providerId="LiveId" clId="{E81E30F6-F978-4E93-8751-511BD2E32D9D}" dt="2025-06-09T10:37:09.618" v="2415" actId="166"/>
          <ac:spMkLst>
            <pc:docMk/>
            <pc:sldMk cId="3170742217" sldId="304"/>
            <ac:spMk id="17" creationId="{4B5BCF6D-1E46-0397-8B16-76AA15E4A0A4}"/>
          </ac:spMkLst>
        </pc:spChg>
        <pc:picChg chg="add mod">
          <ac:chgData name="Umberto Battino" userId="cb87c28d2df2f539" providerId="LiveId" clId="{E81E30F6-F978-4E93-8751-511BD2E32D9D}" dt="2025-06-09T10:37:36.508" v="2532" actId="1035"/>
          <ac:picMkLst>
            <pc:docMk/>
            <pc:sldMk cId="3170742217" sldId="304"/>
            <ac:picMk id="2" creationId="{CD319212-5E62-7BB5-404E-657261B524AC}"/>
          </ac:picMkLst>
        </pc:picChg>
        <pc:picChg chg="add mod ord">
          <ac:chgData name="Umberto Battino" userId="cb87c28d2df2f539" providerId="LiveId" clId="{E81E30F6-F978-4E93-8751-511BD2E32D9D}" dt="2025-06-09T10:37:47.736" v="2534" actId="166"/>
          <ac:picMkLst>
            <pc:docMk/>
            <pc:sldMk cId="3170742217" sldId="304"/>
            <ac:picMk id="4" creationId="{558F5B5A-B785-94A8-170B-97DF786FE993}"/>
          </ac:picMkLst>
        </pc:picChg>
      </pc:sldChg>
      <pc:sldChg chg="addSp modSp add mod">
        <pc:chgData name="Umberto Battino" userId="cb87c28d2df2f539" providerId="LiveId" clId="{E81E30F6-F978-4E93-8751-511BD2E32D9D}" dt="2025-06-11T22:36:41.158" v="5971" actId="20577"/>
        <pc:sldMkLst>
          <pc:docMk/>
          <pc:sldMk cId="3344101597" sldId="305"/>
        </pc:sldMkLst>
        <pc:spChg chg="add mod">
          <ac:chgData name="Umberto Battino" userId="cb87c28d2df2f539" providerId="LiveId" clId="{E81E30F6-F978-4E93-8751-511BD2E32D9D}" dt="2025-06-11T10:54:17.094" v="5904" actId="14100"/>
          <ac:spMkLst>
            <pc:docMk/>
            <pc:sldMk cId="3344101597" sldId="305"/>
            <ac:spMk id="2" creationId="{5B75CC67-9D31-5EDE-1CD5-D2D303641531}"/>
          </ac:spMkLst>
        </pc:spChg>
        <pc:spChg chg="add mod">
          <ac:chgData name="Umberto Battino" userId="cb87c28d2df2f539" providerId="LiveId" clId="{E81E30F6-F978-4E93-8751-511BD2E32D9D}" dt="2025-06-11T22:36:41.158" v="5971" actId="20577"/>
          <ac:spMkLst>
            <pc:docMk/>
            <pc:sldMk cId="3344101597" sldId="305"/>
            <ac:spMk id="6" creationId="{31D1532E-9A5D-8FBB-3B0C-FD8A26E3DB43}"/>
          </ac:spMkLst>
        </pc:spChg>
        <pc:spChg chg="add mod">
          <ac:chgData name="Umberto Battino" userId="cb87c28d2df2f539" providerId="LiveId" clId="{E81E30F6-F978-4E93-8751-511BD2E32D9D}" dt="2025-06-09T15:02:01.175" v="4943" actId="14100"/>
          <ac:spMkLst>
            <pc:docMk/>
            <pc:sldMk cId="3344101597" sldId="305"/>
            <ac:spMk id="8" creationId="{028FC262-815E-B356-6054-128954960E56}"/>
          </ac:spMkLst>
        </pc:spChg>
        <pc:spChg chg="add mod">
          <ac:chgData name="Umberto Battino" userId="cb87c28d2df2f539" providerId="LiveId" clId="{E81E30F6-F978-4E93-8751-511BD2E32D9D}" dt="2025-06-09T15:05:44.924" v="4999" actId="14100"/>
          <ac:spMkLst>
            <pc:docMk/>
            <pc:sldMk cId="3344101597" sldId="305"/>
            <ac:spMk id="9" creationId="{B6622702-39F7-6469-D07A-7B4E545C9D18}"/>
          </ac:spMkLst>
        </pc:spChg>
        <pc:cxnChg chg="add mod">
          <ac:chgData name="Umberto Battino" userId="cb87c28d2df2f539" providerId="LiveId" clId="{E81E30F6-F978-4E93-8751-511BD2E32D9D}" dt="2025-06-09T15:00:54.165" v="4892" actId="692"/>
          <ac:cxnSpMkLst>
            <pc:docMk/>
            <pc:sldMk cId="3344101597" sldId="305"/>
            <ac:cxnSpMk id="3" creationId="{7D29D592-BEBF-5DBA-F3EF-09F92946B465}"/>
          </ac:cxnSpMkLst>
        </pc:cxnChg>
        <pc:cxnChg chg="add mod">
          <ac:chgData name="Umberto Battino" userId="cb87c28d2df2f539" providerId="LiveId" clId="{E81E30F6-F978-4E93-8751-511BD2E32D9D}" dt="2025-06-09T15:01:16.284" v="4897" actId="1076"/>
          <ac:cxnSpMkLst>
            <pc:docMk/>
            <pc:sldMk cId="3344101597" sldId="305"/>
            <ac:cxnSpMk id="4" creationId="{ABC29D9D-328D-5107-B1F8-AD3D589957E4}"/>
          </ac:cxnSpMkLst>
        </pc:cxnChg>
      </pc:sldChg>
      <pc:sldChg chg="addSp delSp modSp add mod">
        <pc:chgData name="Umberto Battino" userId="cb87c28d2df2f539" providerId="LiveId" clId="{E81E30F6-F978-4E93-8751-511BD2E32D9D}" dt="2025-06-13T10:30:50.463" v="6126"/>
        <pc:sldMkLst>
          <pc:docMk/>
          <pc:sldMk cId="1685579643" sldId="306"/>
        </pc:sldMkLst>
        <pc:spChg chg="add mod">
          <ac:chgData name="Umberto Battino" userId="cb87c28d2df2f539" providerId="LiveId" clId="{E81E30F6-F978-4E93-8751-511BD2E32D9D}" dt="2025-06-10T08:00:03.633" v="5531" actId="692"/>
          <ac:spMkLst>
            <pc:docMk/>
            <pc:sldMk cId="1685579643" sldId="306"/>
            <ac:spMk id="7" creationId="{551CFEB3-EDB0-3280-0532-D1DE664E6E16}"/>
          </ac:spMkLst>
        </pc:spChg>
        <pc:spChg chg="mod">
          <ac:chgData name="Umberto Battino" userId="cb87c28d2df2f539" providerId="LiveId" clId="{E81E30F6-F978-4E93-8751-511BD2E32D9D}" dt="2025-06-13T10:30:50.463" v="6126"/>
          <ac:spMkLst>
            <pc:docMk/>
            <pc:sldMk cId="1685579643" sldId="306"/>
            <ac:spMk id="364" creationId="{FF3BD815-198D-EA31-3D1E-547F17DDA1E3}"/>
          </ac:spMkLst>
        </pc:spChg>
        <pc:picChg chg="add mod">
          <ac:chgData name="Umberto Battino" userId="cb87c28d2df2f539" providerId="LiveId" clId="{E81E30F6-F978-4E93-8751-511BD2E32D9D}" dt="2025-06-10T07:59:03.838" v="5493" actId="14100"/>
          <ac:picMkLst>
            <pc:docMk/>
            <pc:sldMk cId="1685579643" sldId="306"/>
            <ac:picMk id="6" creationId="{8E14B30A-3664-36A9-6858-9F61DDA6109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34649A1-1B9C-AC39-65E8-CD98EEEF4AD9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66B760-7C83-8304-B59D-02D2B3875147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810A35-5352-77E3-977B-9038F0DF85D4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A1E245-D5BB-B9E7-10FF-E448A09486BE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3D65AB54-26B1-4A86-A0A2-04759044B568}" type="slidenum">
              <a:t>‹#›</a:t>
            </a:fld>
            <a:endParaRPr lang="en-US" sz="1400" b="0" i="0" u="none" strike="noStrike" kern="1200" cap="none">
              <a:ln>
                <a:noFill/>
              </a:ln>
              <a:latin typeface="Liberation Sans" pitchFamily="18"/>
              <a:ea typeface="Noto Sans CJK SC Regular" pitchFamily="2"/>
              <a:cs typeface="Free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19855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FB51E9-B5B8-229A-BD5E-B0D687B891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EEB18D-6231-C62C-3D93-6C3C85FC32BC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BD7C07A-450A-8029-C923-B97E53AF79E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0C4C11-2EC7-5DFE-5176-5C34BB42E557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EF8BB-8AD6-6E82-BD60-F3E37BF6A76F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A43F27-AA53-D0FE-510B-638598C8756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71522F7E-E3DB-4A00-85E0-E7C559D700E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6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en-US" sz="2000" b="0" i="0" u="none" strike="noStrike" kern="1200" cap="none">
        <a:ln>
          <a:noFill/>
        </a:ln>
        <a:highlight>
          <a:scrgbClr r="0" g="0" b="0">
            <a:alpha val="0"/>
          </a:scrgbClr>
        </a:highlight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E89692-DC5D-4339-6D26-AE3801853A0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E450F47-18FC-4451-B808-D577D95FA064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A80490-E552-E3FB-ADAC-B7A8FED307E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485900" y="900113"/>
            <a:ext cx="4587875" cy="3441700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C853AA-2138-8F6A-88C9-62028F447D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20000" y="4680000"/>
            <a:ext cx="6120000" cy="5040000"/>
          </a:xfrm>
        </p:spPr>
        <p:txBody>
          <a:bodyPr/>
          <a:lstStyle/>
          <a:p>
            <a:pPr indent="0"/>
            <a:endParaRPr lang="en-US" sz="2940">
              <a:latin typeface="Arial" pitchFamily="1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B35EAB-4EC4-A779-E93F-CA7CA02D5BE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D4CCA952-28EE-495E-87C7-E6ED067E39B4}" type="slidenum">
              <a:t>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7062289-3012-CCDA-A0D0-402E1848237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E187C18-6E9E-44AC-4B9B-E03D44B1689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C0E03E-E805-1B14-E584-159E6227936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 anchorCtr="0">
            <a:noAutofit/>
          </a:bodyPr>
          <a:lstStyle/>
          <a:p>
            <a:pPr lvl="0"/>
            <a:fld id="{B3A5A988-DC14-4551-9FC7-BB0149F5A8DF}" type="slidenum">
              <a:t>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87F5A2-319B-54BA-BA46-D97D8FDEB4C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CEDBC5-FEBC-C60B-D42F-53AF449FD7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9382C-FC68-A77A-13D5-E3C6D019D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A9027-F5C9-C33D-1A4B-9A18BB3CB2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6E9F01-DF21-BF31-389D-07109F883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E8F40-85FE-A127-F228-A974377F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8816E-F7BA-A937-B25C-131A24003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E93682-E70D-4856-80CE-63CE64E5F94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97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A53BD-4D5C-B0D9-D7FC-53C20EBE8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12C969-8AF5-11CE-18F4-85A8363D0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D8A19-B24D-5E2C-9655-55F4C80DC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C0E97-E753-173E-83B5-039EEB37E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F8BAE-F719-B2FF-3CDA-B55792E5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73B254-3E25-4977-A672-E09F7E2A40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4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01AB8F-1E9D-CA37-E2BB-79AD74F460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522288"/>
            <a:ext cx="2057400" cy="5087937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35AC7B-73B1-B63C-65E0-9B6296C1A8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522288"/>
            <a:ext cx="6019800" cy="508793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F464C2-EC4A-E65F-3D14-A10AE7C3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A567B-290A-E41F-A758-D82AD5719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8A4D0-D6A1-A7D5-8940-E8118E74E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568402-ECFC-4A5B-9C3C-1AD4FDDCFE4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294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7440" cy="1142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3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25920" cy="3974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84650" y="1604520"/>
            <a:ext cx="25920" cy="397476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266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DEB4D-E890-BC3A-E9E5-C962EBD0F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FB596-E09F-83B5-108F-3D6A8BBA6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DD4DD-0F02-5E93-342E-1F74DE7BB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C461F-982C-0369-8E0C-377D6DFC9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4078E4-CFA8-92A0-6D7F-9FE4D69F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803E941-27D4-4E94-8E3E-A758BC8866B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76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CD022-0BC9-6FB8-C298-664BA6570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2E83D-EF57-92B8-C3D7-530706CBF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9901F-E73E-E560-8752-ECEA04CC8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E23FD-4027-82F0-4321-13760C2AA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C4EC9-FD6E-962D-80BC-9F13F2916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4954F8-0F69-4EC1-B28C-8777B0BA3EB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93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2BA7C-A447-70F7-F9A6-A10DCF15F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B183D-B4A3-491E-5F85-8BE9E01CCB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31950"/>
            <a:ext cx="4038600" cy="39782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08619-BD2F-6AA6-ABD1-C300D600B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31950"/>
            <a:ext cx="4038600" cy="39782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4BBF3-2CF6-9E9A-1D0F-D3BEA3715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F213B6-7CD6-FAB5-1BAB-F2BC53C25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D6A82-70C5-B349-AAD3-73AF3AAFA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ABB7F4-2176-4697-8473-675FE722DBB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83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627EA-8089-FAFE-3674-CDDAE878D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8DDCC-36BC-A3D5-8458-C6159256D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F8CD6-D138-9DAF-9E77-DC01F29DA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CAC944-F477-D8FA-8F42-2F0051C80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6EFB56-BC9C-794F-8D1D-7E9E080640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12B22E-DE53-D1DD-ABF0-C8AB067BD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B72083-1DFE-A835-6A3D-D7F978B0D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BB6B43-B682-3DAC-837C-649495CC9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4C6C5F-4188-4AA9-81D1-F71FF629807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6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44778-2797-77E8-1957-E6774B473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A580F-6371-2AC0-31FF-245806A0A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3E036-7498-155F-CBA6-5E75134EB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C7D9C-AD82-64E4-1CC8-4111439D3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AEDD2F-3FCA-4E98-A9C5-909CAC4155C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48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D4E8EB-7DA7-0886-4876-3D355641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A80A34-CDFB-C649-18B5-752837061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E6C1F0-8C5F-B246-4ADB-171F22FD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67DFB4-FE7E-4627-900D-3293193CB71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8996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4473B-95EE-55B2-879F-F0586C95F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4C687-388C-F110-4946-F138B1634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B115B0-9E97-95D5-CE5C-217B8E387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FEC14-E278-D8A3-00CA-EB033C17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5A21AB-71C4-7BE6-F776-70EEF6EC0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F102F3-688A-3310-0BA7-A400587A8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BE5CCA-2DD0-4F28-8F5A-57437B08E7E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3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E523E-447C-25C8-B9EB-C3DBC528C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A158FC2-A55A-842E-4142-3405636A08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18E9E-88E1-E82D-C0AF-E40231431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B67E4-EF1E-4746-1A36-442419EE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9D8289-DA70-A05D-333C-93822BFA2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57846E-FA74-4CD8-DEB9-98A4CBC94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6A1E56-5E34-4872-A62A-089B2D8A4E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15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AF84BD-001E-5835-9D99-87BC5EC08813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/>
            <a:alphaModFix/>
          </a:blip>
          <a:srcRect/>
          <a:stretch>
            <a:fillRect/>
          </a:stretch>
        </p:blipFill>
        <p:spPr>
          <a:xfrm>
            <a:off x="360" y="36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24F85312-504A-32DE-B811-7D2E7F49C2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522359"/>
            <a:ext cx="6531480" cy="65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E318AA-E1DA-DC34-2B70-A4DB1D46E7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32600"/>
            <a:ext cx="8229600" cy="397727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844878-41B2-B268-CE85-7A836B2BD7F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247440"/>
            <a:ext cx="2130120" cy="47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FFC21-D4F2-7883-F151-71EC71E6895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6960" y="6247440"/>
            <a:ext cx="2898360" cy="47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ct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00E73-CD74-9C70-36DE-7A5EF293E8B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5600" y="6247440"/>
            <a:ext cx="2130120" cy="473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>
            <a:noAutofit/>
          </a:bodyPr>
          <a:lstStyle>
            <a:lvl1pPr lvl="0" algn="r" rt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E7EC665A-46E7-4A20-A351-89421B0C8E4D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42" r:id="rId12"/>
  </p:sldLayoutIdLst>
  <p:txStyles>
    <p:titleStyle>
      <a:lvl1pPr algn="l" rtl="0" hangingPunct="0">
        <a:tabLst/>
        <a:defRPr lang="en-US" sz="3270" b="0" i="0" u="none" strike="noStrike" kern="1200">
          <a:ln>
            <a:noFill/>
          </a:ln>
          <a:latin typeface="Arial" pitchFamily="18"/>
        </a:defRPr>
      </a:lvl1pPr>
    </p:titleStyle>
    <p:bodyStyle>
      <a:lvl1pPr marL="0" marR="0" indent="0" rtl="0" hangingPunct="0">
        <a:spcBef>
          <a:spcPts val="0"/>
        </a:spcBef>
        <a:spcAft>
          <a:spcPts val="1284"/>
        </a:spcAft>
        <a:tabLst/>
        <a:defRPr lang="en-US" sz="2360" b="0" i="0" u="none" strike="noStrike" kern="1200">
          <a:ln>
            <a:noFill/>
          </a:ln>
          <a:latin typeface="Liberation Sans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C068F-7354-7412-C9E1-3D8E0EE1780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6200" y="618226"/>
            <a:ext cx="8229600" cy="461665"/>
          </a:xfrm>
        </p:spPr>
        <p:txBody>
          <a:bodyPr wrap="square">
            <a:spAutoFit/>
          </a:bodyPr>
          <a:lstStyle/>
          <a:p>
            <a:pPr lvl="0" algn="ctr"/>
            <a:r>
              <a:rPr lang="pt-BR" sz="3000" b="1" dirty="0"/>
              <a:t>Trans-Fe elements from Type Ia Supernovae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70D9B7-CBA8-87F1-D1C3-AFE136DFC05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41629" y="4395079"/>
            <a:ext cx="3451320" cy="22107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772966CC-3B8D-2986-E07B-A0D53ED5711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34980" y="2434051"/>
            <a:ext cx="8595360" cy="1476360"/>
          </a:xfrm>
        </p:spPr>
        <p:txBody>
          <a:bodyPr anchor="ctr"/>
          <a:lstStyle/>
          <a:p>
            <a:pPr lvl="0" algn="ctr"/>
            <a:r>
              <a:rPr lang="en-US" sz="2500" b="1" dirty="0">
                <a:latin typeface="Arial" pitchFamily="18"/>
              </a:rPr>
              <a:t>Umberto Battino </a:t>
            </a:r>
            <a:r>
              <a:rPr lang="en-US" sz="2500" dirty="0">
                <a:latin typeface="Arial" pitchFamily="18"/>
              </a:rPr>
              <a:t>(University of Naples “Federico II”, INAF, </a:t>
            </a:r>
            <a:r>
              <a:rPr lang="en-US" sz="2500" dirty="0" err="1">
                <a:latin typeface="Arial" pitchFamily="18"/>
              </a:rPr>
              <a:t>NuGrid</a:t>
            </a:r>
            <a:r>
              <a:rPr lang="en-US" sz="2500" dirty="0">
                <a:latin typeface="Arial" pitchFamily="18"/>
              </a:rPr>
              <a:t> Collaboration)</a:t>
            </a:r>
          </a:p>
          <a:p>
            <a:pPr lvl="0" algn="just"/>
            <a:r>
              <a:rPr lang="en-US" sz="2000" dirty="0">
                <a:solidFill>
                  <a:schemeClr val="tx1"/>
                </a:solidFill>
                <a:latin typeface="Arial" pitchFamily="18"/>
              </a:rPr>
              <a:t> </a:t>
            </a:r>
            <a:r>
              <a:rPr lang="en-US" sz="2000" u="sng" dirty="0">
                <a:solidFill>
                  <a:schemeClr val="tx1"/>
                </a:solidFill>
                <a:latin typeface="Arial" pitchFamily="18"/>
              </a:rPr>
              <a:t>Collaborators</a:t>
            </a:r>
            <a:r>
              <a:rPr lang="en-US" sz="2000" dirty="0">
                <a:solidFill>
                  <a:schemeClr val="tx1"/>
                </a:solidFill>
                <a:latin typeface="Arial" pitchFamily="18"/>
              </a:rPr>
              <a:t>: J.D. Keegans, M. Allen, 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</a:rPr>
              <a:t>. 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K.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Röpke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F. Herwig, A. Best, L. 		Piersanti, O. Straniero,  S. A.</a:t>
            </a:r>
            <a:r>
              <a:rPr lang="en-GB" sz="20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GB" sz="20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Sim, C. Travaglio, R. Hirschi, 		P. A. </a:t>
            </a:r>
            <a:r>
              <a:rPr lang="en-GB" sz="20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Denissenkov</a:t>
            </a:r>
            <a:endParaRPr lang="en-GB" sz="2000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lvl="0" algn="just"/>
            <a:endParaRPr lang="it-IT" sz="1600" dirty="0">
              <a:latin typeface="Arial" pitchFamily="18"/>
            </a:endParaRPr>
          </a:p>
          <a:p>
            <a:pPr lvl="0" algn="ctr"/>
            <a:r>
              <a:rPr lang="it-IT" sz="2400" dirty="0">
                <a:latin typeface="Arial" pitchFamily="18"/>
              </a:rPr>
              <a:t>13 June 2025; Giulianova</a:t>
            </a:r>
            <a:endParaRPr lang="en-US" sz="2400" dirty="0">
              <a:latin typeface="Arial" pitchFamily="18"/>
            </a:endParaRPr>
          </a:p>
          <a:p>
            <a:pPr lvl="0" algn="ctr"/>
            <a:endParaRPr lang="en-US" sz="2500" dirty="0">
              <a:latin typeface="Arial" pitchFamily="18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EA1BEC-B02F-15B3-A860-6D53D53D7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014" y="4180835"/>
            <a:ext cx="1624185" cy="16179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73ABCE-E72F-A35F-A650-9DF9BDE70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73" y="5805739"/>
            <a:ext cx="6457950" cy="800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4C7BA6-CDE1-8C1B-ACB2-3B851F896C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" y="3349877"/>
            <a:ext cx="8172450" cy="438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0A5D53-0620-56A2-A474-E4D301B49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785E35E6-2929-C894-AF0C-A75F32FD6C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Freeform: Shape 23">
            <a:extLst>
              <a:ext uri="{FF2B5EF4-FFF2-40B4-BE49-F238E27FC236}">
                <a16:creationId xmlns:a16="http://schemas.microsoft.com/office/drawing/2014/main" id="{F50B56F3-3279-632C-B8D8-5938FFB89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25">
            <a:extLst>
              <a:ext uri="{FF2B5EF4-FFF2-40B4-BE49-F238E27FC236}">
                <a16:creationId xmlns:a16="http://schemas.microsoft.com/office/drawing/2014/main" id="{C10A3F6A-F4AF-818D-F824-51E15A5F0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4027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14CDD45-FDB9-1966-41B1-6578748E3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7001" y="4400"/>
            <a:ext cx="3624602" cy="5967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hangingPunct="1"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Explosive Yields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40B20A4-22CD-01CF-B55E-0DF434080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8283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108D999-2182-1718-887C-7347630C1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119" y="2185062"/>
            <a:ext cx="37033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95847C-ECFE-23B3-F631-BDAB9E79BC7C}"/>
              </a:ext>
            </a:extLst>
          </p:cNvPr>
          <p:cNvSpPr txBox="1"/>
          <p:nvPr/>
        </p:nvSpPr>
        <p:spPr>
          <a:xfrm>
            <a:off x="4589779" y="683808"/>
            <a:ext cx="4555574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b="0" i="0" u="sng" strike="noStrike" baseline="0" dirty="0"/>
              <a:t>Explosive model</a:t>
            </a:r>
            <a:r>
              <a:rPr lang="en-US" b="0" i="0" u="none" strike="noStrike" baseline="0" dirty="0"/>
              <a:t>: 1.4 </a:t>
            </a:r>
            <a:r>
              <a:rPr lang="en-US" b="0" i="0" u="none" strike="noStrike" baseline="0" dirty="0" err="1"/>
              <a:t>M</a:t>
            </a:r>
            <a:r>
              <a:rPr lang="en-US" baseline="-25000" dirty="0" err="1"/>
              <a:t>sun</a:t>
            </a:r>
            <a:r>
              <a:rPr lang="en-US" dirty="0"/>
              <a:t> </a:t>
            </a:r>
            <a:r>
              <a:rPr lang="en-US" b="0" i="0" u="none" strike="noStrike" baseline="0" dirty="0"/>
              <a:t>def</a:t>
            </a:r>
            <a:r>
              <a:rPr lang="en-US" dirty="0"/>
              <a:t>-to-</a:t>
            </a:r>
            <a:r>
              <a:rPr lang="en-US" b="0" i="0" u="none" strike="noStrike" baseline="0" dirty="0"/>
              <a:t>det model </a:t>
            </a:r>
            <a:r>
              <a:rPr lang="en-US" dirty="0"/>
              <a:t>(</a:t>
            </a:r>
            <a:r>
              <a:rPr lang="en-US" b="0" i="0" u="none" strike="noStrike" baseline="0" dirty="0" err="1"/>
              <a:t>Townsley</a:t>
            </a:r>
            <a:r>
              <a:rPr lang="en-US" b="0" i="0" u="none" strike="noStrike" baseline="0" dirty="0"/>
              <a:t> et al. 2016 T1.4),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67A183-A019-B08A-6623-722D2F9B1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9043" y="1187172"/>
            <a:ext cx="3445236" cy="485638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97FA623-59D4-0B7C-AD0F-8CA9D86E5370}"/>
              </a:ext>
            </a:extLst>
          </p:cNvPr>
          <p:cNvSpPr txBox="1"/>
          <p:nvPr/>
        </p:nvSpPr>
        <p:spPr>
          <a:xfrm>
            <a:off x="5619322" y="5993762"/>
            <a:ext cx="3517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spc="-1" dirty="0">
                <a:uFill>
                  <a:solidFill>
                    <a:srgbClr val="FFFFFF"/>
                  </a:solidFill>
                </a:uFill>
                <a:latin typeface="Aptos (Body)"/>
                <a:sym typeface="Wingdings" panose="05000000000000000000" pitchFamily="2" charset="2"/>
              </a:rPr>
              <a:t>New observable ‘smoking gun’ of a Chandrasekhar explosion?</a:t>
            </a:r>
            <a:r>
              <a:rPr lang="en-GB" sz="1400" b="1" spc="-1" dirty="0">
                <a:uFill>
                  <a:solidFill>
                    <a:srgbClr val="FFFFFF"/>
                  </a:solidFill>
                </a:uFill>
                <a:latin typeface="Aptos (Body)"/>
                <a:sym typeface="Wingdings" panose="05000000000000000000" pitchFamily="2" charset="2"/>
              </a:rPr>
              <a:t> </a:t>
            </a:r>
            <a:r>
              <a:rPr lang="en-GB" sz="1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ptos (Body)"/>
                <a:sym typeface="Wingdings" panose="05000000000000000000" pitchFamily="2" charset="2"/>
              </a:rPr>
              <a:t>(</a:t>
            </a:r>
            <a:r>
              <a:rPr lang="en-GB" sz="1400" dirty="0">
                <a:solidFill>
                  <a:srgbClr val="FF0000"/>
                </a:solidFill>
                <a:latin typeface="Aptos (Body)"/>
              </a:rPr>
              <a:t>~10</a:t>
            </a:r>
            <a:r>
              <a:rPr lang="en-GB" sz="1400" baseline="30000" dirty="0">
                <a:solidFill>
                  <a:srgbClr val="FF0000"/>
                </a:solidFill>
                <a:latin typeface="Aptos (Body)"/>
              </a:rPr>
              <a:t>-5</a:t>
            </a:r>
            <a:r>
              <a:rPr lang="en-GB" sz="1400" dirty="0">
                <a:solidFill>
                  <a:srgbClr val="FF0000"/>
                </a:solidFill>
                <a:latin typeface="Aptos (Body)"/>
              </a:rPr>
              <a:t> </a:t>
            </a:r>
            <a:r>
              <a:rPr lang="en-GB" sz="1400" dirty="0" err="1">
                <a:solidFill>
                  <a:srgbClr val="FF0000"/>
                </a:solidFill>
                <a:latin typeface="Aptos (Body)"/>
              </a:rPr>
              <a:t>M</a:t>
            </a:r>
            <a:r>
              <a:rPr lang="en-GB" sz="1400" baseline="-25000" dirty="0" err="1">
                <a:solidFill>
                  <a:srgbClr val="FF0000"/>
                </a:solidFill>
                <a:latin typeface="Aptos (Body)"/>
              </a:rPr>
              <a:t>sun</a:t>
            </a:r>
            <a:r>
              <a:rPr lang="en-GB" sz="1400" dirty="0">
                <a:solidFill>
                  <a:srgbClr val="FF0000"/>
                </a:solidFill>
                <a:latin typeface="Aptos (Body)"/>
              </a:rPr>
              <a:t> </a:t>
            </a:r>
            <a:r>
              <a:rPr lang="en-GB" sz="1400" dirty="0">
                <a:latin typeface="Aptos (Body)"/>
              </a:rPr>
              <a:t>of Sr successfully detected in the AT2017gfo </a:t>
            </a:r>
            <a:r>
              <a:rPr lang="en-GB" sz="1400" dirty="0" err="1">
                <a:latin typeface="Aptos (Body)"/>
              </a:rPr>
              <a:t>kilonova</a:t>
            </a:r>
            <a:r>
              <a:rPr lang="en-GB" sz="1400" dirty="0">
                <a:latin typeface="Aptos (Body)"/>
              </a:rPr>
              <a:t>, see Watson et al. 2019)</a:t>
            </a:r>
          </a:p>
        </p:txBody>
      </p:sp>
      <p:pic>
        <p:nvPicPr>
          <p:cNvPr id="12" name="Content Placeholder 11" descr="A number lines on a white background&#10;&#10;AI-generated content may be incorrect.">
            <a:extLst>
              <a:ext uri="{FF2B5EF4-FFF2-40B4-BE49-F238E27FC236}">
                <a16:creationId xmlns:a16="http://schemas.microsoft.com/office/drawing/2014/main" id="{DD15841D-4EF7-4F37-02EA-F52BCA4582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7" y="600859"/>
            <a:ext cx="3564308" cy="626476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3312A1E-2DD8-19A0-A3B8-8E585DB247D2}"/>
              </a:ext>
            </a:extLst>
          </p:cNvPr>
          <p:cNvSpPr txBox="1"/>
          <p:nvPr/>
        </p:nvSpPr>
        <p:spPr>
          <a:xfrm>
            <a:off x="106519" y="248961"/>
            <a:ext cx="4319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PRE-SUPERNOVA TRANS-FE ABUNDANCES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6FF74C6-F67B-41DA-21A3-3C1CA56B247F}"/>
              </a:ext>
            </a:extLst>
          </p:cNvPr>
          <p:cNvSpPr/>
          <p:nvPr/>
        </p:nvSpPr>
        <p:spPr>
          <a:xfrm>
            <a:off x="7781731" y="1284941"/>
            <a:ext cx="1013150" cy="1682194"/>
          </a:xfrm>
          <a:prstGeom prst="ellipse">
            <a:avLst/>
          </a:prstGeom>
          <a:solidFill>
            <a:srgbClr val="FF0000">
              <a:alpha val="10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ustomShape 4">
            <a:extLst>
              <a:ext uri="{FF2B5EF4-FFF2-40B4-BE49-F238E27FC236}">
                <a16:creationId xmlns:a16="http://schemas.microsoft.com/office/drawing/2014/main" id="{6B9D5AEB-09DE-84AD-BCA8-B7F61DACDCD3}"/>
              </a:ext>
            </a:extLst>
          </p:cNvPr>
          <p:cNvSpPr/>
          <p:nvPr/>
        </p:nvSpPr>
        <p:spPr>
          <a:xfrm>
            <a:off x="59583" y="6600960"/>
            <a:ext cx="34020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r>
              <a:rPr lang="en-US" sz="135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D29D592-BEBF-5DBA-F3EF-09F92946B465}"/>
              </a:ext>
            </a:extLst>
          </p:cNvPr>
          <p:cNvCxnSpPr/>
          <p:nvPr/>
        </p:nvCxnSpPr>
        <p:spPr>
          <a:xfrm>
            <a:off x="0" y="2836506"/>
            <a:ext cx="399783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BC29D9D-328D-5107-B1F8-AD3D589957E4}"/>
              </a:ext>
            </a:extLst>
          </p:cNvPr>
          <p:cNvCxnSpPr>
            <a:cxnSpLocks/>
          </p:cNvCxnSpPr>
          <p:nvPr/>
        </p:nvCxnSpPr>
        <p:spPr>
          <a:xfrm flipH="1">
            <a:off x="3898707" y="2855167"/>
            <a:ext cx="66532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028FC262-815E-B356-6054-128954960E56}"/>
              </a:ext>
            </a:extLst>
          </p:cNvPr>
          <p:cNvSpPr/>
          <p:nvPr/>
        </p:nvSpPr>
        <p:spPr>
          <a:xfrm>
            <a:off x="349119" y="2691806"/>
            <a:ext cx="3703320" cy="275323"/>
          </a:xfrm>
          <a:prstGeom prst="ellipse">
            <a:avLst/>
          </a:prstGeom>
          <a:solidFill>
            <a:srgbClr val="FF0000">
              <a:alpha val="10000"/>
            </a:srgbClr>
          </a:solidFill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622702-39F7-6469-D07A-7B4E545C9D18}"/>
              </a:ext>
            </a:extLst>
          </p:cNvPr>
          <p:cNvSpPr txBox="1"/>
          <p:nvPr/>
        </p:nvSpPr>
        <p:spPr>
          <a:xfrm>
            <a:off x="3834882" y="2967132"/>
            <a:ext cx="19967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b="1" baseline="30000" dirty="0"/>
              <a:t>60</a:t>
            </a:r>
            <a:r>
              <a:rPr lang="en-GB" sz="1400" b="1" dirty="0"/>
              <a:t>Fe increased by ∼20 times compared to cases without pre-SN trans-Fe element enrichment.</a:t>
            </a:r>
            <a:endParaRPr lang="en-US" sz="14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5B75CC67-9D31-5EDE-1CD5-D2D303641531}"/>
              </a:ext>
            </a:extLst>
          </p:cNvPr>
          <p:cNvSpPr/>
          <p:nvPr/>
        </p:nvSpPr>
        <p:spPr>
          <a:xfrm>
            <a:off x="4497355" y="4136683"/>
            <a:ext cx="365996" cy="63532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D1532E-9A5D-8FBB-3B0C-FD8A26E3DB43}"/>
              </a:ext>
            </a:extLst>
          </p:cNvPr>
          <p:cNvSpPr txBox="1"/>
          <p:nvPr/>
        </p:nvSpPr>
        <p:spPr>
          <a:xfrm>
            <a:off x="3834882" y="4777267"/>
            <a:ext cx="17523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600" b="1" u="sng" dirty="0"/>
              <a:t>Next-generation gamma-ray telescopes will have the potential to detect a </a:t>
            </a:r>
            <a:r>
              <a:rPr lang="en-GB" sz="1600" b="1" u="sng" dirty="0">
                <a:solidFill>
                  <a:srgbClr val="FF0000"/>
                </a:solidFill>
              </a:rPr>
              <a:t>single SNR directly</a:t>
            </a:r>
            <a:r>
              <a:rPr lang="en-GB" sz="1600" b="1" u="sng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44101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6E1B00-F7DD-72C6-4C9E-63523E4A9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9D56CAC-6958-2EF1-6E7A-DA067E0BE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Freeform: Shape 23">
            <a:extLst>
              <a:ext uri="{FF2B5EF4-FFF2-40B4-BE49-F238E27FC236}">
                <a16:creationId xmlns:a16="http://schemas.microsoft.com/office/drawing/2014/main" id="{73ED7C12-40A1-1435-2A3A-85CF45FF3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25">
            <a:extLst>
              <a:ext uri="{FF2B5EF4-FFF2-40B4-BE49-F238E27FC236}">
                <a16:creationId xmlns:a16="http://schemas.microsoft.com/office/drawing/2014/main" id="{F28471E5-25EB-8186-D010-A830A6581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4027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4B8D284-E626-02F4-E143-B4E05E370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7001" y="4400"/>
            <a:ext cx="3624602" cy="5967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hangingPunct="1"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Explosive Yields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369C34A-2446-012C-259F-52E91CDD3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8283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26B934-C407-7888-AE34-BDFD71E9F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119" y="2185062"/>
            <a:ext cx="37033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EB3EAA1-A843-720D-BB52-5417A20EA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9043" y="1187172"/>
            <a:ext cx="3445236" cy="485638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CFE9A62-3452-5540-9E72-8BC540A9544F}"/>
              </a:ext>
            </a:extLst>
          </p:cNvPr>
          <p:cNvSpPr txBox="1"/>
          <p:nvPr/>
        </p:nvSpPr>
        <p:spPr>
          <a:xfrm>
            <a:off x="5619322" y="5993762"/>
            <a:ext cx="3517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spc="-1" dirty="0">
                <a:uFill>
                  <a:solidFill>
                    <a:srgbClr val="FFFFFF"/>
                  </a:solidFill>
                </a:uFill>
                <a:latin typeface="Aptos (Body)"/>
                <a:sym typeface="Wingdings" panose="05000000000000000000" pitchFamily="2" charset="2"/>
              </a:rPr>
              <a:t>New observable ‘smoking gun’ of a Chandrasekhar explosion?</a:t>
            </a:r>
            <a:r>
              <a:rPr lang="en-GB" sz="1400" b="1" spc="-1" dirty="0">
                <a:uFill>
                  <a:solidFill>
                    <a:srgbClr val="FFFFFF"/>
                  </a:solidFill>
                </a:uFill>
                <a:latin typeface="Aptos (Body)"/>
                <a:sym typeface="Wingdings" panose="05000000000000000000" pitchFamily="2" charset="2"/>
              </a:rPr>
              <a:t> </a:t>
            </a:r>
            <a:r>
              <a:rPr lang="en-GB" sz="1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ptos (Body)"/>
                <a:sym typeface="Wingdings" panose="05000000000000000000" pitchFamily="2" charset="2"/>
              </a:rPr>
              <a:t>(</a:t>
            </a:r>
            <a:r>
              <a:rPr lang="en-GB" sz="1400" dirty="0">
                <a:solidFill>
                  <a:srgbClr val="FF0000"/>
                </a:solidFill>
                <a:latin typeface="Aptos (Body)"/>
              </a:rPr>
              <a:t>~10</a:t>
            </a:r>
            <a:r>
              <a:rPr lang="en-GB" sz="1400" baseline="30000" dirty="0">
                <a:solidFill>
                  <a:srgbClr val="FF0000"/>
                </a:solidFill>
                <a:latin typeface="Aptos (Body)"/>
              </a:rPr>
              <a:t>-5</a:t>
            </a:r>
            <a:r>
              <a:rPr lang="en-GB" sz="1400" dirty="0">
                <a:solidFill>
                  <a:srgbClr val="FF0000"/>
                </a:solidFill>
                <a:latin typeface="Aptos (Body)"/>
              </a:rPr>
              <a:t> </a:t>
            </a:r>
            <a:r>
              <a:rPr lang="en-GB" sz="1400" dirty="0" err="1">
                <a:solidFill>
                  <a:srgbClr val="FF0000"/>
                </a:solidFill>
                <a:latin typeface="Aptos (Body)"/>
              </a:rPr>
              <a:t>M</a:t>
            </a:r>
            <a:r>
              <a:rPr lang="en-GB" sz="1400" baseline="-25000" dirty="0" err="1">
                <a:solidFill>
                  <a:srgbClr val="FF0000"/>
                </a:solidFill>
                <a:latin typeface="Aptos (Body)"/>
              </a:rPr>
              <a:t>sun</a:t>
            </a:r>
            <a:r>
              <a:rPr lang="en-GB" sz="1400" dirty="0">
                <a:solidFill>
                  <a:srgbClr val="FF0000"/>
                </a:solidFill>
                <a:latin typeface="Aptos (Body)"/>
              </a:rPr>
              <a:t> </a:t>
            </a:r>
            <a:r>
              <a:rPr lang="en-GB" sz="1400" dirty="0">
                <a:latin typeface="Aptos (Body)"/>
              </a:rPr>
              <a:t>of Sr successfully detected in the AT2017gfo </a:t>
            </a:r>
            <a:r>
              <a:rPr lang="en-GB" sz="1400" dirty="0" err="1">
                <a:latin typeface="Aptos (Body)"/>
              </a:rPr>
              <a:t>kilonova</a:t>
            </a:r>
            <a:r>
              <a:rPr lang="en-GB" sz="1400" dirty="0">
                <a:latin typeface="Aptos (Body)"/>
              </a:rPr>
              <a:t>, see Watson et al. 2019)</a:t>
            </a:r>
          </a:p>
        </p:txBody>
      </p:sp>
      <p:pic>
        <p:nvPicPr>
          <p:cNvPr id="12" name="Content Placeholder 11" descr="A number lines on a white background&#10;&#10;AI-generated content may be incorrect.">
            <a:extLst>
              <a:ext uri="{FF2B5EF4-FFF2-40B4-BE49-F238E27FC236}">
                <a16:creationId xmlns:a16="http://schemas.microsoft.com/office/drawing/2014/main" id="{1C06DF6C-28BB-8023-2B1C-6475957B5A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7" y="600859"/>
            <a:ext cx="3564308" cy="626476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0C909C-920E-1B18-5D0C-538599E53989}"/>
              </a:ext>
            </a:extLst>
          </p:cNvPr>
          <p:cNvSpPr txBox="1"/>
          <p:nvPr/>
        </p:nvSpPr>
        <p:spPr>
          <a:xfrm>
            <a:off x="106519" y="248961"/>
            <a:ext cx="4319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PRE-SUPERNOVA TRANS-FE ABUNDANCES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672C3A-9117-C7C4-E580-AC01F9293F48}"/>
              </a:ext>
            </a:extLst>
          </p:cNvPr>
          <p:cNvSpPr/>
          <p:nvPr/>
        </p:nvSpPr>
        <p:spPr>
          <a:xfrm>
            <a:off x="7781731" y="1284941"/>
            <a:ext cx="1013150" cy="1682194"/>
          </a:xfrm>
          <a:prstGeom prst="ellipse">
            <a:avLst/>
          </a:prstGeom>
          <a:solidFill>
            <a:srgbClr val="FF0000">
              <a:alpha val="10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ustomShape 4">
            <a:extLst>
              <a:ext uri="{FF2B5EF4-FFF2-40B4-BE49-F238E27FC236}">
                <a16:creationId xmlns:a16="http://schemas.microsoft.com/office/drawing/2014/main" id="{0DDFA20A-82A6-0B51-9FA5-0DBF0A413175}"/>
              </a:ext>
            </a:extLst>
          </p:cNvPr>
          <p:cNvSpPr/>
          <p:nvPr/>
        </p:nvSpPr>
        <p:spPr>
          <a:xfrm>
            <a:off x="59583" y="6600960"/>
            <a:ext cx="34020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r>
              <a:rPr lang="en-US" sz="135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</a:t>
            </a:r>
          </a:p>
        </p:txBody>
      </p:sp>
      <p:pic>
        <p:nvPicPr>
          <p:cNvPr id="2" name="Picture 1" descr="A graph showing mass number&#10;&#10;Description automatically generated">
            <a:extLst>
              <a:ext uri="{FF2B5EF4-FFF2-40B4-BE49-F238E27FC236}">
                <a16:creationId xmlns:a16="http://schemas.microsoft.com/office/drawing/2014/main" id="{CD319212-5E62-7BB5-404E-657261B524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5" y="3776171"/>
            <a:ext cx="5606282" cy="30521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B5BCF6D-1E46-0397-8B16-76AA15E4A0A4}"/>
              </a:ext>
            </a:extLst>
          </p:cNvPr>
          <p:cNvSpPr txBox="1"/>
          <p:nvPr/>
        </p:nvSpPr>
        <p:spPr>
          <a:xfrm>
            <a:off x="4589779" y="683808"/>
            <a:ext cx="4555574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b="0" i="0" u="sng" strike="noStrike" baseline="0" dirty="0"/>
              <a:t>Explosive model</a:t>
            </a:r>
            <a:r>
              <a:rPr lang="en-US" b="0" i="0" u="none" strike="noStrike" baseline="0" dirty="0"/>
              <a:t>: 1.4 </a:t>
            </a:r>
            <a:r>
              <a:rPr lang="en-US" b="0" i="0" u="none" strike="noStrike" baseline="0" dirty="0" err="1"/>
              <a:t>M</a:t>
            </a:r>
            <a:r>
              <a:rPr lang="en-US" baseline="-25000" dirty="0" err="1"/>
              <a:t>sun</a:t>
            </a:r>
            <a:r>
              <a:rPr lang="en-US" dirty="0"/>
              <a:t> </a:t>
            </a:r>
            <a:r>
              <a:rPr lang="en-US" b="0" i="0" u="none" strike="noStrike" baseline="0" dirty="0"/>
              <a:t>def</a:t>
            </a:r>
            <a:r>
              <a:rPr lang="en-US" dirty="0"/>
              <a:t>-to-</a:t>
            </a:r>
            <a:r>
              <a:rPr lang="en-US" b="0" i="0" u="none" strike="noStrike" baseline="0" dirty="0"/>
              <a:t>det model </a:t>
            </a:r>
            <a:r>
              <a:rPr lang="en-US" dirty="0"/>
              <a:t>(</a:t>
            </a:r>
            <a:r>
              <a:rPr lang="en-US" b="0" i="0" u="none" strike="noStrike" baseline="0" dirty="0" err="1"/>
              <a:t>Townsley</a:t>
            </a:r>
            <a:r>
              <a:rPr lang="en-US" b="0" i="0" u="none" strike="noStrike" baseline="0" dirty="0"/>
              <a:t> et al. 2016 T1.4),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8F5B5A-B785-94A8-170B-97DF786FE9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58305"/>
            <a:ext cx="5658790" cy="30881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5EF810-3D56-88D9-F131-53A31A950EFC}"/>
              </a:ext>
            </a:extLst>
          </p:cNvPr>
          <p:cNvSpPr txBox="1"/>
          <p:nvPr/>
        </p:nvSpPr>
        <p:spPr>
          <a:xfrm>
            <a:off x="1731251" y="3842772"/>
            <a:ext cx="378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Battino et al. 2020 </a:t>
            </a:r>
          </a:p>
          <a:p>
            <a:r>
              <a:rPr lang="en-GB" b="1" dirty="0">
                <a:solidFill>
                  <a:srgbClr val="FF0000"/>
                </a:solidFill>
              </a:rPr>
              <a:t>(Near-Ch from H-accretion)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B7D12A-3511-D973-8D5A-A5B2B92E25F9}"/>
              </a:ext>
            </a:extLst>
          </p:cNvPr>
          <p:cNvSpPr txBox="1"/>
          <p:nvPr/>
        </p:nvSpPr>
        <p:spPr>
          <a:xfrm>
            <a:off x="931925" y="729456"/>
            <a:ext cx="378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Battino et al. 2025 </a:t>
            </a:r>
          </a:p>
          <a:p>
            <a:r>
              <a:rPr lang="en-GB" b="1" dirty="0">
                <a:solidFill>
                  <a:srgbClr val="FF0000"/>
                </a:solidFill>
              </a:rPr>
              <a:t>(Near-Ch from CO-WD mergers)</a:t>
            </a:r>
          </a:p>
        </p:txBody>
      </p:sp>
      <p:sp>
        <p:nvSpPr>
          <p:cNvPr id="9" name="CustomShape 4">
            <a:extLst>
              <a:ext uri="{FF2B5EF4-FFF2-40B4-BE49-F238E27FC236}">
                <a16:creationId xmlns:a16="http://schemas.microsoft.com/office/drawing/2014/main" id="{DEB2961E-8766-0350-E028-D8BF0752D259}"/>
              </a:ext>
            </a:extLst>
          </p:cNvPr>
          <p:cNvSpPr/>
          <p:nvPr/>
        </p:nvSpPr>
        <p:spPr>
          <a:xfrm>
            <a:off x="53360" y="6604069"/>
            <a:ext cx="34020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r>
              <a:rPr lang="en-US" sz="135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170742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DE8C00-E8A3-A186-D128-68B11748C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389" y="1236133"/>
            <a:ext cx="2257425" cy="457200"/>
          </a:xfrm>
          <a:prstGeom prst="rect">
            <a:avLst/>
          </a:prstGeom>
        </p:spPr>
      </p:pic>
      <p:sp>
        <p:nvSpPr>
          <p:cNvPr id="363" name="CustomShape 1"/>
          <p:cNvSpPr/>
          <p:nvPr/>
        </p:nvSpPr>
        <p:spPr>
          <a:xfrm>
            <a:off x="68580" y="515497"/>
            <a:ext cx="8223304" cy="7206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 algn="ctr">
              <a:lnSpc>
                <a:spcPct val="90000"/>
              </a:lnSpc>
            </a:pPr>
            <a:r>
              <a:rPr lang="en-US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Summary and future perspectives</a:t>
            </a:r>
            <a:endParaRPr lang="en-US" sz="3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4" name="CustomShape 2"/>
          <p:cNvSpPr/>
          <p:nvPr/>
        </p:nvSpPr>
        <p:spPr>
          <a:xfrm>
            <a:off x="254000" y="1245458"/>
            <a:ext cx="8652933" cy="42753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marL="180000" indent="-285750" algn="just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our slowly merging CO WDs models approach the Chandrasekhar mass, C-burning ignites on the surface before it does in the </a:t>
            </a:r>
            <a:r>
              <a:rPr lang="en-GB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GB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C(</a:t>
            </a:r>
            <a:r>
              <a:rPr lang="en-GB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C,</a:t>
            </a:r>
            <a:r>
              <a:rPr lang="en-GB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</a:t>
            </a: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GB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Ne(</a:t>
            </a:r>
            <a:r>
              <a:rPr lang="en-GB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,n)</a:t>
            </a:r>
            <a:r>
              <a:rPr lang="en-GB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Mg.</a:t>
            </a:r>
          </a:p>
          <a:p>
            <a:pPr algn="just">
              <a:lnSpc>
                <a:spcPct val="90000"/>
              </a:lnSpc>
              <a:buClr>
                <a:srgbClr val="000000"/>
              </a:buClr>
            </a:pP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indent="-285750" algn="just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production of trans-Fe elements in the outermost </a:t>
            </a:r>
            <a:r>
              <a:rPr lang="en-GB" dirty="0"/>
              <a:t>∼0.04M</a:t>
            </a:r>
            <a:r>
              <a:rPr lang="en-GB" baseline="-25000" dirty="0"/>
              <a:t>⊙</a:t>
            </a:r>
            <a:r>
              <a:rPr lang="en-GB" dirty="0"/>
              <a:t> to ∼0.11M</a:t>
            </a:r>
            <a:r>
              <a:rPr lang="en-GB" baseline="-25000" dirty="0"/>
              <a:t>⊙</a:t>
            </a:r>
            <a:r>
              <a:rPr lang="en-GB" dirty="0"/>
              <a:t>. Something similar happens also in the case of in near-Ch WD from H-accreting systems </a:t>
            </a:r>
            <a:r>
              <a:rPr lang="en-GB" b="1" dirty="0"/>
              <a:t>(see Battino+2020)</a:t>
            </a:r>
            <a:r>
              <a:rPr lang="en-GB" dirty="0"/>
              <a:t>.</a:t>
            </a:r>
            <a:endParaRPr lang="en-GB" b="1" dirty="0"/>
          </a:p>
          <a:p>
            <a:pPr marL="3240" algn="just">
              <a:lnSpc>
                <a:spcPct val="90000"/>
              </a:lnSpc>
              <a:buClr>
                <a:srgbClr val="000000"/>
              </a:buClr>
            </a:pPr>
            <a:endParaRPr lang="en-GB" dirty="0"/>
          </a:p>
          <a:p>
            <a:pPr marL="171450" indent="-16821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Kr, Rb and Sr overproduced by up to ~1000 times compared to solar, </a:t>
            </a:r>
            <a:r>
              <a:rPr lang="en-GB" dirty="0"/>
              <a:t>Ga, Ge, Se, Kr, Rb, and Sr are all ejected in high amounts (&gt;10</a:t>
            </a:r>
            <a:r>
              <a:rPr lang="en-GB" baseline="30000" dirty="0"/>
              <a:t>−6</a:t>
            </a:r>
            <a:r>
              <a:rPr lang="en-GB" dirty="0"/>
              <a:t> M</a:t>
            </a:r>
            <a:r>
              <a:rPr lang="en-GB" baseline="-25000" dirty="0"/>
              <a:t>⊙</a:t>
            </a:r>
            <a:r>
              <a:rPr lang="en-GB" dirty="0"/>
              <a:t>) during the explosion. </a:t>
            </a:r>
          </a:p>
          <a:p>
            <a:pPr marL="3240" algn="just">
              <a:lnSpc>
                <a:spcPct val="90000"/>
              </a:lnSpc>
              <a:buClr>
                <a:srgbClr val="000000"/>
              </a:buClr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6821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 new observable ‘smoking gun’ of a Chandrasekhar explosion?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It’s highly possible</a:t>
            </a: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trans-Fe elements from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SNIa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can </a:t>
            </a:r>
            <a:r>
              <a:rPr lang="en-US" b="1" u="sng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only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be produced by near-Chandrasekhar events  </a:t>
            </a: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New way to constrain the progenitors? 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Synthetic spectra from radiative transfer needed) </a:t>
            </a:r>
            <a:endParaRPr lang="en-US" b="1" spc="-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240" algn="just">
              <a:lnSpc>
                <a:spcPct val="90000"/>
              </a:lnSpc>
              <a:buClr>
                <a:srgbClr val="000000"/>
              </a:buClr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6821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Can we see this?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Great deep and all-sky surveys are about to start! (LSST, 4MOST-TiDES)</a:t>
            </a:r>
          </a:p>
          <a:p>
            <a:pPr marL="3240" algn="just">
              <a:lnSpc>
                <a:spcPct val="90000"/>
              </a:lnSpc>
              <a:buClr>
                <a:srgbClr val="000000"/>
              </a:buClr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6821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GB" baseline="30000" dirty="0"/>
              <a:t>60</a:t>
            </a:r>
            <a:r>
              <a:rPr lang="en-GB" dirty="0"/>
              <a:t>Fe increased by a factor of ∼20 compared to what is obtained from models without the inclusion of pre-SN trans-Fe element enrichment </a:t>
            </a:r>
            <a:r>
              <a:rPr lang="en-GB" dirty="0">
                <a:sym typeface="Wingdings" panose="05000000000000000000" pitchFamily="2" charset="2"/>
              </a:rPr>
              <a:t> Potential good case for </a:t>
            </a:r>
            <a:r>
              <a:rPr lang="en-GB" dirty="0"/>
              <a:t>Next-generation gamma-ray telescopes 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ustomShape 4">
            <a:extLst>
              <a:ext uri="{FF2B5EF4-FFF2-40B4-BE49-F238E27FC236}">
                <a16:creationId xmlns:a16="http://schemas.microsoft.com/office/drawing/2014/main" id="{3507F1C8-A215-40F3-1BA8-A5ABE8FEE9AD}"/>
              </a:ext>
            </a:extLst>
          </p:cNvPr>
          <p:cNvSpPr/>
          <p:nvPr/>
        </p:nvSpPr>
        <p:spPr>
          <a:xfrm>
            <a:off x="250198" y="6342503"/>
            <a:ext cx="34020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r>
              <a:rPr lang="en-US" sz="135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charRg st="465" end="4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charRg st="465" end="4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charRg st="465" end="4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charRg st="465" end="4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charRg st="465" end="4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charRg st="465" end="4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5DE58-021D-06D5-B31A-BEA3FE2D4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3160597-9E34-0A53-597B-7096D106A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2389" y="1236133"/>
            <a:ext cx="2257425" cy="457200"/>
          </a:xfrm>
          <a:prstGeom prst="rect">
            <a:avLst/>
          </a:prstGeom>
        </p:spPr>
      </p:pic>
      <p:sp>
        <p:nvSpPr>
          <p:cNvPr id="363" name="CustomShape 1">
            <a:extLst>
              <a:ext uri="{FF2B5EF4-FFF2-40B4-BE49-F238E27FC236}">
                <a16:creationId xmlns:a16="http://schemas.microsoft.com/office/drawing/2014/main" id="{45A65E3D-064F-0A2E-275A-44143348DBCC}"/>
              </a:ext>
            </a:extLst>
          </p:cNvPr>
          <p:cNvSpPr/>
          <p:nvPr/>
        </p:nvSpPr>
        <p:spPr>
          <a:xfrm>
            <a:off x="68580" y="515497"/>
            <a:ext cx="8223304" cy="7206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/>
          <a:lstStyle/>
          <a:p>
            <a:pPr algn="ctr">
              <a:lnSpc>
                <a:spcPct val="90000"/>
              </a:lnSpc>
            </a:pPr>
            <a:r>
              <a:rPr lang="en-US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ea typeface="DejaVu Sans"/>
                <a:cs typeface="Arial" panose="020B0604020202020204" pitchFamily="34" charset="0"/>
              </a:rPr>
              <a:t>Summary and future perspectives</a:t>
            </a:r>
            <a:endParaRPr lang="en-US" sz="36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4" name="CustomShape 2">
            <a:extLst>
              <a:ext uri="{FF2B5EF4-FFF2-40B4-BE49-F238E27FC236}">
                <a16:creationId xmlns:a16="http://schemas.microsoft.com/office/drawing/2014/main" id="{FF3BD815-198D-EA31-3D1E-547F17DDA1E3}"/>
              </a:ext>
            </a:extLst>
          </p:cNvPr>
          <p:cNvSpPr/>
          <p:nvPr/>
        </p:nvSpPr>
        <p:spPr>
          <a:xfrm>
            <a:off x="254000" y="1245458"/>
            <a:ext cx="8652933" cy="427539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pPr marL="180000" indent="-285750" algn="just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our slowly merging CO WDs models approach the Chandrasekhar mass, C-burning ignites on the surface before it does in the </a:t>
            </a:r>
            <a:r>
              <a:rPr lang="en-GB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GB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C(</a:t>
            </a:r>
            <a:r>
              <a:rPr lang="en-GB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C,</a:t>
            </a:r>
            <a:r>
              <a:rPr lang="en-GB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GB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</a:t>
            </a: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 </a:t>
            </a: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GB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Ne(</a:t>
            </a:r>
            <a:r>
              <a:rPr lang="en-GB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,n)</a:t>
            </a:r>
            <a:r>
              <a:rPr lang="en-GB" spc="-1" baseline="30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GB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Mg.</a:t>
            </a:r>
          </a:p>
          <a:p>
            <a:pPr algn="just">
              <a:lnSpc>
                <a:spcPct val="90000"/>
              </a:lnSpc>
              <a:buClr>
                <a:srgbClr val="000000"/>
              </a:buClr>
            </a:pPr>
            <a:endParaRPr lang="en-GB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000" indent="-285750" algn="just">
              <a:lnSpc>
                <a:spcPct val="9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Large production of trans-Fe elements in the outermost </a:t>
            </a:r>
            <a:r>
              <a:rPr lang="en-GB" dirty="0"/>
              <a:t>∼0.04M</a:t>
            </a:r>
            <a:r>
              <a:rPr lang="en-GB" baseline="-25000" dirty="0"/>
              <a:t>⊙</a:t>
            </a:r>
            <a:r>
              <a:rPr lang="en-GB" dirty="0"/>
              <a:t> to ∼0.11M</a:t>
            </a:r>
            <a:r>
              <a:rPr lang="en-GB" baseline="-25000" dirty="0"/>
              <a:t>⊙</a:t>
            </a:r>
            <a:r>
              <a:rPr lang="en-GB" dirty="0"/>
              <a:t>. Something similar happens also in the case of in near-Ch WD from H-accreting systems </a:t>
            </a:r>
            <a:r>
              <a:rPr lang="en-GB" b="1" dirty="0"/>
              <a:t>(see Battino+2020)</a:t>
            </a:r>
            <a:r>
              <a:rPr lang="en-GB" dirty="0"/>
              <a:t>.</a:t>
            </a:r>
            <a:endParaRPr lang="en-GB" b="1" dirty="0"/>
          </a:p>
          <a:p>
            <a:pPr marL="3240" algn="just">
              <a:lnSpc>
                <a:spcPct val="90000"/>
              </a:lnSpc>
              <a:buClr>
                <a:srgbClr val="000000"/>
              </a:buClr>
            </a:pPr>
            <a:endParaRPr lang="en-GB" dirty="0"/>
          </a:p>
          <a:p>
            <a:pPr marL="171450" indent="-16821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Kr, Rb and Sr overproduced by up to ~1000 times compared to solar, </a:t>
            </a:r>
            <a:r>
              <a:rPr lang="en-GB" dirty="0"/>
              <a:t>Ga, Ge, Se, Kr, Rb, and Sr are all ejected in high amounts (&gt;10</a:t>
            </a:r>
            <a:r>
              <a:rPr lang="en-GB" baseline="30000" dirty="0"/>
              <a:t>−6</a:t>
            </a:r>
            <a:r>
              <a:rPr lang="en-GB" dirty="0"/>
              <a:t> M</a:t>
            </a:r>
            <a:r>
              <a:rPr lang="en-GB" baseline="-25000" dirty="0"/>
              <a:t>⊙</a:t>
            </a:r>
            <a:r>
              <a:rPr lang="en-GB" dirty="0"/>
              <a:t>) during the explosion. </a:t>
            </a:r>
          </a:p>
          <a:p>
            <a:pPr marL="3240" algn="just">
              <a:lnSpc>
                <a:spcPct val="90000"/>
              </a:lnSpc>
              <a:buClr>
                <a:srgbClr val="000000"/>
              </a:buClr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6821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A new observable ‘smoking gun’ of a Chandrasekhar explosion?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It’s highly possible</a:t>
            </a: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trans-Fe elements from </a:t>
            </a:r>
            <a:r>
              <a:rPr lang="en-US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SNIa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can </a:t>
            </a:r>
            <a:r>
              <a:rPr lang="en-US" b="1" u="sng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only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be produced by near-Chandrasekhar events  </a:t>
            </a:r>
            <a:r>
              <a:rPr lang="en-US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New way to constrain the progenitors? </a:t>
            </a:r>
            <a:r>
              <a:rPr lang="en-US" spc="-1" dirty="0"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Synthetic spectra from radiative transfer needed) </a:t>
            </a:r>
            <a:endParaRPr lang="en-US" b="1" spc="-1" dirty="0"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240" algn="just">
              <a:lnSpc>
                <a:spcPct val="90000"/>
              </a:lnSpc>
              <a:buClr>
                <a:srgbClr val="000000"/>
              </a:buClr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6821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US" sz="20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Can we see this? </a:t>
            </a:r>
            <a:r>
              <a:rPr lang="en-US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Great deep and all-sky surveys are about to start! (LSST, 4MOST-TiDES)</a:t>
            </a:r>
          </a:p>
          <a:p>
            <a:pPr marL="3240" algn="just">
              <a:lnSpc>
                <a:spcPct val="90000"/>
              </a:lnSpc>
              <a:buClr>
                <a:srgbClr val="000000"/>
              </a:buClr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71450" indent="-16821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en-GB" baseline="30000" dirty="0"/>
              <a:t>60</a:t>
            </a:r>
            <a:r>
              <a:rPr lang="en-GB" dirty="0"/>
              <a:t>Fe increased by a factor of ∼20 compared to what is obtained from models without the inclusion of pre-SN trans-Fe element enrichment </a:t>
            </a:r>
            <a:r>
              <a:rPr lang="en-GB" dirty="0">
                <a:sym typeface="Wingdings" panose="05000000000000000000" pitchFamily="2" charset="2"/>
              </a:rPr>
              <a:t> Potential good case for </a:t>
            </a:r>
            <a:r>
              <a:rPr lang="en-GB" dirty="0"/>
              <a:t>Next-generation gamma-ray telescopes </a:t>
            </a: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68210" algn="just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endParaRPr lang="en-US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240" algn="ctr">
              <a:lnSpc>
                <a:spcPct val="90000"/>
              </a:lnSpc>
              <a:buClr>
                <a:srgbClr val="000000"/>
              </a:buClr>
            </a:pPr>
            <a:r>
              <a:rPr lang="en-US" sz="2800" b="1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Full results in Battino et al. 2025 (Submitted to A&amp;A)</a:t>
            </a:r>
          </a:p>
          <a:p>
            <a:pPr marL="3240" algn="just">
              <a:lnSpc>
                <a:spcPct val="90000"/>
              </a:lnSpc>
              <a:buClr>
                <a:srgbClr val="000000"/>
              </a:buClr>
            </a:pPr>
            <a:endParaRPr lang="en-US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90000"/>
              </a:lnSpc>
            </a:pPr>
            <a:endParaRPr lang="en-US" sz="135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CustomShape 4">
            <a:extLst>
              <a:ext uri="{FF2B5EF4-FFF2-40B4-BE49-F238E27FC236}">
                <a16:creationId xmlns:a16="http://schemas.microsoft.com/office/drawing/2014/main" id="{1AAC2BE2-A983-D0AC-4250-E10EC2D4D96F}"/>
              </a:ext>
            </a:extLst>
          </p:cNvPr>
          <p:cNvSpPr/>
          <p:nvPr/>
        </p:nvSpPr>
        <p:spPr>
          <a:xfrm>
            <a:off x="250198" y="6342503"/>
            <a:ext cx="34020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r>
              <a:rPr lang="en-US" sz="135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14B30A-3664-36A9-6858-9F61DDA61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84" y="1884784"/>
            <a:ext cx="8973177" cy="30697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1CFEB3-EDB0-3280-0532-D1DE664E6E16}"/>
              </a:ext>
            </a:extLst>
          </p:cNvPr>
          <p:cNvSpPr/>
          <p:nvPr/>
        </p:nvSpPr>
        <p:spPr>
          <a:xfrm>
            <a:off x="68580" y="1866122"/>
            <a:ext cx="9010106" cy="3116425"/>
          </a:xfrm>
          <a:prstGeom prst="rect">
            <a:avLst/>
          </a:prstGeom>
          <a:solidFill>
            <a:srgbClr val="FF0000">
              <a:alpha val="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57964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charRg st="465" end="4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charRg st="465" end="4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charRg st="465" end="4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charRg st="465" end="4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charRg st="465" end="4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charRg st="465" end="4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0"/>
            <a:ext cx="7461504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88920" y="5524786"/>
            <a:ext cx="356616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43D83-E9B3-30DD-B1B6-B98399CCA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058" y="0"/>
            <a:ext cx="5109882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7BD59BB-E302-72C7-2DFA-421174938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2999" y="9330"/>
            <a:ext cx="6858000" cy="1147789"/>
          </a:xfrm>
        </p:spPr>
        <p:txBody>
          <a:bodyPr anchor="ctr">
            <a:normAutofit/>
          </a:bodyPr>
          <a:lstStyle/>
          <a:p>
            <a:r>
              <a:rPr lang="en-GB" sz="6300" b="1" dirty="0" err="1"/>
              <a:t>Grazie</a:t>
            </a:r>
            <a:r>
              <a:rPr lang="en-GB" sz="6300" b="1" dirty="0"/>
              <a:t>!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1D2D583-F219-534A-D378-70D00B402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5183" y="914523"/>
            <a:ext cx="6193632" cy="631825"/>
          </a:xfrm>
        </p:spPr>
        <p:txBody>
          <a:bodyPr anchor="ctr">
            <a:normAutofit/>
          </a:bodyPr>
          <a:lstStyle/>
          <a:p>
            <a:r>
              <a:rPr lang="en-GB" dirty="0"/>
              <a:t>Thank you!!</a:t>
            </a:r>
          </a:p>
        </p:txBody>
      </p:sp>
    </p:spTree>
    <p:extLst>
      <p:ext uri="{BB962C8B-B14F-4D97-AF65-F5344CB8AC3E}">
        <p14:creationId xmlns:p14="http://schemas.microsoft.com/office/powerpoint/2010/main" val="2211317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68580" y="517383"/>
            <a:ext cx="8211820" cy="7006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Type </a:t>
            </a:r>
            <a:r>
              <a:rPr lang="en-US" sz="4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Ia</a:t>
            </a:r>
            <a:r>
              <a:rPr lang="en-US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 Supernova and (Astro)physics</a:t>
            </a:r>
            <a:endParaRPr lang="en-US" sz="4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sp>
        <p:nvSpPr>
          <p:cNvPr id="348" name="CustomShape 4"/>
          <p:cNvSpPr/>
          <p:nvPr/>
        </p:nvSpPr>
        <p:spPr>
          <a:xfrm>
            <a:off x="238679" y="6386061"/>
            <a:ext cx="34020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r>
              <a:rPr lang="en-US" sz="135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2CF46-0882-CBC2-0717-A3335AFC6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674" y="1688179"/>
            <a:ext cx="3869383" cy="38693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4A0FBB-0886-742A-A8DB-66D2B4885095}"/>
              </a:ext>
            </a:extLst>
          </p:cNvPr>
          <p:cNvSpPr txBox="1"/>
          <p:nvPr/>
        </p:nvSpPr>
        <p:spPr>
          <a:xfrm>
            <a:off x="238679" y="1329386"/>
            <a:ext cx="4731253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2/3 of the iron content in the Milky Way was </a:t>
            </a:r>
            <a:r>
              <a:rPr lang="en-US" dirty="0">
                <a:solidFill>
                  <a:srgbClr val="000000"/>
                </a:solidFill>
                <a:latin typeface="Aptos (Body)"/>
              </a:rPr>
              <a:t>produced by the explosion of white dwarfs in binary systems as </a:t>
            </a:r>
            <a:r>
              <a:rPr lang="en-US" b="1" dirty="0">
                <a:solidFill>
                  <a:srgbClr val="000000"/>
                </a:solidFill>
                <a:latin typeface="Aptos (Body)"/>
              </a:rPr>
              <a:t>type </a:t>
            </a:r>
            <a:r>
              <a:rPr lang="en-US" b="1" dirty="0" err="1">
                <a:solidFill>
                  <a:srgbClr val="000000"/>
                </a:solidFill>
                <a:latin typeface="Aptos (Body)"/>
              </a:rPr>
              <a:t>Ia</a:t>
            </a:r>
            <a:r>
              <a:rPr lang="en-US" b="1" dirty="0">
                <a:solidFill>
                  <a:srgbClr val="000000"/>
                </a:solidFill>
                <a:latin typeface="Aptos (Body)"/>
              </a:rPr>
              <a:t> supernovae</a:t>
            </a:r>
            <a:r>
              <a:rPr lang="en-US" dirty="0">
                <a:solidFill>
                  <a:srgbClr val="000000"/>
                </a:solidFill>
                <a:latin typeface="Aptos (Body)"/>
              </a:rPr>
              <a:t>.</a:t>
            </a:r>
          </a:p>
          <a:p>
            <a:pPr algn="just"/>
            <a:endParaRPr lang="en-US" dirty="0">
              <a:solidFill>
                <a:srgbClr val="000000"/>
              </a:solidFill>
              <a:latin typeface="Aptos (Body)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ptos (Body)"/>
              </a:rPr>
              <a:t>And maybe also a fraction of the </a:t>
            </a:r>
            <a:r>
              <a:rPr lang="en-US" b="1" dirty="0">
                <a:solidFill>
                  <a:srgbClr val="000000"/>
                </a:solidFill>
                <a:latin typeface="Aptos (Body)"/>
              </a:rPr>
              <a:t>p-nuclei</a:t>
            </a:r>
            <a:r>
              <a:rPr lang="en-US" dirty="0">
                <a:solidFill>
                  <a:srgbClr val="000000"/>
                </a:solidFill>
                <a:latin typeface="Aptos (Body)"/>
              </a:rPr>
              <a:t>! (see e.g.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ptos (Body)"/>
              </a:rPr>
              <a:t>Howard &amp; Meyer </a:t>
            </a:r>
            <a:r>
              <a:rPr lang="en-GB" sz="1800" b="0" i="0" u="none" strike="noStrike" baseline="0" dirty="0">
                <a:latin typeface="Aptos (Body)"/>
              </a:rPr>
              <a:t>1993, </a:t>
            </a:r>
            <a:r>
              <a:rPr lang="en-GB" sz="1800" b="0" i="0" u="none" strike="noStrike" baseline="0" dirty="0" err="1">
                <a:latin typeface="Aptos (Body)"/>
              </a:rPr>
              <a:t>Travaglio</a:t>
            </a:r>
            <a:r>
              <a:rPr lang="en-GB" sz="1800" b="0" i="0" u="none" strike="noStrike" baseline="0" dirty="0">
                <a:latin typeface="Aptos (Body)"/>
              </a:rPr>
              <a:t> et al. </a:t>
            </a:r>
            <a:r>
              <a:rPr lang="en-GB" dirty="0">
                <a:latin typeface="Aptos (Body)"/>
              </a:rPr>
              <a:t>2011, Battino et al. 2020</a:t>
            </a:r>
            <a:r>
              <a:rPr lang="en-US" dirty="0">
                <a:solidFill>
                  <a:srgbClr val="000000"/>
                </a:solidFill>
                <a:latin typeface="Aptos (Body)"/>
              </a:rPr>
              <a:t>)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ptos (Body)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Aptos (Body)"/>
                <a:ea typeface="Calibri" panose="020F0502020204030204" pitchFamily="34" charset="0"/>
              </a:rPr>
              <a:t>Iron is a crucial ingredient for planetary magnetic-field generation, the formation of</a:t>
            </a:r>
            <a:r>
              <a:rPr lang="en-GB" sz="1800" dirty="0">
                <a:solidFill>
                  <a:srgbClr val="000000"/>
                </a:solidFill>
                <a:effectLst/>
                <a:latin typeface="Aptos (Body)"/>
                <a:ea typeface="Calibri" panose="020F0502020204030204" pitchFamily="34" charset="0"/>
              </a:rPr>
              <a:t> proteins and enzyme systems (Wade et al. 2021) </a:t>
            </a:r>
            <a:r>
              <a:rPr lang="en-GB" sz="1800" dirty="0">
                <a:solidFill>
                  <a:srgbClr val="000000"/>
                </a:solidFill>
                <a:effectLst/>
                <a:latin typeface="Aptos (Body)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GB" sz="1800" dirty="0">
                <a:solidFill>
                  <a:srgbClr val="000000"/>
                </a:solidFill>
                <a:effectLst/>
                <a:latin typeface="Aptos (Body)"/>
                <a:ea typeface="Calibri" panose="020F0502020204030204" pitchFamily="34" charset="0"/>
              </a:rPr>
              <a:t>central role played in the emergence of life as we know it on Earth.</a:t>
            </a:r>
            <a:endParaRPr lang="en-US" dirty="0">
              <a:solidFill>
                <a:srgbClr val="000000"/>
              </a:solidFill>
              <a:latin typeface="Aptos (Body)"/>
            </a:endParaRPr>
          </a:p>
          <a:p>
            <a:pPr algn="just"/>
            <a:endParaRPr lang="en-US" dirty="0">
              <a:solidFill>
                <a:srgbClr val="000000"/>
              </a:solidFill>
              <a:latin typeface="+mj-lt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+mj-lt"/>
              </a:rPr>
              <a:t>Additionally, due to their characteristic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lightcurves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SNe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Ia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are standardizable candles for cosmic-distance measurements </a:t>
            </a:r>
            <a:r>
              <a:rPr lang="en-GB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evidence for the accelerated expansion of the Universe (Nobel Prize Physics, 2011) 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algn="just"/>
            <a:br>
              <a:rPr lang="en-US" sz="1350" dirty="0">
                <a:solidFill>
                  <a:srgbClr val="495365"/>
                </a:solidFill>
                <a:latin typeface="+mj-lt"/>
              </a:rPr>
            </a:br>
            <a:endParaRPr lang="en-GB" sz="1350" dirty="0">
              <a:latin typeface="+mj-l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CC78DF-6E86-C1FD-8404-EC0BB5BDEC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275510"/>
              </p:ext>
            </p:extLst>
          </p:nvPr>
        </p:nvGraphicFramePr>
        <p:xfrm>
          <a:off x="5265079" y="5585419"/>
          <a:ext cx="3624921" cy="813590"/>
        </p:xfrm>
        <a:graphic>
          <a:graphicData uri="http://schemas.openxmlformats.org/drawingml/2006/table">
            <a:tbl>
              <a:tblPr/>
              <a:tblGrid>
                <a:gridCol w="3624921">
                  <a:extLst>
                    <a:ext uri="{9D8B030D-6E8A-4147-A177-3AD203B41FA5}">
                      <a16:colId xmlns:a16="http://schemas.microsoft.com/office/drawing/2014/main" val="3315149219"/>
                    </a:ext>
                  </a:extLst>
                </a:gridCol>
              </a:tblGrid>
              <a:tr h="298574">
                <a:tc>
                  <a:txBody>
                    <a:bodyPr/>
                    <a:lstStyle/>
                    <a:p>
                      <a:pPr rtl="0"/>
                      <a:r>
                        <a:rPr lang="en-GB" sz="1500" b="1" dirty="0">
                          <a:effectLst/>
                        </a:rPr>
                        <a:t>NASA/ESA, The Hubble Key Project Team</a:t>
                      </a:r>
                    </a:p>
                    <a:p>
                      <a:pPr rtl="0"/>
                      <a:r>
                        <a:rPr lang="en-GB" sz="1500" b="1" dirty="0">
                          <a:effectLst/>
                        </a:rPr>
                        <a:t>The High-Z Supernova Search Team</a:t>
                      </a:r>
                    </a:p>
                  </a:txBody>
                  <a:tcPr marL="25558" marR="25558" marT="25558" marB="25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139431"/>
                  </a:ext>
                </a:extLst>
              </a:tr>
              <a:tr h="179312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73" marR="76673" marT="38337" marB="38337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6192368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CF10CE1-ECDB-6D6B-8B5F-5B2DE1BD4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067" y="60296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51311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CustomShape 1"/>
          <p:cNvSpPr/>
          <p:nvPr/>
        </p:nvSpPr>
        <p:spPr>
          <a:xfrm>
            <a:off x="68580" y="517383"/>
            <a:ext cx="8211820" cy="70064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en-US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Type </a:t>
            </a:r>
            <a:r>
              <a:rPr lang="en-US" sz="4000" b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Ia</a:t>
            </a:r>
            <a:r>
              <a:rPr lang="en-US" sz="40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j-lt"/>
                <a:ea typeface="DejaVu Sans"/>
              </a:rPr>
              <a:t> Supernova and (Astro)physics</a:t>
            </a:r>
            <a:endParaRPr lang="en-US" sz="4000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22CF46-0882-CBC2-0717-A3335AFC65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37674" y="1688179"/>
            <a:ext cx="3869383" cy="38693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4A0FBB-0886-742A-A8DB-66D2B4885095}"/>
              </a:ext>
            </a:extLst>
          </p:cNvPr>
          <p:cNvSpPr txBox="1"/>
          <p:nvPr/>
        </p:nvSpPr>
        <p:spPr>
          <a:xfrm>
            <a:off x="238679" y="1329386"/>
            <a:ext cx="4731253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2/3 of the iron content in the Milky Way was </a:t>
            </a:r>
            <a:r>
              <a:rPr lang="en-US" dirty="0">
                <a:solidFill>
                  <a:srgbClr val="000000"/>
                </a:solidFill>
                <a:latin typeface="Aptos (Body)"/>
              </a:rPr>
              <a:t>produced by the explosion of white dwarfs in binary systems as </a:t>
            </a:r>
            <a:r>
              <a:rPr lang="en-US" b="1" dirty="0">
                <a:solidFill>
                  <a:srgbClr val="000000"/>
                </a:solidFill>
                <a:latin typeface="Aptos (Body)"/>
              </a:rPr>
              <a:t>type </a:t>
            </a:r>
            <a:r>
              <a:rPr lang="en-US" b="1" dirty="0" err="1">
                <a:solidFill>
                  <a:srgbClr val="000000"/>
                </a:solidFill>
                <a:latin typeface="Aptos (Body)"/>
              </a:rPr>
              <a:t>Ia</a:t>
            </a:r>
            <a:r>
              <a:rPr lang="en-US" b="1" dirty="0">
                <a:solidFill>
                  <a:srgbClr val="000000"/>
                </a:solidFill>
                <a:latin typeface="Aptos (Body)"/>
              </a:rPr>
              <a:t> supernovae</a:t>
            </a:r>
            <a:r>
              <a:rPr lang="en-US" dirty="0">
                <a:solidFill>
                  <a:srgbClr val="000000"/>
                </a:solidFill>
                <a:latin typeface="Aptos (Body)"/>
              </a:rPr>
              <a:t>.</a:t>
            </a:r>
          </a:p>
          <a:p>
            <a:pPr algn="just"/>
            <a:endParaRPr lang="en-US" dirty="0">
              <a:solidFill>
                <a:srgbClr val="000000"/>
              </a:solidFill>
              <a:latin typeface="Aptos (Body)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ptos (Body)"/>
              </a:rPr>
              <a:t>And maybe also a fraction of the </a:t>
            </a:r>
            <a:r>
              <a:rPr lang="en-US" b="1" dirty="0">
                <a:solidFill>
                  <a:srgbClr val="000000"/>
                </a:solidFill>
                <a:latin typeface="Aptos (Body)"/>
              </a:rPr>
              <a:t>p-nuclei</a:t>
            </a:r>
            <a:r>
              <a:rPr lang="en-US" dirty="0">
                <a:solidFill>
                  <a:srgbClr val="000000"/>
                </a:solidFill>
                <a:latin typeface="Aptos (Body)"/>
              </a:rPr>
              <a:t>! (see e.g.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ptos (Body)"/>
              </a:rPr>
              <a:t>Howard &amp; Meyer </a:t>
            </a:r>
            <a:r>
              <a:rPr lang="en-GB" sz="1800" b="0" i="0" u="none" strike="noStrike" baseline="0" dirty="0">
                <a:latin typeface="Aptos (Body)"/>
              </a:rPr>
              <a:t>1993, </a:t>
            </a:r>
            <a:r>
              <a:rPr lang="en-GB" sz="1800" b="0" i="0" u="none" strike="noStrike" baseline="0" dirty="0" err="1">
                <a:latin typeface="Aptos (Body)"/>
              </a:rPr>
              <a:t>Travaglio</a:t>
            </a:r>
            <a:r>
              <a:rPr lang="en-GB" sz="1800" b="0" i="0" u="none" strike="noStrike" baseline="0" dirty="0">
                <a:latin typeface="Aptos (Body)"/>
              </a:rPr>
              <a:t> et al. </a:t>
            </a:r>
            <a:r>
              <a:rPr lang="en-GB" dirty="0">
                <a:latin typeface="Aptos (Body)"/>
              </a:rPr>
              <a:t>2011, Battino et al. 2020</a:t>
            </a:r>
            <a:r>
              <a:rPr lang="en-US" dirty="0">
                <a:solidFill>
                  <a:srgbClr val="000000"/>
                </a:solidFill>
                <a:latin typeface="Aptos (Body)"/>
              </a:rPr>
              <a:t>)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Aptos (Body)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effectLst/>
                <a:latin typeface="Aptos (Body)"/>
                <a:ea typeface="Calibri" panose="020F0502020204030204" pitchFamily="34" charset="0"/>
              </a:rPr>
              <a:t>Iron is a crucial ingredient for planetary magnetic-field generation, the formation of</a:t>
            </a:r>
            <a:r>
              <a:rPr lang="en-GB" sz="1800" dirty="0">
                <a:solidFill>
                  <a:srgbClr val="000000"/>
                </a:solidFill>
                <a:effectLst/>
                <a:latin typeface="Aptos (Body)"/>
                <a:ea typeface="Calibri" panose="020F0502020204030204" pitchFamily="34" charset="0"/>
              </a:rPr>
              <a:t> proteins and enzyme systems (Wade et al. 2021) </a:t>
            </a:r>
            <a:r>
              <a:rPr lang="en-GB" sz="1800" dirty="0">
                <a:solidFill>
                  <a:srgbClr val="000000"/>
                </a:solidFill>
                <a:effectLst/>
                <a:latin typeface="Aptos (Body)"/>
                <a:ea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GB" sz="1800" dirty="0">
                <a:solidFill>
                  <a:srgbClr val="000000"/>
                </a:solidFill>
                <a:effectLst/>
                <a:latin typeface="Aptos (Body)"/>
                <a:ea typeface="Calibri" panose="020F0502020204030204" pitchFamily="34" charset="0"/>
              </a:rPr>
              <a:t>central role played in the emergence of life as we know it on Earth.</a:t>
            </a:r>
            <a:endParaRPr lang="en-US" dirty="0">
              <a:solidFill>
                <a:srgbClr val="000000"/>
              </a:solidFill>
              <a:latin typeface="Aptos (Body)"/>
            </a:endParaRPr>
          </a:p>
          <a:p>
            <a:pPr algn="just"/>
            <a:endParaRPr lang="en-US" dirty="0">
              <a:solidFill>
                <a:srgbClr val="000000"/>
              </a:solidFill>
              <a:latin typeface="+mj-lt"/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  <a:latin typeface="+mj-lt"/>
              </a:rPr>
              <a:t>Additionally, due to their characteristic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lightcurves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,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SNe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+mj-lt"/>
              </a:rPr>
              <a:t>Ia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 are standardizable candles for cosmic-distance measurements </a:t>
            </a:r>
            <a:r>
              <a:rPr lang="en-GB" dirty="0">
                <a:solidFill>
                  <a:srgbClr val="000000"/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GB" dirty="0">
                <a:solidFill>
                  <a:srgbClr val="000000"/>
                </a:solidFill>
                <a:latin typeface="+mj-lt"/>
              </a:rPr>
              <a:t>evidence for the accelerated expansion of the Universe (Nobel Prize Physics, 2011) 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algn="just"/>
            <a:br>
              <a:rPr lang="en-US" sz="1350" dirty="0">
                <a:solidFill>
                  <a:srgbClr val="495365"/>
                </a:solidFill>
                <a:latin typeface="+mj-lt"/>
              </a:rPr>
            </a:br>
            <a:endParaRPr lang="en-GB" sz="1350" dirty="0">
              <a:latin typeface="+mj-lt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CC78DF-6E86-C1FD-8404-EC0BB5BDEC4A}"/>
              </a:ext>
            </a:extLst>
          </p:cNvPr>
          <p:cNvGraphicFramePr>
            <a:graphicFrameLocks noGrp="1"/>
          </p:cNvGraphicFramePr>
          <p:nvPr/>
        </p:nvGraphicFramePr>
        <p:xfrm>
          <a:off x="5265079" y="5585419"/>
          <a:ext cx="3624921" cy="813590"/>
        </p:xfrm>
        <a:graphic>
          <a:graphicData uri="http://schemas.openxmlformats.org/drawingml/2006/table">
            <a:tbl>
              <a:tblPr/>
              <a:tblGrid>
                <a:gridCol w="3624921">
                  <a:extLst>
                    <a:ext uri="{9D8B030D-6E8A-4147-A177-3AD203B41FA5}">
                      <a16:colId xmlns:a16="http://schemas.microsoft.com/office/drawing/2014/main" val="3315149219"/>
                    </a:ext>
                  </a:extLst>
                </a:gridCol>
              </a:tblGrid>
              <a:tr h="298574">
                <a:tc>
                  <a:txBody>
                    <a:bodyPr/>
                    <a:lstStyle/>
                    <a:p>
                      <a:pPr rtl="0"/>
                      <a:r>
                        <a:rPr lang="en-GB" sz="1500" b="1" dirty="0">
                          <a:effectLst/>
                        </a:rPr>
                        <a:t>NASA/ESA, The Hubble Key Project Team</a:t>
                      </a:r>
                    </a:p>
                    <a:p>
                      <a:pPr rtl="0"/>
                      <a:r>
                        <a:rPr lang="en-GB" sz="1500" b="1" dirty="0">
                          <a:effectLst/>
                        </a:rPr>
                        <a:t>The High-Z Supernova Search Team</a:t>
                      </a:r>
                    </a:p>
                  </a:txBody>
                  <a:tcPr marL="25558" marR="25558" marT="25558" marB="2555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4139431"/>
                  </a:ext>
                </a:extLst>
              </a:tr>
              <a:tr h="179312">
                <a:tc>
                  <a:txBody>
                    <a:bodyPr/>
                    <a:lstStyle/>
                    <a:p>
                      <a:endParaRPr lang="en-GB" sz="1500" dirty="0"/>
                    </a:p>
                  </a:txBody>
                  <a:tcPr marL="76673" marR="76673" marT="38337" marB="38337">
                    <a:lnT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06192368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9CF10CE1-ECDB-6D6B-8B5F-5B2DE1BD4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067" y="602966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C122DC-4218-1AF0-81F2-19B1E4FF57AE}"/>
              </a:ext>
            </a:extLst>
          </p:cNvPr>
          <p:cNvSpPr txBox="1"/>
          <p:nvPr/>
        </p:nvSpPr>
        <p:spPr>
          <a:xfrm>
            <a:off x="5342468" y="2081290"/>
            <a:ext cx="29379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000" b="1" dirty="0">
                <a:solidFill>
                  <a:srgbClr val="FF0000"/>
                </a:solidFill>
                <a:latin typeface="Aptos (Body)"/>
              </a:rPr>
              <a:t>…and yet</a:t>
            </a:r>
            <a:r>
              <a:rPr lang="en-GB" sz="2000" b="1" dirty="0">
                <a:solidFill>
                  <a:srgbClr val="000000"/>
                </a:solidFill>
                <a:latin typeface="Aptos (Body)"/>
              </a:rPr>
              <a:t> </a:t>
            </a:r>
            <a:r>
              <a:rPr lang="en-GB" sz="2000" b="1" i="0" u="none" strike="noStrike" baseline="0" dirty="0">
                <a:solidFill>
                  <a:srgbClr val="FF0000"/>
                </a:solidFill>
                <a:latin typeface="Aptos (Body)"/>
              </a:rPr>
              <a:t>the nature of </a:t>
            </a:r>
            <a:r>
              <a:rPr lang="en-GB" sz="2000" b="1" i="0" u="none" strike="noStrike" baseline="0" dirty="0" err="1">
                <a:solidFill>
                  <a:srgbClr val="FF0000"/>
                </a:solidFill>
                <a:latin typeface="Aptos (Body)"/>
              </a:rPr>
              <a:t>SNIa</a:t>
            </a:r>
            <a:r>
              <a:rPr lang="en-GB" sz="2000" b="1" i="0" u="none" strike="noStrike" baseline="0" dirty="0">
                <a:solidFill>
                  <a:srgbClr val="FF0000"/>
                </a:solidFill>
                <a:latin typeface="Aptos (Body)"/>
              </a:rPr>
              <a:t> progenitors is still a matter of debate!</a:t>
            </a:r>
            <a:endParaRPr lang="en-GB" sz="2000" b="1" dirty="0">
              <a:solidFill>
                <a:srgbClr val="FF0000"/>
              </a:solidFill>
              <a:latin typeface="Aptos (Body)"/>
            </a:endParaRPr>
          </a:p>
        </p:txBody>
      </p:sp>
      <p:sp>
        <p:nvSpPr>
          <p:cNvPr id="7" name="CustomShape 4">
            <a:extLst>
              <a:ext uri="{FF2B5EF4-FFF2-40B4-BE49-F238E27FC236}">
                <a16:creationId xmlns:a16="http://schemas.microsoft.com/office/drawing/2014/main" id="{38E5373A-0A63-C9DB-8279-520437540211}"/>
              </a:ext>
            </a:extLst>
          </p:cNvPr>
          <p:cNvSpPr/>
          <p:nvPr/>
        </p:nvSpPr>
        <p:spPr>
          <a:xfrm>
            <a:off x="238679" y="6386061"/>
            <a:ext cx="34020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r>
              <a:rPr lang="en-US" sz="135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857550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3193C-EAC4-B29B-E60E-B677AD4AC4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1312" y="516467"/>
            <a:ext cx="8207553" cy="705742"/>
          </a:xfrm>
        </p:spPr>
        <p:txBody>
          <a:bodyPr/>
          <a:lstStyle/>
          <a:p>
            <a:pPr lvl="0" algn="ctr"/>
            <a:r>
              <a:rPr lang="en-US" sz="4000" b="1" dirty="0" err="1"/>
              <a:t>SNe</a:t>
            </a:r>
            <a:r>
              <a:rPr lang="en-US" sz="4000" b="1" dirty="0"/>
              <a:t> </a:t>
            </a:r>
            <a:r>
              <a:rPr lang="en-US" sz="4000" b="1" dirty="0" err="1"/>
              <a:t>Ia</a:t>
            </a:r>
            <a:r>
              <a:rPr lang="en-US" sz="4000" b="1" dirty="0"/>
              <a:t> progenitors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2D0947-C7A8-89C8-81C5-5393C7C37ACA}"/>
              </a:ext>
            </a:extLst>
          </p:cNvPr>
          <p:cNvSpPr txBox="1"/>
          <p:nvPr/>
        </p:nvSpPr>
        <p:spPr>
          <a:xfrm>
            <a:off x="238679" y="4071067"/>
            <a:ext cx="4100700" cy="2598424"/>
          </a:xfrm>
          <a:prstGeom prst="rect">
            <a:avLst/>
          </a:prstGeom>
          <a:noFill/>
          <a:ln>
            <a:noFill/>
          </a:ln>
        </p:spPr>
        <p:txBody>
          <a:bodyPr vert="horz" wrap="square" lIns="61235" tIns="30617" rIns="61235" bIns="30617" anchorCtr="0" compatLnSpc="0">
            <a:spAutoFit/>
          </a:bodyPr>
          <a:lstStyle/>
          <a:p>
            <a:pPr algn="ctr" hangingPunct="0">
              <a:defRPr sz="1800"/>
            </a:pPr>
            <a:r>
              <a:rPr lang="en-US" b="1" dirty="0">
                <a:latin typeface="Liberation Sans" pitchFamily="18"/>
                <a:ea typeface="Noto Sans CJK SC Regular" pitchFamily="2"/>
                <a:cs typeface="FreeSans" pitchFamily="2"/>
              </a:rPr>
              <a:t>Near-Chandrasekhar mass events</a:t>
            </a:r>
          </a:p>
          <a:p>
            <a:pPr algn="just" hangingPunct="0">
              <a:defRPr sz="1800"/>
            </a:pPr>
            <a:endParaRPr lang="en-US" sz="1400" b="1" u="sng" dirty="0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algn="ctr" hangingPunct="0">
              <a:defRPr sz="1800"/>
            </a:pPr>
            <a:r>
              <a:rPr lang="en-US" sz="1400" u="sng" dirty="0">
                <a:latin typeface="Liberation Sans" pitchFamily="18"/>
                <a:ea typeface="Noto Sans CJK SC Regular" pitchFamily="2"/>
                <a:cs typeface="FreeSans" pitchFamily="2"/>
              </a:rPr>
              <a:t>Deflagration of </a:t>
            </a:r>
            <a:r>
              <a:rPr lang="en-US" sz="1400" u="sng" dirty="0" err="1">
                <a:latin typeface="Liberation Sans" pitchFamily="18"/>
                <a:ea typeface="Noto Sans CJK SC Regular" pitchFamily="2"/>
                <a:cs typeface="FreeSans" pitchFamily="2"/>
              </a:rPr>
              <a:t>Deflagration+Detonation</a:t>
            </a:r>
            <a:endParaRPr lang="en-US" sz="1400" u="sng" dirty="0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algn="just" hangingPunct="0">
              <a:defRPr sz="1800"/>
            </a:pPr>
            <a:endParaRPr lang="en-US" sz="1400" b="1" u="sng" dirty="0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algn="just" hangingPunct="0">
              <a:defRPr sz="1800"/>
            </a:pPr>
            <a:r>
              <a:rPr lang="en-US" sz="1400" u="sng" dirty="0">
                <a:latin typeface="Liberation Sans" pitchFamily="18"/>
                <a:ea typeface="Noto Sans CJK SC Regular" pitchFamily="2"/>
                <a:cs typeface="FreeSans" pitchFamily="2"/>
              </a:rPr>
              <a:t>H-accretor</a:t>
            </a:r>
            <a:r>
              <a:rPr lang="en-US" sz="1400" dirty="0">
                <a:latin typeface="Liberation Sans" pitchFamily="18"/>
                <a:ea typeface="Noto Sans CJK SC Regular" pitchFamily="2"/>
                <a:cs typeface="FreeSans" pitchFamily="2"/>
              </a:rPr>
              <a:t> → But only ~6% of SN </a:t>
            </a:r>
            <a:r>
              <a:rPr lang="en-US" sz="1400" dirty="0" err="1">
                <a:latin typeface="Liberation Sans" pitchFamily="18"/>
                <a:ea typeface="Noto Sans CJK SC Regular" pitchFamily="2"/>
                <a:cs typeface="FreeSans" pitchFamily="2"/>
              </a:rPr>
              <a:t>Ia</a:t>
            </a:r>
            <a:r>
              <a:rPr lang="en-US" sz="1400" dirty="0">
                <a:latin typeface="Liberation Sans" pitchFamily="18"/>
                <a:ea typeface="Noto Sans CJK SC Regular" pitchFamily="2"/>
                <a:cs typeface="FreeSans" pitchFamily="2"/>
              </a:rPr>
              <a:t> from there </a:t>
            </a:r>
          </a:p>
          <a:p>
            <a:pPr algn="just" hangingPunct="0">
              <a:defRPr sz="1800"/>
            </a:pPr>
            <a:r>
              <a:rPr lang="en-US" sz="1400" dirty="0">
                <a:latin typeface="Liberation Sans" pitchFamily="18"/>
                <a:ea typeface="Noto Sans CJK SC Regular" pitchFamily="2"/>
                <a:cs typeface="FreeSans" pitchFamily="2"/>
              </a:rPr>
              <a:t>	  (see e.g. Johansson et al. (2016))</a:t>
            </a:r>
          </a:p>
          <a:p>
            <a:pPr algn="just" hangingPunct="0">
              <a:defRPr sz="1800"/>
            </a:pPr>
            <a:endParaRPr lang="en-US" sz="1400" dirty="0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algn="just" hangingPunct="0">
              <a:defRPr sz="1800"/>
            </a:pPr>
            <a:endParaRPr lang="en-US" sz="1400" dirty="0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algn="just" hangingPunct="0">
              <a:defRPr sz="1800"/>
            </a:pPr>
            <a:r>
              <a:rPr lang="en-US" sz="1400" u="sng" dirty="0">
                <a:latin typeface="Liberation Sans" pitchFamily="18"/>
                <a:ea typeface="Noto Sans CJK SC Regular" pitchFamily="2"/>
                <a:cs typeface="FreeSans" pitchFamily="2"/>
              </a:rPr>
              <a:t>Slow WD merger</a:t>
            </a:r>
            <a:r>
              <a:rPr lang="en-US" sz="1400" dirty="0">
                <a:latin typeface="Liberation Sans" pitchFamily="18"/>
                <a:ea typeface="Noto Sans CJK SC Regular" pitchFamily="2"/>
                <a:cs typeface="FreeSans" pitchFamily="2"/>
              </a:rPr>
              <a:t> → Accretion disk formation</a:t>
            </a:r>
            <a:r>
              <a:rPr lang="en-US" sz="1400" b="1" dirty="0">
                <a:latin typeface="Liberation Sans" pitchFamily="18"/>
                <a:ea typeface="Noto Sans CJK SC Regular" pitchFamily="2"/>
                <a:cs typeface="FreeSans" pitchFamily="2"/>
              </a:rPr>
              <a:t> 		         →</a:t>
            </a:r>
            <a:r>
              <a:rPr lang="en-US" sz="1400" dirty="0">
                <a:latin typeface="Liberation Sans" pitchFamily="18"/>
                <a:ea typeface="Noto Sans CJK SC Regular" pitchFamily="2"/>
                <a:cs typeface="FreeSans" pitchFamily="2"/>
              </a:rPr>
              <a:t> Final outcome depends on 	            accretion rate and WD mass	            ratio (see e.g. Piersanti+2003)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D52671-DCAA-CD00-8307-48A50B8F3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2834" y="1237513"/>
            <a:ext cx="3292397" cy="28264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063D7B-72F8-FDCE-75C9-86AF8ED39B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105" y="1233986"/>
            <a:ext cx="2953295" cy="28300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3848BE-FDAB-E411-F1F5-9753D14CD1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0712" y="3803676"/>
            <a:ext cx="1864519" cy="1143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EEB4D23-FF94-382A-0646-99A018F75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25985" y="3797012"/>
            <a:ext cx="457200" cy="10715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B710F0-C5C8-B6B8-70A3-06A12820FA75}"/>
              </a:ext>
            </a:extLst>
          </p:cNvPr>
          <p:cNvSpPr txBox="1"/>
          <p:nvPr/>
        </p:nvSpPr>
        <p:spPr>
          <a:xfrm>
            <a:off x="4423600" y="4071067"/>
            <a:ext cx="4481721" cy="2572584"/>
          </a:xfrm>
          <a:prstGeom prst="rect">
            <a:avLst/>
          </a:prstGeom>
          <a:noFill/>
          <a:ln>
            <a:noFill/>
          </a:ln>
        </p:spPr>
        <p:txBody>
          <a:bodyPr vert="horz" wrap="square" lIns="61235" tIns="30617" rIns="61235" bIns="30617" anchorCtr="0" compatLnSpc="0">
            <a:spAutoFit/>
          </a:bodyPr>
          <a:lstStyle/>
          <a:p>
            <a:pPr algn="ctr" hangingPunct="0">
              <a:defRPr sz="1800"/>
            </a:pPr>
            <a:r>
              <a:rPr lang="en-US" b="1" dirty="0">
                <a:latin typeface="Liberation Sans" pitchFamily="18"/>
                <a:ea typeface="Noto Sans CJK SC Regular" pitchFamily="2"/>
                <a:cs typeface="FreeSans" pitchFamily="2"/>
              </a:rPr>
              <a:t>Sub-Chandrasekhar mass events</a:t>
            </a:r>
          </a:p>
          <a:p>
            <a:pPr algn="just" hangingPunct="0">
              <a:defRPr sz="1800"/>
            </a:pPr>
            <a:endParaRPr lang="en-US" sz="1225" b="1" dirty="0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algn="just" hangingPunct="0">
              <a:defRPr sz="1800"/>
            </a:pPr>
            <a:r>
              <a:rPr lang="en-US" sz="1400" u="sng" dirty="0">
                <a:latin typeface="Liberation Sans" pitchFamily="18"/>
                <a:ea typeface="Noto Sans CJK SC Regular" pitchFamily="2"/>
                <a:cs typeface="FreeSans" pitchFamily="2"/>
              </a:rPr>
              <a:t>He-accretor</a:t>
            </a:r>
            <a:r>
              <a:rPr lang="en-US" sz="1400" dirty="0">
                <a:latin typeface="Liberation Sans" pitchFamily="18"/>
                <a:ea typeface="Noto Sans CJK SC Regular" pitchFamily="2"/>
                <a:cs typeface="FreeSans" pitchFamily="2"/>
              </a:rPr>
              <a:t> → Double-detonation</a:t>
            </a:r>
          </a:p>
          <a:p>
            <a:pPr algn="just" hangingPunct="0">
              <a:defRPr sz="1800"/>
            </a:pPr>
            <a:r>
              <a:rPr lang="en-US" sz="1400" dirty="0">
                <a:latin typeface="Liberation Sans" pitchFamily="18"/>
                <a:ea typeface="Noto Sans CJK SC Regular" pitchFamily="2"/>
                <a:cs typeface="FreeSans" pitchFamily="2"/>
              </a:rPr>
              <a:t>	      (see Fink+2010; Magee+2021)</a:t>
            </a:r>
          </a:p>
          <a:p>
            <a:pPr algn="just" hangingPunct="0">
              <a:defRPr sz="1800"/>
            </a:pPr>
            <a:endParaRPr lang="en-US" sz="1400" dirty="0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algn="just" hangingPunct="0">
              <a:defRPr sz="1800"/>
            </a:pPr>
            <a:r>
              <a:rPr lang="en-US" sz="1400" dirty="0">
                <a:latin typeface="Liberation Sans" pitchFamily="18"/>
                <a:ea typeface="Noto Sans CJK SC Regular" pitchFamily="2"/>
                <a:cs typeface="FreeSans" pitchFamily="2"/>
              </a:rPr>
              <a:t>	</a:t>
            </a:r>
            <a:r>
              <a:rPr lang="en-US" sz="1400" u="sng" dirty="0">
                <a:latin typeface="Liberation Sans" pitchFamily="18"/>
                <a:ea typeface="Noto Sans CJK SC Regular" pitchFamily="2"/>
                <a:cs typeface="FreeSans" pitchFamily="2"/>
              </a:rPr>
              <a:t>Major channel</a:t>
            </a:r>
            <a:r>
              <a:rPr lang="en-US" sz="1400" dirty="0">
                <a:latin typeface="Liberation Sans" pitchFamily="18"/>
                <a:ea typeface="Noto Sans CJK SC Regular" pitchFamily="2"/>
                <a:cs typeface="FreeSans" pitchFamily="2"/>
              </a:rPr>
              <a:t> (~70%), but we still need 	~30% near-Ch (Lach+2020, Collins+2022) </a:t>
            </a:r>
          </a:p>
          <a:p>
            <a:pPr algn="just" hangingPunct="0">
              <a:defRPr sz="1800"/>
            </a:pPr>
            <a:endParaRPr lang="en-US" sz="1400" dirty="0">
              <a:latin typeface="Liberation Sans" pitchFamily="18"/>
              <a:ea typeface="Noto Sans CJK SC Regular" pitchFamily="2"/>
              <a:cs typeface="FreeSans" pitchFamily="2"/>
            </a:endParaRPr>
          </a:p>
          <a:p>
            <a:pPr algn="just" hangingPunct="0">
              <a:defRPr sz="1800"/>
            </a:pPr>
            <a:r>
              <a:rPr lang="en-US" sz="1400" u="sng" dirty="0">
                <a:latin typeface="Liberation Sans" pitchFamily="18"/>
                <a:ea typeface="Noto Sans CJK SC Regular" pitchFamily="2"/>
                <a:cs typeface="FreeSans" pitchFamily="2"/>
              </a:rPr>
              <a:t>Violent merger</a:t>
            </a:r>
            <a:r>
              <a:rPr lang="en-US" sz="1400" b="1" dirty="0">
                <a:latin typeface="Liberation Sans" pitchFamily="18"/>
                <a:ea typeface="Noto Sans CJK SC Regular" pitchFamily="2"/>
                <a:cs typeface="FreeSans" pitchFamily="2"/>
              </a:rPr>
              <a:t> →</a:t>
            </a:r>
            <a:r>
              <a:rPr lang="en-US" sz="1400" dirty="0">
                <a:latin typeface="Liberation Sans" pitchFamily="18"/>
                <a:ea typeface="Noto Sans CJK SC Regular" pitchFamily="2"/>
                <a:cs typeface="FreeSans" pitchFamily="2"/>
              </a:rPr>
              <a:t> Prompt detonation during the 	        merger process (if mass ratio q &gt; ~0.8 	        or at least ~0.01 </a:t>
            </a:r>
            <a:r>
              <a:rPr lang="en-US" sz="1400" dirty="0" err="1">
                <a:latin typeface="Liberation Sans" pitchFamily="18"/>
                <a:ea typeface="Noto Sans CJK SC Regular" pitchFamily="2"/>
                <a:cs typeface="FreeSans" pitchFamily="2"/>
              </a:rPr>
              <a:t>M</a:t>
            </a:r>
            <a:r>
              <a:rPr lang="en-US" sz="1400" baseline="-25000" dirty="0" err="1">
                <a:latin typeface="Liberation Sans" pitchFamily="18"/>
                <a:ea typeface="Noto Sans CJK SC Regular" pitchFamily="2"/>
                <a:cs typeface="FreeSans" pitchFamily="2"/>
              </a:rPr>
              <a:t>sun</a:t>
            </a:r>
            <a:r>
              <a:rPr lang="en-US" sz="1400" dirty="0">
                <a:latin typeface="Liberation Sans" pitchFamily="18"/>
                <a:ea typeface="Noto Sans CJK SC Regular" pitchFamily="2"/>
                <a:cs typeface="FreeSans" pitchFamily="2"/>
              </a:rPr>
              <a:t> He present; see 	        </a:t>
            </a:r>
            <a:r>
              <a:rPr lang="en-US" sz="1400" dirty="0" err="1">
                <a:latin typeface="Liberation Sans" pitchFamily="18"/>
                <a:ea typeface="Noto Sans CJK SC Regular" pitchFamily="2"/>
                <a:cs typeface="FreeSans" pitchFamily="2"/>
              </a:rPr>
              <a:t>Pakmor</a:t>
            </a:r>
            <a:r>
              <a:rPr lang="en-US" sz="1400" dirty="0">
                <a:latin typeface="Liberation Sans" pitchFamily="18"/>
                <a:ea typeface="Noto Sans CJK SC Regular" pitchFamily="2"/>
                <a:cs typeface="FreeSans" pitchFamily="2"/>
              </a:rPr>
              <a:t> et al. 2010, 2011, 2012, 2013)</a:t>
            </a:r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FADFE400-AAB9-B6A5-9FC7-126EC1882E37}"/>
              </a:ext>
            </a:extLst>
          </p:cNvPr>
          <p:cNvSpPr/>
          <p:nvPr/>
        </p:nvSpPr>
        <p:spPr>
          <a:xfrm>
            <a:off x="238679" y="6386061"/>
            <a:ext cx="34020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r>
              <a:rPr lang="en-US" sz="135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BF4F17-6125-012C-C2B4-C2735691888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4014" y="499533"/>
            <a:ext cx="8231786" cy="733544"/>
          </a:xfrm>
        </p:spPr>
        <p:txBody>
          <a:bodyPr>
            <a:normAutofit/>
          </a:bodyPr>
          <a:lstStyle/>
          <a:p>
            <a:pPr lvl="0" algn="ctr"/>
            <a:r>
              <a:rPr lang="en-US" sz="4000" b="1" dirty="0">
                <a:latin typeface="Liberation Sans" pitchFamily="18"/>
                <a:ea typeface="Noto Sans CJK SC Regular" pitchFamily="2"/>
                <a:cs typeface="FreeSans" pitchFamily="2"/>
              </a:rPr>
              <a:t>Slow WD mergers</a:t>
            </a:r>
            <a:r>
              <a:rPr lang="en-US" sz="4000" b="1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ECDC2D-0011-A312-D8CA-246357B6D7D2}"/>
              </a:ext>
            </a:extLst>
          </p:cNvPr>
          <p:cNvSpPr txBox="1"/>
          <p:nvPr/>
        </p:nvSpPr>
        <p:spPr>
          <a:xfrm>
            <a:off x="74014" y="5726905"/>
            <a:ext cx="298457" cy="242459"/>
          </a:xfrm>
          <a:prstGeom prst="rect">
            <a:avLst/>
          </a:prstGeom>
          <a:noFill/>
          <a:ln>
            <a:noFill/>
          </a:ln>
        </p:spPr>
        <p:txBody>
          <a:bodyPr vert="horz" wrap="none" lIns="61235" tIns="30617" rIns="61235" bIns="30617" anchorCtr="0" compatLnSpc="0">
            <a:spAutoFit/>
          </a:bodyPr>
          <a:lstStyle/>
          <a:p>
            <a:pPr hangingPunct="0"/>
            <a:r>
              <a:rPr lang="en-US" sz="1225" b="1" dirty="0">
                <a:latin typeface="Liberation Sans" pitchFamily="18"/>
                <a:ea typeface="Noto Sans CJK SC Regular" pitchFamily="2"/>
                <a:cs typeface="FreeSans" pitchFamily="2"/>
              </a:rPr>
              <a:t>10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627EA5-2049-E98E-21A3-5139F156B1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18" y="1169857"/>
            <a:ext cx="4455314" cy="25023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F7E1D95-0773-963F-7B46-589B90435E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68" y="3512940"/>
            <a:ext cx="4461314" cy="248781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D061E1A-35F8-E5EA-3EB9-91C391FB4B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3571" y="3573848"/>
            <a:ext cx="4195719" cy="2289747"/>
          </a:xfrm>
          <a:prstGeom prst="rect">
            <a:avLst/>
          </a:prstGeom>
        </p:spPr>
      </p:pic>
      <p:pic>
        <p:nvPicPr>
          <p:cNvPr id="15" name="Picture Placeholder 1">
            <a:extLst>
              <a:ext uri="{FF2B5EF4-FFF2-40B4-BE49-F238E27FC236}">
                <a16:creationId xmlns:a16="http://schemas.microsoft.com/office/drawing/2014/main" id="{AC7969B0-22BB-D05D-0882-5B4CDDD3FCDB}"/>
              </a:ext>
            </a:extLst>
          </p:cNvPr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4585301" y="1233077"/>
            <a:ext cx="4558701" cy="24878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8BE71D-642B-A4BB-4846-C84C81DB01AD}"/>
              </a:ext>
            </a:extLst>
          </p:cNvPr>
          <p:cNvSpPr txBox="1"/>
          <p:nvPr/>
        </p:nvSpPr>
        <p:spPr>
          <a:xfrm>
            <a:off x="4656979" y="6097431"/>
            <a:ext cx="1811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baseline="30000" dirty="0"/>
              <a:t>12</a:t>
            </a:r>
            <a:r>
              <a:rPr lang="en-GB" sz="2000" b="1" dirty="0"/>
              <a:t>C(</a:t>
            </a:r>
            <a:r>
              <a:rPr lang="en-GB" sz="2000" b="1" baseline="30000" dirty="0"/>
              <a:t>12</a:t>
            </a:r>
            <a:r>
              <a:rPr lang="en-GB" sz="2000" b="1" dirty="0"/>
              <a:t>C,</a:t>
            </a:r>
            <a:r>
              <a:rPr lang="en-GB" sz="2000" b="1" dirty="0">
                <a:solidFill>
                  <a:srgbClr val="FF0000"/>
                </a:solidFill>
              </a:rPr>
              <a:t>a</a:t>
            </a:r>
            <a:r>
              <a:rPr lang="en-GB" sz="2000" b="1" dirty="0"/>
              <a:t>)</a:t>
            </a:r>
            <a:r>
              <a:rPr lang="en-GB" sz="2000" b="1" baseline="30000" dirty="0"/>
              <a:t> 20</a:t>
            </a:r>
            <a:r>
              <a:rPr lang="en-GB" sz="2000" b="1" dirty="0"/>
              <a:t>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06DB92-7A6C-8449-B889-6E09039CA451}"/>
              </a:ext>
            </a:extLst>
          </p:cNvPr>
          <p:cNvSpPr txBox="1"/>
          <p:nvPr/>
        </p:nvSpPr>
        <p:spPr>
          <a:xfrm>
            <a:off x="7202027" y="6097430"/>
            <a:ext cx="1811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baseline="30000" dirty="0">
                <a:solidFill>
                  <a:srgbClr val="FF0000"/>
                </a:solidFill>
              </a:rPr>
              <a:t>22</a:t>
            </a:r>
            <a:r>
              <a:rPr lang="en-GB" sz="2000" b="1" dirty="0">
                <a:solidFill>
                  <a:srgbClr val="FF0000"/>
                </a:solidFill>
              </a:rPr>
              <a:t>Ne(</a:t>
            </a:r>
            <a:r>
              <a:rPr lang="en-GB" sz="2000" b="1" dirty="0" err="1">
                <a:solidFill>
                  <a:srgbClr val="FF0000"/>
                </a:solidFill>
              </a:rPr>
              <a:t>a,n</a:t>
            </a:r>
            <a:r>
              <a:rPr lang="en-GB" sz="2000" b="1" dirty="0">
                <a:solidFill>
                  <a:srgbClr val="FF0000"/>
                </a:solidFill>
              </a:rPr>
              <a:t>)</a:t>
            </a:r>
            <a:r>
              <a:rPr lang="en-GB" sz="2000" b="1" baseline="30000" dirty="0">
                <a:solidFill>
                  <a:srgbClr val="FF0000"/>
                </a:solidFill>
              </a:rPr>
              <a:t> 25</a:t>
            </a:r>
            <a:r>
              <a:rPr lang="en-GB" sz="2000" b="1" dirty="0">
                <a:solidFill>
                  <a:srgbClr val="FF0000"/>
                </a:solidFill>
              </a:rPr>
              <a:t>Mg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D77D735-BECE-8A7B-2972-716FC2623619}"/>
              </a:ext>
            </a:extLst>
          </p:cNvPr>
          <p:cNvCxnSpPr>
            <a:cxnSpLocks/>
          </p:cNvCxnSpPr>
          <p:nvPr/>
        </p:nvCxnSpPr>
        <p:spPr>
          <a:xfrm flipV="1">
            <a:off x="6404410" y="6302481"/>
            <a:ext cx="836920" cy="1699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stomShape 4">
            <a:extLst>
              <a:ext uri="{FF2B5EF4-FFF2-40B4-BE49-F238E27FC236}">
                <a16:creationId xmlns:a16="http://schemas.microsoft.com/office/drawing/2014/main" id="{1F544319-8313-BBA1-9092-3E5F99C4EEE9}"/>
              </a:ext>
            </a:extLst>
          </p:cNvPr>
          <p:cNvSpPr/>
          <p:nvPr/>
        </p:nvSpPr>
        <p:spPr>
          <a:xfrm>
            <a:off x="238679" y="6386061"/>
            <a:ext cx="34020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r>
              <a:rPr lang="en-US" sz="135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6B7A7E-ABEA-FCCD-7CE6-0D46A721FF27}"/>
              </a:ext>
            </a:extLst>
          </p:cNvPr>
          <p:cNvSpPr txBox="1"/>
          <p:nvPr/>
        </p:nvSpPr>
        <p:spPr>
          <a:xfrm>
            <a:off x="6372807" y="4180116"/>
            <a:ext cx="1203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C-flashes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25C1AD-80B6-10D4-3844-2144B5D41283}"/>
              </a:ext>
            </a:extLst>
          </p:cNvPr>
          <p:cNvSpPr txBox="1"/>
          <p:nvPr/>
        </p:nvSpPr>
        <p:spPr>
          <a:xfrm>
            <a:off x="447867" y="6097430"/>
            <a:ext cx="3838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FF0000"/>
                </a:solidFill>
              </a:rPr>
              <a:t>IF</a:t>
            </a:r>
            <a:r>
              <a:rPr lang="en-GB" u="sng" dirty="0"/>
              <a:t> mass </a:t>
            </a:r>
            <a:r>
              <a:rPr lang="en-GB" u="sng" dirty="0" err="1"/>
              <a:t>acc</a:t>
            </a:r>
            <a:r>
              <a:rPr lang="en-GB" u="sng" dirty="0"/>
              <a:t> rate &gt; 2 10</a:t>
            </a:r>
            <a:r>
              <a:rPr lang="en-GB" u="sng" baseline="30000" dirty="0"/>
              <a:t>-6</a:t>
            </a:r>
            <a:r>
              <a:rPr lang="en-GB" u="sng" dirty="0"/>
              <a:t> </a:t>
            </a:r>
            <a:r>
              <a:rPr lang="en-GB" u="sng" dirty="0" err="1"/>
              <a:t>M</a:t>
            </a:r>
            <a:r>
              <a:rPr lang="en-GB" u="sng" baseline="-25000" dirty="0" err="1"/>
              <a:t>sun</a:t>
            </a:r>
            <a:r>
              <a:rPr lang="en-GB" u="sng" dirty="0"/>
              <a:t>/yr…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F104D66-0D4E-1CB2-CCA2-B6C376BAB0C3}"/>
              </a:ext>
            </a:extLst>
          </p:cNvPr>
          <p:cNvCxnSpPr>
            <a:cxnSpLocks/>
          </p:cNvCxnSpPr>
          <p:nvPr/>
        </p:nvCxnSpPr>
        <p:spPr>
          <a:xfrm>
            <a:off x="3956180" y="6325479"/>
            <a:ext cx="836920" cy="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481A7-8F10-46DE-9785-3A043CE06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8" y="513024"/>
            <a:ext cx="8208681" cy="711082"/>
          </a:xfrm>
        </p:spPr>
        <p:txBody>
          <a:bodyPr vert="horz" lIns="68580" tIns="34290" rIns="68580" bIns="34290" rtlCol="0" anchor="t">
            <a:norm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Trans-Fe elemen</a:t>
            </a:r>
            <a:r>
              <a:rPr lang="en-US" sz="4000" b="1" dirty="0">
                <a:solidFill>
                  <a:schemeClr val="tx2"/>
                </a:solidFill>
              </a:rPr>
              <a:t>t nucleosynthesis</a:t>
            </a:r>
            <a:endParaRPr lang="en-US" sz="40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CD09D2F-AD2A-E947-37D5-F9C4A44D16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8497" y="1714231"/>
            <a:ext cx="7283280" cy="401267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99541B-7639-6B63-8DCA-F8C3A6ED99DF}"/>
              </a:ext>
            </a:extLst>
          </p:cNvPr>
          <p:cNvSpPr txBox="1"/>
          <p:nvPr/>
        </p:nvSpPr>
        <p:spPr>
          <a:xfrm>
            <a:off x="105587" y="5641501"/>
            <a:ext cx="3394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11</a:t>
            </a:r>
            <a:endParaRPr lang="en-GB" sz="1350" dirty="0"/>
          </a:p>
        </p:txBody>
      </p:sp>
      <p:sp>
        <p:nvSpPr>
          <p:cNvPr id="4" name="CustomShape 4">
            <a:extLst>
              <a:ext uri="{FF2B5EF4-FFF2-40B4-BE49-F238E27FC236}">
                <a16:creationId xmlns:a16="http://schemas.microsoft.com/office/drawing/2014/main" id="{8BE0AF25-DA7B-F45A-D693-F2C6963478A5}"/>
              </a:ext>
            </a:extLst>
          </p:cNvPr>
          <p:cNvSpPr/>
          <p:nvPr/>
        </p:nvSpPr>
        <p:spPr>
          <a:xfrm>
            <a:off x="238679" y="6386061"/>
            <a:ext cx="34020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r>
              <a:rPr lang="en-US" sz="135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7D1AE-06A8-204B-DE14-00F07101263C}"/>
              </a:ext>
            </a:extLst>
          </p:cNvPr>
          <p:cNvSpPr txBox="1"/>
          <p:nvPr/>
        </p:nvSpPr>
        <p:spPr>
          <a:xfrm>
            <a:off x="2314985" y="6097431"/>
            <a:ext cx="224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baseline="30000" dirty="0"/>
              <a:t>12</a:t>
            </a:r>
            <a:r>
              <a:rPr lang="en-GB" sz="2400" b="1" dirty="0"/>
              <a:t>C(</a:t>
            </a:r>
            <a:r>
              <a:rPr lang="en-GB" sz="2400" b="1" baseline="30000" dirty="0"/>
              <a:t>12</a:t>
            </a:r>
            <a:r>
              <a:rPr lang="en-GB" sz="2400" b="1" dirty="0"/>
              <a:t>C,</a:t>
            </a:r>
            <a:r>
              <a:rPr lang="en-GB" sz="2400" b="1" dirty="0">
                <a:solidFill>
                  <a:srgbClr val="FF0000"/>
                </a:solidFill>
              </a:rPr>
              <a:t>a</a:t>
            </a:r>
            <a:r>
              <a:rPr lang="en-GB" sz="2400" b="1" dirty="0"/>
              <a:t>)</a:t>
            </a:r>
            <a:r>
              <a:rPr lang="en-GB" sz="2400" b="1" baseline="30000" dirty="0"/>
              <a:t> 20</a:t>
            </a:r>
            <a:r>
              <a:rPr lang="en-GB" sz="2400" b="1" dirty="0"/>
              <a:t>Ne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73D8C99-BEEE-C5BD-5585-739B580DA50A}"/>
              </a:ext>
            </a:extLst>
          </p:cNvPr>
          <p:cNvCxnSpPr>
            <a:cxnSpLocks/>
          </p:cNvCxnSpPr>
          <p:nvPr/>
        </p:nvCxnSpPr>
        <p:spPr>
          <a:xfrm flipV="1">
            <a:off x="4435637" y="6358467"/>
            <a:ext cx="836920" cy="16994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3E72517-8600-A55F-CE3B-D6282134DD74}"/>
              </a:ext>
            </a:extLst>
          </p:cNvPr>
          <p:cNvSpPr txBox="1"/>
          <p:nvPr/>
        </p:nvSpPr>
        <p:spPr>
          <a:xfrm>
            <a:off x="5223935" y="6097430"/>
            <a:ext cx="2243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baseline="30000" dirty="0">
                <a:solidFill>
                  <a:srgbClr val="FF0000"/>
                </a:solidFill>
              </a:rPr>
              <a:t>22</a:t>
            </a:r>
            <a:r>
              <a:rPr lang="en-GB" sz="2400" b="1" dirty="0">
                <a:solidFill>
                  <a:srgbClr val="FF0000"/>
                </a:solidFill>
              </a:rPr>
              <a:t>Ne(</a:t>
            </a:r>
            <a:r>
              <a:rPr lang="en-GB" sz="2400" b="1" dirty="0" err="1">
                <a:solidFill>
                  <a:srgbClr val="FF0000"/>
                </a:solidFill>
              </a:rPr>
              <a:t>a,n</a:t>
            </a:r>
            <a:r>
              <a:rPr lang="en-GB" sz="2400" b="1" dirty="0">
                <a:solidFill>
                  <a:srgbClr val="FF0000"/>
                </a:solidFill>
              </a:rPr>
              <a:t>)</a:t>
            </a:r>
            <a:r>
              <a:rPr lang="en-GB" sz="2400" b="1" baseline="30000" dirty="0">
                <a:solidFill>
                  <a:srgbClr val="FF0000"/>
                </a:solidFill>
              </a:rPr>
              <a:t> 25</a:t>
            </a:r>
            <a:r>
              <a:rPr lang="en-GB" sz="2400" b="1" dirty="0">
                <a:solidFill>
                  <a:srgbClr val="FF0000"/>
                </a:solidFill>
              </a:rPr>
              <a:t>Mg</a:t>
            </a:r>
          </a:p>
        </p:txBody>
      </p:sp>
    </p:spTree>
    <p:extLst>
      <p:ext uri="{BB962C8B-B14F-4D97-AF65-F5344CB8AC3E}">
        <p14:creationId xmlns:p14="http://schemas.microsoft.com/office/powerpoint/2010/main" val="1437801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78D9C5F-E30F-FCAA-1681-9405B1E8F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22359"/>
            <a:ext cx="6531480" cy="653040"/>
          </a:xfrm>
        </p:spPr>
        <p:txBody>
          <a:bodyPr/>
          <a:lstStyle/>
          <a:p>
            <a:pPr algn="ctr"/>
            <a:r>
              <a:rPr lang="en-US" b="1" dirty="0"/>
              <a:t>C-burning flame propagation</a:t>
            </a:r>
          </a:p>
        </p:txBody>
      </p:sp>
      <p:pic>
        <p:nvPicPr>
          <p:cNvPr id="3" name="Content Placeholder 2" descr="A graph of a mass coordinate system&#10;&#10;AI-generated content may be incorrect.">
            <a:extLst>
              <a:ext uri="{FF2B5EF4-FFF2-40B4-BE49-F238E27FC236}">
                <a16:creationId xmlns:a16="http://schemas.microsoft.com/office/drawing/2014/main" id="{86738167-F8A7-67AF-0251-DEE2A0C10A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361" y="1243567"/>
            <a:ext cx="4777278" cy="2607123"/>
          </a:xfrm>
        </p:spPr>
      </p:pic>
      <p:pic>
        <p:nvPicPr>
          <p:cNvPr id="5" name="Content Placeholder 4" descr="A graph of a temperature&#10;&#10;AI-generated content may be incorrect.">
            <a:extLst>
              <a:ext uri="{FF2B5EF4-FFF2-40B4-BE49-F238E27FC236}">
                <a16:creationId xmlns:a16="http://schemas.microsoft.com/office/drawing/2014/main" id="{C20D6571-47F6-17F9-6F2C-F56E46F237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36" y="3918858"/>
            <a:ext cx="4927328" cy="2689010"/>
          </a:xfrm>
        </p:spPr>
      </p:pic>
      <p:sp>
        <p:nvSpPr>
          <p:cNvPr id="7" name="CustomShape 4">
            <a:extLst>
              <a:ext uri="{FF2B5EF4-FFF2-40B4-BE49-F238E27FC236}">
                <a16:creationId xmlns:a16="http://schemas.microsoft.com/office/drawing/2014/main" id="{8585396A-22E9-AC50-3896-16B9FAD63916}"/>
              </a:ext>
            </a:extLst>
          </p:cNvPr>
          <p:cNvSpPr/>
          <p:nvPr/>
        </p:nvSpPr>
        <p:spPr>
          <a:xfrm>
            <a:off x="238679" y="6386061"/>
            <a:ext cx="34020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r>
              <a:rPr lang="en-US" sz="135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61720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aph with numbers and symbols&#10;&#10;AI-generated content may be incorrect.">
            <a:extLst>
              <a:ext uri="{FF2B5EF4-FFF2-40B4-BE49-F238E27FC236}">
                <a16:creationId xmlns:a16="http://schemas.microsoft.com/office/drawing/2014/main" id="{D9B930A3-4920-2A12-4ED0-804893FC17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725" y="1595350"/>
            <a:ext cx="4206281" cy="229551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B52FE0-9D63-45B0-6B1A-7DFDA26D3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/>
              <a:t>Impact of the </a:t>
            </a:r>
            <a:r>
              <a:rPr lang="en-GB" b="1" baseline="30000" dirty="0"/>
              <a:t>22</a:t>
            </a:r>
            <a:r>
              <a:rPr lang="en-GB" b="1" dirty="0"/>
              <a:t>Ne(</a:t>
            </a:r>
            <a:r>
              <a:rPr lang="en-GB" b="1" dirty="0" err="1"/>
              <a:t>a,n</a:t>
            </a:r>
            <a:r>
              <a:rPr lang="en-GB" b="1" dirty="0"/>
              <a:t>)</a:t>
            </a:r>
            <a:r>
              <a:rPr lang="en-GB" b="1" baseline="30000" dirty="0"/>
              <a:t>25</a:t>
            </a:r>
            <a:r>
              <a:rPr lang="en-GB" b="1" dirty="0"/>
              <a:t>Mg</a:t>
            </a:r>
          </a:p>
        </p:txBody>
      </p:sp>
      <p:pic>
        <p:nvPicPr>
          <p:cNvPr id="6" name="Content Placeholder 5" descr="A graph of a graph showing the temperature of a temperature&#10;&#10;AI-generated content may be incorrect.">
            <a:extLst>
              <a:ext uri="{FF2B5EF4-FFF2-40B4-BE49-F238E27FC236}">
                <a16:creationId xmlns:a16="http://schemas.microsoft.com/office/drawing/2014/main" id="{4EE3E10E-7679-ADAF-6B5E-DCF493FAC0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5" y="1250121"/>
            <a:ext cx="4870585" cy="2658043"/>
          </a:xfrm>
        </p:spPr>
      </p:pic>
      <p:pic>
        <p:nvPicPr>
          <p:cNvPr id="10" name="Picture 9" descr="A graph of a temperature&#10;&#10;AI-generated content may be incorrect.">
            <a:extLst>
              <a:ext uri="{FF2B5EF4-FFF2-40B4-BE49-F238E27FC236}">
                <a16:creationId xmlns:a16="http://schemas.microsoft.com/office/drawing/2014/main" id="{20C949E8-0810-BF2E-1A5A-ED55AE702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4" y="3947188"/>
            <a:ext cx="4870583" cy="2658043"/>
          </a:xfrm>
          <a:prstGeom prst="rect">
            <a:avLst/>
          </a:prstGeom>
        </p:spPr>
      </p:pic>
      <p:sp>
        <p:nvSpPr>
          <p:cNvPr id="11" name="CustomShape 4">
            <a:extLst>
              <a:ext uri="{FF2B5EF4-FFF2-40B4-BE49-F238E27FC236}">
                <a16:creationId xmlns:a16="http://schemas.microsoft.com/office/drawing/2014/main" id="{A9AA744B-D5B7-A6B5-9964-8A7C446A040D}"/>
              </a:ext>
            </a:extLst>
          </p:cNvPr>
          <p:cNvSpPr/>
          <p:nvPr/>
        </p:nvSpPr>
        <p:spPr>
          <a:xfrm>
            <a:off x="238679" y="6386061"/>
            <a:ext cx="34020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r>
              <a:rPr lang="en-US" sz="135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D9BD65-ED43-7F13-9625-BB20BC554A26}"/>
              </a:ext>
            </a:extLst>
          </p:cNvPr>
          <p:cNvSpPr txBox="1"/>
          <p:nvPr/>
        </p:nvSpPr>
        <p:spPr>
          <a:xfrm>
            <a:off x="5589955" y="3895194"/>
            <a:ext cx="32927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b="1" dirty="0">
                <a:solidFill>
                  <a:srgbClr val="FF0000"/>
                </a:solidFill>
              </a:rPr>
              <a:t>New direct measurement </a:t>
            </a:r>
            <a:r>
              <a:rPr lang="en-GB" b="1" dirty="0"/>
              <a:t>currently underway at the INFN Gran Sasso National laboratory (ERC starting grant </a:t>
            </a:r>
            <a:r>
              <a:rPr lang="en-GB" b="1" dirty="0">
                <a:solidFill>
                  <a:srgbClr val="FF0000"/>
                </a:solidFill>
              </a:rPr>
              <a:t>SHADES; </a:t>
            </a:r>
            <a:r>
              <a:rPr lang="en-GB" b="1" dirty="0"/>
              <a:t>PI: </a:t>
            </a:r>
            <a:r>
              <a:rPr lang="en-GB" b="1" dirty="0">
                <a:solidFill>
                  <a:srgbClr val="0070C0"/>
                </a:solidFill>
              </a:rPr>
              <a:t>A. Best</a:t>
            </a:r>
            <a:r>
              <a:rPr lang="en-GB" b="1" dirty="0"/>
              <a:t>). See also posters and talks by  </a:t>
            </a:r>
            <a:r>
              <a:rPr lang="en-GB" b="1" dirty="0">
                <a:solidFill>
                  <a:srgbClr val="0070C0"/>
                </a:solidFill>
              </a:rPr>
              <a:t>T. </a:t>
            </a:r>
            <a:r>
              <a:rPr lang="en-GB" b="1" dirty="0" err="1">
                <a:solidFill>
                  <a:srgbClr val="0070C0"/>
                </a:solidFill>
              </a:rPr>
              <a:t>Chillery</a:t>
            </a:r>
            <a:r>
              <a:rPr lang="en-GB" b="1" dirty="0"/>
              <a:t>, </a:t>
            </a:r>
            <a:r>
              <a:rPr lang="en-GB" b="1" dirty="0">
                <a:solidFill>
                  <a:srgbClr val="0070C0"/>
                </a:solidFill>
              </a:rPr>
              <a:t>D. </a:t>
            </a:r>
            <a:r>
              <a:rPr lang="en-GB" b="1" dirty="0" err="1">
                <a:solidFill>
                  <a:srgbClr val="0070C0"/>
                </a:solidFill>
              </a:rPr>
              <a:t>Rapagnani</a:t>
            </a:r>
            <a:r>
              <a:rPr lang="en-GB" b="1" dirty="0"/>
              <a:t>, and </a:t>
            </a:r>
            <a:r>
              <a:rPr lang="en-GB" b="1" dirty="0">
                <a:solidFill>
                  <a:srgbClr val="0070C0"/>
                </a:solidFill>
              </a:rPr>
              <a:t>D.  Mercogliano</a:t>
            </a:r>
            <a:r>
              <a:rPr lang="en-GB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8480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15719BB-48A7-4AF4-BB91-DC82E0DF72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Freeform: Shape 23">
            <a:extLst>
              <a:ext uri="{FF2B5EF4-FFF2-40B4-BE49-F238E27FC236}">
                <a16:creationId xmlns:a16="http://schemas.microsoft.com/office/drawing/2014/main" id="{10973A55-5440-4A99-B526-B5812E462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0" cy="6858000"/>
          </a:xfrm>
          <a:custGeom>
            <a:avLst/>
            <a:gdLst>
              <a:gd name="connsiteX0" fmla="*/ 0 w 6096002"/>
              <a:gd name="connsiteY0" fmla="*/ 0 h 6858000"/>
              <a:gd name="connsiteX1" fmla="*/ 4885967 w 6096002"/>
              <a:gd name="connsiteY1" fmla="*/ 0 h 6858000"/>
              <a:gd name="connsiteX2" fmla="*/ 4946007 w 6096002"/>
              <a:gd name="connsiteY2" fmla="*/ 69271 h 6858000"/>
              <a:gd name="connsiteX3" fmla="*/ 6096002 w 6096002"/>
              <a:gd name="connsiteY3" fmla="*/ 3429000 h 6858000"/>
              <a:gd name="connsiteX4" fmla="*/ 4946007 w 6096002"/>
              <a:gd name="connsiteY4" fmla="*/ 6788730 h 6858000"/>
              <a:gd name="connsiteX5" fmla="*/ 4885967 w 6096002"/>
              <a:gd name="connsiteY5" fmla="*/ 6858000 h 6858000"/>
              <a:gd name="connsiteX6" fmla="*/ 0 w 609600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2" h="6858000">
                <a:moveTo>
                  <a:pt x="0" y="0"/>
                </a:moveTo>
                <a:lnTo>
                  <a:pt x="4885967" y="0"/>
                </a:lnTo>
                <a:lnTo>
                  <a:pt x="4946007" y="69271"/>
                </a:lnTo>
                <a:cubicBezTo>
                  <a:pt x="5656533" y="929100"/>
                  <a:pt x="6096002" y="2116944"/>
                  <a:pt x="6096002" y="3429000"/>
                </a:cubicBezTo>
                <a:cubicBezTo>
                  <a:pt x="6096002" y="4741056"/>
                  <a:pt x="5656533" y="5928900"/>
                  <a:pt x="4946007" y="6788730"/>
                </a:cubicBezTo>
                <a:lnTo>
                  <a:pt x="4885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25">
            <a:extLst>
              <a:ext uri="{FF2B5EF4-FFF2-40B4-BE49-F238E27FC236}">
                <a16:creationId xmlns:a16="http://schemas.microsoft.com/office/drawing/2014/main" id="{A9682493-588A-4D52-98F6-FBBD80C07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64027" cy="6858000"/>
          </a:xfrm>
          <a:custGeom>
            <a:avLst/>
            <a:gdLst>
              <a:gd name="connsiteX0" fmla="*/ 0 w 6085370"/>
              <a:gd name="connsiteY0" fmla="*/ 0 h 6858000"/>
              <a:gd name="connsiteX1" fmla="*/ 4875335 w 6085370"/>
              <a:gd name="connsiteY1" fmla="*/ 0 h 6858000"/>
              <a:gd name="connsiteX2" fmla="*/ 4935375 w 6085370"/>
              <a:gd name="connsiteY2" fmla="*/ 69271 h 6858000"/>
              <a:gd name="connsiteX3" fmla="*/ 6085370 w 6085370"/>
              <a:gd name="connsiteY3" fmla="*/ 3429000 h 6858000"/>
              <a:gd name="connsiteX4" fmla="*/ 4935375 w 6085370"/>
              <a:gd name="connsiteY4" fmla="*/ 6788730 h 6858000"/>
              <a:gd name="connsiteX5" fmla="*/ 4875335 w 6085370"/>
              <a:gd name="connsiteY5" fmla="*/ 6858000 h 6858000"/>
              <a:gd name="connsiteX6" fmla="*/ 0 w 60853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5370" h="6858000">
                <a:moveTo>
                  <a:pt x="0" y="0"/>
                </a:moveTo>
                <a:lnTo>
                  <a:pt x="4875335" y="0"/>
                </a:lnTo>
                <a:lnTo>
                  <a:pt x="4935375" y="69271"/>
                </a:lnTo>
                <a:cubicBezTo>
                  <a:pt x="5645901" y="929100"/>
                  <a:pt x="6085370" y="2116944"/>
                  <a:pt x="6085370" y="3429000"/>
                </a:cubicBezTo>
                <a:cubicBezTo>
                  <a:pt x="6085370" y="4741056"/>
                  <a:pt x="5645901" y="5928900"/>
                  <a:pt x="4935375" y="6788730"/>
                </a:cubicBezTo>
                <a:lnTo>
                  <a:pt x="487533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D3B182-E0D1-1C22-65E2-567A210B4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7001" y="4400"/>
            <a:ext cx="3624602" cy="5967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hangingPunct="1"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Explosive Yields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BEC5A7A-ADE4-48D9-B89C-2BA1C9110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18283" y="431969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9119" y="2185062"/>
            <a:ext cx="37033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92A072-675B-A9A9-205A-090130AF3551}"/>
              </a:ext>
            </a:extLst>
          </p:cNvPr>
          <p:cNvSpPr txBox="1"/>
          <p:nvPr/>
        </p:nvSpPr>
        <p:spPr>
          <a:xfrm>
            <a:off x="4589779" y="683808"/>
            <a:ext cx="4555574" cy="36643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b="0" i="0" u="sng" strike="noStrike" baseline="0" dirty="0"/>
              <a:t>Explosive model</a:t>
            </a:r>
            <a:r>
              <a:rPr lang="en-US" b="0" i="0" u="none" strike="noStrike" baseline="0" dirty="0"/>
              <a:t>: 1.4 </a:t>
            </a:r>
            <a:r>
              <a:rPr lang="en-US" b="0" i="0" u="none" strike="noStrike" baseline="0" dirty="0" err="1"/>
              <a:t>M</a:t>
            </a:r>
            <a:r>
              <a:rPr lang="en-US" baseline="-25000" dirty="0" err="1"/>
              <a:t>sun</a:t>
            </a:r>
            <a:r>
              <a:rPr lang="en-US" dirty="0"/>
              <a:t> </a:t>
            </a:r>
            <a:r>
              <a:rPr lang="en-US" b="0" i="0" u="none" strike="noStrike" baseline="0" dirty="0"/>
              <a:t>def</a:t>
            </a:r>
            <a:r>
              <a:rPr lang="en-US" dirty="0"/>
              <a:t>-to-</a:t>
            </a:r>
            <a:r>
              <a:rPr lang="en-US" b="0" i="0" u="none" strike="noStrike" baseline="0" dirty="0"/>
              <a:t>det model </a:t>
            </a:r>
            <a:r>
              <a:rPr lang="en-US" dirty="0"/>
              <a:t>(</a:t>
            </a:r>
            <a:r>
              <a:rPr lang="en-US" b="0" i="0" u="none" strike="noStrike" baseline="0" dirty="0" err="1"/>
              <a:t>Townsley</a:t>
            </a:r>
            <a:r>
              <a:rPr lang="en-US" b="0" i="0" u="none" strike="noStrike" baseline="0" dirty="0"/>
              <a:t> et al. 2016 T1.4),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AE7390-6294-739B-FA36-BCE13AC46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59043" y="1187172"/>
            <a:ext cx="3445236" cy="4856386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069E290-604B-0203-4699-92F577E51867}"/>
              </a:ext>
            </a:extLst>
          </p:cNvPr>
          <p:cNvSpPr txBox="1"/>
          <p:nvPr/>
        </p:nvSpPr>
        <p:spPr>
          <a:xfrm>
            <a:off x="5619322" y="5993762"/>
            <a:ext cx="3517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spc="-1" dirty="0">
                <a:uFill>
                  <a:solidFill>
                    <a:srgbClr val="FFFFFF"/>
                  </a:solidFill>
                </a:uFill>
                <a:latin typeface="Aptos (Body)"/>
                <a:sym typeface="Wingdings" panose="05000000000000000000" pitchFamily="2" charset="2"/>
              </a:rPr>
              <a:t>New observable ‘smoking gun’ of a Chandrasekhar explosion?</a:t>
            </a:r>
            <a:r>
              <a:rPr lang="en-GB" sz="1400" b="1" spc="-1" dirty="0">
                <a:uFill>
                  <a:solidFill>
                    <a:srgbClr val="FFFFFF"/>
                  </a:solidFill>
                </a:uFill>
                <a:latin typeface="Aptos (Body)"/>
                <a:sym typeface="Wingdings" panose="05000000000000000000" pitchFamily="2" charset="2"/>
              </a:rPr>
              <a:t> </a:t>
            </a:r>
            <a:r>
              <a:rPr lang="en-GB" sz="1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ptos (Body)"/>
                <a:sym typeface="Wingdings" panose="05000000000000000000" pitchFamily="2" charset="2"/>
              </a:rPr>
              <a:t>(</a:t>
            </a:r>
            <a:r>
              <a:rPr lang="en-GB" sz="1400" dirty="0">
                <a:solidFill>
                  <a:srgbClr val="FF0000"/>
                </a:solidFill>
                <a:latin typeface="Aptos (Body)"/>
              </a:rPr>
              <a:t>~10</a:t>
            </a:r>
            <a:r>
              <a:rPr lang="en-GB" sz="1400" baseline="30000" dirty="0">
                <a:solidFill>
                  <a:srgbClr val="FF0000"/>
                </a:solidFill>
                <a:latin typeface="Aptos (Body)"/>
              </a:rPr>
              <a:t>-5</a:t>
            </a:r>
            <a:r>
              <a:rPr lang="en-GB" sz="1400" dirty="0">
                <a:solidFill>
                  <a:srgbClr val="FF0000"/>
                </a:solidFill>
                <a:latin typeface="Aptos (Body)"/>
              </a:rPr>
              <a:t> </a:t>
            </a:r>
            <a:r>
              <a:rPr lang="en-GB" sz="1400" dirty="0" err="1">
                <a:solidFill>
                  <a:srgbClr val="FF0000"/>
                </a:solidFill>
                <a:latin typeface="Aptos (Body)"/>
              </a:rPr>
              <a:t>M</a:t>
            </a:r>
            <a:r>
              <a:rPr lang="en-GB" sz="1400" baseline="-25000" dirty="0" err="1">
                <a:solidFill>
                  <a:srgbClr val="FF0000"/>
                </a:solidFill>
                <a:latin typeface="Aptos (Body)"/>
              </a:rPr>
              <a:t>sun</a:t>
            </a:r>
            <a:r>
              <a:rPr lang="en-GB" sz="1400" dirty="0">
                <a:solidFill>
                  <a:srgbClr val="FF0000"/>
                </a:solidFill>
                <a:latin typeface="Aptos (Body)"/>
              </a:rPr>
              <a:t> </a:t>
            </a:r>
            <a:r>
              <a:rPr lang="en-GB" sz="1400" dirty="0">
                <a:latin typeface="Aptos (Body)"/>
              </a:rPr>
              <a:t>of Sr successfully detected in the AT2017gfo </a:t>
            </a:r>
            <a:r>
              <a:rPr lang="en-GB" sz="1400" dirty="0" err="1">
                <a:latin typeface="Aptos (Body)"/>
              </a:rPr>
              <a:t>kilonova</a:t>
            </a:r>
            <a:r>
              <a:rPr lang="en-GB" sz="1400" dirty="0">
                <a:latin typeface="Aptos (Body)"/>
              </a:rPr>
              <a:t>, see Watson et al. 2019)</a:t>
            </a:r>
          </a:p>
        </p:txBody>
      </p:sp>
      <p:pic>
        <p:nvPicPr>
          <p:cNvPr id="12" name="Content Placeholder 11" descr="A number lines on a white background&#10;&#10;AI-generated content may be incorrect.">
            <a:extLst>
              <a:ext uri="{FF2B5EF4-FFF2-40B4-BE49-F238E27FC236}">
                <a16:creationId xmlns:a16="http://schemas.microsoft.com/office/drawing/2014/main" id="{D87AA26D-4821-441A-BAC8-4BFA5F629C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07" y="600859"/>
            <a:ext cx="3564308" cy="626476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76B54F-F39A-A878-77EA-B5DC1CAA7D9B}"/>
              </a:ext>
            </a:extLst>
          </p:cNvPr>
          <p:cNvSpPr txBox="1"/>
          <p:nvPr/>
        </p:nvSpPr>
        <p:spPr>
          <a:xfrm>
            <a:off x="106519" y="248961"/>
            <a:ext cx="43190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i="1" dirty="0"/>
              <a:t>PRE-SUPERNOVA TRANS-FE ABUNDANCES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1408B95-0260-0792-AB11-FC026CE92386}"/>
              </a:ext>
            </a:extLst>
          </p:cNvPr>
          <p:cNvSpPr/>
          <p:nvPr/>
        </p:nvSpPr>
        <p:spPr>
          <a:xfrm>
            <a:off x="7781731" y="1284941"/>
            <a:ext cx="1013150" cy="1682194"/>
          </a:xfrm>
          <a:prstGeom prst="ellipse">
            <a:avLst/>
          </a:prstGeom>
          <a:solidFill>
            <a:srgbClr val="FF0000">
              <a:alpha val="10000"/>
            </a:srgbClr>
          </a:solidFill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CustomShape 4">
            <a:extLst>
              <a:ext uri="{FF2B5EF4-FFF2-40B4-BE49-F238E27FC236}">
                <a16:creationId xmlns:a16="http://schemas.microsoft.com/office/drawing/2014/main" id="{4E387299-A201-AFC0-DA31-818C1D5C4070}"/>
              </a:ext>
            </a:extLst>
          </p:cNvPr>
          <p:cNvSpPr/>
          <p:nvPr/>
        </p:nvSpPr>
        <p:spPr>
          <a:xfrm>
            <a:off x="59583" y="6600960"/>
            <a:ext cx="340200" cy="25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/>
          <a:lstStyle/>
          <a:p>
            <a:r>
              <a:rPr lang="en-US" sz="135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6535601"/>
      </p:ext>
    </p:extLst>
  </p:cSld>
  <p:clrMapOvr>
    <a:masterClrMapping/>
  </p:clrMapOvr>
</p:sld>
</file>

<file path=ppt/theme/theme1.xml><?xml version="1.0" encoding="utf-8"?>
<a:theme xmlns:a="http://schemas.openxmlformats.org/drawingml/2006/main" name="Inspiratio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2960</TotalTime>
  <Words>1341</Words>
  <Application>Microsoft Office PowerPoint</Application>
  <PresentationFormat>On-screen Show (4:3)</PresentationFormat>
  <Paragraphs>123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Aptos (Body)</vt:lpstr>
      <vt:lpstr>Arial</vt:lpstr>
      <vt:lpstr>Calibri</vt:lpstr>
      <vt:lpstr>Liberation Sans</vt:lpstr>
      <vt:lpstr>Liberation Serif</vt:lpstr>
      <vt:lpstr>Wingdings</vt:lpstr>
      <vt:lpstr>Inspiration</vt:lpstr>
      <vt:lpstr>Trans-Fe elements from Type Ia Supernovae</vt:lpstr>
      <vt:lpstr>PowerPoint Presentation</vt:lpstr>
      <vt:lpstr>PowerPoint Presentation</vt:lpstr>
      <vt:lpstr>SNe Ia progenitors</vt:lpstr>
      <vt:lpstr>Slow WD mergers </vt:lpstr>
      <vt:lpstr>Trans-Fe element nucleosynthesis</vt:lpstr>
      <vt:lpstr>C-burning flame propagation</vt:lpstr>
      <vt:lpstr>Impact of the 22Ne(a,n)25Mg</vt:lpstr>
      <vt:lpstr>Explosive Yields</vt:lpstr>
      <vt:lpstr>Explosive Yields</vt:lpstr>
      <vt:lpstr>Explosive Yields</vt:lpstr>
      <vt:lpstr>PowerPoint Presentation</vt:lpstr>
      <vt:lpstr>PowerPoint Presentation</vt:lpstr>
      <vt:lpstr>Grazie!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Umberto Battino</cp:lastModifiedBy>
  <cp:revision>114</cp:revision>
  <dcterms:created xsi:type="dcterms:W3CDTF">2017-03-25T10:16:44Z</dcterms:created>
  <dcterms:modified xsi:type="dcterms:W3CDTF">2025-06-13T10:30:58Z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r8>0</vt:r8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r8>0</vt:r8>
  </property>
  <property fmtid="{D5CDD505-2E9C-101B-9397-08002B2CF9AE}" pid="7" name="Notes">
    <vt:r8>0</vt:r8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r8>47</vt:r8>
  </property>
</Properties>
</file>