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59" r:id="rId6"/>
    <p:sldId id="268" r:id="rId7"/>
    <p:sldId id="260" r:id="rId8"/>
    <p:sldId id="261" r:id="rId9"/>
    <p:sldId id="272" r:id="rId10"/>
    <p:sldId id="273" r:id="rId11"/>
    <p:sldId id="274" r:id="rId12"/>
    <p:sldId id="264" r:id="rId13"/>
    <p:sldId id="263" r:id="rId14"/>
    <p:sldId id="265" r:id="rId15"/>
    <p:sldId id="266" r:id="rId16"/>
    <p:sldId id="267" r:id="rId17"/>
    <p:sldId id="270" r:id="rId18"/>
  </p:sldIdLst>
  <p:sldSz cx="9144000" cy="6858000" type="screen4x3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6"/>
    <p:restoredTop sz="80128"/>
  </p:normalViewPr>
  <p:slideViewPr>
    <p:cSldViewPr snapToGrid="0" snapToObjects="1">
      <p:cViewPr>
        <p:scale>
          <a:sx n="120" d="100"/>
          <a:sy n="120" d="100"/>
        </p:scale>
        <p:origin x="1584" y="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61428-C413-F041-85D8-A7B2FA40C47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8461B5-E96C-CC46-B687-263B21D6D1C8}">
      <dgm:prSet custT="1"/>
      <dgm:spPr/>
      <dgm:t>
        <a:bodyPr/>
        <a:lstStyle/>
        <a:p>
          <a:r>
            <a:rPr lang="en-US" sz="28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Introduction</a:t>
          </a:r>
          <a:endParaRPr lang="en-CN" sz="28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BDF395D3-2B63-0145-97EC-BEAF412B824D}" type="parTrans" cxnId="{E1024755-0503-2342-B83A-5BADBD4F6C18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856952CC-6A97-3C44-B4A4-7261E554AEA7}" type="sibTrans" cxnId="{E1024755-0503-2342-B83A-5BADBD4F6C18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74BCC3EC-8DE2-DC49-8099-71BC3432A5B6}">
      <dgm:prSet custT="1"/>
      <dgm:spPr/>
      <dgm:t>
        <a:bodyPr/>
        <a:lstStyle/>
        <a:p>
          <a:r>
            <a:rPr lang="en-US" sz="28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Objective of the Study</a:t>
          </a:r>
          <a:endParaRPr lang="en-CN" sz="28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33081559-D6E5-9945-9A8C-E706EA72DA3E}" type="parTrans" cxnId="{4A77165F-ECC7-0241-99CE-DF0055FE1229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90B2A650-7B6D-0141-81D9-FAE3E7FF642F}" type="sibTrans" cxnId="{4A77165F-ECC7-0241-99CE-DF0055FE1229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D6600A45-C2B1-FB4F-8F39-6C98712C3871}">
      <dgm:prSet custT="1"/>
      <dgm:spPr/>
      <dgm:t>
        <a:bodyPr/>
        <a:lstStyle/>
        <a:p>
          <a:r>
            <a:rPr lang="en-US" sz="28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Dataset and Methodology</a:t>
          </a:r>
          <a:endParaRPr lang="en-CN" sz="28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803C96A9-B13D-9744-A7E7-F988E63E65BE}" type="parTrans" cxnId="{FF5CB2EB-16E5-6F40-88C9-BB64F734E9A6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7E6DCD7C-296C-224C-AF30-0411150814A4}" type="sibTrans" cxnId="{FF5CB2EB-16E5-6F40-88C9-BB64F734E9A6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0FBA5C62-6446-D348-876B-C2C8CAF1DB2D}">
      <dgm:prSet custT="1"/>
      <dgm:spPr/>
      <dgm:t>
        <a:bodyPr/>
        <a:lstStyle/>
        <a:p>
          <a:r>
            <a:rPr lang="en-US" sz="28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Results and Findings</a:t>
          </a:r>
          <a:r>
            <a:rPr lang="en-US" sz="33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 </a:t>
          </a:r>
          <a:endParaRPr lang="en-CN" sz="33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B0D60B99-97C3-3740-AEF9-BA54D96EA888}" type="parTrans" cxnId="{6DDE3346-EA86-864B-B5E8-BA7E86C6D80B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21DCB6BD-E8E1-D040-99A7-CD1828DD7602}" type="sibTrans" cxnId="{6DDE3346-EA86-864B-B5E8-BA7E86C6D80B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94B0A576-72AC-BD4F-B484-0235FF343709}">
      <dgm:prSet custT="1"/>
      <dgm:spPr/>
      <dgm:t>
        <a:bodyPr/>
        <a:lstStyle/>
        <a:p>
          <a:r>
            <a:rPr lang="en-US" sz="28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Conclusion and Future Work</a:t>
          </a:r>
          <a:r>
            <a:rPr lang="en-US" sz="33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 </a:t>
          </a:r>
          <a:endParaRPr lang="en-CN" sz="33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54F5B507-4671-194D-A896-E1C3880E7EE3}" type="parTrans" cxnId="{0D611BB9-425E-174B-A80B-E7E8494DC7EA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B0BD1523-494D-7949-AB5D-5128C99DF58C}" type="sibTrans" cxnId="{0D611BB9-425E-174B-A80B-E7E8494DC7EA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DC9A2BF5-3E63-4E4F-965E-9282CEB40DBA}">
      <dgm:prSet custT="1"/>
      <dgm:spPr/>
      <dgm:t>
        <a:bodyPr/>
        <a:lstStyle/>
        <a:p>
          <a:r>
            <a:rPr lang="en-US" sz="28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Question</a:t>
          </a:r>
          <a:endParaRPr lang="en-CN" sz="28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D8EE08E3-9529-724A-8398-4BAD17E3691B}" type="parTrans" cxnId="{0DEC27D5-C351-6048-A0F0-49FEDA6F5BF8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0DFCC8CE-5F94-FE47-83D9-174BFD6043AA}" type="sibTrans" cxnId="{0DEC27D5-C351-6048-A0F0-49FEDA6F5BF8}">
      <dgm:prSet/>
      <dgm:spPr/>
      <dgm:t>
        <a:bodyPr/>
        <a:lstStyle/>
        <a:p>
          <a:endParaRPr lang="en-US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gm:t>
    </dgm:pt>
    <dgm:pt modelId="{344A39CF-2824-FB41-9D41-DEB0D833255D}" type="pres">
      <dgm:prSet presAssocID="{94361428-C413-F041-85D8-A7B2FA40C473}" presName="vert0" presStyleCnt="0">
        <dgm:presLayoutVars>
          <dgm:dir/>
          <dgm:animOne val="branch"/>
          <dgm:animLvl val="lvl"/>
        </dgm:presLayoutVars>
      </dgm:prSet>
      <dgm:spPr/>
    </dgm:pt>
    <dgm:pt modelId="{6BDBD65D-25E2-A349-9F5F-D1F2DF50C29F}" type="pres">
      <dgm:prSet presAssocID="{098461B5-E96C-CC46-B687-263B21D6D1C8}" presName="thickLine" presStyleLbl="alignNode1" presStyleIdx="0" presStyleCnt="6"/>
      <dgm:spPr/>
    </dgm:pt>
    <dgm:pt modelId="{93117857-DACE-F04F-B362-45B7A7FFFB10}" type="pres">
      <dgm:prSet presAssocID="{098461B5-E96C-CC46-B687-263B21D6D1C8}" presName="horz1" presStyleCnt="0"/>
      <dgm:spPr/>
    </dgm:pt>
    <dgm:pt modelId="{84E3EAEA-CC14-6C40-8753-BDFC703C720A}" type="pres">
      <dgm:prSet presAssocID="{098461B5-E96C-CC46-B687-263B21D6D1C8}" presName="tx1" presStyleLbl="revTx" presStyleIdx="0" presStyleCnt="6"/>
      <dgm:spPr/>
    </dgm:pt>
    <dgm:pt modelId="{BB847BF0-7FF0-0A49-BDE6-068FE9248965}" type="pres">
      <dgm:prSet presAssocID="{098461B5-E96C-CC46-B687-263B21D6D1C8}" presName="vert1" presStyleCnt="0"/>
      <dgm:spPr/>
    </dgm:pt>
    <dgm:pt modelId="{4272B047-87D6-8141-BE90-8C76D01F7CB0}" type="pres">
      <dgm:prSet presAssocID="{74BCC3EC-8DE2-DC49-8099-71BC3432A5B6}" presName="thickLine" presStyleLbl="alignNode1" presStyleIdx="1" presStyleCnt="6"/>
      <dgm:spPr/>
    </dgm:pt>
    <dgm:pt modelId="{85A1662D-48F4-604F-8FFC-58FAA56F0891}" type="pres">
      <dgm:prSet presAssocID="{74BCC3EC-8DE2-DC49-8099-71BC3432A5B6}" presName="horz1" presStyleCnt="0"/>
      <dgm:spPr/>
    </dgm:pt>
    <dgm:pt modelId="{E3C05734-E102-9849-B09C-97ABC600727E}" type="pres">
      <dgm:prSet presAssocID="{74BCC3EC-8DE2-DC49-8099-71BC3432A5B6}" presName="tx1" presStyleLbl="revTx" presStyleIdx="1" presStyleCnt="6"/>
      <dgm:spPr/>
    </dgm:pt>
    <dgm:pt modelId="{EE315A6B-CF9B-A14B-85C3-E19086BA40DB}" type="pres">
      <dgm:prSet presAssocID="{74BCC3EC-8DE2-DC49-8099-71BC3432A5B6}" presName="vert1" presStyleCnt="0"/>
      <dgm:spPr/>
    </dgm:pt>
    <dgm:pt modelId="{B72C61D4-4A74-8C43-973D-524287BB6033}" type="pres">
      <dgm:prSet presAssocID="{D6600A45-C2B1-FB4F-8F39-6C98712C3871}" presName="thickLine" presStyleLbl="alignNode1" presStyleIdx="2" presStyleCnt="6"/>
      <dgm:spPr/>
    </dgm:pt>
    <dgm:pt modelId="{3C48FA84-5275-7643-96A3-592FCC759C90}" type="pres">
      <dgm:prSet presAssocID="{D6600A45-C2B1-FB4F-8F39-6C98712C3871}" presName="horz1" presStyleCnt="0"/>
      <dgm:spPr/>
    </dgm:pt>
    <dgm:pt modelId="{CDCEA5B6-8DD8-DC47-9E64-A40ECBD6B269}" type="pres">
      <dgm:prSet presAssocID="{D6600A45-C2B1-FB4F-8F39-6C98712C3871}" presName="tx1" presStyleLbl="revTx" presStyleIdx="2" presStyleCnt="6"/>
      <dgm:spPr/>
    </dgm:pt>
    <dgm:pt modelId="{BC12374E-7048-784A-89C7-4CEA7F1B368C}" type="pres">
      <dgm:prSet presAssocID="{D6600A45-C2B1-FB4F-8F39-6C98712C3871}" presName="vert1" presStyleCnt="0"/>
      <dgm:spPr/>
    </dgm:pt>
    <dgm:pt modelId="{4658ECCC-2D02-2943-A97B-A8552C85958D}" type="pres">
      <dgm:prSet presAssocID="{0FBA5C62-6446-D348-876B-C2C8CAF1DB2D}" presName="thickLine" presStyleLbl="alignNode1" presStyleIdx="3" presStyleCnt="6"/>
      <dgm:spPr/>
    </dgm:pt>
    <dgm:pt modelId="{CBCD14B5-8C82-CD4E-8D86-F8D29E90249A}" type="pres">
      <dgm:prSet presAssocID="{0FBA5C62-6446-D348-876B-C2C8CAF1DB2D}" presName="horz1" presStyleCnt="0"/>
      <dgm:spPr/>
    </dgm:pt>
    <dgm:pt modelId="{FA5E21BA-42DF-794A-96B7-9FE65E122716}" type="pres">
      <dgm:prSet presAssocID="{0FBA5C62-6446-D348-876B-C2C8CAF1DB2D}" presName="tx1" presStyleLbl="revTx" presStyleIdx="3" presStyleCnt="6"/>
      <dgm:spPr/>
    </dgm:pt>
    <dgm:pt modelId="{ECC2D1FF-0B3E-E642-83CB-FF1C1EB24994}" type="pres">
      <dgm:prSet presAssocID="{0FBA5C62-6446-D348-876B-C2C8CAF1DB2D}" presName="vert1" presStyleCnt="0"/>
      <dgm:spPr/>
    </dgm:pt>
    <dgm:pt modelId="{1780E063-A99D-5245-AD84-6A6DA01296DA}" type="pres">
      <dgm:prSet presAssocID="{94B0A576-72AC-BD4F-B484-0235FF343709}" presName="thickLine" presStyleLbl="alignNode1" presStyleIdx="4" presStyleCnt="6"/>
      <dgm:spPr/>
    </dgm:pt>
    <dgm:pt modelId="{688830A5-8B51-914F-95B0-C4292909E6AE}" type="pres">
      <dgm:prSet presAssocID="{94B0A576-72AC-BD4F-B484-0235FF343709}" presName="horz1" presStyleCnt="0"/>
      <dgm:spPr/>
    </dgm:pt>
    <dgm:pt modelId="{870675EA-515A-5149-AF57-EFB2999C0100}" type="pres">
      <dgm:prSet presAssocID="{94B0A576-72AC-BD4F-B484-0235FF343709}" presName="tx1" presStyleLbl="revTx" presStyleIdx="4" presStyleCnt="6"/>
      <dgm:spPr/>
    </dgm:pt>
    <dgm:pt modelId="{AA814332-A778-D745-8E5E-1C0DEF2FE4E1}" type="pres">
      <dgm:prSet presAssocID="{94B0A576-72AC-BD4F-B484-0235FF343709}" presName="vert1" presStyleCnt="0"/>
      <dgm:spPr/>
    </dgm:pt>
    <dgm:pt modelId="{0DAE5CF8-B49D-E44A-BB3F-B8CE6D73DFA7}" type="pres">
      <dgm:prSet presAssocID="{DC9A2BF5-3E63-4E4F-965E-9282CEB40DBA}" presName="thickLine" presStyleLbl="alignNode1" presStyleIdx="5" presStyleCnt="6"/>
      <dgm:spPr/>
    </dgm:pt>
    <dgm:pt modelId="{4C4B2350-8B02-014A-BE3F-66FA4E8650AF}" type="pres">
      <dgm:prSet presAssocID="{DC9A2BF5-3E63-4E4F-965E-9282CEB40DBA}" presName="horz1" presStyleCnt="0"/>
      <dgm:spPr/>
    </dgm:pt>
    <dgm:pt modelId="{D701EA07-10EC-5846-9389-D500768360F5}" type="pres">
      <dgm:prSet presAssocID="{DC9A2BF5-3E63-4E4F-965E-9282CEB40DBA}" presName="tx1" presStyleLbl="revTx" presStyleIdx="5" presStyleCnt="6"/>
      <dgm:spPr/>
    </dgm:pt>
    <dgm:pt modelId="{CF6EE99A-C3C5-F246-BC7C-41D650F70F1C}" type="pres">
      <dgm:prSet presAssocID="{DC9A2BF5-3E63-4E4F-965E-9282CEB40DBA}" presName="vert1" presStyleCnt="0"/>
      <dgm:spPr/>
    </dgm:pt>
  </dgm:ptLst>
  <dgm:cxnLst>
    <dgm:cxn modelId="{229DB920-72CE-4040-9A8F-471C70196F16}" type="presOf" srcId="{D6600A45-C2B1-FB4F-8F39-6C98712C3871}" destId="{CDCEA5B6-8DD8-DC47-9E64-A40ECBD6B269}" srcOrd="0" destOrd="0" presId="urn:microsoft.com/office/officeart/2008/layout/LinedList"/>
    <dgm:cxn modelId="{E5F49A36-01AA-6148-8EC7-FD2F580A529F}" type="presOf" srcId="{94361428-C413-F041-85D8-A7B2FA40C473}" destId="{344A39CF-2824-FB41-9D41-DEB0D833255D}" srcOrd="0" destOrd="0" presId="urn:microsoft.com/office/officeart/2008/layout/LinedList"/>
    <dgm:cxn modelId="{D5916D3E-3943-9244-A048-BA9FEAF2BD18}" type="presOf" srcId="{098461B5-E96C-CC46-B687-263B21D6D1C8}" destId="{84E3EAEA-CC14-6C40-8753-BDFC703C720A}" srcOrd="0" destOrd="0" presId="urn:microsoft.com/office/officeart/2008/layout/LinedList"/>
    <dgm:cxn modelId="{6DDE3346-EA86-864B-B5E8-BA7E86C6D80B}" srcId="{94361428-C413-F041-85D8-A7B2FA40C473}" destId="{0FBA5C62-6446-D348-876B-C2C8CAF1DB2D}" srcOrd="3" destOrd="0" parTransId="{B0D60B99-97C3-3740-AEF9-BA54D96EA888}" sibTransId="{21DCB6BD-E8E1-D040-99A7-CD1828DD7602}"/>
    <dgm:cxn modelId="{2BA85A53-1B91-6943-89A3-0F43A783ADD2}" type="presOf" srcId="{DC9A2BF5-3E63-4E4F-965E-9282CEB40DBA}" destId="{D701EA07-10EC-5846-9389-D500768360F5}" srcOrd="0" destOrd="0" presId="urn:microsoft.com/office/officeart/2008/layout/LinedList"/>
    <dgm:cxn modelId="{E1024755-0503-2342-B83A-5BADBD4F6C18}" srcId="{94361428-C413-F041-85D8-A7B2FA40C473}" destId="{098461B5-E96C-CC46-B687-263B21D6D1C8}" srcOrd="0" destOrd="0" parTransId="{BDF395D3-2B63-0145-97EC-BEAF412B824D}" sibTransId="{856952CC-6A97-3C44-B4A4-7261E554AEA7}"/>
    <dgm:cxn modelId="{4A77165F-ECC7-0241-99CE-DF0055FE1229}" srcId="{94361428-C413-F041-85D8-A7B2FA40C473}" destId="{74BCC3EC-8DE2-DC49-8099-71BC3432A5B6}" srcOrd="1" destOrd="0" parTransId="{33081559-D6E5-9945-9A8C-E706EA72DA3E}" sibTransId="{90B2A650-7B6D-0141-81D9-FAE3E7FF642F}"/>
    <dgm:cxn modelId="{E22E499B-EAE7-6B46-BCB0-7C5CDD7E3CBA}" type="presOf" srcId="{0FBA5C62-6446-D348-876B-C2C8CAF1DB2D}" destId="{FA5E21BA-42DF-794A-96B7-9FE65E122716}" srcOrd="0" destOrd="0" presId="urn:microsoft.com/office/officeart/2008/layout/LinedList"/>
    <dgm:cxn modelId="{0D611BB9-425E-174B-A80B-E7E8494DC7EA}" srcId="{94361428-C413-F041-85D8-A7B2FA40C473}" destId="{94B0A576-72AC-BD4F-B484-0235FF343709}" srcOrd="4" destOrd="0" parTransId="{54F5B507-4671-194D-A896-E1C3880E7EE3}" sibTransId="{B0BD1523-494D-7949-AB5D-5128C99DF58C}"/>
    <dgm:cxn modelId="{6429E8C7-CA58-A940-B31F-F43741FE8D3A}" type="presOf" srcId="{94B0A576-72AC-BD4F-B484-0235FF343709}" destId="{870675EA-515A-5149-AF57-EFB2999C0100}" srcOrd="0" destOrd="0" presId="urn:microsoft.com/office/officeart/2008/layout/LinedList"/>
    <dgm:cxn modelId="{0DEC27D5-C351-6048-A0F0-49FEDA6F5BF8}" srcId="{94361428-C413-F041-85D8-A7B2FA40C473}" destId="{DC9A2BF5-3E63-4E4F-965E-9282CEB40DBA}" srcOrd="5" destOrd="0" parTransId="{D8EE08E3-9529-724A-8398-4BAD17E3691B}" sibTransId="{0DFCC8CE-5F94-FE47-83D9-174BFD6043AA}"/>
    <dgm:cxn modelId="{0CB736E4-93BD-9641-9E3B-FA59415A1149}" type="presOf" srcId="{74BCC3EC-8DE2-DC49-8099-71BC3432A5B6}" destId="{E3C05734-E102-9849-B09C-97ABC600727E}" srcOrd="0" destOrd="0" presId="urn:microsoft.com/office/officeart/2008/layout/LinedList"/>
    <dgm:cxn modelId="{FF5CB2EB-16E5-6F40-88C9-BB64F734E9A6}" srcId="{94361428-C413-F041-85D8-A7B2FA40C473}" destId="{D6600A45-C2B1-FB4F-8F39-6C98712C3871}" srcOrd="2" destOrd="0" parTransId="{803C96A9-B13D-9744-A7E7-F988E63E65BE}" sibTransId="{7E6DCD7C-296C-224C-AF30-0411150814A4}"/>
    <dgm:cxn modelId="{A138FE65-7E01-5641-9C2C-6D93311F48FE}" type="presParOf" srcId="{344A39CF-2824-FB41-9D41-DEB0D833255D}" destId="{6BDBD65D-25E2-A349-9F5F-D1F2DF50C29F}" srcOrd="0" destOrd="0" presId="urn:microsoft.com/office/officeart/2008/layout/LinedList"/>
    <dgm:cxn modelId="{644FCF8C-200A-C74D-B284-36A204CC85B9}" type="presParOf" srcId="{344A39CF-2824-FB41-9D41-DEB0D833255D}" destId="{93117857-DACE-F04F-B362-45B7A7FFFB10}" srcOrd="1" destOrd="0" presId="urn:microsoft.com/office/officeart/2008/layout/LinedList"/>
    <dgm:cxn modelId="{276DEEBF-C829-9A48-A137-BBBEFCD7633C}" type="presParOf" srcId="{93117857-DACE-F04F-B362-45B7A7FFFB10}" destId="{84E3EAEA-CC14-6C40-8753-BDFC703C720A}" srcOrd="0" destOrd="0" presId="urn:microsoft.com/office/officeart/2008/layout/LinedList"/>
    <dgm:cxn modelId="{84DE825D-0FB9-3E43-8009-E2FE97DE32E8}" type="presParOf" srcId="{93117857-DACE-F04F-B362-45B7A7FFFB10}" destId="{BB847BF0-7FF0-0A49-BDE6-068FE9248965}" srcOrd="1" destOrd="0" presId="urn:microsoft.com/office/officeart/2008/layout/LinedList"/>
    <dgm:cxn modelId="{2B530B87-203F-C14D-916A-3168729A9952}" type="presParOf" srcId="{344A39CF-2824-FB41-9D41-DEB0D833255D}" destId="{4272B047-87D6-8141-BE90-8C76D01F7CB0}" srcOrd="2" destOrd="0" presId="urn:microsoft.com/office/officeart/2008/layout/LinedList"/>
    <dgm:cxn modelId="{93FF9A6A-0326-734C-B39F-F0C8A41AFB9F}" type="presParOf" srcId="{344A39CF-2824-FB41-9D41-DEB0D833255D}" destId="{85A1662D-48F4-604F-8FFC-58FAA56F0891}" srcOrd="3" destOrd="0" presId="urn:microsoft.com/office/officeart/2008/layout/LinedList"/>
    <dgm:cxn modelId="{7A5BC0A6-2253-544D-90B3-0439A4F34B7A}" type="presParOf" srcId="{85A1662D-48F4-604F-8FFC-58FAA56F0891}" destId="{E3C05734-E102-9849-B09C-97ABC600727E}" srcOrd="0" destOrd="0" presId="urn:microsoft.com/office/officeart/2008/layout/LinedList"/>
    <dgm:cxn modelId="{9F973EEC-4A6A-194A-83DB-4FCFBDB4FCD3}" type="presParOf" srcId="{85A1662D-48F4-604F-8FFC-58FAA56F0891}" destId="{EE315A6B-CF9B-A14B-85C3-E19086BA40DB}" srcOrd="1" destOrd="0" presId="urn:microsoft.com/office/officeart/2008/layout/LinedList"/>
    <dgm:cxn modelId="{6F9A29F3-68C0-F544-8BA1-089D52CF80B3}" type="presParOf" srcId="{344A39CF-2824-FB41-9D41-DEB0D833255D}" destId="{B72C61D4-4A74-8C43-973D-524287BB6033}" srcOrd="4" destOrd="0" presId="urn:microsoft.com/office/officeart/2008/layout/LinedList"/>
    <dgm:cxn modelId="{812AA149-B09E-A04C-B59D-09E294671C34}" type="presParOf" srcId="{344A39CF-2824-FB41-9D41-DEB0D833255D}" destId="{3C48FA84-5275-7643-96A3-592FCC759C90}" srcOrd="5" destOrd="0" presId="urn:microsoft.com/office/officeart/2008/layout/LinedList"/>
    <dgm:cxn modelId="{97EA5CF0-099D-CC43-8D8D-6E78D4FC8906}" type="presParOf" srcId="{3C48FA84-5275-7643-96A3-592FCC759C90}" destId="{CDCEA5B6-8DD8-DC47-9E64-A40ECBD6B269}" srcOrd="0" destOrd="0" presId="urn:microsoft.com/office/officeart/2008/layout/LinedList"/>
    <dgm:cxn modelId="{164063F2-51A2-AA47-A7EA-0F29CE9188F2}" type="presParOf" srcId="{3C48FA84-5275-7643-96A3-592FCC759C90}" destId="{BC12374E-7048-784A-89C7-4CEA7F1B368C}" srcOrd="1" destOrd="0" presId="urn:microsoft.com/office/officeart/2008/layout/LinedList"/>
    <dgm:cxn modelId="{961BDB58-94A0-FC48-9503-51283DA51DD9}" type="presParOf" srcId="{344A39CF-2824-FB41-9D41-DEB0D833255D}" destId="{4658ECCC-2D02-2943-A97B-A8552C85958D}" srcOrd="6" destOrd="0" presId="urn:microsoft.com/office/officeart/2008/layout/LinedList"/>
    <dgm:cxn modelId="{E1451C80-889D-DE4A-A033-4E9FA1EF227D}" type="presParOf" srcId="{344A39CF-2824-FB41-9D41-DEB0D833255D}" destId="{CBCD14B5-8C82-CD4E-8D86-F8D29E90249A}" srcOrd="7" destOrd="0" presId="urn:microsoft.com/office/officeart/2008/layout/LinedList"/>
    <dgm:cxn modelId="{78D94687-23B7-474E-9C04-1C980F549527}" type="presParOf" srcId="{CBCD14B5-8C82-CD4E-8D86-F8D29E90249A}" destId="{FA5E21BA-42DF-794A-96B7-9FE65E122716}" srcOrd="0" destOrd="0" presId="urn:microsoft.com/office/officeart/2008/layout/LinedList"/>
    <dgm:cxn modelId="{FAD52961-FEC5-844E-BA07-6E6245C1DE27}" type="presParOf" srcId="{CBCD14B5-8C82-CD4E-8D86-F8D29E90249A}" destId="{ECC2D1FF-0B3E-E642-83CB-FF1C1EB24994}" srcOrd="1" destOrd="0" presId="urn:microsoft.com/office/officeart/2008/layout/LinedList"/>
    <dgm:cxn modelId="{E9A4BA7C-7739-0B49-8D10-2875EE31C6CD}" type="presParOf" srcId="{344A39CF-2824-FB41-9D41-DEB0D833255D}" destId="{1780E063-A99D-5245-AD84-6A6DA01296DA}" srcOrd="8" destOrd="0" presId="urn:microsoft.com/office/officeart/2008/layout/LinedList"/>
    <dgm:cxn modelId="{D75E5709-0163-3A41-9F86-749A62F0ED86}" type="presParOf" srcId="{344A39CF-2824-FB41-9D41-DEB0D833255D}" destId="{688830A5-8B51-914F-95B0-C4292909E6AE}" srcOrd="9" destOrd="0" presId="urn:microsoft.com/office/officeart/2008/layout/LinedList"/>
    <dgm:cxn modelId="{F08CBFB7-0EFA-7E42-B897-230241535D65}" type="presParOf" srcId="{688830A5-8B51-914F-95B0-C4292909E6AE}" destId="{870675EA-515A-5149-AF57-EFB2999C0100}" srcOrd="0" destOrd="0" presId="urn:microsoft.com/office/officeart/2008/layout/LinedList"/>
    <dgm:cxn modelId="{35116A58-196C-4641-8490-D31AA5B50BE7}" type="presParOf" srcId="{688830A5-8B51-914F-95B0-C4292909E6AE}" destId="{AA814332-A778-D745-8E5E-1C0DEF2FE4E1}" srcOrd="1" destOrd="0" presId="urn:microsoft.com/office/officeart/2008/layout/LinedList"/>
    <dgm:cxn modelId="{8925FF47-9E3C-5C42-860E-4FF14F7AC9A7}" type="presParOf" srcId="{344A39CF-2824-FB41-9D41-DEB0D833255D}" destId="{0DAE5CF8-B49D-E44A-BB3F-B8CE6D73DFA7}" srcOrd="10" destOrd="0" presId="urn:microsoft.com/office/officeart/2008/layout/LinedList"/>
    <dgm:cxn modelId="{E8DE209B-0C6A-914F-9AB8-092B618A2119}" type="presParOf" srcId="{344A39CF-2824-FB41-9D41-DEB0D833255D}" destId="{4C4B2350-8B02-014A-BE3F-66FA4E8650AF}" srcOrd="11" destOrd="0" presId="urn:microsoft.com/office/officeart/2008/layout/LinedList"/>
    <dgm:cxn modelId="{B621ABA5-57A9-0941-BC44-4BC1719A103B}" type="presParOf" srcId="{4C4B2350-8B02-014A-BE3F-66FA4E8650AF}" destId="{D701EA07-10EC-5846-9389-D500768360F5}" srcOrd="0" destOrd="0" presId="urn:microsoft.com/office/officeart/2008/layout/LinedList"/>
    <dgm:cxn modelId="{344F57C3-5FBD-4547-B4D2-39FBA93092BC}" type="presParOf" srcId="{4C4B2350-8B02-014A-BE3F-66FA4E8650AF}" destId="{CF6EE99A-C3C5-F246-BC7C-41D650F70F1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D0A0D8-0071-1E40-811C-ED0B449E999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551170-2396-B34D-996D-8AA12760024D}">
      <dgm:prSet/>
      <dgm:spPr/>
      <dgm:t>
        <a:bodyPr/>
        <a:lstStyle/>
        <a:p>
          <a:r>
            <a:rPr lang="en-CN"/>
            <a:t>Clustering-based features improved failure detection accuracy by 4.87%.</a:t>
          </a:r>
        </a:p>
      </dgm:t>
    </dgm:pt>
    <dgm:pt modelId="{E6BB6043-D2A0-094C-ABF4-B01CC876ED26}" type="parTrans" cxnId="{DE56C8A2-CEEE-C044-BA7C-3AFD43248DF5}">
      <dgm:prSet/>
      <dgm:spPr/>
      <dgm:t>
        <a:bodyPr/>
        <a:lstStyle/>
        <a:p>
          <a:endParaRPr lang="en-US"/>
        </a:p>
      </dgm:t>
    </dgm:pt>
    <dgm:pt modelId="{E9F6CBFB-E093-AD47-A849-F2705BCB685A}" type="sibTrans" cxnId="{DE56C8A2-CEEE-C044-BA7C-3AFD43248DF5}">
      <dgm:prSet/>
      <dgm:spPr/>
      <dgm:t>
        <a:bodyPr/>
        <a:lstStyle/>
        <a:p>
          <a:endParaRPr lang="en-US"/>
        </a:p>
      </dgm:t>
    </dgm:pt>
    <dgm:pt modelId="{1B966A2D-83B7-F845-AB52-F3C6F9843603}">
      <dgm:prSet/>
      <dgm:spPr/>
      <dgm:t>
        <a:bodyPr/>
        <a:lstStyle/>
        <a:p>
          <a:r>
            <a:rPr lang="en-CN"/>
            <a:t>Training time reduced by 22.96%, though not statistically significant.</a:t>
          </a:r>
        </a:p>
      </dgm:t>
    </dgm:pt>
    <dgm:pt modelId="{41CB1E7B-E256-1444-AB3C-199FCFD17F2B}" type="parTrans" cxnId="{809FC010-502F-9640-AEDE-93005DB25CDD}">
      <dgm:prSet/>
      <dgm:spPr/>
      <dgm:t>
        <a:bodyPr/>
        <a:lstStyle/>
        <a:p>
          <a:endParaRPr lang="en-US"/>
        </a:p>
      </dgm:t>
    </dgm:pt>
    <dgm:pt modelId="{D4CD31A0-804E-134E-AEDD-F615F0FBE442}" type="sibTrans" cxnId="{809FC010-502F-9640-AEDE-93005DB25CDD}">
      <dgm:prSet/>
      <dgm:spPr/>
      <dgm:t>
        <a:bodyPr/>
        <a:lstStyle/>
        <a:p>
          <a:endParaRPr lang="en-US"/>
        </a:p>
      </dgm:t>
    </dgm:pt>
    <dgm:pt modelId="{4E7456A8-47F3-6F42-823B-621383D8BA7C}">
      <dgm:prSet/>
      <dgm:spPr/>
      <dgm:t>
        <a:bodyPr/>
        <a:lstStyle/>
        <a:p>
          <a:r>
            <a:rPr lang="en-CN" dirty="0"/>
            <a:t>Best classification performance: SVC, GaussianNB, KNN.</a:t>
          </a:r>
        </a:p>
      </dgm:t>
    </dgm:pt>
    <dgm:pt modelId="{5D15E418-91B7-E843-9CFA-6AB9E087CFCB}" type="parTrans" cxnId="{DDAD5830-ED42-A141-9866-3556CD4D4178}">
      <dgm:prSet/>
      <dgm:spPr/>
      <dgm:t>
        <a:bodyPr/>
        <a:lstStyle/>
        <a:p>
          <a:endParaRPr lang="en-US"/>
        </a:p>
      </dgm:t>
    </dgm:pt>
    <dgm:pt modelId="{72A8503E-1457-3540-B6B2-54DA0255579F}" type="sibTrans" cxnId="{DDAD5830-ED42-A141-9866-3556CD4D4178}">
      <dgm:prSet/>
      <dgm:spPr/>
      <dgm:t>
        <a:bodyPr/>
        <a:lstStyle/>
        <a:p>
          <a:endParaRPr lang="en-US"/>
        </a:p>
      </dgm:t>
    </dgm:pt>
    <dgm:pt modelId="{4E787775-CC90-9C4E-868B-260828EB932A}" type="pres">
      <dgm:prSet presAssocID="{E4D0A0D8-0071-1E40-811C-ED0B449E9994}" presName="linear" presStyleCnt="0">
        <dgm:presLayoutVars>
          <dgm:animLvl val="lvl"/>
          <dgm:resizeHandles val="exact"/>
        </dgm:presLayoutVars>
      </dgm:prSet>
      <dgm:spPr/>
    </dgm:pt>
    <dgm:pt modelId="{57A53CA0-D387-2B4C-96E5-AEF4E358E715}" type="pres">
      <dgm:prSet presAssocID="{35551170-2396-B34D-996D-8AA1276002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305CCE-936A-6946-94D2-D03505CEF157}" type="pres">
      <dgm:prSet presAssocID="{E9F6CBFB-E093-AD47-A849-F2705BCB685A}" presName="spacer" presStyleCnt="0"/>
      <dgm:spPr/>
    </dgm:pt>
    <dgm:pt modelId="{31BFAD52-6F03-374E-AFEB-493C411D3FCC}" type="pres">
      <dgm:prSet presAssocID="{1B966A2D-83B7-F845-AB52-F3C6F98436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0A35403-745D-1941-97A6-930614E2F962}" type="pres">
      <dgm:prSet presAssocID="{D4CD31A0-804E-134E-AEDD-F615F0FBE442}" presName="spacer" presStyleCnt="0"/>
      <dgm:spPr/>
    </dgm:pt>
    <dgm:pt modelId="{5A1D6822-DEE2-254A-A0FB-DD40F0D4FD07}" type="pres">
      <dgm:prSet presAssocID="{4E7456A8-47F3-6F42-823B-621383D8BA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48A190C-24C0-9745-9EE4-F3E60EF50E78}" type="presOf" srcId="{35551170-2396-B34D-996D-8AA12760024D}" destId="{57A53CA0-D387-2B4C-96E5-AEF4E358E715}" srcOrd="0" destOrd="0" presId="urn:microsoft.com/office/officeart/2005/8/layout/vList2"/>
    <dgm:cxn modelId="{809FC010-502F-9640-AEDE-93005DB25CDD}" srcId="{E4D0A0D8-0071-1E40-811C-ED0B449E9994}" destId="{1B966A2D-83B7-F845-AB52-F3C6F9843603}" srcOrd="1" destOrd="0" parTransId="{41CB1E7B-E256-1444-AB3C-199FCFD17F2B}" sibTransId="{D4CD31A0-804E-134E-AEDD-F615F0FBE442}"/>
    <dgm:cxn modelId="{DDAD5830-ED42-A141-9866-3556CD4D4178}" srcId="{E4D0A0D8-0071-1E40-811C-ED0B449E9994}" destId="{4E7456A8-47F3-6F42-823B-621383D8BA7C}" srcOrd="2" destOrd="0" parTransId="{5D15E418-91B7-E843-9CFA-6AB9E087CFCB}" sibTransId="{72A8503E-1457-3540-B6B2-54DA0255579F}"/>
    <dgm:cxn modelId="{A7011C37-A8F3-FD49-8CE0-8140BBFD3510}" type="presOf" srcId="{1B966A2D-83B7-F845-AB52-F3C6F9843603}" destId="{31BFAD52-6F03-374E-AFEB-493C411D3FCC}" srcOrd="0" destOrd="0" presId="urn:microsoft.com/office/officeart/2005/8/layout/vList2"/>
    <dgm:cxn modelId="{18B35B7C-A4A7-004F-A4AD-8D2CB92A61D0}" type="presOf" srcId="{4E7456A8-47F3-6F42-823B-621383D8BA7C}" destId="{5A1D6822-DEE2-254A-A0FB-DD40F0D4FD07}" srcOrd="0" destOrd="0" presId="urn:microsoft.com/office/officeart/2005/8/layout/vList2"/>
    <dgm:cxn modelId="{DE56C8A2-CEEE-C044-BA7C-3AFD43248DF5}" srcId="{E4D0A0D8-0071-1E40-811C-ED0B449E9994}" destId="{35551170-2396-B34D-996D-8AA12760024D}" srcOrd="0" destOrd="0" parTransId="{E6BB6043-D2A0-094C-ABF4-B01CC876ED26}" sibTransId="{E9F6CBFB-E093-AD47-A849-F2705BCB685A}"/>
    <dgm:cxn modelId="{C96A1DCD-7C3E-3544-9B97-DA623B40981A}" type="presOf" srcId="{E4D0A0D8-0071-1E40-811C-ED0B449E9994}" destId="{4E787775-CC90-9C4E-868B-260828EB932A}" srcOrd="0" destOrd="0" presId="urn:microsoft.com/office/officeart/2005/8/layout/vList2"/>
    <dgm:cxn modelId="{E57F7712-1D47-4848-9FF0-519929A396EA}" type="presParOf" srcId="{4E787775-CC90-9C4E-868B-260828EB932A}" destId="{57A53CA0-D387-2B4C-96E5-AEF4E358E715}" srcOrd="0" destOrd="0" presId="urn:microsoft.com/office/officeart/2005/8/layout/vList2"/>
    <dgm:cxn modelId="{32948CB6-579B-7347-A3D6-A63A838CE28B}" type="presParOf" srcId="{4E787775-CC90-9C4E-868B-260828EB932A}" destId="{4B305CCE-936A-6946-94D2-D03505CEF157}" srcOrd="1" destOrd="0" presId="urn:microsoft.com/office/officeart/2005/8/layout/vList2"/>
    <dgm:cxn modelId="{0927FD2B-F835-4F42-B90C-06ABDB337213}" type="presParOf" srcId="{4E787775-CC90-9C4E-868B-260828EB932A}" destId="{31BFAD52-6F03-374E-AFEB-493C411D3FCC}" srcOrd="2" destOrd="0" presId="urn:microsoft.com/office/officeart/2005/8/layout/vList2"/>
    <dgm:cxn modelId="{C8B8ABF5-1379-7C47-866E-4B2747CF53B8}" type="presParOf" srcId="{4E787775-CC90-9C4E-868B-260828EB932A}" destId="{F0A35403-745D-1941-97A6-930614E2F962}" srcOrd="3" destOrd="0" presId="urn:microsoft.com/office/officeart/2005/8/layout/vList2"/>
    <dgm:cxn modelId="{E7B13541-BEB3-0441-8D0D-4E6DAE05C5D5}" type="presParOf" srcId="{4E787775-CC90-9C4E-868B-260828EB932A}" destId="{5A1D6822-DEE2-254A-A0FB-DD40F0D4FD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030E63-6981-D442-906E-F537D8B2E94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77830F-EE60-B441-B48E-637D42B73F8F}">
      <dgm:prSet/>
      <dgm:spPr/>
      <dgm:t>
        <a:bodyPr/>
        <a:lstStyle/>
        <a:p>
          <a:r>
            <a:rPr lang="en-US" b="1"/>
            <a:t>Clustering Improves Predictive Models:</a:t>
          </a:r>
          <a:endParaRPr lang="en-CN"/>
        </a:p>
      </dgm:t>
    </dgm:pt>
    <dgm:pt modelId="{FE3BC1D0-46D8-8948-BE9E-3CEAC351526A}" type="parTrans" cxnId="{9B55A205-231A-8C40-AF01-CC0C5E8E31FE}">
      <dgm:prSet/>
      <dgm:spPr/>
      <dgm:t>
        <a:bodyPr/>
        <a:lstStyle/>
        <a:p>
          <a:endParaRPr lang="en-US"/>
        </a:p>
      </dgm:t>
    </dgm:pt>
    <dgm:pt modelId="{E9976359-1DFE-6C49-8BA7-26D1C6D09249}" type="sibTrans" cxnId="{9B55A205-231A-8C40-AF01-CC0C5E8E31FE}">
      <dgm:prSet/>
      <dgm:spPr/>
      <dgm:t>
        <a:bodyPr/>
        <a:lstStyle/>
        <a:p>
          <a:endParaRPr lang="en-US"/>
        </a:p>
      </dgm:t>
    </dgm:pt>
    <dgm:pt modelId="{A285217E-6082-3647-8C9E-6A515A632DE1}">
      <dgm:prSet/>
      <dgm:spPr/>
      <dgm:t>
        <a:bodyPr/>
        <a:lstStyle/>
        <a:p>
          <a:r>
            <a:rPr lang="en-US"/>
            <a:t>Incorporating clustering-based features significantly enhances failure detection accuracy by </a:t>
          </a:r>
          <a:r>
            <a:rPr lang="en-US" b="1"/>
            <a:t>4.87%</a:t>
          </a:r>
          <a:r>
            <a:rPr lang="en-US"/>
            <a:t>, proving the value of unsupervised learning in predictive maintenance.</a:t>
          </a:r>
          <a:endParaRPr lang="en-CN"/>
        </a:p>
      </dgm:t>
    </dgm:pt>
    <dgm:pt modelId="{E14A27A6-B5C2-5A4C-BDF8-C0FE0463BBCB}" type="parTrans" cxnId="{F81C1A71-FEC8-064D-A39A-640A385B92F1}">
      <dgm:prSet/>
      <dgm:spPr/>
      <dgm:t>
        <a:bodyPr/>
        <a:lstStyle/>
        <a:p>
          <a:endParaRPr lang="en-US"/>
        </a:p>
      </dgm:t>
    </dgm:pt>
    <dgm:pt modelId="{2BBF41E8-0441-914A-B29B-5BE50F068467}" type="sibTrans" cxnId="{F81C1A71-FEC8-064D-A39A-640A385B92F1}">
      <dgm:prSet/>
      <dgm:spPr/>
      <dgm:t>
        <a:bodyPr/>
        <a:lstStyle/>
        <a:p>
          <a:endParaRPr lang="en-US"/>
        </a:p>
      </dgm:t>
    </dgm:pt>
    <dgm:pt modelId="{9305C660-73CF-894B-B7D9-1CB3222F56D3}">
      <dgm:prSet/>
      <dgm:spPr/>
      <dgm:t>
        <a:bodyPr/>
        <a:lstStyle/>
        <a:p>
          <a:r>
            <a:rPr lang="en-US" b="1"/>
            <a:t>Reduced Training Time:</a:t>
          </a:r>
          <a:endParaRPr lang="en-CN"/>
        </a:p>
      </dgm:t>
    </dgm:pt>
    <dgm:pt modelId="{5B6B7BF5-46D8-CD4A-949E-986B4E13791C}" type="parTrans" cxnId="{DFDC2BEA-DC20-EC40-B1A3-CB95457A4649}">
      <dgm:prSet/>
      <dgm:spPr/>
      <dgm:t>
        <a:bodyPr/>
        <a:lstStyle/>
        <a:p>
          <a:endParaRPr lang="en-US"/>
        </a:p>
      </dgm:t>
    </dgm:pt>
    <dgm:pt modelId="{3467F422-97E8-E646-B17C-4F6D17D50FD4}" type="sibTrans" cxnId="{DFDC2BEA-DC20-EC40-B1A3-CB95457A4649}">
      <dgm:prSet/>
      <dgm:spPr/>
      <dgm:t>
        <a:bodyPr/>
        <a:lstStyle/>
        <a:p>
          <a:endParaRPr lang="en-US"/>
        </a:p>
      </dgm:t>
    </dgm:pt>
    <dgm:pt modelId="{11F5A028-163F-DA47-A5DC-EFAE9064E1F6}">
      <dgm:prSet/>
      <dgm:spPr/>
      <dgm:t>
        <a:bodyPr/>
        <a:lstStyle/>
        <a:p>
          <a:r>
            <a:rPr lang="en-US"/>
            <a:t>On average, training time was reduced by </a:t>
          </a:r>
          <a:r>
            <a:rPr lang="en-US" b="1"/>
            <a:t>22.96%</a:t>
          </a:r>
          <a:r>
            <a:rPr lang="en-US"/>
            <a:t>, although the reduction was not statistically significant. The benefits are most noticeable in computationally intensive models like </a:t>
          </a:r>
          <a:r>
            <a:rPr lang="en-US" b="1"/>
            <a:t>SVC</a:t>
          </a:r>
          <a:r>
            <a:rPr lang="en-US"/>
            <a:t>.</a:t>
          </a:r>
          <a:endParaRPr lang="en-CN"/>
        </a:p>
      </dgm:t>
    </dgm:pt>
    <dgm:pt modelId="{455229AC-49EC-4945-9439-D17389582C0C}" type="parTrans" cxnId="{258396C5-AF20-F242-B1AA-3F99E8EDE1EF}">
      <dgm:prSet/>
      <dgm:spPr/>
      <dgm:t>
        <a:bodyPr/>
        <a:lstStyle/>
        <a:p>
          <a:endParaRPr lang="en-US"/>
        </a:p>
      </dgm:t>
    </dgm:pt>
    <dgm:pt modelId="{3F282916-CECB-5D4B-B946-6A484D26C139}" type="sibTrans" cxnId="{258396C5-AF20-F242-B1AA-3F99E8EDE1EF}">
      <dgm:prSet/>
      <dgm:spPr/>
      <dgm:t>
        <a:bodyPr/>
        <a:lstStyle/>
        <a:p>
          <a:endParaRPr lang="en-US"/>
        </a:p>
      </dgm:t>
    </dgm:pt>
    <dgm:pt modelId="{FC667E3C-2E2C-584A-82E4-FD4C8A0E60BA}">
      <dgm:prSet/>
      <dgm:spPr/>
      <dgm:t>
        <a:bodyPr/>
        <a:lstStyle/>
        <a:p>
          <a:r>
            <a:rPr lang="en-US" b="1"/>
            <a:t>Clustering Selection:</a:t>
          </a:r>
          <a:endParaRPr lang="en-CN"/>
        </a:p>
      </dgm:t>
    </dgm:pt>
    <dgm:pt modelId="{6C16155F-931F-3B43-912D-AB95524537AA}" type="parTrans" cxnId="{1BB4578D-06E7-6E4E-9BA9-56E0284258C4}">
      <dgm:prSet/>
      <dgm:spPr/>
      <dgm:t>
        <a:bodyPr/>
        <a:lstStyle/>
        <a:p>
          <a:endParaRPr lang="en-US"/>
        </a:p>
      </dgm:t>
    </dgm:pt>
    <dgm:pt modelId="{27217B6A-3521-5641-A4C1-383399684FC6}" type="sibTrans" cxnId="{1BB4578D-06E7-6E4E-9BA9-56E0284258C4}">
      <dgm:prSet/>
      <dgm:spPr/>
      <dgm:t>
        <a:bodyPr/>
        <a:lstStyle/>
        <a:p>
          <a:endParaRPr lang="en-US"/>
        </a:p>
      </dgm:t>
    </dgm:pt>
    <dgm:pt modelId="{73454AAD-BD47-4140-82B8-D46C53E37052}">
      <dgm:prSet/>
      <dgm:spPr/>
      <dgm:t>
        <a:bodyPr/>
        <a:lstStyle/>
        <a:p>
          <a:r>
            <a:rPr lang="en-US"/>
            <a:t>The best-performing clustering algorithms were </a:t>
          </a:r>
          <a:r>
            <a:rPr lang="en-US" b="1"/>
            <a:t>HDBSCAN</a:t>
          </a:r>
          <a:r>
            <a:rPr lang="en-US"/>
            <a:t>, </a:t>
          </a:r>
          <a:r>
            <a:rPr lang="en-US" b="1"/>
            <a:t>GMM</a:t>
          </a:r>
          <a:r>
            <a:rPr lang="en-US"/>
            <a:t>, and </a:t>
          </a:r>
          <a:r>
            <a:rPr lang="en-US" b="1"/>
            <a:t>K-Means</a:t>
          </a:r>
          <a:r>
            <a:rPr lang="en-US"/>
            <a:t>, evaluated using </a:t>
          </a:r>
          <a:r>
            <a:rPr lang="en-US" b="1"/>
            <a:t>ARI</a:t>
          </a:r>
          <a:r>
            <a:rPr lang="en-US"/>
            <a:t> and </a:t>
          </a:r>
          <a:r>
            <a:rPr lang="en-US" b="1"/>
            <a:t>NMI</a:t>
          </a:r>
          <a:r>
            <a:rPr lang="en-US"/>
            <a:t> metrics.</a:t>
          </a:r>
          <a:endParaRPr lang="en-CN"/>
        </a:p>
      </dgm:t>
    </dgm:pt>
    <dgm:pt modelId="{3BA4A882-D18F-0C43-B2ED-E0209F459D58}" type="parTrans" cxnId="{646ABEC7-468E-BB4E-885D-AD4D4827A457}">
      <dgm:prSet/>
      <dgm:spPr/>
      <dgm:t>
        <a:bodyPr/>
        <a:lstStyle/>
        <a:p>
          <a:endParaRPr lang="en-US"/>
        </a:p>
      </dgm:t>
    </dgm:pt>
    <dgm:pt modelId="{4B3B6F8D-49FE-2B46-AE9D-48484412F0D7}" type="sibTrans" cxnId="{646ABEC7-468E-BB4E-885D-AD4D4827A457}">
      <dgm:prSet/>
      <dgm:spPr/>
      <dgm:t>
        <a:bodyPr/>
        <a:lstStyle/>
        <a:p>
          <a:endParaRPr lang="en-US"/>
        </a:p>
      </dgm:t>
    </dgm:pt>
    <dgm:pt modelId="{F452B875-7456-334D-BE70-554EFA10E919}">
      <dgm:prSet/>
      <dgm:spPr/>
      <dgm:t>
        <a:bodyPr/>
        <a:lstStyle/>
        <a:p>
          <a:r>
            <a:rPr lang="en-US" b="1"/>
            <a:t>Key Benefits:</a:t>
          </a:r>
          <a:endParaRPr lang="en-CN"/>
        </a:p>
      </dgm:t>
    </dgm:pt>
    <dgm:pt modelId="{29E9F34A-9852-B647-A917-E2DEED0925FB}" type="parTrans" cxnId="{F5E89537-E130-8C40-8D8F-EC1FA8432F34}">
      <dgm:prSet/>
      <dgm:spPr/>
      <dgm:t>
        <a:bodyPr/>
        <a:lstStyle/>
        <a:p>
          <a:endParaRPr lang="en-US"/>
        </a:p>
      </dgm:t>
    </dgm:pt>
    <dgm:pt modelId="{68E78E46-5926-3547-ADAB-3EB1BB1AE904}" type="sibTrans" cxnId="{F5E89537-E130-8C40-8D8F-EC1FA8432F34}">
      <dgm:prSet/>
      <dgm:spPr/>
      <dgm:t>
        <a:bodyPr/>
        <a:lstStyle/>
        <a:p>
          <a:endParaRPr lang="en-US"/>
        </a:p>
      </dgm:t>
    </dgm:pt>
    <dgm:pt modelId="{56279370-0CE2-4A4B-8445-197881907592}">
      <dgm:prSet/>
      <dgm:spPr/>
      <dgm:t>
        <a:bodyPr/>
        <a:lstStyle/>
        <a:p>
          <a:r>
            <a:rPr lang="en-US"/>
            <a:t>The hybrid clustering approach enhances model robustness by leveraging the inherent structure of the data.</a:t>
          </a:r>
          <a:endParaRPr lang="en-CN"/>
        </a:p>
      </dgm:t>
    </dgm:pt>
    <dgm:pt modelId="{F982C26F-0840-344C-9CF8-CB7AC1EE18E2}" type="parTrans" cxnId="{775720FB-BF98-EA4C-940D-F982EADAE97D}">
      <dgm:prSet/>
      <dgm:spPr/>
      <dgm:t>
        <a:bodyPr/>
        <a:lstStyle/>
        <a:p>
          <a:endParaRPr lang="en-US"/>
        </a:p>
      </dgm:t>
    </dgm:pt>
    <dgm:pt modelId="{97C0CF7A-56AE-5C41-95D9-9FE0FEC4078B}" type="sibTrans" cxnId="{775720FB-BF98-EA4C-940D-F982EADAE97D}">
      <dgm:prSet/>
      <dgm:spPr/>
      <dgm:t>
        <a:bodyPr/>
        <a:lstStyle/>
        <a:p>
          <a:endParaRPr lang="en-US"/>
        </a:p>
      </dgm:t>
    </dgm:pt>
    <dgm:pt modelId="{A6433686-4C59-4348-A13C-E8FF9DA4C7DB}">
      <dgm:prSet/>
      <dgm:spPr/>
      <dgm:t>
        <a:bodyPr/>
        <a:lstStyle/>
        <a:p>
          <a:r>
            <a:rPr lang="en-US"/>
            <a:t>It provides </a:t>
          </a:r>
          <a:r>
            <a:rPr lang="en-US" b="1"/>
            <a:t>a more reliable method for detecting failures</a:t>
          </a:r>
          <a:r>
            <a:rPr lang="en-US"/>
            <a:t>, especially in complex, high-dimensional datasets.</a:t>
          </a:r>
          <a:endParaRPr lang="en-CN"/>
        </a:p>
      </dgm:t>
    </dgm:pt>
    <dgm:pt modelId="{845F7EA3-8869-F546-8206-BD3FC207EAE8}" type="parTrans" cxnId="{17E88EA5-180E-0D43-A111-62D5113CE1BA}">
      <dgm:prSet/>
      <dgm:spPr/>
      <dgm:t>
        <a:bodyPr/>
        <a:lstStyle/>
        <a:p>
          <a:endParaRPr lang="en-US"/>
        </a:p>
      </dgm:t>
    </dgm:pt>
    <dgm:pt modelId="{7AAE7245-60F2-334D-B313-BF99FBF90368}" type="sibTrans" cxnId="{17E88EA5-180E-0D43-A111-62D5113CE1BA}">
      <dgm:prSet/>
      <dgm:spPr/>
      <dgm:t>
        <a:bodyPr/>
        <a:lstStyle/>
        <a:p>
          <a:endParaRPr lang="en-US"/>
        </a:p>
      </dgm:t>
    </dgm:pt>
    <dgm:pt modelId="{D538FAE3-9104-054F-866E-EFE31C57400F}" type="pres">
      <dgm:prSet presAssocID="{95030E63-6981-D442-906E-F537D8B2E94F}" presName="Name0" presStyleCnt="0">
        <dgm:presLayoutVars>
          <dgm:dir/>
          <dgm:animLvl val="lvl"/>
          <dgm:resizeHandles val="exact"/>
        </dgm:presLayoutVars>
      </dgm:prSet>
      <dgm:spPr/>
    </dgm:pt>
    <dgm:pt modelId="{00F31394-A14B-0841-960A-FBE20C3D8278}" type="pres">
      <dgm:prSet presAssocID="{B077830F-EE60-B441-B48E-637D42B73F8F}" presName="linNode" presStyleCnt="0"/>
      <dgm:spPr/>
    </dgm:pt>
    <dgm:pt modelId="{E224527F-73B0-FD48-8D6F-1A25F1BDF54C}" type="pres">
      <dgm:prSet presAssocID="{B077830F-EE60-B441-B48E-637D42B73F8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D2CE896-19AF-AA4F-9248-1FF2B0B1E2A0}" type="pres">
      <dgm:prSet presAssocID="{B077830F-EE60-B441-B48E-637D42B73F8F}" presName="descendantText" presStyleLbl="alignAccFollowNode1" presStyleIdx="0" presStyleCnt="4">
        <dgm:presLayoutVars>
          <dgm:bulletEnabled val="1"/>
        </dgm:presLayoutVars>
      </dgm:prSet>
      <dgm:spPr/>
    </dgm:pt>
    <dgm:pt modelId="{19F40E22-870B-0A4C-AECA-EDB62A42CF1D}" type="pres">
      <dgm:prSet presAssocID="{E9976359-1DFE-6C49-8BA7-26D1C6D09249}" presName="sp" presStyleCnt="0"/>
      <dgm:spPr/>
    </dgm:pt>
    <dgm:pt modelId="{3EA8A624-C95D-BE4B-870E-5567256C4A58}" type="pres">
      <dgm:prSet presAssocID="{9305C660-73CF-894B-B7D9-1CB3222F56D3}" presName="linNode" presStyleCnt="0"/>
      <dgm:spPr/>
    </dgm:pt>
    <dgm:pt modelId="{EAA43331-61E2-F249-B457-D52E878CD417}" type="pres">
      <dgm:prSet presAssocID="{9305C660-73CF-894B-B7D9-1CB3222F56D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0CA4C6F-64FE-284A-B196-38908AF67C3E}" type="pres">
      <dgm:prSet presAssocID="{9305C660-73CF-894B-B7D9-1CB3222F56D3}" presName="descendantText" presStyleLbl="alignAccFollowNode1" presStyleIdx="1" presStyleCnt="4">
        <dgm:presLayoutVars>
          <dgm:bulletEnabled val="1"/>
        </dgm:presLayoutVars>
      </dgm:prSet>
      <dgm:spPr/>
    </dgm:pt>
    <dgm:pt modelId="{D2F61A86-2188-3043-8A09-9EEAEB5BFE60}" type="pres">
      <dgm:prSet presAssocID="{3467F422-97E8-E646-B17C-4F6D17D50FD4}" presName="sp" presStyleCnt="0"/>
      <dgm:spPr/>
    </dgm:pt>
    <dgm:pt modelId="{3A67650B-1DBD-E94F-82BF-E5538F7EE10E}" type="pres">
      <dgm:prSet presAssocID="{FC667E3C-2E2C-584A-82E4-FD4C8A0E60BA}" presName="linNode" presStyleCnt="0"/>
      <dgm:spPr/>
    </dgm:pt>
    <dgm:pt modelId="{0D31174B-E3AB-054C-8818-31D822E77322}" type="pres">
      <dgm:prSet presAssocID="{FC667E3C-2E2C-584A-82E4-FD4C8A0E60B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356BCA0-FD83-5146-9FE5-4C09120FE4FC}" type="pres">
      <dgm:prSet presAssocID="{FC667E3C-2E2C-584A-82E4-FD4C8A0E60BA}" presName="descendantText" presStyleLbl="alignAccFollowNode1" presStyleIdx="2" presStyleCnt="4">
        <dgm:presLayoutVars>
          <dgm:bulletEnabled val="1"/>
        </dgm:presLayoutVars>
      </dgm:prSet>
      <dgm:spPr/>
    </dgm:pt>
    <dgm:pt modelId="{C930D744-63C0-F146-AE82-DA76CA21EC39}" type="pres">
      <dgm:prSet presAssocID="{27217B6A-3521-5641-A4C1-383399684FC6}" presName="sp" presStyleCnt="0"/>
      <dgm:spPr/>
    </dgm:pt>
    <dgm:pt modelId="{29D4A91B-17EC-8042-8DE3-487A0D2BD534}" type="pres">
      <dgm:prSet presAssocID="{F452B875-7456-334D-BE70-554EFA10E919}" presName="linNode" presStyleCnt="0"/>
      <dgm:spPr/>
    </dgm:pt>
    <dgm:pt modelId="{3BCFA176-15D7-394C-8057-E074618C93C6}" type="pres">
      <dgm:prSet presAssocID="{F452B875-7456-334D-BE70-554EFA10E919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C8D6637-5424-1F43-9409-6735C9A55225}" type="pres">
      <dgm:prSet presAssocID="{F452B875-7456-334D-BE70-554EFA10E919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B55A205-231A-8C40-AF01-CC0C5E8E31FE}" srcId="{95030E63-6981-D442-906E-F537D8B2E94F}" destId="{B077830F-EE60-B441-B48E-637D42B73F8F}" srcOrd="0" destOrd="0" parTransId="{FE3BC1D0-46D8-8948-BE9E-3CEAC351526A}" sibTransId="{E9976359-1DFE-6C49-8BA7-26D1C6D09249}"/>
    <dgm:cxn modelId="{F5E89537-E130-8C40-8D8F-EC1FA8432F34}" srcId="{95030E63-6981-D442-906E-F537D8B2E94F}" destId="{F452B875-7456-334D-BE70-554EFA10E919}" srcOrd="3" destOrd="0" parTransId="{29E9F34A-9852-B647-A917-E2DEED0925FB}" sibTransId="{68E78E46-5926-3547-ADAB-3EB1BB1AE904}"/>
    <dgm:cxn modelId="{4DB6C846-E144-9F41-B17E-A50B4D9124B1}" type="presOf" srcId="{FC667E3C-2E2C-584A-82E4-FD4C8A0E60BA}" destId="{0D31174B-E3AB-054C-8818-31D822E77322}" srcOrd="0" destOrd="0" presId="urn:microsoft.com/office/officeart/2005/8/layout/vList5"/>
    <dgm:cxn modelId="{16DFB354-8AEA-9D48-BA5B-E725A8671DC8}" type="presOf" srcId="{A285217E-6082-3647-8C9E-6A515A632DE1}" destId="{5D2CE896-19AF-AA4F-9248-1FF2B0B1E2A0}" srcOrd="0" destOrd="0" presId="urn:microsoft.com/office/officeart/2005/8/layout/vList5"/>
    <dgm:cxn modelId="{2652446C-10C1-C742-9E72-08D29CA5C3C4}" type="presOf" srcId="{73454AAD-BD47-4140-82B8-D46C53E37052}" destId="{C356BCA0-FD83-5146-9FE5-4C09120FE4FC}" srcOrd="0" destOrd="0" presId="urn:microsoft.com/office/officeart/2005/8/layout/vList5"/>
    <dgm:cxn modelId="{F81C1A71-FEC8-064D-A39A-640A385B92F1}" srcId="{B077830F-EE60-B441-B48E-637D42B73F8F}" destId="{A285217E-6082-3647-8C9E-6A515A632DE1}" srcOrd="0" destOrd="0" parTransId="{E14A27A6-B5C2-5A4C-BDF8-C0FE0463BBCB}" sibTransId="{2BBF41E8-0441-914A-B29B-5BE50F068467}"/>
    <dgm:cxn modelId="{F0EA7778-C68A-E444-8BFC-A3E6A3F3E603}" type="presOf" srcId="{9305C660-73CF-894B-B7D9-1CB3222F56D3}" destId="{EAA43331-61E2-F249-B457-D52E878CD417}" srcOrd="0" destOrd="0" presId="urn:microsoft.com/office/officeart/2005/8/layout/vList5"/>
    <dgm:cxn modelId="{D0813B80-289A-4F43-89F9-2E05DD601ECD}" type="presOf" srcId="{95030E63-6981-D442-906E-F537D8B2E94F}" destId="{D538FAE3-9104-054F-866E-EFE31C57400F}" srcOrd="0" destOrd="0" presId="urn:microsoft.com/office/officeart/2005/8/layout/vList5"/>
    <dgm:cxn modelId="{1BB4578D-06E7-6E4E-9BA9-56E0284258C4}" srcId="{95030E63-6981-D442-906E-F537D8B2E94F}" destId="{FC667E3C-2E2C-584A-82E4-FD4C8A0E60BA}" srcOrd="2" destOrd="0" parTransId="{6C16155F-931F-3B43-912D-AB95524537AA}" sibTransId="{27217B6A-3521-5641-A4C1-383399684FC6}"/>
    <dgm:cxn modelId="{75D3749B-E718-004B-9157-0DBD6FC3E047}" type="presOf" srcId="{B077830F-EE60-B441-B48E-637D42B73F8F}" destId="{E224527F-73B0-FD48-8D6F-1A25F1BDF54C}" srcOrd="0" destOrd="0" presId="urn:microsoft.com/office/officeart/2005/8/layout/vList5"/>
    <dgm:cxn modelId="{963545A3-96E8-174B-8B62-C61E9FBBF49D}" type="presOf" srcId="{56279370-0CE2-4A4B-8445-197881907592}" destId="{7C8D6637-5424-1F43-9409-6735C9A55225}" srcOrd="0" destOrd="0" presId="urn:microsoft.com/office/officeart/2005/8/layout/vList5"/>
    <dgm:cxn modelId="{17E88EA5-180E-0D43-A111-62D5113CE1BA}" srcId="{F452B875-7456-334D-BE70-554EFA10E919}" destId="{A6433686-4C59-4348-A13C-E8FF9DA4C7DB}" srcOrd="1" destOrd="0" parTransId="{845F7EA3-8869-F546-8206-BD3FC207EAE8}" sibTransId="{7AAE7245-60F2-334D-B313-BF99FBF90368}"/>
    <dgm:cxn modelId="{C41EE3BC-9B18-2E42-80C8-14A3CB3007D5}" type="presOf" srcId="{11F5A028-163F-DA47-A5DC-EFAE9064E1F6}" destId="{80CA4C6F-64FE-284A-B196-38908AF67C3E}" srcOrd="0" destOrd="0" presId="urn:microsoft.com/office/officeart/2005/8/layout/vList5"/>
    <dgm:cxn modelId="{258396C5-AF20-F242-B1AA-3F99E8EDE1EF}" srcId="{9305C660-73CF-894B-B7D9-1CB3222F56D3}" destId="{11F5A028-163F-DA47-A5DC-EFAE9064E1F6}" srcOrd="0" destOrd="0" parTransId="{455229AC-49EC-4945-9439-D17389582C0C}" sibTransId="{3F282916-CECB-5D4B-B946-6A484D26C139}"/>
    <dgm:cxn modelId="{646ABEC7-468E-BB4E-885D-AD4D4827A457}" srcId="{FC667E3C-2E2C-584A-82E4-FD4C8A0E60BA}" destId="{73454AAD-BD47-4140-82B8-D46C53E37052}" srcOrd="0" destOrd="0" parTransId="{3BA4A882-D18F-0C43-B2ED-E0209F459D58}" sibTransId="{4B3B6F8D-49FE-2B46-AE9D-48484412F0D7}"/>
    <dgm:cxn modelId="{DFDC2BEA-DC20-EC40-B1A3-CB95457A4649}" srcId="{95030E63-6981-D442-906E-F537D8B2E94F}" destId="{9305C660-73CF-894B-B7D9-1CB3222F56D3}" srcOrd="1" destOrd="0" parTransId="{5B6B7BF5-46D8-CD4A-949E-986B4E13791C}" sibTransId="{3467F422-97E8-E646-B17C-4F6D17D50FD4}"/>
    <dgm:cxn modelId="{E82BBEF3-047A-2C48-87A8-1E2984CF929F}" type="presOf" srcId="{A6433686-4C59-4348-A13C-E8FF9DA4C7DB}" destId="{7C8D6637-5424-1F43-9409-6735C9A55225}" srcOrd="0" destOrd="1" presId="urn:microsoft.com/office/officeart/2005/8/layout/vList5"/>
    <dgm:cxn modelId="{6CAA93F4-50D8-EA4B-84C3-D64443669CEB}" type="presOf" srcId="{F452B875-7456-334D-BE70-554EFA10E919}" destId="{3BCFA176-15D7-394C-8057-E074618C93C6}" srcOrd="0" destOrd="0" presId="urn:microsoft.com/office/officeart/2005/8/layout/vList5"/>
    <dgm:cxn modelId="{775720FB-BF98-EA4C-940D-F982EADAE97D}" srcId="{F452B875-7456-334D-BE70-554EFA10E919}" destId="{56279370-0CE2-4A4B-8445-197881907592}" srcOrd="0" destOrd="0" parTransId="{F982C26F-0840-344C-9CF8-CB7AC1EE18E2}" sibTransId="{97C0CF7A-56AE-5C41-95D9-9FE0FEC4078B}"/>
    <dgm:cxn modelId="{8D6B7429-EF0D-D943-A3FA-DA07017055CB}" type="presParOf" srcId="{D538FAE3-9104-054F-866E-EFE31C57400F}" destId="{00F31394-A14B-0841-960A-FBE20C3D8278}" srcOrd="0" destOrd="0" presId="urn:microsoft.com/office/officeart/2005/8/layout/vList5"/>
    <dgm:cxn modelId="{FFA5F61E-F302-704D-8412-958DD4CAD816}" type="presParOf" srcId="{00F31394-A14B-0841-960A-FBE20C3D8278}" destId="{E224527F-73B0-FD48-8D6F-1A25F1BDF54C}" srcOrd="0" destOrd="0" presId="urn:microsoft.com/office/officeart/2005/8/layout/vList5"/>
    <dgm:cxn modelId="{B0212B2E-79DB-F145-B516-7D2DFF9B5C5F}" type="presParOf" srcId="{00F31394-A14B-0841-960A-FBE20C3D8278}" destId="{5D2CE896-19AF-AA4F-9248-1FF2B0B1E2A0}" srcOrd="1" destOrd="0" presId="urn:microsoft.com/office/officeart/2005/8/layout/vList5"/>
    <dgm:cxn modelId="{447B4F73-496D-6B45-8916-AB21B85E2EDD}" type="presParOf" srcId="{D538FAE3-9104-054F-866E-EFE31C57400F}" destId="{19F40E22-870B-0A4C-AECA-EDB62A42CF1D}" srcOrd="1" destOrd="0" presId="urn:microsoft.com/office/officeart/2005/8/layout/vList5"/>
    <dgm:cxn modelId="{69914BC9-EF54-754E-8503-ED6BBCECE6E0}" type="presParOf" srcId="{D538FAE3-9104-054F-866E-EFE31C57400F}" destId="{3EA8A624-C95D-BE4B-870E-5567256C4A58}" srcOrd="2" destOrd="0" presId="urn:microsoft.com/office/officeart/2005/8/layout/vList5"/>
    <dgm:cxn modelId="{A0B84E63-1406-0740-ABC4-F034FC228EBD}" type="presParOf" srcId="{3EA8A624-C95D-BE4B-870E-5567256C4A58}" destId="{EAA43331-61E2-F249-B457-D52E878CD417}" srcOrd="0" destOrd="0" presId="urn:microsoft.com/office/officeart/2005/8/layout/vList5"/>
    <dgm:cxn modelId="{DC3E43AF-A8AB-8C41-A20C-D322CF39DB8D}" type="presParOf" srcId="{3EA8A624-C95D-BE4B-870E-5567256C4A58}" destId="{80CA4C6F-64FE-284A-B196-38908AF67C3E}" srcOrd="1" destOrd="0" presId="urn:microsoft.com/office/officeart/2005/8/layout/vList5"/>
    <dgm:cxn modelId="{7B25C18A-F33F-4046-AB92-D59AF96293E1}" type="presParOf" srcId="{D538FAE3-9104-054F-866E-EFE31C57400F}" destId="{D2F61A86-2188-3043-8A09-9EEAEB5BFE60}" srcOrd="3" destOrd="0" presId="urn:microsoft.com/office/officeart/2005/8/layout/vList5"/>
    <dgm:cxn modelId="{E152EDAF-EC22-9346-B055-3A07B3E08061}" type="presParOf" srcId="{D538FAE3-9104-054F-866E-EFE31C57400F}" destId="{3A67650B-1DBD-E94F-82BF-E5538F7EE10E}" srcOrd="4" destOrd="0" presId="urn:microsoft.com/office/officeart/2005/8/layout/vList5"/>
    <dgm:cxn modelId="{534C1490-69AA-3441-BCDD-02F25F866FB5}" type="presParOf" srcId="{3A67650B-1DBD-E94F-82BF-E5538F7EE10E}" destId="{0D31174B-E3AB-054C-8818-31D822E77322}" srcOrd="0" destOrd="0" presId="urn:microsoft.com/office/officeart/2005/8/layout/vList5"/>
    <dgm:cxn modelId="{677BF493-1523-774B-A83A-F5C24E9EBEC6}" type="presParOf" srcId="{3A67650B-1DBD-E94F-82BF-E5538F7EE10E}" destId="{C356BCA0-FD83-5146-9FE5-4C09120FE4FC}" srcOrd="1" destOrd="0" presId="urn:microsoft.com/office/officeart/2005/8/layout/vList5"/>
    <dgm:cxn modelId="{D10A667F-FF52-BB49-AC52-D3613EC04362}" type="presParOf" srcId="{D538FAE3-9104-054F-866E-EFE31C57400F}" destId="{C930D744-63C0-F146-AE82-DA76CA21EC39}" srcOrd="5" destOrd="0" presId="urn:microsoft.com/office/officeart/2005/8/layout/vList5"/>
    <dgm:cxn modelId="{09BEB8CD-278D-734D-8A7C-2101461CADB2}" type="presParOf" srcId="{D538FAE3-9104-054F-866E-EFE31C57400F}" destId="{29D4A91B-17EC-8042-8DE3-487A0D2BD534}" srcOrd="6" destOrd="0" presId="urn:microsoft.com/office/officeart/2005/8/layout/vList5"/>
    <dgm:cxn modelId="{DAFE7F65-4988-2C48-B461-B4EA370B7446}" type="presParOf" srcId="{29D4A91B-17EC-8042-8DE3-487A0D2BD534}" destId="{3BCFA176-15D7-394C-8057-E074618C93C6}" srcOrd="0" destOrd="0" presId="urn:microsoft.com/office/officeart/2005/8/layout/vList5"/>
    <dgm:cxn modelId="{97304E95-F9C2-C949-9657-102EF1AFD693}" type="presParOf" srcId="{29D4A91B-17EC-8042-8DE3-487A0D2BD534}" destId="{7C8D6637-5424-1F43-9409-6735C9A552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42F2EE-190C-F94C-8955-28F83B156A7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41749-D241-294E-AC4C-283DFBE3986E}">
      <dgm:prSet/>
      <dgm:spPr/>
      <dgm:t>
        <a:bodyPr/>
        <a:lstStyle/>
        <a:p>
          <a:r>
            <a:rPr lang="en-US" b="1"/>
            <a:t>1. Explore Deep Learning for Feature Extraction</a:t>
          </a:r>
          <a:endParaRPr lang="en-CN"/>
        </a:p>
      </dgm:t>
    </dgm:pt>
    <dgm:pt modelId="{B7142B75-4857-A141-831D-A73C8522A204}" type="parTrans" cxnId="{7657D913-16BD-7D4A-916B-E96159BD3F23}">
      <dgm:prSet/>
      <dgm:spPr/>
      <dgm:t>
        <a:bodyPr/>
        <a:lstStyle/>
        <a:p>
          <a:endParaRPr lang="en-US"/>
        </a:p>
      </dgm:t>
    </dgm:pt>
    <dgm:pt modelId="{3019C9D9-19C2-FF45-89B8-30B09071B948}" type="sibTrans" cxnId="{7657D913-16BD-7D4A-916B-E96159BD3F23}">
      <dgm:prSet/>
      <dgm:spPr/>
      <dgm:t>
        <a:bodyPr/>
        <a:lstStyle/>
        <a:p>
          <a:endParaRPr lang="en-US"/>
        </a:p>
      </dgm:t>
    </dgm:pt>
    <dgm:pt modelId="{659138D2-5837-FC4D-A940-5FB8B0BF9E62}">
      <dgm:prSet/>
      <dgm:spPr/>
      <dgm:t>
        <a:bodyPr/>
        <a:lstStyle/>
        <a:p>
          <a:r>
            <a:rPr lang="en-US" b="1"/>
            <a:t>Autoencoders &amp; Neural Networks</a:t>
          </a:r>
          <a:r>
            <a:rPr lang="en-US"/>
            <a:t>: Investigate the use of deep learning models, like autoencoders, for automatic feature extraction, potentially reducing the reliance on manual clustering.</a:t>
          </a:r>
          <a:endParaRPr lang="en-CN"/>
        </a:p>
      </dgm:t>
    </dgm:pt>
    <dgm:pt modelId="{173682DD-0EA2-5842-B4F1-F2803FAF1FC9}" type="parTrans" cxnId="{7FB95CE2-4D1C-DE4D-84D6-0B6B66132F4E}">
      <dgm:prSet/>
      <dgm:spPr/>
      <dgm:t>
        <a:bodyPr/>
        <a:lstStyle/>
        <a:p>
          <a:endParaRPr lang="en-US"/>
        </a:p>
      </dgm:t>
    </dgm:pt>
    <dgm:pt modelId="{A830454E-3686-0F46-A65E-77E31092C65C}" type="sibTrans" cxnId="{7FB95CE2-4D1C-DE4D-84D6-0B6B66132F4E}">
      <dgm:prSet/>
      <dgm:spPr/>
      <dgm:t>
        <a:bodyPr/>
        <a:lstStyle/>
        <a:p>
          <a:endParaRPr lang="en-US"/>
        </a:p>
      </dgm:t>
    </dgm:pt>
    <dgm:pt modelId="{BA0153C1-92F8-054D-B459-06C8A5052DDA}">
      <dgm:prSet/>
      <dgm:spPr/>
      <dgm:t>
        <a:bodyPr/>
        <a:lstStyle/>
        <a:p>
          <a:r>
            <a:rPr lang="en-US" b="1"/>
            <a:t>Comparison with Hybrid Clustering</a:t>
          </a:r>
          <a:r>
            <a:rPr lang="en-US"/>
            <a:t>: Perform a comparative analysis between deep learning models and the current hybrid clustering approach to assess improvements in accuracy, interpretability, and training time.</a:t>
          </a:r>
          <a:endParaRPr lang="en-CN"/>
        </a:p>
      </dgm:t>
    </dgm:pt>
    <dgm:pt modelId="{4B58049E-F6B7-BF4B-8117-9AF382A7A3B8}" type="parTrans" cxnId="{56350B5B-C930-7F48-BA22-44B843EB0760}">
      <dgm:prSet/>
      <dgm:spPr/>
      <dgm:t>
        <a:bodyPr/>
        <a:lstStyle/>
        <a:p>
          <a:endParaRPr lang="en-US"/>
        </a:p>
      </dgm:t>
    </dgm:pt>
    <dgm:pt modelId="{BF01D1D1-B7B9-D74E-9254-4FB49C0AB42B}" type="sibTrans" cxnId="{56350B5B-C930-7F48-BA22-44B843EB0760}">
      <dgm:prSet/>
      <dgm:spPr/>
      <dgm:t>
        <a:bodyPr/>
        <a:lstStyle/>
        <a:p>
          <a:endParaRPr lang="en-US"/>
        </a:p>
      </dgm:t>
    </dgm:pt>
    <dgm:pt modelId="{64BF0E6F-DFCD-6D41-A908-E1F48B4E4BC4}">
      <dgm:prSet/>
      <dgm:spPr/>
      <dgm:t>
        <a:bodyPr/>
        <a:lstStyle/>
        <a:p>
          <a:r>
            <a:rPr lang="en-US" b="1"/>
            <a:t>2. Expand Dataset for Enhanced Model Training</a:t>
          </a:r>
          <a:endParaRPr lang="en-CN"/>
        </a:p>
      </dgm:t>
    </dgm:pt>
    <dgm:pt modelId="{D60F1764-4396-F24C-9CD2-738BB90FA32D}" type="parTrans" cxnId="{2B34A05C-C947-7F43-B849-230510CA9B95}">
      <dgm:prSet/>
      <dgm:spPr/>
      <dgm:t>
        <a:bodyPr/>
        <a:lstStyle/>
        <a:p>
          <a:endParaRPr lang="en-US"/>
        </a:p>
      </dgm:t>
    </dgm:pt>
    <dgm:pt modelId="{EF6890D9-5B62-3643-91FE-631145FE6F88}" type="sibTrans" cxnId="{2B34A05C-C947-7F43-B849-230510CA9B95}">
      <dgm:prSet/>
      <dgm:spPr/>
      <dgm:t>
        <a:bodyPr/>
        <a:lstStyle/>
        <a:p>
          <a:endParaRPr lang="en-US"/>
        </a:p>
      </dgm:t>
    </dgm:pt>
    <dgm:pt modelId="{67B167FE-4264-B74A-B107-187D26208DB6}">
      <dgm:prSet/>
      <dgm:spPr/>
      <dgm:t>
        <a:bodyPr/>
        <a:lstStyle/>
        <a:p>
          <a:r>
            <a:rPr lang="en-US" b="1"/>
            <a:t>Broader Dataset Inclusion</a:t>
          </a:r>
          <a:r>
            <a:rPr lang="en-US"/>
            <a:t>: Expand the dataset to include longer periods of compressor operation or data from additional equipment.</a:t>
          </a:r>
          <a:endParaRPr lang="en-CN"/>
        </a:p>
      </dgm:t>
    </dgm:pt>
    <dgm:pt modelId="{D0E4A880-723C-3249-B62D-BBAFC6F226CF}" type="parTrans" cxnId="{A034B9CC-9B22-194F-97BF-DAB4C7BB3103}">
      <dgm:prSet/>
      <dgm:spPr/>
      <dgm:t>
        <a:bodyPr/>
        <a:lstStyle/>
        <a:p>
          <a:endParaRPr lang="en-US"/>
        </a:p>
      </dgm:t>
    </dgm:pt>
    <dgm:pt modelId="{E98709FC-0834-7C47-AA72-46CC6DF7253A}" type="sibTrans" cxnId="{A034B9CC-9B22-194F-97BF-DAB4C7BB3103}">
      <dgm:prSet/>
      <dgm:spPr/>
      <dgm:t>
        <a:bodyPr/>
        <a:lstStyle/>
        <a:p>
          <a:endParaRPr lang="en-US"/>
        </a:p>
      </dgm:t>
    </dgm:pt>
    <dgm:pt modelId="{731BCBAE-C135-1D4B-9095-DA4B52E29FFB}">
      <dgm:prSet/>
      <dgm:spPr/>
      <dgm:t>
        <a:bodyPr/>
        <a:lstStyle/>
        <a:p>
          <a:r>
            <a:rPr lang="en-US" b="1"/>
            <a:t>Cross-industry Application</a:t>
          </a:r>
          <a:r>
            <a:rPr lang="en-US"/>
            <a:t>: Test the model in different industrial contexts (e.g., other types of compressors or machinery) to validate its generalizability and robustness.</a:t>
          </a:r>
          <a:endParaRPr lang="en-CN"/>
        </a:p>
      </dgm:t>
    </dgm:pt>
    <dgm:pt modelId="{024EA462-FCB3-8840-AE06-727603939887}" type="parTrans" cxnId="{8B086492-CB5F-634E-B9BA-19FCD9A5A029}">
      <dgm:prSet/>
      <dgm:spPr/>
      <dgm:t>
        <a:bodyPr/>
        <a:lstStyle/>
        <a:p>
          <a:endParaRPr lang="en-US"/>
        </a:p>
      </dgm:t>
    </dgm:pt>
    <dgm:pt modelId="{80A996E7-CAF2-0845-9079-B66D6C7151A3}" type="sibTrans" cxnId="{8B086492-CB5F-634E-B9BA-19FCD9A5A029}">
      <dgm:prSet/>
      <dgm:spPr/>
      <dgm:t>
        <a:bodyPr/>
        <a:lstStyle/>
        <a:p>
          <a:endParaRPr lang="en-US"/>
        </a:p>
      </dgm:t>
    </dgm:pt>
    <dgm:pt modelId="{5775C001-6E52-494A-B490-121ABAC7CF13}">
      <dgm:prSet/>
      <dgm:spPr/>
      <dgm:t>
        <a:bodyPr/>
        <a:lstStyle/>
        <a:p>
          <a:r>
            <a:rPr lang="en-US" b="1"/>
            <a:t>3. Real-Time Predictive Maintenance Integration</a:t>
          </a:r>
          <a:endParaRPr lang="en-CN"/>
        </a:p>
      </dgm:t>
    </dgm:pt>
    <dgm:pt modelId="{3DEA9FA1-1007-8742-B206-0E3C494C4786}" type="parTrans" cxnId="{DEFE4067-1889-6D43-964A-F75DEF4EF586}">
      <dgm:prSet/>
      <dgm:spPr/>
      <dgm:t>
        <a:bodyPr/>
        <a:lstStyle/>
        <a:p>
          <a:endParaRPr lang="en-US"/>
        </a:p>
      </dgm:t>
    </dgm:pt>
    <dgm:pt modelId="{C7369BC4-99F4-E04D-BD6F-32516A41B4D4}" type="sibTrans" cxnId="{DEFE4067-1889-6D43-964A-F75DEF4EF586}">
      <dgm:prSet/>
      <dgm:spPr/>
      <dgm:t>
        <a:bodyPr/>
        <a:lstStyle/>
        <a:p>
          <a:endParaRPr lang="en-US"/>
        </a:p>
      </dgm:t>
    </dgm:pt>
    <dgm:pt modelId="{76A7ABA2-09AE-DD4F-9851-F8C52CB82566}">
      <dgm:prSet/>
      <dgm:spPr/>
      <dgm:t>
        <a:bodyPr/>
        <a:lstStyle/>
        <a:p>
          <a:r>
            <a:rPr lang="en-US" b="1"/>
            <a:t>Real-Time Monitoring Systems</a:t>
          </a:r>
          <a:r>
            <a:rPr lang="en-US"/>
            <a:t>: Implement the predictive models in real-time monitoring systems to provide immediate insights into potential failures, allowing for timely interventions.</a:t>
          </a:r>
          <a:endParaRPr lang="en-CN"/>
        </a:p>
      </dgm:t>
    </dgm:pt>
    <dgm:pt modelId="{F58C8CBC-85D4-C649-ADAD-896BB9C33006}" type="parTrans" cxnId="{62E09984-F98B-F64E-9DAC-92140DB2FB0F}">
      <dgm:prSet/>
      <dgm:spPr/>
      <dgm:t>
        <a:bodyPr/>
        <a:lstStyle/>
        <a:p>
          <a:endParaRPr lang="en-US"/>
        </a:p>
      </dgm:t>
    </dgm:pt>
    <dgm:pt modelId="{72E01F17-C738-5844-BA0E-D09B7490A8A5}" type="sibTrans" cxnId="{62E09984-F98B-F64E-9DAC-92140DB2FB0F}">
      <dgm:prSet/>
      <dgm:spPr/>
      <dgm:t>
        <a:bodyPr/>
        <a:lstStyle/>
        <a:p>
          <a:endParaRPr lang="en-US"/>
        </a:p>
      </dgm:t>
    </dgm:pt>
    <dgm:pt modelId="{E7B38E5F-74A6-F84C-9064-4102D51398B7}">
      <dgm:prSet/>
      <dgm:spPr/>
      <dgm:t>
        <a:bodyPr/>
        <a:lstStyle/>
        <a:p>
          <a:r>
            <a:rPr lang="en-US" b="1"/>
            <a:t>Scalability &amp; Deployment</a:t>
          </a:r>
          <a:r>
            <a:rPr lang="en-US"/>
            <a:t>: Evaluate the scalability of the models in real industrial settings, addressing potential challenges in computational resources and data handling for real-time operations.</a:t>
          </a:r>
          <a:endParaRPr lang="en-CN"/>
        </a:p>
      </dgm:t>
    </dgm:pt>
    <dgm:pt modelId="{BAAF4327-1A07-DB42-B981-C38EB382573A}" type="parTrans" cxnId="{2F99794B-14A2-9F4A-9BAD-E96B463539EC}">
      <dgm:prSet/>
      <dgm:spPr/>
      <dgm:t>
        <a:bodyPr/>
        <a:lstStyle/>
        <a:p>
          <a:endParaRPr lang="en-US"/>
        </a:p>
      </dgm:t>
    </dgm:pt>
    <dgm:pt modelId="{8168E313-6B75-504D-AF29-326313160854}" type="sibTrans" cxnId="{2F99794B-14A2-9F4A-9BAD-E96B463539EC}">
      <dgm:prSet/>
      <dgm:spPr/>
      <dgm:t>
        <a:bodyPr/>
        <a:lstStyle/>
        <a:p>
          <a:endParaRPr lang="en-US"/>
        </a:p>
      </dgm:t>
    </dgm:pt>
    <dgm:pt modelId="{D56E91DE-6906-F043-A1D4-D1470AFD5977}">
      <dgm:prSet/>
      <dgm:spPr/>
      <dgm:t>
        <a:bodyPr/>
        <a:lstStyle/>
        <a:p>
          <a:r>
            <a:rPr lang="en-US" b="1"/>
            <a:t>4. Refine Feature Engineering Techniques</a:t>
          </a:r>
          <a:endParaRPr lang="en-CN"/>
        </a:p>
      </dgm:t>
    </dgm:pt>
    <dgm:pt modelId="{7DF13BE0-F172-4348-B834-F211DA097A5A}" type="parTrans" cxnId="{A6EB1285-A02A-704D-B4A4-1E06959A5B74}">
      <dgm:prSet/>
      <dgm:spPr/>
      <dgm:t>
        <a:bodyPr/>
        <a:lstStyle/>
        <a:p>
          <a:endParaRPr lang="en-US"/>
        </a:p>
      </dgm:t>
    </dgm:pt>
    <dgm:pt modelId="{ADE32A36-998A-C048-ACD7-E5B5656EEEC3}" type="sibTrans" cxnId="{A6EB1285-A02A-704D-B4A4-1E06959A5B74}">
      <dgm:prSet/>
      <dgm:spPr/>
      <dgm:t>
        <a:bodyPr/>
        <a:lstStyle/>
        <a:p>
          <a:endParaRPr lang="en-US"/>
        </a:p>
      </dgm:t>
    </dgm:pt>
    <dgm:pt modelId="{837CAC9F-CE9C-154A-8A45-E0A557B57486}">
      <dgm:prSet/>
      <dgm:spPr/>
      <dgm:t>
        <a:bodyPr/>
        <a:lstStyle/>
        <a:p>
          <a:r>
            <a:rPr lang="en-US" b="1"/>
            <a:t>New Clustering Algorithms</a:t>
          </a:r>
          <a:r>
            <a:rPr lang="en-US"/>
            <a:t>: Experiment with more advanced or novel clustering algorithms to enhance feature generation.</a:t>
          </a:r>
          <a:endParaRPr lang="en-CN"/>
        </a:p>
      </dgm:t>
    </dgm:pt>
    <dgm:pt modelId="{8F3C3451-4FE2-B947-B39D-C134324D51B8}" type="parTrans" cxnId="{B53034A9-7BFE-AD46-B176-E65B53B46BCF}">
      <dgm:prSet/>
      <dgm:spPr/>
      <dgm:t>
        <a:bodyPr/>
        <a:lstStyle/>
        <a:p>
          <a:endParaRPr lang="en-US"/>
        </a:p>
      </dgm:t>
    </dgm:pt>
    <dgm:pt modelId="{7A151FA4-A0F2-D046-945E-CA191DE8454D}" type="sibTrans" cxnId="{B53034A9-7BFE-AD46-B176-E65B53B46BCF}">
      <dgm:prSet/>
      <dgm:spPr/>
      <dgm:t>
        <a:bodyPr/>
        <a:lstStyle/>
        <a:p>
          <a:endParaRPr lang="en-US"/>
        </a:p>
      </dgm:t>
    </dgm:pt>
    <dgm:pt modelId="{EE997430-F997-AA49-9E5E-CD4FA7415170}">
      <dgm:prSet/>
      <dgm:spPr/>
      <dgm:t>
        <a:bodyPr/>
        <a:lstStyle/>
        <a:p>
          <a:r>
            <a:rPr lang="en-US" b="1"/>
            <a:t>Noise Reduction Techniques</a:t>
          </a:r>
          <a:r>
            <a:rPr lang="en-US"/>
            <a:t>: Implement techniques that can better handle noisy or incomplete sensor data to improve the robustness of predictive models.</a:t>
          </a:r>
          <a:endParaRPr lang="en-CN"/>
        </a:p>
      </dgm:t>
    </dgm:pt>
    <dgm:pt modelId="{61BA4766-12FE-5F48-B4A4-DEF8BF28EA10}" type="parTrans" cxnId="{5132C9B2-7DD8-6844-A4F1-50E9DA42B993}">
      <dgm:prSet/>
      <dgm:spPr/>
      <dgm:t>
        <a:bodyPr/>
        <a:lstStyle/>
        <a:p>
          <a:endParaRPr lang="en-US"/>
        </a:p>
      </dgm:t>
    </dgm:pt>
    <dgm:pt modelId="{7E19FAA9-F556-1F47-B729-C1D1C99BB41C}" type="sibTrans" cxnId="{5132C9B2-7DD8-6844-A4F1-50E9DA42B993}">
      <dgm:prSet/>
      <dgm:spPr/>
      <dgm:t>
        <a:bodyPr/>
        <a:lstStyle/>
        <a:p>
          <a:endParaRPr lang="en-US"/>
        </a:p>
      </dgm:t>
    </dgm:pt>
    <dgm:pt modelId="{6C7F3F40-887E-3D4A-8471-6B4FE732A0AF}">
      <dgm:prSet/>
      <dgm:spPr/>
      <dgm:t>
        <a:bodyPr/>
        <a:lstStyle/>
        <a:p>
          <a:r>
            <a:rPr lang="en-CN"/>
            <a:t>Evaluate potential improvements with expanded datasets.</a:t>
          </a:r>
        </a:p>
      </dgm:t>
    </dgm:pt>
    <dgm:pt modelId="{1AC78541-206A-3443-AB94-9A0E2CBC0FAB}" type="parTrans" cxnId="{9234113D-614F-D345-B6FA-B30CABB7E287}">
      <dgm:prSet/>
      <dgm:spPr/>
      <dgm:t>
        <a:bodyPr/>
        <a:lstStyle/>
        <a:p>
          <a:endParaRPr lang="en-US"/>
        </a:p>
      </dgm:t>
    </dgm:pt>
    <dgm:pt modelId="{96AEF874-BDCC-A643-8C33-31D1766AACB1}" type="sibTrans" cxnId="{9234113D-614F-D345-B6FA-B30CABB7E287}">
      <dgm:prSet/>
      <dgm:spPr/>
      <dgm:t>
        <a:bodyPr/>
        <a:lstStyle/>
        <a:p>
          <a:endParaRPr lang="en-US"/>
        </a:p>
      </dgm:t>
    </dgm:pt>
    <dgm:pt modelId="{5FECB77C-DC88-E84E-B503-E3C3ED126456}">
      <dgm:prSet/>
      <dgm:spPr/>
      <dgm:t>
        <a:bodyPr/>
        <a:lstStyle/>
        <a:p>
          <a:r>
            <a:rPr lang="en-CN"/>
            <a:t>Investigate real-time implementation in industrial environments.</a:t>
          </a:r>
        </a:p>
      </dgm:t>
    </dgm:pt>
    <dgm:pt modelId="{9AC37D15-DBEB-7743-B3E9-FA28BD01ACDC}" type="parTrans" cxnId="{3A790D0E-82C0-DD49-943F-BDAC8199340C}">
      <dgm:prSet/>
      <dgm:spPr/>
      <dgm:t>
        <a:bodyPr/>
        <a:lstStyle/>
        <a:p>
          <a:endParaRPr lang="en-US"/>
        </a:p>
      </dgm:t>
    </dgm:pt>
    <dgm:pt modelId="{B251B9C1-B840-4042-9BAE-CEC2E574A7C3}" type="sibTrans" cxnId="{3A790D0E-82C0-DD49-943F-BDAC8199340C}">
      <dgm:prSet/>
      <dgm:spPr/>
      <dgm:t>
        <a:bodyPr/>
        <a:lstStyle/>
        <a:p>
          <a:endParaRPr lang="en-US"/>
        </a:p>
      </dgm:t>
    </dgm:pt>
    <dgm:pt modelId="{9EE7CB0A-8863-084E-A602-E5769A2A3A55}" type="pres">
      <dgm:prSet presAssocID="{9442F2EE-190C-F94C-8955-28F83B156A77}" presName="Name0" presStyleCnt="0">
        <dgm:presLayoutVars>
          <dgm:dir/>
          <dgm:animLvl val="lvl"/>
          <dgm:resizeHandles val="exact"/>
        </dgm:presLayoutVars>
      </dgm:prSet>
      <dgm:spPr/>
    </dgm:pt>
    <dgm:pt modelId="{852104FD-3B6B-A045-A76F-8D34CAE046B9}" type="pres">
      <dgm:prSet presAssocID="{03141749-D241-294E-AC4C-283DFBE3986E}" presName="linNode" presStyleCnt="0"/>
      <dgm:spPr/>
    </dgm:pt>
    <dgm:pt modelId="{F31E7B88-CE73-2D42-A5BF-43FD2695D483}" type="pres">
      <dgm:prSet presAssocID="{03141749-D241-294E-AC4C-283DFBE398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2F35FFA-8EF6-2447-9D43-8265B8BF765F}" type="pres">
      <dgm:prSet presAssocID="{03141749-D241-294E-AC4C-283DFBE3986E}" presName="descendantText" presStyleLbl="alignAccFollowNode1" presStyleIdx="0" presStyleCnt="4">
        <dgm:presLayoutVars>
          <dgm:bulletEnabled val="1"/>
        </dgm:presLayoutVars>
      </dgm:prSet>
      <dgm:spPr/>
    </dgm:pt>
    <dgm:pt modelId="{5D6C6217-5B5A-5840-9541-B2FE896EEEDF}" type="pres">
      <dgm:prSet presAssocID="{3019C9D9-19C2-FF45-89B8-30B09071B948}" presName="sp" presStyleCnt="0"/>
      <dgm:spPr/>
    </dgm:pt>
    <dgm:pt modelId="{0BAB7809-25FC-484C-9A61-A80C4FFC43EA}" type="pres">
      <dgm:prSet presAssocID="{64BF0E6F-DFCD-6D41-A908-E1F48B4E4BC4}" presName="linNode" presStyleCnt="0"/>
      <dgm:spPr/>
    </dgm:pt>
    <dgm:pt modelId="{A4FB63EB-4B8F-5D47-999A-CAAA718C40CF}" type="pres">
      <dgm:prSet presAssocID="{64BF0E6F-DFCD-6D41-A908-E1F48B4E4BC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CE905C4-35FC-E44D-9069-4C152232F005}" type="pres">
      <dgm:prSet presAssocID="{64BF0E6F-DFCD-6D41-A908-E1F48B4E4BC4}" presName="descendantText" presStyleLbl="alignAccFollowNode1" presStyleIdx="1" presStyleCnt="4">
        <dgm:presLayoutVars>
          <dgm:bulletEnabled val="1"/>
        </dgm:presLayoutVars>
      </dgm:prSet>
      <dgm:spPr/>
    </dgm:pt>
    <dgm:pt modelId="{100F62B4-BBC3-1C40-8590-AFAFC0557CC5}" type="pres">
      <dgm:prSet presAssocID="{EF6890D9-5B62-3643-91FE-631145FE6F88}" presName="sp" presStyleCnt="0"/>
      <dgm:spPr/>
    </dgm:pt>
    <dgm:pt modelId="{951F56B9-08BD-204F-AE78-E8E568AD157A}" type="pres">
      <dgm:prSet presAssocID="{5775C001-6E52-494A-B490-121ABAC7CF13}" presName="linNode" presStyleCnt="0"/>
      <dgm:spPr/>
    </dgm:pt>
    <dgm:pt modelId="{9152F2DE-6F34-2348-907F-E329FE81E2DE}" type="pres">
      <dgm:prSet presAssocID="{5775C001-6E52-494A-B490-121ABAC7CF1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C9CCF3D-71D2-844D-B928-931E3CF0AF51}" type="pres">
      <dgm:prSet presAssocID="{5775C001-6E52-494A-B490-121ABAC7CF13}" presName="descendantText" presStyleLbl="alignAccFollowNode1" presStyleIdx="2" presStyleCnt="4">
        <dgm:presLayoutVars>
          <dgm:bulletEnabled val="1"/>
        </dgm:presLayoutVars>
      </dgm:prSet>
      <dgm:spPr/>
    </dgm:pt>
    <dgm:pt modelId="{D2A1DD83-B2F1-3343-9BA6-6E830117747E}" type="pres">
      <dgm:prSet presAssocID="{C7369BC4-99F4-E04D-BD6F-32516A41B4D4}" presName="sp" presStyleCnt="0"/>
      <dgm:spPr/>
    </dgm:pt>
    <dgm:pt modelId="{AAE43D67-663C-0E41-A5D8-58D31F1B3215}" type="pres">
      <dgm:prSet presAssocID="{D56E91DE-6906-F043-A1D4-D1470AFD5977}" presName="linNode" presStyleCnt="0"/>
      <dgm:spPr/>
    </dgm:pt>
    <dgm:pt modelId="{B565637C-ADD4-5F4A-BF5F-763383D8D335}" type="pres">
      <dgm:prSet presAssocID="{D56E91DE-6906-F043-A1D4-D1470AFD597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BEB679DE-A779-C147-B22B-4C3455F3D938}" type="pres">
      <dgm:prSet presAssocID="{D56E91DE-6906-F043-A1D4-D1470AFD597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51D6F08-AEFC-3040-84E7-97FC2356238A}" type="presOf" srcId="{D56E91DE-6906-F043-A1D4-D1470AFD5977}" destId="{B565637C-ADD4-5F4A-BF5F-763383D8D335}" srcOrd="0" destOrd="0" presId="urn:microsoft.com/office/officeart/2005/8/layout/vList5"/>
    <dgm:cxn modelId="{F765090E-CA5E-964C-95EA-69F999AC61BF}" type="presOf" srcId="{837CAC9F-CE9C-154A-8A45-E0A557B57486}" destId="{BEB679DE-A779-C147-B22B-4C3455F3D938}" srcOrd="0" destOrd="0" presId="urn:microsoft.com/office/officeart/2005/8/layout/vList5"/>
    <dgm:cxn modelId="{3A790D0E-82C0-DD49-943F-BDAC8199340C}" srcId="{D56E91DE-6906-F043-A1D4-D1470AFD5977}" destId="{5FECB77C-DC88-E84E-B503-E3C3ED126456}" srcOrd="3" destOrd="0" parTransId="{9AC37D15-DBEB-7743-B3E9-FA28BD01ACDC}" sibTransId="{B251B9C1-B840-4042-9BAE-CEC2E574A7C3}"/>
    <dgm:cxn modelId="{7657D913-16BD-7D4A-916B-E96159BD3F23}" srcId="{9442F2EE-190C-F94C-8955-28F83B156A77}" destId="{03141749-D241-294E-AC4C-283DFBE3986E}" srcOrd="0" destOrd="0" parTransId="{B7142B75-4857-A141-831D-A73C8522A204}" sibTransId="{3019C9D9-19C2-FF45-89B8-30B09071B948}"/>
    <dgm:cxn modelId="{876EC61D-8C2D-684B-9106-CB4F502ACB10}" type="presOf" srcId="{EE997430-F997-AA49-9E5E-CD4FA7415170}" destId="{BEB679DE-A779-C147-B22B-4C3455F3D938}" srcOrd="0" destOrd="1" presId="urn:microsoft.com/office/officeart/2005/8/layout/vList5"/>
    <dgm:cxn modelId="{9234113D-614F-D345-B6FA-B30CABB7E287}" srcId="{D56E91DE-6906-F043-A1D4-D1470AFD5977}" destId="{6C7F3F40-887E-3D4A-8471-6B4FE732A0AF}" srcOrd="2" destOrd="0" parTransId="{1AC78541-206A-3443-AB94-9A0E2CBC0FAB}" sibTransId="{96AEF874-BDCC-A643-8C33-31D1766AACB1}"/>
    <dgm:cxn modelId="{92E4B33D-6DDC-0C46-AD4D-7A181180C7B3}" type="presOf" srcId="{76A7ABA2-09AE-DD4F-9851-F8C52CB82566}" destId="{5C9CCF3D-71D2-844D-B928-931E3CF0AF51}" srcOrd="0" destOrd="0" presId="urn:microsoft.com/office/officeart/2005/8/layout/vList5"/>
    <dgm:cxn modelId="{2F99794B-14A2-9F4A-9BAD-E96B463539EC}" srcId="{5775C001-6E52-494A-B490-121ABAC7CF13}" destId="{E7B38E5F-74A6-F84C-9064-4102D51398B7}" srcOrd="1" destOrd="0" parTransId="{BAAF4327-1A07-DB42-B981-C38EB382573A}" sibTransId="{8168E313-6B75-504D-AF29-326313160854}"/>
    <dgm:cxn modelId="{56350B5B-C930-7F48-BA22-44B843EB0760}" srcId="{03141749-D241-294E-AC4C-283DFBE3986E}" destId="{BA0153C1-92F8-054D-B459-06C8A5052DDA}" srcOrd="1" destOrd="0" parTransId="{4B58049E-F6B7-BF4B-8117-9AF382A7A3B8}" sibTransId="{BF01D1D1-B7B9-D74E-9254-4FB49C0AB42B}"/>
    <dgm:cxn modelId="{2B34A05C-C947-7F43-B849-230510CA9B95}" srcId="{9442F2EE-190C-F94C-8955-28F83B156A77}" destId="{64BF0E6F-DFCD-6D41-A908-E1F48B4E4BC4}" srcOrd="1" destOrd="0" parTransId="{D60F1764-4396-F24C-9CD2-738BB90FA32D}" sibTransId="{EF6890D9-5B62-3643-91FE-631145FE6F88}"/>
    <dgm:cxn modelId="{DDF6115D-4E21-2042-8717-B7AD7ED5C503}" type="presOf" srcId="{64BF0E6F-DFCD-6D41-A908-E1F48B4E4BC4}" destId="{A4FB63EB-4B8F-5D47-999A-CAAA718C40CF}" srcOrd="0" destOrd="0" presId="urn:microsoft.com/office/officeart/2005/8/layout/vList5"/>
    <dgm:cxn modelId="{DEFE4067-1889-6D43-964A-F75DEF4EF586}" srcId="{9442F2EE-190C-F94C-8955-28F83B156A77}" destId="{5775C001-6E52-494A-B490-121ABAC7CF13}" srcOrd="2" destOrd="0" parTransId="{3DEA9FA1-1007-8742-B206-0E3C494C4786}" sibTransId="{C7369BC4-99F4-E04D-BD6F-32516A41B4D4}"/>
    <dgm:cxn modelId="{71B4546F-80FD-3A4A-AC8E-648FC28F051B}" type="presOf" srcId="{BA0153C1-92F8-054D-B459-06C8A5052DDA}" destId="{C2F35FFA-8EF6-2447-9D43-8265B8BF765F}" srcOrd="0" destOrd="1" presId="urn:microsoft.com/office/officeart/2005/8/layout/vList5"/>
    <dgm:cxn modelId="{62E09984-F98B-F64E-9DAC-92140DB2FB0F}" srcId="{5775C001-6E52-494A-B490-121ABAC7CF13}" destId="{76A7ABA2-09AE-DD4F-9851-F8C52CB82566}" srcOrd="0" destOrd="0" parTransId="{F58C8CBC-85D4-C649-ADAD-896BB9C33006}" sibTransId="{72E01F17-C738-5844-BA0E-D09B7490A8A5}"/>
    <dgm:cxn modelId="{A6EB1285-A02A-704D-B4A4-1E06959A5B74}" srcId="{9442F2EE-190C-F94C-8955-28F83B156A77}" destId="{D56E91DE-6906-F043-A1D4-D1470AFD5977}" srcOrd="3" destOrd="0" parTransId="{7DF13BE0-F172-4348-B834-F211DA097A5A}" sibTransId="{ADE32A36-998A-C048-ACD7-E5B5656EEEC3}"/>
    <dgm:cxn modelId="{046D7286-6608-7242-A6BE-B9EC5370E634}" type="presOf" srcId="{9442F2EE-190C-F94C-8955-28F83B156A77}" destId="{9EE7CB0A-8863-084E-A602-E5769A2A3A55}" srcOrd="0" destOrd="0" presId="urn:microsoft.com/office/officeart/2005/8/layout/vList5"/>
    <dgm:cxn modelId="{0B6CD98A-A2F7-9D49-BC85-ACFBEBFDA3C2}" type="presOf" srcId="{03141749-D241-294E-AC4C-283DFBE3986E}" destId="{F31E7B88-CE73-2D42-A5BF-43FD2695D483}" srcOrd="0" destOrd="0" presId="urn:microsoft.com/office/officeart/2005/8/layout/vList5"/>
    <dgm:cxn modelId="{8B086492-CB5F-634E-B9BA-19FCD9A5A029}" srcId="{64BF0E6F-DFCD-6D41-A908-E1F48B4E4BC4}" destId="{731BCBAE-C135-1D4B-9095-DA4B52E29FFB}" srcOrd="1" destOrd="0" parTransId="{024EA462-FCB3-8840-AE06-727603939887}" sibTransId="{80A996E7-CAF2-0845-9079-B66D6C7151A3}"/>
    <dgm:cxn modelId="{CF3E549A-6CC5-2947-B121-C3360EAB0B69}" type="presOf" srcId="{67B167FE-4264-B74A-B107-187D26208DB6}" destId="{FCE905C4-35FC-E44D-9069-4C152232F005}" srcOrd="0" destOrd="0" presId="urn:microsoft.com/office/officeart/2005/8/layout/vList5"/>
    <dgm:cxn modelId="{B53034A9-7BFE-AD46-B176-E65B53B46BCF}" srcId="{D56E91DE-6906-F043-A1D4-D1470AFD5977}" destId="{837CAC9F-CE9C-154A-8A45-E0A557B57486}" srcOrd="0" destOrd="0" parTransId="{8F3C3451-4FE2-B947-B39D-C134324D51B8}" sibTransId="{7A151FA4-A0F2-D046-945E-CA191DE8454D}"/>
    <dgm:cxn modelId="{5132C9B2-7DD8-6844-A4F1-50E9DA42B993}" srcId="{D56E91DE-6906-F043-A1D4-D1470AFD5977}" destId="{EE997430-F997-AA49-9E5E-CD4FA7415170}" srcOrd="1" destOrd="0" parTransId="{61BA4766-12FE-5F48-B4A4-DEF8BF28EA10}" sibTransId="{7E19FAA9-F556-1F47-B729-C1D1C99BB41C}"/>
    <dgm:cxn modelId="{8BB7A3BD-F973-B142-87A8-A6A0882FF73D}" type="presOf" srcId="{731BCBAE-C135-1D4B-9095-DA4B52E29FFB}" destId="{FCE905C4-35FC-E44D-9069-4C152232F005}" srcOrd="0" destOrd="1" presId="urn:microsoft.com/office/officeart/2005/8/layout/vList5"/>
    <dgm:cxn modelId="{A034B9CC-9B22-194F-97BF-DAB4C7BB3103}" srcId="{64BF0E6F-DFCD-6D41-A908-E1F48B4E4BC4}" destId="{67B167FE-4264-B74A-B107-187D26208DB6}" srcOrd="0" destOrd="0" parTransId="{D0E4A880-723C-3249-B62D-BBAFC6F226CF}" sibTransId="{E98709FC-0834-7C47-AA72-46CC6DF7253A}"/>
    <dgm:cxn modelId="{C46D43D9-54A6-D54C-952F-634BED5AC75C}" type="presOf" srcId="{5FECB77C-DC88-E84E-B503-E3C3ED126456}" destId="{BEB679DE-A779-C147-B22B-4C3455F3D938}" srcOrd="0" destOrd="3" presId="urn:microsoft.com/office/officeart/2005/8/layout/vList5"/>
    <dgm:cxn modelId="{656F1AE2-04DD-344F-BFBA-7EFF5A4D7D03}" type="presOf" srcId="{5775C001-6E52-494A-B490-121ABAC7CF13}" destId="{9152F2DE-6F34-2348-907F-E329FE81E2DE}" srcOrd="0" destOrd="0" presId="urn:microsoft.com/office/officeart/2005/8/layout/vList5"/>
    <dgm:cxn modelId="{7FB95CE2-4D1C-DE4D-84D6-0B6B66132F4E}" srcId="{03141749-D241-294E-AC4C-283DFBE3986E}" destId="{659138D2-5837-FC4D-A940-5FB8B0BF9E62}" srcOrd="0" destOrd="0" parTransId="{173682DD-0EA2-5842-B4F1-F2803FAF1FC9}" sibTransId="{A830454E-3686-0F46-A65E-77E31092C65C}"/>
    <dgm:cxn modelId="{A2C1F1E3-3C7F-B34A-B1AC-FA446E2B7FB0}" type="presOf" srcId="{659138D2-5837-FC4D-A940-5FB8B0BF9E62}" destId="{C2F35FFA-8EF6-2447-9D43-8265B8BF765F}" srcOrd="0" destOrd="0" presId="urn:microsoft.com/office/officeart/2005/8/layout/vList5"/>
    <dgm:cxn modelId="{0FBCA8F1-5D87-314A-9796-88F001A95EA6}" type="presOf" srcId="{6C7F3F40-887E-3D4A-8471-6B4FE732A0AF}" destId="{BEB679DE-A779-C147-B22B-4C3455F3D938}" srcOrd="0" destOrd="2" presId="urn:microsoft.com/office/officeart/2005/8/layout/vList5"/>
    <dgm:cxn modelId="{B187D6F2-657A-D347-8C71-4B98C0BD99B6}" type="presOf" srcId="{E7B38E5F-74A6-F84C-9064-4102D51398B7}" destId="{5C9CCF3D-71D2-844D-B928-931E3CF0AF51}" srcOrd="0" destOrd="1" presId="urn:microsoft.com/office/officeart/2005/8/layout/vList5"/>
    <dgm:cxn modelId="{0E88491D-C567-FE4B-9A59-2E122D4D1C6A}" type="presParOf" srcId="{9EE7CB0A-8863-084E-A602-E5769A2A3A55}" destId="{852104FD-3B6B-A045-A76F-8D34CAE046B9}" srcOrd="0" destOrd="0" presId="urn:microsoft.com/office/officeart/2005/8/layout/vList5"/>
    <dgm:cxn modelId="{3BF2E44E-2D20-1943-BF94-7392B0007D3D}" type="presParOf" srcId="{852104FD-3B6B-A045-A76F-8D34CAE046B9}" destId="{F31E7B88-CE73-2D42-A5BF-43FD2695D483}" srcOrd="0" destOrd="0" presId="urn:microsoft.com/office/officeart/2005/8/layout/vList5"/>
    <dgm:cxn modelId="{EAAA2798-6084-6344-B2A1-BB0FB1F92E86}" type="presParOf" srcId="{852104FD-3B6B-A045-A76F-8D34CAE046B9}" destId="{C2F35FFA-8EF6-2447-9D43-8265B8BF765F}" srcOrd="1" destOrd="0" presId="urn:microsoft.com/office/officeart/2005/8/layout/vList5"/>
    <dgm:cxn modelId="{3C87949E-DE34-A44E-BEC6-F156DC5DF131}" type="presParOf" srcId="{9EE7CB0A-8863-084E-A602-E5769A2A3A55}" destId="{5D6C6217-5B5A-5840-9541-B2FE896EEEDF}" srcOrd="1" destOrd="0" presId="urn:microsoft.com/office/officeart/2005/8/layout/vList5"/>
    <dgm:cxn modelId="{BF2DC5D9-A38F-9148-B32B-BF17822DD354}" type="presParOf" srcId="{9EE7CB0A-8863-084E-A602-E5769A2A3A55}" destId="{0BAB7809-25FC-484C-9A61-A80C4FFC43EA}" srcOrd="2" destOrd="0" presId="urn:microsoft.com/office/officeart/2005/8/layout/vList5"/>
    <dgm:cxn modelId="{47FE1C73-6440-8C4C-B80E-7AAACADB0B2B}" type="presParOf" srcId="{0BAB7809-25FC-484C-9A61-A80C4FFC43EA}" destId="{A4FB63EB-4B8F-5D47-999A-CAAA718C40CF}" srcOrd="0" destOrd="0" presId="urn:microsoft.com/office/officeart/2005/8/layout/vList5"/>
    <dgm:cxn modelId="{8B9623F1-11F6-C246-AF5D-EEC19CA0781B}" type="presParOf" srcId="{0BAB7809-25FC-484C-9A61-A80C4FFC43EA}" destId="{FCE905C4-35FC-E44D-9069-4C152232F005}" srcOrd="1" destOrd="0" presId="urn:microsoft.com/office/officeart/2005/8/layout/vList5"/>
    <dgm:cxn modelId="{961D40DC-C99E-6743-9EF0-5CA4F6922687}" type="presParOf" srcId="{9EE7CB0A-8863-084E-A602-E5769A2A3A55}" destId="{100F62B4-BBC3-1C40-8590-AFAFC0557CC5}" srcOrd="3" destOrd="0" presId="urn:microsoft.com/office/officeart/2005/8/layout/vList5"/>
    <dgm:cxn modelId="{6ACFD7F5-7FF5-5043-A2E2-3C6E125FE016}" type="presParOf" srcId="{9EE7CB0A-8863-084E-A602-E5769A2A3A55}" destId="{951F56B9-08BD-204F-AE78-E8E568AD157A}" srcOrd="4" destOrd="0" presId="urn:microsoft.com/office/officeart/2005/8/layout/vList5"/>
    <dgm:cxn modelId="{FB6C8AF2-402D-6A4B-A737-0B5D24B37B7D}" type="presParOf" srcId="{951F56B9-08BD-204F-AE78-E8E568AD157A}" destId="{9152F2DE-6F34-2348-907F-E329FE81E2DE}" srcOrd="0" destOrd="0" presId="urn:microsoft.com/office/officeart/2005/8/layout/vList5"/>
    <dgm:cxn modelId="{6AE3D230-3315-0947-8054-0B9EC9868ACF}" type="presParOf" srcId="{951F56B9-08BD-204F-AE78-E8E568AD157A}" destId="{5C9CCF3D-71D2-844D-B928-931E3CF0AF51}" srcOrd="1" destOrd="0" presId="urn:microsoft.com/office/officeart/2005/8/layout/vList5"/>
    <dgm:cxn modelId="{9C372B9A-920C-F94F-85A7-5B91AC4822B1}" type="presParOf" srcId="{9EE7CB0A-8863-084E-A602-E5769A2A3A55}" destId="{D2A1DD83-B2F1-3343-9BA6-6E830117747E}" srcOrd="5" destOrd="0" presId="urn:microsoft.com/office/officeart/2005/8/layout/vList5"/>
    <dgm:cxn modelId="{AB761619-1B37-574A-A7B7-5C8CD57138D0}" type="presParOf" srcId="{9EE7CB0A-8863-084E-A602-E5769A2A3A55}" destId="{AAE43D67-663C-0E41-A5D8-58D31F1B3215}" srcOrd="6" destOrd="0" presId="urn:microsoft.com/office/officeart/2005/8/layout/vList5"/>
    <dgm:cxn modelId="{9BD85AF4-ECB7-DE4C-AAC4-2C87856C20DE}" type="presParOf" srcId="{AAE43D67-663C-0E41-A5D8-58D31F1B3215}" destId="{B565637C-ADD4-5F4A-BF5F-763383D8D335}" srcOrd="0" destOrd="0" presId="urn:microsoft.com/office/officeart/2005/8/layout/vList5"/>
    <dgm:cxn modelId="{D4F6551B-B06A-244F-8FBE-EDBC506FEF92}" type="presParOf" srcId="{AAE43D67-663C-0E41-A5D8-58D31F1B3215}" destId="{BEB679DE-A779-C147-B22B-4C3455F3D9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F4BF08-1596-3146-9793-BB001D89C324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DC033B-236A-9A41-97EE-56B1AB1B4F9D}">
      <dgm:prSet/>
      <dgm:spPr/>
      <dgm:t>
        <a:bodyPr/>
        <a:lstStyle/>
        <a:p>
          <a:pPr algn="ctr"/>
          <a:r>
            <a:rPr lang="en-CN" dirty="0"/>
            <a:t>Supported by Italian Research Center on High-Performance Computing, Big Data, and Quantum Computing.</a:t>
          </a:r>
        </a:p>
      </dgm:t>
    </dgm:pt>
    <dgm:pt modelId="{50943B5A-23FE-8F48-AC1B-BC7C90D8EE42}" type="parTrans" cxnId="{60BE6BC8-09F7-354F-BA3A-038557EB1A76}">
      <dgm:prSet/>
      <dgm:spPr/>
      <dgm:t>
        <a:bodyPr/>
        <a:lstStyle/>
        <a:p>
          <a:pPr algn="ctr"/>
          <a:endParaRPr lang="en-US"/>
        </a:p>
      </dgm:t>
    </dgm:pt>
    <dgm:pt modelId="{63A4F6B9-9232-3340-8050-645F4B338447}" type="sibTrans" cxnId="{60BE6BC8-09F7-354F-BA3A-038557EB1A76}">
      <dgm:prSet/>
      <dgm:spPr/>
      <dgm:t>
        <a:bodyPr/>
        <a:lstStyle/>
        <a:p>
          <a:pPr algn="ctr"/>
          <a:endParaRPr lang="en-US"/>
        </a:p>
      </dgm:t>
    </dgm:pt>
    <dgm:pt modelId="{5C8A96B4-1B82-6846-97D3-C63A8831BCBC}">
      <dgm:prSet/>
      <dgm:spPr/>
      <dgm:t>
        <a:bodyPr/>
        <a:lstStyle/>
        <a:p>
          <a:pPr algn="ctr"/>
          <a:r>
            <a:rPr lang="en-CN" dirty="0"/>
            <a:t>Acknowledgement of technical consultants involved in the study.</a:t>
          </a:r>
        </a:p>
      </dgm:t>
    </dgm:pt>
    <dgm:pt modelId="{198C6E63-7AD3-534F-9AD7-064477E20F60}" type="parTrans" cxnId="{CEFDA349-AD3E-4D48-975F-1423C82AA18A}">
      <dgm:prSet/>
      <dgm:spPr/>
      <dgm:t>
        <a:bodyPr/>
        <a:lstStyle/>
        <a:p>
          <a:pPr algn="ctr"/>
          <a:endParaRPr lang="en-US"/>
        </a:p>
      </dgm:t>
    </dgm:pt>
    <dgm:pt modelId="{7293655D-3326-B14C-B772-7533CD529696}" type="sibTrans" cxnId="{CEFDA349-AD3E-4D48-975F-1423C82AA18A}">
      <dgm:prSet/>
      <dgm:spPr/>
      <dgm:t>
        <a:bodyPr/>
        <a:lstStyle/>
        <a:p>
          <a:pPr algn="ctr"/>
          <a:endParaRPr lang="en-US"/>
        </a:p>
      </dgm:t>
    </dgm:pt>
    <dgm:pt modelId="{EFD1914E-5575-F94C-8BF4-59A30087B81A}" type="pres">
      <dgm:prSet presAssocID="{29F4BF08-1596-3146-9793-BB001D89C324}" presName="vert0" presStyleCnt="0">
        <dgm:presLayoutVars>
          <dgm:dir/>
          <dgm:animOne val="branch"/>
          <dgm:animLvl val="lvl"/>
        </dgm:presLayoutVars>
      </dgm:prSet>
      <dgm:spPr/>
    </dgm:pt>
    <dgm:pt modelId="{6D5D20CD-DE27-FE49-86AF-033C5D56AEEA}" type="pres">
      <dgm:prSet presAssocID="{63DC033B-236A-9A41-97EE-56B1AB1B4F9D}" presName="thickLine" presStyleLbl="alignNode1" presStyleIdx="0" presStyleCnt="2"/>
      <dgm:spPr/>
    </dgm:pt>
    <dgm:pt modelId="{4340CFEF-4BEA-9742-B67A-CD5FEED30E1C}" type="pres">
      <dgm:prSet presAssocID="{63DC033B-236A-9A41-97EE-56B1AB1B4F9D}" presName="horz1" presStyleCnt="0"/>
      <dgm:spPr/>
    </dgm:pt>
    <dgm:pt modelId="{B22E8483-AF44-0447-BCE6-4E4D21E8E069}" type="pres">
      <dgm:prSet presAssocID="{63DC033B-236A-9A41-97EE-56B1AB1B4F9D}" presName="tx1" presStyleLbl="revTx" presStyleIdx="0" presStyleCnt="2"/>
      <dgm:spPr/>
    </dgm:pt>
    <dgm:pt modelId="{D2C2F7DF-ED44-AB42-A7A2-AF2A233727B3}" type="pres">
      <dgm:prSet presAssocID="{63DC033B-236A-9A41-97EE-56B1AB1B4F9D}" presName="vert1" presStyleCnt="0"/>
      <dgm:spPr/>
    </dgm:pt>
    <dgm:pt modelId="{3B621D6A-B2D7-1640-B21D-E78D4C764D63}" type="pres">
      <dgm:prSet presAssocID="{5C8A96B4-1B82-6846-97D3-C63A8831BCBC}" presName="thickLine" presStyleLbl="alignNode1" presStyleIdx="1" presStyleCnt="2"/>
      <dgm:spPr/>
    </dgm:pt>
    <dgm:pt modelId="{6E1E63FE-65F6-8045-A669-859CC8047C47}" type="pres">
      <dgm:prSet presAssocID="{5C8A96B4-1B82-6846-97D3-C63A8831BCBC}" presName="horz1" presStyleCnt="0"/>
      <dgm:spPr/>
    </dgm:pt>
    <dgm:pt modelId="{24329F94-6735-514A-9C2A-9F14DF9563C1}" type="pres">
      <dgm:prSet presAssocID="{5C8A96B4-1B82-6846-97D3-C63A8831BCBC}" presName="tx1" presStyleLbl="revTx" presStyleIdx="1" presStyleCnt="2"/>
      <dgm:spPr/>
    </dgm:pt>
    <dgm:pt modelId="{DFFAD16A-453E-6145-8B75-5ED12D5103F2}" type="pres">
      <dgm:prSet presAssocID="{5C8A96B4-1B82-6846-97D3-C63A8831BCBC}" presName="vert1" presStyleCnt="0"/>
      <dgm:spPr/>
    </dgm:pt>
  </dgm:ptLst>
  <dgm:cxnLst>
    <dgm:cxn modelId="{CEFDA349-AD3E-4D48-975F-1423C82AA18A}" srcId="{29F4BF08-1596-3146-9793-BB001D89C324}" destId="{5C8A96B4-1B82-6846-97D3-C63A8831BCBC}" srcOrd="1" destOrd="0" parTransId="{198C6E63-7AD3-534F-9AD7-064477E20F60}" sibTransId="{7293655D-3326-B14C-B772-7533CD529696}"/>
    <dgm:cxn modelId="{919CA960-9726-C94B-9AD5-5530A1E2D171}" type="presOf" srcId="{63DC033B-236A-9A41-97EE-56B1AB1B4F9D}" destId="{B22E8483-AF44-0447-BCE6-4E4D21E8E069}" srcOrd="0" destOrd="0" presId="urn:microsoft.com/office/officeart/2008/layout/LinedList"/>
    <dgm:cxn modelId="{BD693289-992F-8D4D-9052-733DC5360736}" type="presOf" srcId="{5C8A96B4-1B82-6846-97D3-C63A8831BCBC}" destId="{24329F94-6735-514A-9C2A-9F14DF9563C1}" srcOrd="0" destOrd="0" presId="urn:microsoft.com/office/officeart/2008/layout/LinedList"/>
    <dgm:cxn modelId="{6EE3ABC0-C973-5241-AFE0-0D3CCA769E9F}" type="presOf" srcId="{29F4BF08-1596-3146-9793-BB001D89C324}" destId="{EFD1914E-5575-F94C-8BF4-59A30087B81A}" srcOrd="0" destOrd="0" presId="urn:microsoft.com/office/officeart/2008/layout/LinedList"/>
    <dgm:cxn modelId="{60BE6BC8-09F7-354F-BA3A-038557EB1A76}" srcId="{29F4BF08-1596-3146-9793-BB001D89C324}" destId="{63DC033B-236A-9A41-97EE-56B1AB1B4F9D}" srcOrd="0" destOrd="0" parTransId="{50943B5A-23FE-8F48-AC1B-BC7C90D8EE42}" sibTransId="{63A4F6B9-9232-3340-8050-645F4B338447}"/>
    <dgm:cxn modelId="{ECEC5FFA-2612-BD4A-BA2B-2FEB551B3A66}" type="presParOf" srcId="{EFD1914E-5575-F94C-8BF4-59A30087B81A}" destId="{6D5D20CD-DE27-FE49-86AF-033C5D56AEEA}" srcOrd="0" destOrd="0" presId="urn:microsoft.com/office/officeart/2008/layout/LinedList"/>
    <dgm:cxn modelId="{474F51B5-90AF-434E-BB89-81F429049F82}" type="presParOf" srcId="{EFD1914E-5575-F94C-8BF4-59A30087B81A}" destId="{4340CFEF-4BEA-9742-B67A-CD5FEED30E1C}" srcOrd="1" destOrd="0" presId="urn:microsoft.com/office/officeart/2008/layout/LinedList"/>
    <dgm:cxn modelId="{700269D6-8784-874E-8C0A-DBC70C049DA3}" type="presParOf" srcId="{4340CFEF-4BEA-9742-B67A-CD5FEED30E1C}" destId="{B22E8483-AF44-0447-BCE6-4E4D21E8E069}" srcOrd="0" destOrd="0" presId="urn:microsoft.com/office/officeart/2008/layout/LinedList"/>
    <dgm:cxn modelId="{8E40F63F-BF0D-EB42-B242-857F5B9D731B}" type="presParOf" srcId="{4340CFEF-4BEA-9742-B67A-CD5FEED30E1C}" destId="{D2C2F7DF-ED44-AB42-A7A2-AF2A233727B3}" srcOrd="1" destOrd="0" presId="urn:microsoft.com/office/officeart/2008/layout/LinedList"/>
    <dgm:cxn modelId="{70B29394-3331-A846-8E0A-219C1AC4FCD1}" type="presParOf" srcId="{EFD1914E-5575-F94C-8BF4-59A30087B81A}" destId="{3B621D6A-B2D7-1640-B21D-E78D4C764D63}" srcOrd="2" destOrd="0" presId="urn:microsoft.com/office/officeart/2008/layout/LinedList"/>
    <dgm:cxn modelId="{B9B5AF02-4603-7044-9D13-3151F6AAD352}" type="presParOf" srcId="{EFD1914E-5575-F94C-8BF4-59A30087B81A}" destId="{6E1E63FE-65F6-8045-A669-859CC8047C47}" srcOrd="3" destOrd="0" presId="urn:microsoft.com/office/officeart/2008/layout/LinedList"/>
    <dgm:cxn modelId="{CDEA50A8-E002-4848-8756-648D7DA158AF}" type="presParOf" srcId="{6E1E63FE-65F6-8045-A669-859CC8047C47}" destId="{24329F94-6735-514A-9C2A-9F14DF9563C1}" srcOrd="0" destOrd="0" presId="urn:microsoft.com/office/officeart/2008/layout/LinedList"/>
    <dgm:cxn modelId="{216265DF-F82C-8B46-A05B-610E299E2E16}" type="presParOf" srcId="{6E1E63FE-65F6-8045-A669-859CC8047C47}" destId="{DFFAD16A-453E-6145-8B75-5ED12D5103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E0798-251F-5B4A-B97F-CE4607F444AD}" type="doc">
      <dgm:prSet loTypeId="urn:microsoft.com/office/officeart/2008/layout/HalfCircleOrganizationChar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1AF05-EC79-5049-AD95-BF4EECCE46DA}">
      <dgm:prSet/>
      <dgm:spPr/>
      <dgm:t>
        <a:bodyPr/>
        <a:lstStyle/>
        <a:p>
          <a:r>
            <a:rPr lang="en-CN" dirty="0"/>
            <a:t>What is Predictive Maintenance (PdM)?</a:t>
          </a:r>
        </a:p>
      </dgm:t>
    </dgm:pt>
    <dgm:pt modelId="{E3AFE73C-1B6C-534C-AE19-0AF6457DEDE4}" type="parTrans" cxnId="{9B874408-CD50-D44A-B64C-5C199A8D776E}">
      <dgm:prSet/>
      <dgm:spPr/>
      <dgm:t>
        <a:bodyPr/>
        <a:lstStyle/>
        <a:p>
          <a:endParaRPr lang="en-US"/>
        </a:p>
      </dgm:t>
    </dgm:pt>
    <dgm:pt modelId="{6BCD8F13-820B-344C-A34D-8CD2D151C42B}" type="sibTrans" cxnId="{9B874408-CD50-D44A-B64C-5C199A8D776E}">
      <dgm:prSet/>
      <dgm:spPr/>
      <dgm:t>
        <a:bodyPr/>
        <a:lstStyle/>
        <a:p>
          <a:endParaRPr lang="en-US"/>
        </a:p>
      </dgm:t>
    </dgm:pt>
    <dgm:pt modelId="{22E883C9-EF16-1F47-8217-6379AA0F115B}">
      <dgm:prSet/>
      <dgm:spPr/>
      <dgm:t>
        <a:bodyPr/>
        <a:lstStyle/>
        <a:p>
          <a:r>
            <a:rPr lang="en-CN" dirty="0"/>
            <a:t>Use of real-time sensor data to monitor equipment conditions.</a:t>
          </a:r>
        </a:p>
      </dgm:t>
    </dgm:pt>
    <dgm:pt modelId="{2FDC592A-FE1A-3145-A1B0-B7883AEA11E6}" type="parTrans" cxnId="{19AE8695-872C-2240-A4B9-44D2D42B1BC4}">
      <dgm:prSet/>
      <dgm:spPr/>
      <dgm:t>
        <a:bodyPr/>
        <a:lstStyle/>
        <a:p>
          <a:endParaRPr lang="en-US"/>
        </a:p>
      </dgm:t>
    </dgm:pt>
    <dgm:pt modelId="{E997B505-FCFF-6B44-8E13-CFF49E2B3875}" type="sibTrans" cxnId="{19AE8695-872C-2240-A4B9-44D2D42B1BC4}">
      <dgm:prSet/>
      <dgm:spPr/>
      <dgm:t>
        <a:bodyPr/>
        <a:lstStyle/>
        <a:p>
          <a:endParaRPr lang="en-US"/>
        </a:p>
      </dgm:t>
    </dgm:pt>
    <dgm:pt modelId="{38AC07BA-2274-A940-A0E5-000948B61DED}">
      <dgm:prSet/>
      <dgm:spPr/>
      <dgm:t>
        <a:bodyPr/>
        <a:lstStyle/>
        <a:p>
          <a:r>
            <a:rPr lang="en-CN"/>
            <a:t>Helps </a:t>
          </a:r>
          <a:r>
            <a:rPr lang="en-US"/>
            <a:t>to </a:t>
          </a:r>
          <a:r>
            <a:rPr lang="en-CN"/>
            <a:t>prevent failures and optimize maintenance interventions.</a:t>
          </a:r>
        </a:p>
      </dgm:t>
    </dgm:pt>
    <dgm:pt modelId="{F8CF80D0-D3C3-1442-AFF1-1171F03B05E7}" type="parTrans" cxnId="{F0FABEEA-5A0B-D245-A331-AD9E0D802120}">
      <dgm:prSet/>
      <dgm:spPr/>
      <dgm:t>
        <a:bodyPr/>
        <a:lstStyle/>
        <a:p>
          <a:endParaRPr lang="en-US"/>
        </a:p>
      </dgm:t>
    </dgm:pt>
    <dgm:pt modelId="{42B1CA22-7450-E74D-989E-BDF23DF00A02}" type="sibTrans" cxnId="{F0FABEEA-5A0B-D245-A331-AD9E0D802120}">
      <dgm:prSet/>
      <dgm:spPr/>
      <dgm:t>
        <a:bodyPr/>
        <a:lstStyle/>
        <a:p>
          <a:endParaRPr lang="en-US"/>
        </a:p>
      </dgm:t>
    </dgm:pt>
    <dgm:pt modelId="{495C665E-7B83-0643-AC1D-0F5AAF3D61A3}">
      <dgm:prSet/>
      <dgm:spPr/>
      <dgm:t>
        <a:bodyPr/>
        <a:lstStyle/>
        <a:p>
          <a:r>
            <a:rPr lang="en-CN"/>
            <a:t>Adoption of PdM reduces failures, downtime, and maintenance costs.</a:t>
          </a:r>
        </a:p>
      </dgm:t>
    </dgm:pt>
    <dgm:pt modelId="{CF6C540D-82EB-9046-8FEC-2541D96A2386}" type="parTrans" cxnId="{B41BE5F2-C2C8-BE4C-B3FE-0B32338C241C}">
      <dgm:prSet/>
      <dgm:spPr/>
      <dgm:t>
        <a:bodyPr/>
        <a:lstStyle/>
        <a:p>
          <a:endParaRPr lang="en-US"/>
        </a:p>
      </dgm:t>
    </dgm:pt>
    <dgm:pt modelId="{D1159803-8822-6E4A-907E-61906E1F750B}" type="sibTrans" cxnId="{B41BE5F2-C2C8-BE4C-B3FE-0B32338C241C}">
      <dgm:prSet/>
      <dgm:spPr/>
      <dgm:t>
        <a:bodyPr/>
        <a:lstStyle/>
        <a:p>
          <a:endParaRPr lang="en-US"/>
        </a:p>
      </dgm:t>
    </dgm:pt>
    <dgm:pt modelId="{17701165-3F0A-284C-A91A-0875A5AF11A2}" type="pres">
      <dgm:prSet presAssocID="{B49E0798-251F-5B4A-B97F-CE4607F444A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80ADA19-836A-6245-8B61-E169621C529A}" type="pres">
      <dgm:prSet presAssocID="{FE31AF05-EC79-5049-AD95-BF4EECCE46DA}" presName="hierRoot1" presStyleCnt="0">
        <dgm:presLayoutVars>
          <dgm:hierBranch val="init"/>
        </dgm:presLayoutVars>
      </dgm:prSet>
      <dgm:spPr/>
    </dgm:pt>
    <dgm:pt modelId="{A92AB5B7-23D6-F649-9428-82B0C0CBD47B}" type="pres">
      <dgm:prSet presAssocID="{FE31AF05-EC79-5049-AD95-BF4EECCE46DA}" presName="rootComposite1" presStyleCnt="0"/>
      <dgm:spPr/>
    </dgm:pt>
    <dgm:pt modelId="{04764F21-F66D-684A-A6E5-CC5FB378E574}" type="pres">
      <dgm:prSet presAssocID="{FE31AF05-EC79-5049-AD95-BF4EECCE46DA}" presName="rootText1" presStyleLbl="alignAcc1" presStyleIdx="0" presStyleCnt="0">
        <dgm:presLayoutVars>
          <dgm:chPref val="3"/>
        </dgm:presLayoutVars>
      </dgm:prSet>
      <dgm:spPr/>
    </dgm:pt>
    <dgm:pt modelId="{917DF3B8-0753-9842-9869-401DC0F18B51}" type="pres">
      <dgm:prSet presAssocID="{FE31AF05-EC79-5049-AD95-BF4EECCE46DA}" presName="topArc1" presStyleLbl="parChTrans1D1" presStyleIdx="0" presStyleCnt="8"/>
      <dgm:spPr/>
    </dgm:pt>
    <dgm:pt modelId="{AD54023B-1B51-7A48-861B-6DAAEC49A83D}" type="pres">
      <dgm:prSet presAssocID="{FE31AF05-EC79-5049-AD95-BF4EECCE46DA}" presName="bottomArc1" presStyleLbl="parChTrans1D1" presStyleIdx="1" presStyleCnt="8"/>
      <dgm:spPr/>
    </dgm:pt>
    <dgm:pt modelId="{2471E6F3-E834-D44A-81DF-8A5AB4A22FBE}" type="pres">
      <dgm:prSet presAssocID="{FE31AF05-EC79-5049-AD95-BF4EECCE46DA}" presName="topConnNode1" presStyleLbl="node1" presStyleIdx="0" presStyleCnt="0"/>
      <dgm:spPr/>
    </dgm:pt>
    <dgm:pt modelId="{6F0CF270-4107-4E4C-9AC3-6F9E25EFA15E}" type="pres">
      <dgm:prSet presAssocID="{FE31AF05-EC79-5049-AD95-BF4EECCE46DA}" presName="hierChild2" presStyleCnt="0"/>
      <dgm:spPr/>
    </dgm:pt>
    <dgm:pt modelId="{A1112AA2-4675-E74F-A602-72D0B664A50F}" type="pres">
      <dgm:prSet presAssocID="{2FDC592A-FE1A-3145-A1B0-B7883AEA11E6}" presName="Name28" presStyleLbl="parChTrans1D2" presStyleIdx="0" presStyleCnt="3"/>
      <dgm:spPr/>
    </dgm:pt>
    <dgm:pt modelId="{7FFE6B48-5142-954E-A784-998A6B9297F6}" type="pres">
      <dgm:prSet presAssocID="{22E883C9-EF16-1F47-8217-6379AA0F115B}" presName="hierRoot2" presStyleCnt="0">
        <dgm:presLayoutVars>
          <dgm:hierBranch val="init"/>
        </dgm:presLayoutVars>
      </dgm:prSet>
      <dgm:spPr/>
    </dgm:pt>
    <dgm:pt modelId="{AA7FBF71-8D7B-C146-89B3-DB23905D9BE3}" type="pres">
      <dgm:prSet presAssocID="{22E883C9-EF16-1F47-8217-6379AA0F115B}" presName="rootComposite2" presStyleCnt="0"/>
      <dgm:spPr/>
    </dgm:pt>
    <dgm:pt modelId="{3C470818-3A0F-6542-96EE-6C501FF6A70A}" type="pres">
      <dgm:prSet presAssocID="{22E883C9-EF16-1F47-8217-6379AA0F115B}" presName="rootText2" presStyleLbl="alignAcc1" presStyleIdx="0" presStyleCnt="0">
        <dgm:presLayoutVars>
          <dgm:chPref val="3"/>
        </dgm:presLayoutVars>
      </dgm:prSet>
      <dgm:spPr/>
    </dgm:pt>
    <dgm:pt modelId="{F10F0B4B-AF03-7742-85B8-FED4CA9BC38A}" type="pres">
      <dgm:prSet presAssocID="{22E883C9-EF16-1F47-8217-6379AA0F115B}" presName="topArc2" presStyleLbl="parChTrans1D1" presStyleIdx="2" presStyleCnt="8"/>
      <dgm:spPr/>
    </dgm:pt>
    <dgm:pt modelId="{4D9AEA38-D2DC-B04E-8FDE-7D3DB92CC031}" type="pres">
      <dgm:prSet presAssocID="{22E883C9-EF16-1F47-8217-6379AA0F115B}" presName="bottomArc2" presStyleLbl="parChTrans1D1" presStyleIdx="3" presStyleCnt="8"/>
      <dgm:spPr/>
    </dgm:pt>
    <dgm:pt modelId="{825E1FAD-17EE-BC4A-A2BA-4B65D2D25618}" type="pres">
      <dgm:prSet presAssocID="{22E883C9-EF16-1F47-8217-6379AA0F115B}" presName="topConnNode2" presStyleLbl="node2" presStyleIdx="0" presStyleCnt="0"/>
      <dgm:spPr/>
    </dgm:pt>
    <dgm:pt modelId="{2A758D63-B39D-6542-9C2A-553B38D97898}" type="pres">
      <dgm:prSet presAssocID="{22E883C9-EF16-1F47-8217-6379AA0F115B}" presName="hierChild4" presStyleCnt="0"/>
      <dgm:spPr/>
    </dgm:pt>
    <dgm:pt modelId="{E90E8D00-38EB-B44A-815C-CA55CA5264CC}" type="pres">
      <dgm:prSet presAssocID="{22E883C9-EF16-1F47-8217-6379AA0F115B}" presName="hierChild5" presStyleCnt="0"/>
      <dgm:spPr/>
    </dgm:pt>
    <dgm:pt modelId="{B27DF952-E5A8-CC46-AE15-AEBE087FD761}" type="pres">
      <dgm:prSet presAssocID="{F8CF80D0-D3C3-1442-AFF1-1171F03B05E7}" presName="Name28" presStyleLbl="parChTrans1D2" presStyleIdx="1" presStyleCnt="3"/>
      <dgm:spPr/>
    </dgm:pt>
    <dgm:pt modelId="{A4F2D198-0FFB-B443-8AA0-9ED164ACFBFC}" type="pres">
      <dgm:prSet presAssocID="{38AC07BA-2274-A940-A0E5-000948B61DED}" presName="hierRoot2" presStyleCnt="0">
        <dgm:presLayoutVars>
          <dgm:hierBranch val="init"/>
        </dgm:presLayoutVars>
      </dgm:prSet>
      <dgm:spPr/>
    </dgm:pt>
    <dgm:pt modelId="{A6A1C28C-E0A8-6143-A4B4-BF6AF1AAA233}" type="pres">
      <dgm:prSet presAssocID="{38AC07BA-2274-A940-A0E5-000948B61DED}" presName="rootComposite2" presStyleCnt="0"/>
      <dgm:spPr/>
    </dgm:pt>
    <dgm:pt modelId="{67140708-2623-694A-9024-4D98657F93EA}" type="pres">
      <dgm:prSet presAssocID="{38AC07BA-2274-A940-A0E5-000948B61DED}" presName="rootText2" presStyleLbl="alignAcc1" presStyleIdx="0" presStyleCnt="0">
        <dgm:presLayoutVars>
          <dgm:chPref val="3"/>
        </dgm:presLayoutVars>
      </dgm:prSet>
      <dgm:spPr/>
    </dgm:pt>
    <dgm:pt modelId="{1BBC729A-2488-214A-97FA-225ECD6145D2}" type="pres">
      <dgm:prSet presAssocID="{38AC07BA-2274-A940-A0E5-000948B61DED}" presName="topArc2" presStyleLbl="parChTrans1D1" presStyleIdx="4" presStyleCnt="8"/>
      <dgm:spPr/>
    </dgm:pt>
    <dgm:pt modelId="{A3C63519-559D-404F-B342-D3251939D7C2}" type="pres">
      <dgm:prSet presAssocID="{38AC07BA-2274-A940-A0E5-000948B61DED}" presName="bottomArc2" presStyleLbl="parChTrans1D1" presStyleIdx="5" presStyleCnt="8"/>
      <dgm:spPr/>
    </dgm:pt>
    <dgm:pt modelId="{878A11CB-D5B6-664E-86DF-A51510B9CCD9}" type="pres">
      <dgm:prSet presAssocID="{38AC07BA-2274-A940-A0E5-000948B61DED}" presName="topConnNode2" presStyleLbl="node2" presStyleIdx="0" presStyleCnt="0"/>
      <dgm:spPr/>
    </dgm:pt>
    <dgm:pt modelId="{3C74E9A9-227E-1A48-9711-3FF8B8081503}" type="pres">
      <dgm:prSet presAssocID="{38AC07BA-2274-A940-A0E5-000948B61DED}" presName="hierChild4" presStyleCnt="0"/>
      <dgm:spPr/>
    </dgm:pt>
    <dgm:pt modelId="{32FB5830-B890-5943-BD01-6690E6393D6C}" type="pres">
      <dgm:prSet presAssocID="{38AC07BA-2274-A940-A0E5-000948B61DED}" presName="hierChild5" presStyleCnt="0"/>
      <dgm:spPr/>
    </dgm:pt>
    <dgm:pt modelId="{5606D144-858F-2D48-95E0-5B0938EAC034}" type="pres">
      <dgm:prSet presAssocID="{CF6C540D-82EB-9046-8FEC-2541D96A2386}" presName="Name28" presStyleLbl="parChTrans1D2" presStyleIdx="2" presStyleCnt="3"/>
      <dgm:spPr/>
    </dgm:pt>
    <dgm:pt modelId="{D4911927-E462-D147-8225-E88750DEB398}" type="pres">
      <dgm:prSet presAssocID="{495C665E-7B83-0643-AC1D-0F5AAF3D61A3}" presName="hierRoot2" presStyleCnt="0">
        <dgm:presLayoutVars>
          <dgm:hierBranch val="init"/>
        </dgm:presLayoutVars>
      </dgm:prSet>
      <dgm:spPr/>
    </dgm:pt>
    <dgm:pt modelId="{376F801B-E489-4A4B-81A8-8BA12D52A0F3}" type="pres">
      <dgm:prSet presAssocID="{495C665E-7B83-0643-AC1D-0F5AAF3D61A3}" presName="rootComposite2" presStyleCnt="0"/>
      <dgm:spPr/>
    </dgm:pt>
    <dgm:pt modelId="{90F438F0-58AC-3247-A14E-DC7CB5EBCB8E}" type="pres">
      <dgm:prSet presAssocID="{495C665E-7B83-0643-AC1D-0F5AAF3D61A3}" presName="rootText2" presStyleLbl="alignAcc1" presStyleIdx="0" presStyleCnt="0">
        <dgm:presLayoutVars>
          <dgm:chPref val="3"/>
        </dgm:presLayoutVars>
      </dgm:prSet>
      <dgm:spPr/>
    </dgm:pt>
    <dgm:pt modelId="{3D0ACF2B-BA41-AC44-825A-F4276D9FD2C9}" type="pres">
      <dgm:prSet presAssocID="{495C665E-7B83-0643-AC1D-0F5AAF3D61A3}" presName="topArc2" presStyleLbl="parChTrans1D1" presStyleIdx="6" presStyleCnt="8"/>
      <dgm:spPr/>
    </dgm:pt>
    <dgm:pt modelId="{594D5A9B-7D22-4A40-A1F5-468503C71DE6}" type="pres">
      <dgm:prSet presAssocID="{495C665E-7B83-0643-AC1D-0F5AAF3D61A3}" presName="bottomArc2" presStyleLbl="parChTrans1D1" presStyleIdx="7" presStyleCnt="8"/>
      <dgm:spPr/>
    </dgm:pt>
    <dgm:pt modelId="{F00AD318-BF5B-D644-8282-BDACDA646266}" type="pres">
      <dgm:prSet presAssocID="{495C665E-7B83-0643-AC1D-0F5AAF3D61A3}" presName="topConnNode2" presStyleLbl="node2" presStyleIdx="0" presStyleCnt="0"/>
      <dgm:spPr/>
    </dgm:pt>
    <dgm:pt modelId="{994492A5-B62B-E349-8553-D8F9F68535BD}" type="pres">
      <dgm:prSet presAssocID="{495C665E-7B83-0643-AC1D-0F5AAF3D61A3}" presName="hierChild4" presStyleCnt="0"/>
      <dgm:spPr/>
    </dgm:pt>
    <dgm:pt modelId="{BE024527-2D9F-2E45-BCCB-66622355EDE3}" type="pres">
      <dgm:prSet presAssocID="{495C665E-7B83-0643-AC1D-0F5AAF3D61A3}" presName="hierChild5" presStyleCnt="0"/>
      <dgm:spPr/>
    </dgm:pt>
    <dgm:pt modelId="{71446134-5A7B-AA48-8FBA-012E95AD0B08}" type="pres">
      <dgm:prSet presAssocID="{FE31AF05-EC79-5049-AD95-BF4EECCE46DA}" presName="hierChild3" presStyleCnt="0"/>
      <dgm:spPr/>
    </dgm:pt>
  </dgm:ptLst>
  <dgm:cxnLst>
    <dgm:cxn modelId="{F15FA401-A1AC-F047-93D2-85056B928F20}" type="presOf" srcId="{B49E0798-251F-5B4A-B97F-CE4607F444AD}" destId="{17701165-3F0A-284C-A91A-0875A5AF11A2}" srcOrd="0" destOrd="0" presId="urn:microsoft.com/office/officeart/2008/layout/HalfCircleOrganizationChart"/>
    <dgm:cxn modelId="{9B874408-CD50-D44A-B64C-5C199A8D776E}" srcId="{B49E0798-251F-5B4A-B97F-CE4607F444AD}" destId="{FE31AF05-EC79-5049-AD95-BF4EECCE46DA}" srcOrd="0" destOrd="0" parTransId="{E3AFE73C-1B6C-534C-AE19-0AF6457DEDE4}" sibTransId="{6BCD8F13-820B-344C-A34D-8CD2D151C42B}"/>
    <dgm:cxn modelId="{5E0CF214-C115-D841-97B8-1962E1669C1E}" type="presOf" srcId="{CF6C540D-82EB-9046-8FEC-2541D96A2386}" destId="{5606D144-858F-2D48-95E0-5B0938EAC034}" srcOrd="0" destOrd="0" presId="urn:microsoft.com/office/officeart/2008/layout/HalfCircleOrganizationChart"/>
    <dgm:cxn modelId="{EADD7336-F87B-7746-96C1-CD51C623F0D7}" type="presOf" srcId="{495C665E-7B83-0643-AC1D-0F5AAF3D61A3}" destId="{90F438F0-58AC-3247-A14E-DC7CB5EBCB8E}" srcOrd="0" destOrd="0" presId="urn:microsoft.com/office/officeart/2008/layout/HalfCircleOrganizationChart"/>
    <dgm:cxn modelId="{16633460-2039-0F49-8BD6-D1FD447DAF70}" type="presOf" srcId="{FE31AF05-EC79-5049-AD95-BF4EECCE46DA}" destId="{2471E6F3-E834-D44A-81DF-8A5AB4A22FBE}" srcOrd="1" destOrd="0" presId="urn:microsoft.com/office/officeart/2008/layout/HalfCircleOrganizationChart"/>
    <dgm:cxn modelId="{87E31669-8CBE-5B4B-88FC-6763776A16E0}" type="presOf" srcId="{22E883C9-EF16-1F47-8217-6379AA0F115B}" destId="{3C470818-3A0F-6542-96EE-6C501FF6A70A}" srcOrd="0" destOrd="0" presId="urn:microsoft.com/office/officeart/2008/layout/HalfCircleOrganizationChart"/>
    <dgm:cxn modelId="{6D97F36A-5E42-024D-BCBE-6CDF683A8C73}" type="presOf" srcId="{495C665E-7B83-0643-AC1D-0F5AAF3D61A3}" destId="{F00AD318-BF5B-D644-8282-BDACDA646266}" srcOrd="1" destOrd="0" presId="urn:microsoft.com/office/officeart/2008/layout/HalfCircleOrganizationChart"/>
    <dgm:cxn modelId="{7876326F-9103-3946-9957-6A502161056A}" type="presOf" srcId="{F8CF80D0-D3C3-1442-AFF1-1171F03B05E7}" destId="{B27DF952-E5A8-CC46-AE15-AEBE087FD761}" srcOrd="0" destOrd="0" presId="urn:microsoft.com/office/officeart/2008/layout/HalfCircleOrganizationChart"/>
    <dgm:cxn modelId="{ECD4FB78-4632-2742-8DDC-2290365F6296}" type="presOf" srcId="{38AC07BA-2274-A940-A0E5-000948B61DED}" destId="{67140708-2623-694A-9024-4D98657F93EA}" srcOrd="0" destOrd="0" presId="urn:microsoft.com/office/officeart/2008/layout/HalfCircleOrganizationChart"/>
    <dgm:cxn modelId="{4A0D4580-B4ED-E84E-ACD5-31EF19246681}" type="presOf" srcId="{2FDC592A-FE1A-3145-A1B0-B7883AEA11E6}" destId="{A1112AA2-4675-E74F-A602-72D0B664A50F}" srcOrd="0" destOrd="0" presId="urn:microsoft.com/office/officeart/2008/layout/HalfCircleOrganizationChart"/>
    <dgm:cxn modelId="{7887DC90-0427-9743-8014-3ABBB98E45C2}" type="presOf" srcId="{38AC07BA-2274-A940-A0E5-000948B61DED}" destId="{878A11CB-D5B6-664E-86DF-A51510B9CCD9}" srcOrd="1" destOrd="0" presId="urn:microsoft.com/office/officeart/2008/layout/HalfCircleOrganizationChart"/>
    <dgm:cxn modelId="{19AE8695-872C-2240-A4B9-44D2D42B1BC4}" srcId="{FE31AF05-EC79-5049-AD95-BF4EECCE46DA}" destId="{22E883C9-EF16-1F47-8217-6379AA0F115B}" srcOrd="0" destOrd="0" parTransId="{2FDC592A-FE1A-3145-A1B0-B7883AEA11E6}" sibTransId="{E997B505-FCFF-6B44-8E13-CFF49E2B3875}"/>
    <dgm:cxn modelId="{FD626FAB-E586-AD4E-8EF8-AA2C14B9CF69}" type="presOf" srcId="{FE31AF05-EC79-5049-AD95-BF4EECCE46DA}" destId="{04764F21-F66D-684A-A6E5-CC5FB378E574}" srcOrd="0" destOrd="0" presId="urn:microsoft.com/office/officeart/2008/layout/HalfCircleOrganizationChart"/>
    <dgm:cxn modelId="{B10EB6CC-F65D-D343-9421-93079E917EC5}" type="presOf" srcId="{22E883C9-EF16-1F47-8217-6379AA0F115B}" destId="{825E1FAD-17EE-BC4A-A2BA-4B65D2D25618}" srcOrd="1" destOrd="0" presId="urn:microsoft.com/office/officeart/2008/layout/HalfCircleOrganizationChart"/>
    <dgm:cxn modelId="{F0FABEEA-5A0B-D245-A331-AD9E0D802120}" srcId="{FE31AF05-EC79-5049-AD95-BF4EECCE46DA}" destId="{38AC07BA-2274-A940-A0E5-000948B61DED}" srcOrd="1" destOrd="0" parTransId="{F8CF80D0-D3C3-1442-AFF1-1171F03B05E7}" sibTransId="{42B1CA22-7450-E74D-989E-BDF23DF00A02}"/>
    <dgm:cxn modelId="{B41BE5F2-C2C8-BE4C-B3FE-0B32338C241C}" srcId="{FE31AF05-EC79-5049-AD95-BF4EECCE46DA}" destId="{495C665E-7B83-0643-AC1D-0F5AAF3D61A3}" srcOrd="2" destOrd="0" parTransId="{CF6C540D-82EB-9046-8FEC-2541D96A2386}" sibTransId="{D1159803-8822-6E4A-907E-61906E1F750B}"/>
    <dgm:cxn modelId="{58FDBF21-3E0C-364D-8947-B7F9F9C5B374}" type="presParOf" srcId="{17701165-3F0A-284C-A91A-0875A5AF11A2}" destId="{680ADA19-836A-6245-8B61-E169621C529A}" srcOrd="0" destOrd="0" presId="urn:microsoft.com/office/officeart/2008/layout/HalfCircleOrganizationChart"/>
    <dgm:cxn modelId="{BA608A9A-D3EC-8D4A-801A-4FFE8E5516A4}" type="presParOf" srcId="{680ADA19-836A-6245-8B61-E169621C529A}" destId="{A92AB5B7-23D6-F649-9428-82B0C0CBD47B}" srcOrd="0" destOrd="0" presId="urn:microsoft.com/office/officeart/2008/layout/HalfCircleOrganizationChart"/>
    <dgm:cxn modelId="{25963B69-028A-9247-8D09-C136145CDA97}" type="presParOf" srcId="{A92AB5B7-23D6-F649-9428-82B0C0CBD47B}" destId="{04764F21-F66D-684A-A6E5-CC5FB378E574}" srcOrd="0" destOrd="0" presId="urn:microsoft.com/office/officeart/2008/layout/HalfCircleOrganizationChart"/>
    <dgm:cxn modelId="{7B63A862-36DE-1D47-BC15-EF3D4A2A692B}" type="presParOf" srcId="{A92AB5B7-23D6-F649-9428-82B0C0CBD47B}" destId="{917DF3B8-0753-9842-9869-401DC0F18B51}" srcOrd="1" destOrd="0" presId="urn:microsoft.com/office/officeart/2008/layout/HalfCircleOrganizationChart"/>
    <dgm:cxn modelId="{5D985AC7-EF20-7D4F-9288-B07CCE8A1046}" type="presParOf" srcId="{A92AB5B7-23D6-F649-9428-82B0C0CBD47B}" destId="{AD54023B-1B51-7A48-861B-6DAAEC49A83D}" srcOrd="2" destOrd="0" presId="urn:microsoft.com/office/officeart/2008/layout/HalfCircleOrganizationChart"/>
    <dgm:cxn modelId="{280471C0-2D27-4C4B-B8D3-78265268CC79}" type="presParOf" srcId="{A92AB5B7-23D6-F649-9428-82B0C0CBD47B}" destId="{2471E6F3-E834-D44A-81DF-8A5AB4A22FBE}" srcOrd="3" destOrd="0" presId="urn:microsoft.com/office/officeart/2008/layout/HalfCircleOrganizationChart"/>
    <dgm:cxn modelId="{627A089F-4292-D14B-B4AA-89A6B3E12147}" type="presParOf" srcId="{680ADA19-836A-6245-8B61-E169621C529A}" destId="{6F0CF270-4107-4E4C-9AC3-6F9E25EFA15E}" srcOrd="1" destOrd="0" presId="urn:microsoft.com/office/officeart/2008/layout/HalfCircleOrganizationChart"/>
    <dgm:cxn modelId="{1E9E2853-A0F1-1641-9BB3-10495C72B7C0}" type="presParOf" srcId="{6F0CF270-4107-4E4C-9AC3-6F9E25EFA15E}" destId="{A1112AA2-4675-E74F-A602-72D0B664A50F}" srcOrd="0" destOrd="0" presId="urn:microsoft.com/office/officeart/2008/layout/HalfCircleOrganizationChart"/>
    <dgm:cxn modelId="{E5DDED24-01F4-D044-B3C6-92ADFAF5A8CD}" type="presParOf" srcId="{6F0CF270-4107-4E4C-9AC3-6F9E25EFA15E}" destId="{7FFE6B48-5142-954E-A784-998A6B9297F6}" srcOrd="1" destOrd="0" presId="urn:microsoft.com/office/officeart/2008/layout/HalfCircleOrganizationChart"/>
    <dgm:cxn modelId="{EC10EFE5-502D-664E-AA30-AE3BAE56C7F0}" type="presParOf" srcId="{7FFE6B48-5142-954E-A784-998A6B9297F6}" destId="{AA7FBF71-8D7B-C146-89B3-DB23905D9BE3}" srcOrd="0" destOrd="0" presId="urn:microsoft.com/office/officeart/2008/layout/HalfCircleOrganizationChart"/>
    <dgm:cxn modelId="{DC7C989E-1FD3-514F-9BEF-BB0CB8AE3078}" type="presParOf" srcId="{AA7FBF71-8D7B-C146-89B3-DB23905D9BE3}" destId="{3C470818-3A0F-6542-96EE-6C501FF6A70A}" srcOrd="0" destOrd="0" presId="urn:microsoft.com/office/officeart/2008/layout/HalfCircleOrganizationChart"/>
    <dgm:cxn modelId="{EC22E29C-3F77-1C4D-B884-6325A19BAD96}" type="presParOf" srcId="{AA7FBF71-8D7B-C146-89B3-DB23905D9BE3}" destId="{F10F0B4B-AF03-7742-85B8-FED4CA9BC38A}" srcOrd="1" destOrd="0" presId="urn:microsoft.com/office/officeart/2008/layout/HalfCircleOrganizationChart"/>
    <dgm:cxn modelId="{9D116CFD-D204-4F4D-BD1D-2656215FBBCA}" type="presParOf" srcId="{AA7FBF71-8D7B-C146-89B3-DB23905D9BE3}" destId="{4D9AEA38-D2DC-B04E-8FDE-7D3DB92CC031}" srcOrd="2" destOrd="0" presId="urn:microsoft.com/office/officeart/2008/layout/HalfCircleOrganizationChart"/>
    <dgm:cxn modelId="{05A86806-6C03-4F4A-918B-EB35174C07D8}" type="presParOf" srcId="{AA7FBF71-8D7B-C146-89B3-DB23905D9BE3}" destId="{825E1FAD-17EE-BC4A-A2BA-4B65D2D25618}" srcOrd="3" destOrd="0" presId="urn:microsoft.com/office/officeart/2008/layout/HalfCircleOrganizationChart"/>
    <dgm:cxn modelId="{EF3228B5-CD31-B540-9407-DE4B08005BA5}" type="presParOf" srcId="{7FFE6B48-5142-954E-A784-998A6B9297F6}" destId="{2A758D63-B39D-6542-9C2A-553B38D97898}" srcOrd="1" destOrd="0" presId="urn:microsoft.com/office/officeart/2008/layout/HalfCircleOrganizationChart"/>
    <dgm:cxn modelId="{6487E7DD-BB9A-FF47-AE73-D201479B03D6}" type="presParOf" srcId="{7FFE6B48-5142-954E-A784-998A6B9297F6}" destId="{E90E8D00-38EB-B44A-815C-CA55CA5264CC}" srcOrd="2" destOrd="0" presId="urn:microsoft.com/office/officeart/2008/layout/HalfCircleOrganizationChart"/>
    <dgm:cxn modelId="{8F1C68D5-9127-FA4F-884B-1F0EA71BC14D}" type="presParOf" srcId="{6F0CF270-4107-4E4C-9AC3-6F9E25EFA15E}" destId="{B27DF952-E5A8-CC46-AE15-AEBE087FD761}" srcOrd="2" destOrd="0" presId="urn:microsoft.com/office/officeart/2008/layout/HalfCircleOrganizationChart"/>
    <dgm:cxn modelId="{DEED463E-A7CB-B243-BBF7-D6AB01653963}" type="presParOf" srcId="{6F0CF270-4107-4E4C-9AC3-6F9E25EFA15E}" destId="{A4F2D198-0FFB-B443-8AA0-9ED164ACFBFC}" srcOrd="3" destOrd="0" presId="urn:microsoft.com/office/officeart/2008/layout/HalfCircleOrganizationChart"/>
    <dgm:cxn modelId="{23EF8FFC-3878-6C4D-AD5E-BC1707DD4C31}" type="presParOf" srcId="{A4F2D198-0FFB-B443-8AA0-9ED164ACFBFC}" destId="{A6A1C28C-E0A8-6143-A4B4-BF6AF1AAA233}" srcOrd="0" destOrd="0" presId="urn:microsoft.com/office/officeart/2008/layout/HalfCircleOrganizationChart"/>
    <dgm:cxn modelId="{9FA8943D-51D8-E346-890D-62CAEC72B213}" type="presParOf" srcId="{A6A1C28C-E0A8-6143-A4B4-BF6AF1AAA233}" destId="{67140708-2623-694A-9024-4D98657F93EA}" srcOrd="0" destOrd="0" presId="urn:microsoft.com/office/officeart/2008/layout/HalfCircleOrganizationChart"/>
    <dgm:cxn modelId="{E550AAC8-C53C-B745-9468-96C68A292302}" type="presParOf" srcId="{A6A1C28C-E0A8-6143-A4B4-BF6AF1AAA233}" destId="{1BBC729A-2488-214A-97FA-225ECD6145D2}" srcOrd="1" destOrd="0" presId="urn:microsoft.com/office/officeart/2008/layout/HalfCircleOrganizationChart"/>
    <dgm:cxn modelId="{926D1F9E-C322-5743-BFD7-B4725885EF1A}" type="presParOf" srcId="{A6A1C28C-E0A8-6143-A4B4-BF6AF1AAA233}" destId="{A3C63519-559D-404F-B342-D3251939D7C2}" srcOrd="2" destOrd="0" presId="urn:microsoft.com/office/officeart/2008/layout/HalfCircleOrganizationChart"/>
    <dgm:cxn modelId="{105AF57E-5F83-444F-8A97-CBA4E43E1CAD}" type="presParOf" srcId="{A6A1C28C-E0A8-6143-A4B4-BF6AF1AAA233}" destId="{878A11CB-D5B6-664E-86DF-A51510B9CCD9}" srcOrd="3" destOrd="0" presId="urn:microsoft.com/office/officeart/2008/layout/HalfCircleOrganizationChart"/>
    <dgm:cxn modelId="{526FBA68-342F-EF41-8FCD-29DACE0B70A4}" type="presParOf" srcId="{A4F2D198-0FFB-B443-8AA0-9ED164ACFBFC}" destId="{3C74E9A9-227E-1A48-9711-3FF8B8081503}" srcOrd="1" destOrd="0" presId="urn:microsoft.com/office/officeart/2008/layout/HalfCircleOrganizationChart"/>
    <dgm:cxn modelId="{54C98E37-3B69-C149-B841-5A25A3CF9FC4}" type="presParOf" srcId="{A4F2D198-0FFB-B443-8AA0-9ED164ACFBFC}" destId="{32FB5830-B890-5943-BD01-6690E6393D6C}" srcOrd="2" destOrd="0" presId="urn:microsoft.com/office/officeart/2008/layout/HalfCircleOrganizationChart"/>
    <dgm:cxn modelId="{1E9A14A0-96DA-A74D-B756-3ECE0A148BC3}" type="presParOf" srcId="{6F0CF270-4107-4E4C-9AC3-6F9E25EFA15E}" destId="{5606D144-858F-2D48-95E0-5B0938EAC034}" srcOrd="4" destOrd="0" presId="urn:microsoft.com/office/officeart/2008/layout/HalfCircleOrganizationChart"/>
    <dgm:cxn modelId="{F8757CCF-FAED-4A42-8BE5-52E40D4958F9}" type="presParOf" srcId="{6F0CF270-4107-4E4C-9AC3-6F9E25EFA15E}" destId="{D4911927-E462-D147-8225-E88750DEB398}" srcOrd="5" destOrd="0" presId="urn:microsoft.com/office/officeart/2008/layout/HalfCircleOrganizationChart"/>
    <dgm:cxn modelId="{9814AB9F-3EAB-1C4C-9AC5-E831713BC500}" type="presParOf" srcId="{D4911927-E462-D147-8225-E88750DEB398}" destId="{376F801B-E489-4A4B-81A8-8BA12D52A0F3}" srcOrd="0" destOrd="0" presId="urn:microsoft.com/office/officeart/2008/layout/HalfCircleOrganizationChart"/>
    <dgm:cxn modelId="{4DEC0762-40F6-D943-9289-19E8DACE629C}" type="presParOf" srcId="{376F801B-E489-4A4B-81A8-8BA12D52A0F3}" destId="{90F438F0-58AC-3247-A14E-DC7CB5EBCB8E}" srcOrd="0" destOrd="0" presId="urn:microsoft.com/office/officeart/2008/layout/HalfCircleOrganizationChart"/>
    <dgm:cxn modelId="{86872DB0-91C9-7746-9E3A-9458EE950E55}" type="presParOf" srcId="{376F801B-E489-4A4B-81A8-8BA12D52A0F3}" destId="{3D0ACF2B-BA41-AC44-825A-F4276D9FD2C9}" srcOrd="1" destOrd="0" presId="urn:microsoft.com/office/officeart/2008/layout/HalfCircleOrganizationChart"/>
    <dgm:cxn modelId="{D0BABB4D-1C86-5E42-8EE1-EC30CE01A38D}" type="presParOf" srcId="{376F801B-E489-4A4B-81A8-8BA12D52A0F3}" destId="{594D5A9B-7D22-4A40-A1F5-468503C71DE6}" srcOrd="2" destOrd="0" presId="urn:microsoft.com/office/officeart/2008/layout/HalfCircleOrganizationChart"/>
    <dgm:cxn modelId="{39E62780-6857-1748-9571-1A4FF85F2FCE}" type="presParOf" srcId="{376F801B-E489-4A4B-81A8-8BA12D52A0F3}" destId="{F00AD318-BF5B-D644-8282-BDACDA646266}" srcOrd="3" destOrd="0" presId="urn:microsoft.com/office/officeart/2008/layout/HalfCircleOrganizationChart"/>
    <dgm:cxn modelId="{638E7B08-059E-BC40-831D-50A08464061B}" type="presParOf" srcId="{D4911927-E462-D147-8225-E88750DEB398}" destId="{994492A5-B62B-E349-8553-D8F9F68535BD}" srcOrd="1" destOrd="0" presId="urn:microsoft.com/office/officeart/2008/layout/HalfCircleOrganizationChart"/>
    <dgm:cxn modelId="{F2068DBF-9A5E-0646-9D9C-7F4F32884C7A}" type="presParOf" srcId="{D4911927-E462-D147-8225-E88750DEB398}" destId="{BE024527-2D9F-2E45-BCCB-66622355EDE3}" srcOrd="2" destOrd="0" presId="urn:microsoft.com/office/officeart/2008/layout/HalfCircleOrganizationChart"/>
    <dgm:cxn modelId="{0C74916B-F5F8-BF46-9DED-C75AE53045DE}" type="presParOf" srcId="{680ADA19-836A-6245-8B61-E169621C529A}" destId="{71446134-5A7B-AA48-8FBA-012E95AD0B08}" srcOrd="2" destOrd="0" presId="urn:microsoft.com/office/officeart/2008/layout/HalfCircleOrganizationChart"/>
  </dgm:cxnLst>
  <dgm:bg>
    <a:effectLst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C9FB26-4F28-8F4B-A464-6BD8E662F087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F46F98-29D7-C346-9450-BD617CE310D1}">
      <dgm:prSet/>
      <dgm:spPr/>
      <dgm:t>
        <a:bodyPr/>
        <a:lstStyle/>
        <a:p>
          <a:r>
            <a:rPr lang="en-CN"/>
            <a:t>Propose a PdM strategy using sensor data and unsupervised clustering.</a:t>
          </a:r>
        </a:p>
      </dgm:t>
    </dgm:pt>
    <dgm:pt modelId="{369130A8-5C8C-C545-A4C0-19C7D3EB1AB5}" type="parTrans" cxnId="{B446F39C-4D17-704D-8F04-A6776A2A1386}">
      <dgm:prSet/>
      <dgm:spPr/>
      <dgm:t>
        <a:bodyPr/>
        <a:lstStyle/>
        <a:p>
          <a:endParaRPr lang="en-US"/>
        </a:p>
      </dgm:t>
    </dgm:pt>
    <dgm:pt modelId="{342369FD-A4DF-1C44-87B3-2625A00E23D4}" type="sibTrans" cxnId="{B446F39C-4D17-704D-8F04-A6776A2A1386}">
      <dgm:prSet/>
      <dgm:spPr/>
      <dgm:t>
        <a:bodyPr/>
        <a:lstStyle/>
        <a:p>
          <a:endParaRPr lang="en-US"/>
        </a:p>
      </dgm:t>
    </dgm:pt>
    <dgm:pt modelId="{752F1894-45C3-8847-8F4F-FC64FE184023}">
      <dgm:prSet/>
      <dgm:spPr/>
      <dgm:t>
        <a:bodyPr/>
        <a:lstStyle/>
        <a:p>
          <a:r>
            <a:rPr lang="en-CN"/>
            <a:t>Improve failure detection in high-pressure industrial compressors.</a:t>
          </a:r>
        </a:p>
      </dgm:t>
    </dgm:pt>
    <dgm:pt modelId="{F87F0D0C-AF06-A644-9857-7502CB307808}" type="parTrans" cxnId="{BAD31192-A851-CB49-B4CC-17FD75ACC67A}">
      <dgm:prSet/>
      <dgm:spPr/>
      <dgm:t>
        <a:bodyPr/>
        <a:lstStyle/>
        <a:p>
          <a:endParaRPr lang="en-US"/>
        </a:p>
      </dgm:t>
    </dgm:pt>
    <dgm:pt modelId="{28173F0D-7A15-8B48-B444-6FAAF41F7A40}" type="sibTrans" cxnId="{BAD31192-A851-CB49-B4CC-17FD75ACC67A}">
      <dgm:prSet/>
      <dgm:spPr/>
      <dgm:t>
        <a:bodyPr/>
        <a:lstStyle/>
        <a:p>
          <a:endParaRPr lang="en-US"/>
        </a:p>
      </dgm:t>
    </dgm:pt>
    <dgm:pt modelId="{86362E1E-B213-6F4B-8D44-95FC3B5AF507}">
      <dgm:prSet/>
      <dgm:spPr/>
      <dgm:t>
        <a:bodyPr/>
        <a:lstStyle/>
        <a:p>
          <a:r>
            <a:rPr lang="en-CN"/>
            <a:t>Evaluate clustering algorithms </a:t>
          </a:r>
          <a:r>
            <a:rPr lang="en-US"/>
            <a:t>as added-features </a:t>
          </a:r>
          <a:r>
            <a:rPr lang="en-CN"/>
            <a:t>and their impact on prediction models.</a:t>
          </a:r>
        </a:p>
      </dgm:t>
    </dgm:pt>
    <dgm:pt modelId="{BDD36321-053E-0640-A140-68885B5B177A}" type="parTrans" cxnId="{047650CF-6D47-994B-B9B3-3C2869F9CCBB}">
      <dgm:prSet/>
      <dgm:spPr/>
      <dgm:t>
        <a:bodyPr/>
        <a:lstStyle/>
        <a:p>
          <a:endParaRPr lang="en-US"/>
        </a:p>
      </dgm:t>
    </dgm:pt>
    <dgm:pt modelId="{AD12679A-BF6F-5F4E-B744-746E6886A8C9}" type="sibTrans" cxnId="{047650CF-6D47-994B-B9B3-3C2869F9CCBB}">
      <dgm:prSet/>
      <dgm:spPr/>
      <dgm:t>
        <a:bodyPr/>
        <a:lstStyle/>
        <a:p>
          <a:endParaRPr lang="en-US"/>
        </a:p>
      </dgm:t>
    </dgm:pt>
    <dgm:pt modelId="{38546B1F-CE1A-8B44-B6C9-EA29AD4697F4}" type="pres">
      <dgm:prSet presAssocID="{FBC9FB26-4F28-8F4B-A464-6BD8E662F087}" presName="vert0" presStyleCnt="0">
        <dgm:presLayoutVars>
          <dgm:dir/>
          <dgm:animOne val="branch"/>
          <dgm:animLvl val="lvl"/>
        </dgm:presLayoutVars>
      </dgm:prSet>
      <dgm:spPr/>
    </dgm:pt>
    <dgm:pt modelId="{CF436BFD-4C34-8B4F-90F8-2236CAA9A960}" type="pres">
      <dgm:prSet presAssocID="{70F46F98-29D7-C346-9450-BD617CE310D1}" presName="thickLine" presStyleLbl="alignNode1" presStyleIdx="0" presStyleCnt="3"/>
      <dgm:spPr/>
    </dgm:pt>
    <dgm:pt modelId="{71B0C7FA-4B25-CB4F-8909-82A63A8AE423}" type="pres">
      <dgm:prSet presAssocID="{70F46F98-29D7-C346-9450-BD617CE310D1}" presName="horz1" presStyleCnt="0"/>
      <dgm:spPr/>
    </dgm:pt>
    <dgm:pt modelId="{73C13770-AADC-3945-B2F3-6F7C01D3BB60}" type="pres">
      <dgm:prSet presAssocID="{70F46F98-29D7-C346-9450-BD617CE310D1}" presName="tx1" presStyleLbl="revTx" presStyleIdx="0" presStyleCnt="3"/>
      <dgm:spPr/>
    </dgm:pt>
    <dgm:pt modelId="{C061EB11-8B33-C343-91BD-528F55BEDC70}" type="pres">
      <dgm:prSet presAssocID="{70F46F98-29D7-C346-9450-BD617CE310D1}" presName="vert1" presStyleCnt="0"/>
      <dgm:spPr/>
    </dgm:pt>
    <dgm:pt modelId="{C8C3C633-F6E0-9843-988B-011970B938FE}" type="pres">
      <dgm:prSet presAssocID="{752F1894-45C3-8847-8F4F-FC64FE184023}" presName="thickLine" presStyleLbl="alignNode1" presStyleIdx="1" presStyleCnt="3"/>
      <dgm:spPr/>
    </dgm:pt>
    <dgm:pt modelId="{C670B303-A3DF-8F40-BF9F-D4B9BECF8ECD}" type="pres">
      <dgm:prSet presAssocID="{752F1894-45C3-8847-8F4F-FC64FE184023}" presName="horz1" presStyleCnt="0"/>
      <dgm:spPr/>
    </dgm:pt>
    <dgm:pt modelId="{53E32B84-40E4-0D4C-B2A3-2EE183F79630}" type="pres">
      <dgm:prSet presAssocID="{752F1894-45C3-8847-8F4F-FC64FE184023}" presName="tx1" presStyleLbl="revTx" presStyleIdx="1" presStyleCnt="3"/>
      <dgm:spPr/>
    </dgm:pt>
    <dgm:pt modelId="{F4F7D2BE-6F1B-6347-AA58-6256EB0E05BF}" type="pres">
      <dgm:prSet presAssocID="{752F1894-45C3-8847-8F4F-FC64FE184023}" presName="vert1" presStyleCnt="0"/>
      <dgm:spPr/>
    </dgm:pt>
    <dgm:pt modelId="{AA57E55A-49BC-FF4A-82FF-22A17665E6A3}" type="pres">
      <dgm:prSet presAssocID="{86362E1E-B213-6F4B-8D44-95FC3B5AF507}" presName="thickLine" presStyleLbl="alignNode1" presStyleIdx="2" presStyleCnt="3"/>
      <dgm:spPr/>
    </dgm:pt>
    <dgm:pt modelId="{FBBEDAE4-55AA-934D-98A7-DCDB21EBB789}" type="pres">
      <dgm:prSet presAssocID="{86362E1E-B213-6F4B-8D44-95FC3B5AF507}" presName="horz1" presStyleCnt="0"/>
      <dgm:spPr/>
    </dgm:pt>
    <dgm:pt modelId="{8CA61B9B-0581-4E4D-BA5D-5688E50C8BB6}" type="pres">
      <dgm:prSet presAssocID="{86362E1E-B213-6F4B-8D44-95FC3B5AF507}" presName="tx1" presStyleLbl="revTx" presStyleIdx="2" presStyleCnt="3"/>
      <dgm:spPr/>
    </dgm:pt>
    <dgm:pt modelId="{56BF35BC-B4C8-D746-BB80-2FE0EDFB530C}" type="pres">
      <dgm:prSet presAssocID="{86362E1E-B213-6F4B-8D44-95FC3B5AF507}" presName="vert1" presStyleCnt="0"/>
      <dgm:spPr/>
    </dgm:pt>
  </dgm:ptLst>
  <dgm:cxnLst>
    <dgm:cxn modelId="{F611E47E-68DD-F14A-8BBA-E368251F4171}" type="presOf" srcId="{FBC9FB26-4F28-8F4B-A464-6BD8E662F087}" destId="{38546B1F-CE1A-8B44-B6C9-EA29AD4697F4}" srcOrd="0" destOrd="0" presId="urn:microsoft.com/office/officeart/2008/layout/LinedList"/>
    <dgm:cxn modelId="{BAD31192-A851-CB49-B4CC-17FD75ACC67A}" srcId="{FBC9FB26-4F28-8F4B-A464-6BD8E662F087}" destId="{752F1894-45C3-8847-8F4F-FC64FE184023}" srcOrd="1" destOrd="0" parTransId="{F87F0D0C-AF06-A644-9857-7502CB307808}" sibTransId="{28173F0D-7A15-8B48-B444-6FAAF41F7A40}"/>
    <dgm:cxn modelId="{C8C25197-E28A-7548-8AD1-71A23E8045C2}" type="presOf" srcId="{86362E1E-B213-6F4B-8D44-95FC3B5AF507}" destId="{8CA61B9B-0581-4E4D-BA5D-5688E50C8BB6}" srcOrd="0" destOrd="0" presId="urn:microsoft.com/office/officeart/2008/layout/LinedList"/>
    <dgm:cxn modelId="{B446F39C-4D17-704D-8F04-A6776A2A1386}" srcId="{FBC9FB26-4F28-8F4B-A464-6BD8E662F087}" destId="{70F46F98-29D7-C346-9450-BD617CE310D1}" srcOrd="0" destOrd="0" parTransId="{369130A8-5C8C-C545-A4C0-19C7D3EB1AB5}" sibTransId="{342369FD-A4DF-1C44-87B3-2625A00E23D4}"/>
    <dgm:cxn modelId="{90E41A9E-92E6-584A-B03F-EF75C0782672}" type="presOf" srcId="{752F1894-45C3-8847-8F4F-FC64FE184023}" destId="{53E32B84-40E4-0D4C-B2A3-2EE183F79630}" srcOrd="0" destOrd="0" presId="urn:microsoft.com/office/officeart/2008/layout/LinedList"/>
    <dgm:cxn modelId="{047650CF-6D47-994B-B9B3-3C2869F9CCBB}" srcId="{FBC9FB26-4F28-8F4B-A464-6BD8E662F087}" destId="{86362E1E-B213-6F4B-8D44-95FC3B5AF507}" srcOrd="2" destOrd="0" parTransId="{BDD36321-053E-0640-A140-68885B5B177A}" sibTransId="{AD12679A-BF6F-5F4E-B744-746E6886A8C9}"/>
    <dgm:cxn modelId="{6827FAEC-4CFC-E942-9B48-6BF8C543DA50}" type="presOf" srcId="{70F46F98-29D7-C346-9450-BD617CE310D1}" destId="{73C13770-AADC-3945-B2F3-6F7C01D3BB60}" srcOrd="0" destOrd="0" presId="urn:microsoft.com/office/officeart/2008/layout/LinedList"/>
    <dgm:cxn modelId="{C2A6CC5A-72AA-9D4A-934B-E346AA9357BE}" type="presParOf" srcId="{38546B1F-CE1A-8B44-B6C9-EA29AD4697F4}" destId="{CF436BFD-4C34-8B4F-90F8-2236CAA9A960}" srcOrd="0" destOrd="0" presId="urn:microsoft.com/office/officeart/2008/layout/LinedList"/>
    <dgm:cxn modelId="{D2D2AD64-C7FA-B04E-934C-F64FE281B0D7}" type="presParOf" srcId="{38546B1F-CE1A-8B44-B6C9-EA29AD4697F4}" destId="{71B0C7FA-4B25-CB4F-8909-82A63A8AE423}" srcOrd="1" destOrd="0" presId="urn:microsoft.com/office/officeart/2008/layout/LinedList"/>
    <dgm:cxn modelId="{BE307F3F-52F1-7F48-A3FC-99CF1638DAA8}" type="presParOf" srcId="{71B0C7FA-4B25-CB4F-8909-82A63A8AE423}" destId="{73C13770-AADC-3945-B2F3-6F7C01D3BB60}" srcOrd="0" destOrd="0" presId="urn:microsoft.com/office/officeart/2008/layout/LinedList"/>
    <dgm:cxn modelId="{A3C0915B-2E9F-2A4F-8D73-6D1EECD7D22F}" type="presParOf" srcId="{71B0C7FA-4B25-CB4F-8909-82A63A8AE423}" destId="{C061EB11-8B33-C343-91BD-528F55BEDC70}" srcOrd="1" destOrd="0" presId="urn:microsoft.com/office/officeart/2008/layout/LinedList"/>
    <dgm:cxn modelId="{C04E1339-77DE-6843-A003-23774BB4ED1A}" type="presParOf" srcId="{38546B1F-CE1A-8B44-B6C9-EA29AD4697F4}" destId="{C8C3C633-F6E0-9843-988B-011970B938FE}" srcOrd="2" destOrd="0" presId="urn:microsoft.com/office/officeart/2008/layout/LinedList"/>
    <dgm:cxn modelId="{009DC8DB-D5A3-3444-8538-EDC15EDA0C67}" type="presParOf" srcId="{38546B1F-CE1A-8B44-B6C9-EA29AD4697F4}" destId="{C670B303-A3DF-8F40-BF9F-D4B9BECF8ECD}" srcOrd="3" destOrd="0" presId="urn:microsoft.com/office/officeart/2008/layout/LinedList"/>
    <dgm:cxn modelId="{4E2B4399-F334-624E-9152-6E14C4BBD185}" type="presParOf" srcId="{C670B303-A3DF-8F40-BF9F-D4B9BECF8ECD}" destId="{53E32B84-40E4-0D4C-B2A3-2EE183F79630}" srcOrd="0" destOrd="0" presId="urn:microsoft.com/office/officeart/2008/layout/LinedList"/>
    <dgm:cxn modelId="{8646797A-E8E9-DC42-BC9E-757954F6643D}" type="presParOf" srcId="{C670B303-A3DF-8F40-BF9F-D4B9BECF8ECD}" destId="{F4F7D2BE-6F1B-6347-AA58-6256EB0E05BF}" srcOrd="1" destOrd="0" presId="urn:microsoft.com/office/officeart/2008/layout/LinedList"/>
    <dgm:cxn modelId="{E9EE48AD-0867-DD4C-8C39-B94D5E44B0C4}" type="presParOf" srcId="{38546B1F-CE1A-8B44-B6C9-EA29AD4697F4}" destId="{AA57E55A-49BC-FF4A-82FF-22A17665E6A3}" srcOrd="4" destOrd="0" presId="urn:microsoft.com/office/officeart/2008/layout/LinedList"/>
    <dgm:cxn modelId="{2F7891A0-BD22-234B-9573-1B6FF9A97948}" type="presParOf" srcId="{38546B1F-CE1A-8B44-B6C9-EA29AD4697F4}" destId="{FBBEDAE4-55AA-934D-98A7-DCDB21EBB789}" srcOrd="5" destOrd="0" presId="urn:microsoft.com/office/officeart/2008/layout/LinedList"/>
    <dgm:cxn modelId="{F2DA2FB0-A2DA-D748-A63B-4C25CB177273}" type="presParOf" srcId="{FBBEDAE4-55AA-934D-98A7-DCDB21EBB789}" destId="{8CA61B9B-0581-4E4D-BA5D-5688E50C8BB6}" srcOrd="0" destOrd="0" presId="urn:microsoft.com/office/officeart/2008/layout/LinedList"/>
    <dgm:cxn modelId="{9FC08EF6-50D5-3241-8C94-EB8657BE7470}" type="presParOf" srcId="{FBBEDAE4-55AA-934D-98A7-DCDB21EBB789}" destId="{56BF35BC-B4C8-D746-BB80-2FE0EDFB53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BCE58-B4D4-4A40-A6DD-D52D14D202E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F6906C-22B9-DE43-B53E-69B82F90B4C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dirty="0"/>
            <a:t>Compressor Operation Data</a:t>
          </a:r>
          <a:r>
            <a:rPr lang="en-US" dirty="0"/>
            <a:t>:</a:t>
          </a:r>
          <a:endParaRPr lang="en-CN" dirty="0"/>
        </a:p>
      </dgm:t>
    </dgm:pt>
    <dgm:pt modelId="{D9E7C133-F1B8-954D-AA0B-001873032DDC}" type="parTrans" cxnId="{847846EC-2E81-B044-AAA2-CAC4D45D647E}">
      <dgm:prSet/>
      <dgm:spPr/>
      <dgm:t>
        <a:bodyPr/>
        <a:lstStyle/>
        <a:p>
          <a:endParaRPr lang="en-US"/>
        </a:p>
      </dgm:t>
    </dgm:pt>
    <dgm:pt modelId="{59F8CC2C-67FA-9941-B3F2-360692E62972}" type="sibTrans" cxnId="{847846EC-2E81-B044-AAA2-CAC4D45D647E}">
      <dgm:prSet/>
      <dgm:spPr/>
      <dgm:t>
        <a:bodyPr/>
        <a:lstStyle/>
        <a:p>
          <a:endParaRPr lang="en-US"/>
        </a:p>
      </dgm:t>
    </dgm:pt>
    <dgm:pt modelId="{BFC6C3DE-B500-2E4D-BD63-64FA48EF4178}">
      <dgm:prSet/>
      <dgm:spPr/>
      <dgm:t>
        <a:bodyPr/>
        <a:lstStyle/>
        <a:p>
          <a:r>
            <a:rPr lang="en-US"/>
            <a:t>Collected over 8 months of operation from a high-pressure industrial compressor.</a:t>
          </a:r>
          <a:endParaRPr lang="en-CN"/>
        </a:p>
      </dgm:t>
    </dgm:pt>
    <dgm:pt modelId="{6E60C909-8072-2A49-879F-FA492D1F06CE}" type="parTrans" cxnId="{41BF40F5-84F3-A846-B2F6-4374FA90AB6B}">
      <dgm:prSet/>
      <dgm:spPr/>
      <dgm:t>
        <a:bodyPr/>
        <a:lstStyle/>
        <a:p>
          <a:endParaRPr lang="en-US"/>
        </a:p>
      </dgm:t>
    </dgm:pt>
    <dgm:pt modelId="{DB465C82-C596-1F41-B649-001B7E68B4A6}" type="sibTrans" cxnId="{41BF40F5-84F3-A846-B2F6-4374FA90AB6B}">
      <dgm:prSet/>
      <dgm:spPr/>
      <dgm:t>
        <a:bodyPr/>
        <a:lstStyle/>
        <a:p>
          <a:endParaRPr lang="en-US"/>
        </a:p>
      </dgm:t>
    </dgm:pt>
    <dgm:pt modelId="{E5E10CFD-CA9A-7043-9545-3BD370B1FC19}">
      <dgm:prSet/>
      <dgm:spPr/>
      <dgm:t>
        <a:bodyPr/>
        <a:lstStyle/>
        <a:p>
          <a:r>
            <a:rPr lang="en-US"/>
            <a:t>A total of </a:t>
          </a:r>
          <a:r>
            <a:rPr lang="en-US" b="1"/>
            <a:t>675,660 observations</a:t>
          </a:r>
          <a:r>
            <a:rPr lang="en-US"/>
            <a:t> with </a:t>
          </a:r>
          <a:r>
            <a:rPr lang="en-US" b="1"/>
            <a:t>37 features</a:t>
          </a:r>
          <a:r>
            <a:rPr lang="en-US"/>
            <a:t>.</a:t>
          </a:r>
          <a:endParaRPr lang="en-CN"/>
        </a:p>
      </dgm:t>
    </dgm:pt>
    <dgm:pt modelId="{0782944E-7BAC-FE40-90E6-832478532239}" type="parTrans" cxnId="{D8B31998-C017-7D46-917A-DEA17D611C7C}">
      <dgm:prSet/>
      <dgm:spPr/>
      <dgm:t>
        <a:bodyPr/>
        <a:lstStyle/>
        <a:p>
          <a:endParaRPr lang="en-US"/>
        </a:p>
      </dgm:t>
    </dgm:pt>
    <dgm:pt modelId="{322FB783-0CAD-0249-AC44-BC33D8526133}" type="sibTrans" cxnId="{D8B31998-C017-7D46-917A-DEA17D611C7C}">
      <dgm:prSet/>
      <dgm:spPr/>
      <dgm:t>
        <a:bodyPr/>
        <a:lstStyle/>
        <a:p>
          <a:endParaRPr lang="en-US"/>
        </a:p>
      </dgm:t>
    </dgm:pt>
    <dgm:pt modelId="{DC3F0DB8-EA5A-224F-9C1A-FC4840F9785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Key Features</a:t>
          </a:r>
          <a:r>
            <a:rPr lang="en-US"/>
            <a:t>:</a:t>
          </a:r>
          <a:endParaRPr lang="en-CN"/>
        </a:p>
      </dgm:t>
    </dgm:pt>
    <dgm:pt modelId="{95C6E751-53BF-6540-880F-106E65831492}" type="parTrans" cxnId="{EFA02672-44DC-1A48-8CF7-152F45E7B9F1}">
      <dgm:prSet/>
      <dgm:spPr/>
      <dgm:t>
        <a:bodyPr/>
        <a:lstStyle/>
        <a:p>
          <a:endParaRPr lang="en-US"/>
        </a:p>
      </dgm:t>
    </dgm:pt>
    <dgm:pt modelId="{F7826894-032A-2E41-A8F6-A8CCD858F2F6}" type="sibTrans" cxnId="{EFA02672-44DC-1A48-8CF7-152F45E7B9F1}">
      <dgm:prSet/>
      <dgm:spPr/>
      <dgm:t>
        <a:bodyPr/>
        <a:lstStyle/>
        <a:p>
          <a:endParaRPr lang="en-US"/>
        </a:p>
      </dgm:t>
    </dgm:pt>
    <dgm:pt modelId="{C6D806F3-D2FC-E842-9E49-A725F6E2E23F}">
      <dgm:prSet/>
      <dgm:spPr/>
      <dgm:t>
        <a:bodyPr/>
        <a:lstStyle/>
        <a:p>
          <a:r>
            <a:rPr lang="en-US" b="1"/>
            <a:t>Pressure Readings</a:t>
          </a:r>
          <a:r>
            <a:rPr lang="en-US"/>
            <a:t>:</a:t>
          </a:r>
          <a:endParaRPr lang="en-CN"/>
        </a:p>
      </dgm:t>
    </dgm:pt>
    <dgm:pt modelId="{E88FE286-FD29-8B4C-B5AB-6EE6ED5D71DD}" type="parTrans" cxnId="{0A24837F-4B70-CA49-8AB0-AB0E92F59DDA}">
      <dgm:prSet/>
      <dgm:spPr/>
      <dgm:t>
        <a:bodyPr/>
        <a:lstStyle/>
        <a:p>
          <a:endParaRPr lang="en-US"/>
        </a:p>
      </dgm:t>
    </dgm:pt>
    <dgm:pt modelId="{2563210E-8773-474C-A34D-4A8725699E98}" type="sibTrans" cxnId="{0A24837F-4B70-CA49-8AB0-AB0E92F59DDA}">
      <dgm:prSet/>
      <dgm:spPr/>
      <dgm:t>
        <a:bodyPr/>
        <a:lstStyle/>
        <a:p>
          <a:endParaRPr lang="en-US"/>
        </a:p>
      </dgm:t>
    </dgm:pt>
    <dgm:pt modelId="{C2F91FC3-F7E5-374B-93A9-26EBDF42F26C}">
      <dgm:prSet/>
      <dgm:spPr/>
      <dgm:t>
        <a:bodyPr/>
        <a:lstStyle/>
        <a:p>
          <a:r>
            <a:rPr lang="en-US" dirty="0"/>
            <a:t>Suction Pressure, Discharge Pressure, Lube Oil Pressure (all measured in bar).</a:t>
          </a:r>
          <a:endParaRPr lang="en-CN" dirty="0"/>
        </a:p>
      </dgm:t>
    </dgm:pt>
    <dgm:pt modelId="{BB83B734-CB66-C145-A1F7-AB2BB1E0660A}" type="parTrans" cxnId="{ECA78AF9-0A60-244D-90EF-B345B2CA6C8E}">
      <dgm:prSet/>
      <dgm:spPr/>
      <dgm:t>
        <a:bodyPr/>
        <a:lstStyle/>
        <a:p>
          <a:endParaRPr lang="en-US"/>
        </a:p>
      </dgm:t>
    </dgm:pt>
    <dgm:pt modelId="{1D21443D-C0B1-0C45-A6B5-93961564DBE9}" type="sibTrans" cxnId="{ECA78AF9-0A60-244D-90EF-B345B2CA6C8E}">
      <dgm:prSet/>
      <dgm:spPr/>
      <dgm:t>
        <a:bodyPr/>
        <a:lstStyle/>
        <a:p>
          <a:endParaRPr lang="en-US"/>
        </a:p>
      </dgm:t>
    </dgm:pt>
    <dgm:pt modelId="{84325C48-90CC-764C-A6E6-514BD39BB81F}">
      <dgm:prSet/>
      <dgm:spPr/>
      <dgm:t>
        <a:bodyPr/>
        <a:lstStyle/>
        <a:p>
          <a:r>
            <a:rPr lang="en-US" b="1"/>
            <a:t>Temperature Readings</a:t>
          </a:r>
          <a:r>
            <a:rPr lang="en-US"/>
            <a:t>:</a:t>
          </a:r>
          <a:endParaRPr lang="en-CN"/>
        </a:p>
      </dgm:t>
    </dgm:pt>
    <dgm:pt modelId="{949A213F-0CDB-9141-887F-E6B0F11B2D4B}" type="parTrans" cxnId="{175AA447-9DD4-FA4A-A91B-DAEEC7592884}">
      <dgm:prSet/>
      <dgm:spPr/>
      <dgm:t>
        <a:bodyPr/>
        <a:lstStyle/>
        <a:p>
          <a:endParaRPr lang="en-US"/>
        </a:p>
      </dgm:t>
    </dgm:pt>
    <dgm:pt modelId="{869A9C77-F381-2341-A9A6-BD7EDBECFC4A}" type="sibTrans" cxnId="{175AA447-9DD4-FA4A-A91B-DAEEC7592884}">
      <dgm:prSet/>
      <dgm:spPr/>
      <dgm:t>
        <a:bodyPr/>
        <a:lstStyle/>
        <a:p>
          <a:endParaRPr lang="en-US"/>
        </a:p>
      </dgm:t>
    </dgm:pt>
    <dgm:pt modelId="{4F6B4ABE-80FB-7745-9002-708146E98921}">
      <dgm:prSet/>
      <dgm:spPr/>
      <dgm:t>
        <a:bodyPr/>
        <a:lstStyle/>
        <a:p>
          <a:r>
            <a:rPr lang="en-US" dirty="0"/>
            <a:t>Packing Temperature (Cylinder 1 and Cylinder 2) – measured in °C.</a:t>
          </a:r>
          <a:endParaRPr lang="en-CN" dirty="0"/>
        </a:p>
      </dgm:t>
    </dgm:pt>
    <dgm:pt modelId="{47011A57-B6BA-714D-9CE3-FE21C98D5141}" type="parTrans" cxnId="{6C9940D2-EC3F-BB49-BDB3-A9DE8EF41652}">
      <dgm:prSet/>
      <dgm:spPr/>
      <dgm:t>
        <a:bodyPr/>
        <a:lstStyle/>
        <a:p>
          <a:endParaRPr lang="en-US"/>
        </a:p>
      </dgm:t>
    </dgm:pt>
    <dgm:pt modelId="{38F13231-9BAA-5F4A-A0C7-37E3483BCE57}" type="sibTrans" cxnId="{6C9940D2-EC3F-BB49-BDB3-A9DE8EF41652}">
      <dgm:prSet/>
      <dgm:spPr/>
      <dgm:t>
        <a:bodyPr/>
        <a:lstStyle/>
        <a:p>
          <a:endParaRPr lang="en-US"/>
        </a:p>
      </dgm:t>
    </dgm:pt>
    <dgm:pt modelId="{C80AF5D5-75E5-054F-B598-6CEDA3C2BA2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Data Labels</a:t>
          </a:r>
          <a:r>
            <a:rPr lang="en-US"/>
            <a:t>:</a:t>
          </a:r>
          <a:endParaRPr lang="en-CN"/>
        </a:p>
      </dgm:t>
    </dgm:pt>
    <dgm:pt modelId="{4B8847C2-CC49-C54F-8426-F385AC2FCF71}" type="parTrans" cxnId="{50CB47A6-6781-0C4D-9760-D2368940EF0A}">
      <dgm:prSet/>
      <dgm:spPr/>
      <dgm:t>
        <a:bodyPr/>
        <a:lstStyle/>
        <a:p>
          <a:endParaRPr lang="en-US"/>
        </a:p>
      </dgm:t>
    </dgm:pt>
    <dgm:pt modelId="{742A7F9A-26DF-C04F-83A1-19CD63D2D21A}" type="sibTrans" cxnId="{50CB47A6-6781-0C4D-9760-D2368940EF0A}">
      <dgm:prSet/>
      <dgm:spPr/>
      <dgm:t>
        <a:bodyPr/>
        <a:lstStyle/>
        <a:p>
          <a:endParaRPr lang="en-US"/>
        </a:p>
      </dgm:t>
    </dgm:pt>
    <dgm:pt modelId="{BE165B32-C626-FB43-8313-990C50AE6449}">
      <dgm:prSet/>
      <dgm:spPr/>
      <dgm:t>
        <a:bodyPr/>
        <a:lstStyle/>
        <a:p>
          <a:r>
            <a:rPr lang="en-US" b="1"/>
            <a:t>Normal Operating Condition (NoC)</a:t>
          </a:r>
          <a:r>
            <a:rPr lang="en-US"/>
            <a:t>: 83.33% of the data represents normal conditions.</a:t>
          </a:r>
          <a:endParaRPr lang="en-CN"/>
        </a:p>
      </dgm:t>
    </dgm:pt>
    <dgm:pt modelId="{B90BBF7C-DBA0-F641-97E7-BC9FE3CED634}" type="parTrans" cxnId="{BFB417E5-A0CA-7449-833A-09CB58B99FB1}">
      <dgm:prSet/>
      <dgm:spPr/>
      <dgm:t>
        <a:bodyPr/>
        <a:lstStyle/>
        <a:p>
          <a:endParaRPr lang="en-US"/>
        </a:p>
      </dgm:t>
    </dgm:pt>
    <dgm:pt modelId="{1D386B15-4482-9D47-8736-F3E86153A0BA}" type="sibTrans" cxnId="{BFB417E5-A0CA-7449-833A-09CB58B99FB1}">
      <dgm:prSet/>
      <dgm:spPr/>
      <dgm:t>
        <a:bodyPr/>
        <a:lstStyle/>
        <a:p>
          <a:endParaRPr lang="en-US"/>
        </a:p>
      </dgm:t>
    </dgm:pt>
    <dgm:pt modelId="{2A3EA8B9-516A-7D4C-9698-DD165CEEB96B}">
      <dgm:prSet/>
      <dgm:spPr/>
      <dgm:t>
        <a:bodyPr/>
        <a:lstStyle/>
        <a:p>
          <a:r>
            <a:rPr lang="en-US" b="1"/>
            <a:t>Non-NOC</a:t>
          </a:r>
          <a:r>
            <a:rPr lang="en-US"/>
            <a:t>: 16.67% of the data represents anomalies or abnormal conditions.</a:t>
          </a:r>
          <a:endParaRPr lang="en-CN"/>
        </a:p>
      </dgm:t>
    </dgm:pt>
    <dgm:pt modelId="{4AD9F393-05A7-0445-8928-2899B5346201}" type="parTrans" cxnId="{2D5034B7-AC26-BA4A-B304-05ED4A0C09B4}">
      <dgm:prSet/>
      <dgm:spPr/>
      <dgm:t>
        <a:bodyPr/>
        <a:lstStyle/>
        <a:p>
          <a:endParaRPr lang="en-US"/>
        </a:p>
      </dgm:t>
    </dgm:pt>
    <dgm:pt modelId="{93E970BF-27AC-CE4C-8F15-20DCCD27FAEC}" type="sibTrans" cxnId="{2D5034B7-AC26-BA4A-B304-05ED4A0C09B4}">
      <dgm:prSet/>
      <dgm:spPr/>
      <dgm:t>
        <a:bodyPr/>
        <a:lstStyle/>
        <a:p>
          <a:endParaRPr lang="en-US"/>
        </a:p>
      </dgm:t>
    </dgm:pt>
    <dgm:pt modelId="{4427D657-ED4A-8D49-9B9E-DBDB6B10C7B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Purpose of the Data</a:t>
          </a:r>
          <a:r>
            <a:rPr lang="en-US"/>
            <a:t>:</a:t>
          </a:r>
          <a:endParaRPr lang="en-CN"/>
        </a:p>
      </dgm:t>
    </dgm:pt>
    <dgm:pt modelId="{98E17773-F955-9949-BDE0-699CFAE9B9F2}" type="parTrans" cxnId="{AFEBCC34-A1F6-9447-864C-D92D6152E8DA}">
      <dgm:prSet/>
      <dgm:spPr/>
      <dgm:t>
        <a:bodyPr/>
        <a:lstStyle/>
        <a:p>
          <a:endParaRPr lang="en-US"/>
        </a:p>
      </dgm:t>
    </dgm:pt>
    <dgm:pt modelId="{E2F53DBA-F72A-A948-8963-0CEF553D4A83}" type="sibTrans" cxnId="{AFEBCC34-A1F6-9447-864C-D92D6152E8DA}">
      <dgm:prSet/>
      <dgm:spPr/>
      <dgm:t>
        <a:bodyPr/>
        <a:lstStyle/>
        <a:p>
          <a:endParaRPr lang="en-US"/>
        </a:p>
      </dgm:t>
    </dgm:pt>
    <dgm:pt modelId="{5FFB05B2-267B-6740-8655-AA45BAAF8797}">
      <dgm:prSet/>
      <dgm:spPr/>
      <dgm:t>
        <a:bodyPr/>
        <a:lstStyle/>
        <a:p>
          <a:r>
            <a:rPr lang="en-US"/>
            <a:t>Used to monitor compressor performance and detect abnormal operating conditions for predictive maintenance purposes.</a:t>
          </a:r>
          <a:endParaRPr lang="en-CN"/>
        </a:p>
      </dgm:t>
    </dgm:pt>
    <dgm:pt modelId="{8D46E9E8-FA6B-B24E-80BC-B4D4245923FB}" type="parTrans" cxnId="{D668D693-129B-6C4D-A744-FBE6DA5BE432}">
      <dgm:prSet/>
      <dgm:spPr/>
      <dgm:t>
        <a:bodyPr/>
        <a:lstStyle/>
        <a:p>
          <a:endParaRPr lang="en-US"/>
        </a:p>
      </dgm:t>
    </dgm:pt>
    <dgm:pt modelId="{B1FC1395-0A40-5543-BAD3-2B493F2DE0C4}" type="sibTrans" cxnId="{D668D693-129B-6C4D-A744-FBE6DA5BE432}">
      <dgm:prSet/>
      <dgm:spPr/>
      <dgm:t>
        <a:bodyPr/>
        <a:lstStyle/>
        <a:p>
          <a:endParaRPr lang="en-US"/>
        </a:p>
      </dgm:t>
    </dgm:pt>
    <dgm:pt modelId="{1DFEA13A-298A-0C4F-B1C6-5CA238489A50}" type="pres">
      <dgm:prSet presAssocID="{D3ABCE58-B4D4-4A40-A6DD-D52D14D202E0}" presName="Name0" presStyleCnt="0">
        <dgm:presLayoutVars>
          <dgm:dir/>
          <dgm:animLvl val="lvl"/>
          <dgm:resizeHandles val="exact"/>
        </dgm:presLayoutVars>
      </dgm:prSet>
      <dgm:spPr/>
    </dgm:pt>
    <dgm:pt modelId="{07B3C97D-D70D-5544-9546-0B0241C10F47}" type="pres">
      <dgm:prSet presAssocID="{65F6906C-22B9-DE43-B53E-69B82F90B4C1}" presName="linNode" presStyleCnt="0"/>
      <dgm:spPr/>
    </dgm:pt>
    <dgm:pt modelId="{6E3C4FAC-57DB-4C44-BFCA-59BA46C79108}" type="pres">
      <dgm:prSet presAssocID="{65F6906C-22B9-DE43-B53E-69B82F90B4C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37FF4F-877E-394F-8FEA-6FB8EBE0D45D}" type="pres">
      <dgm:prSet presAssocID="{65F6906C-22B9-DE43-B53E-69B82F90B4C1}" presName="descendantText" presStyleLbl="alignAccFollowNode1" presStyleIdx="0" presStyleCnt="4" custScaleY="99698">
        <dgm:presLayoutVars>
          <dgm:bulletEnabled val="1"/>
        </dgm:presLayoutVars>
      </dgm:prSet>
      <dgm:spPr/>
    </dgm:pt>
    <dgm:pt modelId="{4382EA39-0425-014C-B9A7-7D75AEFAF257}" type="pres">
      <dgm:prSet presAssocID="{59F8CC2C-67FA-9941-B3F2-360692E62972}" presName="sp" presStyleCnt="0"/>
      <dgm:spPr/>
    </dgm:pt>
    <dgm:pt modelId="{4CCCD25C-3A63-DE44-A072-2DF84F5C1F3F}" type="pres">
      <dgm:prSet presAssocID="{DC3F0DB8-EA5A-224F-9C1A-FC4840F97851}" presName="linNode" presStyleCnt="0"/>
      <dgm:spPr/>
    </dgm:pt>
    <dgm:pt modelId="{54CAAFD9-D9A7-E844-94DF-A4E0A562A818}" type="pres">
      <dgm:prSet presAssocID="{DC3F0DB8-EA5A-224F-9C1A-FC4840F9785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F9FF16B-044E-4E4C-8A9C-A3050FA22D40}" type="pres">
      <dgm:prSet presAssocID="{DC3F0DB8-EA5A-224F-9C1A-FC4840F97851}" presName="descendantText" presStyleLbl="alignAccFollowNode1" presStyleIdx="1" presStyleCnt="4">
        <dgm:presLayoutVars>
          <dgm:bulletEnabled val="1"/>
        </dgm:presLayoutVars>
      </dgm:prSet>
      <dgm:spPr/>
    </dgm:pt>
    <dgm:pt modelId="{92605A50-C33F-6B40-8157-369368B86EA5}" type="pres">
      <dgm:prSet presAssocID="{F7826894-032A-2E41-A8F6-A8CCD858F2F6}" presName="sp" presStyleCnt="0"/>
      <dgm:spPr/>
    </dgm:pt>
    <dgm:pt modelId="{4A30A48C-FD83-4E43-9774-7DF60A458BC6}" type="pres">
      <dgm:prSet presAssocID="{C80AF5D5-75E5-054F-B598-6CEDA3C2BA21}" presName="linNode" presStyleCnt="0"/>
      <dgm:spPr/>
    </dgm:pt>
    <dgm:pt modelId="{D9ED0137-F520-204F-A6F2-53042EEF4C50}" type="pres">
      <dgm:prSet presAssocID="{C80AF5D5-75E5-054F-B598-6CEDA3C2BA2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F6CF075-A316-9B45-B49D-745E987E3949}" type="pres">
      <dgm:prSet presAssocID="{C80AF5D5-75E5-054F-B598-6CEDA3C2BA21}" presName="descendantText" presStyleLbl="alignAccFollowNode1" presStyleIdx="2" presStyleCnt="4">
        <dgm:presLayoutVars>
          <dgm:bulletEnabled val="1"/>
        </dgm:presLayoutVars>
      </dgm:prSet>
      <dgm:spPr/>
    </dgm:pt>
    <dgm:pt modelId="{A8E4DE4F-3940-A245-AB03-00B8EF24488D}" type="pres">
      <dgm:prSet presAssocID="{742A7F9A-26DF-C04F-83A1-19CD63D2D21A}" presName="sp" presStyleCnt="0"/>
      <dgm:spPr/>
    </dgm:pt>
    <dgm:pt modelId="{C23541B8-3FA9-404B-B1E3-D369BD5FCCCD}" type="pres">
      <dgm:prSet presAssocID="{4427D657-ED4A-8D49-9B9E-DBDB6B10C7BE}" presName="linNode" presStyleCnt="0"/>
      <dgm:spPr/>
    </dgm:pt>
    <dgm:pt modelId="{56AABF92-B7B7-C744-8DA5-56E371377ED9}" type="pres">
      <dgm:prSet presAssocID="{4427D657-ED4A-8D49-9B9E-DBDB6B10C7B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E77B8C5E-FE37-514D-9D79-992141723D9A}" type="pres">
      <dgm:prSet presAssocID="{4427D657-ED4A-8D49-9B9E-DBDB6B10C7B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C869023-108E-3240-A581-595727335C75}" type="presOf" srcId="{C80AF5D5-75E5-054F-B598-6CEDA3C2BA21}" destId="{D9ED0137-F520-204F-A6F2-53042EEF4C50}" srcOrd="0" destOrd="0" presId="urn:microsoft.com/office/officeart/2005/8/layout/vList5"/>
    <dgm:cxn modelId="{29112B24-9652-F340-8C88-EEFD00999F8D}" type="presOf" srcId="{4F6B4ABE-80FB-7745-9002-708146E98921}" destId="{EF9FF16B-044E-4E4C-8A9C-A3050FA22D40}" srcOrd="0" destOrd="3" presId="urn:microsoft.com/office/officeart/2005/8/layout/vList5"/>
    <dgm:cxn modelId="{AFEBCC34-A1F6-9447-864C-D92D6152E8DA}" srcId="{D3ABCE58-B4D4-4A40-A6DD-D52D14D202E0}" destId="{4427D657-ED4A-8D49-9B9E-DBDB6B10C7BE}" srcOrd="3" destOrd="0" parTransId="{98E17773-F955-9949-BDE0-699CFAE9B9F2}" sibTransId="{E2F53DBA-F72A-A948-8963-0CEF553D4A83}"/>
    <dgm:cxn modelId="{2D7D6A39-477F-6C4B-A2C0-EFE68E71248E}" type="presOf" srcId="{5FFB05B2-267B-6740-8655-AA45BAAF8797}" destId="{E77B8C5E-FE37-514D-9D79-992141723D9A}" srcOrd="0" destOrd="0" presId="urn:microsoft.com/office/officeart/2005/8/layout/vList5"/>
    <dgm:cxn modelId="{CABA4745-FB87-FC49-9553-9886DC3DF3C8}" type="presOf" srcId="{BFC6C3DE-B500-2E4D-BD63-64FA48EF4178}" destId="{1037FF4F-877E-394F-8FEA-6FB8EBE0D45D}" srcOrd="0" destOrd="0" presId="urn:microsoft.com/office/officeart/2005/8/layout/vList5"/>
    <dgm:cxn modelId="{175AA447-9DD4-FA4A-A91B-DAEEC7592884}" srcId="{DC3F0DB8-EA5A-224F-9C1A-FC4840F97851}" destId="{84325C48-90CC-764C-A6E6-514BD39BB81F}" srcOrd="1" destOrd="0" parTransId="{949A213F-0CDB-9141-887F-E6B0F11B2D4B}" sibTransId="{869A9C77-F381-2341-A9A6-BD7EDBECFC4A}"/>
    <dgm:cxn modelId="{D472B150-DD4A-0C40-A833-69324EC27579}" type="presOf" srcId="{65F6906C-22B9-DE43-B53E-69B82F90B4C1}" destId="{6E3C4FAC-57DB-4C44-BFCA-59BA46C79108}" srcOrd="0" destOrd="0" presId="urn:microsoft.com/office/officeart/2005/8/layout/vList5"/>
    <dgm:cxn modelId="{FC449D51-5AAF-274B-B918-0EAAC7C6CFD9}" type="presOf" srcId="{BE165B32-C626-FB43-8313-990C50AE6449}" destId="{AF6CF075-A316-9B45-B49D-745E987E3949}" srcOrd="0" destOrd="0" presId="urn:microsoft.com/office/officeart/2005/8/layout/vList5"/>
    <dgm:cxn modelId="{122DC961-BCC6-174E-81D3-80148B76BE58}" type="presOf" srcId="{4427D657-ED4A-8D49-9B9E-DBDB6B10C7BE}" destId="{56AABF92-B7B7-C744-8DA5-56E371377ED9}" srcOrd="0" destOrd="0" presId="urn:microsoft.com/office/officeart/2005/8/layout/vList5"/>
    <dgm:cxn modelId="{A866CE6F-004F-D64F-8D92-FBF07A65D048}" type="presOf" srcId="{84325C48-90CC-764C-A6E6-514BD39BB81F}" destId="{EF9FF16B-044E-4E4C-8A9C-A3050FA22D40}" srcOrd="0" destOrd="2" presId="urn:microsoft.com/office/officeart/2005/8/layout/vList5"/>
    <dgm:cxn modelId="{EFA02672-44DC-1A48-8CF7-152F45E7B9F1}" srcId="{D3ABCE58-B4D4-4A40-A6DD-D52D14D202E0}" destId="{DC3F0DB8-EA5A-224F-9C1A-FC4840F97851}" srcOrd="1" destOrd="0" parTransId="{95C6E751-53BF-6540-880F-106E65831492}" sibTransId="{F7826894-032A-2E41-A8F6-A8CCD858F2F6}"/>
    <dgm:cxn modelId="{0A24837F-4B70-CA49-8AB0-AB0E92F59DDA}" srcId="{DC3F0DB8-EA5A-224F-9C1A-FC4840F97851}" destId="{C6D806F3-D2FC-E842-9E49-A725F6E2E23F}" srcOrd="0" destOrd="0" parTransId="{E88FE286-FD29-8B4C-B5AB-6EE6ED5D71DD}" sibTransId="{2563210E-8773-474C-A34D-4A8725699E98}"/>
    <dgm:cxn modelId="{78AE6580-9269-7E42-81EE-75D52F77B6EB}" type="presOf" srcId="{D3ABCE58-B4D4-4A40-A6DD-D52D14D202E0}" destId="{1DFEA13A-298A-0C4F-B1C6-5CA238489A50}" srcOrd="0" destOrd="0" presId="urn:microsoft.com/office/officeart/2005/8/layout/vList5"/>
    <dgm:cxn modelId="{D668D693-129B-6C4D-A744-FBE6DA5BE432}" srcId="{4427D657-ED4A-8D49-9B9E-DBDB6B10C7BE}" destId="{5FFB05B2-267B-6740-8655-AA45BAAF8797}" srcOrd="0" destOrd="0" parTransId="{8D46E9E8-FA6B-B24E-80BC-B4D4245923FB}" sibTransId="{B1FC1395-0A40-5543-BAD3-2B493F2DE0C4}"/>
    <dgm:cxn modelId="{D8B31998-C017-7D46-917A-DEA17D611C7C}" srcId="{65F6906C-22B9-DE43-B53E-69B82F90B4C1}" destId="{E5E10CFD-CA9A-7043-9545-3BD370B1FC19}" srcOrd="1" destOrd="0" parTransId="{0782944E-7BAC-FE40-90E6-832478532239}" sibTransId="{322FB783-0CAD-0249-AC44-BC33D8526133}"/>
    <dgm:cxn modelId="{2E963399-D387-674D-BADC-30F9C3D5D535}" type="presOf" srcId="{E5E10CFD-CA9A-7043-9545-3BD370B1FC19}" destId="{1037FF4F-877E-394F-8FEA-6FB8EBE0D45D}" srcOrd="0" destOrd="1" presId="urn:microsoft.com/office/officeart/2005/8/layout/vList5"/>
    <dgm:cxn modelId="{83F7529E-0B27-6042-9043-9186AD97C5C5}" type="presOf" srcId="{C6D806F3-D2FC-E842-9E49-A725F6E2E23F}" destId="{EF9FF16B-044E-4E4C-8A9C-A3050FA22D40}" srcOrd="0" destOrd="0" presId="urn:microsoft.com/office/officeart/2005/8/layout/vList5"/>
    <dgm:cxn modelId="{50CB47A6-6781-0C4D-9760-D2368940EF0A}" srcId="{D3ABCE58-B4D4-4A40-A6DD-D52D14D202E0}" destId="{C80AF5D5-75E5-054F-B598-6CEDA3C2BA21}" srcOrd="2" destOrd="0" parTransId="{4B8847C2-CC49-C54F-8426-F385AC2FCF71}" sibTransId="{742A7F9A-26DF-C04F-83A1-19CD63D2D21A}"/>
    <dgm:cxn modelId="{2D5034B7-AC26-BA4A-B304-05ED4A0C09B4}" srcId="{C80AF5D5-75E5-054F-B598-6CEDA3C2BA21}" destId="{2A3EA8B9-516A-7D4C-9698-DD165CEEB96B}" srcOrd="1" destOrd="0" parTransId="{4AD9F393-05A7-0445-8928-2899B5346201}" sibTransId="{93E970BF-27AC-CE4C-8F15-20DCCD27FAEC}"/>
    <dgm:cxn modelId="{6C9940D2-EC3F-BB49-BDB3-A9DE8EF41652}" srcId="{84325C48-90CC-764C-A6E6-514BD39BB81F}" destId="{4F6B4ABE-80FB-7745-9002-708146E98921}" srcOrd="0" destOrd="0" parTransId="{47011A57-B6BA-714D-9CE3-FE21C98D5141}" sibTransId="{38F13231-9BAA-5F4A-A0C7-37E3483BCE57}"/>
    <dgm:cxn modelId="{A6B084D3-71BC-884B-AE23-988864961BC8}" type="presOf" srcId="{2A3EA8B9-516A-7D4C-9698-DD165CEEB96B}" destId="{AF6CF075-A316-9B45-B49D-745E987E3949}" srcOrd="0" destOrd="1" presId="urn:microsoft.com/office/officeart/2005/8/layout/vList5"/>
    <dgm:cxn modelId="{475D8ED6-00A2-EB48-BB7D-5A5F71539769}" type="presOf" srcId="{DC3F0DB8-EA5A-224F-9C1A-FC4840F97851}" destId="{54CAAFD9-D9A7-E844-94DF-A4E0A562A818}" srcOrd="0" destOrd="0" presId="urn:microsoft.com/office/officeart/2005/8/layout/vList5"/>
    <dgm:cxn modelId="{BFB417E5-A0CA-7449-833A-09CB58B99FB1}" srcId="{C80AF5D5-75E5-054F-B598-6CEDA3C2BA21}" destId="{BE165B32-C626-FB43-8313-990C50AE6449}" srcOrd="0" destOrd="0" parTransId="{B90BBF7C-DBA0-F641-97E7-BC9FE3CED634}" sibTransId="{1D386B15-4482-9D47-8736-F3E86153A0BA}"/>
    <dgm:cxn modelId="{847846EC-2E81-B044-AAA2-CAC4D45D647E}" srcId="{D3ABCE58-B4D4-4A40-A6DD-D52D14D202E0}" destId="{65F6906C-22B9-DE43-B53E-69B82F90B4C1}" srcOrd="0" destOrd="0" parTransId="{D9E7C133-F1B8-954D-AA0B-001873032DDC}" sibTransId="{59F8CC2C-67FA-9941-B3F2-360692E62972}"/>
    <dgm:cxn modelId="{41BF40F5-84F3-A846-B2F6-4374FA90AB6B}" srcId="{65F6906C-22B9-DE43-B53E-69B82F90B4C1}" destId="{BFC6C3DE-B500-2E4D-BD63-64FA48EF4178}" srcOrd="0" destOrd="0" parTransId="{6E60C909-8072-2A49-879F-FA492D1F06CE}" sibTransId="{DB465C82-C596-1F41-B649-001B7E68B4A6}"/>
    <dgm:cxn modelId="{ECA78AF9-0A60-244D-90EF-B345B2CA6C8E}" srcId="{C6D806F3-D2FC-E842-9E49-A725F6E2E23F}" destId="{C2F91FC3-F7E5-374B-93A9-26EBDF42F26C}" srcOrd="0" destOrd="0" parTransId="{BB83B734-CB66-C145-A1F7-AB2BB1E0660A}" sibTransId="{1D21443D-C0B1-0C45-A6B5-93961564DBE9}"/>
    <dgm:cxn modelId="{A9CBFBFD-2C38-BE4A-BE4D-DD80133C6C8A}" type="presOf" srcId="{C2F91FC3-F7E5-374B-93A9-26EBDF42F26C}" destId="{EF9FF16B-044E-4E4C-8A9C-A3050FA22D40}" srcOrd="0" destOrd="1" presId="urn:microsoft.com/office/officeart/2005/8/layout/vList5"/>
    <dgm:cxn modelId="{BA5A2A44-0071-B54A-87C8-B2BD381AC0EB}" type="presParOf" srcId="{1DFEA13A-298A-0C4F-B1C6-5CA238489A50}" destId="{07B3C97D-D70D-5544-9546-0B0241C10F47}" srcOrd="0" destOrd="0" presId="urn:microsoft.com/office/officeart/2005/8/layout/vList5"/>
    <dgm:cxn modelId="{5B87999C-0158-A848-B0E7-B1BD4732CC5C}" type="presParOf" srcId="{07B3C97D-D70D-5544-9546-0B0241C10F47}" destId="{6E3C4FAC-57DB-4C44-BFCA-59BA46C79108}" srcOrd="0" destOrd="0" presId="urn:microsoft.com/office/officeart/2005/8/layout/vList5"/>
    <dgm:cxn modelId="{7E4C5ACB-C150-1740-9900-2EDA8A660A60}" type="presParOf" srcId="{07B3C97D-D70D-5544-9546-0B0241C10F47}" destId="{1037FF4F-877E-394F-8FEA-6FB8EBE0D45D}" srcOrd="1" destOrd="0" presId="urn:microsoft.com/office/officeart/2005/8/layout/vList5"/>
    <dgm:cxn modelId="{A867920E-323D-A04D-91F0-61CAAEFC97D6}" type="presParOf" srcId="{1DFEA13A-298A-0C4F-B1C6-5CA238489A50}" destId="{4382EA39-0425-014C-B9A7-7D75AEFAF257}" srcOrd="1" destOrd="0" presId="urn:microsoft.com/office/officeart/2005/8/layout/vList5"/>
    <dgm:cxn modelId="{BDBBA723-A8B5-AC4C-BDB4-97C5D981F51F}" type="presParOf" srcId="{1DFEA13A-298A-0C4F-B1C6-5CA238489A50}" destId="{4CCCD25C-3A63-DE44-A072-2DF84F5C1F3F}" srcOrd="2" destOrd="0" presId="urn:microsoft.com/office/officeart/2005/8/layout/vList5"/>
    <dgm:cxn modelId="{DCA785A5-C767-604D-B992-634DF04FFDA3}" type="presParOf" srcId="{4CCCD25C-3A63-DE44-A072-2DF84F5C1F3F}" destId="{54CAAFD9-D9A7-E844-94DF-A4E0A562A818}" srcOrd="0" destOrd="0" presId="urn:microsoft.com/office/officeart/2005/8/layout/vList5"/>
    <dgm:cxn modelId="{84D1FBAB-B196-4540-BFC9-83A2C40D048D}" type="presParOf" srcId="{4CCCD25C-3A63-DE44-A072-2DF84F5C1F3F}" destId="{EF9FF16B-044E-4E4C-8A9C-A3050FA22D40}" srcOrd="1" destOrd="0" presId="urn:microsoft.com/office/officeart/2005/8/layout/vList5"/>
    <dgm:cxn modelId="{3D9C6736-0AF0-9F4C-80C0-6D9AE7C77221}" type="presParOf" srcId="{1DFEA13A-298A-0C4F-B1C6-5CA238489A50}" destId="{92605A50-C33F-6B40-8157-369368B86EA5}" srcOrd="3" destOrd="0" presId="urn:microsoft.com/office/officeart/2005/8/layout/vList5"/>
    <dgm:cxn modelId="{E4FE5119-E7A5-CF45-8801-FCB9356CE6A7}" type="presParOf" srcId="{1DFEA13A-298A-0C4F-B1C6-5CA238489A50}" destId="{4A30A48C-FD83-4E43-9774-7DF60A458BC6}" srcOrd="4" destOrd="0" presId="urn:microsoft.com/office/officeart/2005/8/layout/vList5"/>
    <dgm:cxn modelId="{D6B8EAF8-CD20-BB47-904E-CA9DE476D40C}" type="presParOf" srcId="{4A30A48C-FD83-4E43-9774-7DF60A458BC6}" destId="{D9ED0137-F520-204F-A6F2-53042EEF4C50}" srcOrd="0" destOrd="0" presId="urn:microsoft.com/office/officeart/2005/8/layout/vList5"/>
    <dgm:cxn modelId="{F898A6B4-1236-9A48-9887-997370019E4B}" type="presParOf" srcId="{4A30A48C-FD83-4E43-9774-7DF60A458BC6}" destId="{AF6CF075-A316-9B45-B49D-745E987E3949}" srcOrd="1" destOrd="0" presId="urn:microsoft.com/office/officeart/2005/8/layout/vList5"/>
    <dgm:cxn modelId="{5C6ED680-EC3F-AF47-8E06-6A191EC5926F}" type="presParOf" srcId="{1DFEA13A-298A-0C4F-B1C6-5CA238489A50}" destId="{A8E4DE4F-3940-A245-AB03-00B8EF24488D}" srcOrd="5" destOrd="0" presId="urn:microsoft.com/office/officeart/2005/8/layout/vList5"/>
    <dgm:cxn modelId="{59F17581-B932-1641-BCDE-8699FC2966AF}" type="presParOf" srcId="{1DFEA13A-298A-0C4F-B1C6-5CA238489A50}" destId="{C23541B8-3FA9-404B-B1E3-D369BD5FCCCD}" srcOrd="6" destOrd="0" presId="urn:microsoft.com/office/officeart/2005/8/layout/vList5"/>
    <dgm:cxn modelId="{EB2E8D90-81F3-8B46-B0AC-9765FE83ADBD}" type="presParOf" srcId="{C23541B8-3FA9-404B-B1E3-D369BD5FCCCD}" destId="{56AABF92-B7B7-C744-8DA5-56E371377ED9}" srcOrd="0" destOrd="0" presId="urn:microsoft.com/office/officeart/2005/8/layout/vList5"/>
    <dgm:cxn modelId="{2FE3DE7E-9D58-7346-88E8-8839FD48C4DB}" type="presParOf" srcId="{C23541B8-3FA9-404B-B1E3-D369BD5FCCCD}" destId="{E77B8C5E-FE37-514D-9D79-992141723D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3ADEE2-775D-2448-8FF4-956A5468BAA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584DB0-CAE0-074A-9565-8CD72A3D42A1}">
      <dgm:prSet/>
      <dgm:spPr/>
      <dgm:t>
        <a:bodyPr/>
        <a:lstStyle/>
        <a:p>
          <a:r>
            <a:rPr lang="en-CN"/>
            <a:t>Removal of invalid/missing data.</a:t>
          </a:r>
        </a:p>
      </dgm:t>
    </dgm:pt>
    <dgm:pt modelId="{0FA860ED-F5A9-944E-98BF-4A068486BD43}" type="parTrans" cxnId="{FAE7E4A6-9202-2B4C-8047-0A37AF47A253}">
      <dgm:prSet/>
      <dgm:spPr/>
      <dgm:t>
        <a:bodyPr/>
        <a:lstStyle/>
        <a:p>
          <a:endParaRPr lang="en-US"/>
        </a:p>
      </dgm:t>
    </dgm:pt>
    <dgm:pt modelId="{8786BC84-3EEF-1A45-AB7A-B992A1C47570}" type="sibTrans" cxnId="{FAE7E4A6-9202-2B4C-8047-0A37AF47A253}">
      <dgm:prSet/>
      <dgm:spPr/>
      <dgm:t>
        <a:bodyPr/>
        <a:lstStyle/>
        <a:p>
          <a:endParaRPr lang="en-US"/>
        </a:p>
      </dgm:t>
    </dgm:pt>
    <dgm:pt modelId="{D09A03EC-4779-F64E-A4FB-6E67E921F7A4}">
      <dgm:prSet/>
      <dgm:spPr/>
      <dgm:t>
        <a:bodyPr/>
        <a:lstStyle/>
        <a:p>
          <a:r>
            <a:rPr lang="en-CN"/>
            <a:t>Correlation analysis to reduce feature redundancy.</a:t>
          </a:r>
        </a:p>
      </dgm:t>
    </dgm:pt>
    <dgm:pt modelId="{E82A9789-2CC8-8845-95A6-6AF664374467}" type="parTrans" cxnId="{2AB783E7-74D2-EF41-8EEA-8B100D8295AB}">
      <dgm:prSet/>
      <dgm:spPr/>
      <dgm:t>
        <a:bodyPr/>
        <a:lstStyle/>
        <a:p>
          <a:endParaRPr lang="en-US"/>
        </a:p>
      </dgm:t>
    </dgm:pt>
    <dgm:pt modelId="{43BE05FC-72FF-E545-9199-90DC4BA03260}" type="sibTrans" cxnId="{2AB783E7-74D2-EF41-8EEA-8B100D8295AB}">
      <dgm:prSet/>
      <dgm:spPr/>
      <dgm:t>
        <a:bodyPr/>
        <a:lstStyle/>
        <a:p>
          <a:endParaRPr lang="en-US"/>
        </a:p>
      </dgm:t>
    </dgm:pt>
    <dgm:pt modelId="{1894A5D2-C90D-8146-BB26-5EECBE56B251}">
      <dgm:prSet/>
      <dgm:spPr/>
      <dgm:t>
        <a:bodyPr/>
        <a:lstStyle/>
        <a:p>
          <a:r>
            <a:rPr lang="en-CN"/>
            <a:t>Standardization of remaining features.</a:t>
          </a:r>
        </a:p>
      </dgm:t>
    </dgm:pt>
    <dgm:pt modelId="{4F8C1F8C-4106-FE4C-A9C1-3D589899655F}" type="parTrans" cxnId="{08EE02A9-8F23-364F-9DDD-C706B6938716}">
      <dgm:prSet/>
      <dgm:spPr/>
      <dgm:t>
        <a:bodyPr/>
        <a:lstStyle/>
        <a:p>
          <a:endParaRPr lang="en-US"/>
        </a:p>
      </dgm:t>
    </dgm:pt>
    <dgm:pt modelId="{CEBD61B7-3BA9-0142-968D-CFA99BC3CE22}" type="sibTrans" cxnId="{08EE02A9-8F23-364F-9DDD-C706B6938716}">
      <dgm:prSet/>
      <dgm:spPr/>
      <dgm:t>
        <a:bodyPr/>
        <a:lstStyle/>
        <a:p>
          <a:endParaRPr lang="en-US"/>
        </a:p>
      </dgm:t>
    </dgm:pt>
    <dgm:pt modelId="{85BFB838-FCCD-914C-96F5-65A1E0D3EADA}" type="pres">
      <dgm:prSet presAssocID="{EE3ADEE2-775D-2448-8FF4-956A5468BAA9}" presName="linear" presStyleCnt="0">
        <dgm:presLayoutVars>
          <dgm:animLvl val="lvl"/>
          <dgm:resizeHandles val="exact"/>
        </dgm:presLayoutVars>
      </dgm:prSet>
      <dgm:spPr/>
    </dgm:pt>
    <dgm:pt modelId="{3B7BC5C1-1C27-3E46-9902-63ACEAF506A2}" type="pres">
      <dgm:prSet presAssocID="{BD584DB0-CAE0-074A-9565-8CD72A3D42A1}" presName="parentText" presStyleLbl="node1" presStyleIdx="0" presStyleCnt="3" custLinFactNeighborX="221" custLinFactNeighborY="-36188">
        <dgm:presLayoutVars>
          <dgm:chMax val="0"/>
          <dgm:bulletEnabled val="1"/>
        </dgm:presLayoutVars>
      </dgm:prSet>
      <dgm:spPr/>
    </dgm:pt>
    <dgm:pt modelId="{7B90DBEA-2F09-364F-BB74-974E55FFAA5C}" type="pres">
      <dgm:prSet presAssocID="{8786BC84-3EEF-1A45-AB7A-B992A1C47570}" presName="spacer" presStyleCnt="0"/>
      <dgm:spPr/>
    </dgm:pt>
    <dgm:pt modelId="{5A4D3911-5C31-9F4B-9305-789B6BC94F60}" type="pres">
      <dgm:prSet presAssocID="{D09A03EC-4779-F64E-A4FB-6E67E921F7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0DD5F1-F905-8640-B9E5-26E9FD5755E1}" type="pres">
      <dgm:prSet presAssocID="{43BE05FC-72FF-E545-9199-90DC4BA03260}" presName="spacer" presStyleCnt="0"/>
      <dgm:spPr/>
    </dgm:pt>
    <dgm:pt modelId="{9F893A80-42D0-114C-86BE-B77E467E5A9B}" type="pres">
      <dgm:prSet presAssocID="{1894A5D2-C90D-8146-BB26-5EECBE56B251}" presName="parentText" presStyleLbl="node1" presStyleIdx="2" presStyleCnt="3" custLinFactNeighborX="748" custLinFactNeighborY="22833">
        <dgm:presLayoutVars>
          <dgm:chMax val="0"/>
          <dgm:bulletEnabled val="1"/>
        </dgm:presLayoutVars>
      </dgm:prSet>
      <dgm:spPr/>
    </dgm:pt>
  </dgm:ptLst>
  <dgm:cxnLst>
    <dgm:cxn modelId="{B172970A-24BD-0E49-ACA3-3B4CB9DAF272}" type="presOf" srcId="{EE3ADEE2-775D-2448-8FF4-956A5468BAA9}" destId="{85BFB838-FCCD-914C-96F5-65A1E0D3EADA}" srcOrd="0" destOrd="0" presId="urn:microsoft.com/office/officeart/2005/8/layout/vList2"/>
    <dgm:cxn modelId="{77B58F34-EDBB-194D-8515-EB80928D65EB}" type="presOf" srcId="{D09A03EC-4779-F64E-A4FB-6E67E921F7A4}" destId="{5A4D3911-5C31-9F4B-9305-789B6BC94F60}" srcOrd="0" destOrd="0" presId="urn:microsoft.com/office/officeart/2005/8/layout/vList2"/>
    <dgm:cxn modelId="{FAE7E4A6-9202-2B4C-8047-0A37AF47A253}" srcId="{EE3ADEE2-775D-2448-8FF4-956A5468BAA9}" destId="{BD584DB0-CAE0-074A-9565-8CD72A3D42A1}" srcOrd="0" destOrd="0" parTransId="{0FA860ED-F5A9-944E-98BF-4A068486BD43}" sibTransId="{8786BC84-3EEF-1A45-AB7A-B992A1C47570}"/>
    <dgm:cxn modelId="{08EE02A9-8F23-364F-9DDD-C706B6938716}" srcId="{EE3ADEE2-775D-2448-8FF4-956A5468BAA9}" destId="{1894A5D2-C90D-8146-BB26-5EECBE56B251}" srcOrd="2" destOrd="0" parTransId="{4F8C1F8C-4106-FE4C-A9C1-3D589899655F}" sibTransId="{CEBD61B7-3BA9-0142-968D-CFA99BC3CE22}"/>
    <dgm:cxn modelId="{E1868BCC-90E6-8C49-B2A6-BB763187B3EC}" type="presOf" srcId="{1894A5D2-C90D-8146-BB26-5EECBE56B251}" destId="{9F893A80-42D0-114C-86BE-B77E467E5A9B}" srcOrd="0" destOrd="0" presId="urn:microsoft.com/office/officeart/2005/8/layout/vList2"/>
    <dgm:cxn modelId="{2AB783E7-74D2-EF41-8EEA-8B100D8295AB}" srcId="{EE3ADEE2-775D-2448-8FF4-956A5468BAA9}" destId="{D09A03EC-4779-F64E-A4FB-6E67E921F7A4}" srcOrd="1" destOrd="0" parTransId="{E82A9789-2CC8-8845-95A6-6AF664374467}" sibTransId="{43BE05FC-72FF-E545-9199-90DC4BA03260}"/>
    <dgm:cxn modelId="{68A908F7-30BC-9544-BF5E-0709AA63A054}" type="presOf" srcId="{BD584DB0-CAE0-074A-9565-8CD72A3D42A1}" destId="{3B7BC5C1-1C27-3E46-9902-63ACEAF506A2}" srcOrd="0" destOrd="0" presId="urn:microsoft.com/office/officeart/2005/8/layout/vList2"/>
    <dgm:cxn modelId="{FEF98FE6-DB07-2B43-8F4E-07991E04A9A5}" type="presParOf" srcId="{85BFB838-FCCD-914C-96F5-65A1E0D3EADA}" destId="{3B7BC5C1-1C27-3E46-9902-63ACEAF506A2}" srcOrd="0" destOrd="0" presId="urn:microsoft.com/office/officeart/2005/8/layout/vList2"/>
    <dgm:cxn modelId="{6858E0B2-9E57-604B-97B2-C363C9467402}" type="presParOf" srcId="{85BFB838-FCCD-914C-96F5-65A1E0D3EADA}" destId="{7B90DBEA-2F09-364F-BB74-974E55FFAA5C}" srcOrd="1" destOrd="0" presId="urn:microsoft.com/office/officeart/2005/8/layout/vList2"/>
    <dgm:cxn modelId="{986E006D-B7C1-8F46-9624-C5F4BCD51D5B}" type="presParOf" srcId="{85BFB838-FCCD-914C-96F5-65A1E0D3EADA}" destId="{5A4D3911-5C31-9F4B-9305-789B6BC94F60}" srcOrd="2" destOrd="0" presId="urn:microsoft.com/office/officeart/2005/8/layout/vList2"/>
    <dgm:cxn modelId="{67022DAD-112B-8F4A-852C-4FF0CA7C248A}" type="presParOf" srcId="{85BFB838-FCCD-914C-96F5-65A1E0D3EADA}" destId="{6F0DD5F1-F905-8640-B9E5-26E9FD5755E1}" srcOrd="3" destOrd="0" presId="urn:microsoft.com/office/officeart/2005/8/layout/vList2"/>
    <dgm:cxn modelId="{F99CE4D4-CE20-334B-99BD-BEFE086E653F}" type="presParOf" srcId="{85BFB838-FCCD-914C-96F5-65A1E0D3EADA}" destId="{9F893A80-42D0-114C-86BE-B77E467E5A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FE6E01-4E8C-2048-8A7B-430323CADCA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32132-A6CE-9544-A2DC-34AC6D992D16}">
      <dgm:prSet/>
      <dgm:spPr/>
      <dgm:t>
        <a:bodyPr/>
        <a:lstStyle/>
        <a:p>
          <a:r>
            <a:rPr lang="en-CN" dirty="0"/>
            <a:t>Various clustering algorithms tested: </a:t>
          </a:r>
          <a:r>
            <a:rPr lang="en-US" dirty="0"/>
            <a:t>K-Means, HDBSCAN, OPTICS,</a:t>
          </a:r>
        </a:p>
        <a:p>
          <a:r>
            <a:rPr lang="en-US" dirty="0"/>
            <a:t>BIRCH, Gaussian Mixture Model, and MS-AMS</a:t>
          </a:r>
          <a:r>
            <a:rPr lang="en-CN" dirty="0"/>
            <a:t>.</a:t>
          </a:r>
        </a:p>
      </dgm:t>
    </dgm:pt>
    <dgm:pt modelId="{65F79FBA-306B-1244-89A6-EED3D4D3F216}" type="parTrans" cxnId="{24F13F6B-E40A-CC4A-AB62-8B458E01CB5E}">
      <dgm:prSet/>
      <dgm:spPr/>
      <dgm:t>
        <a:bodyPr/>
        <a:lstStyle/>
        <a:p>
          <a:endParaRPr lang="en-US"/>
        </a:p>
      </dgm:t>
    </dgm:pt>
    <dgm:pt modelId="{9DE4F9FE-B3C2-2647-8B79-60792AF04F2D}" type="sibTrans" cxnId="{24F13F6B-E40A-CC4A-AB62-8B458E01CB5E}">
      <dgm:prSet/>
      <dgm:spPr/>
      <dgm:t>
        <a:bodyPr/>
        <a:lstStyle/>
        <a:p>
          <a:endParaRPr lang="en-US"/>
        </a:p>
      </dgm:t>
    </dgm:pt>
    <dgm:pt modelId="{91BF2BE1-085E-5146-9372-60ADDC242A80}">
      <dgm:prSet/>
      <dgm:spPr/>
      <dgm:t>
        <a:bodyPr/>
        <a:lstStyle/>
        <a:p>
          <a:r>
            <a:rPr lang="en-CN" dirty="0"/>
            <a:t>Epsilon and k tuned for optimal performance.</a:t>
          </a:r>
        </a:p>
      </dgm:t>
    </dgm:pt>
    <dgm:pt modelId="{FC1A4F76-750E-794F-A4E7-CFDC4FD23D6A}" type="parTrans" cxnId="{C6179188-BA65-824B-B9A5-0958CAAD75F9}">
      <dgm:prSet/>
      <dgm:spPr/>
      <dgm:t>
        <a:bodyPr/>
        <a:lstStyle/>
        <a:p>
          <a:endParaRPr lang="en-US"/>
        </a:p>
      </dgm:t>
    </dgm:pt>
    <dgm:pt modelId="{1A9A56C8-35E7-3C4D-B9C1-A763CE4DAC0F}" type="sibTrans" cxnId="{C6179188-BA65-824B-B9A5-0958CAAD75F9}">
      <dgm:prSet/>
      <dgm:spPr/>
      <dgm:t>
        <a:bodyPr/>
        <a:lstStyle/>
        <a:p>
          <a:endParaRPr lang="en-US"/>
        </a:p>
      </dgm:t>
    </dgm:pt>
    <dgm:pt modelId="{4A2D3192-2542-244C-9DC6-FFB0F45CDBC6}">
      <dgm:prSet/>
      <dgm:spPr/>
      <dgm:t>
        <a:bodyPr/>
        <a:lstStyle/>
        <a:p>
          <a:r>
            <a:rPr lang="en-CN" dirty="0"/>
            <a:t>Clustering results used as additional features in classification models.</a:t>
          </a:r>
        </a:p>
      </dgm:t>
    </dgm:pt>
    <dgm:pt modelId="{7ECB2FBD-7A51-0F48-8478-C590F133BB26}" type="parTrans" cxnId="{A4793FA8-AD64-034E-83C1-5CBE28DD1763}">
      <dgm:prSet/>
      <dgm:spPr/>
      <dgm:t>
        <a:bodyPr/>
        <a:lstStyle/>
        <a:p>
          <a:endParaRPr lang="en-US"/>
        </a:p>
      </dgm:t>
    </dgm:pt>
    <dgm:pt modelId="{6897093A-9FA1-0A45-BDAC-B788E87C2D92}" type="sibTrans" cxnId="{A4793FA8-AD64-034E-83C1-5CBE28DD1763}">
      <dgm:prSet/>
      <dgm:spPr/>
      <dgm:t>
        <a:bodyPr/>
        <a:lstStyle/>
        <a:p>
          <a:endParaRPr lang="en-US"/>
        </a:p>
      </dgm:t>
    </dgm:pt>
    <dgm:pt modelId="{53C112A2-CBDA-2340-971A-B529C2FA57D7}" type="pres">
      <dgm:prSet presAssocID="{0EFE6E01-4E8C-2048-8A7B-430323CADCAC}" presName="linear" presStyleCnt="0">
        <dgm:presLayoutVars>
          <dgm:animLvl val="lvl"/>
          <dgm:resizeHandles val="exact"/>
        </dgm:presLayoutVars>
      </dgm:prSet>
      <dgm:spPr/>
    </dgm:pt>
    <dgm:pt modelId="{7CEF903C-D5FC-E247-8A1E-30D7730FF968}" type="pres">
      <dgm:prSet presAssocID="{CB032132-A6CE-9544-A2DC-34AC6D992D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CFEEE9-C5DF-9B41-A636-8046FA2FFE52}" type="pres">
      <dgm:prSet presAssocID="{9DE4F9FE-B3C2-2647-8B79-60792AF04F2D}" presName="spacer" presStyleCnt="0"/>
      <dgm:spPr/>
    </dgm:pt>
    <dgm:pt modelId="{116E9E69-C0E2-B142-BDD6-3A756CA53E93}" type="pres">
      <dgm:prSet presAssocID="{91BF2BE1-085E-5146-9372-60ADDC242A8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DEB33D-9ADD-EC4B-8B55-B1B3426DFCDC}" type="pres">
      <dgm:prSet presAssocID="{1A9A56C8-35E7-3C4D-B9C1-A763CE4DAC0F}" presName="spacer" presStyleCnt="0"/>
      <dgm:spPr/>
    </dgm:pt>
    <dgm:pt modelId="{CFCFDE01-14ED-2246-8950-6B15BF4CD468}" type="pres">
      <dgm:prSet presAssocID="{4A2D3192-2542-244C-9DC6-FFB0F45CDBC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3E25337-3262-694D-8432-7712BF29D439}" type="presOf" srcId="{0EFE6E01-4E8C-2048-8A7B-430323CADCAC}" destId="{53C112A2-CBDA-2340-971A-B529C2FA57D7}" srcOrd="0" destOrd="0" presId="urn:microsoft.com/office/officeart/2005/8/layout/vList2"/>
    <dgm:cxn modelId="{9E38FE44-6F57-3741-911F-4C0B08BCC412}" type="presOf" srcId="{CB032132-A6CE-9544-A2DC-34AC6D992D16}" destId="{7CEF903C-D5FC-E247-8A1E-30D7730FF968}" srcOrd="0" destOrd="0" presId="urn:microsoft.com/office/officeart/2005/8/layout/vList2"/>
    <dgm:cxn modelId="{24F13F6B-E40A-CC4A-AB62-8B458E01CB5E}" srcId="{0EFE6E01-4E8C-2048-8A7B-430323CADCAC}" destId="{CB032132-A6CE-9544-A2DC-34AC6D992D16}" srcOrd="0" destOrd="0" parTransId="{65F79FBA-306B-1244-89A6-EED3D4D3F216}" sibTransId="{9DE4F9FE-B3C2-2647-8B79-60792AF04F2D}"/>
    <dgm:cxn modelId="{DCEB8186-9CA8-D342-B76D-E19B5DBBBFC4}" type="presOf" srcId="{91BF2BE1-085E-5146-9372-60ADDC242A80}" destId="{116E9E69-C0E2-B142-BDD6-3A756CA53E93}" srcOrd="0" destOrd="0" presId="urn:microsoft.com/office/officeart/2005/8/layout/vList2"/>
    <dgm:cxn modelId="{C6179188-BA65-824B-B9A5-0958CAAD75F9}" srcId="{0EFE6E01-4E8C-2048-8A7B-430323CADCAC}" destId="{91BF2BE1-085E-5146-9372-60ADDC242A80}" srcOrd="1" destOrd="0" parTransId="{FC1A4F76-750E-794F-A4E7-CFDC4FD23D6A}" sibTransId="{1A9A56C8-35E7-3C4D-B9C1-A763CE4DAC0F}"/>
    <dgm:cxn modelId="{E921C99A-1260-534E-BEC7-92C28613318F}" type="presOf" srcId="{4A2D3192-2542-244C-9DC6-FFB0F45CDBC6}" destId="{CFCFDE01-14ED-2246-8950-6B15BF4CD468}" srcOrd="0" destOrd="0" presId="urn:microsoft.com/office/officeart/2005/8/layout/vList2"/>
    <dgm:cxn modelId="{A4793FA8-AD64-034E-83C1-5CBE28DD1763}" srcId="{0EFE6E01-4E8C-2048-8A7B-430323CADCAC}" destId="{4A2D3192-2542-244C-9DC6-FFB0F45CDBC6}" srcOrd="2" destOrd="0" parTransId="{7ECB2FBD-7A51-0F48-8478-C590F133BB26}" sibTransId="{6897093A-9FA1-0A45-BDAC-B788E87C2D92}"/>
    <dgm:cxn modelId="{9F860ED6-7B56-9F4F-A674-7F2C4A0E4F93}" type="presParOf" srcId="{53C112A2-CBDA-2340-971A-B529C2FA57D7}" destId="{7CEF903C-D5FC-E247-8A1E-30D7730FF968}" srcOrd="0" destOrd="0" presId="urn:microsoft.com/office/officeart/2005/8/layout/vList2"/>
    <dgm:cxn modelId="{DE1BFF59-60B3-E84C-B898-15B51A2E4941}" type="presParOf" srcId="{53C112A2-CBDA-2340-971A-B529C2FA57D7}" destId="{E2CFEEE9-C5DF-9B41-A636-8046FA2FFE52}" srcOrd="1" destOrd="0" presId="urn:microsoft.com/office/officeart/2005/8/layout/vList2"/>
    <dgm:cxn modelId="{27E404C9-CC2E-7648-BFDE-32A89E33F184}" type="presParOf" srcId="{53C112A2-CBDA-2340-971A-B529C2FA57D7}" destId="{116E9E69-C0E2-B142-BDD6-3A756CA53E93}" srcOrd="2" destOrd="0" presId="urn:microsoft.com/office/officeart/2005/8/layout/vList2"/>
    <dgm:cxn modelId="{0AD4FEDB-C7AF-D54F-A333-3037902C4FEF}" type="presParOf" srcId="{53C112A2-CBDA-2340-971A-B529C2FA57D7}" destId="{72DEB33D-9ADD-EC4B-8B55-B1B3426DFCDC}" srcOrd="3" destOrd="0" presId="urn:microsoft.com/office/officeart/2005/8/layout/vList2"/>
    <dgm:cxn modelId="{8574A307-2375-2240-87C2-76CDC6514ECB}" type="presParOf" srcId="{53C112A2-CBDA-2340-971A-B529C2FA57D7}" destId="{CFCFDE01-14ED-2246-8950-6B15BF4CD46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814534-C77E-8842-A710-96EF129533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B2366-3BC0-7A47-BE77-1224389AEA7B}">
      <dgm:prSet/>
      <dgm:spPr/>
      <dgm:t>
        <a:bodyPr/>
        <a:lstStyle/>
        <a:p>
          <a:r>
            <a:rPr lang="en-CN" dirty="0"/>
            <a:t>ARI (Adjusted Rand Index): Measures cluster coherence.</a:t>
          </a:r>
        </a:p>
      </dgm:t>
    </dgm:pt>
    <dgm:pt modelId="{E344F13F-EE26-1F48-94D2-3C5B0DADEF1A}" type="parTrans" cxnId="{36A3C42F-4BB2-5542-AF7D-9A360D4EEA83}">
      <dgm:prSet/>
      <dgm:spPr/>
      <dgm:t>
        <a:bodyPr/>
        <a:lstStyle/>
        <a:p>
          <a:endParaRPr lang="en-US"/>
        </a:p>
      </dgm:t>
    </dgm:pt>
    <dgm:pt modelId="{39B2D5EF-859C-7140-8A08-E4AF8ECCB6BF}" type="sibTrans" cxnId="{36A3C42F-4BB2-5542-AF7D-9A360D4EEA83}">
      <dgm:prSet/>
      <dgm:spPr/>
      <dgm:t>
        <a:bodyPr/>
        <a:lstStyle/>
        <a:p>
          <a:endParaRPr lang="en-US"/>
        </a:p>
      </dgm:t>
    </dgm:pt>
    <dgm:pt modelId="{808FE3B1-2FE3-8C42-BE01-0A3297CCE6BA}">
      <dgm:prSet/>
      <dgm:spPr/>
      <dgm:t>
        <a:bodyPr/>
        <a:lstStyle/>
        <a:p>
          <a:r>
            <a:rPr lang="en-CN"/>
            <a:t>NMI (Normalized Mutual Information): Measures shared information between clustering and true labels.</a:t>
          </a:r>
        </a:p>
      </dgm:t>
    </dgm:pt>
    <dgm:pt modelId="{70502B62-5FDE-5942-846C-46975DAF0041}" type="parTrans" cxnId="{67A5D96A-3CBB-A745-9CDB-DB7E8D7A8480}">
      <dgm:prSet/>
      <dgm:spPr/>
      <dgm:t>
        <a:bodyPr/>
        <a:lstStyle/>
        <a:p>
          <a:endParaRPr lang="en-US"/>
        </a:p>
      </dgm:t>
    </dgm:pt>
    <dgm:pt modelId="{0EB139F7-E12A-114C-AB4E-FC1E4FAEDD68}" type="sibTrans" cxnId="{67A5D96A-3CBB-A745-9CDB-DB7E8D7A8480}">
      <dgm:prSet/>
      <dgm:spPr/>
      <dgm:t>
        <a:bodyPr/>
        <a:lstStyle/>
        <a:p>
          <a:endParaRPr lang="en-US"/>
        </a:p>
      </dgm:t>
    </dgm:pt>
    <dgm:pt modelId="{6B7F75F5-6F73-6F4F-AC44-5CC0094779B8}">
      <dgm:prSet/>
      <dgm:spPr/>
      <dgm:t>
        <a:bodyPr/>
        <a:lstStyle/>
        <a:p>
          <a:r>
            <a:rPr lang="en-CN" dirty="0"/>
            <a:t>Best-performing algorithms: HDBSCAN, GMM, K-Means, MS-AMS.</a:t>
          </a:r>
        </a:p>
      </dgm:t>
    </dgm:pt>
    <dgm:pt modelId="{183CE7A1-7251-114F-A2C1-DAED24D4839A}" type="parTrans" cxnId="{33790BBB-6F5F-E24A-9688-51294670C326}">
      <dgm:prSet/>
      <dgm:spPr/>
      <dgm:t>
        <a:bodyPr/>
        <a:lstStyle/>
        <a:p>
          <a:endParaRPr lang="en-US"/>
        </a:p>
      </dgm:t>
    </dgm:pt>
    <dgm:pt modelId="{79C3E706-E0E4-DC49-821E-2B8DBC6A7BEA}" type="sibTrans" cxnId="{33790BBB-6F5F-E24A-9688-51294670C326}">
      <dgm:prSet/>
      <dgm:spPr/>
      <dgm:t>
        <a:bodyPr/>
        <a:lstStyle/>
        <a:p>
          <a:endParaRPr lang="en-US"/>
        </a:p>
      </dgm:t>
    </dgm:pt>
    <dgm:pt modelId="{57C046B1-C5A4-A747-8235-D90121F04467}" type="pres">
      <dgm:prSet presAssocID="{43814534-C77E-8842-A710-96EF12953358}" presName="linear" presStyleCnt="0">
        <dgm:presLayoutVars>
          <dgm:animLvl val="lvl"/>
          <dgm:resizeHandles val="exact"/>
        </dgm:presLayoutVars>
      </dgm:prSet>
      <dgm:spPr/>
    </dgm:pt>
    <dgm:pt modelId="{C53DF6ED-40E9-1447-BB23-5BCF5523BA12}" type="pres">
      <dgm:prSet presAssocID="{FBBB2366-3BC0-7A47-BE77-1224389AEA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302E7A-0055-934F-9F69-3DE7ADDC4505}" type="pres">
      <dgm:prSet presAssocID="{39B2D5EF-859C-7140-8A08-E4AF8ECCB6BF}" presName="spacer" presStyleCnt="0"/>
      <dgm:spPr/>
    </dgm:pt>
    <dgm:pt modelId="{2D9ABB8F-F8C9-0548-BB15-1B7FA2926705}" type="pres">
      <dgm:prSet presAssocID="{808FE3B1-2FE3-8C42-BE01-0A3297CCE6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EFA242-C5C9-F348-8141-AA01A92F5171}" type="pres">
      <dgm:prSet presAssocID="{0EB139F7-E12A-114C-AB4E-FC1E4FAEDD68}" presName="spacer" presStyleCnt="0"/>
      <dgm:spPr/>
    </dgm:pt>
    <dgm:pt modelId="{1E091BDF-DCDE-D549-97B6-180FDA100526}" type="pres">
      <dgm:prSet presAssocID="{6B7F75F5-6F73-6F4F-AC44-5CC0094779B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180927-2A26-BF45-96A4-65AEBFC8E53E}" type="presOf" srcId="{FBBB2366-3BC0-7A47-BE77-1224389AEA7B}" destId="{C53DF6ED-40E9-1447-BB23-5BCF5523BA12}" srcOrd="0" destOrd="0" presId="urn:microsoft.com/office/officeart/2005/8/layout/vList2"/>
    <dgm:cxn modelId="{36A3C42F-4BB2-5542-AF7D-9A360D4EEA83}" srcId="{43814534-C77E-8842-A710-96EF12953358}" destId="{FBBB2366-3BC0-7A47-BE77-1224389AEA7B}" srcOrd="0" destOrd="0" parTransId="{E344F13F-EE26-1F48-94D2-3C5B0DADEF1A}" sibTransId="{39B2D5EF-859C-7140-8A08-E4AF8ECCB6BF}"/>
    <dgm:cxn modelId="{264DAD3C-54BD-BB43-A1ED-D74AE34D80BA}" type="presOf" srcId="{808FE3B1-2FE3-8C42-BE01-0A3297CCE6BA}" destId="{2D9ABB8F-F8C9-0548-BB15-1B7FA2926705}" srcOrd="0" destOrd="0" presId="urn:microsoft.com/office/officeart/2005/8/layout/vList2"/>
    <dgm:cxn modelId="{4DA0F23C-08F4-0C41-A2BD-F10881444490}" type="presOf" srcId="{6B7F75F5-6F73-6F4F-AC44-5CC0094779B8}" destId="{1E091BDF-DCDE-D549-97B6-180FDA100526}" srcOrd="0" destOrd="0" presId="urn:microsoft.com/office/officeart/2005/8/layout/vList2"/>
    <dgm:cxn modelId="{67A5D96A-3CBB-A745-9CDB-DB7E8D7A8480}" srcId="{43814534-C77E-8842-A710-96EF12953358}" destId="{808FE3B1-2FE3-8C42-BE01-0A3297CCE6BA}" srcOrd="1" destOrd="0" parTransId="{70502B62-5FDE-5942-846C-46975DAF0041}" sibTransId="{0EB139F7-E12A-114C-AB4E-FC1E4FAEDD68}"/>
    <dgm:cxn modelId="{AE9B3B84-BCC8-B344-948D-30EB5BD79A3A}" type="presOf" srcId="{43814534-C77E-8842-A710-96EF12953358}" destId="{57C046B1-C5A4-A747-8235-D90121F04467}" srcOrd="0" destOrd="0" presId="urn:microsoft.com/office/officeart/2005/8/layout/vList2"/>
    <dgm:cxn modelId="{33790BBB-6F5F-E24A-9688-51294670C326}" srcId="{43814534-C77E-8842-A710-96EF12953358}" destId="{6B7F75F5-6F73-6F4F-AC44-5CC0094779B8}" srcOrd="2" destOrd="0" parTransId="{183CE7A1-7251-114F-A2C1-DAED24D4839A}" sibTransId="{79C3E706-E0E4-DC49-821E-2B8DBC6A7BEA}"/>
    <dgm:cxn modelId="{3F684118-D626-F74E-A3CE-A22C816C3B3B}" type="presParOf" srcId="{57C046B1-C5A4-A747-8235-D90121F04467}" destId="{C53DF6ED-40E9-1447-BB23-5BCF5523BA12}" srcOrd="0" destOrd="0" presId="urn:microsoft.com/office/officeart/2005/8/layout/vList2"/>
    <dgm:cxn modelId="{382600F9-9BF0-5742-A47E-31EE36D33483}" type="presParOf" srcId="{57C046B1-C5A4-A747-8235-D90121F04467}" destId="{87302E7A-0055-934F-9F69-3DE7ADDC4505}" srcOrd="1" destOrd="0" presId="urn:microsoft.com/office/officeart/2005/8/layout/vList2"/>
    <dgm:cxn modelId="{04CA5526-9777-494B-AC89-0E189436C18B}" type="presParOf" srcId="{57C046B1-C5A4-A747-8235-D90121F04467}" destId="{2D9ABB8F-F8C9-0548-BB15-1B7FA2926705}" srcOrd="2" destOrd="0" presId="urn:microsoft.com/office/officeart/2005/8/layout/vList2"/>
    <dgm:cxn modelId="{9A28BF2A-99C9-C14F-B00D-5A3FECAB098A}" type="presParOf" srcId="{57C046B1-C5A4-A747-8235-D90121F04467}" destId="{1DEFA242-C5C9-F348-8141-AA01A92F5171}" srcOrd="3" destOrd="0" presId="urn:microsoft.com/office/officeart/2005/8/layout/vList2"/>
    <dgm:cxn modelId="{6381BDB8-E167-6343-8931-7B5A05EA744F}" type="presParOf" srcId="{57C046B1-C5A4-A747-8235-D90121F04467}" destId="{1E091BDF-DCDE-D549-97B6-180FDA1005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A3D7AA-B377-7642-8CDB-B68A89ADF9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D617FB-AFFD-CF4F-BE95-6CAFCE224930}">
      <dgm:prSet/>
      <dgm:spPr/>
      <dgm:t>
        <a:bodyPr/>
        <a:lstStyle/>
        <a:p>
          <a:r>
            <a:rPr lang="en-US" dirty="0"/>
            <a:t>Linear Algorithms: Logistic Regression</a:t>
          </a:r>
          <a:endParaRPr lang="en-CN" dirty="0"/>
        </a:p>
      </dgm:t>
    </dgm:pt>
    <dgm:pt modelId="{FA89D07D-F169-EA42-BB39-E59592E2F102}" type="parTrans" cxnId="{8708F922-A241-8747-A698-41646F833102}">
      <dgm:prSet/>
      <dgm:spPr/>
      <dgm:t>
        <a:bodyPr/>
        <a:lstStyle/>
        <a:p>
          <a:endParaRPr lang="en-US"/>
        </a:p>
      </dgm:t>
    </dgm:pt>
    <dgm:pt modelId="{D028F463-AD76-0F41-8A83-7E3D228E7060}" type="sibTrans" cxnId="{8708F922-A241-8747-A698-41646F833102}">
      <dgm:prSet/>
      <dgm:spPr/>
      <dgm:t>
        <a:bodyPr/>
        <a:lstStyle/>
        <a:p>
          <a:endParaRPr lang="en-US"/>
        </a:p>
      </dgm:t>
    </dgm:pt>
    <dgm:pt modelId="{B1FA13AC-D9E6-D048-A2DA-AC139D92DA65}">
      <dgm:prSet/>
      <dgm:spPr/>
      <dgm:t>
        <a:bodyPr/>
        <a:lstStyle/>
        <a:p>
          <a:r>
            <a:rPr lang="en-US" dirty="0"/>
            <a:t>Kernel-based algorithms: SVC</a:t>
          </a:r>
          <a:endParaRPr lang="en-CN" dirty="0"/>
        </a:p>
      </dgm:t>
    </dgm:pt>
    <dgm:pt modelId="{B1F76FCB-8D88-6F4B-9649-AB7D9AF5C47E}" type="parTrans" cxnId="{F58671EB-02B1-E044-9584-F2F922FA8419}">
      <dgm:prSet/>
      <dgm:spPr/>
      <dgm:t>
        <a:bodyPr/>
        <a:lstStyle/>
        <a:p>
          <a:endParaRPr lang="en-US"/>
        </a:p>
      </dgm:t>
    </dgm:pt>
    <dgm:pt modelId="{846D6A77-C6C0-F64A-B750-5F08AA0CA8D8}" type="sibTrans" cxnId="{F58671EB-02B1-E044-9584-F2F922FA8419}">
      <dgm:prSet/>
      <dgm:spPr/>
      <dgm:t>
        <a:bodyPr/>
        <a:lstStyle/>
        <a:p>
          <a:endParaRPr lang="en-US"/>
        </a:p>
      </dgm:t>
    </dgm:pt>
    <dgm:pt modelId="{1A753C9E-20AB-B147-849B-20ACF9481BBE}">
      <dgm:prSet/>
      <dgm:spPr/>
      <dgm:t>
        <a:bodyPr/>
        <a:lstStyle/>
        <a:p>
          <a:r>
            <a:rPr lang="en-US" dirty="0"/>
            <a:t>Probabilistic Algorithms: </a:t>
          </a:r>
          <a:r>
            <a:rPr lang="en-US" dirty="0" err="1"/>
            <a:t>GaussianNB</a:t>
          </a:r>
          <a:endParaRPr lang="en-CN" dirty="0"/>
        </a:p>
      </dgm:t>
    </dgm:pt>
    <dgm:pt modelId="{AFCB3E1E-2A39-964A-BC54-3407A765C383}" type="parTrans" cxnId="{FBEDDC8D-DECF-5646-9529-6ED6A4051A8D}">
      <dgm:prSet/>
      <dgm:spPr/>
      <dgm:t>
        <a:bodyPr/>
        <a:lstStyle/>
        <a:p>
          <a:endParaRPr lang="en-US"/>
        </a:p>
      </dgm:t>
    </dgm:pt>
    <dgm:pt modelId="{6C321A5A-01AE-B543-B661-B5D72159FCCE}" type="sibTrans" cxnId="{FBEDDC8D-DECF-5646-9529-6ED6A4051A8D}">
      <dgm:prSet/>
      <dgm:spPr/>
      <dgm:t>
        <a:bodyPr/>
        <a:lstStyle/>
        <a:p>
          <a:endParaRPr lang="en-US"/>
        </a:p>
      </dgm:t>
    </dgm:pt>
    <dgm:pt modelId="{C46EFBC1-B984-1743-AB0E-954BD349E9C2}">
      <dgm:prSet/>
      <dgm:spPr/>
      <dgm:t>
        <a:bodyPr/>
        <a:lstStyle/>
        <a:p>
          <a:r>
            <a:rPr lang="en-US" dirty="0"/>
            <a:t>Gradient Algorithms: </a:t>
          </a:r>
          <a:r>
            <a:rPr lang="en-US" dirty="0" err="1"/>
            <a:t>GradientBoostingClassifier</a:t>
          </a:r>
          <a:endParaRPr lang="en-CN" dirty="0"/>
        </a:p>
      </dgm:t>
    </dgm:pt>
    <dgm:pt modelId="{F2B843F8-08FA-424A-B754-8F319234C9DE}" type="parTrans" cxnId="{1F0EDA9D-8980-6F41-A3EA-C28F3C78C21F}">
      <dgm:prSet/>
      <dgm:spPr/>
      <dgm:t>
        <a:bodyPr/>
        <a:lstStyle/>
        <a:p>
          <a:endParaRPr lang="en-US"/>
        </a:p>
      </dgm:t>
    </dgm:pt>
    <dgm:pt modelId="{523DE09B-D3DA-7149-A89B-65208BC29E0D}" type="sibTrans" cxnId="{1F0EDA9D-8980-6F41-A3EA-C28F3C78C21F}">
      <dgm:prSet/>
      <dgm:spPr/>
      <dgm:t>
        <a:bodyPr/>
        <a:lstStyle/>
        <a:p>
          <a:endParaRPr lang="en-US"/>
        </a:p>
      </dgm:t>
    </dgm:pt>
    <dgm:pt modelId="{9FF8282B-5B64-9A40-A291-4428DC7F01E9}">
      <dgm:prSet/>
      <dgm:spPr/>
      <dgm:t>
        <a:bodyPr/>
        <a:lstStyle/>
        <a:p>
          <a:r>
            <a:rPr lang="en-US" dirty="0"/>
            <a:t>Instance-based algorithms: </a:t>
          </a:r>
          <a:r>
            <a:rPr lang="en-US" dirty="0" err="1"/>
            <a:t>KNeighborsClassifier</a:t>
          </a:r>
          <a:endParaRPr lang="en-CN" dirty="0"/>
        </a:p>
      </dgm:t>
    </dgm:pt>
    <dgm:pt modelId="{0E16E5DA-2CA2-2C44-BD2F-8A7C31CC7E2D}" type="parTrans" cxnId="{50638BC5-FFE7-C346-8099-E3E6FD5B58E8}">
      <dgm:prSet/>
      <dgm:spPr/>
      <dgm:t>
        <a:bodyPr/>
        <a:lstStyle/>
        <a:p>
          <a:endParaRPr lang="en-US"/>
        </a:p>
      </dgm:t>
    </dgm:pt>
    <dgm:pt modelId="{139858F0-9E1E-2F41-8BA5-C8F7FFA692D8}" type="sibTrans" cxnId="{50638BC5-FFE7-C346-8099-E3E6FD5B58E8}">
      <dgm:prSet/>
      <dgm:spPr/>
      <dgm:t>
        <a:bodyPr/>
        <a:lstStyle/>
        <a:p>
          <a:endParaRPr lang="en-US"/>
        </a:p>
      </dgm:t>
    </dgm:pt>
    <dgm:pt modelId="{5EE7330A-EAE5-B04A-972C-8B88D5113406}">
      <dgm:prSet/>
      <dgm:spPr/>
      <dgm:t>
        <a:bodyPr/>
        <a:lstStyle/>
        <a:p>
          <a:r>
            <a:rPr lang="en-US" dirty="0"/>
            <a:t>Decision Tree Algorithms: </a:t>
          </a:r>
          <a:r>
            <a:rPr lang="en-US" dirty="0" err="1"/>
            <a:t>RandomForestClassifier</a:t>
          </a:r>
          <a:endParaRPr lang="en-CN" dirty="0"/>
        </a:p>
      </dgm:t>
    </dgm:pt>
    <dgm:pt modelId="{D599107E-80A3-0A4C-A624-17CE553269E6}" type="parTrans" cxnId="{BAF02545-52C6-7846-AB49-78C4FF72E781}">
      <dgm:prSet/>
      <dgm:spPr/>
      <dgm:t>
        <a:bodyPr/>
        <a:lstStyle/>
        <a:p>
          <a:endParaRPr lang="en-US"/>
        </a:p>
      </dgm:t>
    </dgm:pt>
    <dgm:pt modelId="{5BCBBAF1-F0E2-AD4A-949C-CDE0D7B749F5}" type="sibTrans" cxnId="{BAF02545-52C6-7846-AB49-78C4FF72E781}">
      <dgm:prSet/>
      <dgm:spPr/>
      <dgm:t>
        <a:bodyPr/>
        <a:lstStyle/>
        <a:p>
          <a:endParaRPr lang="en-US"/>
        </a:p>
      </dgm:t>
    </dgm:pt>
    <dgm:pt modelId="{45880620-2392-7D45-8106-6375300B2609}" type="pres">
      <dgm:prSet presAssocID="{18A3D7AA-B377-7642-8CDB-B68A89ADF9A0}" presName="linear" presStyleCnt="0">
        <dgm:presLayoutVars>
          <dgm:animLvl val="lvl"/>
          <dgm:resizeHandles val="exact"/>
        </dgm:presLayoutVars>
      </dgm:prSet>
      <dgm:spPr/>
    </dgm:pt>
    <dgm:pt modelId="{11175B42-0632-CD49-9A3F-281D5A8B19AE}" type="pres">
      <dgm:prSet presAssocID="{36D617FB-AFFD-CF4F-BE95-6CAFCE22493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B87A7FE-5340-BF4D-90AD-9EE36B7B36D0}" type="pres">
      <dgm:prSet presAssocID="{D028F463-AD76-0F41-8A83-7E3D228E7060}" presName="spacer" presStyleCnt="0"/>
      <dgm:spPr/>
    </dgm:pt>
    <dgm:pt modelId="{76D18B56-B287-344D-822E-EEA146DD57BD}" type="pres">
      <dgm:prSet presAssocID="{B1FA13AC-D9E6-D048-A2DA-AC139D92DA6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A9EBF1E-392A-8247-B371-18AF198C95C8}" type="pres">
      <dgm:prSet presAssocID="{846D6A77-C6C0-F64A-B750-5F08AA0CA8D8}" presName="spacer" presStyleCnt="0"/>
      <dgm:spPr/>
    </dgm:pt>
    <dgm:pt modelId="{FA605117-FC93-0D4E-903D-1A4AC70437DB}" type="pres">
      <dgm:prSet presAssocID="{1A753C9E-20AB-B147-849B-20ACF9481B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405CD4B-4092-6341-A6FE-38B7568379EF}" type="pres">
      <dgm:prSet presAssocID="{6C321A5A-01AE-B543-B661-B5D72159FCCE}" presName="spacer" presStyleCnt="0"/>
      <dgm:spPr/>
    </dgm:pt>
    <dgm:pt modelId="{7992954D-085A-3744-9097-A34151C7B954}" type="pres">
      <dgm:prSet presAssocID="{C46EFBC1-B984-1743-AB0E-954BD349E9C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53356AE-4127-C443-B002-3F380994DBDC}" type="pres">
      <dgm:prSet presAssocID="{523DE09B-D3DA-7149-A89B-65208BC29E0D}" presName="spacer" presStyleCnt="0"/>
      <dgm:spPr/>
    </dgm:pt>
    <dgm:pt modelId="{B3EFD9FF-3B4A-2C43-B6D3-9877E89D86E4}" type="pres">
      <dgm:prSet presAssocID="{9FF8282B-5B64-9A40-A291-4428DC7F01E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75DD5D8-D100-2041-B2B5-3B82712C4572}" type="pres">
      <dgm:prSet presAssocID="{139858F0-9E1E-2F41-8BA5-C8F7FFA692D8}" presName="spacer" presStyleCnt="0"/>
      <dgm:spPr/>
    </dgm:pt>
    <dgm:pt modelId="{6A104D5E-6D47-1E4D-8F93-2BE91782F91B}" type="pres">
      <dgm:prSet presAssocID="{5EE7330A-EAE5-B04A-972C-8B88D511340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674FE0B-36C4-0541-89E6-D59A1E4E97F0}" type="presOf" srcId="{C46EFBC1-B984-1743-AB0E-954BD349E9C2}" destId="{7992954D-085A-3744-9097-A34151C7B954}" srcOrd="0" destOrd="0" presId="urn:microsoft.com/office/officeart/2005/8/layout/vList2"/>
    <dgm:cxn modelId="{8708F922-A241-8747-A698-41646F833102}" srcId="{18A3D7AA-B377-7642-8CDB-B68A89ADF9A0}" destId="{36D617FB-AFFD-CF4F-BE95-6CAFCE224930}" srcOrd="0" destOrd="0" parTransId="{FA89D07D-F169-EA42-BB39-E59592E2F102}" sibTransId="{D028F463-AD76-0F41-8A83-7E3D228E7060}"/>
    <dgm:cxn modelId="{BAF02545-52C6-7846-AB49-78C4FF72E781}" srcId="{18A3D7AA-B377-7642-8CDB-B68A89ADF9A0}" destId="{5EE7330A-EAE5-B04A-972C-8B88D5113406}" srcOrd="5" destOrd="0" parTransId="{D599107E-80A3-0A4C-A624-17CE553269E6}" sibTransId="{5BCBBAF1-F0E2-AD4A-949C-CDE0D7B749F5}"/>
    <dgm:cxn modelId="{36E96468-1264-734B-8F8E-BB536CE9F556}" type="presOf" srcId="{5EE7330A-EAE5-B04A-972C-8B88D5113406}" destId="{6A104D5E-6D47-1E4D-8F93-2BE91782F91B}" srcOrd="0" destOrd="0" presId="urn:microsoft.com/office/officeart/2005/8/layout/vList2"/>
    <dgm:cxn modelId="{D6F2207C-65AA-1E4F-B169-CF18E0E5DF29}" type="presOf" srcId="{B1FA13AC-D9E6-D048-A2DA-AC139D92DA65}" destId="{76D18B56-B287-344D-822E-EEA146DD57BD}" srcOrd="0" destOrd="0" presId="urn:microsoft.com/office/officeart/2005/8/layout/vList2"/>
    <dgm:cxn modelId="{FBEDDC8D-DECF-5646-9529-6ED6A4051A8D}" srcId="{18A3D7AA-B377-7642-8CDB-B68A89ADF9A0}" destId="{1A753C9E-20AB-B147-849B-20ACF9481BBE}" srcOrd="2" destOrd="0" parTransId="{AFCB3E1E-2A39-964A-BC54-3407A765C383}" sibTransId="{6C321A5A-01AE-B543-B661-B5D72159FCCE}"/>
    <dgm:cxn modelId="{1F0EDA9D-8980-6F41-A3EA-C28F3C78C21F}" srcId="{18A3D7AA-B377-7642-8CDB-B68A89ADF9A0}" destId="{C46EFBC1-B984-1743-AB0E-954BD349E9C2}" srcOrd="3" destOrd="0" parTransId="{F2B843F8-08FA-424A-B754-8F319234C9DE}" sibTransId="{523DE09B-D3DA-7149-A89B-65208BC29E0D}"/>
    <dgm:cxn modelId="{A09B78AD-9663-8E4C-AEE3-AE4E2EEBE1FD}" type="presOf" srcId="{1A753C9E-20AB-B147-849B-20ACF9481BBE}" destId="{FA605117-FC93-0D4E-903D-1A4AC70437DB}" srcOrd="0" destOrd="0" presId="urn:microsoft.com/office/officeart/2005/8/layout/vList2"/>
    <dgm:cxn modelId="{50638BC5-FFE7-C346-8099-E3E6FD5B58E8}" srcId="{18A3D7AA-B377-7642-8CDB-B68A89ADF9A0}" destId="{9FF8282B-5B64-9A40-A291-4428DC7F01E9}" srcOrd="4" destOrd="0" parTransId="{0E16E5DA-2CA2-2C44-BD2F-8A7C31CC7E2D}" sibTransId="{139858F0-9E1E-2F41-8BA5-C8F7FFA692D8}"/>
    <dgm:cxn modelId="{04E90CD1-2ACB-AC40-AEF8-89A1E983BA20}" type="presOf" srcId="{18A3D7AA-B377-7642-8CDB-B68A89ADF9A0}" destId="{45880620-2392-7D45-8106-6375300B2609}" srcOrd="0" destOrd="0" presId="urn:microsoft.com/office/officeart/2005/8/layout/vList2"/>
    <dgm:cxn modelId="{EB0BECD7-47BC-8647-A5B0-CE25F064337F}" type="presOf" srcId="{36D617FB-AFFD-CF4F-BE95-6CAFCE224930}" destId="{11175B42-0632-CD49-9A3F-281D5A8B19AE}" srcOrd="0" destOrd="0" presId="urn:microsoft.com/office/officeart/2005/8/layout/vList2"/>
    <dgm:cxn modelId="{2DA265DB-F394-784D-B416-9ECB6D80DBA1}" type="presOf" srcId="{9FF8282B-5B64-9A40-A291-4428DC7F01E9}" destId="{B3EFD9FF-3B4A-2C43-B6D3-9877E89D86E4}" srcOrd="0" destOrd="0" presId="urn:microsoft.com/office/officeart/2005/8/layout/vList2"/>
    <dgm:cxn modelId="{F58671EB-02B1-E044-9584-F2F922FA8419}" srcId="{18A3D7AA-B377-7642-8CDB-B68A89ADF9A0}" destId="{B1FA13AC-D9E6-D048-A2DA-AC139D92DA65}" srcOrd="1" destOrd="0" parTransId="{B1F76FCB-8D88-6F4B-9649-AB7D9AF5C47E}" sibTransId="{846D6A77-C6C0-F64A-B750-5F08AA0CA8D8}"/>
    <dgm:cxn modelId="{898E8ADD-3F63-2742-99F3-0A2F3E1479B6}" type="presParOf" srcId="{45880620-2392-7D45-8106-6375300B2609}" destId="{11175B42-0632-CD49-9A3F-281D5A8B19AE}" srcOrd="0" destOrd="0" presId="urn:microsoft.com/office/officeart/2005/8/layout/vList2"/>
    <dgm:cxn modelId="{991A2E96-EE1E-014F-BD0A-4DAE9D8D562C}" type="presParOf" srcId="{45880620-2392-7D45-8106-6375300B2609}" destId="{8B87A7FE-5340-BF4D-90AD-9EE36B7B36D0}" srcOrd="1" destOrd="0" presId="urn:microsoft.com/office/officeart/2005/8/layout/vList2"/>
    <dgm:cxn modelId="{57C83D3A-6782-0743-A9E2-86CB26C1718C}" type="presParOf" srcId="{45880620-2392-7D45-8106-6375300B2609}" destId="{76D18B56-B287-344D-822E-EEA146DD57BD}" srcOrd="2" destOrd="0" presId="urn:microsoft.com/office/officeart/2005/8/layout/vList2"/>
    <dgm:cxn modelId="{675166AF-0B95-5347-BF77-AE92F7E517B0}" type="presParOf" srcId="{45880620-2392-7D45-8106-6375300B2609}" destId="{6A9EBF1E-392A-8247-B371-18AF198C95C8}" srcOrd="3" destOrd="0" presId="urn:microsoft.com/office/officeart/2005/8/layout/vList2"/>
    <dgm:cxn modelId="{853FE287-847F-0740-A87C-880313E9634E}" type="presParOf" srcId="{45880620-2392-7D45-8106-6375300B2609}" destId="{FA605117-FC93-0D4E-903D-1A4AC70437DB}" srcOrd="4" destOrd="0" presId="urn:microsoft.com/office/officeart/2005/8/layout/vList2"/>
    <dgm:cxn modelId="{494E54C1-82E4-D644-B692-930EBFA8059B}" type="presParOf" srcId="{45880620-2392-7D45-8106-6375300B2609}" destId="{E405CD4B-4092-6341-A6FE-38B7568379EF}" srcOrd="5" destOrd="0" presId="urn:microsoft.com/office/officeart/2005/8/layout/vList2"/>
    <dgm:cxn modelId="{01ECE2B1-2308-3943-8526-6D17FF509BDF}" type="presParOf" srcId="{45880620-2392-7D45-8106-6375300B2609}" destId="{7992954D-085A-3744-9097-A34151C7B954}" srcOrd="6" destOrd="0" presId="urn:microsoft.com/office/officeart/2005/8/layout/vList2"/>
    <dgm:cxn modelId="{9D5E22C5-651F-6E4A-8375-E0EF4BB0BAED}" type="presParOf" srcId="{45880620-2392-7D45-8106-6375300B2609}" destId="{553356AE-4127-C443-B002-3F380994DBDC}" srcOrd="7" destOrd="0" presId="urn:microsoft.com/office/officeart/2005/8/layout/vList2"/>
    <dgm:cxn modelId="{F6A4C716-1ECF-0D41-ABA9-ED246D7948A3}" type="presParOf" srcId="{45880620-2392-7D45-8106-6375300B2609}" destId="{B3EFD9FF-3B4A-2C43-B6D3-9877E89D86E4}" srcOrd="8" destOrd="0" presId="urn:microsoft.com/office/officeart/2005/8/layout/vList2"/>
    <dgm:cxn modelId="{389965AB-024B-724A-896F-80946D2EA0F1}" type="presParOf" srcId="{45880620-2392-7D45-8106-6375300B2609}" destId="{475DD5D8-D100-2041-B2B5-3B82712C4572}" srcOrd="9" destOrd="0" presId="urn:microsoft.com/office/officeart/2005/8/layout/vList2"/>
    <dgm:cxn modelId="{64DF6A22-A1ED-B74A-98E2-B9865078ADE6}" type="presParOf" srcId="{45880620-2392-7D45-8106-6375300B2609}" destId="{6A104D5E-6D47-1E4D-8F93-2BE91782F91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7F7AA8-33E0-8E4C-91BB-1FD6D2625D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9CA506-63CD-564F-903A-CD915C7588E2}">
      <dgm:prSet/>
      <dgm:spPr/>
      <dgm:t>
        <a:bodyPr/>
        <a:lstStyle/>
        <a:p>
          <a:r>
            <a:rPr lang="en-CN"/>
            <a:t>Models compared with and without pre-clustering features.</a:t>
          </a:r>
        </a:p>
      </dgm:t>
    </dgm:pt>
    <dgm:pt modelId="{E187FD63-1B44-404A-AA56-E1B7A1E600C8}" type="parTrans" cxnId="{90D013AC-9BA8-2D4F-A2E5-EAFBD3849E41}">
      <dgm:prSet/>
      <dgm:spPr/>
      <dgm:t>
        <a:bodyPr/>
        <a:lstStyle/>
        <a:p>
          <a:endParaRPr lang="en-US"/>
        </a:p>
      </dgm:t>
    </dgm:pt>
    <dgm:pt modelId="{B2A27F7C-C3D1-1540-9C45-7D098207A31A}" type="sibTrans" cxnId="{90D013AC-9BA8-2D4F-A2E5-EAFBD3849E41}">
      <dgm:prSet/>
      <dgm:spPr/>
      <dgm:t>
        <a:bodyPr/>
        <a:lstStyle/>
        <a:p>
          <a:endParaRPr lang="en-US"/>
        </a:p>
      </dgm:t>
    </dgm:pt>
    <dgm:pt modelId="{C896AB57-F4A6-6443-A3DD-F8124222C684}">
      <dgm:prSet/>
      <dgm:spPr/>
      <dgm:t>
        <a:bodyPr/>
        <a:lstStyle/>
        <a:p>
          <a:r>
            <a:rPr lang="en-CN" dirty="0"/>
            <a:t>Significant improvements in accuracy and recall with clustering features.</a:t>
          </a:r>
        </a:p>
      </dgm:t>
    </dgm:pt>
    <dgm:pt modelId="{BFE5FD3B-6431-3345-8E62-1059A0D597D0}" type="parTrans" cxnId="{C4B014A5-ACB0-7545-9AAF-631B395A20F1}">
      <dgm:prSet/>
      <dgm:spPr/>
      <dgm:t>
        <a:bodyPr/>
        <a:lstStyle/>
        <a:p>
          <a:endParaRPr lang="en-US"/>
        </a:p>
      </dgm:t>
    </dgm:pt>
    <dgm:pt modelId="{A02E53C4-4351-8A46-A1C6-226BE97E7D39}" type="sibTrans" cxnId="{C4B014A5-ACB0-7545-9AAF-631B395A20F1}">
      <dgm:prSet/>
      <dgm:spPr/>
      <dgm:t>
        <a:bodyPr/>
        <a:lstStyle/>
        <a:p>
          <a:endParaRPr lang="en-US"/>
        </a:p>
      </dgm:t>
    </dgm:pt>
    <dgm:pt modelId="{E59F7CC9-55AB-AD41-80DE-8DF416F75EF3}">
      <dgm:prSet/>
      <dgm:spPr/>
      <dgm:t>
        <a:bodyPr/>
        <a:lstStyle/>
        <a:p>
          <a:r>
            <a:rPr lang="en-CN" dirty="0"/>
            <a:t>More robust and reliable predictive models.</a:t>
          </a:r>
        </a:p>
      </dgm:t>
    </dgm:pt>
    <dgm:pt modelId="{362CBC0F-DDA9-7141-B9DD-EB439F5B96A6}" type="parTrans" cxnId="{2934A15E-1897-214A-87F9-97D1C896D79C}">
      <dgm:prSet/>
      <dgm:spPr/>
      <dgm:t>
        <a:bodyPr/>
        <a:lstStyle/>
        <a:p>
          <a:endParaRPr lang="en-US"/>
        </a:p>
      </dgm:t>
    </dgm:pt>
    <dgm:pt modelId="{A0118EB9-D08A-4B4F-8A01-997811E13D02}" type="sibTrans" cxnId="{2934A15E-1897-214A-87F9-97D1C896D79C}">
      <dgm:prSet/>
      <dgm:spPr/>
      <dgm:t>
        <a:bodyPr/>
        <a:lstStyle/>
        <a:p>
          <a:endParaRPr lang="en-US"/>
        </a:p>
      </dgm:t>
    </dgm:pt>
    <dgm:pt modelId="{A1CA0C0B-22C5-A845-81E2-A492C4DAF8E7}" type="pres">
      <dgm:prSet presAssocID="{F17F7AA8-33E0-8E4C-91BB-1FD6D2625D35}" presName="linear" presStyleCnt="0">
        <dgm:presLayoutVars>
          <dgm:animLvl val="lvl"/>
          <dgm:resizeHandles val="exact"/>
        </dgm:presLayoutVars>
      </dgm:prSet>
      <dgm:spPr/>
    </dgm:pt>
    <dgm:pt modelId="{AF1F6AD3-9756-3B48-BCC4-0CDE61A4821E}" type="pres">
      <dgm:prSet presAssocID="{FB9CA506-63CD-564F-903A-CD915C7588E2}" presName="parentText" presStyleLbl="node1" presStyleIdx="0" presStyleCnt="3" custLinFactY="-50042" custLinFactNeighborY="-100000">
        <dgm:presLayoutVars>
          <dgm:chMax val="0"/>
          <dgm:bulletEnabled val="1"/>
        </dgm:presLayoutVars>
      </dgm:prSet>
      <dgm:spPr/>
    </dgm:pt>
    <dgm:pt modelId="{F25F0203-0592-CC46-A95E-F876B9157663}" type="pres">
      <dgm:prSet presAssocID="{B2A27F7C-C3D1-1540-9C45-7D098207A31A}" presName="spacer" presStyleCnt="0"/>
      <dgm:spPr/>
    </dgm:pt>
    <dgm:pt modelId="{80F67561-3069-AF48-BE89-7291F4C895F4}" type="pres">
      <dgm:prSet presAssocID="{C896AB57-F4A6-6443-A3DD-F8124222C684}" presName="parentText" presStyleLbl="node1" presStyleIdx="1" presStyleCnt="3" custLinFactY="-41060" custLinFactNeighborY="-100000">
        <dgm:presLayoutVars>
          <dgm:chMax val="0"/>
          <dgm:bulletEnabled val="1"/>
        </dgm:presLayoutVars>
      </dgm:prSet>
      <dgm:spPr/>
    </dgm:pt>
    <dgm:pt modelId="{6F95B184-1C12-7244-98DA-AED2E147298C}" type="pres">
      <dgm:prSet presAssocID="{A02E53C4-4351-8A46-A1C6-226BE97E7D39}" presName="spacer" presStyleCnt="0"/>
      <dgm:spPr/>
    </dgm:pt>
    <dgm:pt modelId="{A8365233-E7E7-5A4F-82E5-20E47C3D7C4D}" type="pres">
      <dgm:prSet presAssocID="{E59F7CC9-55AB-AD41-80DE-8DF416F75EF3}" presName="parentText" presStyleLbl="node1" presStyleIdx="2" presStyleCnt="3" custLinFactY="-38649" custLinFactNeighborY="-100000">
        <dgm:presLayoutVars>
          <dgm:chMax val="0"/>
          <dgm:bulletEnabled val="1"/>
        </dgm:presLayoutVars>
      </dgm:prSet>
      <dgm:spPr/>
    </dgm:pt>
  </dgm:ptLst>
  <dgm:cxnLst>
    <dgm:cxn modelId="{8C0CBB20-203B-6048-A6DD-9D1BF845920F}" type="presOf" srcId="{E59F7CC9-55AB-AD41-80DE-8DF416F75EF3}" destId="{A8365233-E7E7-5A4F-82E5-20E47C3D7C4D}" srcOrd="0" destOrd="0" presId="urn:microsoft.com/office/officeart/2005/8/layout/vList2"/>
    <dgm:cxn modelId="{2934A15E-1897-214A-87F9-97D1C896D79C}" srcId="{F17F7AA8-33E0-8E4C-91BB-1FD6D2625D35}" destId="{E59F7CC9-55AB-AD41-80DE-8DF416F75EF3}" srcOrd="2" destOrd="0" parTransId="{362CBC0F-DDA9-7141-B9DD-EB439F5B96A6}" sibTransId="{A0118EB9-D08A-4B4F-8A01-997811E13D02}"/>
    <dgm:cxn modelId="{C4B014A5-ACB0-7545-9AAF-631B395A20F1}" srcId="{F17F7AA8-33E0-8E4C-91BB-1FD6D2625D35}" destId="{C896AB57-F4A6-6443-A3DD-F8124222C684}" srcOrd="1" destOrd="0" parTransId="{BFE5FD3B-6431-3345-8E62-1059A0D597D0}" sibTransId="{A02E53C4-4351-8A46-A1C6-226BE97E7D39}"/>
    <dgm:cxn modelId="{90D013AC-9BA8-2D4F-A2E5-EAFBD3849E41}" srcId="{F17F7AA8-33E0-8E4C-91BB-1FD6D2625D35}" destId="{FB9CA506-63CD-564F-903A-CD915C7588E2}" srcOrd="0" destOrd="0" parTransId="{E187FD63-1B44-404A-AA56-E1B7A1E600C8}" sibTransId="{B2A27F7C-C3D1-1540-9C45-7D098207A31A}"/>
    <dgm:cxn modelId="{B86C73E9-863B-9F43-8EDB-211DE9B1F165}" type="presOf" srcId="{F17F7AA8-33E0-8E4C-91BB-1FD6D2625D35}" destId="{A1CA0C0B-22C5-A845-81E2-A492C4DAF8E7}" srcOrd="0" destOrd="0" presId="urn:microsoft.com/office/officeart/2005/8/layout/vList2"/>
    <dgm:cxn modelId="{DC9F64EF-79FE-5340-8DAC-4EAEB92A8223}" type="presOf" srcId="{FB9CA506-63CD-564F-903A-CD915C7588E2}" destId="{AF1F6AD3-9756-3B48-BCC4-0CDE61A4821E}" srcOrd="0" destOrd="0" presId="urn:microsoft.com/office/officeart/2005/8/layout/vList2"/>
    <dgm:cxn modelId="{B0ACA7F6-5418-564A-A43D-4F1B1550A5D0}" type="presOf" srcId="{C896AB57-F4A6-6443-A3DD-F8124222C684}" destId="{80F67561-3069-AF48-BE89-7291F4C895F4}" srcOrd="0" destOrd="0" presId="urn:microsoft.com/office/officeart/2005/8/layout/vList2"/>
    <dgm:cxn modelId="{21DCBDA4-C6FD-7448-8450-CF01CD1BB98A}" type="presParOf" srcId="{A1CA0C0B-22C5-A845-81E2-A492C4DAF8E7}" destId="{AF1F6AD3-9756-3B48-BCC4-0CDE61A4821E}" srcOrd="0" destOrd="0" presId="urn:microsoft.com/office/officeart/2005/8/layout/vList2"/>
    <dgm:cxn modelId="{C594E167-89A7-3644-A8A2-ACC463D2A3E3}" type="presParOf" srcId="{A1CA0C0B-22C5-A845-81E2-A492C4DAF8E7}" destId="{F25F0203-0592-CC46-A95E-F876B9157663}" srcOrd="1" destOrd="0" presId="urn:microsoft.com/office/officeart/2005/8/layout/vList2"/>
    <dgm:cxn modelId="{021C98C1-F977-5349-8787-99594FEBD70E}" type="presParOf" srcId="{A1CA0C0B-22C5-A845-81E2-A492C4DAF8E7}" destId="{80F67561-3069-AF48-BE89-7291F4C895F4}" srcOrd="2" destOrd="0" presId="urn:microsoft.com/office/officeart/2005/8/layout/vList2"/>
    <dgm:cxn modelId="{6FC6C906-112C-9E4B-8CE2-08D26292AF18}" type="presParOf" srcId="{A1CA0C0B-22C5-A845-81E2-A492C4DAF8E7}" destId="{6F95B184-1C12-7244-98DA-AED2E147298C}" srcOrd="3" destOrd="0" presId="urn:microsoft.com/office/officeart/2005/8/layout/vList2"/>
    <dgm:cxn modelId="{FEE9BB87-AAD1-8445-AA9C-50262FD71478}" type="presParOf" srcId="{A1CA0C0B-22C5-A845-81E2-A492C4DAF8E7}" destId="{A8365233-E7E7-5A4F-82E5-20E47C3D7C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BD65D-25E2-A349-9F5F-D1F2DF50C29F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E3EAEA-CC14-6C40-8753-BDFC703C720A}">
      <dsp:nvSpPr>
        <dsp:cNvPr id="0" name=""/>
        <dsp:cNvSpPr/>
      </dsp:nvSpPr>
      <dsp:spPr>
        <a:xfrm>
          <a:off x="0" y="212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Introduction</a:t>
          </a:r>
          <a:endParaRPr lang="en-CN" sz="2800" kern="12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sp:txBody>
      <dsp:txXfrm>
        <a:off x="0" y="2124"/>
        <a:ext cx="7886700" cy="724514"/>
      </dsp:txXfrm>
    </dsp:sp>
    <dsp:sp modelId="{4272B047-87D6-8141-BE90-8C76D01F7CB0}">
      <dsp:nvSpPr>
        <dsp:cNvPr id="0" name=""/>
        <dsp:cNvSpPr/>
      </dsp:nvSpPr>
      <dsp:spPr>
        <a:xfrm>
          <a:off x="0" y="726639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05734-E102-9849-B09C-97ABC600727E}">
      <dsp:nvSpPr>
        <dsp:cNvPr id="0" name=""/>
        <dsp:cNvSpPr/>
      </dsp:nvSpPr>
      <dsp:spPr>
        <a:xfrm>
          <a:off x="0" y="72663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Objective of the Study</a:t>
          </a:r>
          <a:endParaRPr lang="en-CN" sz="2800" kern="12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sp:txBody>
      <dsp:txXfrm>
        <a:off x="0" y="726639"/>
        <a:ext cx="7886700" cy="724514"/>
      </dsp:txXfrm>
    </dsp:sp>
    <dsp:sp modelId="{B72C61D4-4A74-8C43-973D-524287BB6033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CEA5B6-8DD8-DC47-9E64-A40ECBD6B269}">
      <dsp:nvSpPr>
        <dsp:cNvPr id="0" name=""/>
        <dsp:cNvSpPr/>
      </dsp:nvSpPr>
      <dsp:spPr>
        <a:xfrm>
          <a:off x="0" y="145115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Dataset and Methodology</a:t>
          </a:r>
          <a:endParaRPr lang="en-CN" sz="2800" kern="12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sp:txBody>
      <dsp:txXfrm>
        <a:off x="0" y="1451154"/>
        <a:ext cx="7886700" cy="724514"/>
      </dsp:txXfrm>
    </dsp:sp>
    <dsp:sp modelId="{4658ECCC-2D02-2943-A97B-A8552C85958D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5E21BA-42DF-794A-96B7-9FE65E122716}">
      <dsp:nvSpPr>
        <dsp:cNvPr id="0" name=""/>
        <dsp:cNvSpPr/>
      </dsp:nvSpPr>
      <dsp:spPr>
        <a:xfrm>
          <a:off x="0" y="217566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Results and Findings</a:t>
          </a:r>
          <a:r>
            <a:rPr lang="en-US" sz="33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 </a:t>
          </a:r>
          <a:endParaRPr lang="en-CN" sz="3300" kern="12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sp:txBody>
      <dsp:txXfrm>
        <a:off x="0" y="2175669"/>
        <a:ext cx="7886700" cy="724514"/>
      </dsp:txXfrm>
    </dsp:sp>
    <dsp:sp modelId="{1780E063-A99D-5245-AD84-6A6DA01296DA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0675EA-515A-5149-AF57-EFB2999C0100}">
      <dsp:nvSpPr>
        <dsp:cNvPr id="0" name=""/>
        <dsp:cNvSpPr/>
      </dsp:nvSpPr>
      <dsp:spPr>
        <a:xfrm>
          <a:off x="0" y="2900183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Conclusion and Future Work</a:t>
          </a:r>
          <a:r>
            <a:rPr lang="en-US" sz="33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 </a:t>
          </a:r>
          <a:endParaRPr lang="en-CN" sz="3300" kern="12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sp:txBody>
      <dsp:txXfrm>
        <a:off x="0" y="2900183"/>
        <a:ext cx="7886700" cy="724514"/>
      </dsp:txXfrm>
    </dsp:sp>
    <dsp:sp modelId="{0DAE5CF8-B49D-E44A-BB3F-B8CE6D73DFA7}">
      <dsp:nvSpPr>
        <dsp:cNvPr id="0" name=""/>
        <dsp:cNvSpPr/>
      </dsp:nvSpPr>
      <dsp:spPr>
        <a:xfrm>
          <a:off x="0" y="3624698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01EA07-10EC-5846-9389-D500768360F5}">
      <dsp:nvSpPr>
        <dsp:cNvPr id="0" name=""/>
        <dsp:cNvSpPr/>
      </dsp:nvSpPr>
      <dsp:spPr>
        <a:xfrm>
          <a:off x="0" y="3624698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effectLst>
                <a:outerShdw blurRad="50800" dist="50800" dir="5400000" sx="1000" sy="1000" algn="ctr" rotWithShape="0">
                  <a:schemeClr val="bg1">
                    <a:alpha val="43000"/>
                  </a:schemeClr>
                </a:outerShdw>
              </a:effectLst>
            </a:rPr>
            <a:t>Question</a:t>
          </a:r>
          <a:endParaRPr lang="en-CN" sz="2800" kern="1200" dirty="0">
            <a:effectLst>
              <a:outerShdw blurRad="50800" dist="50800" dir="5400000" sx="1000" sy="1000" algn="ctr" rotWithShape="0">
                <a:schemeClr val="bg1">
                  <a:alpha val="43000"/>
                </a:schemeClr>
              </a:outerShdw>
            </a:effectLst>
          </a:endParaRPr>
        </a:p>
      </dsp:txBody>
      <dsp:txXfrm>
        <a:off x="0" y="3624698"/>
        <a:ext cx="7886700" cy="7245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53CA0-D387-2B4C-96E5-AEF4E358E715}">
      <dsp:nvSpPr>
        <dsp:cNvPr id="0" name=""/>
        <dsp:cNvSpPr/>
      </dsp:nvSpPr>
      <dsp:spPr>
        <a:xfrm>
          <a:off x="0" y="297134"/>
          <a:ext cx="8584303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200" kern="1200"/>
            <a:t>Clustering-based features improved failure detection accuracy by 4.87%.</a:t>
          </a:r>
        </a:p>
      </dsp:txBody>
      <dsp:txXfrm>
        <a:off x="25759" y="322893"/>
        <a:ext cx="8532785" cy="476152"/>
      </dsp:txXfrm>
    </dsp:sp>
    <dsp:sp modelId="{31BFAD52-6F03-374E-AFEB-493C411D3FCC}">
      <dsp:nvSpPr>
        <dsp:cNvPr id="0" name=""/>
        <dsp:cNvSpPr/>
      </dsp:nvSpPr>
      <dsp:spPr>
        <a:xfrm>
          <a:off x="0" y="888164"/>
          <a:ext cx="8584303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200" kern="1200"/>
            <a:t>Training time reduced by 22.96%, though not statistically significant.</a:t>
          </a:r>
        </a:p>
      </dsp:txBody>
      <dsp:txXfrm>
        <a:off x="25759" y="913923"/>
        <a:ext cx="8532785" cy="476152"/>
      </dsp:txXfrm>
    </dsp:sp>
    <dsp:sp modelId="{5A1D6822-DEE2-254A-A0FB-DD40F0D4FD07}">
      <dsp:nvSpPr>
        <dsp:cNvPr id="0" name=""/>
        <dsp:cNvSpPr/>
      </dsp:nvSpPr>
      <dsp:spPr>
        <a:xfrm>
          <a:off x="0" y="1479195"/>
          <a:ext cx="8584303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200" kern="1200" dirty="0"/>
            <a:t>Best classification performance: SVC, GaussianNB, KNN.</a:t>
          </a:r>
        </a:p>
      </dsp:txBody>
      <dsp:txXfrm>
        <a:off x="25759" y="1504954"/>
        <a:ext cx="8532785" cy="4761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E896-19AF-AA4F-9248-1FF2B0B1E2A0}">
      <dsp:nvSpPr>
        <dsp:cNvPr id="0" name=""/>
        <dsp:cNvSpPr/>
      </dsp:nvSpPr>
      <dsp:spPr>
        <a:xfrm rot="5400000">
          <a:off x="4848523" y="-1878029"/>
          <a:ext cx="1028865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Incorporating clustering-based features significantly enhances failure detection accuracy by </a:t>
          </a:r>
          <a:r>
            <a:rPr lang="en-US" sz="1400" b="1" kern="1200"/>
            <a:t>4.87%</a:t>
          </a:r>
          <a:r>
            <a:rPr lang="en-US" sz="1400" kern="1200"/>
            <a:t>, proving the value of unsupervised learning in predictive maintenance.</a:t>
          </a:r>
          <a:endParaRPr lang="en-CN" sz="1400" kern="1200"/>
        </a:p>
      </dsp:txBody>
      <dsp:txXfrm rot="-5400000">
        <a:off x="2839212" y="181507"/>
        <a:ext cx="4997263" cy="928415"/>
      </dsp:txXfrm>
    </dsp:sp>
    <dsp:sp modelId="{E224527F-73B0-FD48-8D6F-1A25F1BDF54C}">
      <dsp:nvSpPr>
        <dsp:cNvPr id="0" name=""/>
        <dsp:cNvSpPr/>
      </dsp:nvSpPr>
      <dsp:spPr>
        <a:xfrm>
          <a:off x="0" y="2673"/>
          <a:ext cx="2839211" cy="1286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Clustering Improves Predictive Models:</a:t>
          </a:r>
          <a:endParaRPr lang="en-CN" sz="2500" kern="1200"/>
        </a:p>
      </dsp:txBody>
      <dsp:txXfrm>
        <a:off x="62781" y="65454"/>
        <a:ext cx="2713649" cy="1160519"/>
      </dsp:txXfrm>
    </dsp:sp>
    <dsp:sp modelId="{80CA4C6F-64FE-284A-B196-38908AF67C3E}">
      <dsp:nvSpPr>
        <dsp:cNvPr id="0" name=""/>
        <dsp:cNvSpPr/>
      </dsp:nvSpPr>
      <dsp:spPr>
        <a:xfrm rot="5400000">
          <a:off x="4848523" y="-527643"/>
          <a:ext cx="1028865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On average, training time was reduced by </a:t>
          </a:r>
          <a:r>
            <a:rPr lang="en-US" sz="1400" b="1" kern="1200"/>
            <a:t>22.96%</a:t>
          </a:r>
          <a:r>
            <a:rPr lang="en-US" sz="1400" kern="1200"/>
            <a:t>, although the reduction was not statistically significant. The benefits are most noticeable in computationally intensive models like </a:t>
          </a:r>
          <a:r>
            <a:rPr lang="en-US" sz="1400" b="1" kern="1200"/>
            <a:t>SVC</a:t>
          </a:r>
          <a:r>
            <a:rPr lang="en-US" sz="1400" kern="1200"/>
            <a:t>.</a:t>
          </a:r>
          <a:endParaRPr lang="en-CN" sz="1400" kern="1200"/>
        </a:p>
      </dsp:txBody>
      <dsp:txXfrm rot="-5400000">
        <a:off x="2839212" y="1531893"/>
        <a:ext cx="4997263" cy="928415"/>
      </dsp:txXfrm>
    </dsp:sp>
    <dsp:sp modelId="{EAA43331-61E2-F249-B457-D52E878CD417}">
      <dsp:nvSpPr>
        <dsp:cNvPr id="0" name=""/>
        <dsp:cNvSpPr/>
      </dsp:nvSpPr>
      <dsp:spPr>
        <a:xfrm>
          <a:off x="0" y="1353059"/>
          <a:ext cx="2839211" cy="1286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Reduced Training Time:</a:t>
          </a:r>
          <a:endParaRPr lang="en-CN" sz="2500" kern="1200"/>
        </a:p>
      </dsp:txBody>
      <dsp:txXfrm>
        <a:off x="62781" y="1415840"/>
        <a:ext cx="2713649" cy="1160519"/>
      </dsp:txXfrm>
    </dsp:sp>
    <dsp:sp modelId="{C356BCA0-FD83-5146-9FE5-4C09120FE4FC}">
      <dsp:nvSpPr>
        <dsp:cNvPr id="0" name=""/>
        <dsp:cNvSpPr/>
      </dsp:nvSpPr>
      <dsp:spPr>
        <a:xfrm rot="5400000">
          <a:off x="4848523" y="822741"/>
          <a:ext cx="1028865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best-performing clustering algorithms were </a:t>
          </a:r>
          <a:r>
            <a:rPr lang="en-US" sz="1400" b="1" kern="1200"/>
            <a:t>HDBSCAN</a:t>
          </a:r>
          <a:r>
            <a:rPr lang="en-US" sz="1400" kern="1200"/>
            <a:t>, </a:t>
          </a:r>
          <a:r>
            <a:rPr lang="en-US" sz="1400" b="1" kern="1200"/>
            <a:t>GMM</a:t>
          </a:r>
          <a:r>
            <a:rPr lang="en-US" sz="1400" kern="1200"/>
            <a:t>, and </a:t>
          </a:r>
          <a:r>
            <a:rPr lang="en-US" sz="1400" b="1" kern="1200"/>
            <a:t>K-Means</a:t>
          </a:r>
          <a:r>
            <a:rPr lang="en-US" sz="1400" kern="1200"/>
            <a:t>, evaluated using </a:t>
          </a:r>
          <a:r>
            <a:rPr lang="en-US" sz="1400" b="1" kern="1200"/>
            <a:t>ARI</a:t>
          </a:r>
          <a:r>
            <a:rPr lang="en-US" sz="1400" kern="1200"/>
            <a:t> and </a:t>
          </a:r>
          <a:r>
            <a:rPr lang="en-US" sz="1400" b="1" kern="1200"/>
            <a:t>NMI</a:t>
          </a:r>
          <a:r>
            <a:rPr lang="en-US" sz="1400" kern="1200"/>
            <a:t> metrics.</a:t>
          </a:r>
          <a:endParaRPr lang="en-CN" sz="1400" kern="1200"/>
        </a:p>
      </dsp:txBody>
      <dsp:txXfrm rot="-5400000">
        <a:off x="2839212" y="2882278"/>
        <a:ext cx="4997263" cy="928415"/>
      </dsp:txXfrm>
    </dsp:sp>
    <dsp:sp modelId="{0D31174B-E3AB-054C-8818-31D822E77322}">
      <dsp:nvSpPr>
        <dsp:cNvPr id="0" name=""/>
        <dsp:cNvSpPr/>
      </dsp:nvSpPr>
      <dsp:spPr>
        <a:xfrm>
          <a:off x="0" y="2703445"/>
          <a:ext cx="2839211" cy="1286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Clustering Selection:</a:t>
          </a:r>
          <a:endParaRPr lang="en-CN" sz="2500" kern="1200"/>
        </a:p>
      </dsp:txBody>
      <dsp:txXfrm>
        <a:off x="62781" y="2766226"/>
        <a:ext cx="2713649" cy="1160519"/>
      </dsp:txXfrm>
    </dsp:sp>
    <dsp:sp modelId="{7C8D6637-5424-1F43-9409-6735C9A55225}">
      <dsp:nvSpPr>
        <dsp:cNvPr id="0" name=""/>
        <dsp:cNvSpPr/>
      </dsp:nvSpPr>
      <dsp:spPr>
        <a:xfrm rot="5400000">
          <a:off x="4848523" y="2173127"/>
          <a:ext cx="1028865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The hybrid clustering approach enhances model robustness by leveraging the inherent structure of the data.</a:t>
          </a:r>
          <a:endParaRPr lang="en-CN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It provides </a:t>
          </a:r>
          <a:r>
            <a:rPr lang="en-US" sz="1400" b="1" kern="1200"/>
            <a:t>a more reliable method for detecting failures</a:t>
          </a:r>
          <a:r>
            <a:rPr lang="en-US" sz="1400" kern="1200"/>
            <a:t>, especially in complex, high-dimensional datasets.</a:t>
          </a:r>
          <a:endParaRPr lang="en-CN" sz="1400" kern="1200"/>
        </a:p>
      </dsp:txBody>
      <dsp:txXfrm rot="-5400000">
        <a:off x="2839212" y="4232664"/>
        <a:ext cx="4997263" cy="928415"/>
      </dsp:txXfrm>
    </dsp:sp>
    <dsp:sp modelId="{3BCFA176-15D7-394C-8057-E074618C93C6}">
      <dsp:nvSpPr>
        <dsp:cNvPr id="0" name=""/>
        <dsp:cNvSpPr/>
      </dsp:nvSpPr>
      <dsp:spPr>
        <a:xfrm>
          <a:off x="0" y="4053830"/>
          <a:ext cx="2839211" cy="1286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Key Benefits:</a:t>
          </a:r>
          <a:endParaRPr lang="en-CN" sz="2500" kern="1200"/>
        </a:p>
      </dsp:txBody>
      <dsp:txXfrm>
        <a:off x="62781" y="4116611"/>
        <a:ext cx="2713649" cy="11605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5FFA-8EF6-2447-9D43-8265B8BF765F}">
      <dsp:nvSpPr>
        <dsp:cNvPr id="0" name=""/>
        <dsp:cNvSpPr/>
      </dsp:nvSpPr>
      <dsp:spPr>
        <a:xfrm rot="5400000">
          <a:off x="5269395" y="-2053172"/>
          <a:ext cx="1087274" cy="54710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Autoencoders &amp; Neural Networks</a:t>
          </a:r>
          <a:r>
            <a:rPr lang="en-US" sz="1000" kern="1200"/>
            <a:t>: Investigate the use of deep learning models, like autoencoders, for automatic feature extraction, potentially reducing the reliance on manual clustering.</a:t>
          </a:r>
          <a:endParaRPr lang="en-C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Comparison with Hybrid Clustering</a:t>
          </a:r>
          <a:r>
            <a:rPr lang="en-US" sz="1000" kern="1200"/>
            <a:t>: Perform a comparative analysis between deep learning models and the current hybrid clustering approach to assess improvements in accuracy, interpretability, and training time.</a:t>
          </a:r>
          <a:endParaRPr lang="en-CN" sz="1000" kern="1200"/>
        </a:p>
      </dsp:txBody>
      <dsp:txXfrm rot="-5400000">
        <a:off x="3077488" y="191811"/>
        <a:ext cx="5418013" cy="981122"/>
      </dsp:txXfrm>
    </dsp:sp>
    <dsp:sp modelId="{F31E7B88-CE73-2D42-A5BF-43FD2695D483}">
      <dsp:nvSpPr>
        <dsp:cNvPr id="0" name=""/>
        <dsp:cNvSpPr/>
      </dsp:nvSpPr>
      <dsp:spPr>
        <a:xfrm>
          <a:off x="0" y="2825"/>
          <a:ext cx="3077487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1. Explore Deep Learning for Feature Extraction</a:t>
          </a:r>
          <a:endParaRPr lang="en-CN" sz="2200" kern="1200"/>
        </a:p>
      </dsp:txBody>
      <dsp:txXfrm>
        <a:off x="66345" y="69170"/>
        <a:ext cx="2944797" cy="1226403"/>
      </dsp:txXfrm>
    </dsp:sp>
    <dsp:sp modelId="{FCE905C4-35FC-E44D-9069-4C152232F005}">
      <dsp:nvSpPr>
        <dsp:cNvPr id="0" name=""/>
        <dsp:cNvSpPr/>
      </dsp:nvSpPr>
      <dsp:spPr>
        <a:xfrm rot="5400000">
          <a:off x="5269395" y="-626124"/>
          <a:ext cx="1087274" cy="54710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Broader Dataset Inclusion</a:t>
          </a:r>
          <a:r>
            <a:rPr lang="en-US" sz="1000" kern="1200"/>
            <a:t>: Expand the dataset to include longer periods of compressor operation or data from additional equipment.</a:t>
          </a:r>
          <a:endParaRPr lang="en-C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Cross-industry Application</a:t>
          </a:r>
          <a:r>
            <a:rPr lang="en-US" sz="1000" kern="1200"/>
            <a:t>: Test the model in different industrial contexts (e.g., other types of compressors or machinery) to validate its generalizability and robustness.</a:t>
          </a:r>
          <a:endParaRPr lang="en-CN" sz="1000" kern="1200"/>
        </a:p>
      </dsp:txBody>
      <dsp:txXfrm rot="-5400000">
        <a:off x="3077488" y="1618859"/>
        <a:ext cx="5418013" cy="981122"/>
      </dsp:txXfrm>
    </dsp:sp>
    <dsp:sp modelId="{A4FB63EB-4B8F-5D47-999A-CAAA718C40CF}">
      <dsp:nvSpPr>
        <dsp:cNvPr id="0" name=""/>
        <dsp:cNvSpPr/>
      </dsp:nvSpPr>
      <dsp:spPr>
        <a:xfrm>
          <a:off x="0" y="1429873"/>
          <a:ext cx="3077487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2. Expand Dataset for Enhanced Model Training</a:t>
          </a:r>
          <a:endParaRPr lang="en-CN" sz="2200" kern="1200"/>
        </a:p>
      </dsp:txBody>
      <dsp:txXfrm>
        <a:off x="66345" y="1496218"/>
        <a:ext cx="2944797" cy="1226403"/>
      </dsp:txXfrm>
    </dsp:sp>
    <dsp:sp modelId="{5C9CCF3D-71D2-844D-B928-931E3CF0AF51}">
      <dsp:nvSpPr>
        <dsp:cNvPr id="0" name=""/>
        <dsp:cNvSpPr/>
      </dsp:nvSpPr>
      <dsp:spPr>
        <a:xfrm rot="5400000">
          <a:off x="5269395" y="800923"/>
          <a:ext cx="1087274" cy="54710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Real-Time Monitoring Systems</a:t>
          </a:r>
          <a:r>
            <a:rPr lang="en-US" sz="1000" kern="1200"/>
            <a:t>: Implement the predictive models in real-time monitoring systems to provide immediate insights into potential failures, allowing for timely interventions.</a:t>
          </a:r>
          <a:endParaRPr lang="en-C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Scalability &amp; Deployment</a:t>
          </a:r>
          <a:r>
            <a:rPr lang="en-US" sz="1000" kern="1200"/>
            <a:t>: Evaluate the scalability of the models in real industrial settings, addressing potential challenges in computational resources and data handling for real-time operations.</a:t>
          </a:r>
          <a:endParaRPr lang="en-CN" sz="1000" kern="1200"/>
        </a:p>
      </dsp:txBody>
      <dsp:txXfrm rot="-5400000">
        <a:off x="3077488" y="3045906"/>
        <a:ext cx="5418013" cy="981122"/>
      </dsp:txXfrm>
    </dsp:sp>
    <dsp:sp modelId="{9152F2DE-6F34-2348-907F-E329FE81E2DE}">
      <dsp:nvSpPr>
        <dsp:cNvPr id="0" name=""/>
        <dsp:cNvSpPr/>
      </dsp:nvSpPr>
      <dsp:spPr>
        <a:xfrm>
          <a:off x="0" y="2856921"/>
          <a:ext cx="3077487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3. Real-Time Predictive Maintenance Integration</a:t>
          </a:r>
          <a:endParaRPr lang="en-CN" sz="2200" kern="1200"/>
        </a:p>
      </dsp:txBody>
      <dsp:txXfrm>
        <a:off x="66345" y="2923266"/>
        <a:ext cx="2944797" cy="1226403"/>
      </dsp:txXfrm>
    </dsp:sp>
    <dsp:sp modelId="{BEB679DE-A779-C147-B22B-4C3455F3D938}">
      <dsp:nvSpPr>
        <dsp:cNvPr id="0" name=""/>
        <dsp:cNvSpPr/>
      </dsp:nvSpPr>
      <dsp:spPr>
        <a:xfrm rot="5400000">
          <a:off x="5269395" y="2227971"/>
          <a:ext cx="1087274" cy="54710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New Clustering Algorithms</a:t>
          </a:r>
          <a:r>
            <a:rPr lang="en-US" sz="1000" kern="1200"/>
            <a:t>: Experiment with more advanced or novel clustering algorithms to enhance feature generation.</a:t>
          </a:r>
          <a:endParaRPr lang="en-C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/>
            <a:t>Noise Reduction Techniques</a:t>
          </a:r>
          <a:r>
            <a:rPr lang="en-US" sz="1000" kern="1200"/>
            <a:t>: Implement techniques that can better handle noisy or incomplete sensor data to improve the robustness of predictive models.</a:t>
          </a:r>
          <a:endParaRPr lang="en-CN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N" sz="1000" kern="1200"/>
            <a:t>Evaluate potential improvements with expanded datasets.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N" sz="1000" kern="1200"/>
            <a:t>Investigate real-time implementation in industrial environments.</a:t>
          </a:r>
        </a:p>
      </dsp:txBody>
      <dsp:txXfrm rot="-5400000">
        <a:off x="3077488" y="4472954"/>
        <a:ext cx="5418013" cy="981122"/>
      </dsp:txXfrm>
    </dsp:sp>
    <dsp:sp modelId="{B565637C-ADD4-5F4A-BF5F-763383D8D335}">
      <dsp:nvSpPr>
        <dsp:cNvPr id="0" name=""/>
        <dsp:cNvSpPr/>
      </dsp:nvSpPr>
      <dsp:spPr>
        <a:xfrm>
          <a:off x="0" y="4283969"/>
          <a:ext cx="3077487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4. Refine Feature Engineering Techniques</a:t>
          </a:r>
          <a:endParaRPr lang="en-CN" sz="2200" kern="1200"/>
        </a:p>
      </dsp:txBody>
      <dsp:txXfrm>
        <a:off x="66345" y="4350314"/>
        <a:ext cx="2944797" cy="12264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D20CD-DE27-FE49-86AF-033C5D56AEEA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E8483-AF44-0447-BCE6-4E4D21E8E069}">
      <dsp:nvSpPr>
        <dsp:cNvPr id="0" name=""/>
        <dsp:cNvSpPr/>
      </dsp:nvSpPr>
      <dsp:spPr>
        <a:xfrm>
          <a:off x="0" y="0"/>
          <a:ext cx="7886700" cy="14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900" kern="1200" dirty="0"/>
            <a:t>Supported by Italian Research Center on High-Performance Computing, Big Data, and Quantum Computing.</a:t>
          </a:r>
        </a:p>
      </dsp:txBody>
      <dsp:txXfrm>
        <a:off x="0" y="0"/>
        <a:ext cx="7886700" cy="1442299"/>
      </dsp:txXfrm>
    </dsp:sp>
    <dsp:sp modelId="{3B621D6A-B2D7-1640-B21D-E78D4C764D63}">
      <dsp:nvSpPr>
        <dsp:cNvPr id="0" name=""/>
        <dsp:cNvSpPr/>
      </dsp:nvSpPr>
      <dsp:spPr>
        <a:xfrm>
          <a:off x="0" y="1442299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329F94-6735-514A-9C2A-9F14DF9563C1}">
      <dsp:nvSpPr>
        <dsp:cNvPr id="0" name=""/>
        <dsp:cNvSpPr/>
      </dsp:nvSpPr>
      <dsp:spPr>
        <a:xfrm>
          <a:off x="0" y="1442299"/>
          <a:ext cx="7886700" cy="144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900" kern="1200" dirty="0"/>
            <a:t>Acknowledgement of technical consultants involved in the study.</a:t>
          </a:r>
        </a:p>
      </dsp:txBody>
      <dsp:txXfrm>
        <a:off x="0" y="1442299"/>
        <a:ext cx="7886700" cy="1442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6D144-858F-2D48-95E0-5B0938EAC034}">
      <dsp:nvSpPr>
        <dsp:cNvPr id="0" name=""/>
        <dsp:cNvSpPr/>
      </dsp:nvSpPr>
      <dsp:spPr>
        <a:xfrm>
          <a:off x="4136065" y="2345449"/>
          <a:ext cx="2926296" cy="50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34"/>
              </a:lnTo>
              <a:lnTo>
                <a:pt x="2926296" y="253934"/>
              </a:lnTo>
              <a:lnTo>
                <a:pt x="2926296" y="5078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DF952-E5A8-CC46-AE15-AEBE087FD761}">
      <dsp:nvSpPr>
        <dsp:cNvPr id="0" name=""/>
        <dsp:cNvSpPr/>
      </dsp:nvSpPr>
      <dsp:spPr>
        <a:xfrm>
          <a:off x="4090345" y="2345449"/>
          <a:ext cx="91440" cy="507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8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12AA2-4675-E74F-A602-72D0B664A50F}">
      <dsp:nvSpPr>
        <dsp:cNvPr id="0" name=""/>
        <dsp:cNvSpPr/>
      </dsp:nvSpPr>
      <dsp:spPr>
        <a:xfrm>
          <a:off x="1209768" y="2345449"/>
          <a:ext cx="2926296" cy="507869"/>
        </a:xfrm>
        <a:custGeom>
          <a:avLst/>
          <a:gdLst/>
          <a:ahLst/>
          <a:cxnLst/>
          <a:rect l="0" t="0" r="0" b="0"/>
          <a:pathLst>
            <a:path>
              <a:moveTo>
                <a:pt x="2926296" y="0"/>
              </a:moveTo>
              <a:lnTo>
                <a:pt x="2926296" y="253934"/>
              </a:lnTo>
              <a:lnTo>
                <a:pt x="0" y="253934"/>
              </a:lnTo>
              <a:lnTo>
                <a:pt x="0" y="5078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DF3B8-0753-9842-9869-401DC0F18B51}">
      <dsp:nvSpPr>
        <dsp:cNvPr id="0" name=""/>
        <dsp:cNvSpPr/>
      </dsp:nvSpPr>
      <dsp:spPr>
        <a:xfrm>
          <a:off x="3531458" y="1136235"/>
          <a:ext cx="1209213" cy="12092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4023B-1B51-7A48-861B-6DAAEC49A83D}">
      <dsp:nvSpPr>
        <dsp:cNvPr id="0" name=""/>
        <dsp:cNvSpPr/>
      </dsp:nvSpPr>
      <dsp:spPr>
        <a:xfrm>
          <a:off x="3531458" y="1136235"/>
          <a:ext cx="1209213" cy="12092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64F21-F66D-684A-A6E5-CC5FB378E574}">
      <dsp:nvSpPr>
        <dsp:cNvPr id="0" name=""/>
        <dsp:cNvSpPr/>
      </dsp:nvSpPr>
      <dsp:spPr>
        <a:xfrm>
          <a:off x="2926851" y="1353894"/>
          <a:ext cx="2418426" cy="77389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 dirty="0"/>
            <a:t>What is Predictive Maintenance (PdM)?</a:t>
          </a:r>
        </a:p>
      </dsp:txBody>
      <dsp:txXfrm>
        <a:off x="2926851" y="1353894"/>
        <a:ext cx="2418426" cy="773896"/>
      </dsp:txXfrm>
    </dsp:sp>
    <dsp:sp modelId="{F10F0B4B-AF03-7742-85B8-FED4CA9BC38A}">
      <dsp:nvSpPr>
        <dsp:cNvPr id="0" name=""/>
        <dsp:cNvSpPr/>
      </dsp:nvSpPr>
      <dsp:spPr>
        <a:xfrm>
          <a:off x="605162" y="2853318"/>
          <a:ext cx="1209213" cy="12092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AEA38-D2DC-B04E-8FDE-7D3DB92CC031}">
      <dsp:nvSpPr>
        <dsp:cNvPr id="0" name=""/>
        <dsp:cNvSpPr/>
      </dsp:nvSpPr>
      <dsp:spPr>
        <a:xfrm>
          <a:off x="605162" y="2853318"/>
          <a:ext cx="1209213" cy="12092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70818-3A0F-6542-96EE-6C501FF6A70A}">
      <dsp:nvSpPr>
        <dsp:cNvPr id="0" name=""/>
        <dsp:cNvSpPr/>
      </dsp:nvSpPr>
      <dsp:spPr>
        <a:xfrm>
          <a:off x="555" y="3070977"/>
          <a:ext cx="2418426" cy="77389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 dirty="0"/>
            <a:t>Use of real-time sensor data to monitor equipment conditions.</a:t>
          </a:r>
        </a:p>
      </dsp:txBody>
      <dsp:txXfrm>
        <a:off x="555" y="3070977"/>
        <a:ext cx="2418426" cy="773896"/>
      </dsp:txXfrm>
    </dsp:sp>
    <dsp:sp modelId="{1BBC729A-2488-214A-97FA-225ECD6145D2}">
      <dsp:nvSpPr>
        <dsp:cNvPr id="0" name=""/>
        <dsp:cNvSpPr/>
      </dsp:nvSpPr>
      <dsp:spPr>
        <a:xfrm>
          <a:off x="3531458" y="2853318"/>
          <a:ext cx="1209213" cy="12092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63519-559D-404F-B342-D3251939D7C2}">
      <dsp:nvSpPr>
        <dsp:cNvPr id="0" name=""/>
        <dsp:cNvSpPr/>
      </dsp:nvSpPr>
      <dsp:spPr>
        <a:xfrm>
          <a:off x="3531458" y="2853318"/>
          <a:ext cx="1209213" cy="12092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40708-2623-694A-9024-4D98657F93EA}">
      <dsp:nvSpPr>
        <dsp:cNvPr id="0" name=""/>
        <dsp:cNvSpPr/>
      </dsp:nvSpPr>
      <dsp:spPr>
        <a:xfrm>
          <a:off x="2926851" y="3070977"/>
          <a:ext cx="2418426" cy="77389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/>
            <a:t>Helps </a:t>
          </a:r>
          <a:r>
            <a:rPr lang="en-US" sz="1700" kern="1200"/>
            <a:t>to </a:t>
          </a:r>
          <a:r>
            <a:rPr lang="en-CN" sz="1700" kern="1200"/>
            <a:t>prevent failures and optimize maintenance interventions.</a:t>
          </a:r>
        </a:p>
      </dsp:txBody>
      <dsp:txXfrm>
        <a:off x="2926851" y="3070977"/>
        <a:ext cx="2418426" cy="773896"/>
      </dsp:txXfrm>
    </dsp:sp>
    <dsp:sp modelId="{3D0ACF2B-BA41-AC44-825A-F4276D9FD2C9}">
      <dsp:nvSpPr>
        <dsp:cNvPr id="0" name=""/>
        <dsp:cNvSpPr/>
      </dsp:nvSpPr>
      <dsp:spPr>
        <a:xfrm>
          <a:off x="6457754" y="2853318"/>
          <a:ext cx="1209213" cy="120921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D5A9B-7D22-4A40-A1F5-468503C71DE6}">
      <dsp:nvSpPr>
        <dsp:cNvPr id="0" name=""/>
        <dsp:cNvSpPr/>
      </dsp:nvSpPr>
      <dsp:spPr>
        <a:xfrm>
          <a:off x="6457754" y="2853318"/>
          <a:ext cx="1209213" cy="120921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438F0-58AC-3247-A14E-DC7CB5EBCB8E}">
      <dsp:nvSpPr>
        <dsp:cNvPr id="0" name=""/>
        <dsp:cNvSpPr/>
      </dsp:nvSpPr>
      <dsp:spPr>
        <a:xfrm>
          <a:off x="5853147" y="3070977"/>
          <a:ext cx="2418426" cy="77389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/>
            <a:t>Adoption of PdM reduces failures, downtime, and maintenance costs.</a:t>
          </a:r>
        </a:p>
      </dsp:txBody>
      <dsp:txXfrm>
        <a:off x="5853147" y="3070977"/>
        <a:ext cx="2418426" cy="773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36BFD-4C34-8B4F-90F8-2236CAA9A960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C13770-AADC-3945-B2F3-6F7C01D3BB60}">
      <dsp:nvSpPr>
        <dsp:cNvPr id="0" name=""/>
        <dsp:cNvSpPr/>
      </dsp:nvSpPr>
      <dsp:spPr>
        <a:xfrm>
          <a:off x="0" y="212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3100" kern="1200"/>
            <a:t>Propose a PdM strategy using sensor data and unsupervised clustering.</a:t>
          </a:r>
        </a:p>
      </dsp:txBody>
      <dsp:txXfrm>
        <a:off x="0" y="2124"/>
        <a:ext cx="7886700" cy="1449029"/>
      </dsp:txXfrm>
    </dsp:sp>
    <dsp:sp modelId="{C8C3C633-F6E0-9843-988B-011970B938FE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E32B84-40E4-0D4C-B2A3-2EE183F79630}">
      <dsp:nvSpPr>
        <dsp:cNvPr id="0" name=""/>
        <dsp:cNvSpPr/>
      </dsp:nvSpPr>
      <dsp:spPr>
        <a:xfrm>
          <a:off x="0" y="1451154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3100" kern="1200"/>
            <a:t>Improve failure detection in high-pressure industrial compressors.</a:t>
          </a:r>
        </a:p>
      </dsp:txBody>
      <dsp:txXfrm>
        <a:off x="0" y="1451154"/>
        <a:ext cx="7886700" cy="1449029"/>
      </dsp:txXfrm>
    </dsp:sp>
    <dsp:sp modelId="{AA57E55A-49BC-FF4A-82FF-22A17665E6A3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61B9B-0581-4E4D-BA5D-5688E50C8BB6}">
      <dsp:nvSpPr>
        <dsp:cNvPr id="0" name=""/>
        <dsp:cNvSpPr/>
      </dsp:nvSpPr>
      <dsp:spPr>
        <a:xfrm>
          <a:off x="0" y="2900183"/>
          <a:ext cx="78867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3100" kern="1200"/>
            <a:t>Evaluate clustering algorithms </a:t>
          </a:r>
          <a:r>
            <a:rPr lang="en-US" sz="3100" kern="1200"/>
            <a:t>as added-features </a:t>
          </a:r>
          <a:r>
            <a:rPr lang="en-CN" sz="3100" kern="1200"/>
            <a:t>and their impact on prediction models.</a:t>
          </a:r>
        </a:p>
      </dsp:txBody>
      <dsp:txXfrm>
        <a:off x="0" y="2900183"/>
        <a:ext cx="7886700" cy="1449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7FF4F-877E-394F-8FEA-6FB8EBE0D45D}">
      <dsp:nvSpPr>
        <dsp:cNvPr id="0" name=""/>
        <dsp:cNvSpPr/>
      </dsp:nvSpPr>
      <dsp:spPr>
        <a:xfrm rot="5400000">
          <a:off x="4853623" y="-1882493"/>
          <a:ext cx="1018665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Collected over 8 months of operation from a high-pressure industrial compressor.</a:t>
          </a:r>
          <a:endParaRPr lang="en-CN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A total of </a:t>
          </a:r>
          <a:r>
            <a:rPr lang="en-US" sz="1100" b="1" kern="1200"/>
            <a:t>675,660 observations</a:t>
          </a:r>
          <a:r>
            <a:rPr lang="en-US" sz="1100" kern="1200"/>
            <a:t> with </a:t>
          </a:r>
          <a:r>
            <a:rPr lang="en-US" sz="1100" b="1" kern="1200"/>
            <a:t>37 features</a:t>
          </a:r>
          <a:r>
            <a:rPr lang="en-US" sz="1100" kern="1200"/>
            <a:t>.</a:t>
          </a:r>
          <a:endParaRPr lang="en-CN" sz="1100" kern="1200"/>
        </a:p>
      </dsp:txBody>
      <dsp:txXfrm rot="-5400000">
        <a:off x="2839212" y="181645"/>
        <a:ext cx="4997761" cy="919211"/>
      </dsp:txXfrm>
    </dsp:sp>
    <dsp:sp modelId="{6E3C4FAC-57DB-4C44-BFCA-59BA46C79108}">
      <dsp:nvSpPr>
        <dsp:cNvPr id="0" name=""/>
        <dsp:cNvSpPr/>
      </dsp:nvSpPr>
      <dsp:spPr>
        <a:xfrm>
          <a:off x="0" y="2655"/>
          <a:ext cx="2839211" cy="127718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Compressor Operation Data</a:t>
          </a:r>
          <a:r>
            <a:rPr lang="en-US" sz="2900" kern="1200" dirty="0"/>
            <a:t>:</a:t>
          </a:r>
          <a:endParaRPr lang="en-CN" sz="2900" kern="1200" dirty="0"/>
        </a:p>
      </dsp:txBody>
      <dsp:txXfrm>
        <a:off x="62347" y="65002"/>
        <a:ext cx="2714517" cy="1152495"/>
      </dsp:txXfrm>
    </dsp:sp>
    <dsp:sp modelId="{EF9FF16B-044E-4E4C-8A9C-A3050FA22D40}">
      <dsp:nvSpPr>
        <dsp:cNvPr id="0" name=""/>
        <dsp:cNvSpPr/>
      </dsp:nvSpPr>
      <dsp:spPr>
        <a:xfrm rot="5400000">
          <a:off x="4852080" y="-541444"/>
          <a:ext cx="1021751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Pressure Readings</a:t>
          </a:r>
          <a:r>
            <a:rPr lang="en-US" sz="1100" kern="1200"/>
            <a:t>:</a:t>
          </a:r>
          <a:endParaRPr lang="en-CN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Suction Pressure, Discharge Pressure, Lube Oil Pressure (all measured in bar).</a:t>
          </a:r>
          <a:endParaRPr lang="en-C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Temperature Readings</a:t>
          </a:r>
          <a:r>
            <a:rPr lang="en-US" sz="1100" kern="1200"/>
            <a:t>:</a:t>
          </a:r>
          <a:endParaRPr lang="en-CN" sz="1100" kern="120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Packing Temperature (Cylinder 1 and Cylinder 2) – measured in °C.</a:t>
          </a:r>
          <a:endParaRPr lang="en-CN" sz="1100" kern="1200" dirty="0"/>
        </a:p>
      </dsp:txBody>
      <dsp:txXfrm rot="-5400000">
        <a:off x="2839212" y="1521302"/>
        <a:ext cx="4997610" cy="921995"/>
      </dsp:txXfrm>
    </dsp:sp>
    <dsp:sp modelId="{54CAAFD9-D9A7-E844-94DF-A4E0A562A818}">
      <dsp:nvSpPr>
        <dsp:cNvPr id="0" name=""/>
        <dsp:cNvSpPr/>
      </dsp:nvSpPr>
      <dsp:spPr>
        <a:xfrm>
          <a:off x="0" y="1343704"/>
          <a:ext cx="2839211" cy="127718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Key Features</a:t>
          </a:r>
          <a:r>
            <a:rPr lang="en-US" sz="2900" kern="1200"/>
            <a:t>:</a:t>
          </a:r>
          <a:endParaRPr lang="en-CN" sz="2900" kern="1200"/>
        </a:p>
      </dsp:txBody>
      <dsp:txXfrm>
        <a:off x="62347" y="1406051"/>
        <a:ext cx="2714517" cy="1152495"/>
      </dsp:txXfrm>
    </dsp:sp>
    <dsp:sp modelId="{AF6CF075-A316-9B45-B49D-745E987E3949}">
      <dsp:nvSpPr>
        <dsp:cNvPr id="0" name=""/>
        <dsp:cNvSpPr/>
      </dsp:nvSpPr>
      <dsp:spPr>
        <a:xfrm rot="5400000">
          <a:off x="4852080" y="799603"/>
          <a:ext cx="1021751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Normal Operating Condition (NoC)</a:t>
          </a:r>
          <a:r>
            <a:rPr lang="en-US" sz="1100" kern="1200"/>
            <a:t>: 83.33% of the data represents normal conditions.</a:t>
          </a:r>
          <a:endParaRPr lang="en-CN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/>
            <a:t>Non-NOC</a:t>
          </a:r>
          <a:r>
            <a:rPr lang="en-US" sz="1100" kern="1200"/>
            <a:t>: 16.67% of the data represents anomalies or abnormal conditions.</a:t>
          </a:r>
          <a:endParaRPr lang="en-CN" sz="1100" kern="1200"/>
        </a:p>
      </dsp:txBody>
      <dsp:txXfrm rot="-5400000">
        <a:off x="2839212" y="2862349"/>
        <a:ext cx="4997610" cy="921995"/>
      </dsp:txXfrm>
    </dsp:sp>
    <dsp:sp modelId="{D9ED0137-F520-204F-A6F2-53042EEF4C50}">
      <dsp:nvSpPr>
        <dsp:cNvPr id="0" name=""/>
        <dsp:cNvSpPr/>
      </dsp:nvSpPr>
      <dsp:spPr>
        <a:xfrm>
          <a:off x="0" y="2684753"/>
          <a:ext cx="2839211" cy="127718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Data Labels</a:t>
          </a:r>
          <a:r>
            <a:rPr lang="en-US" sz="2900" kern="1200"/>
            <a:t>:</a:t>
          </a:r>
          <a:endParaRPr lang="en-CN" sz="2900" kern="1200"/>
        </a:p>
      </dsp:txBody>
      <dsp:txXfrm>
        <a:off x="62347" y="2747100"/>
        <a:ext cx="2714517" cy="1152495"/>
      </dsp:txXfrm>
    </dsp:sp>
    <dsp:sp modelId="{E77B8C5E-FE37-514D-9D79-992141723D9A}">
      <dsp:nvSpPr>
        <dsp:cNvPr id="0" name=""/>
        <dsp:cNvSpPr/>
      </dsp:nvSpPr>
      <dsp:spPr>
        <a:xfrm rot="5400000">
          <a:off x="4852080" y="2140652"/>
          <a:ext cx="1021751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Used to monitor compressor performance and detect abnormal operating conditions for predictive maintenance purposes.</a:t>
          </a:r>
          <a:endParaRPr lang="en-CN" sz="1100" kern="1200"/>
        </a:p>
      </dsp:txBody>
      <dsp:txXfrm rot="-5400000">
        <a:off x="2839212" y="4203398"/>
        <a:ext cx="4997610" cy="921995"/>
      </dsp:txXfrm>
    </dsp:sp>
    <dsp:sp modelId="{56AABF92-B7B7-C744-8DA5-56E371377ED9}">
      <dsp:nvSpPr>
        <dsp:cNvPr id="0" name=""/>
        <dsp:cNvSpPr/>
      </dsp:nvSpPr>
      <dsp:spPr>
        <a:xfrm>
          <a:off x="0" y="4025802"/>
          <a:ext cx="2839211" cy="127718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Purpose of the Data</a:t>
          </a:r>
          <a:r>
            <a:rPr lang="en-US" sz="2900" kern="1200"/>
            <a:t>:</a:t>
          </a:r>
          <a:endParaRPr lang="en-CN" sz="2900" kern="1200"/>
        </a:p>
      </dsp:txBody>
      <dsp:txXfrm>
        <a:off x="62347" y="4088149"/>
        <a:ext cx="2714517" cy="1152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BC5C1-1C27-3E46-9902-63ACEAF506A2}">
      <dsp:nvSpPr>
        <dsp:cNvPr id="0" name=""/>
        <dsp:cNvSpPr/>
      </dsp:nvSpPr>
      <dsp:spPr>
        <a:xfrm>
          <a:off x="0" y="0"/>
          <a:ext cx="4815709" cy="873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200" kern="1200"/>
            <a:t>Removal of invalid/missing data.</a:t>
          </a:r>
        </a:p>
      </dsp:txBody>
      <dsp:txXfrm>
        <a:off x="42663" y="42663"/>
        <a:ext cx="4730383" cy="788627"/>
      </dsp:txXfrm>
    </dsp:sp>
    <dsp:sp modelId="{5A4D3911-5C31-9F4B-9305-789B6BC94F60}">
      <dsp:nvSpPr>
        <dsp:cNvPr id="0" name=""/>
        <dsp:cNvSpPr/>
      </dsp:nvSpPr>
      <dsp:spPr>
        <a:xfrm>
          <a:off x="0" y="960242"/>
          <a:ext cx="4815709" cy="873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200" kern="1200"/>
            <a:t>Correlation analysis to reduce feature redundancy.</a:t>
          </a:r>
        </a:p>
      </dsp:txBody>
      <dsp:txXfrm>
        <a:off x="42663" y="1002905"/>
        <a:ext cx="4730383" cy="788627"/>
      </dsp:txXfrm>
    </dsp:sp>
    <dsp:sp modelId="{9F893A80-42D0-114C-86BE-B77E467E5A9B}">
      <dsp:nvSpPr>
        <dsp:cNvPr id="0" name=""/>
        <dsp:cNvSpPr/>
      </dsp:nvSpPr>
      <dsp:spPr>
        <a:xfrm>
          <a:off x="0" y="1912023"/>
          <a:ext cx="4815709" cy="8739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2200" kern="1200"/>
            <a:t>Standardization of remaining features.</a:t>
          </a:r>
        </a:p>
      </dsp:txBody>
      <dsp:txXfrm>
        <a:off x="42663" y="1954686"/>
        <a:ext cx="4730383" cy="788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F903C-D5FC-E247-8A1E-30D7730FF968}">
      <dsp:nvSpPr>
        <dsp:cNvPr id="0" name=""/>
        <dsp:cNvSpPr/>
      </dsp:nvSpPr>
      <dsp:spPr>
        <a:xfrm>
          <a:off x="0" y="175950"/>
          <a:ext cx="5236123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400" kern="1200" dirty="0"/>
            <a:t>Various clustering algorithms tested: </a:t>
          </a:r>
          <a:r>
            <a:rPr lang="en-US" sz="1400" kern="1200" dirty="0"/>
            <a:t>K-Means, HDBSCAN, OPTICS,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BIRCH, Gaussian Mixture Model, and MS-AMS</a:t>
          </a:r>
          <a:r>
            <a:rPr lang="en-CN" sz="1400" kern="1200" dirty="0"/>
            <a:t>.</a:t>
          </a:r>
        </a:p>
      </dsp:txBody>
      <dsp:txXfrm>
        <a:off x="31185" y="207135"/>
        <a:ext cx="5173753" cy="576449"/>
      </dsp:txXfrm>
    </dsp:sp>
    <dsp:sp modelId="{116E9E69-C0E2-B142-BDD6-3A756CA53E93}">
      <dsp:nvSpPr>
        <dsp:cNvPr id="0" name=""/>
        <dsp:cNvSpPr/>
      </dsp:nvSpPr>
      <dsp:spPr>
        <a:xfrm>
          <a:off x="0" y="855090"/>
          <a:ext cx="5236123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400" kern="1200" dirty="0"/>
            <a:t>Epsilon and k tuned for optimal performance.</a:t>
          </a:r>
        </a:p>
      </dsp:txBody>
      <dsp:txXfrm>
        <a:off x="31185" y="886275"/>
        <a:ext cx="5173753" cy="576449"/>
      </dsp:txXfrm>
    </dsp:sp>
    <dsp:sp modelId="{CFCFDE01-14ED-2246-8950-6B15BF4CD468}">
      <dsp:nvSpPr>
        <dsp:cNvPr id="0" name=""/>
        <dsp:cNvSpPr/>
      </dsp:nvSpPr>
      <dsp:spPr>
        <a:xfrm>
          <a:off x="0" y="1534230"/>
          <a:ext cx="5236123" cy="6388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400" kern="1200" dirty="0"/>
            <a:t>Clustering results used as additional features in classification models.</a:t>
          </a:r>
        </a:p>
      </dsp:txBody>
      <dsp:txXfrm>
        <a:off x="31185" y="1565415"/>
        <a:ext cx="5173753" cy="576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DF6ED-40E9-1447-BB23-5BCF5523BA12}">
      <dsp:nvSpPr>
        <dsp:cNvPr id="0" name=""/>
        <dsp:cNvSpPr/>
      </dsp:nvSpPr>
      <dsp:spPr>
        <a:xfrm>
          <a:off x="0" y="112548"/>
          <a:ext cx="522561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 dirty="0"/>
            <a:t>ARI (Adjusted Rand Index): Measures cluster coherence.</a:t>
          </a:r>
        </a:p>
      </dsp:txBody>
      <dsp:txXfrm>
        <a:off x="32967" y="145515"/>
        <a:ext cx="5159678" cy="609393"/>
      </dsp:txXfrm>
    </dsp:sp>
    <dsp:sp modelId="{2D9ABB8F-F8C9-0548-BB15-1B7FA2926705}">
      <dsp:nvSpPr>
        <dsp:cNvPr id="0" name=""/>
        <dsp:cNvSpPr/>
      </dsp:nvSpPr>
      <dsp:spPr>
        <a:xfrm>
          <a:off x="0" y="836836"/>
          <a:ext cx="522561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/>
            <a:t>NMI (Normalized Mutual Information): Measures shared information between clustering and true labels.</a:t>
          </a:r>
        </a:p>
      </dsp:txBody>
      <dsp:txXfrm>
        <a:off x="32967" y="869803"/>
        <a:ext cx="5159678" cy="609393"/>
      </dsp:txXfrm>
    </dsp:sp>
    <dsp:sp modelId="{1E091BDF-DCDE-D549-97B6-180FDA100526}">
      <dsp:nvSpPr>
        <dsp:cNvPr id="0" name=""/>
        <dsp:cNvSpPr/>
      </dsp:nvSpPr>
      <dsp:spPr>
        <a:xfrm>
          <a:off x="0" y="1561123"/>
          <a:ext cx="5225612" cy="6753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700" kern="1200" dirty="0"/>
            <a:t>Best-performing algorithms: HDBSCAN, GMM, K-Means, MS-AMS.</a:t>
          </a:r>
        </a:p>
      </dsp:txBody>
      <dsp:txXfrm>
        <a:off x="32967" y="1594090"/>
        <a:ext cx="5159678" cy="6093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75B42-0632-CD49-9A3F-281D5A8B19AE}">
      <dsp:nvSpPr>
        <dsp:cNvPr id="0" name=""/>
        <dsp:cNvSpPr/>
      </dsp:nvSpPr>
      <dsp:spPr>
        <a:xfrm>
          <a:off x="0" y="331679"/>
          <a:ext cx="50507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Linear Algorithms: Logistic Regression</a:t>
          </a:r>
          <a:endParaRPr lang="en-CN" sz="1900" kern="1200" dirty="0"/>
        </a:p>
      </dsp:txBody>
      <dsp:txXfrm>
        <a:off x="22246" y="353925"/>
        <a:ext cx="5006280" cy="411223"/>
      </dsp:txXfrm>
    </dsp:sp>
    <dsp:sp modelId="{76D18B56-B287-344D-822E-EEA146DD57BD}">
      <dsp:nvSpPr>
        <dsp:cNvPr id="0" name=""/>
        <dsp:cNvSpPr/>
      </dsp:nvSpPr>
      <dsp:spPr>
        <a:xfrm>
          <a:off x="0" y="842114"/>
          <a:ext cx="50507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Kernel-based algorithms: SVC</a:t>
          </a:r>
          <a:endParaRPr lang="en-CN" sz="1900" kern="1200" dirty="0"/>
        </a:p>
      </dsp:txBody>
      <dsp:txXfrm>
        <a:off x="22246" y="864360"/>
        <a:ext cx="5006280" cy="411223"/>
      </dsp:txXfrm>
    </dsp:sp>
    <dsp:sp modelId="{FA605117-FC93-0D4E-903D-1A4AC70437DB}">
      <dsp:nvSpPr>
        <dsp:cNvPr id="0" name=""/>
        <dsp:cNvSpPr/>
      </dsp:nvSpPr>
      <dsp:spPr>
        <a:xfrm>
          <a:off x="0" y="1352548"/>
          <a:ext cx="50507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Probabilistic Algorithms: </a:t>
          </a:r>
          <a:r>
            <a:rPr lang="en-US" sz="1900" kern="1200" dirty="0" err="1"/>
            <a:t>GaussianNB</a:t>
          </a:r>
          <a:endParaRPr lang="en-CN" sz="1900" kern="1200" dirty="0"/>
        </a:p>
      </dsp:txBody>
      <dsp:txXfrm>
        <a:off x="22246" y="1374794"/>
        <a:ext cx="5006280" cy="411223"/>
      </dsp:txXfrm>
    </dsp:sp>
    <dsp:sp modelId="{7992954D-085A-3744-9097-A34151C7B954}">
      <dsp:nvSpPr>
        <dsp:cNvPr id="0" name=""/>
        <dsp:cNvSpPr/>
      </dsp:nvSpPr>
      <dsp:spPr>
        <a:xfrm>
          <a:off x="0" y="1862984"/>
          <a:ext cx="50507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Gradient Algorithms: </a:t>
          </a:r>
          <a:r>
            <a:rPr lang="en-US" sz="1900" kern="1200" dirty="0" err="1"/>
            <a:t>GradientBoostingClassifier</a:t>
          </a:r>
          <a:endParaRPr lang="en-CN" sz="1900" kern="1200" dirty="0"/>
        </a:p>
      </dsp:txBody>
      <dsp:txXfrm>
        <a:off x="22246" y="1885230"/>
        <a:ext cx="5006280" cy="411223"/>
      </dsp:txXfrm>
    </dsp:sp>
    <dsp:sp modelId="{B3EFD9FF-3B4A-2C43-B6D3-9877E89D86E4}">
      <dsp:nvSpPr>
        <dsp:cNvPr id="0" name=""/>
        <dsp:cNvSpPr/>
      </dsp:nvSpPr>
      <dsp:spPr>
        <a:xfrm>
          <a:off x="0" y="2373419"/>
          <a:ext cx="50507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Instance-based algorithms: </a:t>
          </a:r>
          <a:r>
            <a:rPr lang="en-US" sz="1900" kern="1200" dirty="0" err="1"/>
            <a:t>KNeighborsClassifier</a:t>
          </a:r>
          <a:endParaRPr lang="en-CN" sz="1900" kern="1200" dirty="0"/>
        </a:p>
      </dsp:txBody>
      <dsp:txXfrm>
        <a:off x="22246" y="2395665"/>
        <a:ext cx="5006280" cy="411223"/>
      </dsp:txXfrm>
    </dsp:sp>
    <dsp:sp modelId="{6A104D5E-6D47-1E4D-8F93-2BE91782F91B}">
      <dsp:nvSpPr>
        <dsp:cNvPr id="0" name=""/>
        <dsp:cNvSpPr/>
      </dsp:nvSpPr>
      <dsp:spPr>
        <a:xfrm>
          <a:off x="0" y="2883853"/>
          <a:ext cx="5050772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Decision Tree Algorithms: </a:t>
          </a:r>
          <a:r>
            <a:rPr lang="en-US" sz="1900" kern="1200" dirty="0" err="1"/>
            <a:t>RandomForestClassifier</a:t>
          </a:r>
          <a:endParaRPr lang="en-CN" sz="1900" kern="1200" dirty="0"/>
        </a:p>
      </dsp:txBody>
      <dsp:txXfrm>
        <a:off x="22246" y="2906099"/>
        <a:ext cx="5006280" cy="411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F6AD3-9756-3B48-BCC4-0CDE61A4821E}">
      <dsp:nvSpPr>
        <dsp:cNvPr id="0" name=""/>
        <dsp:cNvSpPr/>
      </dsp:nvSpPr>
      <dsp:spPr>
        <a:xfrm>
          <a:off x="0" y="57973"/>
          <a:ext cx="5626130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400" kern="1200"/>
            <a:t>Models compared with and without pre-clustering features.</a:t>
          </a:r>
        </a:p>
      </dsp:txBody>
      <dsp:txXfrm>
        <a:off x="16392" y="74365"/>
        <a:ext cx="5593346" cy="303006"/>
      </dsp:txXfrm>
    </dsp:sp>
    <dsp:sp modelId="{80F67561-3069-AF48-BE89-7291F4C895F4}">
      <dsp:nvSpPr>
        <dsp:cNvPr id="0" name=""/>
        <dsp:cNvSpPr/>
      </dsp:nvSpPr>
      <dsp:spPr>
        <a:xfrm>
          <a:off x="0" y="464244"/>
          <a:ext cx="5626130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400" kern="1200" dirty="0"/>
            <a:t>Significant improvements in accuracy and recall with clustering features.</a:t>
          </a:r>
        </a:p>
      </dsp:txBody>
      <dsp:txXfrm>
        <a:off x="16392" y="480636"/>
        <a:ext cx="5593346" cy="303006"/>
      </dsp:txXfrm>
    </dsp:sp>
    <dsp:sp modelId="{A8365233-E7E7-5A4F-82E5-20E47C3D7C4D}">
      <dsp:nvSpPr>
        <dsp:cNvPr id="0" name=""/>
        <dsp:cNvSpPr/>
      </dsp:nvSpPr>
      <dsp:spPr>
        <a:xfrm>
          <a:off x="0" y="848450"/>
          <a:ext cx="5626130" cy="335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N" sz="1400" kern="1200" dirty="0"/>
            <a:t>More robust and reliable predictive models.</a:t>
          </a:r>
        </a:p>
      </dsp:txBody>
      <dsp:txXfrm>
        <a:off x="16392" y="864842"/>
        <a:ext cx="5593346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49B7-DF88-0343-95E4-E5A4101E30D4}" type="datetimeFigureOut">
              <a:rPr lang="en-CN" smtClean="0"/>
              <a:t>2024/10/15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65B34-0582-1740-BAC0-D0FB2184021A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807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Compressore industriale ad alta pressione in ambito petrolchimico. </a:t>
            </a:r>
          </a:p>
          <a:p>
            <a:r>
              <a:rPr lang="en-CN" dirty="0"/>
              <a:t>Compressore a 2 fasi: 1. aspirazione dell’aria e compressione intermedia; 2. raffreddamento e alta compressione </a:t>
            </a:r>
            <a:r>
              <a:rPr lang="en-CN" dirty="0">
                <a:sym typeface="Wingdings" pitchFamily="2" charset="2"/>
              </a:rPr>
              <a:t> 40 BAR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9690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SVC</a:t>
            </a:r>
            <a:r>
              <a:rPr lang="en-US" dirty="0"/>
              <a:t>, </a:t>
            </a:r>
            <a:r>
              <a:rPr lang="en-US" b="1" dirty="0" err="1"/>
              <a:t>GaussianNB</a:t>
            </a:r>
            <a:r>
              <a:rPr lang="en-US" dirty="0"/>
              <a:t>, e </a:t>
            </a:r>
            <a:r>
              <a:rPr lang="en-US" b="1" dirty="0"/>
              <a:t>KNN</a:t>
            </a:r>
            <a:r>
              <a:rPr lang="en-US" dirty="0"/>
              <a:t> </a:t>
            </a:r>
            <a:r>
              <a:rPr lang="en-US" dirty="0" err="1"/>
              <a:t>beneficiano</a:t>
            </a:r>
            <a:r>
              <a:rPr lang="en-US" dirty="0"/>
              <a:t> </a:t>
            </a:r>
            <a:r>
              <a:rPr lang="en-US" dirty="0" err="1"/>
              <a:t>maggiormente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feature di clustering </a:t>
            </a:r>
            <a:r>
              <a:rPr lang="en-US" dirty="0" err="1"/>
              <a:t>perché</a:t>
            </a:r>
            <a:r>
              <a:rPr lang="en-US" dirty="0"/>
              <a:t> </a:t>
            </a:r>
            <a:r>
              <a:rPr lang="en-US" dirty="0" err="1"/>
              <a:t>sfruttano</a:t>
            </a:r>
            <a:r>
              <a:rPr lang="en-US" dirty="0"/>
              <a:t> le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spaziali</a:t>
            </a:r>
            <a:r>
              <a:rPr lang="en-US" dirty="0"/>
              <a:t> e </a:t>
            </a:r>
            <a:r>
              <a:rPr lang="en-US" dirty="0" err="1"/>
              <a:t>locali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in </a:t>
            </a:r>
            <a:r>
              <a:rPr lang="en-US" dirty="0" err="1"/>
              <a:t>modi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il clustering </a:t>
            </a:r>
            <a:r>
              <a:rPr lang="en-US" dirty="0" err="1"/>
              <a:t>riesce</a:t>
            </a:r>
            <a:r>
              <a:rPr lang="en-US" dirty="0"/>
              <a:t> a </a:t>
            </a:r>
            <a:r>
              <a:rPr lang="en-US" dirty="0" err="1"/>
              <a:t>evidenziare</a:t>
            </a:r>
            <a:r>
              <a:rPr lang="en-US" dirty="0"/>
              <a:t> e </a:t>
            </a:r>
            <a:r>
              <a:rPr lang="en-US" dirty="0" err="1"/>
              <a:t>organizzare</a:t>
            </a:r>
            <a:r>
              <a:rPr lang="en-US" dirty="0"/>
              <a:t> </a:t>
            </a:r>
            <a:r>
              <a:rPr lang="en-US" dirty="0" err="1"/>
              <a:t>meglio</a:t>
            </a:r>
            <a:r>
              <a:rPr lang="en-US" dirty="0"/>
              <a:t> rispetto ai </a:t>
            </a:r>
            <a:r>
              <a:rPr lang="en-US" dirty="0" err="1"/>
              <a:t>modelli</a:t>
            </a:r>
            <a:r>
              <a:rPr lang="en-US" dirty="0"/>
              <a:t> </a:t>
            </a:r>
            <a:r>
              <a:rPr lang="en-US" dirty="0" err="1"/>
              <a:t>basati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alberi</a:t>
            </a:r>
            <a:r>
              <a:rPr lang="en-US" dirty="0"/>
              <a:t> o </a:t>
            </a:r>
            <a:r>
              <a:rPr lang="en-US" dirty="0" err="1"/>
              <a:t>metodi</a:t>
            </a:r>
            <a:r>
              <a:rPr lang="en-US" dirty="0"/>
              <a:t> </a:t>
            </a:r>
            <a:r>
              <a:rPr lang="en-US" dirty="0" err="1"/>
              <a:t>lineari</a:t>
            </a:r>
            <a:r>
              <a:rPr lang="en-US" dirty="0"/>
              <a:t>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1207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Definizione: </a:t>
            </a:r>
            <a:r>
              <a:rPr lang="en-US" dirty="0"/>
              <a:t>La </a:t>
            </a:r>
            <a:r>
              <a:rPr lang="en-US" b="1" dirty="0" err="1"/>
              <a:t>manutenzione</a:t>
            </a:r>
            <a:r>
              <a:rPr lang="en-US" b="1" dirty="0"/>
              <a:t> </a:t>
            </a:r>
            <a:r>
              <a:rPr lang="en-US" b="1" dirty="0" err="1"/>
              <a:t>predittiva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strategia</a:t>
            </a:r>
            <a:r>
              <a:rPr lang="en-US" dirty="0"/>
              <a:t> di </a:t>
            </a:r>
            <a:r>
              <a:rPr lang="en-US" dirty="0" err="1"/>
              <a:t>manutenzione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utilizza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in tempo </a:t>
            </a:r>
            <a:r>
              <a:rPr lang="en-US" dirty="0" err="1"/>
              <a:t>reale</a:t>
            </a:r>
            <a:r>
              <a:rPr lang="en-US" dirty="0"/>
              <a:t> e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avanzate</a:t>
            </a:r>
            <a:r>
              <a:rPr lang="en-US" dirty="0"/>
              <a:t> per </a:t>
            </a:r>
            <a:r>
              <a:rPr lang="en-US" dirty="0" err="1"/>
              <a:t>prevedere</a:t>
            </a:r>
            <a:r>
              <a:rPr lang="en-US" dirty="0"/>
              <a:t> </a:t>
            </a:r>
            <a:r>
              <a:rPr lang="en-US" dirty="0" err="1"/>
              <a:t>guasti</a:t>
            </a:r>
            <a:r>
              <a:rPr lang="en-US" dirty="0"/>
              <a:t> o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apparecchiature</a:t>
            </a:r>
            <a:r>
              <a:rPr lang="en-US" dirty="0"/>
              <a:t>, </a:t>
            </a:r>
            <a:r>
              <a:rPr lang="en-US" dirty="0" err="1"/>
              <a:t>consentendo</a:t>
            </a:r>
            <a:r>
              <a:rPr lang="en-US" dirty="0"/>
              <a:t> </a:t>
            </a:r>
            <a:r>
              <a:rPr lang="en-US" dirty="0" err="1"/>
              <a:t>interventi</a:t>
            </a:r>
            <a:r>
              <a:rPr lang="en-US" dirty="0"/>
              <a:t> </a:t>
            </a:r>
            <a:r>
              <a:rPr lang="en-US" dirty="0" err="1"/>
              <a:t>mirati</a:t>
            </a:r>
            <a:r>
              <a:rPr lang="en-US" dirty="0"/>
              <a:t> prima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verifichino</a:t>
            </a:r>
            <a:r>
              <a:rPr lang="en-US" dirty="0"/>
              <a:t> </a:t>
            </a:r>
            <a:r>
              <a:rPr lang="en-US" dirty="0" err="1"/>
              <a:t>guasti</a:t>
            </a:r>
            <a:r>
              <a:rPr lang="en-US" dirty="0"/>
              <a:t>, </a:t>
            </a:r>
            <a:r>
              <a:rPr lang="en-US" dirty="0" err="1"/>
              <a:t>ottimizzando</a:t>
            </a:r>
            <a:r>
              <a:rPr lang="en-US" dirty="0"/>
              <a:t> </a:t>
            </a:r>
            <a:r>
              <a:rPr lang="en-US" dirty="0" err="1"/>
              <a:t>così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tempi di </a:t>
            </a:r>
            <a:r>
              <a:rPr lang="en-US" dirty="0" err="1"/>
              <a:t>attività</a:t>
            </a:r>
            <a:r>
              <a:rPr lang="en-US" dirty="0"/>
              <a:t> e </a:t>
            </a:r>
            <a:r>
              <a:rPr lang="en-US" dirty="0" err="1"/>
              <a:t>riducendo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costi</a:t>
            </a:r>
            <a:r>
              <a:rPr lang="en-US" dirty="0"/>
              <a:t> di </a:t>
            </a:r>
            <a:r>
              <a:rPr lang="en-US" dirty="0" err="1"/>
              <a:t>manutenzione</a:t>
            </a:r>
            <a:r>
              <a:rPr lang="en-US" dirty="0"/>
              <a:t>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2410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PRESSIONE: </a:t>
            </a:r>
            <a:r>
              <a:rPr lang="en-US" dirty="0" err="1"/>
              <a:t>Pressione</a:t>
            </a:r>
            <a:r>
              <a:rPr lang="en-US" dirty="0"/>
              <a:t> di </a:t>
            </a:r>
            <a:r>
              <a:rPr lang="en-US" dirty="0" err="1"/>
              <a:t>aspirazione</a:t>
            </a:r>
            <a:r>
              <a:rPr lang="en-US" dirty="0"/>
              <a:t>, </a:t>
            </a:r>
            <a:r>
              <a:rPr lang="en-US" dirty="0" err="1"/>
              <a:t>pressione</a:t>
            </a:r>
            <a:r>
              <a:rPr lang="en-US" dirty="0"/>
              <a:t> di </a:t>
            </a:r>
            <a:r>
              <a:rPr lang="en-US" dirty="0" err="1"/>
              <a:t>scarico</a:t>
            </a:r>
            <a:r>
              <a:rPr lang="en-US" dirty="0"/>
              <a:t>, </a:t>
            </a:r>
            <a:r>
              <a:rPr lang="en-US" dirty="0" err="1"/>
              <a:t>pressione</a:t>
            </a:r>
            <a:r>
              <a:rPr lang="en-US" dirty="0"/>
              <a:t> </a:t>
            </a:r>
            <a:r>
              <a:rPr lang="en-US" dirty="0" err="1"/>
              <a:t>dell'olio</a:t>
            </a:r>
            <a:r>
              <a:rPr lang="en-US" dirty="0"/>
              <a:t> </a:t>
            </a:r>
            <a:r>
              <a:rPr lang="en-US" dirty="0" err="1"/>
              <a:t>lubrificante</a:t>
            </a:r>
            <a:endParaRPr lang="en-US" dirty="0"/>
          </a:p>
          <a:p>
            <a:r>
              <a:rPr lang="en-CN" dirty="0"/>
              <a:t>TEMPERATURA: </a:t>
            </a:r>
            <a:r>
              <a:rPr lang="en-US" dirty="0" err="1"/>
              <a:t>Temperatura</a:t>
            </a:r>
            <a:r>
              <a:rPr lang="en-US" dirty="0"/>
              <a:t> di </a:t>
            </a:r>
            <a:r>
              <a:rPr lang="en-US" dirty="0" err="1"/>
              <a:t>imballaggio</a:t>
            </a:r>
            <a:r>
              <a:rPr lang="en-US" dirty="0"/>
              <a:t> (</a:t>
            </a:r>
            <a:r>
              <a:rPr lang="en-US" dirty="0" err="1"/>
              <a:t>cilindro</a:t>
            </a:r>
            <a:r>
              <a:rPr lang="en-US" dirty="0"/>
              <a:t> 1 e </a:t>
            </a:r>
            <a:r>
              <a:rPr lang="en-US" dirty="0" err="1"/>
              <a:t>cilindro</a:t>
            </a:r>
            <a:r>
              <a:rPr lang="en-US" dirty="0"/>
              <a:t> 2)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0644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5 Macro-blocchi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85609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MATRICE DI CORRELAZIONE: </a:t>
            </a:r>
            <a:r>
              <a:rPr lang="en-US" dirty="0" err="1"/>
              <a:t>tutte</a:t>
            </a:r>
            <a:r>
              <a:rPr lang="en-US" dirty="0"/>
              <a:t> le </a:t>
            </a:r>
            <a:r>
              <a:rPr lang="en-US" dirty="0" err="1"/>
              <a:t>caratteristiche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correlazione</a:t>
            </a:r>
            <a:r>
              <a:rPr lang="en-US" dirty="0"/>
              <a:t> assoluta </a:t>
            </a:r>
            <a:r>
              <a:rPr lang="en-US" dirty="0" err="1"/>
              <a:t>superiore</a:t>
            </a:r>
            <a:r>
              <a:rPr lang="en-US" dirty="0"/>
              <a:t> a </a:t>
            </a:r>
            <a:r>
              <a:rPr lang="en-US" b="1" dirty="0"/>
              <a:t>0,8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sistematicamente</a:t>
            </a:r>
            <a:r>
              <a:rPr lang="en-US" dirty="0"/>
              <a:t> </a:t>
            </a:r>
            <a:r>
              <a:rPr lang="en-US" dirty="0" err="1"/>
              <a:t>rimosse</a:t>
            </a:r>
            <a:r>
              <a:rPr lang="en-US" dirty="0"/>
              <a:t> per </a:t>
            </a:r>
            <a:r>
              <a:rPr lang="en-US" dirty="0" err="1"/>
              <a:t>impedire</a:t>
            </a:r>
            <a:r>
              <a:rPr lang="en-US" dirty="0"/>
              <a:t> </a:t>
            </a:r>
            <a:r>
              <a:rPr lang="en-US" dirty="0" err="1"/>
              <a:t>l'introduzione</a:t>
            </a:r>
            <a:r>
              <a:rPr lang="en-US" dirty="0"/>
              <a:t> di </a:t>
            </a:r>
            <a:r>
              <a:rPr lang="en-US" dirty="0" err="1"/>
              <a:t>ridondanza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modello</a:t>
            </a:r>
            <a:endParaRPr lang="en-US" dirty="0"/>
          </a:p>
          <a:p>
            <a:r>
              <a:rPr lang="en-US" dirty="0"/>
              <a:t>ANOVA: </a:t>
            </a:r>
            <a:r>
              <a:rPr lang="en-US" dirty="0" err="1"/>
              <a:t>analisi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varianza</a:t>
            </a:r>
            <a:r>
              <a:rPr lang="en-US" dirty="0"/>
              <a:t> (ANOVA) per </a:t>
            </a:r>
            <a:r>
              <a:rPr lang="en-US" dirty="0" err="1"/>
              <a:t>valutare</a:t>
            </a:r>
            <a:r>
              <a:rPr lang="en-US" dirty="0"/>
              <a:t> </a:t>
            </a:r>
            <a:r>
              <a:rPr lang="en-US" dirty="0" err="1"/>
              <a:t>ulteriormente</a:t>
            </a:r>
            <a:r>
              <a:rPr lang="en-US" dirty="0"/>
              <a:t> il </a:t>
            </a:r>
            <a:r>
              <a:rPr lang="en-US" b="1" dirty="0" err="1"/>
              <a:t>potere</a:t>
            </a:r>
            <a:r>
              <a:rPr lang="en-US" b="1" dirty="0"/>
              <a:t> </a:t>
            </a:r>
            <a:r>
              <a:rPr lang="en-US" b="1" dirty="0" err="1"/>
              <a:t>discriminante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rimanenti</a:t>
            </a:r>
            <a:r>
              <a:rPr lang="en-US" dirty="0"/>
              <a:t>. Solo le </a:t>
            </a:r>
            <a:r>
              <a:rPr lang="en-US" dirty="0" err="1"/>
              <a:t>caratteristiche</a:t>
            </a:r>
            <a:r>
              <a:rPr lang="en-US" dirty="0"/>
              <a:t> con un </a:t>
            </a:r>
            <a:r>
              <a:rPr lang="en-US" dirty="0" err="1"/>
              <a:t>valore</a:t>
            </a:r>
            <a:r>
              <a:rPr lang="en-US" dirty="0"/>
              <a:t> p </a:t>
            </a:r>
            <a:r>
              <a:rPr lang="en-US" dirty="0" err="1"/>
              <a:t>inferiore</a:t>
            </a:r>
            <a:r>
              <a:rPr lang="en-US" dirty="0"/>
              <a:t> a </a:t>
            </a:r>
            <a:r>
              <a:rPr lang="en-US" b="1" dirty="0"/>
              <a:t>0,05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considerate </a:t>
            </a:r>
            <a:r>
              <a:rPr lang="en-US" dirty="0" err="1"/>
              <a:t>statisticamente</a:t>
            </a:r>
            <a:r>
              <a:rPr lang="en-US" dirty="0"/>
              <a:t> significative e </a:t>
            </a:r>
            <a:r>
              <a:rPr lang="en-US" dirty="0" err="1"/>
              <a:t>mantenute</a:t>
            </a:r>
            <a:r>
              <a:rPr lang="en-US" dirty="0"/>
              <a:t> per </a:t>
            </a:r>
            <a:r>
              <a:rPr lang="en-US" dirty="0" err="1"/>
              <a:t>ulteriori</a:t>
            </a:r>
            <a:r>
              <a:rPr lang="en-US" dirty="0"/>
              <a:t> </a:t>
            </a:r>
            <a:r>
              <a:rPr lang="en-US" dirty="0" err="1"/>
              <a:t>analisi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0837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b="1" dirty="0"/>
              <a:t>EPSILON</a:t>
            </a:r>
            <a:r>
              <a:rPr lang="en-CN" dirty="0"/>
              <a:t> </a:t>
            </a:r>
            <a:r>
              <a:rPr lang="en-US" dirty="0" err="1"/>
              <a:t>definisce</a:t>
            </a:r>
            <a:r>
              <a:rPr lang="en-US" dirty="0"/>
              <a:t> il </a:t>
            </a:r>
            <a:r>
              <a:rPr lang="en-US" dirty="0" err="1"/>
              <a:t>raggio</a:t>
            </a:r>
            <a:r>
              <a:rPr lang="en-US" dirty="0"/>
              <a:t> </a:t>
            </a:r>
            <a:r>
              <a:rPr lang="en-US" dirty="0" err="1"/>
              <a:t>entro</a:t>
            </a:r>
            <a:r>
              <a:rPr lang="en-US" dirty="0"/>
              <a:t> cui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considerati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punti</a:t>
            </a:r>
            <a:r>
              <a:rPr lang="en-US" dirty="0"/>
              <a:t> </a:t>
            </a:r>
            <a:r>
              <a:rPr lang="en-US" dirty="0" err="1"/>
              <a:t>adiacenti</a:t>
            </a:r>
            <a:r>
              <a:rPr lang="en-US" dirty="0"/>
              <a:t> per </a:t>
            </a:r>
            <a:r>
              <a:rPr lang="en-US" dirty="0" err="1"/>
              <a:t>determinare</a:t>
            </a:r>
            <a:r>
              <a:rPr lang="en-US" dirty="0"/>
              <a:t> la </a:t>
            </a:r>
            <a:r>
              <a:rPr lang="en-US" dirty="0" err="1"/>
              <a:t>densità</a:t>
            </a:r>
            <a:r>
              <a:rPr lang="en-US" dirty="0"/>
              <a:t> locale</a:t>
            </a:r>
          </a:p>
          <a:p>
            <a:r>
              <a:rPr lang="en-US" b="1" dirty="0"/>
              <a:t>HDBSCAN</a:t>
            </a:r>
            <a:r>
              <a:rPr lang="en-US" dirty="0"/>
              <a:t> e </a:t>
            </a:r>
            <a:r>
              <a:rPr lang="en-US" b="1" dirty="0"/>
              <a:t>OPTICS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sensibili</a:t>
            </a:r>
            <a:r>
              <a:rPr lang="en-US" dirty="0"/>
              <a:t> a un </a:t>
            </a:r>
            <a:r>
              <a:rPr lang="en-US" dirty="0" err="1"/>
              <a:t>parametro</a:t>
            </a:r>
            <a:r>
              <a:rPr lang="en-US" dirty="0"/>
              <a:t> simile a epsilon per il clustering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. HDBSCAN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correlati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densità</a:t>
            </a:r>
            <a:r>
              <a:rPr lang="en-US" dirty="0"/>
              <a:t>, come </a:t>
            </a:r>
            <a:r>
              <a:rPr lang="en-US" b="1" dirty="0" err="1"/>
              <a:t>min_cluster_size</a:t>
            </a:r>
            <a:r>
              <a:rPr lang="en-US" dirty="0"/>
              <a:t>, ed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sensibile</a:t>
            </a:r>
            <a:r>
              <a:rPr lang="en-US" dirty="0"/>
              <a:t> a </a:t>
            </a:r>
            <a:r>
              <a:rPr lang="en-US" dirty="0" err="1"/>
              <a:t>configurazioni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influenzano</a:t>
            </a:r>
            <a:r>
              <a:rPr lang="en-US" dirty="0"/>
              <a:t> la </a:t>
            </a:r>
            <a:r>
              <a:rPr lang="en-US" dirty="0" err="1"/>
              <a:t>densità</a:t>
            </a:r>
            <a:r>
              <a:rPr lang="en-US" dirty="0"/>
              <a:t> e la </a:t>
            </a:r>
            <a:r>
              <a:rPr lang="en-US" dirty="0" err="1"/>
              <a:t>struttura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cluster. OPTICS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un'estensione</a:t>
            </a:r>
            <a:r>
              <a:rPr lang="en-US" dirty="0"/>
              <a:t> di DBSCAN e </a:t>
            </a:r>
            <a:r>
              <a:rPr lang="en-US" dirty="0" err="1"/>
              <a:t>utilizza</a:t>
            </a:r>
            <a:r>
              <a:rPr lang="en-US" dirty="0"/>
              <a:t> un </a:t>
            </a:r>
            <a:r>
              <a:rPr lang="en-US" dirty="0" err="1"/>
              <a:t>parametro</a:t>
            </a:r>
            <a:r>
              <a:rPr lang="en-US" dirty="0"/>
              <a:t> simile </a:t>
            </a:r>
            <a:r>
              <a:rPr lang="en-US" dirty="0" err="1"/>
              <a:t>all'epsilon</a:t>
            </a:r>
            <a:r>
              <a:rPr lang="en-US" dirty="0"/>
              <a:t> </a:t>
            </a:r>
            <a:r>
              <a:rPr lang="en-US" dirty="0" err="1"/>
              <a:t>chiamato</a:t>
            </a:r>
            <a:r>
              <a:rPr lang="en-US" dirty="0"/>
              <a:t> </a:t>
            </a:r>
            <a:r>
              <a:rPr lang="en-US" dirty="0" err="1"/>
              <a:t>max_eps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influenza il </a:t>
            </a:r>
            <a:r>
              <a:rPr lang="en-US" dirty="0" err="1"/>
              <a:t>calcolo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distanze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punti</a:t>
            </a:r>
            <a:r>
              <a:rPr lang="en-US" dirty="0"/>
              <a:t> e la </a:t>
            </a:r>
            <a:r>
              <a:rPr lang="en-US" dirty="0" err="1"/>
              <a:t>rilevazione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cluster </a:t>
            </a:r>
            <a:r>
              <a:rPr lang="en-US" dirty="0" err="1"/>
              <a:t>basati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densità</a:t>
            </a:r>
            <a:endParaRPr lang="en-US" dirty="0"/>
          </a:p>
          <a:p>
            <a:r>
              <a:rPr lang="en-US" b="1" dirty="0"/>
              <a:t>K </a:t>
            </a:r>
            <a:r>
              <a:rPr lang="en-US" b="0" dirty="0" err="1"/>
              <a:t>definisce</a:t>
            </a:r>
            <a:r>
              <a:rPr lang="en-US" b="0" dirty="0"/>
              <a:t> il </a:t>
            </a:r>
            <a:r>
              <a:rPr lang="en-US" b="0" dirty="0" err="1"/>
              <a:t>numero</a:t>
            </a:r>
            <a:r>
              <a:rPr lang="en-US" b="0" dirty="0"/>
              <a:t> </a:t>
            </a:r>
            <a:r>
              <a:rPr lang="en-US" b="0" dirty="0" err="1"/>
              <a:t>ottimale</a:t>
            </a:r>
            <a:r>
              <a:rPr lang="en-US" b="0" dirty="0"/>
              <a:t> di cluster</a:t>
            </a:r>
          </a:p>
          <a:p>
            <a:r>
              <a:rPr lang="en-US" b="1" dirty="0"/>
              <a:t>K-Means</a:t>
            </a:r>
            <a:r>
              <a:rPr lang="en-US" dirty="0"/>
              <a:t>, </a:t>
            </a:r>
            <a:r>
              <a:rPr lang="en-US" b="1" dirty="0"/>
              <a:t>GMM</a:t>
            </a:r>
            <a:r>
              <a:rPr lang="en-US" dirty="0"/>
              <a:t> e </a:t>
            </a:r>
            <a:r>
              <a:rPr lang="en-US" b="1" dirty="0"/>
              <a:t>BIRCH</a:t>
            </a:r>
            <a:r>
              <a:rPr lang="en-US" dirty="0"/>
              <a:t> (se </a:t>
            </a:r>
            <a:r>
              <a:rPr lang="en-US" dirty="0" err="1"/>
              <a:t>combinato</a:t>
            </a:r>
            <a:r>
              <a:rPr lang="en-US" dirty="0"/>
              <a:t> con K-Means)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sensibili</a:t>
            </a:r>
            <a:r>
              <a:rPr lang="en-US" dirty="0"/>
              <a:t> a K</a:t>
            </a:r>
            <a:endParaRPr lang="en-US" b="1" dirty="0"/>
          </a:p>
          <a:p>
            <a:endParaRPr lang="en-CN" dirty="0"/>
          </a:p>
          <a:p>
            <a:r>
              <a:rPr lang="en-US" dirty="0"/>
              <a:t>La </a:t>
            </a:r>
            <a:r>
              <a:rPr lang="en-US" b="1" dirty="0" err="1"/>
              <a:t>funzione</a:t>
            </a:r>
            <a:r>
              <a:rPr lang="en-US" b="1" dirty="0"/>
              <a:t> silhouette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utilizzata</a:t>
            </a:r>
            <a:r>
              <a:rPr lang="en-US" dirty="0"/>
              <a:t> per </a:t>
            </a:r>
            <a:r>
              <a:rPr lang="en-US" dirty="0" err="1"/>
              <a:t>valutare</a:t>
            </a:r>
            <a:r>
              <a:rPr lang="en-US" dirty="0"/>
              <a:t> la </a:t>
            </a:r>
            <a:r>
              <a:rPr lang="en-US" dirty="0" err="1"/>
              <a:t>qualità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cluster in un </a:t>
            </a:r>
            <a:r>
              <a:rPr lang="en-US" dirty="0" err="1"/>
              <a:t>insieme</a:t>
            </a:r>
            <a:r>
              <a:rPr lang="en-US" dirty="0"/>
              <a:t> di </a:t>
            </a:r>
            <a:r>
              <a:rPr lang="en-US" dirty="0" err="1"/>
              <a:t>dati</a:t>
            </a:r>
            <a:r>
              <a:rPr lang="en-US" dirty="0"/>
              <a:t>, e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applicata</a:t>
            </a:r>
            <a:r>
              <a:rPr lang="en-US" dirty="0"/>
              <a:t> a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di clustering.</a:t>
            </a:r>
            <a:r>
              <a:rPr lang="en-CN" dirty="0"/>
              <a:t> </a:t>
            </a:r>
            <a:r>
              <a:rPr lang="en-US" dirty="0"/>
              <a:t>Il </a:t>
            </a:r>
            <a:r>
              <a:rPr lang="en-US" dirty="0" err="1"/>
              <a:t>risultato</a:t>
            </a:r>
            <a:r>
              <a:rPr lang="en-US" dirty="0"/>
              <a:t> di s(</a:t>
            </a:r>
            <a:r>
              <a:rPr lang="en-US" dirty="0" err="1"/>
              <a:t>i</a:t>
            </a:r>
            <a:r>
              <a:rPr lang="en-US" dirty="0"/>
              <a:t>)s(</a:t>
            </a:r>
            <a:r>
              <a:rPr lang="en-US" dirty="0" err="1"/>
              <a:t>i</a:t>
            </a:r>
            <a:r>
              <a:rPr lang="en-US" dirty="0"/>
              <a:t>)s(</a:t>
            </a:r>
            <a:r>
              <a:rPr lang="en-US" dirty="0" err="1"/>
              <a:t>i</a:t>
            </a:r>
            <a:r>
              <a:rPr lang="en-US" dirty="0"/>
              <a:t>) varia </a:t>
            </a:r>
            <a:r>
              <a:rPr lang="en-US" dirty="0" err="1"/>
              <a:t>tra</a:t>
            </a:r>
            <a:r>
              <a:rPr lang="en-US" dirty="0"/>
              <a:t> -1 e 1, dove: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vicino</a:t>
            </a:r>
            <a:r>
              <a:rPr lang="en-US" dirty="0"/>
              <a:t> a 1 indica </a:t>
            </a:r>
            <a:r>
              <a:rPr lang="en-US" dirty="0" err="1"/>
              <a:t>che</a:t>
            </a:r>
            <a:r>
              <a:rPr lang="en-US" dirty="0"/>
              <a:t> il punto </a:t>
            </a:r>
            <a:r>
              <a:rPr lang="en-US" dirty="0" err="1"/>
              <a:t>è</a:t>
            </a:r>
            <a:r>
              <a:rPr lang="en-US" dirty="0"/>
              <a:t> ben </a:t>
            </a:r>
            <a:r>
              <a:rPr lang="en-US" dirty="0" err="1"/>
              <a:t>assegnato</a:t>
            </a:r>
            <a:r>
              <a:rPr lang="en-US" dirty="0"/>
              <a:t> al </a:t>
            </a:r>
            <a:r>
              <a:rPr lang="en-US" dirty="0" err="1"/>
              <a:t>suo</a:t>
            </a:r>
            <a:r>
              <a:rPr lang="en-US" dirty="0"/>
              <a:t> cluster.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vicino</a:t>
            </a:r>
            <a:r>
              <a:rPr lang="en-US" dirty="0"/>
              <a:t> a 0 indica </a:t>
            </a:r>
            <a:r>
              <a:rPr lang="en-US" dirty="0" err="1"/>
              <a:t>che</a:t>
            </a:r>
            <a:r>
              <a:rPr lang="en-US" dirty="0"/>
              <a:t> il punto </a:t>
            </a:r>
            <a:r>
              <a:rPr lang="en-US" dirty="0" err="1"/>
              <a:t>è</a:t>
            </a:r>
            <a:r>
              <a:rPr lang="en-US" dirty="0"/>
              <a:t> ai </a:t>
            </a:r>
            <a:r>
              <a:rPr lang="en-US" dirty="0" err="1"/>
              <a:t>margini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due cluster.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negativo</a:t>
            </a:r>
            <a:r>
              <a:rPr lang="en-US" dirty="0"/>
              <a:t> indica </a:t>
            </a:r>
            <a:r>
              <a:rPr lang="en-US" dirty="0" err="1"/>
              <a:t>che</a:t>
            </a:r>
            <a:r>
              <a:rPr lang="en-US" dirty="0"/>
              <a:t> il punto </a:t>
            </a:r>
            <a:r>
              <a:rPr lang="en-US" dirty="0" err="1"/>
              <a:t>potrebbe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assegnato</a:t>
            </a:r>
            <a:r>
              <a:rPr lang="en-US" dirty="0"/>
              <a:t> al cluster </a:t>
            </a:r>
            <a:r>
              <a:rPr lang="en-US" dirty="0" err="1"/>
              <a:t>sbagliato</a:t>
            </a:r>
            <a:r>
              <a:rPr lang="en-US" dirty="0"/>
              <a:t>.</a:t>
            </a:r>
          </a:p>
          <a:p>
            <a:endParaRPr lang="en-CN" dirty="0"/>
          </a:p>
          <a:p>
            <a:r>
              <a:rPr lang="en-CN" dirty="0"/>
              <a:t>Scegliere </a:t>
            </a:r>
            <a:r>
              <a:rPr lang="en-US" dirty="0"/>
              <a:t>I</a:t>
            </a:r>
            <a:r>
              <a:rPr lang="en-CN" dirty="0"/>
              <a:t> valori K ed Epsilon che massimizzano in generale la funzione Silhoette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8912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Figura in alto: distribuzione dei cluster rispetto al tempo e alla normalità </a:t>
            </a:r>
            <a:endParaRPr lang="en-CN" dirty="0">
              <a:sym typeface="Wingdings" pitchFamily="2" charset="2"/>
            </a:endParaRPr>
          </a:p>
          <a:p>
            <a:r>
              <a:rPr lang="en-CN" dirty="0">
                <a:sym typeface="Wingdings" pitchFamily="2" charset="2"/>
              </a:rPr>
              <a:t>Figura in basso: rappresentazione grafica dei periodi di normalità (verde) ed anormalità (rosso) del dataset</a:t>
            </a:r>
          </a:p>
          <a:p>
            <a:endParaRPr lang="en-CN" dirty="0">
              <a:sym typeface="Wingdings" pitchFamily="2" charset="2"/>
            </a:endParaRPr>
          </a:p>
          <a:p>
            <a:r>
              <a:rPr lang="en-CN" dirty="0">
                <a:sym typeface="Wingdings" pitchFamily="2" charset="2"/>
              </a:rPr>
              <a:t>OSS1: </a:t>
            </a:r>
            <a:r>
              <a:rPr lang="en-US" dirty="0">
                <a:sym typeface="Wingdings" pitchFamily="2" charset="2"/>
              </a:rPr>
              <a:t>Il </a:t>
            </a:r>
            <a:r>
              <a:rPr lang="en-US" dirty="0" err="1">
                <a:sym typeface="Wingdings" pitchFamily="2" charset="2"/>
              </a:rPr>
              <a:t>confronto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tra</a:t>
            </a:r>
            <a:r>
              <a:rPr lang="en-US" dirty="0">
                <a:sym typeface="Wingdings" pitchFamily="2" charset="2"/>
              </a:rPr>
              <a:t> le due figure </a:t>
            </a:r>
            <a:r>
              <a:rPr lang="en-US" dirty="0" err="1">
                <a:sym typeface="Wingdings" pitchFamily="2" charset="2"/>
              </a:rPr>
              <a:t>mostra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che</a:t>
            </a:r>
            <a:r>
              <a:rPr lang="en-US" dirty="0">
                <a:sym typeface="Wingdings" pitchFamily="2" charset="2"/>
              </a:rPr>
              <a:t> tutti </a:t>
            </a:r>
            <a:r>
              <a:rPr lang="en-US" dirty="0" err="1">
                <a:sym typeface="Wingdings" pitchFamily="2" charset="2"/>
              </a:rPr>
              <a:t>gli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algoritmi</a:t>
            </a:r>
            <a:r>
              <a:rPr lang="en-US" dirty="0">
                <a:sym typeface="Wingdings" pitchFamily="2" charset="2"/>
              </a:rPr>
              <a:t> di clustering </a:t>
            </a:r>
            <a:r>
              <a:rPr lang="en-US" dirty="0" err="1">
                <a:sym typeface="Wingdings" pitchFamily="2" charset="2"/>
              </a:rPr>
              <a:t>hanno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identificato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tre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periodi</a:t>
            </a:r>
            <a:r>
              <a:rPr lang="en-US" dirty="0">
                <a:sym typeface="Wingdings" pitchFamily="2" charset="2"/>
              </a:rPr>
              <a:t> di </a:t>
            </a:r>
            <a:r>
              <a:rPr lang="en-US" dirty="0" err="1">
                <a:sym typeface="Wingdings" pitchFamily="2" charset="2"/>
              </a:rPr>
              <a:t>anomalia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della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macchina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sebbene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cluster </a:t>
            </a:r>
            <a:r>
              <a:rPr lang="en-US" dirty="0" err="1">
                <a:sym typeface="Wingdings" pitchFamily="2" charset="2"/>
              </a:rPr>
              <a:t>risultanti</a:t>
            </a:r>
            <a:r>
              <a:rPr lang="en-US" dirty="0">
                <a:sym typeface="Wingdings" pitchFamily="2" charset="2"/>
              </a:rPr>
              <a:t> non </a:t>
            </a:r>
            <a:r>
              <a:rPr lang="en-US" dirty="0" err="1">
                <a:sym typeface="Wingdings" pitchFamily="2" charset="2"/>
              </a:rPr>
              <a:t>fossero</a:t>
            </a:r>
            <a:r>
              <a:rPr lang="en-US" dirty="0">
                <a:sym typeface="Wingdings" pitchFamily="2" charset="2"/>
              </a:rPr>
              <a:t> del </a:t>
            </a:r>
            <a:r>
              <a:rPr lang="en-US" dirty="0" err="1">
                <a:sym typeface="Wingdings" pitchFamily="2" charset="2"/>
              </a:rPr>
              <a:t>tutto</a:t>
            </a:r>
            <a:r>
              <a:rPr lang="en-US" dirty="0">
                <a:sym typeface="Wingdings" pitchFamily="2" charset="2"/>
              </a:rPr>
              <a:t> puri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OSS2: Per </a:t>
            </a:r>
            <a:r>
              <a:rPr lang="en-US" dirty="0" err="1">
                <a:sym typeface="Wingdings" pitchFamily="2" charset="2"/>
              </a:rPr>
              <a:t>valutare</a:t>
            </a:r>
            <a:r>
              <a:rPr lang="en-US" dirty="0">
                <a:sym typeface="Wingdings" pitchFamily="2" charset="2"/>
              </a:rPr>
              <a:t> la </a:t>
            </a:r>
            <a:r>
              <a:rPr lang="en-US" dirty="0" err="1">
                <a:sym typeface="Wingdings" pitchFamily="2" charset="2"/>
              </a:rPr>
              <a:t>qualità</a:t>
            </a:r>
            <a:r>
              <a:rPr lang="en-US" dirty="0">
                <a:sym typeface="Wingdings" pitchFamily="2" charset="2"/>
              </a:rPr>
              <a:t> del clustering, </a:t>
            </a:r>
            <a:r>
              <a:rPr lang="en-US" dirty="0" err="1">
                <a:sym typeface="Wingdings" pitchFamily="2" charset="2"/>
              </a:rPr>
              <a:t>abbiamo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etichettato</a:t>
            </a:r>
            <a:r>
              <a:rPr lang="en-US" dirty="0">
                <a:sym typeface="Wingdings" pitchFamily="2" charset="2"/>
              </a:rPr>
              <a:t> il set di </a:t>
            </a:r>
            <a:r>
              <a:rPr lang="en-US" dirty="0" err="1">
                <a:sym typeface="Wingdings" pitchFamily="2" charset="2"/>
              </a:rPr>
              <a:t>dati</a:t>
            </a:r>
            <a:r>
              <a:rPr lang="en-US" dirty="0">
                <a:sym typeface="Wingdings" pitchFamily="2" charset="2"/>
              </a:rPr>
              <a:t> con </a:t>
            </a:r>
            <a:r>
              <a:rPr lang="en-US" dirty="0" err="1">
                <a:sym typeface="Wingdings" pitchFamily="2" charset="2"/>
              </a:rPr>
              <a:t>periodi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noti</a:t>
            </a:r>
            <a:r>
              <a:rPr lang="en-US" dirty="0">
                <a:sym typeface="Wingdings" pitchFamily="2" charset="2"/>
              </a:rPr>
              <a:t> dal </a:t>
            </a:r>
            <a:r>
              <a:rPr lang="en-US" dirty="0" err="1">
                <a:sym typeface="Wingdings" pitchFamily="2" charset="2"/>
              </a:rPr>
              <a:t>NoC</a:t>
            </a:r>
            <a:r>
              <a:rPr lang="en-US" dirty="0">
                <a:sym typeface="Wingdings" pitchFamily="2" charset="2"/>
              </a:rPr>
              <a:t> ed </a:t>
            </a:r>
            <a:r>
              <a:rPr lang="en-US" dirty="0" err="1">
                <a:sym typeface="Wingdings" pitchFamily="2" charset="2"/>
              </a:rPr>
              <a:t>utilizzato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queste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informazioni</a:t>
            </a:r>
            <a:r>
              <a:rPr lang="en-US" dirty="0">
                <a:sym typeface="Wingdings" pitchFamily="2" charset="2"/>
              </a:rPr>
              <a:t> per </a:t>
            </a:r>
            <a:r>
              <a:rPr lang="en-US" dirty="0" err="1">
                <a:sym typeface="Wingdings" pitchFamily="2" charset="2"/>
              </a:rPr>
              <a:t>valutare</a:t>
            </a:r>
            <a:r>
              <a:rPr lang="en-US" dirty="0">
                <a:sym typeface="Wingdings" pitchFamily="2" charset="2"/>
              </a:rPr>
              <a:t> le </a:t>
            </a:r>
            <a:r>
              <a:rPr lang="en-US" dirty="0" err="1">
                <a:sym typeface="Wingdings" pitchFamily="2" charset="2"/>
              </a:rPr>
              <a:t>metriche</a:t>
            </a:r>
            <a:r>
              <a:rPr lang="en-US" dirty="0">
                <a:sym typeface="Wingdings" pitchFamily="2" charset="2"/>
              </a:rPr>
              <a:t> NMI ed ARI</a:t>
            </a:r>
            <a:endParaRPr lang="en-CN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1909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ARI</a:t>
            </a:r>
            <a:r>
              <a:rPr lang="en-US" dirty="0"/>
              <a:t> </a:t>
            </a:r>
            <a:r>
              <a:rPr lang="en-US" dirty="0" err="1"/>
              <a:t>misura</a:t>
            </a:r>
            <a:r>
              <a:rPr lang="en-US" dirty="0"/>
              <a:t> la </a:t>
            </a:r>
            <a:r>
              <a:rPr lang="en-US" dirty="0" err="1"/>
              <a:t>concordanza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del clustering e 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en-US" dirty="0"/>
              <a:t> </a:t>
            </a:r>
            <a:r>
              <a:rPr lang="en-US" dirty="0" err="1"/>
              <a:t>tenendo</a:t>
            </a:r>
            <a:r>
              <a:rPr lang="en-US" dirty="0"/>
              <a:t> </a:t>
            </a:r>
            <a:r>
              <a:rPr lang="en-US" dirty="0" err="1"/>
              <a:t>conto</a:t>
            </a:r>
            <a:r>
              <a:rPr lang="en-US" dirty="0"/>
              <a:t> del </a:t>
            </a:r>
            <a:r>
              <a:rPr lang="en-US" dirty="0" err="1"/>
              <a:t>caso</a:t>
            </a:r>
            <a:r>
              <a:rPr lang="en-US" dirty="0"/>
              <a:t>, </a:t>
            </a:r>
            <a:r>
              <a:rPr lang="en-US" dirty="0" err="1"/>
              <a:t>fornendo</a:t>
            </a:r>
            <a:r>
              <a:rPr lang="en-US" dirty="0"/>
              <a:t>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coerenza</a:t>
            </a:r>
            <a:r>
              <a:rPr lang="en-US" dirty="0"/>
              <a:t> </a:t>
            </a:r>
            <a:r>
              <a:rPr lang="en-US" dirty="0" err="1"/>
              <a:t>complessiva</a:t>
            </a:r>
            <a:r>
              <a:rPr lang="en-US" dirty="0"/>
              <a:t> del cluster.</a:t>
            </a:r>
            <a:endParaRPr lang="en-CN" dirty="0"/>
          </a:p>
          <a:p>
            <a:endParaRPr lang="en-CN" dirty="0"/>
          </a:p>
          <a:p>
            <a:r>
              <a:rPr lang="en-US" b="1" dirty="0"/>
              <a:t>NMI</a:t>
            </a:r>
            <a:r>
              <a:rPr lang="en-US" dirty="0"/>
              <a:t> valuta la </a:t>
            </a:r>
            <a:r>
              <a:rPr lang="en-US" dirty="0" err="1"/>
              <a:t>quantità</a:t>
            </a:r>
            <a:r>
              <a:rPr lang="en-US" dirty="0"/>
              <a:t> di </a:t>
            </a:r>
            <a:r>
              <a:rPr lang="en-US" dirty="0" err="1"/>
              <a:t>informazioni</a:t>
            </a:r>
            <a:r>
              <a:rPr lang="en-US" dirty="0"/>
              <a:t> </a:t>
            </a:r>
            <a:r>
              <a:rPr lang="en-US" dirty="0" err="1"/>
              <a:t>condivise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risultati</a:t>
            </a:r>
            <a:r>
              <a:rPr lang="en-US" dirty="0"/>
              <a:t> del clustering e le </a:t>
            </a:r>
            <a:r>
              <a:rPr lang="en-US" dirty="0" err="1"/>
              <a:t>etichette</a:t>
            </a:r>
            <a:r>
              <a:rPr lang="en-US" dirty="0"/>
              <a:t> </a:t>
            </a:r>
            <a:r>
              <a:rPr lang="en-US" dirty="0" err="1"/>
              <a:t>reali</a:t>
            </a:r>
            <a:r>
              <a:rPr lang="en-US" dirty="0"/>
              <a:t>, </a:t>
            </a:r>
            <a:r>
              <a:rPr lang="en-US" dirty="0" err="1"/>
              <a:t>mostrando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bene </a:t>
            </a:r>
            <a:r>
              <a:rPr lang="en-US" dirty="0" err="1"/>
              <a:t>i</a:t>
            </a:r>
            <a:r>
              <a:rPr lang="en-US" dirty="0"/>
              <a:t> cluster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allineano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periodi</a:t>
            </a:r>
            <a:r>
              <a:rPr lang="en-US" dirty="0"/>
              <a:t> </a:t>
            </a:r>
            <a:r>
              <a:rPr lang="en-US" dirty="0" err="1"/>
              <a:t>noti</a:t>
            </a:r>
            <a:r>
              <a:rPr lang="en-US" dirty="0"/>
              <a:t>.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667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SMOTE technique (Synthetic Minority Over-sampling Technique) Chawla et al. (2002) per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affrontare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efficacemente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lo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sbilanciamento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delle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classi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65B34-0582-1740-BAC0-D0FB2184021A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034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3FCC-0AFA-7CD6-9F00-DA224789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103F7-C7AC-0379-158B-C92E36735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F094-660B-4350-65BF-B19CFD96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C67CA-C514-1CB6-A195-E6CBE3F3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EDA57-C521-EA2E-CC06-CBE8F99F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4A9B-30FE-FE85-08E7-F456A185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ED079-32F1-88D9-39ED-35B5BBE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DC6C0-1E13-8A15-45C5-E078F8DA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89F3-24B4-A6F0-23FB-B18A9B3F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B3F7A-6B20-203A-ACC6-261FCB76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4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B46CC-11A3-E11B-F078-CD334F078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55515-9991-03DB-279D-3D92D9A4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B18CF-15F0-81AB-D11E-8D2603E8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7A5D2-4DBC-05CB-7B21-C0D0C4C8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74B85-6409-688D-3959-15BA2C29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4419-0AB6-69A6-2198-4E782502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E388C-E4CC-316B-C925-6417F96F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9798E-FA2F-2F00-54A5-3DD0B7AE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4AB34-1D96-0143-AB3B-17340628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56F0-01A2-0019-DC59-D2D4F2D5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F859-248D-6111-828B-6805455F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9EC9-7BC3-1DA5-18B0-C308E502F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AD35-9DC9-AD0F-42D7-CC1A70A6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024CD-D1D4-93AF-D348-BED878AF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CBCF-7B2C-9EB5-50C6-2A08ADC08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BB8C-A229-1BBC-28D7-DC57ACE8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E935F-A268-2C3F-F95A-B67CAC4CE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2BA98-5A59-C614-FD8F-A2DB5ECE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FEA93-279A-F17C-98BC-4984F515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6E98B-54CF-0976-7295-875D86A0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BE720-3016-28BE-06C8-3C7AE5010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1379-CE9F-6FF3-6F5C-A01DE7D65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F3F8E-39D3-1F5E-71E5-983AECEA5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6B74D-8379-6F5D-206C-B71C43F7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857F9-3872-18C5-F98E-06C058F7A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1E88-FECD-4BBA-3EA8-1952AEC7E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0596F6-B20B-9265-CB44-CEF9B1E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58915-83C1-A131-0CEC-0018A6F3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110EC-3480-575D-AD1E-5747C249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0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B0775-7DB3-2175-AE50-054BEB6A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61AEE-238E-7B5D-C452-754AD5ED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0ED0F8-5343-3FE8-3219-0B05DF7E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E4B08-87CE-BB40-838D-4845654B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8594E-2805-D4A2-F087-22D5BC7A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9FAC0-C370-EF2C-9DE3-6C5A1A093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A2CD9-5A54-CE7A-5A45-4263AA6F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D59D-50F1-A9E0-EE89-7D2147E9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DE25-B8DF-CE60-BEAB-4F8B85507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D5050-F83F-7829-04EA-6D4B1121C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6C9F1-D3DC-59A0-52C4-0E512521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C8A36-BB3D-EFAB-4E08-7166A167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411A9-B45F-4F33-1E91-0806DE51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6315-C54D-6643-B582-51A8B3677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8E65B-45E2-C889-50D9-FB57BA54CB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44001-5663-204E-EF40-97F32AFCC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F8469-326D-F22B-17AD-546D5099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9FAA6-CAC6-FA4A-CBC9-CD38958E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79436-18B8-739C-8BB7-57DEBBDD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0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504C8C-3C45-1EB9-3D6E-51DBE0BA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007B6-E768-ABAB-3D9C-EF20AE26C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D40E9-4AB5-C581-699B-E30BEFA2F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5F0A8-BF79-D919-ED8A-4A9D71332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09DFD-D847-2F1E-96B7-B1B415160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331" y="662153"/>
            <a:ext cx="8607972" cy="2593810"/>
          </a:xfrm>
        </p:spPr>
        <p:txBody>
          <a:bodyPr>
            <a:normAutofit/>
          </a:bodyPr>
          <a:lstStyle/>
          <a:p>
            <a:r>
              <a:rPr dirty="0"/>
              <a:t>Predictive Maintenance Study for High-Pressure Industrial Compressors: Hybrid Clustering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10424"/>
            <a:ext cx="6858000" cy="938431"/>
          </a:xfrm>
        </p:spPr>
        <p:txBody>
          <a:bodyPr>
            <a:normAutofit/>
          </a:bodyPr>
          <a:lstStyle/>
          <a:p>
            <a:r>
              <a:rPr dirty="0"/>
              <a:t>Alessandro Costa, Emilio </a:t>
            </a:r>
            <a:r>
              <a:rPr dirty="0" err="1"/>
              <a:t>Mastriani</a:t>
            </a:r>
            <a:r>
              <a:rPr dirty="0"/>
              <a:t>, Federico </a:t>
            </a:r>
            <a:r>
              <a:rPr dirty="0" err="1"/>
              <a:t>Incardona</a:t>
            </a:r>
            <a:r>
              <a:rPr dirty="0"/>
              <a:t>, Kevin </a:t>
            </a:r>
            <a:r>
              <a:rPr dirty="0" err="1"/>
              <a:t>Munari</a:t>
            </a:r>
            <a:r>
              <a:rPr dirty="0"/>
              <a:t>, Sebastiano </a:t>
            </a:r>
            <a:r>
              <a:rPr dirty="0" err="1"/>
              <a:t>Spinello</a:t>
            </a:r>
            <a:endParaRPr dirty="0"/>
          </a:p>
          <a:p>
            <a:r>
              <a:rPr dirty="0"/>
              <a:t>INAF, </a:t>
            </a:r>
            <a:r>
              <a:rPr dirty="0" err="1"/>
              <a:t>Osservatorio</a:t>
            </a:r>
            <a:r>
              <a:rPr dirty="0"/>
              <a:t> </a:t>
            </a:r>
            <a:r>
              <a:rPr dirty="0" err="1"/>
              <a:t>Astrofisico</a:t>
            </a:r>
            <a:r>
              <a:rPr dirty="0"/>
              <a:t> di Catania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07E99-BDB5-51DE-9009-8103C5A9E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2867-DE4D-B783-7164-BAC56978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4479706" cy="538764"/>
          </a:xfrm>
        </p:spPr>
        <p:txBody>
          <a:bodyPr>
            <a:normAutofit fontScale="90000"/>
          </a:bodyPr>
          <a:lstStyle/>
          <a:p>
            <a:r>
              <a:rPr lang="en-US" dirty="0"/>
              <a:t>Clustering and Metrics</a:t>
            </a:r>
            <a:endParaRPr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EB42344-3292-06E7-2267-B11CF94F8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12435"/>
              </p:ext>
            </p:extLst>
          </p:nvPr>
        </p:nvGraphicFramePr>
        <p:xfrm>
          <a:off x="628650" y="1080001"/>
          <a:ext cx="5225612" cy="234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A0068C-CB5F-0132-0361-F18B72AB8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4121256"/>
            <a:ext cx="4479706" cy="2021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E1054-6C0B-9AE6-F9A1-74C9EF612B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8856" y="1080001"/>
            <a:ext cx="3072440" cy="38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CBEA-BAFA-4F3C-86AF-3DF9C144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17" y="365126"/>
            <a:ext cx="5878476" cy="676865"/>
          </a:xfrm>
        </p:spPr>
        <p:txBody>
          <a:bodyPr/>
          <a:lstStyle/>
          <a:p>
            <a:r>
              <a:rPr lang="en-CN" dirty="0"/>
              <a:t>SMOTE and Classification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B9CF03-BA43-15E5-BA6D-26AC407A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041" y="1472610"/>
            <a:ext cx="2817920" cy="1956390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8B5F82E-3C67-3DAB-0E17-D6918D045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905022"/>
              </p:ext>
            </p:extLst>
          </p:nvPr>
        </p:nvGraphicFramePr>
        <p:xfrm>
          <a:off x="618017" y="1134668"/>
          <a:ext cx="5050772" cy="367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4472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4458357" cy="748971"/>
          </a:xfrm>
        </p:spPr>
        <p:txBody>
          <a:bodyPr/>
          <a:lstStyle/>
          <a:p>
            <a:r>
              <a:rPr dirty="0"/>
              <a:t>Comparison of Classifiers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D75F7CC-0E89-4C4C-E9A2-5B4A89F3C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47954"/>
              </p:ext>
            </p:extLst>
          </p:nvPr>
        </p:nvGraphicFramePr>
        <p:xfrm>
          <a:off x="360000" y="1080001"/>
          <a:ext cx="5626130" cy="162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110322-B370-6AC9-7ED0-57F2C3D94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00" y="1080001"/>
            <a:ext cx="2705862" cy="7875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63F53-F1FD-E2F4-D1D2-4EF859E790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000" y="3166888"/>
            <a:ext cx="3812522" cy="36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10A93-4A4A-DBD3-72CD-BF7B16023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2194" y="3166888"/>
            <a:ext cx="4513668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504950" cy="696419"/>
          </a:xfrm>
        </p:spPr>
        <p:txBody>
          <a:bodyPr/>
          <a:lstStyle/>
          <a:p>
            <a:r>
              <a:rPr dirty="0"/>
              <a:t>Results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1B30D79-C496-D594-6757-4B6DBF81C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55814"/>
              </p:ext>
            </p:extLst>
          </p:nvPr>
        </p:nvGraphicFramePr>
        <p:xfrm>
          <a:off x="360000" y="974287"/>
          <a:ext cx="8584303" cy="23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9B7F57C-1EC4-9969-891B-CC16DD0102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1" y="3777713"/>
            <a:ext cx="4608000" cy="23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FC89E-AD8F-F5EC-FACD-D8F4735C2A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001" y="3777713"/>
            <a:ext cx="4607999" cy="230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2061998" cy="654377"/>
          </a:xfrm>
        </p:spPr>
        <p:txBody>
          <a:bodyPr/>
          <a:lstStyle/>
          <a:p>
            <a:r>
              <a:rPr dirty="0"/>
              <a:t>Conclusion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E6E607-5F5E-8878-DBEC-D20117D99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602767"/>
              </p:ext>
            </p:extLst>
          </p:nvPr>
        </p:nvGraphicFramePr>
        <p:xfrm>
          <a:off x="628650" y="834377"/>
          <a:ext cx="7886700" cy="534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69588C-9CFC-4456-66C9-A944BD31D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90852"/>
              </p:ext>
            </p:extLst>
          </p:nvPr>
        </p:nvGraphicFramePr>
        <p:xfrm>
          <a:off x="287079" y="925033"/>
          <a:ext cx="8548577" cy="564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95568C7-D737-A1E6-F3D4-37C8E65C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190632"/>
            <a:ext cx="3552781" cy="654377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Developments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3649060" cy="685908"/>
          </a:xfrm>
        </p:spPr>
        <p:txBody>
          <a:bodyPr/>
          <a:lstStyle/>
          <a:p>
            <a:r>
              <a:rPr dirty="0"/>
              <a:t>Acknowledgements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C9C84A-038C-CAF4-42E1-3A2F53C46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60085"/>
              </p:ext>
            </p:extLst>
          </p:nvPr>
        </p:nvGraphicFramePr>
        <p:xfrm>
          <a:off x="628650" y="1825625"/>
          <a:ext cx="7886700" cy="2884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5333-8AAD-0AAB-55DB-AAF976C0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CN" dirty="0"/>
              <a:t>Thank you for your attention</a:t>
            </a:r>
            <a:br>
              <a:rPr lang="en-CN" dirty="0"/>
            </a:br>
            <a:r>
              <a:rPr lang="en-CN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1243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8863F-E4D0-C1FB-5664-F026F01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2507955" cy="698130"/>
          </a:xfrm>
        </p:spPr>
        <p:txBody>
          <a:bodyPr/>
          <a:lstStyle/>
          <a:p>
            <a:r>
              <a:rPr lang="en-CN" dirty="0"/>
              <a:t>Talk overview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C17EB7B-0E32-FEA1-08E3-10AA262D9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1391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7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2356288" cy="622846"/>
          </a:xfrm>
        </p:spPr>
        <p:txBody>
          <a:bodyPr/>
          <a:lstStyle/>
          <a:p>
            <a:r>
              <a:rPr dirty="0"/>
              <a:t>Introduction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6CB755-1D39-CF34-4FA5-4F54820BD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11636"/>
              </p:ext>
            </p:extLst>
          </p:nvPr>
        </p:nvGraphicFramePr>
        <p:xfrm>
          <a:off x="489098" y="978195"/>
          <a:ext cx="8272130" cy="519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830771" cy="664888"/>
          </a:xfrm>
        </p:spPr>
        <p:txBody>
          <a:bodyPr/>
          <a:lstStyle/>
          <a:p>
            <a:r>
              <a:rPr dirty="0"/>
              <a:t>Objective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7C97BB-0D9D-020A-0B07-57C218E89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7094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3533447" cy="780502"/>
          </a:xfrm>
        </p:spPr>
        <p:txBody>
          <a:bodyPr/>
          <a:lstStyle/>
          <a:p>
            <a:r>
              <a:rPr dirty="0"/>
              <a:t>Dataset Description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8AC730E-2128-ACEE-176B-A8F3F7835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398693"/>
              </p:ext>
            </p:extLst>
          </p:nvPr>
        </p:nvGraphicFramePr>
        <p:xfrm>
          <a:off x="628650" y="1148316"/>
          <a:ext cx="7886700" cy="5305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6675C-EFEC-5BB9-7514-7027A11F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3428343" cy="601826"/>
          </a:xfrm>
        </p:spPr>
        <p:txBody>
          <a:bodyPr/>
          <a:lstStyle/>
          <a:p>
            <a:r>
              <a:rPr lang="en-CN" dirty="0"/>
              <a:t>The main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9870A-A1B6-83B2-23EC-48169BE3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765" y="819808"/>
            <a:ext cx="5556469" cy="5675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80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6013888" cy="696419"/>
          </a:xfrm>
        </p:spPr>
        <p:txBody>
          <a:bodyPr/>
          <a:lstStyle/>
          <a:p>
            <a:r>
              <a:rPr dirty="0"/>
              <a:t>Methodology - Data Preprocessing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A9DC774-A77A-6935-62C9-B75D82EA9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41325"/>
              </p:ext>
            </p:extLst>
          </p:nvPr>
        </p:nvGraphicFramePr>
        <p:xfrm>
          <a:off x="481505" y="1080000"/>
          <a:ext cx="4815709" cy="2794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A4A012-0ED1-45FD-3FF3-AF68FB2B0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000" y="1080000"/>
            <a:ext cx="2880000" cy="3937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8CF1DD-0717-D5DC-8E81-EB4A27F4F2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61" y="3930869"/>
            <a:ext cx="5576207" cy="26776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3670081" cy="843564"/>
          </a:xfrm>
        </p:spPr>
        <p:txBody>
          <a:bodyPr/>
          <a:lstStyle/>
          <a:p>
            <a:r>
              <a:rPr dirty="0"/>
              <a:t>Clustering Approach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7D52A71-5620-CB29-5199-A6DB9946E0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806316"/>
              </p:ext>
            </p:extLst>
          </p:nvPr>
        </p:nvGraphicFramePr>
        <p:xfrm>
          <a:off x="468000" y="1080001"/>
          <a:ext cx="5236123" cy="234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603F43-DAE5-CF0E-F843-1AB4BC401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000" y="1080000"/>
            <a:ext cx="2880000" cy="1832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7B76EF-8006-9650-2471-9F1624EDC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3728363"/>
            <a:ext cx="7772400" cy="2909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C7EFB-7163-0AFB-95E9-C53CC7D6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BB6F-7B3B-294E-284D-0C9015E3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3680372" cy="538764"/>
          </a:xfrm>
        </p:spPr>
        <p:txBody>
          <a:bodyPr>
            <a:normAutofit fontScale="90000"/>
          </a:bodyPr>
          <a:lstStyle/>
          <a:p>
            <a:r>
              <a:rPr lang="en-US" dirty="0"/>
              <a:t>Clustering and Metrics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B9C3BE-D456-5779-CC19-B4CEB092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2" y="1080000"/>
            <a:ext cx="5748257" cy="38351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77F9D-DDE4-C555-3F3D-DB5614401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36" y="5132062"/>
            <a:ext cx="5748257" cy="1416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15E23B-201C-0D9D-7770-B613D585F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693" y="1188479"/>
            <a:ext cx="3072440" cy="38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1465</Words>
  <Application>Microsoft Macintosh PowerPoint</Application>
  <PresentationFormat>On-screen Show (4:3)</PresentationFormat>
  <Paragraphs>132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Wingdings</vt:lpstr>
      <vt:lpstr>Office Theme</vt:lpstr>
      <vt:lpstr>Predictive Maintenance Study for High-Pressure Industrial Compressors: Hybrid Clustering Models</vt:lpstr>
      <vt:lpstr>Talk overview</vt:lpstr>
      <vt:lpstr>Introduction</vt:lpstr>
      <vt:lpstr>Objective</vt:lpstr>
      <vt:lpstr>Dataset Description</vt:lpstr>
      <vt:lpstr>The main picture</vt:lpstr>
      <vt:lpstr>Methodology - Data Preprocessing</vt:lpstr>
      <vt:lpstr>Clustering Approach</vt:lpstr>
      <vt:lpstr>Clustering and Metrics</vt:lpstr>
      <vt:lpstr>Clustering and Metrics</vt:lpstr>
      <vt:lpstr>SMOTE and Classification Models</vt:lpstr>
      <vt:lpstr>Comparison of Classifiers</vt:lpstr>
      <vt:lpstr>Results</vt:lpstr>
      <vt:lpstr>Conclusion</vt:lpstr>
      <vt:lpstr>Future Developments</vt:lpstr>
      <vt:lpstr>Acknowledgements</vt:lpstr>
      <vt:lpstr>Thank you for your attention 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emilio mastriani</cp:lastModifiedBy>
  <cp:revision>25</cp:revision>
  <dcterms:created xsi:type="dcterms:W3CDTF">2013-01-27T09:14:16Z</dcterms:created>
  <dcterms:modified xsi:type="dcterms:W3CDTF">2024-10-15T06:50:24Z</dcterms:modified>
  <cp:category/>
</cp:coreProperties>
</file>