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9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98" r:id="rId4"/>
    <p:sldMasterId id="214748379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Play"/>
      <p:regular r:id="rId33"/>
      <p:bold r:id="rId34"/>
    </p:embeddedFont>
    <p:embeddedFont>
      <p:font typeface="Quattrocen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E/dlwndOD8O+VaiGxa7jMmcoD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Play-regular.fntdata"/><Relationship Id="rId32" Type="http://schemas.openxmlformats.org/officeDocument/2006/relationships/slide" Target="slides/slide26.xml"/><Relationship Id="rId35" Type="http://schemas.openxmlformats.org/officeDocument/2006/relationships/font" Target="fonts/QuattrocentoSans-regular.fntdata"/><Relationship Id="rId34" Type="http://schemas.openxmlformats.org/officeDocument/2006/relationships/font" Target="fonts/Play-bold.fntdata"/><Relationship Id="rId37" Type="http://schemas.openxmlformats.org/officeDocument/2006/relationships/font" Target="fonts/QuattrocentoSans-italic.fntdata"/><Relationship Id="rId36" Type="http://schemas.openxmlformats.org/officeDocument/2006/relationships/font" Target="fonts/QuattrocentoSans-bold.fntdata"/><Relationship Id="rId39" Type="http://customschemas.google.com/relationships/presentationmetadata" Target="metadata"/><Relationship Id="rId38" Type="http://schemas.openxmlformats.org/officeDocument/2006/relationships/font" Target="fonts/Quattrocento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crosoft.com/en-us/ai/responsible-ai?activetab=pivot1%3aprimaryr6"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6" name="Google Shape;11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9" name="Google Shape;11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200" name="Google Shape;12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5" name="Google Shape;1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206" name="Google Shape;1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212" name="Google Shape;12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 name="Google Shape;1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3" name="Google Shape;1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7" name="Google Shape;1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3" name="Google Shape;128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284" name="Google Shape;128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9" name="Google Shape;12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5" name="Google Shape;1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0" name="Google Shape;13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a:solidFill>
                  <a:srgbClr val="FF0000"/>
                </a:solidFill>
                <a:highlight>
                  <a:srgbClr val="FFFFFF"/>
                </a:highlight>
                <a:latin typeface="Arial"/>
                <a:ea typeface="Arial"/>
                <a:cs typeface="Arial"/>
                <a:sym typeface="Arial"/>
              </a:rPr>
              <a:t>One year into AI at work we are at a pivotal moment in time. In order to understand how its going, </a:t>
            </a:r>
            <a:r>
              <a:rPr b="0" i="0" lang="en-US" sz="1800">
                <a:solidFill>
                  <a:srgbClr val="000000"/>
                </a:solidFill>
                <a:highlight>
                  <a:srgbClr val="FFFFFF"/>
                </a:highlight>
                <a:latin typeface="Arial"/>
                <a:ea typeface="Arial"/>
                <a:cs typeface="Arial"/>
                <a:sym typeface="Arial"/>
              </a:rPr>
              <a:t>We surveyed 31,000 people across 31 countries, analyzed labor and hiring trends from LinkedIn and productivity patterns of Microsoft 365 customers globally. </a:t>
            </a:r>
            <a:endParaRPr b="0" i="0">
              <a:solidFill>
                <a:srgbClr val="000000"/>
              </a:solidFill>
              <a:highlight>
                <a:srgbClr val="FFFFFF"/>
              </a:highlight>
              <a:latin typeface="Quattrocento Sans"/>
              <a:ea typeface="Quattrocento Sans"/>
              <a:cs typeface="Quattrocento Sans"/>
              <a:sym typeface="Quattrocento Sans"/>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301" name="Google Shape;130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 name="Google Shape;11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140" name="Google Shape;114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3" name="Google Shape;15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l">
              <a:spcBef>
                <a:spcPts val="0"/>
              </a:spcBef>
              <a:spcAft>
                <a:spcPts val="0"/>
              </a:spcAft>
              <a:buClr>
                <a:srgbClr val="000000"/>
              </a:buClr>
              <a:buSzPts val="1800"/>
              <a:buFont typeface="Arial"/>
              <a:buChar char="•"/>
            </a:pPr>
            <a:r>
              <a:rPr b="0" i="0" lang="en-US" sz="1800">
                <a:solidFill>
                  <a:srgbClr val="000000"/>
                </a:solidFill>
                <a:highlight>
                  <a:srgbClr val="FFFFFF"/>
                </a:highlight>
                <a:latin typeface="Arial"/>
                <a:ea typeface="Arial"/>
                <a:cs typeface="Arial"/>
                <a:sym typeface="Arial"/>
              </a:rPr>
              <a:t>First, employees want AI at work, and they’re not waiting for their company to catch up. </a:t>
            </a:r>
            <a:endParaRPr/>
          </a:p>
          <a:p>
            <a:pPr indent="-114300" lvl="0" marL="0" rtl="0" algn="l">
              <a:spcBef>
                <a:spcPts val="0"/>
              </a:spcBef>
              <a:spcAft>
                <a:spcPts val="0"/>
              </a:spcAft>
              <a:buClr>
                <a:srgbClr val="000000"/>
              </a:buClr>
              <a:buSzPts val="1800"/>
              <a:buFont typeface="Arial"/>
              <a:buChar char="•"/>
            </a:pPr>
            <a:r>
              <a:rPr b="0" i="0" lang="en-US" sz="1800">
                <a:solidFill>
                  <a:srgbClr val="000000"/>
                </a:solidFill>
                <a:highlight>
                  <a:srgbClr val="FFFFFF"/>
                </a:highlight>
                <a:latin typeface="Arial"/>
                <a:ea typeface="Arial"/>
                <a:cs typeface="Arial"/>
                <a:sym typeface="Arial"/>
              </a:rPr>
              <a:t>Second, AI power users are reshaping the workday and show what’s possible when organizations empower people to use AI. </a:t>
            </a:r>
            <a:endParaRPr/>
          </a:p>
          <a:p>
            <a:pPr indent="-114300" lvl="0" marL="0" rtl="0" algn="l">
              <a:spcBef>
                <a:spcPts val="0"/>
              </a:spcBef>
              <a:spcAft>
                <a:spcPts val="0"/>
              </a:spcAft>
              <a:buClr>
                <a:srgbClr val="000000"/>
              </a:buClr>
              <a:buSzPts val="1800"/>
              <a:buFont typeface="Arial"/>
              <a:buChar char="•"/>
            </a:pPr>
            <a:r>
              <a:rPr b="0" i="0" lang="en-US" sz="1800">
                <a:solidFill>
                  <a:srgbClr val="000000"/>
                </a:solidFill>
                <a:highlight>
                  <a:srgbClr val="FFFFFF"/>
                </a:highlight>
                <a:latin typeface="Arial"/>
                <a:ea typeface="Arial"/>
                <a:cs typeface="Arial"/>
                <a:sym typeface="Arial"/>
              </a:rPr>
              <a:t>For employees, AI raises the bar and breaks the career ceiling. </a:t>
            </a:r>
            <a:endParaRPr/>
          </a:p>
          <a:p>
            <a:pPr indent="0" lvl="0" marL="0" rtl="0" algn="l">
              <a:spcBef>
                <a:spcPts val="0"/>
              </a:spcBef>
              <a:spcAft>
                <a:spcPts val="0"/>
              </a:spcAft>
              <a:buNone/>
            </a:pPr>
            <a:r>
              <a:t/>
            </a:r>
            <a:endParaRPr/>
          </a:p>
        </p:txBody>
      </p:sp>
      <p:sp>
        <p:nvSpPr>
          <p:cNvPr id="1550" name="Google Shape;1550;p2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1" name="Google Shape;1551;p2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1552" name="Google Shape;1552;p2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10/2/2024 9:34 AM</a:t>
            </a:r>
            <a:endParaRPr/>
          </a:p>
        </p:txBody>
      </p:sp>
      <p:sp>
        <p:nvSpPr>
          <p:cNvPr id="1553" name="Google Shape;155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0" name="Google Shape;157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a:solidFill>
                  <a:srgbClr val="000000"/>
                </a:solidFill>
                <a:highlight>
                  <a:srgbClr val="FFFFFF"/>
                </a:highlight>
                <a:latin typeface="Arial"/>
                <a:ea typeface="Arial"/>
                <a:cs typeface="Arial"/>
                <a:sym typeface="Arial"/>
              </a:rPr>
              <a:t>This BYOAI phenomenon is not just Gen Z, it spans all age groups. </a:t>
            </a:r>
            <a:endParaRPr b="0" i="0">
              <a:solidFill>
                <a:srgbClr val="000000"/>
              </a:solidFill>
              <a:highlight>
                <a:srgbClr val="FFFFFF"/>
              </a:highlight>
              <a:latin typeface="Quattrocento Sans"/>
              <a:ea typeface="Quattrocento Sans"/>
              <a:cs typeface="Quattrocento Sans"/>
              <a:sym typeface="Quattrocento Sans"/>
            </a:endParaRPr>
          </a:p>
          <a:p>
            <a:pPr indent="0" lvl="0" marL="0" rtl="0" algn="l">
              <a:spcBef>
                <a:spcPts val="0"/>
              </a:spcBef>
              <a:spcAft>
                <a:spcPts val="0"/>
              </a:spcAft>
              <a:buNone/>
            </a:pPr>
            <a:r>
              <a:rPr b="0" i="0" lang="en-US" sz="1800">
                <a:solidFill>
                  <a:srgbClr val="000000"/>
                </a:solidFill>
                <a:highlight>
                  <a:srgbClr val="FFFFFF"/>
                </a:highlight>
                <a:latin typeface="Arial"/>
                <a:ea typeface="Arial"/>
                <a:cs typeface="Arial"/>
                <a:sym typeface="Arial"/>
              </a:rPr>
              <a:t> </a:t>
            </a:r>
            <a:endParaRPr b="0" i="0">
              <a:solidFill>
                <a:srgbClr val="000000"/>
              </a:solidFill>
              <a:highlight>
                <a:srgbClr val="FFFFFF"/>
              </a:highlight>
              <a:latin typeface="Quattrocento Sans"/>
              <a:ea typeface="Quattrocento Sans"/>
              <a:cs typeface="Quattrocento Sans"/>
              <a:sym typeface="Quattrocento Sans"/>
            </a:endParaRPr>
          </a:p>
          <a:p>
            <a:pPr indent="0" lvl="0" marL="0" rtl="0" algn="l">
              <a:spcBef>
                <a:spcPts val="0"/>
              </a:spcBef>
              <a:spcAft>
                <a:spcPts val="0"/>
              </a:spcAft>
              <a:buNone/>
            </a:pPr>
            <a:r>
              <a:rPr b="0" i="0" lang="en-US" sz="1800">
                <a:solidFill>
                  <a:srgbClr val="000000"/>
                </a:solidFill>
                <a:highlight>
                  <a:srgbClr val="FFFFFF"/>
                </a:highlight>
                <a:latin typeface="Arial"/>
                <a:ea typeface="Arial"/>
                <a:cs typeface="Arial"/>
                <a:sym typeface="Arial"/>
              </a:rPr>
              <a:t>The data suggests two things may be driving this:  </a:t>
            </a:r>
            <a:endParaRPr b="0" i="0">
              <a:solidFill>
                <a:srgbClr val="000000"/>
              </a:solidFill>
              <a:highlight>
                <a:srgbClr val="FFFFFF"/>
              </a:highlight>
              <a:latin typeface="Quattrocento Sans"/>
              <a:ea typeface="Quattrocento Sans"/>
              <a:cs typeface="Quattrocento Sans"/>
              <a:sym typeface="Quattrocento Sans"/>
            </a:endParaRPr>
          </a:p>
          <a:p>
            <a:pPr indent="-114300" lvl="0" marL="0" rtl="0" algn="l">
              <a:spcBef>
                <a:spcPts val="0"/>
              </a:spcBef>
              <a:spcAft>
                <a:spcPts val="0"/>
              </a:spcAft>
              <a:buClr>
                <a:srgbClr val="000000"/>
              </a:buClr>
              <a:buSzPts val="1800"/>
              <a:buFont typeface="Arial"/>
              <a:buChar char="•"/>
            </a:pPr>
            <a:r>
              <a:rPr b="0" i="0" lang="en-US" sz="1800">
                <a:solidFill>
                  <a:srgbClr val="000000"/>
                </a:solidFill>
                <a:highlight>
                  <a:srgbClr val="FFFFFF"/>
                </a:highlight>
                <a:latin typeface="Arial"/>
                <a:ea typeface="Arial"/>
                <a:cs typeface="Arial"/>
                <a:sym typeface="Arial"/>
              </a:rPr>
              <a:t>Employees see AI as the key to getting through their overwhelming workloads;  </a:t>
            </a:r>
            <a:endParaRPr/>
          </a:p>
          <a:p>
            <a:pPr indent="-114300" lvl="0" marL="0" rtl="0" algn="l">
              <a:spcBef>
                <a:spcPts val="0"/>
              </a:spcBef>
              <a:spcAft>
                <a:spcPts val="0"/>
              </a:spcAft>
              <a:buClr>
                <a:srgbClr val="000000"/>
              </a:buClr>
              <a:buSzPts val="1800"/>
              <a:buFont typeface="Arial"/>
              <a:buChar char="•"/>
            </a:pPr>
            <a:r>
              <a:rPr b="0" i="0" lang="en-US" sz="1800">
                <a:solidFill>
                  <a:srgbClr val="000000"/>
                </a:solidFill>
                <a:highlight>
                  <a:srgbClr val="FFFFFF"/>
                </a:highlight>
                <a:latin typeface="Arial"/>
                <a:ea typeface="Arial"/>
                <a:cs typeface="Arial"/>
                <a:sym typeface="Arial"/>
              </a:rPr>
              <a:t>And employees lack guidance from their organization about AI use at work. They need a vision and plan from the top. </a:t>
            </a:r>
            <a:endParaRPr/>
          </a:p>
          <a:p>
            <a:pPr indent="0" lvl="0" marL="0" rtl="0" algn="l">
              <a:spcBef>
                <a:spcPts val="0"/>
              </a:spcBef>
              <a:spcAft>
                <a:spcPts val="0"/>
              </a:spcAft>
              <a:buNone/>
            </a:pPr>
            <a:r>
              <a:t/>
            </a:r>
            <a:endParaRPr/>
          </a:p>
        </p:txBody>
      </p:sp>
      <p:sp>
        <p:nvSpPr>
          <p:cNvPr id="1571" name="Google Shape;1571;p2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2" name="Google Shape;1572;p2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1573" name="Google Shape;1573;p2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10/2/2024 9:34 AM</a:t>
            </a:r>
            <a:endParaRPr/>
          </a:p>
        </p:txBody>
      </p:sp>
      <p:sp>
        <p:nvSpPr>
          <p:cNvPr id="1574" name="Google Shape;157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0" name="Google Shape;20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0" name="Google Shape;201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lt1"/>
              </a:buClr>
              <a:buSzPts val="1200"/>
              <a:buFont typeface="Arial"/>
              <a:buChar char="•"/>
            </a:pPr>
            <a:r>
              <a:rPr lang="en-US"/>
              <a:t>Utilizzi orizzontali</a:t>
            </a:r>
            <a:endParaRPr/>
          </a:p>
          <a:p>
            <a:pPr indent="-171450" lvl="1" marL="628650" marR="0" rtl="0" algn="l">
              <a:lnSpc>
                <a:spcPct val="100000"/>
              </a:lnSpc>
              <a:spcBef>
                <a:spcPts val="0"/>
              </a:spcBef>
              <a:spcAft>
                <a:spcPts val="0"/>
              </a:spcAft>
              <a:buClr>
                <a:schemeClr val="lt1"/>
              </a:buClr>
              <a:buSzPts val="1200"/>
              <a:buFont typeface="Arial"/>
              <a:buChar char="•"/>
            </a:pPr>
            <a:r>
              <a:rPr lang="en-US"/>
              <a:t>Digitalizzazione della documentazione (testi, immagini, CAD, …). Es.. della constatazione amichevole</a:t>
            </a:r>
            <a:endParaRPr/>
          </a:p>
          <a:p>
            <a:pPr indent="-171450" lvl="1" marL="628650" marR="0" rtl="0" algn="l">
              <a:lnSpc>
                <a:spcPct val="100000"/>
              </a:lnSpc>
              <a:spcBef>
                <a:spcPts val="0"/>
              </a:spcBef>
              <a:spcAft>
                <a:spcPts val="0"/>
              </a:spcAft>
              <a:buClr>
                <a:schemeClr val="lt1"/>
              </a:buClr>
              <a:buSzPts val="1200"/>
              <a:buFont typeface="Arial"/>
              <a:buChar char="•"/>
            </a:pPr>
            <a:r>
              <a:rPr lang="en-US"/>
              <a:t>Categorizzazione delle mail (per poter fare routing intelligente e definire le priorità) oppure degli ordini</a:t>
            </a:r>
            <a:endParaRPr/>
          </a:p>
          <a:p>
            <a:pPr indent="-171450" lvl="1" marL="628650" marR="0" rtl="0" algn="l">
              <a:lnSpc>
                <a:spcPct val="100000"/>
              </a:lnSpc>
              <a:spcBef>
                <a:spcPts val="0"/>
              </a:spcBef>
              <a:spcAft>
                <a:spcPts val="0"/>
              </a:spcAft>
              <a:buClr>
                <a:schemeClr val="lt1"/>
              </a:buClr>
              <a:buSzPts val="1200"/>
              <a:buFont typeface="Arial"/>
              <a:buChar char="•"/>
            </a:pPr>
            <a:r>
              <a:rPr lang="en-US"/>
              <a:t>Analizzare le formule chimiche</a:t>
            </a:r>
            <a:endParaRPr/>
          </a:p>
          <a:p>
            <a:pPr indent="-171450" lvl="1" marL="628650" marR="0" rtl="0" algn="l">
              <a:lnSpc>
                <a:spcPct val="100000"/>
              </a:lnSpc>
              <a:spcBef>
                <a:spcPts val="0"/>
              </a:spcBef>
              <a:spcAft>
                <a:spcPts val="0"/>
              </a:spcAft>
              <a:buClr>
                <a:schemeClr val="lt1"/>
              </a:buClr>
              <a:buSzPts val="1200"/>
              <a:buFont typeface="Arial"/>
              <a:buChar char="•"/>
            </a:pPr>
            <a:r>
              <a:rPr lang="en-US"/>
              <a:t>Creare scenari di simulazione (es. Campagna marketing)</a:t>
            </a:r>
            <a:endParaRPr/>
          </a:p>
          <a:p>
            <a:pPr indent="-171450" lvl="1" marL="628650" marR="0" rtl="0" algn="l">
              <a:lnSpc>
                <a:spcPct val="100000"/>
              </a:lnSpc>
              <a:spcBef>
                <a:spcPts val="0"/>
              </a:spcBef>
              <a:spcAft>
                <a:spcPts val="0"/>
              </a:spcAft>
              <a:buClr>
                <a:schemeClr val="lt1"/>
              </a:buClr>
              <a:buSzPts val="1200"/>
              <a:buFont typeface="Arial"/>
              <a:buChar char="•"/>
            </a:pPr>
            <a:r>
              <a:rPr lang="en-US"/>
              <a:t>Creazione di articoli (sia testo che immagini) per il sito web, social o marketing</a:t>
            </a:r>
            <a:endParaRPr/>
          </a:p>
          <a:p>
            <a:pPr indent="-171450" lvl="1" marL="628650" marR="0" rtl="0" algn="l">
              <a:lnSpc>
                <a:spcPct val="100000"/>
              </a:lnSpc>
              <a:spcBef>
                <a:spcPts val="0"/>
              </a:spcBef>
              <a:spcAft>
                <a:spcPts val="0"/>
              </a:spcAft>
              <a:buClr>
                <a:schemeClr val="lt1"/>
              </a:buClr>
              <a:buSzPts val="1200"/>
              <a:buFont typeface="Arial"/>
              <a:buChar char="•"/>
            </a:pPr>
            <a:r>
              <a:rPr lang="en-US"/>
              <a:t>Personalizzazione delle comunicazioni verso i clienti</a:t>
            </a:r>
            <a:endParaRPr/>
          </a:p>
          <a:p>
            <a:pPr indent="-171450" lvl="1" marL="628650" marR="0" rtl="0" algn="l">
              <a:lnSpc>
                <a:spcPct val="100000"/>
              </a:lnSpc>
              <a:spcBef>
                <a:spcPts val="0"/>
              </a:spcBef>
              <a:spcAft>
                <a:spcPts val="0"/>
              </a:spcAft>
              <a:buClr>
                <a:schemeClr val="lt1"/>
              </a:buClr>
              <a:buSzPts val="1200"/>
              <a:buFont typeface="Arial"/>
              <a:buChar char="•"/>
            </a:pPr>
            <a:r>
              <a:rPr lang="en-US"/>
              <a:t>Localizzazione multi lingua dei contenuti</a:t>
            </a:r>
            <a:endParaRPr/>
          </a:p>
          <a:p>
            <a:pPr indent="-95250" lvl="1" marL="628650" marR="0" rtl="0" algn="l">
              <a:lnSpc>
                <a:spcPct val="100000"/>
              </a:lnSpc>
              <a:spcBef>
                <a:spcPts val="0"/>
              </a:spcBef>
              <a:spcAft>
                <a:spcPts val="0"/>
              </a:spcAft>
              <a:buClr>
                <a:schemeClr val="lt1"/>
              </a:buClr>
              <a:buSzPts val="1200"/>
              <a:buFont typeface="Arial"/>
              <a:buNone/>
            </a:pPr>
            <a:r>
              <a:t/>
            </a:r>
            <a:endParaRPr/>
          </a:p>
          <a:p>
            <a:pPr indent="-95250" lvl="1" marL="628650" marR="0" rtl="0" algn="l">
              <a:lnSpc>
                <a:spcPct val="100000"/>
              </a:lnSpc>
              <a:spcBef>
                <a:spcPts val="0"/>
              </a:spcBef>
              <a:spcAft>
                <a:spcPts val="0"/>
              </a:spcAft>
              <a:buClr>
                <a:schemeClr val="lt1"/>
              </a:buClr>
              <a:buSzPts val="1200"/>
              <a:buFont typeface="Arial"/>
              <a:buNone/>
            </a:pPr>
            <a:r>
              <a:t/>
            </a:r>
            <a:endParaRPr/>
          </a:p>
          <a:p>
            <a:pPr indent="-95250" lvl="1" marL="628650" marR="0" rtl="0" algn="l">
              <a:lnSpc>
                <a:spcPct val="100000"/>
              </a:lnSpc>
              <a:spcBef>
                <a:spcPts val="0"/>
              </a:spcBef>
              <a:spcAft>
                <a:spcPts val="0"/>
              </a:spcAft>
              <a:buClr>
                <a:schemeClr val="lt1"/>
              </a:buClr>
              <a:buSzPts val="1200"/>
              <a:buFont typeface="Arial"/>
              <a:buNone/>
            </a:pPr>
            <a:r>
              <a:t/>
            </a:r>
            <a:endParaRPr/>
          </a:p>
          <a:p>
            <a:pPr indent="-95250" lvl="1" marL="628650" marR="0" rtl="0" algn="l">
              <a:lnSpc>
                <a:spcPct val="100000"/>
              </a:lnSpc>
              <a:spcBef>
                <a:spcPts val="0"/>
              </a:spcBef>
              <a:spcAft>
                <a:spcPts val="0"/>
              </a:spcAft>
              <a:buClr>
                <a:schemeClr val="lt1"/>
              </a:buClr>
              <a:buSzPts val="1200"/>
              <a:buFont typeface="Arial"/>
              <a:buNone/>
            </a:pPr>
            <a:r>
              <a:t/>
            </a:r>
            <a:endParaRPr/>
          </a:p>
        </p:txBody>
      </p:sp>
      <p:sp>
        <p:nvSpPr>
          <p:cNvPr id="2011" name="Google Shape;201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8" name="Google Shape;203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5" name="Google Shape;20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 name="Google Shape;11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147" name="Google Shape;11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for Good:</a:t>
            </a:r>
            <a:endParaRPr/>
          </a:p>
          <a:p>
            <a:pPr indent="-185715" lvl="0" marL="185715" rtl="0" algn="l">
              <a:spcBef>
                <a:spcPts val="0"/>
              </a:spcBef>
              <a:spcAft>
                <a:spcPts val="0"/>
              </a:spcAft>
              <a:buClr>
                <a:schemeClr val="lt1"/>
              </a:buClr>
              <a:buSzPts val="1200"/>
              <a:buFont typeface="Arial"/>
              <a:buChar char="-"/>
            </a:pPr>
            <a:r>
              <a:rPr lang="en-US"/>
              <a:t>Better Research results in all fields, like Healthcare, </a:t>
            </a:r>
            <a:r>
              <a:rPr b="0" i="0" lang="en-US">
                <a:solidFill>
                  <a:srgbClr val="000000"/>
                </a:solidFill>
                <a:latin typeface="Quattrocento Sans"/>
                <a:ea typeface="Quattrocento Sans"/>
                <a:cs typeface="Quattrocento Sans"/>
                <a:sym typeface="Quattrocento Sans"/>
              </a:rPr>
              <a:t>Pharmaceutical discovery, </a:t>
            </a:r>
            <a:r>
              <a:rPr lang="en-US"/>
              <a:t>Climate change, Food waist</a:t>
            </a:r>
            <a:endParaRPr/>
          </a:p>
          <a:p>
            <a:pPr indent="-185715" lvl="0" marL="185715" rtl="0" algn="l">
              <a:spcBef>
                <a:spcPts val="0"/>
              </a:spcBef>
              <a:spcAft>
                <a:spcPts val="0"/>
              </a:spcAft>
              <a:buClr>
                <a:schemeClr val="lt1"/>
              </a:buClr>
              <a:buSzPts val="1200"/>
              <a:buFont typeface="Arial"/>
              <a:buChar char="-"/>
            </a:pPr>
            <a:r>
              <a:rPr lang="en-US"/>
              <a:t>Better inclusive world for all of us</a:t>
            </a:r>
            <a:endParaRPr/>
          </a:p>
          <a:p>
            <a:pPr indent="-109515" lvl="0" marL="185715" rtl="0" algn="l">
              <a:spcBef>
                <a:spcPts val="0"/>
              </a:spcBef>
              <a:spcAft>
                <a:spcPts val="0"/>
              </a:spcAft>
              <a:buClr>
                <a:schemeClr val="lt1"/>
              </a:buClr>
              <a:buSzPts val="1200"/>
              <a:buFont typeface="Arial"/>
              <a:buNone/>
            </a:pPr>
            <a:r>
              <a:t/>
            </a:r>
            <a:endParaRPr/>
          </a:p>
          <a:p>
            <a:pPr indent="0" lvl="0" marL="0" rtl="0" algn="l">
              <a:spcBef>
                <a:spcPts val="0"/>
              </a:spcBef>
              <a:spcAft>
                <a:spcPts val="0"/>
              </a:spcAft>
              <a:buNone/>
            </a:pPr>
            <a:r>
              <a:rPr lang="en-US"/>
              <a:t>Responsible AI</a:t>
            </a:r>
            <a:endParaRPr/>
          </a:p>
          <a:p>
            <a:pPr indent="-185715" lvl="0" marL="185715" rtl="0" algn="l">
              <a:spcBef>
                <a:spcPts val="0"/>
              </a:spcBef>
              <a:spcAft>
                <a:spcPts val="0"/>
              </a:spcAft>
              <a:buClr>
                <a:srgbClr val="000000"/>
              </a:buClr>
              <a:buSzPts val="1200"/>
              <a:buFont typeface="Quattrocento Sans"/>
              <a:buChar char="-"/>
            </a:pPr>
            <a:r>
              <a:rPr b="0" i="0" lang="en-US">
                <a:solidFill>
                  <a:srgbClr val="000000"/>
                </a:solidFill>
                <a:latin typeface="Quattrocento Sans"/>
                <a:ea typeface="Quattrocento Sans"/>
                <a:cs typeface="Quattrocento Sans"/>
                <a:sym typeface="Quattrocento Sans"/>
              </a:rPr>
              <a:t>We are committed to a practice of </a:t>
            </a:r>
            <a:r>
              <a:rPr b="0" i="0" lang="en-US" u="sng" strike="noStrike">
                <a:solidFill>
                  <a:schemeClr val="hlink"/>
                </a:solidFill>
                <a:latin typeface="Quattrocento Sans"/>
                <a:ea typeface="Quattrocento Sans"/>
                <a:cs typeface="Quattrocento Sans"/>
                <a:sym typeface="Quattrocento Sans"/>
                <a:hlinkClick r:id="rId2"/>
              </a:rPr>
              <a:t>responsible AI by design,</a:t>
            </a:r>
            <a:r>
              <a:rPr b="0" i="0" lang="en-US">
                <a:solidFill>
                  <a:srgbClr val="000000"/>
                </a:solidFill>
                <a:latin typeface="Quattrocento Sans"/>
                <a:ea typeface="Quattrocento Sans"/>
                <a:cs typeface="Quattrocento Sans"/>
                <a:sym typeface="Quattrocento Sans"/>
              </a:rPr>
              <a:t> guided by a core set of principles: fairness, reliability and safety, privacy and security, inclusiveness, transparency and accountability.</a:t>
            </a:r>
            <a:endParaRPr/>
          </a:p>
          <a:p>
            <a:pPr indent="-185715" lvl="0" marL="185715" rtl="0" algn="l">
              <a:spcBef>
                <a:spcPts val="0"/>
              </a:spcBef>
              <a:spcAft>
                <a:spcPts val="0"/>
              </a:spcAft>
              <a:buClr>
                <a:srgbClr val="000000"/>
              </a:buClr>
              <a:buSzPts val="1200"/>
              <a:buFont typeface="Quattrocento Sans"/>
              <a:buChar char="-"/>
            </a:pPr>
            <a:r>
              <a:rPr b="0" i="0" lang="en-US">
                <a:solidFill>
                  <a:srgbClr val="000000"/>
                </a:solidFill>
                <a:latin typeface="Quattrocento Sans"/>
                <a:ea typeface="Quattrocento Sans"/>
                <a:cs typeface="Quattrocento Sans"/>
                <a:sym typeface="Quattrocento Sans"/>
              </a:rPr>
              <a:t>With the right guardrails, cutting-edge technology can be safely introduced to the world to help people be more productive and go on to solve some of our most pressing societal problems</a:t>
            </a:r>
            <a:endParaRPr/>
          </a:p>
          <a:p>
            <a:pPr indent="-109515" lvl="0" marL="185715" rtl="0" algn="l">
              <a:spcBef>
                <a:spcPts val="0"/>
              </a:spcBef>
              <a:spcAft>
                <a:spcPts val="0"/>
              </a:spcAft>
              <a:buClr>
                <a:schemeClr val="lt1"/>
              </a:buClr>
              <a:buSzPts val="1200"/>
              <a:buFont typeface="Arial"/>
              <a:buNone/>
            </a:pPr>
            <a:r>
              <a:t/>
            </a:r>
            <a:endParaRPr b="0" i="0">
              <a:solidFill>
                <a:srgbClr val="000000"/>
              </a:solidFill>
              <a:latin typeface="Quattrocento Sans"/>
              <a:ea typeface="Quattrocento Sans"/>
              <a:cs typeface="Quattrocento Sans"/>
              <a:sym typeface="Quattrocento Sans"/>
            </a:endParaRPr>
          </a:p>
          <a:p>
            <a:pPr indent="0" lvl="0" marL="0" rtl="0" algn="l">
              <a:spcBef>
                <a:spcPts val="0"/>
              </a:spcBef>
              <a:spcAft>
                <a:spcPts val="0"/>
              </a:spcAft>
              <a:buNone/>
            </a:pPr>
            <a:r>
              <a:rPr lang="en-US"/>
              <a:t>AI for Industries</a:t>
            </a:r>
            <a:endParaRPr/>
          </a:p>
          <a:p>
            <a:pPr indent="-185715" lvl="0" marL="185715" rtl="0" algn="l">
              <a:spcBef>
                <a:spcPts val="0"/>
              </a:spcBef>
              <a:spcAft>
                <a:spcPts val="0"/>
              </a:spcAft>
              <a:buClr>
                <a:srgbClr val="000000"/>
              </a:buClr>
              <a:buSzPts val="1200"/>
              <a:buFont typeface="Quattrocento Sans"/>
              <a:buChar char="-"/>
            </a:pPr>
            <a:r>
              <a:rPr b="0" i="0" lang="en-US">
                <a:solidFill>
                  <a:srgbClr val="000000"/>
                </a:solidFill>
                <a:highlight>
                  <a:srgbClr val="E6E6E6"/>
                </a:highlight>
                <a:latin typeface="Quattrocento Sans"/>
                <a:ea typeface="Quattrocento Sans"/>
                <a:cs typeface="Quattrocento Sans"/>
                <a:sym typeface="Quattrocento Sans"/>
              </a:rPr>
              <a:t>Put AI into action across the enterprise to turn meaningful innovation into actionable business results in a reliable and trusted way</a:t>
            </a:r>
            <a:endParaRPr/>
          </a:p>
          <a:p>
            <a:pPr indent="-185715" lvl="0" marL="185715" rtl="0" algn="l">
              <a:spcBef>
                <a:spcPts val="0"/>
              </a:spcBef>
              <a:spcAft>
                <a:spcPts val="0"/>
              </a:spcAft>
              <a:buClr>
                <a:schemeClr val="lt1"/>
              </a:buClr>
              <a:buSzPts val="1200"/>
              <a:buFont typeface="Arial"/>
              <a:buChar char="-"/>
            </a:pPr>
            <a:r>
              <a:rPr lang="en-US"/>
              <a:t>All companies, from Big to small ones, in all industries can benefit from this technology. We saw it in last 12 months of adoption</a:t>
            </a:r>
            <a:endParaRPr/>
          </a:p>
        </p:txBody>
      </p:sp>
      <p:sp>
        <p:nvSpPr>
          <p:cNvPr id="1154" name="Google Shape;11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5" name="Google Shape;11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had to learn the machine’s language</a:t>
            </a:r>
            <a:endParaRPr/>
          </a:p>
          <a:p>
            <a:pPr indent="0" lvl="0" marL="0" rtl="0" algn="l">
              <a:spcBef>
                <a:spcPts val="0"/>
              </a:spcBef>
              <a:spcAft>
                <a:spcPts val="0"/>
              </a:spcAft>
              <a:buNone/>
            </a:pPr>
            <a:r>
              <a:rPr lang="en-US"/>
              <a:t>Now, it has learned our languages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Gartner Predicts: «By 2023, 80% of humans will engage with smart robots on a daily basis»</a:t>
            </a:r>
            <a:endParaRPr/>
          </a:p>
          <a:p>
            <a:pPr indent="0" lvl="0" marL="0" rtl="0" algn="l">
              <a:spcBef>
                <a:spcPts val="0"/>
              </a:spcBef>
              <a:spcAft>
                <a:spcPts val="0"/>
              </a:spcAft>
              <a:buNone/>
            </a:pPr>
            <a:r>
              <a:t/>
            </a:r>
            <a:endParaRPr/>
          </a:p>
        </p:txBody>
      </p:sp>
      <p:sp>
        <p:nvSpPr>
          <p:cNvPr id="1166" name="Google Shape;116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2" name="Google Shape;117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 name="Google Shape;117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0" name="Google Shape;11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1" name="Google Shape;118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7" name="Google Shape;11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innovation like what we’ve seen today is poised to reinvent every industry. </a:t>
            </a:r>
            <a:endParaRPr/>
          </a:p>
        </p:txBody>
      </p:sp>
      <p:sp>
        <p:nvSpPr>
          <p:cNvPr id="1188" name="Google Shape;11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3" name="Google Shape;1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0.jp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8.jp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3.jpg"/><Relationship Id="rId4" Type="http://schemas.openxmlformats.org/officeDocument/2006/relationships/image" Target="../media/image27.jp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0.jp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 Id="rId3" Type="http://schemas.openxmlformats.org/officeDocument/2006/relationships/image" Target="../media/image18.jp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image" Target="../media/image23.jpg"/><Relationship Id="rId4" Type="http://schemas.openxmlformats.org/officeDocument/2006/relationships/image" Target="../media/image27.jp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1.jpg"/><Relationship Id="rId4" Type="http://schemas.openxmlformats.org/officeDocument/2006/relationships/image" Target="../media/image26.jpg"/><Relationship Id="rId5" Type="http://schemas.openxmlformats.org/officeDocument/2006/relationships/image" Target="../media/image22.jp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6.jp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8.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3.jpg"/><Relationship Id="rId4" Type="http://schemas.openxmlformats.org/officeDocument/2006/relationships/image" Target="../media/image2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21.jpg"/><Relationship Id="rId4" Type="http://schemas.openxmlformats.org/officeDocument/2006/relationships/image" Target="../media/image26.jpg"/><Relationship Id="rId5" Type="http://schemas.openxmlformats.org/officeDocument/2006/relationships/image" Target="../media/image2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20.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6.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5.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0.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8.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3.jpg"/><Relationship Id="rId4" Type="http://schemas.openxmlformats.org/officeDocument/2006/relationships/image" Target="../media/image27.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jpg"/><Relationship Id="rId3" Type="http://schemas.openxmlformats.org/officeDocument/2006/relationships/image" Target="../media/image21.jpg"/><Relationship Id="rId4" Type="http://schemas.openxmlformats.org/officeDocument/2006/relationships/image" Target="../media/image26.jpg"/><Relationship Id="rId5" Type="http://schemas.openxmlformats.org/officeDocument/2006/relationships/image" Target="../media/image2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6.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6.jp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3" name="Shape 13"/>
        <p:cNvGrpSpPr/>
        <p:nvPr/>
      </p:nvGrpSpPr>
      <p:grpSpPr>
        <a:xfrm>
          <a:off x="0" y="0"/>
          <a:ext cx="0" cy="0"/>
          <a:chOff x="0" y="0"/>
          <a:chExt cx="0" cy="0"/>
        </a:xfrm>
      </p:grpSpPr>
      <p:sp>
        <p:nvSpPr>
          <p:cNvPr id="14" name="Google Shape;14;p28"/>
          <p:cNvSpPr txBox="1"/>
          <p:nvPr>
            <p:ph type="title"/>
          </p:nvPr>
        </p:nvSpPr>
        <p:spPr>
          <a:xfrm>
            <a:off x="584200" y="2425780"/>
            <a:ext cx="4462253" cy="110799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sz="36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icrosoft logo white text version" id="15" name="Google Shape;15;p28"/>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
        <p:nvSpPr>
          <p:cNvPr id="16" name="Google Shape;16;p28"/>
          <p:cNvSpPr txBox="1"/>
          <p:nvPr>
            <p:ph idx="1" type="body"/>
          </p:nvPr>
        </p:nvSpPr>
        <p:spPr>
          <a:xfrm>
            <a:off x="584200" y="3962400"/>
            <a:ext cx="4462253"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A picture containing light, circle, blur&#10;&#10;Description automatically generated" id="17" name="Google Shape;17;p28"/>
          <p:cNvPicPr preferRelativeResize="0"/>
          <p:nvPr/>
        </p:nvPicPr>
        <p:blipFill rotWithShape="1">
          <a:blip r:embed="rId3">
            <a:alphaModFix/>
          </a:blip>
          <a:srcRect b="0" l="0" r="0" t="0"/>
          <a:stretch/>
        </p:blipFill>
        <p:spPr>
          <a:xfrm>
            <a:off x="5334000" y="0"/>
            <a:ext cx="6858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Non-bulleted text">
  <p:cSld name="Two Column Non-bulleted text">
    <p:spTree>
      <p:nvGrpSpPr>
        <p:cNvPr id="47" name="Shape 47"/>
        <p:cNvGrpSpPr/>
        <p:nvPr/>
      </p:nvGrpSpPr>
      <p:grpSpPr>
        <a:xfrm>
          <a:off x="0" y="0"/>
          <a:ext cx="0" cy="0"/>
          <a:chOff x="0" y="0"/>
          <a:chExt cx="0" cy="0"/>
        </a:xfrm>
      </p:grpSpPr>
      <p:sp>
        <p:nvSpPr>
          <p:cNvPr id="48" name="Google Shape;48;p44"/>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4"/>
          <p:cNvSpPr txBox="1"/>
          <p:nvPr>
            <p:ph idx="1" type="body"/>
          </p:nvPr>
        </p:nvSpPr>
        <p:spPr>
          <a:xfrm>
            <a:off x="584200"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0" name="Google Shape;50;p44"/>
          <p:cNvSpPr txBox="1"/>
          <p:nvPr>
            <p:ph idx="2" type="body"/>
          </p:nvPr>
        </p:nvSpPr>
        <p:spPr>
          <a:xfrm>
            <a:off x="6397171"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2">
  <p:cSld name="1_Title Slide 2">
    <p:spTree>
      <p:nvGrpSpPr>
        <p:cNvPr id="570" name="Shape 570"/>
        <p:cNvGrpSpPr/>
        <p:nvPr/>
      </p:nvGrpSpPr>
      <p:grpSpPr>
        <a:xfrm>
          <a:off x="0" y="0"/>
          <a:ext cx="0" cy="0"/>
          <a:chOff x="0" y="0"/>
          <a:chExt cx="0" cy="0"/>
        </a:xfrm>
      </p:grpSpPr>
      <p:sp>
        <p:nvSpPr>
          <p:cNvPr id="571" name="Google Shape;571;p179"/>
          <p:cNvSpPr txBox="1"/>
          <p:nvPr>
            <p:ph type="title"/>
          </p:nvPr>
        </p:nvSpPr>
        <p:spPr>
          <a:xfrm>
            <a:off x="584200" y="2979778"/>
            <a:ext cx="9144000" cy="553998"/>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sz="36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icrosoft logo white text version" id="572" name="Google Shape;572;p179"/>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
        <p:nvSpPr>
          <p:cNvPr id="573" name="Google Shape;573;p179"/>
          <p:cNvSpPr txBox="1"/>
          <p:nvPr>
            <p:ph idx="1" type="body"/>
          </p:nvPr>
        </p:nvSpPr>
        <p:spPr>
          <a:xfrm>
            <a:off x="584200" y="3962400"/>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74" name="Shape 574"/>
        <p:cNvGrpSpPr/>
        <p:nvPr/>
      </p:nvGrpSpPr>
      <p:grpSpPr>
        <a:xfrm>
          <a:off x="0" y="0"/>
          <a:ext cx="0" cy="0"/>
          <a:chOff x="0" y="0"/>
          <a:chExt cx="0" cy="0"/>
        </a:xfrm>
      </p:grpSpPr>
      <p:sp>
        <p:nvSpPr>
          <p:cNvPr id="575" name="Google Shape;575;p180"/>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6" name="Google Shape;576;p180"/>
          <p:cNvSpPr txBox="1"/>
          <p:nvPr>
            <p:ph idx="1" type="body"/>
          </p:nvPr>
        </p:nvSpPr>
        <p:spPr>
          <a:xfrm>
            <a:off x="584200" y="1435100"/>
            <a:ext cx="11018838" cy="4833938"/>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Char char="·"/>
              <a:defRPr>
                <a:solidFill>
                  <a:schemeClr val="lt1"/>
                </a:solidFill>
              </a:defRPr>
            </a:lvl1pPr>
            <a:lvl2pPr indent="-342900" lvl="1" marL="914400" algn="l">
              <a:lnSpc>
                <a:spcPct val="100000"/>
              </a:lnSpc>
              <a:spcBef>
                <a:spcPts val="400"/>
              </a:spcBef>
              <a:spcAft>
                <a:spcPts val="0"/>
              </a:spcAft>
              <a:buClr>
                <a:schemeClr val="lt1"/>
              </a:buClr>
              <a:buSzPts val="1800"/>
              <a:buChar char="·"/>
              <a:defRPr>
                <a:solidFill>
                  <a:schemeClr val="lt1"/>
                </a:solidFill>
              </a:defRPr>
            </a:lvl2pPr>
            <a:lvl3pPr indent="-320039" lvl="2" marL="1371600" algn="l">
              <a:lnSpc>
                <a:spcPct val="100000"/>
              </a:lnSpc>
              <a:spcBef>
                <a:spcPts val="320"/>
              </a:spcBef>
              <a:spcAft>
                <a:spcPts val="0"/>
              </a:spcAft>
              <a:buClr>
                <a:schemeClr val="lt1"/>
              </a:buClr>
              <a:buSzPts val="1440"/>
              <a:buChar char="·"/>
              <a:defRPr>
                <a:solidFill>
                  <a:schemeClr val="lt1"/>
                </a:solidFill>
              </a:defRPr>
            </a:lvl3pPr>
            <a:lvl4pPr indent="-308610" lvl="3" marL="1828800" algn="l">
              <a:lnSpc>
                <a:spcPct val="100000"/>
              </a:lnSpc>
              <a:spcBef>
                <a:spcPts val="280"/>
              </a:spcBef>
              <a:spcAft>
                <a:spcPts val="0"/>
              </a:spcAft>
              <a:buClr>
                <a:schemeClr val="lt1"/>
              </a:buClr>
              <a:buSzPts val="1260"/>
              <a:buChar char="·"/>
              <a:defRPr>
                <a:solidFill>
                  <a:schemeClr val="lt1"/>
                </a:solidFill>
              </a:defRPr>
            </a:lvl4pPr>
            <a:lvl5pPr indent="-308610" lvl="4" marL="2286000" algn="l">
              <a:lnSpc>
                <a:spcPct val="100000"/>
              </a:lnSpc>
              <a:spcBef>
                <a:spcPts val="280"/>
              </a:spcBef>
              <a:spcAft>
                <a:spcPts val="0"/>
              </a:spcAft>
              <a:buClr>
                <a:schemeClr val="lt1"/>
              </a:buClr>
              <a:buSzPts val="1260"/>
              <a:buChar char="·"/>
              <a:defRPr>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77" name="Google Shape;577;p18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Non-bulleted text">
  <p:cSld name="1_Title &amp; Non-bulleted text">
    <p:spTree>
      <p:nvGrpSpPr>
        <p:cNvPr id="578" name="Shape 578"/>
        <p:cNvGrpSpPr/>
        <p:nvPr/>
      </p:nvGrpSpPr>
      <p:grpSpPr>
        <a:xfrm>
          <a:off x="0" y="0"/>
          <a:ext cx="0" cy="0"/>
          <a:chOff x="0" y="0"/>
          <a:chExt cx="0" cy="0"/>
        </a:xfrm>
      </p:grpSpPr>
      <p:sp>
        <p:nvSpPr>
          <p:cNvPr id="579" name="Google Shape;579;p181"/>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0" name="Google Shape;580;p181"/>
          <p:cNvSpPr txBox="1"/>
          <p:nvPr>
            <p:ph idx="1" type="body"/>
          </p:nvPr>
        </p:nvSpPr>
        <p:spPr>
          <a:xfrm>
            <a:off x="586390" y="1434370"/>
            <a:ext cx="11018520" cy="230832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560"/>
              </a:spcBef>
              <a:spcAft>
                <a:spcPts val="0"/>
              </a:spcAft>
              <a:buClr>
                <a:schemeClr val="lt1"/>
              </a:buClr>
              <a:buSzPts val="2520"/>
              <a:buNone/>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 Bullet text">
  <p:cSld name="1_Two Column Bullet text">
    <p:spTree>
      <p:nvGrpSpPr>
        <p:cNvPr id="581" name="Shape 581"/>
        <p:cNvGrpSpPr/>
        <p:nvPr/>
      </p:nvGrpSpPr>
      <p:grpSpPr>
        <a:xfrm>
          <a:off x="0" y="0"/>
          <a:ext cx="0" cy="0"/>
          <a:chOff x="0" y="0"/>
          <a:chExt cx="0" cy="0"/>
        </a:xfrm>
      </p:grpSpPr>
      <p:sp>
        <p:nvSpPr>
          <p:cNvPr id="582" name="Google Shape;582;p182"/>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3" name="Google Shape;583;p182"/>
          <p:cNvSpPr txBox="1"/>
          <p:nvPr>
            <p:ph idx="1" type="body"/>
          </p:nvPr>
        </p:nvSpPr>
        <p:spPr>
          <a:xfrm>
            <a:off x="584200" y="1435100"/>
            <a:ext cx="5211763"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84" name="Google Shape;584;p182"/>
          <p:cNvSpPr txBox="1"/>
          <p:nvPr>
            <p:ph idx="2" type="body"/>
          </p:nvPr>
        </p:nvSpPr>
        <p:spPr>
          <a:xfrm>
            <a:off x="6389688" y="1435100"/>
            <a:ext cx="5219700"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85" name="Google Shape;585;p18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 Non-bulleted text">
  <p:cSld name="1_Two Column Non-bulleted text">
    <p:spTree>
      <p:nvGrpSpPr>
        <p:cNvPr id="586" name="Shape 586"/>
        <p:cNvGrpSpPr/>
        <p:nvPr/>
      </p:nvGrpSpPr>
      <p:grpSpPr>
        <a:xfrm>
          <a:off x="0" y="0"/>
          <a:ext cx="0" cy="0"/>
          <a:chOff x="0" y="0"/>
          <a:chExt cx="0" cy="0"/>
        </a:xfrm>
      </p:grpSpPr>
      <p:sp>
        <p:nvSpPr>
          <p:cNvPr id="587" name="Google Shape;587;p18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8" name="Google Shape;588;p183"/>
          <p:cNvSpPr txBox="1"/>
          <p:nvPr>
            <p:ph idx="1" type="body"/>
          </p:nvPr>
        </p:nvSpPr>
        <p:spPr>
          <a:xfrm>
            <a:off x="584200"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89" name="Google Shape;589;p183"/>
          <p:cNvSpPr txBox="1"/>
          <p:nvPr>
            <p:ph idx="2" type="body"/>
          </p:nvPr>
        </p:nvSpPr>
        <p:spPr>
          <a:xfrm>
            <a:off x="6397171"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 Bullet with Subheads">
  <p:cSld name="1_Two Column Bullet with Subheads">
    <p:spTree>
      <p:nvGrpSpPr>
        <p:cNvPr id="590" name="Shape 590"/>
        <p:cNvGrpSpPr/>
        <p:nvPr/>
      </p:nvGrpSpPr>
      <p:grpSpPr>
        <a:xfrm>
          <a:off x="0" y="0"/>
          <a:ext cx="0" cy="0"/>
          <a:chOff x="0" y="0"/>
          <a:chExt cx="0" cy="0"/>
        </a:xfrm>
      </p:grpSpPr>
      <p:sp>
        <p:nvSpPr>
          <p:cNvPr id="591" name="Google Shape;591;p184"/>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184"/>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3" name="Google Shape;593;p184"/>
          <p:cNvSpPr txBox="1"/>
          <p:nvPr>
            <p:ph idx="2" type="body"/>
          </p:nvPr>
        </p:nvSpPr>
        <p:spPr>
          <a:xfrm>
            <a:off x="584200"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4" name="Google Shape;594;p184"/>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5" name="Google Shape;595;p184"/>
          <p:cNvSpPr txBox="1"/>
          <p:nvPr>
            <p:ph idx="4" type="body"/>
          </p:nvPr>
        </p:nvSpPr>
        <p:spPr>
          <a:xfrm>
            <a:off x="6397625"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 Content with Subheads">
  <p:cSld name="1_Two Column Content with Subheads">
    <p:spTree>
      <p:nvGrpSpPr>
        <p:cNvPr id="596" name="Shape 596"/>
        <p:cNvGrpSpPr/>
        <p:nvPr/>
      </p:nvGrpSpPr>
      <p:grpSpPr>
        <a:xfrm>
          <a:off x="0" y="0"/>
          <a:ext cx="0" cy="0"/>
          <a:chOff x="0" y="0"/>
          <a:chExt cx="0" cy="0"/>
        </a:xfrm>
      </p:grpSpPr>
      <p:sp>
        <p:nvSpPr>
          <p:cNvPr id="597" name="Google Shape;597;p185"/>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8" name="Google Shape;598;p185"/>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99" name="Google Shape;599;p185"/>
          <p:cNvSpPr txBox="1"/>
          <p:nvPr>
            <p:ph idx="2" type="body"/>
          </p:nvPr>
        </p:nvSpPr>
        <p:spPr>
          <a:xfrm>
            <a:off x="588963"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0" name="Google Shape;600;p185"/>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1" name="Google Shape;601;p185"/>
          <p:cNvSpPr txBox="1"/>
          <p:nvPr>
            <p:ph idx="4" type="body"/>
          </p:nvPr>
        </p:nvSpPr>
        <p:spPr>
          <a:xfrm>
            <a:off x="6394451"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Column Bullet with Subtitles">
  <p:cSld name="1_Three Column Bullet with Subtitles">
    <p:spTree>
      <p:nvGrpSpPr>
        <p:cNvPr id="602" name="Shape 602"/>
        <p:cNvGrpSpPr/>
        <p:nvPr/>
      </p:nvGrpSpPr>
      <p:grpSpPr>
        <a:xfrm>
          <a:off x="0" y="0"/>
          <a:ext cx="0" cy="0"/>
          <a:chOff x="0" y="0"/>
          <a:chExt cx="0" cy="0"/>
        </a:xfrm>
      </p:grpSpPr>
      <p:sp>
        <p:nvSpPr>
          <p:cNvPr id="603" name="Google Shape;603;p186"/>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4" name="Google Shape;604;p186"/>
          <p:cNvSpPr txBox="1"/>
          <p:nvPr>
            <p:ph idx="1" type="body"/>
          </p:nvPr>
        </p:nvSpPr>
        <p:spPr>
          <a:xfrm>
            <a:off x="585217"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5" name="Google Shape;605;p186"/>
          <p:cNvSpPr txBox="1"/>
          <p:nvPr>
            <p:ph idx="2" type="body"/>
          </p:nvPr>
        </p:nvSpPr>
        <p:spPr>
          <a:xfrm>
            <a:off x="585217"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6" name="Google Shape;606;p186"/>
          <p:cNvSpPr txBox="1"/>
          <p:nvPr>
            <p:ph idx="3" type="body"/>
          </p:nvPr>
        </p:nvSpPr>
        <p:spPr>
          <a:xfrm>
            <a:off x="4463796"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7" name="Google Shape;607;p186"/>
          <p:cNvSpPr txBox="1"/>
          <p:nvPr>
            <p:ph idx="4" type="body"/>
          </p:nvPr>
        </p:nvSpPr>
        <p:spPr>
          <a:xfrm>
            <a:off x="4463796" y="238413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8" name="Google Shape;608;p186"/>
          <p:cNvSpPr txBox="1"/>
          <p:nvPr>
            <p:ph idx="5" type="body"/>
          </p:nvPr>
        </p:nvSpPr>
        <p:spPr>
          <a:xfrm>
            <a:off x="8342375"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9" name="Google Shape;609;p186"/>
          <p:cNvSpPr txBox="1"/>
          <p:nvPr>
            <p:ph idx="6" type="body"/>
          </p:nvPr>
        </p:nvSpPr>
        <p:spPr>
          <a:xfrm>
            <a:off x="8342375"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506">
          <p15:clr>
            <a:srgbClr val="5ACBF0"/>
          </p15:clr>
        </p15:guide>
        <p15:guide id="2" orient="horz" pos="906">
          <p15:clr>
            <a:srgbClr val="5ACBF0"/>
          </p15:clr>
        </p15:guide>
        <p15:guide id="3" orient="horz" pos="288">
          <p15:clr>
            <a:srgbClr val="5ACBF0"/>
          </p15:clr>
        </p15:guide>
        <p15:guide id="4" pos="2430">
          <p15:clr>
            <a:srgbClr val="5ACBF0"/>
          </p15:clr>
        </p15:guide>
        <p15:guide id="5" pos="2811">
          <p15:clr>
            <a:srgbClr val="5ACBF0"/>
          </p15:clr>
        </p15:guide>
        <p15:guide id="6" pos="4871">
          <p15:clr>
            <a:srgbClr val="5ACBF0"/>
          </p15:clr>
        </p15:guide>
        <p15:guide id="7" pos="525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Column Bullet with Subtitles">
  <p:cSld name="1_Four Column Bullet with Subtitles">
    <p:spTree>
      <p:nvGrpSpPr>
        <p:cNvPr id="610" name="Shape 610"/>
        <p:cNvGrpSpPr/>
        <p:nvPr/>
      </p:nvGrpSpPr>
      <p:grpSpPr>
        <a:xfrm>
          <a:off x="0" y="0"/>
          <a:ext cx="0" cy="0"/>
          <a:chOff x="0" y="0"/>
          <a:chExt cx="0" cy="0"/>
        </a:xfrm>
      </p:grpSpPr>
      <p:sp>
        <p:nvSpPr>
          <p:cNvPr id="611" name="Google Shape;611;p18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2" name="Google Shape;612;p187"/>
          <p:cNvSpPr txBox="1"/>
          <p:nvPr>
            <p:ph idx="1" type="body"/>
          </p:nvPr>
        </p:nvSpPr>
        <p:spPr>
          <a:xfrm>
            <a:off x="584200"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3" name="Google Shape;613;p187"/>
          <p:cNvSpPr txBox="1"/>
          <p:nvPr>
            <p:ph idx="2" type="body"/>
          </p:nvPr>
        </p:nvSpPr>
        <p:spPr>
          <a:xfrm>
            <a:off x="584200"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4" name="Google Shape;614;p187"/>
          <p:cNvSpPr txBox="1"/>
          <p:nvPr>
            <p:ph idx="3" type="body"/>
          </p:nvPr>
        </p:nvSpPr>
        <p:spPr>
          <a:xfrm>
            <a:off x="3413125"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5" name="Google Shape;615;p187"/>
          <p:cNvSpPr txBox="1"/>
          <p:nvPr>
            <p:ph idx="4" type="body"/>
          </p:nvPr>
        </p:nvSpPr>
        <p:spPr>
          <a:xfrm>
            <a:off x="3413125"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6" name="Google Shape;616;p187"/>
          <p:cNvSpPr txBox="1"/>
          <p:nvPr>
            <p:ph idx="5" type="body"/>
          </p:nvPr>
        </p:nvSpPr>
        <p:spPr>
          <a:xfrm>
            <a:off x="6244208"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7" name="Google Shape;617;p187"/>
          <p:cNvSpPr txBox="1"/>
          <p:nvPr>
            <p:ph idx="6" type="body"/>
          </p:nvPr>
        </p:nvSpPr>
        <p:spPr>
          <a:xfrm>
            <a:off x="6244208"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8" name="Google Shape;618;p187"/>
          <p:cNvSpPr txBox="1"/>
          <p:nvPr>
            <p:ph idx="7" type="body"/>
          </p:nvPr>
        </p:nvSpPr>
        <p:spPr>
          <a:xfrm>
            <a:off x="9073133"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9" name="Google Shape;619;p187"/>
          <p:cNvSpPr txBox="1"/>
          <p:nvPr>
            <p:ph idx="8" type="body"/>
          </p:nvPr>
        </p:nvSpPr>
        <p:spPr>
          <a:xfrm>
            <a:off x="9073133"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963">
          <p15:clr>
            <a:srgbClr val="5ACBF0"/>
          </p15:clr>
        </p15:guide>
        <p15:guide id="4" pos="2150">
          <p15:clr>
            <a:srgbClr val="5ACBF0"/>
          </p15:clr>
        </p15:guide>
        <p15:guide id="5" pos="3746">
          <p15:clr>
            <a:srgbClr val="5ACBF0"/>
          </p15:clr>
        </p15:guide>
        <p15:guide id="6" pos="3934">
          <p15:clr>
            <a:srgbClr val="5ACBF0"/>
          </p15:clr>
        </p15:guide>
        <p15:guide id="7" pos="5530">
          <p15:clr>
            <a:srgbClr val="5ACBF0"/>
          </p15:clr>
        </p15:guide>
        <p15:guide id="8" pos="5716">
          <p15:clr>
            <a:srgbClr val="5ACBF0"/>
          </p15:clr>
        </p15:guide>
        <p15:guide id="9" orient="horz" pos="1436">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ve Column Bullet with Subtitles">
  <p:cSld name="1_Five Column Bullet with Subtitles">
    <p:spTree>
      <p:nvGrpSpPr>
        <p:cNvPr id="620" name="Shape 620"/>
        <p:cNvGrpSpPr/>
        <p:nvPr/>
      </p:nvGrpSpPr>
      <p:grpSpPr>
        <a:xfrm>
          <a:off x="0" y="0"/>
          <a:ext cx="0" cy="0"/>
          <a:chOff x="0" y="0"/>
          <a:chExt cx="0" cy="0"/>
        </a:xfrm>
      </p:grpSpPr>
      <p:sp>
        <p:nvSpPr>
          <p:cNvPr id="621" name="Google Shape;621;p188"/>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88"/>
          <p:cNvSpPr txBox="1"/>
          <p:nvPr>
            <p:ph idx="1" type="body"/>
          </p:nvPr>
        </p:nvSpPr>
        <p:spPr>
          <a:xfrm>
            <a:off x="584200"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3" name="Google Shape;623;p188"/>
          <p:cNvSpPr txBox="1"/>
          <p:nvPr>
            <p:ph idx="2" type="body"/>
          </p:nvPr>
        </p:nvSpPr>
        <p:spPr>
          <a:xfrm>
            <a:off x="584200"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4" name="Google Shape;624;p188"/>
          <p:cNvSpPr txBox="1"/>
          <p:nvPr>
            <p:ph idx="3" type="body"/>
          </p:nvPr>
        </p:nvSpPr>
        <p:spPr>
          <a:xfrm>
            <a:off x="2849007"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5" name="Google Shape;625;p188"/>
          <p:cNvSpPr txBox="1"/>
          <p:nvPr>
            <p:ph idx="4" type="body"/>
          </p:nvPr>
        </p:nvSpPr>
        <p:spPr>
          <a:xfrm>
            <a:off x="2849007"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6" name="Google Shape;626;p188"/>
          <p:cNvSpPr txBox="1"/>
          <p:nvPr>
            <p:ph idx="5" type="body"/>
          </p:nvPr>
        </p:nvSpPr>
        <p:spPr>
          <a:xfrm>
            <a:off x="5113814"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7" name="Google Shape;627;p188"/>
          <p:cNvSpPr txBox="1"/>
          <p:nvPr>
            <p:ph idx="6" type="body"/>
          </p:nvPr>
        </p:nvSpPr>
        <p:spPr>
          <a:xfrm>
            <a:off x="5113814"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8" name="Google Shape;628;p188"/>
          <p:cNvSpPr txBox="1"/>
          <p:nvPr>
            <p:ph idx="7" type="body"/>
          </p:nvPr>
        </p:nvSpPr>
        <p:spPr>
          <a:xfrm>
            <a:off x="7378621"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9" name="Google Shape;629;p188"/>
          <p:cNvSpPr txBox="1"/>
          <p:nvPr>
            <p:ph idx="8" type="body"/>
          </p:nvPr>
        </p:nvSpPr>
        <p:spPr>
          <a:xfrm>
            <a:off x="7378621"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30" name="Google Shape;630;p188"/>
          <p:cNvSpPr txBox="1"/>
          <p:nvPr>
            <p:ph idx="9" type="body"/>
          </p:nvPr>
        </p:nvSpPr>
        <p:spPr>
          <a:xfrm>
            <a:off x="9643428"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31" name="Google Shape;631;p188"/>
          <p:cNvSpPr txBox="1"/>
          <p:nvPr>
            <p:ph idx="13" type="body"/>
          </p:nvPr>
        </p:nvSpPr>
        <p:spPr>
          <a:xfrm>
            <a:off x="9643428"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610">
          <p15:clr>
            <a:srgbClr val="5ACBF0"/>
          </p15:clr>
        </p15:guide>
        <p15:guide id="4" pos="1795">
          <p15:clr>
            <a:srgbClr val="5ACBF0"/>
          </p15:clr>
        </p15:guide>
        <p15:guide id="5" pos="3035">
          <p15:clr>
            <a:srgbClr val="5ACBF0"/>
          </p15:clr>
        </p15:guide>
        <p15:guide id="6" pos="3221">
          <p15:clr>
            <a:srgbClr val="5ACBF0"/>
          </p15:clr>
        </p15:guide>
        <p15:guide id="7" pos="4461">
          <p15:clr>
            <a:srgbClr val="5ACBF0"/>
          </p15:clr>
        </p15:guide>
        <p15:guide id="8" pos="5890">
          <p15:clr>
            <a:srgbClr val="5ACBF0"/>
          </p15:clr>
        </p15:guide>
        <p15:guide id="9" orient="horz" pos="1436">
          <p15:clr>
            <a:srgbClr val="5ACBF0"/>
          </p15:clr>
        </p15:guide>
        <p15:guide id="10" pos="4646">
          <p15:clr>
            <a:srgbClr val="5ACBF0"/>
          </p15:clr>
        </p15:guide>
        <p15:guide id="11" pos="60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ullet with Subheads">
  <p:cSld name="Two Column Bullet with Subheads">
    <p:spTree>
      <p:nvGrpSpPr>
        <p:cNvPr id="51" name="Shape 51"/>
        <p:cNvGrpSpPr/>
        <p:nvPr/>
      </p:nvGrpSpPr>
      <p:grpSpPr>
        <a:xfrm>
          <a:off x="0" y="0"/>
          <a:ext cx="0" cy="0"/>
          <a:chOff x="0" y="0"/>
          <a:chExt cx="0" cy="0"/>
        </a:xfrm>
      </p:grpSpPr>
      <p:sp>
        <p:nvSpPr>
          <p:cNvPr id="52" name="Google Shape;52;p45"/>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5"/>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4" name="Google Shape;54;p45"/>
          <p:cNvSpPr txBox="1"/>
          <p:nvPr>
            <p:ph idx="2" type="body"/>
          </p:nvPr>
        </p:nvSpPr>
        <p:spPr>
          <a:xfrm>
            <a:off x="584200"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5" name="Google Shape;55;p45"/>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6" name="Google Shape;56;p45"/>
          <p:cNvSpPr txBox="1"/>
          <p:nvPr>
            <p:ph idx="4" type="body"/>
          </p:nvPr>
        </p:nvSpPr>
        <p:spPr>
          <a:xfrm>
            <a:off x="6397625"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32" name="Shape 632"/>
        <p:cNvGrpSpPr/>
        <p:nvPr/>
      </p:nvGrpSpPr>
      <p:grpSpPr>
        <a:xfrm>
          <a:off x="0" y="0"/>
          <a:ext cx="0" cy="0"/>
          <a:chOff x="0" y="0"/>
          <a:chExt cx="0" cy="0"/>
        </a:xfrm>
      </p:grpSpPr>
      <p:sp>
        <p:nvSpPr>
          <p:cNvPr id="633" name="Google Shape;633;p18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 left side ">
  <p:cSld name="1_Title Only - left side ">
    <p:spTree>
      <p:nvGrpSpPr>
        <p:cNvPr id="634" name="Shape 634"/>
        <p:cNvGrpSpPr/>
        <p:nvPr/>
      </p:nvGrpSpPr>
      <p:grpSpPr>
        <a:xfrm>
          <a:off x="0" y="0"/>
          <a:ext cx="0" cy="0"/>
          <a:chOff x="0" y="0"/>
          <a:chExt cx="0" cy="0"/>
        </a:xfrm>
      </p:grpSpPr>
      <p:sp>
        <p:nvSpPr>
          <p:cNvPr id="635" name="Google Shape;635;p190"/>
          <p:cNvSpPr txBox="1"/>
          <p:nvPr>
            <p:ph type="title"/>
          </p:nvPr>
        </p:nvSpPr>
        <p:spPr>
          <a:xfrm>
            <a:off x="588264" y="2875002"/>
            <a:ext cx="4127692" cy="1107996"/>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749">
          <p15:clr>
            <a:srgbClr val="A4A3A4"/>
          </p15:clr>
        </p15:guide>
        <p15:guide id="11" pos="3932">
          <p15:clr>
            <a:srgbClr val="A4A3A4"/>
          </p15:clr>
        </p15:guide>
        <p15:guide id="12" pos="4343">
          <p15:clr>
            <a:srgbClr val="A4A3A4"/>
          </p15:clr>
        </p15:guide>
        <p15:guide id="13" pos="4526">
          <p15:clr>
            <a:srgbClr val="A4A3A4"/>
          </p15:clr>
        </p15:guide>
        <p15:guide id="14" pos="4937">
          <p15:clr>
            <a:srgbClr val="A4A3A4"/>
          </p15:clr>
        </p15:guide>
        <p15:guide id="15" pos="5120">
          <p15:clr>
            <a:srgbClr val="A4A3A4"/>
          </p15:clr>
        </p15:guide>
        <p15:guide id="16" pos="5529">
          <p15:clr>
            <a:srgbClr val="A4A3A4"/>
          </p15:clr>
        </p15:guide>
        <p15:guide id="17" pos="5714">
          <p15:clr>
            <a:srgbClr val="A4A3A4"/>
          </p15:clr>
        </p15:guide>
        <p15:guide id="18" pos="6123">
          <p15:clr>
            <a:srgbClr val="A4A3A4"/>
          </p15:clr>
        </p15:guide>
        <p15:guide id="19" pos="6308">
          <p15:clr>
            <a:srgbClr val="A4A3A4"/>
          </p15:clr>
        </p15:guide>
        <p15:guide id="20" pos="6717">
          <p15:clr>
            <a:srgbClr val="A4A3A4"/>
          </p15:clr>
        </p15:guide>
        <p15:guide id="21" pos="6900">
          <p15:clr>
            <a:srgbClr val="A4A3A4"/>
          </p15:clr>
        </p15:guide>
        <p15:guide id="22" orient="horz" pos="288">
          <p15:clr>
            <a:srgbClr val="5ACBF0"/>
          </p15:clr>
        </p15:guide>
        <p15:guide id="23" orient="horz" pos="2160">
          <p15:clr>
            <a:srgbClr val="5ACBF0"/>
          </p15:clr>
        </p15:guide>
        <p15:guide id="24" pos="2976">
          <p15:clr>
            <a:srgbClr val="5ACBF0"/>
          </p15:clr>
        </p15:guide>
        <p15:guide id="25" pos="3336">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mall title - half page">
  <p:cSld name="1_Small title - half page">
    <p:spTree>
      <p:nvGrpSpPr>
        <p:cNvPr id="636" name="Shape 636"/>
        <p:cNvGrpSpPr/>
        <p:nvPr/>
      </p:nvGrpSpPr>
      <p:grpSpPr>
        <a:xfrm>
          <a:off x="0" y="0"/>
          <a:ext cx="0" cy="0"/>
          <a:chOff x="0" y="0"/>
          <a:chExt cx="0" cy="0"/>
        </a:xfrm>
      </p:grpSpPr>
      <p:sp>
        <p:nvSpPr>
          <p:cNvPr id="637" name="Google Shape;637;p191"/>
          <p:cNvSpPr txBox="1"/>
          <p:nvPr>
            <p:ph type="title"/>
          </p:nvPr>
        </p:nvSpPr>
        <p:spPr>
          <a:xfrm>
            <a:off x="584200" y="457200"/>
            <a:ext cx="5508419" cy="372410"/>
          </a:xfrm>
          <a:prstGeom prst="rect">
            <a:avLst/>
          </a:prstGeom>
          <a:noFill/>
          <a:ln>
            <a:noFill/>
          </a:ln>
        </p:spPr>
        <p:txBody>
          <a:bodyPr anchorCtr="0" anchor="t" bIns="0" lIns="0" spcFirstLastPara="1" rIns="0" wrap="square" tIns="64000">
            <a:spAutoFit/>
          </a:bodyPr>
          <a:lstStyle>
            <a:lvl1pPr lvl="0" algn="l">
              <a:lnSpc>
                <a:spcPct val="100000"/>
              </a:lnSpc>
              <a:spcBef>
                <a:spcPts val="0"/>
              </a:spcBef>
              <a:spcAft>
                <a:spcPts val="0"/>
              </a:spcAft>
              <a:buClr>
                <a:schemeClr val="lt1"/>
              </a:buClr>
              <a:buSzPts val="2000"/>
              <a:buFont typeface="Quattrocento Sans"/>
              <a:buNone/>
              <a:defRPr sz="2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52">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guide id="26" pos="3840">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 Square Photo ">
  <p:cSld name="1_Title - Square Photo ">
    <p:spTree>
      <p:nvGrpSpPr>
        <p:cNvPr id="638" name="Shape 638"/>
        <p:cNvGrpSpPr/>
        <p:nvPr/>
      </p:nvGrpSpPr>
      <p:grpSpPr>
        <a:xfrm>
          <a:off x="0" y="0"/>
          <a:ext cx="0" cy="0"/>
          <a:chOff x="0" y="0"/>
          <a:chExt cx="0" cy="0"/>
        </a:xfrm>
      </p:grpSpPr>
      <p:sp>
        <p:nvSpPr>
          <p:cNvPr id="639" name="Google Shape;639;p192"/>
          <p:cNvSpPr txBox="1"/>
          <p:nvPr>
            <p:ph type="title"/>
          </p:nvPr>
        </p:nvSpPr>
        <p:spPr>
          <a:xfrm>
            <a:off x="588263" y="588963"/>
            <a:ext cx="4158362" cy="253523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0" name="Google Shape;640;p192"/>
          <p:cNvSpPr txBox="1"/>
          <p:nvPr>
            <p:ph idx="1" type="body"/>
          </p:nvPr>
        </p:nvSpPr>
        <p:spPr>
          <a:xfrm>
            <a:off x="584200" y="3535540"/>
            <a:ext cx="4162425" cy="273349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lt1"/>
              </a:buClr>
              <a:buSzPts val="1980"/>
              <a:buNone/>
              <a:defRPr sz="22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641" name="Google Shape;641;p192"/>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642" name="Google Shape;642;p19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968">
          <p15:clr>
            <a:srgbClr val="5ACBF0"/>
          </p15:clr>
        </p15:guide>
        <p15:guide id="3" orient="horz" pos="2226">
          <p15:clr>
            <a:srgbClr val="5ACBF0"/>
          </p15:clr>
        </p15:guide>
        <p15:guide id="4" pos="3729">
          <p15:clr>
            <a:srgbClr val="C35EA4"/>
          </p15:clr>
        </p15:guide>
        <p15:guide id="5" pos="2993">
          <p15:clr>
            <a:srgbClr val="5ACBF0"/>
          </p15:clr>
        </p15:guide>
        <p15:guide id="6" pos="354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quare Photo ">
  <p:cSld name="1_Square Photo ">
    <p:spTree>
      <p:nvGrpSpPr>
        <p:cNvPr id="643" name="Shape 643"/>
        <p:cNvGrpSpPr/>
        <p:nvPr/>
      </p:nvGrpSpPr>
      <p:grpSpPr>
        <a:xfrm>
          <a:off x="0" y="0"/>
          <a:ext cx="0" cy="0"/>
          <a:chOff x="0" y="0"/>
          <a:chExt cx="0" cy="0"/>
        </a:xfrm>
      </p:grpSpPr>
      <p:sp>
        <p:nvSpPr>
          <p:cNvPr id="644" name="Google Shape;644;p193"/>
          <p:cNvSpPr txBox="1"/>
          <p:nvPr>
            <p:ph type="title"/>
          </p:nvPr>
        </p:nvSpPr>
        <p:spPr>
          <a:xfrm>
            <a:off x="588263" y="585788"/>
            <a:ext cx="4159950" cy="568324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645" name="Google Shape;645;p193"/>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646" name="Google Shape;646;p19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2160">
          <p15:clr>
            <a:srgbClr val="5ACBF0"/>
          </p15:clr>
        </p15:guide>
        <p15:guide id="3" pos="2991">
          <p15:clr>
            <a:srgbClr val="5ACBF0"/>
          </p15:clr>
        </p15:guide>
        <p15:guide id="4" pos="3728">
          <p15:clr>
            <a:srgbClr val="C35EA4"/>
          </p15:clr>
        </p15:guide>
        <p15:guide id="5" pos="3544">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quare Photo 2">
  <p:cSld name="1_Square Photo 2">
    <p:spTree>
      <p:nvGrpSpPr>
        <p:cNvPr id="647" name="Shape 647"/>
        <p:cNvGrpSpPr/>
        <p:nvPr/>
      </p:nvGrpSpPr>
      <p:grpSpPr>
        <a:xfrm>
          <a:off x="0" y="0"/>
          <a:ext cx="0" cy="0"/>
          <a:chOff x="0" y="0"/>
          <a:chExt cx="0" cy="0"/>
        </a:xfrm>
      </p:grpSpPr>
      <p:sp>
        <p:nvSpPr>
          <p:cNvPr id="648" name="Google Shape;648;p194"/>
          <p:cNvSpPr txBox="1"/>
          <p:nvPr>
            <p:ph type="title"/>
          </p:nvPr>
        </p:nvSpPr>
        <p:spPr>
          <a:xfrm>
            <a:off x="588263" y="2979738"/>
            <a:ext cx="4163125" cy="3289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2800"/>
              <a:buFont typeface="Quattrocento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649" name="Google Shape;649;p194"/>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650" name="Google Shape;650;p19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877">
          <p15:clr>
            <a:srgbClr val="5ACBF0"/>
          </p15:clr>
        </p15:guide>
        <p15:guide id="3" pos="3731">
          <p15:clr>
            <a:srgbClr val="C35EA4"/>
          </p15:clr>
        </p15:guide>
        <p15:guide id="4" pos="2993">
          <p15:clr>
            <a:srgbClr val="5ACBF0"/>
          </p15:clr>
        </p15:guide>
        <p15:guide id="5" pos="3547">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full bleed lower title">
  <p:cSld name="1_Photo full bleed lower title">
    <p:spTree>
      <p:nvGrpSpPr>
        <p:cNvPr id="651" name="Shape 651"/>
        <p:cNvGrpSpPr/>
        <p:nvPr/>
      </p:nvGrpSpPr>
      <p:grpSpPr>
        <a:xfrm>
          <a:off x="0" y="0"/>
          <a:ext cx="0" cy="0"/>
          <a:chOff x="0" y="0"/>
          <a:chExt cx="0" cy="0"/>
        </a:xfrm>
      </p:grpSpPr>
      <p:pic>
        <p:nvPicPr>
          <p:cNvPr descr="This photo is a 'placeholder' only. Drag or drop your photo here, or click and tap the center to insert a photo." id="652" name="Google Shape;652;p195"/>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653" name="Google Shape;653;p195"/>
          <p:cNvSpPr txBox="1"/>
          <p:nvPr>
            <p:ph type="title"/>
          </p:nvPr>
        </p:nvSpPr>
        <p:spPr>
          <a:xfrm>
            <a:off x="0" y="3657600"/>
            <a:ext cx="12192000" cy="3200400"/>
          </a:xfrm>
          <a:prstGeom prst="rect">
            <a:avLst/>
          </a:prstGeom>
          <a:gradFill>
            <a:gsLst>
              <a:gs pos="0">
                <a:srgbClr val="000000">
                  <a:alpha val="69803"/>
                </a:srgbClr>
              </a:gs>
              <a:gs pos="40000">
                <a:srgbClr val="000000">
                  <a:alpha val="69803"/>
                </a:srgbClr>
              </a:gs>
              <a:gs pos="100000">
                <a:srgbClr val="000000">
                  <a:alpha val="0"/>
                </a:srgbClr>
              </a:gs>
            </a:gsLst>
            <a:lin ang="16200000" scaled="0"/>
          </a:gradFill>
          <a:ln>
            <a:noFill/>
          </a:ln>
        </p:spPr>
        <p:txBody>
          <a:bodyPr anchorCtr="0" anchor="b"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4" name="Google Shape;654;p19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3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full bleed left title">
  <p:cSld name="1_Photo full bleed left title">
    <p:spTree>
      <p:nvGrpSpPr>
        <p:cNvPr id="655" name="Shape 655"/>
        <p:cNvGrpSpPr/>
        <p:nvPr/>
      </p:nvGrpSpPr>
      <p:grpSpPr>
        <a:xfrm>
          <a:off x="0" y="0"/>
          <a:ext cx="0" cy="0"/>
          <a:chOff x="0" y="0"/>
          <a:chExt cx="0" cy="0"/>
        </a:xfrm>
      </p:grpSpPr>
      <p:pic>
        <p:nvPicPr>
          <p:cNvPr descr="This photo is a 'placeholder' only. Drag or drop your photo here, or click and tap the center to insert a photo." id="656" name="Google Shape;656;p196"/>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657" name="Google Shape;657;p196"/>
          <p:cNvSpPr txBox="1"/>
          <p:nvPr>
            <p:ph type="title"/>
          </p:nvPr>
        </p:nvSpPr>
        <p:spPr>
          <a:xfrm>
            <a:off x="-3" y="0"/>
            <a:ext cx="5669280" cy="6858000"/>
          </a:xfrm>
          <a:prstGeom prst="rect">
            <a:avLst/>
          </a:prstGeom>
          <a:gradFill>
            <a:gsLst>
              <a:gs pos="0">
                <a:srgbClr val="000000">
                  <a:alpha val="69803"/>
                </a:srgbClr>
              </a:gs>
              <a:gs pos="50000">
                <a:srgbClr val="000000">
                  <a:alpha val="69803"/>
                </a:srgbClr>
              </a:gs>
              <a:gs pos="100000">
                <a:srgbClr val="000000">
                  <a:alpha val="0"/>
                </a:srgbClr>
              </a:gs>
            </a:gsLst>
            <a:lin ang="0" scaled="0"/>
          </a:gradFill>
          <a:ln>
            <a:noFill/>
          </a:ln>
        </p:spPr>
        <p:txBody>
          <a:bodyPr anchorCtr="0" anchor="ctr"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8" name="Google Shape;658;p19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576">
          <p15:clr>
            <a:srgbClr val="5ACBF0"/>
          </p15:clr>
        </p15:guide>
        <p15:guide id="2" orient="horz" pos="2160">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full bleed right title">
  <p:cSld name="1_Photo full bleed right title">
    <p:spTree>
      <p:nvGrpSpPr>
        <p:cNvPr id="659" name="Shape 659"/>
        <p:cNvGrpSpPr/>
        <p:nvPr/>
      </p:nvGrpSpPr>
      <p:grpSpPr>
        <a:xfrm>
          <a:off x="0" y="0"/>
          <a:ext cx="0" cy="0"/>
          <a:chOff x="0" y="0"/>
          <a:chExt cx="0" cy="0"/>
        </a:xfrm>
      </p:grpSpPr>
      <p:pic>
        <p:nvPicPr>
          <p:cNvPr descr="This photo is a 'placeholder' only. Drag or drop your photo here, or click and tap the center to insert a photo." id="660" name="Google Shape;660;p197"/>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661" name="Google Shape;661;p197"/>
          <p:cNvSpPr txBox="1"/>
          <p:nvPr>
            <p:ph type="title"/>
          </p:nvPr>
        </p:nvSpPr>
        <p:spPr>
          <a:xfrm>
            <a:off x="6522720" y="0"/>
            <a:ext cx="5669280" cy="6858000"/>
          </a:xfrm>
          <a:prstGeom prst="rect">
            <a:avLst/>
          </a:prstGeom>
          <a:gradFill>
            <a:gsLst>
              <a:gs pos="0">
                <a:srgbClr val="000000">
                  <a:alpha val="69803"/>
                </a:srgbClr>
              </a:gs>
              <a:gs pos="50000">
                <a:srgbClr val="000000">
                  <a:alpha val="69803"/>
                </a:srgbClr>
              </a:gs>
              <a:gs pos="100000">
                <a:srgbClr val="000000">
                  <a:alpha val="0"/>
                </a:srgbClr>
              </a:gs>
            </a:gsLst>
            <a:lin ang="10800000" scaled="0"/>
          </a:gradFill>
          <a:ln>
            <a:noFill/>
          </a:ln>
        </p:spPr>
        <p:txBody>
          <a:bodyPr anchorCtr="0" anchor="ctr" bIns="585200" lIns="585200" spcFirstLastPara="1" rIns="585200" wrap="square" tIns="585200">
            <a:noAutofit/>
          </a:bodyPr>
          <a:lstStyle>
            <a:lvl1pPr lvl="0" algn="r">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2" name="Google Shape;662;p19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4105">
          <p15:clr>
            <a:srgbClr val="5ACBF0"/>
          </p15:clr>
        </p15:guide>
        <p15:guide id="2" orient="horz" pos="2160">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op horizontal photo and title">
  <p:cSld name="1_Top horizontal photo and title">
    <p:spTree>
      <p:nvGrpSpPr>
        <p:cNvPr id="663" name="Shape 663"/>
        <p:cNvGrpSpPr/>
        <p:nvPr/>
      </p:nvGrpSpPr>
      <p:grpSpPr>
        <a:xfrm>
          <a:off x="0" y="0"/>
          <a:ext cx="0" cy="0"/>
          <a:chOff x="0" y="0"/>
          <a:chExt cx="0" cy="0"/>
        </a:xfrm>
      </p:grpSpPr>
      <p:sp>
        <p:nvSpPr>
          <p:cNvPr id="664" name="Google Shape;664;p198"/>
          <p:cNvSpPr txBox="1"/>
          <p:nvPr>
            <p:ph type="title"/>
          </p:nvPr>
        </p:nvSpPr>
        <p:spPr>
          <a:xfrm>
            <a:off x="588263" y="5157216"/>
            <a:ext cx="11018520" cy="1111822"/>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665" name="Google Shape;665;p198"/>
          <p:cNvPicPr preferRelativeResize="0"/>
          <p:nvPr>
            <p:ph idx="2" type="pic"/>
          </p:nvPr>
        </p:nvPicPr>
        <p:blipFill/>
        <p:spPr>
          <a:xfrm>
            <a:off x="0" y="0"/>
            <a:ext cx="12192000" cy="4572000"/>
          </a:xfrm>
          <a:prstGeom prst="rect">
            <a:avLst/>
          </a:prstGeom>
          <a:blipFill rotWithShape="1">
            <a:blip r:embed="rId2">
              <a:alphaModFix/>
            </a:blip>
            <a:stretch>
              <a:fillRect b="0" l="0" r="0" t="0"/>
            </a:stretch>
          </a:blipFill>
          <a:ln>
            <a:noFill/>
          </a:ln>
        </p:spPr>
      </p:pic>
      <p:sp>
        <p:nvSpPr>
          <p:cNvPr id="666" name="Google Shape;666;p19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0">
          <p15:clr>
            <a:srgbClr val="5ACBF0"/>
          </p15:clr>
        </p15:guide>
        <p15:guide id="2" orient="horz" pos="360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with Subheads">
  <p:cSld name="Two Column Content with Subheads">
    <p:spTree>
      <p:nvGrpSpPr>
        <p:cNvPr id="57" name="Shape 57"/>
        <p:cNvGrpSpPr/>
        <p:nvPr/>
      </p:nvGrpSpPr>
      <p:grpSpPr>
        <a:xfrm>
          <a:off x="0" y="0"/>
          <a:ext cx="0" cy="0"/>
          <a:chOff x="0" y="0"/>
          <a:chExt cx="0" cy="0"/>
        </a:xfrm>
      </p:grpSpPr>
      <p:sp>
        <p:nvSpPr>
          <p:cNvPr id="58" name="Google Shape;58;p46"/>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6"/>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 name="Google Shape;60;p46"/>
          <p:cNvSpPr txBox="1"/>
          <p:nvPr>
            <p:ph idx="2" type="body"/>
          </p:nvPr>
        </p:nvSpPr>
        <p:spPr>
          <a:xfrm>
            <a:off x="588963"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 name="Google Shape;61;p46"/>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2" name="Google Shape;62;p46"/>
          <p:cNvSpPr txBox="1"/>
          <p:nvPr>
            <p:ph idx="4" type="body"/>
          </p:nvPr>
        </p:nvSpPr>
        <p:spPr>
          <a:xfrm>
            <a:off x="6394451"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ttom horizontal photo and title">
  <p:cSld name="1_Bottom horizontal photo and title">
    <p:spTree>
      <p:nvGrpSpPr>
        <p:cNvPr id="667" name="Shape 667"/>
        <p:cNvGrpSpPr/>
        <p:nvPr/>
      </p:nvGrpSpPr>
      <p:grpSpPr>
        <a:xfrm>
          <a:off x="0" y="0"/>
          <a:ext cx="0" cy="0"/>
          <a:chOff x="0" y="0"/>
          <a:chExt cx="0" cy="0"/>
        </a:xfrm>
      </p:grpSpPr>
      <p:sp>
        <p:nvSpPr>
          <p:cNvPr id="668" name="Google Shape;668;p199"/>
          <p:cNvSpPr txBox="1"/>
          <p:nvPr>
            <p:ph type="title"/>
          </p:nvPr>
        </p:nvSpPr>
        <p:spPr>
          <a:xfrm>
            <a:off x="588263" y="585788"/>
            <a:ext cx="11018520" cy="1114996"/>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669" name="Google Shape;669;p199"/>
          <p:cNvPicPr preferRelativeResize="0"/>
          <p:nvPr>
            <p:ph idx="2" type="pic"/>
          </p:nvPr>
        </p:nvPicPr>
        <p:blipFill/>
        <p:spPr>
          <a:xfrm>
            <a:off x="-2381" y="2286000"/>
            <a:ext cx="12192000" cy="4572000"/>
          </a:xfrm>
          <a:prstGeom prst="rect">
            <a:avLst/>
          </a:prstGeom>
          <a:blipFill rotWithShape="1">
            <a:blip r:embed="rId2">
              <a:alphaModFix/>
            </a:blip>
            <a:stretch>
              <a:fillRect b="0" l="0" r="0" t="0"/>
            </a:stretch>
          </a:blipFill>
          <a:ln>
            <a:noFill/>
          </a:ln>
        </p:spPr>
      </p:pic>
      <p:sp>
        <p:nvSpPr>
          <p:cNvPr id="670" name="Google Shape;670;p19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440">
          <p15:clr>
            <a:srgbClr val="5ACBF0"/>
          </p15:clr>
        </p15:guide>
        <p15:guide id="2" orient="horz" pos="72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picture content">
  <p:cSld name="1_Two picture content">
    <p:spTree>
      <p:nvGrpSpPr>
        <p:cNvPr id="671" name="Shape 671"/>
        <p:cNvGrpSpPr/>
        <p:nvPr/>
      </p:nvGrpSpPr>
      <p:grpSpPr>
        <a:xfrm>
          <a:off x="0" y="0"/>
          <a:ext cx="0" cy="0"/>
          <a:chOff x="0" y="0"/>
          <a:chExt cx="0" cy="0"/>
        </a:xfrm>
      </p:grpSpPr>
      <p:sp>
        <p:nvSpPr>
          <p:cNvPr id="672" name="Google Shape;672;p200"/>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3" name="Google Shape;673;p200"/>
          <p:cNvSpPr txBox="1"/>
          <p:nvPr>
            <p:ph idx="1" type="body"/>
          </p:nvPr>
        </p:nvSpPr>
        <p:spPr>
          <a:xfrm>
            <a:off x="584199"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674" name="Google Shape;674;p200"/>
          <p:cNvPicPr preferRelativeResize="0"/>
          <p:nvPr>
            <p:ph idx="2" type="pic"/>
          </p:nvPr>
        </p:nvPicPr>
        <p:blipFill/>
        <p:spPr>
          <a:xfrm>
            <a:off x="582612" y="2025650"/>
            <a:ext cx="5367528" cy="3474720"/>
          </a:xfrm>
          <a:prstGeom prst="rect">
            <a:avLst/>
          </a:prstGeom>
          <a:blipFill rotWithShape="1">
            <a:blip r:embed="rId2">
              <a:alphaModFix/>
            </a:blip>
            <a:stretch>
              <a:fillRect b="0" l="0" r="0" t="0"/>
            </a:stretch>
          </a:blipFill>
          <a:ln>
            <a:noFill/>
          </a:ln>
        </p:spPr>
      </p:pic>
      <p:sp>
        <p:nvSpPr>
          <p:cNvPr id="675" name="Google Shape;675;p200"/>
          <p:cNvSpPr txBox="1"/>
          <p:nvPr>
            <p:ph idx="3" type="body"/>
          </p:nvPr>
        </p:nvSpPr>
        <p:spPr>
          <a:xfrm>
            <a:off x="6241860"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676" name="Google Shape;676;p200"/>
          <p:cNvPicPr preferRelativeResize="0"/>
          <p:nvPr>
            <p:ph idx="4" type="pic"/>
          </p:nvPr>
        </p:nvPicPr>
        <p:blipFill/>
        <p:spPr>
          <a:xfrm>
            <a:off x="6239255" y="2025650"/>
            <a:ext cx="5367528" cy="3474720"/>
          </a:xfrm>
          <a:prstGeom prst="rect">
            <a:avLst/>
          </a:prstGeom>
          <a:blipFill rotWithShape="1">
            <a:blip r:embed="rId3">
              <a:alphaModFix/>
            </a:blip>
            <a:stretch>
              <a:fillRect b="0" l="0" r="0" t="0"/>
            </a:stretch>
          </a:blipFill>
          <a:ln>
            <a:noFill/>
          </a:ln>
        </p:spPr>
      </p:pic>
      <p:sp>
        <p:nvSpPr>
          <p:cNvPr id="677" name="Google Shape;677;p20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3749">
          <p15:clr>
            <a:srgbClr val="5ACBF0"/>
          </p15:clr>
        </p15:guide>
        <p15:guide id="5" pos="3931">
          <p15:clr>
            <a:srgbClr val="5ACBF0"/>
          </p15:clr>
        </p15:guide>
        <p15:guide id="6" orient="horz" pos="3464">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picture content">
  <p:cSld name="1_Three picture content">
    <p:spTree>
      <p:nvGrpSpPr>
        <p:cNvPr id="678" name="Shape 678"/>
        <p:cNvGrpSpPr/>
        <p:nvPr/>
      </p:nvGrpSpPr>
      <p:grpSpPr>
        <a:xfrm>
          <a:off x="0" y="0"/>
          <a:ext cx="0" cy="0"/>
          <a:chOff x="0" y="0"/>
          <a:chExt cx="0" cy="0"/>
        </a:xfrm>
      </p:grpSpPr>
      <p:sp>
        <p:nvSpPr>
          <p:cNvPr id="679" name="Google Shape;679;p201"/>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0" name="Google Shape;680;p201"/>
          <p:cNvSpPr txBox="1"/>
          <p:nvPr>
            <p:ph idx="1" type="body"/>
          </p:nvPr>
        </p:nvSpPr>
        <p:spPr>
          <a:xfrm>
            <a:off x="582613"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681" name="Google Shape;681;p201"/>
          <p:cNvPicPr preferRelativeResize="0"/>
          <p:nvPr>
            <p:ph idx="2" type="pic"/>
          </p:nvPr>
        </p:nvPicPr>
        <p:blipFill/>
        <p:spPr>
          <a:xfrm>
            <a:off x="582612" y="2025650"/>
            <a:ext cx="3474720" cy="3474720"/>
          </a:xfrm>
          <a:prstGeom prst="rect">
            <a:avLst/>
          </a:prstGeom>
          <a:blipFill rotWithShape="1">
            <a:blip r:embed="rId2">
              <a:alphaModFix/>
            </a:blip>
            <a:stretch>
              <a:fillRect b="0" l="0" r="0" t="0"/>
            </a:stretch>
          </a:blipFill>
          <a:ln>
            <a:noFill/>
          </a:ln>
        </p:spPr>
      </p:pic>
      <p:sp>
        <p:nvSpPr>
          <p:cNvPr id="682" name="Google Shape;682;p201"/>
          <p:cNvSpPr txBox="1"/>
          <p:nvPr>
            <p:ph idx="3" type="body"/>
          </p:nvPr>
        </p:nvSpPr>
        <p:spPr>
          <a:xfrm>
            <a:off x="4358640"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683" name="Google Shape;683;p201"/>
          <p:cNvPicPr preferRelativeResize="0"/>
          <p:nvPr>
            <p:ph idx="4" type="pic"/>
          </p:nvPr>
        </p:nvPicPr>
        <p:blipFill/>
        <p:spPr>
          <a:xfrm>
            <a:off x="4358640" y="2025650"/>
            <a:ext cx="3474720" cy="3474720"/>
          </a:xfrm>
          <a:prstGeom prst="rect">
            <a:avLst/>
          </a:prstGeom>
          <a:blipFill rotWithShape="1">
            <a:blip r:embed="rId3">
              <a:alphaModFix/>
            </a:blip>
            <a:stretch>
              <a:fillRect b="0" l="0" r="0" t="0"/>
            </a:stretch>
          </a:blipFill>
          <a:ln>
            <a:noFill/>
          </a:ln>
        </p:spPr>
      </p:pic>
      <p:sp>
        <p:nvSpPr>
          <p:cNvPr id="684" name="Google Shape;684;p201"/>
          <p:cNvSpPr txBox="1"/>
          <p:nvPr>
            <p:ph idx="5" type="body"/>
          </p:nvPr>
        </p:nvSpPr>
        <p:spPr>
          <a:xfrm>
            <a:off x="8134351"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685" name="Google Shape;685;p201"/>
          <p:cNvPicPr preferRelativeResize="0"/>
          <p:nvPr>
            <p:ph idx="6" type="pic"/>
          </p:nvPr>
        </p:nvPicPr>
        <p:blipFill/>
        <p:spPr>
          <a:xfrm>
            <a:off x="8132063" y="2025650"/>
            <a:ext cx="3474720" cy="3474720"/>
          </a:xfrm>
          <a:prstGeom prst="rect">
            <a:avLst/>
          </a:prstGeom>
          <a:blipFill rotWithShape="1">
            <a:blip r:embed="rId4">
              <a:alphaModFix/>
            </a:blip>
            <a:stretch>
              <a:fillRect b="0" l="0" r="0" t="0"/>
            </a:stretch>
          </a:blipFill>
          <a:ln>
            <a:noFill/>
          </a:ln>
        </p:spPr>
      </p:pic>
      <p:sp>
        <p:nvSpPr>
          <p:cNvPr id="686" name="Google Shape;686;p20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2557">
          <p15:clr>
            <a:srgbClr val="5ACBF0"/>
          </p15:clr>
        </p15:guide>
        <p15:guide id="5" pos="2744">
          <p15:clr>
            <a:srgbClr val="5ACBF0"/>
          </p15:clr>
        </p15:guide>
        <p15:guide id="6" pos="4936">
          <p15:clr>
            <a:srgbClr val="5ACBF0"/>
          </p15:clr>
        </p15:guide>
        <p15:guide id="7" pos="5123">
          <p15:clr>
            <a:srgbClr val="5ACBF0"/>
          </p15:clr>
        </p15:guide>
        <p15:guide id="8" orient="horz" pos="3465">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picture content">
  <p:cSld name="1_Four picture content">
    <p:spTree>
      <p:nvGrpSpPr>
        <p:cNvPr id="687" name="Shape 687"/>
        <p:cNvGrpSpPr/>
        <p:nvPr/>
      </p:nvGrpSpPr>
      <p:grpSpPr>
        <a:xfrm>
          <a:off x="0" y="0"/>
          <a:ext cx="0" cy="0"/>
          <a:chOff x="0" y="0"/>
          <a:chExt cx="0" cy="0"/>
        </a:xfrm>
      </p:grpSpPr>
      <p:sp>
        <p:nvSpPr>
          <p:cNvPr id="688" name="Google Shape;688;p202"/>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9" name="Google Shape;689;p202"/>
          <p:cNvSpPr txBox="1"/>
          <p:nvPr>
            <p:ph idx="1" type="body"/>
          </p:nvPr>
        </p:nvSpPr>
        <p:spPr>
          <a:xfrm>
            <a:off x="582613"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690" name="Google Shape;690;p202"/>
          <p:cNvSpPr/>
          <p:nvPr>
            <p:ph idx="2" type="pic"/>
          </p:nvPr>
        </p:nvSpPr>
        <p:spPr>
          <a:xfrm>
            <a:off x="582612" y="2025650"/>
            <a:ext cx="2532888" cy="2532888"/>
          </a:xfrm>
          <a:prstGeom prst="rect">
            <a:avLst/>
          </a:prstGeom>
          <a:noFill/>
          <a:ln>
            <a:noFill/>
          </a:ln>
        </p:spPr>
      </p:sp>
      <p:sp>
        <p:nvSpPr>
          <p:cNvPr id="691" name="Google Shape;691;p202"/>
          <p:cNvSpPr txBox="1"/>
          <p:nvPr>
            <p:ph idx="3" type="body"/>
          </p:nvPr>
        </p:nvSpPr>
        <p:spPr>
          <a:xfrm>
            <a:off x="3413908"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692" name="Google Shape;692;p202"/>
          <p:cNvSpPr/>
          <p:nvPr>
            <p:ph idx="4" type="pic"/>
          </p:nvPr>
        </p:nvSpPr>
        <p:spPr>
          <a:xfrm>
            <a:off x="3413908" y="2025650"/>
            <a:ext cx="2532888" cy="2532888"/>
          </a:xfrm>
          <a:prstGeom prst="rect">
            <a:avLst/>
          </a:prstGeom>
          <a:noFill/>
          <a:ln>
            <a:noFill/>
          </a:ln>
        </p:spPr>
      </p:sp>
      <p:sp>
        <p:nvSpPr>
          <p:cNvPr id="693" name="Google Shape;693;p202"/>
          <p:cNvSpPr txBox="1"/>
          <p:nvPr>
            <p:ph idx="5" type="body"/>
          </p:nvPr>
        </p:nvSpPr>
        <p:spPr>
          <a:xfrm>
            <a:off x="6245204"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694" name="Google Shape;694;p202"/>
          <p:cNvSpPr/>
          <p:nvPr>
            <p:ph idx="6" type="pic"/>
          </p:nvPr>
        </p:nvSpPr>
        <p:spPr>
          <a:xfrm>
            <a:off x="6245204" y="2025650"/>
            <a:ext cx="2532888" cy="2532888"/>
          </a:xfrm>
          <a:prstGeom prst="rect">
            <a:avLst/>
          </a:prstGeom>
          <a:noFill/>
          <a:ln>
            <a:noFill/>
          </a:ln>
        </p:spPr>
      </p:sp>
      <p:sp>
        <p:nvSpPr>
          <p:cNvPr id="695" name="Google Shape;695;p202"/>
          <p:cNvSpPr txBox="1"/>
          <p:nvPr>
            <p:ph idx="7" type="body"/>
          </p:nvPr>
        </p:nvSpPr>
        <p:spPr>
          <a:xfrm>
            <a:off x="9076500"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696" name="Google Shape;696;p202"/>
          <p:cNvSpPr/>
          <p:nvPr>
            <p:ph idx="8" type="pic"/>
          </p:nvPr>
        </p:nvSpPr>
        <p:spPr>
          <a:xfrm>
            <a:off x="9073895" y="2025650"/>
            <a:ext cx="2532888" cy="2532888"/>
          </a:xfrm>
          <a:prstGeom prst="rect">
            <a:avLst/>
          </a:prstGeom>
          <a:noFill/>
          <a:ln>
            <a:noFill/>
          </a:ln>
        </p:spPr>
      </p:sp>
      <p:sp>
        <p:nvSpPr>
          <p:cNvPr id="697" name="Google Shape;697;p20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993">
          <p15:clr>
            <a:srgbClr val="5ACBF0"/>
          </p15:clr>
        </p15:guide>
        <p15:guide id="2" orient="horz" pos="1276">
          <p15:clr>
            <a:srgbClr val="5ACBF0"/>
          </p15:clr>
        </p15:guide>
        <p15:guide id="3" orient="horz" pos="288">
          <p15:clr>
            <a:srgbClr val="5ACBF0"/>
          </p15:clr>
        </p15:guide>
        <p15:guide id="4" pos="1963">
          <p15:clr>
            <a:srgbClr val="5ACBF0"/>
          </p15:clr>
        </p15:guide>
        <p15:guide id="5" pos="2150">
          <p15:clr>
            <a:srgbClr val="5ACBF0"/>
          </p15:clr>
        </p15:guide>
        <p15:guide id="6" pos="3746">
          <p15:clr>
            <a:srgbClr val="5ACBF0"/>
          </p15:clr>
        </p15:guide>
        <p15:guide id="7" pos="3934">
          <p15:clr>
            <a:srgbClr val="5ACBF0"/>
          </p15:clr>
        </p15:guide>
        <p15:guide id="8" pos="5530">
          <p15:clr>
            <a:srgbClr val="5ACBF0"/>
          </p15:clr>
        </p15:guide>
        <p15:guide id="9" pos="5716">
          <p15:clr>
            <a:srgbClr val="5ACBF0"/>
          </p15:clr>
        </p15:guide>
        <p15:guide id="10" orient="horz" pos="287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filmstrip photos">
  <p:cSld name="1_Two filmstrip photos">
    <p:spTree>
      <p:nvGrpSpPr>
        <p:cNvPr id="698" name="Shape 698"/>
        <p:cNvGrpSpPr/>
        <p:nvPr/>
      </p:nvGrpSpPr>
      <p:grpSpPr>
        <a:xfrm>
          <a:off x="0" y="0"/>
          <a:ext cx="0" cy="0"/>
          <a:chOff x="0" y="0"/>
          <a:chExt cx="0" cy="0"/>
        </a:xfrm>
      </p:grpSpPr>
      <p:sp>
        <p:nvSpPr>
          <p:cNvPr id="699" name="Google Shape;699;p203"/>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0" name="Google Shape;700;p203"/>
          <p:cNvSpPr txBox="1"/>
          <p:nvPr>
            <p:ph idx="1" type="body"/>
          </p:nvPr>
        </p:nvSpPr>
        <p:spPr>
          <a:xfrm>
            <a:off x="585216" y="5334000"/>
            <a:ext cx="4892040" cy="9350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701" name="Google Shape;701;p203"/>
          <p:cNvPicPr preferRelativeResize="0"/>
          <p:nvPr>
            <p:ph idx="2" type="pic"/>
          </p:nvPr>
        </p:nvPicPr>
        <p:blipFill/>
        <p:spPr>
          <a:xfrm>
            <a:off x="0" y="2286000"/>
            <a:ext cx="6062472" cy="2807208"/>
          </a:xfrm>
          <a:prstGeom prst="rect">
            <a:avLst/>
          </a:prstGeom>
          <a:blipFill rotWithShape="1">
            <a:blip r:embed="rId2">
              <a:alphaModFix/>
            </a:blip>
            <a:stretch>
              <a:fillRect b="0" l="0" r="0" t="0"/>
            </a:stretch>
          </a:blipFill>
          <a:ln>
            <a:noFill/>
          </a:ln>
        </p:spPr>
      </p:pic>
      <p:sp>
        <p:nvSpPr>
          <p:cNvPr id="702" name="Google Shape;702;p203"/>
          <p:cNvSpPr txBox="1"/>
          <p:nvPr>
            <p:ph idx="3" type="body"/>
          </p:nvPr>
        </p:nvSpPr>
        <p:spPr>
          <a:xfrm>
            <a:off x="6714744" y="5334000"/>
            <a:ext cx="4892040" cy="938212"/>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703" name="Google Shape;703;p203"/>
          <p:cNvPicPr preferRelativeResize="0"/>
          <p:nvPr>
            <p:ph idx="4" type="pic"/>
          </p:nvPr>
        </p:nvPicPr>
        <p:blipFill/>
        <p:spPr>
          <a:xfrm>
            <a:off x="6129528" y="2286000"/>
            <a:ext cx="6062472" cy="2807208"/>
          </a:xfrm>
          <a:prstGeom prst="rect">
            <a:avLst/>
          </a:prstGeom>
          <a:blipFill rotWithShape="1">
            <a:blip r:embed="rId3">
              <a:alphaModFix/>
            </a:blip>
            <a:stretch>
              <a:fillRect b="0" l="0" r="0" t="0"/>
            </a:stretch>
          </a:blipFill>
          <a:ln>
            <a:noFill/>
          </a:ln>
        </p:spPr>
      </p:pic>
      <p:sp>
        <p:nvSpPr>
          <p:cNvPr id="704" name="Google Shape;704;p20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3209">
          <p15:clr>
            <a:srgbClr val="5ACBF0"/>
          </p15:clr>
        </p15:guide>
        <p15:guide id="4" pos="3826">
          <p15:clr>
            <a:srgbClr val="5ACBF0"/>
          </p15:clr>
        </p15:guide>
        <p15:guide id="5" pos="3859">
          <p15:clr>
            <a:srgbClr val="5ACBF0"/>
          </p15:clr>
        </p15:guide>
        <p15:guide id="6" pos="1910">
          <p15:clr>
            <a:srgbClr val="5ACBF0"/>
          </p15:clr>
        </p15:guide>
        <p15:guide id="7" pos="5770">
          <p15:clr>
            <a:srgbClr val="5ACBF0"/>
          </p15:clr>
        </p15:guide>
        <p15:guide id="8" orient="horz" pos="3360">
          <p15:clr>
            <a:srgbClr val="5ACBF0"/>
          </p15:clr>
        </p15:guide>
        <p15:guide id="9" orient="horz">
          <p15:clr>
            <a:srgbClr val="5ACBF0"/>
          </p15:clr>
        </p15:guide>
        <p15:guide id="10" pos="3451">
          <p15:clr>
            <a:srgbClr val="5ACBF0"/>
          </p15:clr>
        </p15:guide>
        <p15:guide id="11" pos="4229">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filmstrip photos">
  <p:cSld name="1_Three filmstrip photos">
    <p:spTree>
      <p:nvGrpSpPr>
        <p:cNvPr id="705" name="Shape 705"/>
        <p:cNvGrpSpPr/>
        <p:nvPr/>
      </p:nvGrpSpPr>
      <p:grpSpPr>
        <a:xfrm>
          <a:off x="0" y="0"/>
          <a:ext cx="0" cy="0"/>
          <a:chOff x="0" y="0"/>
          <a:chExt cx="0" cy="0"/>
        </a:xfrm>
      </p:grpSpPr>
      <p:sp>
        <p:nvSpPr>
          <p:cNvPr id="706" name="Google Shape;706;p204"/>
          <p:cNvSpPr txBox="1"/>
          <p:nvPr>
            <p:ph type="title"/>
          </p:nvPr>
        </p:nvSpPr>
        <p:spPr>
          <a:xfrm>
            <a:off x="588263" y="58578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7" name="Google Shape;707;p204"/>
          <p:cNvSpPr txBox="1"/>
          <p:nvPr>
            <p:ph idx="1" type="body"/>
          </p:nvPr>
        </p:nvSpPr>
        <p:spPr>
          <a:xfrm>
            <a:off x="585216" y="4800600"/>
            <a:ext cx="285292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708" name="Google Shape;708;p204"/>
          <p:cNvPicPr preferRelativeResize="0"/>
          <p:nvPr>
            <p:ph idx="2" type="pic"/>
          </p:nvPr>
        </p:nvPicPr>
        <p:blipFill/>
        <p:spPr>
          <a:xfrm>
            <a:off x="0" y="2286000"/>
            <a:ext cx="4023360" cy="2286000"/>
          </a:xfrm>
          <a:prstGeom prst="rect">
            <a:avLst/>
          </a:prstGeom>
          <a:blipFill rotWithShape="1">
            <a:blip r:embed="rId2">
              <a:alphaModFix/>
            </a:blip>
            <a:stretch>
              <a:fillRect b="0" l="0" r="0" t="0"/>
            </a:stretch>
          </a:blipFill>
          <a:ln>
            <a:noFill/>
          </a:ln>
        </p:spPr>
      </p:pic>
      <p:sp>
        <p:nvSpPr>
          <p:cNvPr id="709" name="Google Shape;709;p204"/>
          <p:cNvSpPr txBox="1"/>
          <p:nvPr>
            <p:ph idx="3" type="body"/>
          </p:nvPr>
        </p:nvSpPr>
        <p:spPr>
          <a:xfrm>
            <a:off x="4669536" y="4799409"/>
            <a:ext cx="285292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710" name="Google Shape;710;p204"/>
          <p:cNvPicPr preferRelativeResize="0"/>
          <p:nvPr>
            <p:ph idx="4" type="pic"/>
          </p:nvPr>
        </p:nvPicPr>
        <p:blipFill/>
        <p:spPr>
          <a:xfrm>
            <a:off x="4084320" y="2286000"/>
            <a:ext cx="4023360" cy="2286000"/>
          </a:xfrm>
          <a:prstGeom prst="rect">
            <a:avLst/>
          </a:prstGeom>
          <a:blipFill rotWithShape="1">
            <a:blip r:embed="rId3">
              <a:alphaModFix/>
            </a:blip>
            <a:stretch>
              <a:fillRect b="0" l="0" r="0" t="0"/>
            </a:stretch>
          </a:blipFill>
          <a:ln>
            <a:noFill/>
          </a:ln>
        </p:spPr>
      </p:pic>
      <p:sp>
        <p:nvSpPr>
          <p:cNvPr id="711" name="Google Shape;711;p204"/>
          <p:cNvSpPr txBox="1"/>
          <p:nvPr>
            <p:ph idx="5" type="body"/>
          </p:nvPr>
        </p:nvSpPr>
        <p:spPr>
          <a:xfrm>
            <a:off x="8753856" y="4799410"/>
            <a:ext cx="285292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712" name="Google Shape;712;p204"/>
          <p:cNvPicPr preferRelativeResize="0"/>
          <p:nvPr>
            <p:ph idx="6" type="pic"/>
          </p:nvPr>
        </p:nvPicPr>
        <p:blipFill/>
        <p:spPr>
          <a:xfrm>
            <a:off x="8168640" y="2286000"/>
            <a:ext cx="4023360" cy="2286000"/>
          </a:xfrm>
          <a:prstGeom prst="rect">
            <a:avLst/>
          </a:prstGeom>
          <a:blipFill rotWithShape="1">
            <a:blip r:embed="rId4">
              <a:alphaModFix/>
            </a:blip>
            <a:stretch>
              <a:fillRect b="0" l="0" r="0" t="0"/>
            </a:stretch>
          </a:blipFill>
          <a:ln>
            <a:noFill/>
          </a:ln>
        </p:spPr>
      </p:pic>
      <p:sp>
        <p:nvSpPr>
          <p:cNvPr id="713" name="Google Shape;713;p20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7" pos="5109">
          <p15:clr>
            <a:srgbClr val="5ACBF0"/>
          </p15:clr>
        </p15:guide>
        <p15:guide id="8" pos="5145">
          <p15:clr>
            <a:srgbClr val="5ACBF0"/>
          </p15:clr>
        </p15:guide>
        <p15:guide id="9" pos="1266">
          <p15:clr>
            <a:srgbClr val="5ACBF0"/>
          </p15:clr>
        </p15:guide>
        <p15:guide id="10" pos="3840">
          <p15:clr>
            <a:srgbClr val="5ACBF0"/>
          </p15:clr>
        </p15:guide>
        <p15:guide id="11" pos="6414">
          <p15:clr>
            <a:srgbClr val="5ACBF0"/>
          </p15:clr>
        </p15:guide>
        <p15:guide id="12" orient="horz" pos="1074">
          <p15:clr>
            <a:srgbClr val="5ACBF0"/>
          </p15:clr>
        </p15:guide>
        <p15:guide id="13" pos="2168">
          <p15:clr>
            <a:srgbClr val="5ACBF0"/>
          </p15:clr>
        </p15:guide>
        <p15:guide id="14" pos="2944">
          <p15:clr>
            <a:srgbClr val="5ACBF0"/>
          </p15:clr>
        </p15:guide>
        <p15:guide id="15" pos="4738">
          <p15:clr>
            <a:srgbClr val="5ACBF0"/>
          </p15:clr>
        </p15:guide>
        <p15:guide id="16" pos="5514">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filmstrip photos">
  <p:cSld name="1_Four filmstrip photos">
    <p:spTree>
      <p:nvGrpSpPr>
        <p:cNvPr id="714" name="Shape 714"/>
        <p:cNvGrpSpPr/>
        <p:nvPr/>
      </p:nvGrpSpPr>
      <p:grpSpPr>
        <a:xfrm>
          <a:off x="0" y="0"/>
          <a:ext cx="0" cy="0"/>
          <a:chOff x="0" y="0"/>
          <a:chExt cx="0" cy="0"/>
        </a:xfrm>
      </p:grpSpPr>
      <p:sp>
        <p:nvSpPr>
          <p:cNvPr id="715" name="Google Shape;715;p205"/>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6" name="Google Shape;716;p205"/>
          <p:cNvSpPr txBox="1"/>
          <p:nvPr>
            <p:ph idx="1" type="body"/>
          </p:nvPr>
        </p:nvSpPr>
        <p:spPr>
          <a:xfrm>
            <a:off x="585216" y="4800600"/>
            <a:ext cx="1828800"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17" name="Google Shape;717;p205"/>
          <p:cNvSpPr/>
          <p:nvPr>
            <p:ph idx="2" type="pic"/>
          </p:nvPr>
        </p:nvSpPr>
        <p:spPr>
          <a:xfrm>
            <a:off x="0" y="2286000"/>
            <a:ext cx="2999232" cy="2286000"/>
          </a:xfrm>
          <a:prstGeom prst="rect">
            <a:avLst/>
          </a:prstGeom>
          <a:noFill/>
          <a:ln>
            <a:noFill/>
          </a:ln>
        </p:spPr>
      </p:sp>
      <p:sp>
        <p:nvSpPr>
          <p:cNvPr id="718" name="Google Shape;718;p205"/>
          <p:cNvSpPr txBox="1"/>
          <p:nvPr>
            <p:ph idx="3" type="body"/>
          </p:nvPr>
        </p:nvSpPr>
        <p:spPr>
          <a:xfrm>
            <a:off x="3649472" y="4799409"/>
            <a:ext cx="1828800"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19" name="Google Shape;719;p205"/>
          <p:cNvSpPr/>
          <p:nvPr>
            <p:ph idx="4" type="pic"/>
          </p:nvPr>
        </p:nvSpPr>
        <p:spPr>
          <a:xfrm>
            <a:off x="3064256" y="2286000"/>
            <a:ext cx="2999232" cy="2286000"/>
          </a:xfrm>
          <a:prstGeom prst="rect">
            <a:avLst/>
          </a:prstGeom>
          <a:noFill/>
          <a:ln>
            <a:noFill/>
          </a:ln>
        </p:spPr>
      </p:sp>
      <p:sp>
        <p:nvSpPr>
          <p:cNvPr id="720" name="Google Shape;720;p205"/>
          <p:cNvSpPr txBox="1"/>
          <p:nvPr>
            <p:ph idx="5" type="body"/>
          </p:nvPr>
        </p:nvSpPr>
        <p:spPr>
          <a:xfrm>
            <a:off x="6713728" y="4799410"/>
            <a:ext cx="1828800"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21" name="Google Shape;721;p205"/>
          <p:cNvSpPr/>
          <p:nvPr>
            <p:ph idx="6" type="pic"/>
          </p:nvPr>
        </p:nvSpPr>
        <p:spPr>
          <a:xfrm>
            <a:off x="6128512" y="2286000"/>
            <a:ext cx="2999232" cy="2286000"/>
          </a:xfrm>
          <a:prstGeom prst="rect">
            <a:avLst/>
          </a:prstGeom>
          <a:noFill/>
          <a:ln>
            <a:noFill/>
          </a:ln>
        </p:spPr>
      </p:sp>
      <p:sp>
        <p:nvSpPr>
          <p:cNvPr id="722" name="Google Shape;722;p205"/>
          <p:cNvSpPr txBox="1"/>
          <p:nvPr>
            <p:ph idx="7" type="body"/>
          </p:nvPr>
        </p:nvSpPr>
        <p:spPr>
          <a:xfrm>
            <a:off x="9777984" y="4799409"/>
            <a:ext cx="1828800"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23" name="Google Shape;723;p205"/>
          <p:cNvSpPr/>
          <p:nvPr>
            <p:ph idx="8" type="pic"/>
          </p:nvPr>
        </p:nvSpPr>
        <p:spPr>
          <a:xfrm>
            <a:off x="9192768" y="2286000"/>
            <a:ext cx="2999232" cy="2286000"/>
          </a:xfrm>
          <a:prstGeom prst="rect">
            <a:avLst/>
          </a:prstGeom>
          <a:noFill/>
          <a:ln>
            <a:noFill/>
          </a:ln>
        </p:spPr>
      </p:sp>
      <p:sp>
        <p:nvSpPr>
          <p:cNvPr id="724" name="Google Shape;724;p20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ve filmstrip photos">
  <p:cSld name="1_Five filmstrip photos">
    <p:spTree>
      <p:nvGrpSpPr>
        <p:cNvPr id="725" name="Shape 725"/>
        <p:cNvGrpSpPr/>
        <p:nvPr/>
      </p:nvGrpSpPr>
      <p:grpSpPr>
        <a:xfrm>
          <a:off x="0" y="0"/>
          <a:ext cx="0" cy="0"/>
          <a:chOff x="0" y="0"/>
          <a:chExt cx="0" cy="0"/>
        </a:xfrm>
      </p:grpSpPr>
      <p:sp>
        <p:nvSpPr>
          <p:cNvPr id="726" name="Google Shape;726;p206"/>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7" name="Google Shape;727;p206"/>
          <p:cNvSpPr txBox="1"/>
          <p:nvPr>
            <p:ph idx="1" type="body"/>
          </p:nvPr>
        </p:nvSpPr>
        <p:spPr>
          <a:xfrm>
            <a:off x="292608" y="4800600"/>
            <a:ext cx="180136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28" name="Google Shape;728;p206"/>
          <p:cNvSpPr/>
          <p:nvPr>
            <p:ph idx="2" type="pic"/>
          </p:nvPr>
        </p:nvSpPr>
        <p:spPr>
          <a:xfrm>
            <a:off x="0" y="2286000"/>
            <a:ext cx="2386584" cy="2286000"/>
          </a:xfrm>
          <a:prstGeom prst="rect">
            <a:avLst/>
          </a:prstGeom>
          <a:noFill/>
          <a:ln>
            <a:noFill/>
          </a:ln>
        </p:spPr>
      </p:sp>
      <p:sp>
        <p:nvSpPr>
          <p:cNvPr id="729" name="Google Shape;729;p206"/>
          <p:cNvSpPr txBox="1"/>
          <p:nvPr>
            <p:ph idx="3" type="body"/>
          </p:nvPr>
        </p:nvSpPr>
        <p:spPr>
          <a:xfrm>
            <a:off x="2743962" y="4799409"/>
            <a:ext cx="180136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30" name="Google Shape;730;p206"/>
          <p:cNvSpPr/>
          <p:nvPr>
            <p:ph idx="4" type="pic"/>
          </p:nvPr>
        </p:nvSpPr>
        <p:spPr>
          <a:xfrm>
            <a:off x="2451354" y="2286000"/>
            <a:ext cx="2386584" cy="2286000"/>
          </a:xfrm>
          <a:prstGeom prst="rect">
            <a:avLst/>
          </a:prstGeom>
          <a:noFill/>
          <a:ln>
            <a:noFill/>
          </a:ln>
        </p:spPr>
      </p:sp>
      <p:sp>
        <p:nvSpPr>
          <p:cNvPr id="731" name="Google Shape;731;p206"/>
          <p:cNvSpPr txBox="1"/>
          <p:nvPr>
            <p:ph idx="5" type="body"/>
          </p:nvPr>
        </p:nvSpPr>
        <p:spPr>
          <a:xfrm>
            <a:off x="5195316" y="4799410"/>
            <a:ext cx="180136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32" name="Google Shape;732;p206"/>
          <p:cNvSpPr/>
          <p:nvPr>
            <p:ph idx="6" type="pic"/>
          </p:nvPr>
        </p:nvSpPr>
        <p:spPr>
          <a:xfrm>
            <a:off x="4902708" y="2286000"/>
            <a:ext cx="2386584" cy="2286000"/>
          </a:xfrm>
          <a:prstGeom prst="rect">
            <a:avLst/>
          </a:prstGeom>
          <a:noFill/>
          <a:ln>
            <a:noFill/>
          </a:ln>
        </p:spPr>
      </p:sp>
      <p:sp>
        <p:nvSpPr>
          <p:cNvPr id="733" name="Google Shape;733;p206"/>
          <p:cNvSpPr txBox="1"/>
          <p:nvPr>
            <p:ph idx="7" type="body"/>
          </p:nvPr>
        </p:nvSpPr>
        <p:spPr>
          <a:xfrm>
            <a:off x="7646670"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34" name="Google Shape;734;p206"/>
          <p:cNvSpPr/>
          <p:nvPr>
            <p:ph idx="8" type="pic"/>
          </p:nvPr>
        </p:nvSpPr>
        <p:spPr>
          <a:xfrm>
            <a:off x="7354062" y="2286000"/>
            <a:ext cx="2386584" cy="2286000"/>
          </a:xfrm>
          <a:prstGeom prst="rect">
            <a:avLst/>
          </a:prstGeom>
          <a:noFill/>
          <a:ln>
            <a:noFill/>
          </a:ln>
        </p:spPr>
      </p:sp>
      <p:sp>
        <p:nvSpPr>
          <p:cNvPr id="735" name="Google Shape;735;p206"/>
          <p:cNvSpPr txBox="1"/>
          <p:nvPr>
            <p:ph idx="9" type="body"/>
          </p:nvPr>
        </p:nvSpPr>
        <p:spPr>
          <a:xfrm>
            <a:off x="10098024"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36" name="Google Shape;736;p206"/>
          <p:cNvSpPr/>
          <p:nvPr>
            <p:ph idx="13" type="pic"/>
          </p:nvPr>
        </p:nvSpPr>
        <p:spPr>
          <a:xfrm>
            <a:off x="9805416" y="2286000"/>
            <a:ext cx="2386584" cy="2286000"/>
          </a:xfrm>
          <a:prstGeom prst="rect">
            <a:avLst/>
          </a:prstGeom>
          <a:noFill/>
          <a:ln>
            <a:noFill/>
          </a:ln>
        </p:spPr>
      </p:sp>
      <p:sp>
        <p:nvSpPr>
          <p:cNvPr id="737" name="Google Shape;737;p20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4631">
          <p15:clr>
            <a:srgbClr val="5ACBF0"/>
          </p15:clr>
        </p15:guide>
        <p15:guide id="6" pos="4593">
          <p15:clr>
            <a:srgbClr val="5ACBF0"/>
          </p15:clr>
        </p15:guide>
        <p15:guide id="7" pos="6134">
          <p15:clr>
            <a:srgbClr val="5ACBF0"/>
          </p15:clr>
        </p15:guide>
        <p15:guide id="8" pos="1323">
          <p15:clr>
            <a:srgbClr val="5ACBF0"/>
          </p15:clr>
        </p15:guide>
        <p15:guide id="9" pos="2865">
          <p15:clr>
            <a:srgbClr val="5ACBF0"/>
          </p15:clr>
        </p15:guide>
        <p15:guide id="10" pos="4815">
          <p15:clr>
            <a:srgbClr val="5ACBF0"/>
          </p15:clr>
        </p15:guide>
        <p15:guide id="11" pos="6361">
          <p15:clr>
            <a:srgbClr val="5ACBF0"/>
          </p15:clr>
        </p15:guide>
        <p15:guide id="12" orient="horz">
          <p15:clr>
            <a:srgbClr val="5ACBF0"/>
          </p15:clr>
        </p15:guide>
        <p15:guide id="13" pos="1727">
          <p15:clr>
            <a:srgbClr val="5ACBF0"/>
          </p15:clr>
        </p15:guide>
        <p15:guide id="14" pos="2294">
          <p15:clr>
            <a:srgbClr val="5ACBF0"/>
          </p15:clr>
        </p15:guide>
        <p15:guide id="15" pos="3273">
          <p15:clr>
            <a:srgbClr val="5ACBF0"/>
          </p15:clr>
        </p15:guide>
        <p15:guide id="16" pos="4411">
          <p15:clr>
            <a:srgbClr val="5ACBF0"/>
          </p15:clr>
        </p15:guide>
        <p15:guide id="17" pos="6179">
          <p15:clr>
            <a:srgbClr val="5ACBF0"/>
          </p15:clr>
        </p15:guide>
        <p15:guide id="18" pos="1501">
          <p15:clr>
            <a:srgbClr val="5ACBF0"/>
          </p15:clr>
        </p15:guide>
        <p15:guide id="19" pos="1543">
          <p15:clr>
            <a:srgbClr val="5ACBF0"/>
          </p15:clr>
        </p15:guide>
        <p15:guide id="20" pos="3049">
          <p15:clr>
            <a:srgbClr val="5ACBF0"/>
          </p15:clr>
        </p15:guide>
        <p15:guide id="21" pos="3088">
          <p15:clr>
            <a:srgbClr val="5ACBF0"/>
          </p15:clr>
        </p15:guide>
        <p15:guide id="22" pos="5954">
          <p15:clr>
            <a:srgbClr val="5ACBF0"/>
          </p15:clr>
        </p15:guide>
        <p15:guide id="23" pos="3840">
          <p15:clr>
            <a:srgbClr val="5ACBF0"/>
          </p15:clr>
        </p15:guide>
        <p15:guide id="24" pos="5386">
          <p15:clr>
            <a:srgbClr val="5ACBF0"/>
          </p15:clr>
        </p15:guide>
        <p15:guide id="25" pos="753">
          <p15:clr>
            <a:srgbClr val="5ACBF0"/>
          </p15:clr>
        </p15:guide>
        <p15:guide id="26" pos="6927">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round photos">
  <p:cSld name="1_Three round photos">
    <p:spTree>
      <p:nvGrpSpPr>
        <p:cNvPr id="738" name="Shape 738"/>
        <p:cNvGrpSpPr/>
        <p:nvPr/>
      </p:nvGrpSpPr>
      <p:grpSpPr>
        <a:xfrm>
          <a:off x="0" y="0"/>
          <a:ext cx="0" cy="0"/>
          <a:chOff x="0" y="0"/>
          <a:chExt cx="0" cy="0"/>
        </a:xfrm>
      </p:grpSpPr>
      <p:sp>
        <p:nvSpPr>
          <p:cNvPr id="739" name="Google Shape;739;p207"/>
          <p:cNvSpPr txBox="1"/>
          <p:nvPr>
            <p:ph type="title"/>
          </p:nvPr>
        </p:nvSpPr>
        <p:spPr>
          <a:xfrm>
            <a:off x="588263" y="588962"/>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This photo is a 'placeholder' only. Drag or drop your photo here, or click and tap the center to insert a photo." id="740" name="Google Shape;740;p207"/>
          <p:cNvSpPr/>
          <p:nvPr>
            <p:ph idx="2" type="pic"/>
          </p:nvPr>
        </p:nvSpPr>
        <p:spPr>
          <a:xfrm>
            <a:off x="2037906" y="2286000"/>
            <a:ext cx="2313432" cy="2313432"/>
          </a:xfrm>
          <a:prstGeom prst="ellipse">
            <a:avLst/>
          </a:prstGeom>
          <a:noFill/>
          <a:ln>
            <a:noFill/>
          </a:ln>
        </p:spPr>
      </p:sp>
      <p:sp>
        <p:nvSpPr>
          <p:cNvPr id="741" name="Google Shape;741;p207"/>
          <p:cNvSpPr txBox="1"/>
          <p:nvPr>
            <p:ph idx="1" type="body"/>
          </p:nvPr>
        </p:nvSpPr>
        <p:spPr>
          <a:xfrm>
            <a:off x="2037906"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42" name="Google Shape;742;p207"/>
          <p:cNvSpPr/>
          <p:nvPr>
            <p:ph idx="3" type="pic"/>
          </p:nvPr>
        </p:nvSpPr>
        <p:spPr>
          <a:xfrm>
            <a:off x="4939284" y="2286000"/>
            <a:ext cx="2313432" cy="2313432"/>
          </a:xfrm>
          <a:prstGeom prst="ellipse">
            <a:avLst/>
          </a:prstGeom>
          <a:noFill/>
          <a:ln>
            <a:noFill/>
          </a:ln>
        </p:spPr>
      </p:sp>
      <p:sp>
        <p:nvSpPr>
          <p:cNvPr id="743" name="Google Shape;743;p207"/>
          <p:cNvSpPr txBox="1"/>
          <p:nvPr>
            <p:ph idx="4" type="body"/>
          </p:nvPr>
        </p:nvSpPr>
        <p:spPr>
          <a:xfrm>
            <a:off x="4939284"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44" name="Google Shape;744;p207"/>
          <p:cNvSpPr/>
          <p:nvPr>
            <p:ph idx="5" type="pic"/>
          </p:nvPr>
        </p:nvSpPr>
        <p:spPr>
          <a:xfrm>
            <a:off x="7840663" y="2286000"/>
            <a:ext cx="2313432" cy="2313432"/>
          </a:xfrm>
          <a:prstGeom prst="ellipse">
            <a:avLst/>
          </a:prstGeom>
          <a:noFill/>
          <a:ln>
            <a:noFill/>
          </a:ln>
        </p:spPr>
      </p:sp>
      <p:sp>
        <p:nvSpPr>
          <p:cNvPr id="745" name="Google Shape;745;p207"/>
          <p:cNvSpPr txBox="1"/>
          <p:nvPr>
            <p:ph idx="6" type="body"/>
          </p:nvPr>
        </p:nvSpPr>
        <p:spPr>
          <a:xfrm>
            <a:off x="7840663"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46" name="Google Shape;746;p20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0" pos="6397">
          <p15:clr>
            <a:srgbClr val="5ACBF0"/>
          </p15:clr>
        </p15:guide>
        <p15:guide id="11" orient="horz" pos="1440">
          <p15:clr>
            <a:srgbClr val="5ACBF0"/>
          </p15:clr>
        </p15:guide>
        <p15:guide id="12" pos="4938">
          <p15:clr>
            <a:srgbClr val="5ACBF0"/>
          </p15:clr>
        </p15:guide>
        <p15:guide id="13" orient="horz" pos="2894">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round photos">
  <p:cSld name="1_Four round photos">
    <p:spTree>
      <p:nvGrpSpPr>
        <p:cNvPr id="747" name="Shape 747"/>
        <p:cNvGrpSpPr/>
        <p:nvPr/>
      </p:nvGrpSpPr>
      <p:grpSpPr>
        <a:xfrm>
          <a:off x="0" y="0"/>
          <a:ext cx="0" cy="0"/>
          <a:chOff x="0" y="0"/>
          <a:chExt cx="0" cy="0"/>
        </a:xfrm>
      </p:grpSpPr>
      <p:sp>
        <p:nvSpPr>
          <p:cNvPr id="748" name="Google Shape;748;p208"/>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This photo is a 'placeholder' only. Drag or drop your photo here, or click and tap the center to insert a photo." id="749" name="Google Shape;749;p208"/>
          <p:cNvSpPr/>
          <p:nvPr>
            <p:ph idx="2" type="pic"/>
          </p:nvPr>
        </p:nvSpPr>
        <p:spPr>
          <a:xfrm>
            <a:off x="584200" y="2286000"/>
            <a:ext cx="2313432" cy="2313432"/>
          </a:xfrm>
          <a:prstGeom prst="ellipse">
            <a:avLst/>
          </a:prstGeom>
          <a:noFill/>
          <a:ln>
            <a:noFill/>
          </a:ln>
        </p:spPr>
      </p:sp>
      <p:sp>
        <p:nvSpPr>
          <p:cNvPr id="750" name="Google Shape;750;p208"/>
          <p:cNvSpPr txBox="1"/>
          <p:nvPr>
            <p:ph idx="1" type="body"/>
          </p:nvPr>
        </p:nvSpPr>
        <p:spPr>
          <a:xfrm>
            <a:off x="5842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51" name="Google Shape;751;p208"/>
          <p:cNvSpPr/>
          <p:nvPr>
            <p:ph idx="3" type="pic"/>
          </p:nvPr>
        </p:nvSpPr>
        <p:spPr>
          <a:xfrm>
            <a:off x="3487250" y="2286000"/>
            <a:ext cx="2313432" cy="2313432"/>
          </a:xfrm>
          <a:prstGeom prst="ellipse">
            <a:avLst/>
          </a:prstGeom>
          <a:noFill/>
          <a:ln>
            <a:noFill/>
          </a:ln>
        </p:spPr>
      </p:sp>
      <p:sp>
        <p:nvSpPr>
          <p:cNvPr id="752" name="Google Shape;752;p208"/>
          <p:cNvSpPr txBox="1"/>
          <p:nvPr>
            <p:ph idx="4" type="body"/>
          </p:nvPr>
        </p:nvSpPr>
        <p:spPr>
          <a:xfrm>
            <a:off x="348725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53" name="Google Shape;753;p208"/>
          <p:cNvSpPr/>
          <p:nvPr>
            <p:ph idx="5" type="pic"/>
          </p:nvPr>
        </p:nvSpPr>
        <p:spPr>
          <a:xfrm>
            <a:off x="6390300" y="2286000"/>
            <a:ext cx="2313432" cy="2313432"/>
          </a:xfrm>
          <a:prstGeom prst="ellipse">
            <a:avLst/>
          </a:prstGeom>
          <a:noFill/>
          <a:ln>
            <a:noFill/>
          </a:ln>
        </p:spPr>
      </p:sp>
      <p:sp>
        <p:nvSpPr>
          <p:cNvPr id="754" name="Google Shape;754;p208"/>
          <p:cNvSpPr txBox="1"/>
          <p:nvPr>
            <p:ph idx="6" type="body"/>
          </p:nvPr>
        </p:nvSpPr>
        <p:spPr>
          <a:xfrm>
            <a:off x="63903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55" name="Google Shape;755;p208"/>
          <p:cNvSpPr/>
          <p:nvPr>
            <p:ph idx="7" type="pic"/>
          </p:nvPr>
        </p:nvSpPr>
        <p:spPr>
          <a:xfrm>
            <a:off x="9293351" y="2286000"/>
            <a:ext cx="2313432" cy="2313432"/>
          </a:xfrm>
          <a:prstGeom prst="ellipse">
            <a:avLst/>
          </a:prstGeom>
          <a:noFill/>
          <a:ln>
            <a:noFill/>
          </a:ln>
        </p:spPr>
      </p:sp>
      <p:sp>
        <p:nvSpPr>
          <p:cNvPr id="756" name="Google Shape;756;p208"/>
          <p:cNvSpPr txBox="1"/>
          <p:nvPr>
            <p:ph idx="8" type="body"/>
          </p:nvPr>
        </p:nvSpPr>
        <p:spPr>
          <a:xfrm>
            <a:off x="9293351"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57" name="Google Shape;757;p20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4025">
          <p15:clr>
            <a:srgbClr val="5ACBF0"/>
          </p15:clr>
        </p15:guide>
        <p15:guide id="4" pos="5854">
          <p15:clr>
            <a:srgbClr val="5ACBF0"/>
          </p15:clr>
        </p15:guide>
        <p15:guide id="5" pos="3654">
          <p15:clr>
            <a:srgbClr val="5ACBF0"/>
          </p15:clr>
        </p15:guide>
        <p15:guide id="6" pos="2195">
          <p15:clr>
            <a:srgbClr val="5ACBF0"/>
          </p15:clr>
        </p15:guide>
        <p15:guide id="7" pos="2926">
          <p15:clr>
            <a:srgbClr val="5ACBF0"/>
          </p15:clr>
        </p15:guide>
        <p15:guide id="8" pos="4756">
          <p15:clr>
            <a:srgbClr val="5ACBF0"/>
          </p15:clr>
        </p15:guide>
        <p15:guide id="9" pos="6581">
          <p15:clr>
            <a:srgbClr val="5ACBF0"/>
          </p15:clr>
        </p15:guide>
        <p15:guide id="10" pos="1097">
          <p15:clr>
            <a:srgbClr val="5ACBF0"/>
          </p15:clr>
        </p15:guide>
        <p15:guide id="11" orient="horz" pos="1440">
          <p15:clr>
            <a:srgbClr val="5ACBF0"/>
          </p15:clr>
        </p15:guide>
        <p15:guide id="12" pos="1826">
          <p15:clr>
            <a:srgbClr val="5ACBF0"/>
          </p15:clr>
        </p15:guide>
        <p15:guide id="13" pos="5483">
          <p15:clr>
            <a:srgbClr val="5ACBF0"/>
          </p15:clr>
        </p15:guide>
        <p15:guide id="14" orient="horz" pos="289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ullet with Subtitles">
  <p:cSld name="Three Column Bullet with Subtitles">
    <p:spTree>
      <p:nvGrpSpPr>
        <p:cNvPr id="63" name="Shape 63"/>
        <p:cNvGrpSpPr/>
        <p:nvPr/>
      </p:nvGrpSpPr>
      <p:grpSpPr>
        <a:xfrm>
          <a:off x="0" y="0"/>
          <a:ext cx="0" cy="0"/>
          <a:chOff x="0" y="0"/>
          <a:chExt cx="0" cy="0"/>
        </a:xfrm>
      </p:grpSpPr>
      <p:sp>
        <p:nvSpPr>
          <p:cNvPr id="64" name="Google Shape;64;p4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7"/>
          <p:cNvSpPr txBox="1"/>
          <p:nvPr>
            <p:ph idx="1" type="body"/>
          </p:nvPr>
        </p:nvSpPr>
        <p:spPr>
          <a:xfrm>
            <a:off x="585217"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6" name="Google Shape;66;p47"/>
          <p:cNvSpPr txBox="1"/>
          <p:nvPr>
            <p:ph idx="2" type="body"/>
          </p:nvPr>
        </p:nvSpPr>
        <p:spPr>
          <a:xfrm>
            <a:off x="585217"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7" name="Google Shape;67;p47"/>
          <p:cNvSpPr txBox="1"/>
          <p:nvPr>
            <p:ph idx="3" type="body"/>
          </p:nvPr>
        </p:nvSpPr>
        <p:spPr>
          <a:xfrm>
            <a:off x="4463796"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8" name="Google Shape;68;p47"/>
          <p:cNvSpPr txBox="1"/>
          <p:nvPr>
            <p:ph idx="4" type="body"/>
          </p:nvPr>
        </p:nvSpPr>
        <p:spPr>
          <a:xfrm>
            <a:off x="4463796" y="238413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9" name="Google Shape;69;p47"/>
          <p:cNvSpPr txBox="1"/>
          <p:nvPr>
            <p:ph idx="5" type="body"/>
          </p:nvPr>
        </p:nvSpPr>
        <p:spPr>
          <a:xfrm>
            <a:off x="8342375"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0" name="Google Shape;70;p47"/>
          <p:cNvSpPr txBox="1"/>
          <p:nvPr>
            <p:ph idx="6" type="body"/>
          </p:nvPr>
        </p:nvSpPr>
        <p:spPr>
          <a:xfrm>
            <a:off x="8342375"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506">
          <p15:clr>
            <a:srgbClr val="5ACBF0"/>
          </p15:clr>
        </p15:guide>
        <p15:guide id="2" orient="horz" pos="906">
          <p15:clr>
            <a:srgbClr val="5ACBF0"/>
          </p15:clr>
        </p15:guide>
        <p15:guide id="3" orient="horz" pos="288">
          <p15:clr>
            <a:srgbClr val="5ACBF0"/>
          </p15:clr>
        </p15:guide>
        <p15:guide id="4" pos="2430">
          <p15:clr>
            <a:srgbClr val="5ACBF0"/>
          </p15:clr>
        </p15:guide>
        <p15:guide id="5" pos="2811">
          <p15:clr>
            <a:srgbClr val="5ACBF0"/>
          </p15:clr>
        </p15:guide>
        <p15:guide id="6" pos="4871">
          <p15:clr>
            <a:srgbClr val="5ACBF0"/>
          </p15:clr>
        </p15:guide>
        <p15:guide id="7" pos="5251">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ve round photos">
  <p:cSld name="1_Five round photos">
    <p:spTree>
      <p:nvGrpSpPr>
        <p:cNvPr id="758" name="Shape 758"/>
        <p:cNvGrpSpPr/>
        <p:nvPr/>
      </p:nvGrpSpPr>
      <p:grpSpPr>
        <a:xfrm>
          <a:off x="0" y="0"/>
          <a:ext cx="0" cy="0"/>
          <a:chOff x="0" y="0"/>
          <a:chExt cx="0" cy="0"/>
        </a:xfrm>
      </p:grpSpPr>
      <p:sp>
        <p:nvSpPr>
          <p:cNvPr id="759" name="Google Shape;759;p209"/>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This photo is a 'placeholder' only. Drag or drop your photo here, or click and tap the center to insert a photo." id="760" name="Google Shape;760;p209"/>
          <p:cNvSpPr/>
          <p:nvPr>
            <p:ph idx="2" type="pic"/>
          </p:nvPr>
        </p:nvSpPr>
        <p:spPr>
          <a:xfrm>
            <a:off x="584200" y="2286000"/>
            <a:ext cx="1737360" cy="1737360"/>
          </a:xfrm>
          <a:prstGeom prst="ellipse">
            <a:avLst/>
          </a:prstGeom>
          <a:noFill/>
          <a:ln>
            <a:noFill/>
          </a:ln>
        </p:spPr>
      </p:sp>
      <p:sp>
        <p:nvSpPr>
          <p:cNvPr id="761" name="Google Shape;761;p209"/>
          <p:cNvSpPr txBox="1"/>
          <p:nvPr>
            <p:ph idx="1" type="body"/>
          </p:nvPr>
        </p:nvSpPr>
        <p:spPr>
          <a:xfrm>
            <a:off x="584200"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62" name="Google Shape;762;p209"/>
          <p:cNvSpPr/>
          <p:nvPr>
            <p:ph idx="3" type="pic"/>
          </p:nvPr>
        </p:nvSpPr>
        <p:spPr>
          <a:xfrm>
            <a:off x="2905506" y="2286000"/>
            <a:ext cx="1737360" cy="1737360"/>
          </a:xfrm>
          <a:prstGeom prst="ellipse">
            <a:avLst/>
          </a:prstGeom>
          <a:noFill/>
          <a:ln>
            <a:noFill/>
          </a:ln>
        </p:spPr>
      </p:sp>
      <p:sp>
        <p:nvSpPr>
          <p:cNvPr id="763" name="Google Shape;763;p209"/>
          <p:cNvSpPr txBox="1"/>
          <p:nvPr>
            <p:ph idx="4" type="body"/>
          </p:nvPr>
        </p:nvSpPr>
        <p:spPr>
          <a:xfrm>
            <a:off x="2905506"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64" name="Google Shape;764;p209"/>
          <p:cNvSpPr/>
          <p:nvPr>
            <p:ph idx="5" type="pic"/>
          </p:nvPr>
        </p:nvSpPr>
        <p:spPr>
          <a:xfrm>
            <a:off x="5227320" y="2286000"/>
            <a:ext cx="1737360" cy="1737360"/>
          </a:xfrm>
          <a:prstGeom prst="ellipse">
            <a:avLst/>
          </a:prstGeom>
          <a:noFill/>
          <a:ln>
            <a:noFill/>
          </a:ln>
        </p:spPr>
      </p:sp>
      <p:sp>
        <p:nvSpPr>
          <p:cNvPr id="765" name="Google Shape;765;p209"/>
          <p:cNvSpPr txBox="1"/>
          <p:nvPr>
            <p:ph idx="6" type="body"/>
          </p:nvPr>
        </p:nvSpPr>
        <p:spPr>
          <a:xfrm>
            <a:off x="5227320" y="4235451"/>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66" name="Google Shape;766;p209"/>
          <p:cNvSpPr/>
          <p:nvPr>
            <p:ph idx="7" type="pic"/>
          </p:nvPr>
        </p:nvSpPr>
        <p:spPr>
          <a:xfrm>
            <a:off x="7548118" y="2286000"/>
            <a:ext cx="1737360" cy="1737360"/>
          </a:xfrm>
          <a:prstGeom prst="ellipse">
            <a:avLst/>
          </a:prstGeom>
          <a:noFill/>
          <a:ln>
            <a:noFill/>
          </a:ln>
        </p:spPr>
      </p:sp>
      <p:sp>
        <p:nvSpPr>
          <p:cNvPr id="767" name="Google Shape;767;p209"/>
          <p:cNvSpPr txBox="1"/>
          <p:nvPr>
            <p:ph idx="8" type="body"/>
          </p:nvPr>
        </p:nvSpPr>
        <p:spPr>
          <a:xfrm>
            <a:off x="7548118"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photo is a 'placeholder' only. Drag or drop your photo here, or click and tap the center to insert a photo." id="768" name="Google Shape;768;p209"/>
          <p:cNvSpPr/>
          <p:nvPr>
            <p:ph idx="9" type="pic"/>
          </p:nvPr>
        </p:nvSpPr>
        <p:spPr>
          <a:xfrm>
            <a:off x="9869423" y="2286000"/>
            <a:ext cx="1737360" cy="1737360"/>
          </a:xfrm>
          <a:prstGeom prst="ellipse">
            <a:avLst/>
          </a:prstGeom>
          <a:noFill/>
          <a:ln>
            <a:noFill/>
          </a:ln>
        </p:spPr>
      </p:sp>
      <p:sp>
        <p:nvSpPr>
          <p:cNvPr id="769" name="Google Shape;769;p209"/>
          <p:cNvSpPr txBox="1"/>
          <p:nvPr>
            <p:ph idx="13" type="body"/>
          </p:nvPr>
        </p:nvSpPr>
        <p:spPr>
          <a:xfrm>
            <a:off x="9869423"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70" name="Google Shape;770;p20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2664">
          <p15:clr>
            <a:srgbClr val="5ACBF0"/>
          </p15:clr>
        </p15:guide>
        <p15:guide id="3" pos="6216">
          <p15:clr>
            <a:srgbClr val="5ACBF0"/>
          </p15:clr>
        </p15:guide>
        <p15:guide id="4" pos="5850">
          <p15:clr>
            <a:srgbClr val="5ACBF0"/>
          </p15:clr>
        </p15:guide>
        <p15:guide id="5" pos="4392">
          <p15:clr>
            <a:srgbClr val="5ACBF0"/>
          </p15:clr>
        </p15:guide>
        <p15:guide id="6" pos="3292">
          <p15:clr>
            <a:srgbClr val="5ACBF0"/>
          </p15:clr>
        </p15:guide>
        <p15:guide id="7" pos="2926">
          <p15:clr>
            <a:srgbClr val="5ACBF0"/>
          </p15:clr>
        </p15:guide>
        <p15:guide id="8" pos="4754">
          <p15:clr>
            <a:srgbClr val="5ACBF0"/>
          </p15:clr>
        </p15:guide>
        <p15:guide id="9" pos="1464">
          <p15:clr>
            <a:srgbClr val="5ACBF0"/>
          </p15:clr>
        </p15:guide>
        <p15:guide id="10" orient="horz" pos="1440">
          <p15:clr>
            <a:srgbClr val="5ACBF0"/>
          </p15:clr>
        </p15:guide>
        <p15:guide id="11" pos="1830">
          <p15:clr>
            <a:srgbClr val="5ACBF0"/>
          </p15:clr>
        </p15:guide>
        <p15:guide id="12" orient="horz" pos="253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ide by side">
  <p:cSld name="1_Title and text side by side">
    <p:spTree>
      <p:nvGrpSpPr>
        <p:cNvPr id="771" name="Shape 771"/>
        <p:cNvGrpSpPr/>
        <p:nvPr/>
      </p:nvGrpSpPr>
      <p:grpSpPr>
        <a:xfrm>
          <a:off x="0" y="0"/>
          <a:ext cx="0" cy="0"/>
          <a:chOff x="0" y="0"/>
          <a:chExt cx="0" cy="0"/>
        </a:xfrm>
      </p:grpSpPr>
      <p:sp>
        <p:nvSpPr>
          <p:cNvPr id="772" name="Google Shape;772;p210"/>
          <p:cNvSpPr txBox="1"/>
          <p:nvPr>
            <p:ph type="title"/>
          </p:nvPr>
        </p:nvSpPr>
        <p:spPr>
          <a:xfrm>
            <a:off x="585216" y="2309812"/>
            <a:ext cx="3182027" cy="39592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3" name="Google Shape;773;p210"/>
          <p:cNvSpPr txBox="1"/>
          <p:nvPr>
            <p:ph idx="1" type="body"/>
          </p:nvPr>
        </p:nvSpPr>
        <p:spPr>
          <a:xfrm>
            <a:off x="4356100" y="2309812"/>
            <a:ext cx="7253288" cy="3959223"/>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774" name="Google Shape;774;p210"/>
          <p:cNvCxnSpPr/>
          <p:nvPr/>
        </p:nvCxnSpPr>
        <p:spPr>
          <a:xfrm>
            <a:off x="585216" y="2019300"/>
            <a:ext cx="3182112" cy="0"/>
          </a:xfrm>
          <a:prstGeom prst="straightConnector1">
            <a:avLst/>
          </a:prstGeom>
          <a:noFill/>
          <a:ln cap="flat" cmpd="sng" w="28575">
            <a:solidFill>
              <a:schemeClr val="accent1"/>
            </a:solidFill>
            <a:prstDash val="solid"/>
            <a:round/>
            <a:headEnd len="sm" w="sm" type="none"/>
            <a:tailEnd len="sm" w="sm" type="none"/>
          </a:ln>
        </p:spPr>
      </p:cxnSp>
      <p:sp>
        <p:nvSpPr>
          <p:cNvPr id="775" name="Google Shape;775;p21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cxnSp>
        <p:nvCxnSpPr>
          <p:cNvPr id="776" name="Google Shape;776;p210"/>
          <p:cNvCxnSpPr/>
          <p:nvPr/>
        </p:nvCxnSpPr>
        <p:spPr>
          <a:xfrm>
            <a:off x="4354523" y="2019300"/>
            <a:ext cx="7254865" cy="0"/>
          </a:xfrm>
          <a:prstGeom prst="straightConnector1">
            <a:avLst/>
          </a:prstGeom>
          <a:noFill/>
          <a:ln cap="flat" cmpd="sng" w="19050">
            <a:solidFill>
              <a:schemeClr val="lt1">
                <a:alpha val="29803"/>
              </a:schemeClr>
            </a:solidFill>
            <a:prstDash val="solid"/>
            <a:round/>
            <a:headEnd len="sm" w="sm" type="none"/>
            <a:tailEnd len="sm" w="sm" type="none"/>
          </a:ln>
        </p:spPr>
      </p:cxnSp>
    </p:spTree>
  </p:cSld>
  <p:clrMapOvr>
    <a:masterClrMapping/>
  </p:clrMapOvr>
  <p:transition>
    <p:fade/>
  </p:transition>
  <p:extLst>
    <p:ext uri="{DCECCB84-F9BA-43D5-87BE-67443E8EF086}">
      <p15:sldGuideLst>
        <p15:guide id="1" pos="2744">
          <p15:clr>
            <a:srgbClr val="5ACBF0"/>
          </p15:clr>
        </p15:guide>
        <p15:guide id="2" orient="horz" pos="1272">
          <p15:clr>
            <a:srgbClr val="5ACBF0"/>
          </p15:clr>
        </p15:guide>
        <p15:guide id="3" pos="2376">
          <p15:clr>
            <a:srgbClr val="5ACBF0"/>
          </p15:clr>
        </p15:guide>
        <p15:guide id="4" orient="horz" pos="1455">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ide by side 2">
  <p:cSld name="1_Title and text side by side 2">
    <p:spTree>
      <p:nvGrpSpPr>
        <p:cNvPr id="777" name="Shape 777"/>
        <p:cNvGrpSpPr/>
        <p:nvPr/>
      </p:nvGrpSpPr>
      <p:grpSpPr>
        <a:xfrm>
          <a:off x="0" y="0"/>
          <a:ext cx="0" cy="0"/>
          <a:chOff x="0" y="0"/>
          <a:chExt cx="0" cy="0"/>
        </a:xfrm>
      </p:grpSpPr>
      <p:sp>
        <p:nvSpPr>
          <p:cNvPr id="778" name="Google Shape;778;p211"/>
          <p:cNvSpPr txBox="1"/>
          <p:nvPr>
            <p:ph type="title"/>
          </p:nvPr>
        </p:nvSpPr>
        <p:spPr>
          <a:xfrm>
            <a:off x="588263" y="585788"/>
            <a:ext cx="3182027" cy="568325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9" name="Google Shape;779;p211"/>
          <p:cNvSpPr txBox="1"/>
          <p:nvPr>
            <p:ph idx="1" type="body"/>
          </p:nvPr>
        </p:nvSpPr>
        <p:spPr>
          <a:xfrm>
            <a:off x="4941888" y="585788"/>
            <a:ext cx="6667500" cy="5683249"/>
          </a:xfrm>
          <a:prstGeom prst="rect">
            <a:avLst/>
          </a:prstGeom>
          <a:noFill/>
          <a:ln>
            <a:noFill/>
          </a:ln>
        </p:spPr>
        <p:txBody>
          <a:bodyPr anchorCtr="0" anchor="ctr"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780" name="Google Shape;780;p211"/>
          <p:cNvCxnSpPr/>
          <p:nvPr/>
        </p:nvCxnSpPr>
        <p:spPr>
          <a:xfrm>
            <a:off x="4356100" y="2578100"/>
            <a:ext cx="0" cy="1701800"/>
          </a:xfrm>
          <a:prstGeom prst="straightConnector1">
            <a:avLst/>
          </a:prstGeom>
          <a:noFill/>
          <a:ln cap="flat" cmpd="sng" w="28575">
            <a:solidFill>
              <a:schemeClr val="accent1"/>
            </a:solidFill>
            <a:prstDash val="solid"/>
            <a:round/>
            <a:headEnd len="sm" w="sm" type="none"/>
            <a:tailEnd len="sm" w="sm" type="none"/>
          </a:ln>
        </p:spPr>
      </p:cxnSp>
      <p:sp>
        <p:nvSpPr>
          <p:cNvPr id="781" name="Google Shape;781;p21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veloper Code Layout full page">
  <p:cSld name="1_Developer Code Layout full page">
    <p:spTree>
      <p:nvGrpSpPr>
        <p:cNvPr id="782" name="Shape 782"/>
        <p:cNvGrpSpPr/>
        <p:nvPr/>
      </p:nvGrpSpPr>
      <p:grpSpPr>
        <a:xfrm>
          <a:off x="0" y="0"/>
          <a:ext cx="0" cy="0"/>
          <a:chOff x="0" y="0"/>
          <a:chExt cx="0" cy="0"/>
        </a:xfrm>
      </p:grpSpPr>
      <p:sp>
        <p:nvSpPr>
          <p:cNvPr id="783" name="Google Shape;783;p212"/>
          <p:cNvSpPr/>
          <p:nvPr/>
        </p:nvSpPr>
        <p:spPr>
          <a:xfrm>
            <a:off x="0" y="0"/>
            <a:ext cx="12192000"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784" name="Google Shape;784;p212"/>
          <p:cNvSpPr txBox="1"/>
          <p:nvPr>
            <p:ph idx="1" type="body"/>
          </p:nvPr>
        </p:nvSpPr>
        <p:spPr>
          <a:xfrm>
            <a:off x="0" y="0"/>
            <a:ext cx="3788358" cy="493776"/>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785" name="Google Shape;785;p212"/>
          <p:cNvSpPr txBox="1"/>
          <p:nvPr>
            <p:ph idx="2" type="body"/>
          </p:nvPr>
        </p:nvSpPr>
        <p:spPr>
          <a:xfrm>
            <a:off x="591438" y="710247"/>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438">
          <p15:clr>
            <a:srgbClr val="5ACBF0"/>
          </p15:clr>
        </p15:guide>
        <p15:guide id="2"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veloper Code Layout">
  <p:cSld name="1_Developer Code Layout">
    <p:spTree>
      <p:nvGrpSpPr>
        <p:cNvPr id="786" name="Shape 786"/>
        <p:cNvGrpSpPr/>
        <p:nvPr/>
      </p:nvGrpSpPr>
      <p:grpSpPr>
        <a:xfrm>
          <a:off x="0" y="0"/>
          <a:ext cx="0" cy="0"/>
          <a:chOff x="0" y="0"/>
          <a:chExt cx="0" cy="0"/>
        </a:xfrm>
      </p:grpSpPr>
      <p:sp>
        <p:nvSpPr>
          <p:cNvPr id="787" name="Google Shape;787;p213"/>
          <p:cNvSpPr txBox="1"/>
          <p:nvPr>
            <p:ph type="title"/>
          </p:nvPr>
        </p:nvSpPr>
        <p:spPr>
          <a:xfrm>
            <a:off x="588263" y="457200"/>
            <a:ext cx="11018520" cy="553998"/>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8" name="Google Shape;788;p213"/>
          <p:cNvSpPr/>
          <p:nvPr/>
        </p:nvSpPr>
        <p:spPr>
          <a:xfrm>
            <a:off x="0" y="1436688"/>
            <a:ext cx="12192000" cy="542131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789" name="Google Shape;789;p213"/>
          <p:cNvSpPr txBox="1"/>
          <p:nvPr>
            <p:ph idx="1" type="body"/>
          </p:nvPr>
        </p:nvSpPr>
        <p:spPr>
          <a:xfrm>
            <a:off x="0" y="143668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790" name="Google Shape;790;p213"/>
          <p:cNvSpPr txBox="1"/>
          <p:nvPr>
            <p:ph idx="2" type="body"/>
          </p:nvPr>
        </p:nvSpPr>
        <p:spPr>
          <a:xfrm>
            <a:off x="588263" y="2099310"/>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de Bottom">
  <p:cSld name="1_Code Bottom">
    <p:spTree>
      <p:nvGrpSpPr>
        <p:cNvPr id="791" name="Shape 791"/>
        <p:cNvGrpSpPr/>
        <p:nvPr/>
      </p:nvGrpSpPr>
      <p:grpSpPr>
        <a:xfrm>
          <a:off x="0" y="0"/>
          <a:ext cx="0" cy="0"/>
          <a:chOff x="0" y="0"/>
          <a:chExt cx="0" cy="0"/>
        </a:xfrm>
      </p:grpSpPr>
      <p:sp>
        <p:nvSpPr>
          <p:cNvPr id="792" name="Google Shape;792;p214"/>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214"/>
          <p:cNvSpPr txBox="1"/>
          <p:nvPr>
            <p:ph idx="1" type="body"/>
          </p:nvPr>
        </p:nvSpPr>
        <p:spPr>
          <a:xfrm>
            <a:off x="586390" y="1230681"/>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94" name="Google Shape;794;p214"/>
          <p:cNvSpPr/>
          <p:nvPr/>
        </p:nvSpPr>
        <p:spPr>
          <a:xfrm>
            <a:off x="0" y="2827138"/>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795" name="Google Shape;795;p214"/>
          <p:cNvSpPr txBox="1"/>
          <p:nvPr>
            <p:ph idx="2" type="body"/>
          </p:nvPr>
        </p:nvSpPr>
        <p:spPr>
          <a:xfrm>
            <a:off x="0" y="282713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796" name="Google Shape;796;p214"/>
          <p:cNvSpPr txBox="1"/>
          <p:nvPr>
            <p:ph idx="3" type="body"/>
          </p:nvPr>
        </p:nvSpPr>
        <p:spPr>
          <a:xfrm>
            <a:off x="586389" y="3491219"/>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776">
          <p15:clr>
            <a:srgbClr val="5ACBF0"/>
          </p15:clr>
        </p15:guide>
        <p15:guide id="3" orient="horz" pos="2197">
          <p15:clr>
            <a:srgbClr val="5ACBF0"/>
          </p15:clr>
        </p15:guide>
        <p15:guide id="4" orient="horz" pos="773">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de Top">
  <p:cSld name="1_Code Top">
    <p:spTree>
      <p:nvGrpSpPr>
        <p:cNvPr id="797" name="Shape 797"/>
        <p:cNvGrpSpPr/>
        <p:nvPr/>
      </p:nvGrpSpPr>
      <p:grpSpPr>
        <a:xfrm>
          <a:off x="0" y="0"/>
          <a:ext cx="0" cy="0"/>
          <a:chOff x="0" y="0"/>
          <a:chExt cx="0" cy="0"/>
        </a:xfrm>
      </p:grpSpPr>
      <p:sp>
        <p:nvSpPr>
          <p:cNvPr id="798" name="Google Shape;798;p215"/>
          <p:cNvSpPr/>
          <p:nvPr/>
        </p:nvSpPr>
        <p:spPr>
          <a:xfrm>
            <a:off x="0" y="0"/>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799" name="Google Shape;799;p215"/>
          <p:cNvSpPr txBox="1"/>
          <p:nvPr>
            <p:ph type="title"/>
          </p:nvPr>
        </p:nvSpPr>
        <p:spPr>
          <a:xfrm>
            <a:off x="588263" y="4224580"/>
            <a:ext cx="11018520"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0" name="Google Shape;800;p215"/>
          <p:cNvSpPr txBox="1"/>
          <p:nvPr>
            <p:ph idx="1" type="body"/>
          </p:nvPr>
        </p:nvSpPr>
        <p:spPr>
          <a:xfrm>
            <a:off x="0" y="0"/>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801" name="Google Shape;801;p215"/>
          <p:cNvSpPr txBox="1"/>
          <p:nvPr>
            <p:ph idx="2" type="body"/>
          </p:nvPr>
        </p:nvSpPr>
        <p:spPr>
          <a:xfrm>
            <a:off x="586389" y="660508"/>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02" name="Google Shape;802;p215"/>
          <p:cNvSpPr txBox="1"/>
          <p:nvPr>
            <p:ph idx="3" type="body"/>
          </p:nvPr>
        </p:nvSpPr>
        <p:spPr>
          <a:xfrm>
            <a:off x="591152" y="4996505"/>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2661">
          <p15:clr>
            <a:srgbClr val="5ACBF0"/>
          </p15:clr>
        </p15:guide>
        <p15:guide id="3" orient="horz" pos="3147">
          <p15:clr>
            <a:srgbClr val="5ACBF0"/>
          </p15:clr>
        </p15:guide>
        <p15:guide id="4" orient="horz" pos="419">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de Right side">
  <p:cSld name="1_Code Right side">
    <p:spTree>
      <p:nvGrpSpPr>
        <p:cNvPr id="803" name="Shape 803"/>
        <p:cNvGrpSpPr/>
        <p:nvPr/>
      </p:nvGrpSpPr>
      <p:grpSpPr>
        <a:xfrm>
          <a:off x="0" y="0"/>
          <a:ext cx="0" cy="0"/>
          <a:chOff x="0" y="0"/>
          <a:chExt cx="0" cy="0"/>
        </a:xfrm>
      </p:grpSpPr>
      <p:sp>
        <p:nvSpPr>
          <p:cNvPr id="804" name="Google Shape;804;p216"/>
          <p:cNvSpPr txBox="1"/>
          <p:nvPr>
            <p:ph type="title"/>
          </p:nvPr>
        </p:nvSpPr>
        <p:spPr>
          <a:xfrm>
            <a:off x="588263" y="457200"/>
            <a:ext cx="4040887"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216"/>
          <p:cNvSpPr txBox="1"/>
          <p:nvPr>
            <p:ph idx="1" type="body"/>
          </p:nvPr>
        </p:nvSpPr>
        <p:spPr>
          <a:xfrm>
            <a:off x="588965" y="1338139"/>
            <a:ext cx="404018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06" name="Google Shape;806;p216"/>
          <p:cNvSpPr/>
          <p:nvPr/>
        </p:nvSpPr>
        <p:spPr>
          <a:xfrm>
            <a:off x="5205984"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807" name="Google Shape;807;p216"/>
          <p:cNvSpPr txBox="1"/>
          <p:nvPr>
            <p:ph idx="2" type="body"/>
          </p:nvPr>
        </p:nvSpPr>
        <p:spPr>
          <a:xfrm>
            <a:off x="5211763"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808" name="Google Shape;808;p216"/>
          <p:cNvSpPr txBox="1"/>
          <p:nvPr>
            <p:ph idx="3" type="body"/>
          </p:nvPr>
        </p:nvSpPr>
        <p:spPr>
          <a:xfrm>
            <a:off x="5800725" y="709187"/>
            <a:ext cx="5801961"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45">
          <p15:clr>
            <a:srgbClr val="5ACBF0"/>
          </p15:clr>
        </p15:guide>
        <p15:guide id="3" orient="horz" pos="843">
          <p15:clr>
            <a:srgbClr val="5ACBF0"/>
          </p15:clr>
        </p15:guide>
        <p15:guide id="4" pos="3283">
          <p15:clr>
            <a:srgbClr val="5ACBF0"/>
          </p15:clr>
        </p15:guide>
        <p15:guide id="5" pos="3654">
          <p15:clr>
            <a:srgbClr val="5ACBF0"/>
          </p15:clr>
        </p15:guide>
        <p15:guide id="6" pos="2916">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de Left sde">
  <p:cSld name="1_Code Left sde">
    <p:spTree>
      <p:nvGrpSpPr>
        <p:cNvPr id="809" name="Shape 809"/>
        <p:cNvGrpSpPr/>
        <p:nvPr/>
      </p:nvGrpSpPr>
      <p:grpSpPr>
        <a:xfrm>
          <a:off x="0" y="0"/>
          <a:ext cx="0" cy="0"/>
          <a:chOff x="0" y="0"/>
          <a:chExt cx="0" cy="0"/>
        </a:xfrm>
      </p:grpSpPr>
      <p:sp>
        <p:nvSpPr>
          <p:cNvPr id="810" name="Google Shape;810;p217"/>
          <p:cNvSpPr/>
          <p:nvPr/>
        </p:nvSpPr>
        <p:spPr>
          <a:xfrm>
            <a:off x="-2"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811" name="Google Shape;811;p217"/>
          <p:cNvSpPr txBox="1"/>
          <p:nvPr>
            <p:ph type="title"/>
          </p:nvPr>
        </p:nvSpPr>
        <p:spPr>
          <a:xfrm>
            <a:off x="7575549" y="457200"/>
            <a:ext cx="4031233"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217"/>
          <p:cNvSpPr txBox="1"/>
          <p:nvPr>
            <p:ph idx="1" type="body"/>
          </p:nvPr>
        </p:nvSpPr>
        <p:spPr>
          <a:xfrm>
            <a:off x="-1"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813" name="Google Shape;813;p217"/>
          <p:cNvSpPr txBox="1"/>
          <p:nvPr>
            <p:ph idx="2" type="body"/>
          </p:nvPr>
        </p:nvSpPr>
        <p:spPr>
          <a:xfrm>
            <a:off x="584199" y="706011"/>
            <a:ext cx="581977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14" name="Google Shape;814;p217"/>
          <p:cNvSpPr txBox="1"/>
          <p:nvPr>
            <p:ph idx="3" type="body"/>
          </p:nvPr>
        </p:nvSpPr>
        <p:spPr>
          <a:xfrm>
            <a:off x="7575550" y="1336675"/>
            <a:ext cx="4033838"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36">
          <p15:clr>
            <a:srgbClr val="5ACBF0"/>
          </p15:clr>
        </p15:guide>
        <p15:guide id="3" orient="horz" pos="839">
          <p15:clr>
            <a:srgbClr val="5ACBF0"/>
          </p15:clr>
        </p15:guide>
        <p15:guide id="4" pos="4402">
          <p15:clr>
            <a:srgbClr val="5ACBF0"/>
          </p15:clr>
        </p15:guide>
        <p15:guide id="5" pos="4034">
          <p15:clr>
            <a:srgbClr val="5ACBF0"/>
          </p15:clr>
        </p15:guide>
        <p15:guide id="6" pos="4772">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mo slide">
  <p:cSld name="1_Demo slide">
    <p:bg>
      <p:bgPr>
        <a:solidFill>
          <a:schemeClr val="dk2"/>
        </a:solidFill>
      </p:bgPr>
    </p:bg>
    <p:spTree>
      <p:nvGrpSpPr>
        <p:cNvPr id="815" name="Shape 815"/>
        <p:cNvGrpSpPr/>
        <p:nvPr/>
      </p:nvGrpSpPr>
      <p:grpSpPr>
        <a:xfrm>
          <a:off x="0" y="0"/>
          <a:ext cx="0" cy="0"/>
          <a:chOff x="0" y="0"/>
          <a:chExt cx="0" cy="0"/>
        </a:xfrm>
      </p:grpSpPr>
      <p:sp>
        <p:nvSpPr>
          <p:cNvPr id="816" name="Google Shape;816;p218"/>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8DC8E8"/>
              </a:buClr>
              <a:buSzPts val="3600"/>
              <a:buFont typeface="Quattrocento Sans"/>
              <a:buNone/>
              <a:defRPr b="0" sz="3600" cap="none">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7" name="Google Shape;817;p218"/>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Bullet with Subtitles">
  <p:cSld name="Four Column Bullet with Subtitles">
    <p:spTree>
      <p:nvGrpSpPr>
        <p:cNvPr id="71" name="Shape 71"/>
        <p:cNvGrpSpPr/>
        <p:nvPr/>
      </p:nvGrpSpPr>
      <p:grpSpPr>
        <a:xfrm>
          <a:off x="0" y="0"/>
          <a:ext cx="0" cy="0"/>
          <a:chOff x="0" y="0"/>
          <a:chExt cx="0" cy="0"/>
        </a:xfrm>
      </p:grpSpPr>
      <p:sp>
        <p:nvSpPr>
          <p:cNvPr id="72" name="Google Shape;72;p48"/>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8"/>
          <p:cNvSpPr txBox="1"/>
          <p:nvPr>
            <p:ph idx="1" type="body"/>
          </p:nvPr>
        </p:nvSpPr>
        <p:spPr>
          <a:xfrm>
            <a:off x="584200"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4" name="Google Shape;74;p48"/>
          <p:cNvSpPr txBox="1"/>
          <p:nvPr>
            <p:ph idx="2" type="body"/>
          </p:nvPr>
        </p:nvSpPr>
        <p:spPr>
          <a:xfrm>
            <a:off x="584200"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5" name="Google Shape;75;p48"/>
          <p:cNvSpPr txBox="1"/>
          <p:nvPr>
            <p:ph idx="3" type="body"/>
          </p:nvPr>
        </p:nvSpPr>
        <p:spPr>
          <a:xfrm>
            <a:off x="3413125"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6" name="Google Shape;76;p48"/>
          <p:cNvSpPr txBox="1"/>
          <p:nvPr>
            <p:ph idx="4" type="body"/>
          </p:nvPr>
        </p:nvSpPr>
        <p:spPr>
          <a:xfrm>
            <a:off x="3413125"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7" name="Google Shape;77;p48"/>
          <p:cNvSpPr txBox="1"/>
          <p:nvPr>
            <p:ph idx="5" type="body"/>
          </p:nvPr>
        </p:nvSpPr>
        <p:spPr>
          <a:xfrm>
            <a:off x="6244208"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8" name="Google Shape;78;p48"/>
          <p:cNvSpPr txBox="1"/>
          <p:nvPr>
            <p:ph idx="6" type="body"/>
          </p:nvPr>
        </p:nvSpPr>
        <p:spPr>
          <a:xfrm>
            <a:off x="6244208"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9" name="Google Shape;79;p48"/>
          <p:cNvSpPr txBox="1"/>
          <p:nvPr>
            <p:ph idx="7" type="body"/>
          </p:nvPr>
        </p:nvSpPr>
        <p:spPr>
          <a:xfrm>
            <a:off x="9073133"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0" name="Google Shape;80;p48"/>
          <p:cNvSpPr txBox="1"/>
          <p:nvPr>
            <p:ph idx="8" type="body"/>
          </p:nvPr>
        </p:nvSpPr>
        <p:spPr>
          <a:xfrm>
            <a:off x="9073133"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963">
          <p15:clr>
            <a:srgbClr val="5ACBF0"/>
          </p15:clr>
        </p15:guide>
        <p15:guide id="4" pos="2150">
          <p15:clr>
            <a:srgbClr val="5ACBF0"/>
          </p15:clr>
        </p15:guide>
        <p15:guide id="5" pos="3746">
          <p15:clr>
            <a:srgbClr val="5ACBF0"/>
          </p15:clr>
        </p15:guide>
        <p15:guide id="6" pos="3934">
          <p15:clr>
            <a:srgbClr val="5ACBF0"/>
          </p15:clr>
        </p15:guide>
        <p15:guide id="7" pos="5530">
          <p15:clr>
            <a:srgbClr val="5ACBF0"/>
          </p15:clr>
        </p15:guide>
        <p15:guide id="8" pos="5716">
          <p15:clr>
            <a:srgbClr val="5ACBF0"/>
          </p15:clr>
        </p15:guide>
        <p15:guide id="9" orient="horz" pos="1436">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mo slide 2">
  <p:cSld name="1_Demo slide 2">
    <p:spTree>
      <p:nvGrpSpPr>
        <p:cNvPr id="818" name="Shape 818"/>
        <p:cNvGrpSpPr/>
        <p:nvPr/>
      </p:nvGrpSpPr>
      <p:grpSpPr>
        <a:xfrm>
          <a:off x="0" y="0"/>
          <a:ext cx="0" cy="0"/>
          <a:chOff x="0" y="0"/>
          <a:chExt cx="0" cy="0"/>
        </a:xfrm>
      </p:grpSpPr>
      <p:sp>
        <p:nvSpPr>
          <p:cNvPr id="819" name="Google Shape;819;p219"/>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3600"/>
              <a:buFont typeface="Quattrocento Sans"/>
              <a:buNone/>
              <a:defRPr b="0" sz="360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0" name="Google Shape;820;p219"/>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Title">
  <p:cSld name="1_Section Title">
    <p:bg>
      <p:bgPr>
        <a:solidFill>
          <a:schemeClr val="dk2"/>
        </a:solidFill>
      </p:bgPr>
    </p:bg>
    <p:spTree>
      <p:nvGrpSpPr>
        <p:cNvPr id="821" name="Shape 821"/>
        <p:cNvGrpSpPr/>
        <p:nvPr/>
      </p:nvGrpSpPr>
      <p:grpSpPr>
        <a:xfrm>
          <a:off x="0" y="0"/>
          <a:ext cx="0" cy="0"/>
          <a:chOff x="0" y="0"/>
          <a:chExt cx="0" cy="0"/>
        </a:xfrm>
      </p:grpSpPr>
      <p:sp>
        <p:nvSpPr>
          <p:cNvPr id="822" name="Google Shape;822;p220"/>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8DC8E8"/>
              </a:buClr>
              <a:buSzPts val="3600"/>
              <a:buFont typeface="Quattrocento Sans"/>
              <a:buNone/>
              <a:defRPr b="0" sz="3600" cap="none">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Title 2">
  <p:cSld name="1_Section Title 2">
    <p:spTree>
      <p:nvGrpSpPr>
        <p:cNvPr id="823" name="Shape 823"/>
        <p:cNvGrpSpPr/>
        <p:nvPr/>
      </p:nvGrpSpPr>
      <p:grpSpPr>
        <a:xfrm>
          <a:off x="0" y="0"/>
          <a:ext cx="0" cy="0"/>
          <a:chOff x="0" y="0"/>
          <a:chExt cx="0" cy="0"/>
        </a:xfrm>
      </p:grpSpPr>
      <p:sp>
        <p:nvSpPr>
          <p:cNvPr id="824" name="Google Shape;824;p221"/>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3600"/>
              <a:buFont typeface="Quattrocento Sans"/>
              <a:buNone/>
              <a:defRPr b="0" sz="360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25" name="Shape 825"/>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61">
          <p15:clr>
            <a:srgbClr val="A4A3A4"/>
          </p15:clr>
        </p15:guide>
        <p15:guide id="10" pos="3348">
          <p15:clr>
            <a:srgbClr val="A4A3A4"/>
          </p15:clr>
        </p15:guide>
        <p15:guide id="11" pos="3754">
          <p15:clr>
            <a:srgbClr val="A4A3A4"/>
          </p15:clr>
        </p15:guide>
        <p15:guide id="12" pos="3931">
          <p15:clr>
            <a:srgbClr val="A4A3A4"/>
          </p15:clr>
        </p15:guide>
        <p15:guide id="13" pos="4342">
          <p15:clr>
            <a:srgbClr val="A4A3A4"/>
          </p15:clr>
        </p15:guide>
        <p15:guide id="14" pos="4531">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 2">
    <p:bg>
      <p:bgPr>
        <a:solidFill>
          <a:schemeClr val="dk2"/>
        </a:solidFill>
      </p:bgPr>
    </p:bg>
    <p:spTree>
      <p:nvGrpSpPr>
        <p:cNvPr id="826" name="Shape 826"/>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logo slide">
  <p:cSld name="1_Closing logo slide">
    <p:bg>
      <p:bgPr>
        <a:solidFill>
          <a:schemeClr val="dk2"/>
        </a:solidFill>
      </p:bgPr>
    </p:bg>
    <p:spTree>
      <p:nvGrpSpPr>
        <p:cNvPr id="827" name="Shape 827"/>
        <p:cNvGrpSpPr/>
        <p:nvPr/>
      </p:nvGrpSpPr>
      <p:grpSpPr>
        <a:xfrm>
          <a:off x="0" y="0"/>
          <a:ext cx="0" cy="0"/>
          <a:chOff x="0" y="0"/>
          <a:chExt cx="0" cy="0"/>
        </a:xfrm>
      </p:grpSpPr>
      <p:sp>
        <p:nvSpPr>
          <p:cNvPr descr="This is a copyright notice that should be included on the final slide." id="828" name="Google Shape;828;p224"/>
          <p:cNvSpPr txBox="1"/>
          <p:nvPr/>
        </p:nvSpPr>
        <p:spPr>
          <a:xfrm>
            <a:off x="584200" y="6161316"/>
            <a:ext cx="4482124" cy="107722"/>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700">
                <a:solidFill>
                  <a:schemeClr val="lt1"/>
                </a:solidFill>
                <a:latin typeface="Quattrocento Sans"/>
                <a:ea typeface="Quattrocento Sans"/>
                <a:cs typeface="Quattrocento Sans"/>
                <a:sym typeface="Quattrocento Sans"/>
              </a:rPr>
              <a:t>© Copyright Microsoft Corporation. All rights reserved. </a:t>
            </a:r>
            <a:endParaRPr/>
          </a:p>
        </p:txBody>
      </p:sp>
      <p:pic>
        <p:nvPicPr>
          <p:cNvPr descr="Microsoft logo white text version" id="829" name="Google Shape;829;p224"/>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Grid">
  <p:cSld name="Blank_Grid">
    <p:spTree>
      <p:nvGrpSpPr>
        <p:cNvPr id="830" name="Shape 830"/>
        <p:cNvGrpSpPr/>
        <p:nvPr/>
      </p:nvGrpSpPr>
      <p:grpSpPr>
        <a:xfrm>
          <a:off x="0" y="0"/>
          <a:ext cx="0" cy="0"/>
          <a:chOff x="0" y="0"/>
          <a:chExt cx="0" cy="0"/>
        </a:xfrm>
      </p:grpSpPr>
      <p:pic>
        <p:nvPicPr>
          <p:cNvPr descr="A blue and black plaid&#10;&#10;Description automatically generated" id="831" name="Google Shape;831;p22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61">
          <p15:clr>
            <a:srgbClr val="A4A3A4"/>
          </p15:clr>
        </p15:guide>
        <p15:guide id="10" pos="3348">
          <p15:clr>
            <a:srgbClr val="A4A3A4"/>
          </p15:clr>
        </p15:guide>
        <p15:guide id="11" pos="3754">
          <p15:clr>
            <a:srgbClr val="A4A3A4"/>
          </p15:clr>
        </p15:guide>
        <p15:guide id="12" pos="3931">
          <p15:clr>
            <a:srgbClr val="A4A3A4"/>
          </p15:clr>
        </p15:guide>
        <p15:guide id="13" pos="4342">
          <p15:clr>
            <a:srgbClr val="A4A3A4"/>
          </p15:clr>
        </p15:guide>
        <p15:guide id="14" pos="4531">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blank slide with light background">
  <p:cSld name="Presentation blank slide with light background">
    <p:spTree>
      <p:nvGrpSpPr>
        <p:cNvPr id="832" name="Shape 832"/>
        <p:cNvGrpSpPr/>
        <p:nvPr/>
      </p:nvGrpSpPr>
      <p:grpSpPr>
        <a:xfrm>
          <a:off x="0" y="0"/>
          <a:ext cx="0" cy="0"/>
          <a:chOff x="0" y="0"/>
          <a:chExt cx="0" cy="0"/>
        </a:xfrm>
      </p:grpSpPr>
      <p:sp>
        <p:nvSpPr>
          <p:cNvPr id="833" name="Google Shape;833;p226"/>
          <p:cNvSpPr txBox="1"/>
          <p:nvPr>
            <p:ph idx="11" type="ftr"/>
          </p:nvPr>
        </p:nvSpPr>
        <p:spPr>
          <a:xfrm>
            <a:off x="856730" y="6516660"/>
            <a:ext cx="5163864" cy="12824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1400"/>
              <a:buNone/>
              <a:defRPr b="0" i="0" sz="1000">
                <a:solidFill>
                  <a:srgbClr val="1B1B1B"/>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9pPr>
          </a:lstStyle>
          <a:p/>
        </p:txBody>
      </p:sp>
      <p:sp>
        <p:nvSpPr>
          <p:cNvPr id="834" name="Google Shape;834;p226"/>
          <p:cNvSpPr txBox="1"/>
          <p:nvPr>
            <p:ph idx="12" type="sldNum"/>
          </p:nvPr>
        </p:nvSpPr>
        <p:spPr>
          <a:xfrm>
            <a:off x="549128" y="6516660"/>
            <a:ext cx="272208" cy="128240"/>
          </a:xfrm>
          <a:prstGeom prst="rect">
            <a:avLst/>
          </a:prstGeom>
          <a:noFill/>
          <a:ln>
            <a:noFill/>
          </a:ln>
        </p:spPr>
        <p:txBody>
          <a:bodyPr anchorCtr="0" anchor="b" bIns="0" lIns="0" spcFirstLastPara="1" rIns="0" wrap="square" tIns="0">
            <a:noAutofit/>
          </a:bodyPr>
          <a:lstStyle>
            <a:lvl1pPr indent="0" lvl="0"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1pPr>
            <a:lvl2pPr indent="0" lvl="1"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2pPr>
            <a:lvl3pPr indent="0" lvl="2"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3pPr>
            <a:lvl4pPr indent="0" lvl="3"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4pPr>
            <a:lvl5pPr indent="0" lvl="4"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5pPr>
            <a:lvl6pPr indent="0" lvl="5"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6pPr>
            <a:lvl7pPr indent="0" lvl="6"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7pPr>
            <a:lvl8pPr indent="0" lvl="7"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8pPr>
            <a:lvl9pPr indent="0" lvl="8" marL="21165" marR="0" rtl="0" algn="l">
              <a:lnSpc>
                <a:spcPct val="100000"/>
              </a:lnSpc>
              <a:spcBef>
                <a:spcPts val="0"/>
              </a:spcBef>
              <a:buNone/>
              <a:defRPr b="0" i="0" sz="1000">
                <a:solidFill>
                  <a:srgbClr val="1B1B1B"/>
                </a:solidFill>
                <a:latin typeface="Quattrocento Sans"/>
                <a:ea typeface="Quattrocento Sans"/>
                <a:cs typeface="Quattrocento Sans"/>
                <a:sym typeface="Quattrocento Sans"/>
              </a:defRPr>
            </a:lvl9pPr>
          </a:lstStyle>
          <a:p>
            <a:pPr indent="0" lvl="0" marL="21165" rtl="0" algn="l">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835" name="Shape 835"/>
        <p:cNvGrpSpPr/>
        <p:nvPr/>
      </p:nvGrpSpPr>
      <p:grpSpPr>
        <a:xfrm>
          <a:off x="0" y="0"/>
          <a:ext cx="0" cy="0"/>
          <a:chOff x="0" y="0"/>
          <a:chExt cx="0" cy="0"/>
        </a:xfrm>
      </p:grpSpPr>
      <p:sp>
        <p:nvSpPr>
          <p:cNvPr id="836" name="Google Shape;836;p22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7" name="Google Shape;837;p227"/>
          <p:cNvSpPr txBox="1"/>
          <p:nvPr>
            <p:ph idx="1" type="body"/>
          </p:nvPr>
        </p:nvSpPr>
        <p:spPr>
          <a:xfrm>
            <a:off x="584200" y="1435503"/>
            <a:ext cx="11018520" cy="1612749"/>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38" name="Google Shape;838;p2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9pPr>
          </a:lstStyle>
          <a:p/>
        </p:txBody>
      </p:sp>
      <p:sp>
        <p:nvSpPr>
          <p:cNvPr id="839" name="Google Shape;839;p2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9pPr>
          </a:lstStyle>
          <a:p/>
        </p:txBody>
      </p:sp>
      <p:sp>
        <p:nvSpPr>
          <p:cNvPr id="840" name="Google Shape;840;p2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Quattrocento Sans"/>
                <a:ea typeface="Quattrocento Sans"/>
                <a:cs typeface="Quattrocento Sans"/>
                <a:sym typeface="Quattrocento Sans"/>
              </a:defRPr>
            </a:lvl1pPr>
            <a:lvl2pPr indent="0" lvl="1" marL="0" marR="0" rtl="0" algn="l">
              <a:spcBef>
                <a:spcPts val="0"/>
              </a:spcBef>
              <a:buNone/>
              <a:defRPr sz="1800">
                <a:solidFill>
                  <a:schemeClr val="lt1"/>
                </a:solidFill>
                <a:latin typeface="Quattrocento Sans"/>
                <a:ea typeface="Quattrocento Sans"/>
                <a:cs typeface="Quattrocento Sans"/>
                <a:sym typeface="Quattrocento Sans"/>
              </a:defRPr>
            </a:lvl2pPr>
            <a:lvl3pPr indent="0" lvl="2" marL="0" marR="0" rtl="0" algn="l">
              <a:spcBef>
                <a:spcPts val="0"/>
              </a:spcBef>
              <a:buNone/>
              <a:defRPr sz="1800">
                <a:solidFill>
                  <a:schemeClr val="lt1"/>
                </a:solidFill>
                <a:latin typeface="Quattrocento Sans"/>
                <a:ea typeface="Quattrocento Sans"/>
                <a:cs typeface="Quattrocento Sans"/>
                <a:sym typeface="Quattrocento Sans"/>
              </a:defRPr>
            </a:lvl3pPr>
            <a:lvl4pPr indent="0" lvl="3" marL="0" marR="0" rtl="0" algn="l">
              <a:spcBef>
                <a:spcPts val="0"/>
              </a:spcBef>
              <a:buNone/>
              <a:defRPr sz="1800">
                <a:solidFill>
                  <a:schemeClr val="lt1"/>
                </a:solidFill>
                <a:latin typeface="Quattrocento Sans"/>
                <a:ea typeface="Quattrocento Sans"/>
                <a:cs typeface="Quattrocento Sans"/>
                <a:sym typeface="Quattrocento Sans"/>
              </a:defRPr>
            </a:lvl4pPr>
            <a:lvl5pPr indent="0" lvl="4" marL="0" marR="0" rtl="0" algn="l">
              <a:spcBef>
                <a:spcPts val="0"/>
              </a:spcBef>
              <a:buNone/>
              <a:defRPr sz="1800">
                <a:solidFill>
                  <a:schemeClr val="lt1"/>
                </a:solidFill>
                <a:latin typeface="Quattrocento Sans"/>
                <a:ea typeface="Quattrocento Sans"/>
                <a:cs typeface="Quattrocento Sans"/>
                <a:sym typeface="Quattrocento Sans"/>
              </a:defRPr>
            </a:lvl5pPr>
            <a:lvl6pPr indent="0" lvl="5" marL="0" marR="0" rtl="0" algn="l">
              <a:spcBef>
                <a:spcPts val="0"/>
              </a:spcBef>
              <a:buNone/>
              <a:defRPr sz="1800">
                <a:solidFill>
                  <a:schemeClr val="lt1"/>
                </a:solidFill>
                <a:latin typeface="Quattrocento Sans"/>
                <a:ea typeface="Quattrocento Sans"/>
                <a:cs typeface="Quattrocento Sans"/>
                <a:sym typeface="Quattrocento Sans"/>
              </a:defRPr>
            </a:lvl6pPr>
            <a:lvl7pPr indent="0" lvl="6" marL="0" marR="0" rtl="0" algn="l">
              <a:spcBef>
                <a:spcPts val="0"/>
              </a:spcBef>
              <a:buNone/>
              <a:defRPr sz="1800">
                <a:solidFill>
                  <a:schemeClr val="lt1"/>
                </a:solidFill>
                <a:latin typeface="Quattrocento Sans"/>
                <a:ea typeface="Quattrocento Sans"/>
                <a:cs typeface="Quattrocento Sans"/>
                <a:sym typeface="Quattrocento Sans"/>
              </a:defRPr>
            </a:lvl7pPr>
            <a:lvl8pPr indent="0" lvl="7" marL="0" marR="0" rtl="0" algn="l">
              <a:spcBef>
                <a:spcPts val="0"/>
              </a:spcBef>
              <a:buNone/>
              <a:defRPr sz="1800">
                <a:solidFill>
                  <a:schemeClr val="lt1"/>
                </a:solidFill>
                <a:latin typeface="Quattrocento Sans"/>
                <a:ea typeface="Quattrocento Sans"/>
                <a:cs typeface="Quattrocento Sans"/>
                <a:sym typeface="Quattrocento Sans"/>
              </a:defRPr>
            </a:lvl8pPr>
            <a:lvl9pPr indent="0" lvl="8" marL="0" marR="0" rtl="0" algn="l">
              <a:spcBef>
                <a:spcPts val="0"/>
              </a:spcBef>
              <a:buNone/>
              <a:defRPr sz="1800">
                <a:solidFill>
                  <a:schemeClr val="lt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45" name="Shape 845"/>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61">
          <p15:clr>
            <a:srgbClr val="A4A3A4"/>
          </p15:clr>
        </p15:guide>
        <p15:guide id="10" pos="3348">
          <p15:clr>
            <a:srgbClr val="A4A3A4"/>
          </p15:clr>
        </p15:guide>
        <p15:guide id="11" pos="3754">
          <p15:clr>
            <a:srgbClr val="A4A3A4"/>
          </p15:clr>
        </p15:guide>
        <p15:guide id="12" pos="3931">
          <p15:clr>
            <a:srgbClr val="A4A3A4"/>
          </p15:clr>
        </p15:guide>
        <p15:guide id="13" pos="4342">
          <p15:clr>
            <a:srgbClr val="A4A3A4"/>
          </p15:clr>
        </p15:guide>
        <p15:guide id="14" pos="4531">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lumn Bullet with Subtitles">
  <p:cSld name="Five Column Bullet with Subtitles">
    <p:spTree>
      <p:nvGrpSpPr>
        <p:cNvPr id="81" name="Shape 81"/>
        <p:cNvGrpSpPr/>
        <p:nvPr/>
      </p:nvGrpSpPr>
      <p:grpSpPr>
        <a:xfrm>
          <a:off x="0" y="0"/>
          <a:ext cx="0" cy="0"/>
          <a:chOff x="0" y="0"/>
          <a:chExt cx="0" cy="0"/>
        </a:xfrm>
      </p:grpSpPr>
      <p:sp>
        <p:nvSpPr>
          <p:cNvPr id="82" name="Google Shape;82;p4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9"/>
          <p:cNvSpPr txBox="1"/>
          <p:nvPr>
            <p:ph idx="1" type="body"/>
          </p:nvPr>
        </p:nvSpPr>
        <p:spPr>
          <a:xfrm>
            <a:off x="584200"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4" name="Google Shape;84;p49"/>
          <p:cNvSpPr txBox="1"/>
          <p:nvPr>
            <p:ph idx="2" type="body"/>
          </p:nvPr>
        </p:nvSpPr>
        <p:spPr>
          <a:xfrm>
            <a:off x="584200"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5" name="Google Shape;85;p49"/>
          <p:cNvSpPr txBox="1"/>
          <p:nvPr>
            <p:ph idx="3" type="body"/>
          </p:nvPr>
        </p:nvSpPr>
        <p:spPr>
          <a:xfrm>
            <a:off x="2849007"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6" name="Google Shape;86;p49"/>
          <p:cNvSpPr txBox="1"/>
          <p:nvPr>
            <p:ph idx="4" type="body"/>
          </p:nvPr>
        </p:nvSpPr>
        <p:spPr>
          <a:xfrm>
            <a:off x="2849007"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7" name="Google Shape;87;p49"/>
          <p:cNvSpPr txBox="1"/>
          <p:nvPr>
            <p:ph idx="5" type="body"/>
          </p:nvPr>
        </p:nvSpPr>
        <p:spPr>
          <a:xfrm>
            <a:off x="5113814"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 name="Google Shape;88;p49"/>
          <p:cNvSpPr txBox="1"/>
          <p:nvPr>
            <p:ph idx="6" type="body"/>
          </p:nvPr>
        </p:nvSpPr>
        <p:spPr>
          <a:xfrm>
            <a:off x="5113814"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 name="Google Shape;89;p49"/>
          <p:cNvSpPr txBox="1"/>
          <p:nvPr>
            <p:ph idx="7" type="body"/>
          </p:nvPr>
        </p:nvSpPr>
        <p:spPr>
          <a:xfrm>
            <a:off x="7378621"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 name="Google Shape;90;p49"/>
          <p:cNvSpPr txBox="1"/>
          <p:nvPr>
            <p:ph idx="8" type="body"/>
          </p:nvPr>
        </p:nvSpPr>
        <p:spPr>
          <a:xfrm>
            <a:off x="7378621"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 name="Google Shape;91;p49"/>
          <p:cNvSpPr txBox="1"/>
          <p:nvPr>
            <p:ph idx="9" type="body"/>
          </p:nvPr>
        </p:nvSpPr>
        <p:spPr>
          <a:xfrm>
            <a:off x="9643428"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2" name="Google Shape;92;p49"/>
          <p:cNvSpPr txBox="1"/>
          <p:nvPr>
            <p:ph idx="13" type="body"/>
          </p:nvPr>
        </p:nvSpPr>
        <p:spPr>
          <a:xfrm>
            <a:off x="9643428"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610">
          <p15:clr>
            <a:srgbClr val="5ACBF0"/>
          </p15:clr>
        </p15:guide>
        <p15:guide id="4" pos="1795">
          <p15:clr>
            <a:srgbClr val="5ACBF0"/>
          </p15:clr>
        </p15:guide>
        <p15:guide id="5" pos="3035">
          <p15:clr>
            <a:srgbClr val="5ACBF0"/>
          </p15:clr>
        </p15:guide>
        <p15:guide id="6" pos="3221">
          <p15:clr>
            <a:srgbClr val="5ACBF0"/>
          </p15:clr>
        </p15:guide>
        <p15:guide id="7" pos="4461">
          <p15:clr>
            <a:srgbClr val="5ACBF0"/>
          </p15:clr>
        </p15:guide>
        <p15:guide id="8" pos="5890">
          <p15:clr>
            <a:srgbClr val="5ACBF0"/>
          </p15:clr>
        </p15:guide>
        <p15:guide id="9" orient="horz" pos="1436">
          <p15:clr>
            <a:srgbClr val="5ACBF0"/>
          </p15:clr>
        </p15:guide>
        <p15:guide id="10" pos="4646">
          <p15:clr>
            <a:srgbClr val="5ACBF0"/>
          </p15:clr>
        </p15:guide>
        <p15:guide id="11" pos="6072">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
  <p:cSld name="Square Photo ">
    <p:spTree>
      <p:nvGrpSpPr>
        <p:cNvPr id="846" name="Shape 846"/>
        <p:cNvGrpSpPr/>
        <p:nvPr/>
      </p:nvGrpSpPr>
      <p:grpSpPr>
        <a:xfrm>
          <a:off x="0" y="0"/>
          <a:ext cx="0" cy="0"/>
          <a:chOff x="0" y="0"/>
          <a:chExt cx="0" cy="0"/>
        </a:xfrm>
      </p:grpSpPr>
      <p:sp>
        <p:nvSpPr>
          <p:cNvPr id="847" name="Google Shape;847;p36"/>
          <p:cNvSpPr txBox="1"/>
          <p:nvPr>
            <p:ph type="title"/>
          </p:nvPr>
        </p:nvSpPr>
        <p:spPr>
          <a:xfrm>
            <a:off x="588263" y="585788"/>
            <a:ext cx="4159950" cy="568324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848" name="Google Shape;848;p36"/>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849" name="Google Shape;849;p3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2160">
          <p15:clr>
            <a:srgbClr val="5ACBF0"/>
          </p15:clr>
        </p15:guide>
        <p15:guide id="3" pos="2991">
          <p15:clr>
            <a:srgbClr val="5ACBF0"/>
          </p15:clr>
        </p15:guide>
        <p15:guide id="4" pos="3728">
          <p15:clr>
            <a:srgbClr val="C35EA4"/>
          </p15:clr>
        </p15:guide>
        <p15:guide id="5" pos="3544">
          <p15:clr>
            <a:srgbClr val="A4A3A4"/>
          </p15:clr>
        </p15:guide>
      </p15:sldGuideLst>
    </p:ext>
  </p:extLst>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Only">
  <p:cSld name="14_Title Only">
    <p:spTree>
      <p:nvGrpSpPr>
        <p:cNvPr id="850" name="Shape 850"/>
        <p:cNvGrpSpPr/>
        <p:nvPr/>
      </p:nvGrpSpPr>
      <p:grpSpPr>
        <a:xfrm>
          <a:off x="0" y="0"/>
          <a:ext cx="0" cy="0"/>
          <a:chOff x="0" y="0"/>
          <a:chExt cx="0" cy="0"/>
        </a:xfrm>
      </p:grpSpPr>
      <p:sp>
        <p:nvSpPr>
          <p:cNvPr id="851" name="Google Shape;851;p3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852" name="Shape 852"/>
        <p:cNvGrpSpPr/>
        <p:nvPr/>
      </p:nvGrpSpPr>
      <p:grpSpPr>
        <a:xfrm>
          <a:off x="0" y="0"/>
          <a:ext cx="0" cy="0"/>
          <a:chOff x="0" y="0"/>
          <a:chExt cx="0" cy="0"/>
        </a:xfrm>
      </p:grpSpPr>
      <p:sp>
        <p:nvSpPr>
          <p:cNvPr id="853" name="Google Shape;853;p84"/>
          <p:cNvSpPr txBox="1"/>
          <p:nvPr>
            <p:ph type="title"/>
          </p:nvPr>
        </p:nvSpPr>
        <p:spPr>
          <a:xfrm>
            <a:off x="584200" y="2979778"/>
            <a:ext cx="9144000" cy="553998"/>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rgbClr val="8DC8E8"/>
              </a:buClr>
              <a:buSzPts val="3600"/>
              <a:buFont typeface="Quattrocento Sans"/>
              <a:buNone/>
              <a:defRPr sz="3600">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4" name="Google Shape;854;p84"/>
          <p:cNvSpPr txBox="1"/>
          <p:nvPr>
            <p:ph idx="1" type="body"/>
          </p:nvPr>
        </p:nvSpPr>
        <p:spPr>
          <a:xfrm>
            <a:off x="584200" y="3962400"/>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Microsoft logo white text version" id="855" name="Google Shape;855;p84"/>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856" name="Shape 856"/>
        <p:cNvGrpSpPr/>
        <p:nvPr/>
      </p:nvGrpSpPr>
      <p:grpSpPr>
        <a:xfrm>
          <a:off x="0" y="0"/>
          <a:ext cx="0" cy="0"/>
          <a:chOff x="0" y="0"/>
          <a:chExt cx="0" cy="0"/>
        </a:xfrm>
      </p:grpSpPr>
      <p:sp>
        <p:nvSpPr>
          <p:cNvPr id="857" name="Google Shape;857;p85"/>
          <p:cNvSpPr txBox="1"/>
          <p:nvPr>
            <p:ph type="title"/>
          </p:nvPr>
        </p:nvSpPr>
        <p:spPr>
          <a:xfrm>
            <a:off x="584200" y="2979778"/>
            <a:ext cx="9144000" cy="553998"/>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sz="36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icrosoft logo white text version" id="858" name="Google Shape;858;p85"/>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
        <p:nvSpPr>
          <p:cNvPr id="859" name="Google Shape;859;p85"/>
          <p:cNvSpPr txBox="1"/>
          <p:nvPr>
            <p:ph idx="1" type="body"/>
          </p:nvPr>
        </p:nvSpPr>
        <p:spPr>
          <a:xfrm>
            <a:off x="584200" y="3962400"/>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60" name="Shape 860"/>
        <p:cNvGrpSpPr/>
        <p:nvPr/>
      </p:nvGrpSpPr>
      <p:grpSpPr>
        <a:xfrm>
          <a:off x="0" y="0"/>
          <a:ext cx="0" cy="0"/>
          <a:chOff x="0" y="0"/>
          <a:chExt cx="0" cy="0"/>
        </a:xfrm>
      </p:grpSpPr>
      <p:sp>
        <p:nvSpPr>
          <p:cNvPr id="861" name="Google Shape;861;p86"/>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2" name="Google Shape;862;p86"/>
          <p:cNvSpPr txBox="1"/>
          <p:nvPr>
            <p:ph idx="1" type="body"/>
          </p:nvPr>
        </p:nvSpPr>
        <p:spPr>
          <a:xfrm>
            <a:off x="584200" y="1435100"/>
            <a:ext cx="11018838" cy="4833938"/>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Char char="·"/>
              <a:defRPr>
                <a:solidFill>
                  <a:schemeClr val="lt1"/>
                </a:solidFill>
              </a:defRPr>
            </a:lvl1pPr>
            <a:lvl2pPr indent="-342900" lvl="1" marL="914400" algn="l">
              <a:lnSpc>
                <a:spcPct val="100000"/>
              </a:lnSpc>
              <a:spcBef>
                <a:spcPts val="400"/>
              </a:spcBef>
              <a:spcAft>
                <a:spcPts val="0"/>
              </a:spcAft>
              <a:buClr>
                <a:schemeClr val="lt1"/>
              </a:buClr>
              <a:buSzPts val="1800"/>
              <a:buChar char="·"/>
              <a:defRPr>
                <a:solidFill>
                  <a:schemeClr val="lt1"/>
                </a:solidFill>
              </a:defRPr>
            </a:lvl2pPr>
            <a:lvl3pPr indent="-320039" lvl="2" marL="1371600" algn="l">
              <a:lnSpc>
                <a:spcPct val="100000"/>
              </a:lnSpc>
              <a:spcBef>
                <a:spcPts val="320"/>
              </a:spcBef>
              <a:spcAft>
                <a:spcPts val="0"/>
              </a:spcAft>
              <a:buClr>
                <a:schemeClr val="lt1"/>
              </a:buClr>
              <a:buSzPts val="1440"/>
              <a:buChar char="·"/>
              <a:defRPr>
                <a:solidFill>
                  <a:schemeClr val="lt1"/>
                </a:solidFill>
              </a:defRPr>
            </a:lvl3pPr>
            <a:lvl4pPr indent="-308610" lvl="3" marL="1828800" algn="l">
              <a:lnSpc>
                <a:spcPct val="100000"/>
              </a:lnSpc>
              <a:spcBef>
                <a:spcPts val="280"/>
              </a:spcBef>
              <a:spcAft>
                <a:spcPts val="0"/>
              </a:spcAft>
              <a:buClr>
                <a:schemeClr val="lt1"/>
              </a:buClr>
              <a:buSzPts val="1260"/>
              <a:buChar char="·"/>
              <a:defRPr>
                <a:solidFill>
                  <a:schemeClr val="lt1"/>
                </a:solidFill>
              </a:defRPr>
            </a:lvl4pPr>
            <a:lvl5pPr indent="-308610" lvl="4" marL="2286000" algn="l">
              <a:lnSpc>
                <a:spcPct val="100000"/>
              </a:lnSpc>
              <a:spcBef>
                <a:spcPts val="280"/>
              </a:spcBef>
              <a:spcAft>
                <a:spcPts val="0"/>
              </a:spcAft>
              <a:buClr>
                <a:schemeClr val="lt1"/>
              </a:buClr>
              <a:buSzPts val="1260"/>
              <a:buChar char="·"/>
              <a:defRPr>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63" name="Google Shape;863;p8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Non-bulleted text">
  <p:cSld name="Title &amp; Non-bulleted text">
    <p:spTree>
      <p:nvGrpSpPr>
        <p:cNvPr id="864" name="Shape 864"/>
        <p:cNvGrpSpPr/>
        <p:nvPr/>
      </p:nvGrpSpPr>
      <p:grpSpPr>
        <a:xfrm>
          <a:off x="0" y="0"/>
          <a:ext cx="0" cy="0"/>
          <a:chOff x="0" y="0"/>
          <a:chExt cx="0" cy="0"/>
        </a:xfrm>
      </p:grpSpPr>
      <p:sp>
        <p:nvSpPr>
          <p:cNvPr id="865" name="Google Shape;865;p8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6" name="Google Shape;866;p87"/>
          <p:cNvSpPr txBox="1"/>
          <p:nvPr>
            <p:ph idx="1" type="body"/>
          </p:nvPr>
        </p:nvSpPr>
        <p:spPr>
          <a:xfrm>
            <a:off x="586390" y="1434370"/>
            <a:ext cx="11018520" cy="230832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560"/>
              </a:spcBef>
              <a:spcAft>
                <a:spcPts val="0"/>
              </a:spcAft>
              <a:buClr>
                <a:schemeClr val="lt1"/>
              </a:buClr>
              <a:buSzPts val="2520"/>
              <a:buNone/>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ullet text">
  <p:cSld name="Two Column Bullet text">
    <p:spTree>
      <p:nvGrpSpPr>
        <p:cNvPr id="867" name="Shape 867"/>
        <p:cNvGrpSpPr/>
        <p:nvPr/>
      </p:nvGrpSpPr>
      <p:grpSpPr>
        <a:xfrm>
          <a:off x="0" y="0"/>
          <a:ext cx="0" cy="0"/>
          <a:chOff x="0" y="0"/>
          <a:chExt cx="0" cy="0"/>
        </a:xfrm>
      </p:grpSpPr>
      <p:sp>
        <p:nvSpPr>
          <p:cNvPr id="868" name="Google Shape;868;p88"/>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88"/>
          <p:cNvSpPr txBox="1"/>
          <p:nvPr>
            <p:ph idx="1" type="body"/>
          </p:nvPr>
        </p:nvSpPr>
        <p:spPr>
          <a:xfrm>
            <a:off x="584200" y="1435100"/>
            <a:ext cx="5211763"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70" name="Google Shape;870;p88"/>
          <p:cNvSpPr txBox="1"/>
          <p:nvPr>
            <p:ph idx="2" type="body"/>
          </p:nvPr>
        </p:nvSpPr>
        <p:spPr>
          <a:xfrm>
            <a:off x="6389688" y="1435100"/>
            <a:ext cx="5219700"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71" name="Google Shape;871;p8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Non-bulleted text">
  <p:cSld name="Two Column Non-bulleted text">
    <p:spTree>
      <p:nvGrpSpPr>
        <p:cNvPr id="872" name="Shape 872"/>
        <p:cNvGrpSpPr/>
        <p:nvPr/>
      </p:nvGrpSpPr>
      <p:grpSpPr>
        <a:xfrm>
          <a:off x="0" y="0"/>
          <a:ext cx="0" cy="0"/>
          <a:chOff x="0" y="0"/>
          <a:chExt cx="0" cy="0"/>
        </a:xfrm>
      </p:grpSpPr>
      <p:sp>
        <p:nvSpPr>
          <p:cNvPr id="873" name="Google Shape;873;p8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4" name="Google Shape;874;p89"/>
          <p:cNvSpPr txBox="1"/>
          <p:nvPr>
            <p:ph idx="1" type="body"/>
          </p:nvPr>
        </p:nvSpPr>
        <p:spPr>
          <a:xfrm>
            <a:off x="584200"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75" name="Google Shape;875;p89"/>
          <p:cNvSpPr txBox="1"/>
          <p:nvPr>
            <p:ph idx="2" type="body"/>
          </p:nvPr>
        </p:nvSpPr>
        <p:spPr>
          <a:xfrm>
            <a:off x="6397171"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ullet with Subheads">
  <p:cSld name="Two Column Bullet with Subheads">
    <p:spTree>
      <p:nvGrpSpPr>
        <p:cNvPr id="876" name="Shape 876"/>
        <p:cNvGrpSpPr/>
        <p:nvPr/>
      </p:nvGrpSpPr>
      <p:grpSpPr>
        <a:xfrm>
          <a:off x="0" y="0"/>
          <a:ext cx="0" cy="0"/>
          <a:chOff x="0" y="0"/>
          <a:chExt cx="0" cy="0"/>
        </a:xfrm>
      </p:grpSpPr>
      <p:sp>
        <p:nvSpPr>
          <p:cNvPr id="877" name="Google Shape;877;p90"/>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8" name="Google Shape;878;p90"/>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79" name="Google Shape;879;p90"/>
          <p:cNvSpPr txBox="1"/>
          <p:nvPr>
            <p:ph idx="2" type="body"/>
          </p:nvPr>
        </p:nvSpPr>
        <p:spPr>
          <a:xfrm>
            <a:off x="584200"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0" name="Google Shape;880;p90"/>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1" name="Google Shape;881;p90"/>
          <p:cNvSpPr txBox="1"/>
          <p:nvPr>
            <p:ph idx="4" type="body"/>
          </p:nvPr>
        </p:nvSpPr>
        <p:spPr>
          <a:xfrm>
            <a:off x="6397625"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with Subheads">
  <p:cSld name="Two Column Content with Subheads">
    <p:spTree>
      <p:nvGrpSpPr>
        <p:cNvPr id="882" name="Shape 882"/>
        <p:cNvGrpSpPr/>
        <p:nvPr/>
      </p:nvGrpSpPr>
      <p:grpSpPr>
        <a:xfrm>
          <a:off x="0" y="0"/>
          <a:ext cx="0" cy="0"/>
          <a:chOff x="0" y="0"/>
          <a:chExt cx="0" cy="0"/>
        </a:xfrm>
      </p:grpSpPr>
      <p:sp>
        <p:nvSpPr>
          <p:cNvPr id="883" name="Google Shape;883;p91"/>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4" name="Google Shape;884;p91"/>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5" name="Google Shape;885;p91"/>
          <p:cNvSpPr txBox="1"/>
          <p:nvPr>
            <p:ph idx="2" type="body"/>
          </p:nvPr>
        </p:nvSpPr>
        <p:spPr>
          <a:xfrm>
            <a:off x="588963"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6" name="Google Shape;886;p91"/>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7" name="Google Shape;887;p91"/>
          <p:cNvSpPr txBox="1"/>
          <p:nvPr>
            <p:ph idx="4" type="body"/>
          </p:nvPr>
        </p:nvSpPr>
        <p:spPr>
          <a:xfrm>
            <a:off x="6394451"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eft side ">
  <p:cSld name="Title Only - left side ">
    <p:spTree>
      <p:nvGrpSpPr>
        <p:cNvPr id="93" name="Shape 93"/>
        <p:cNvGrpSpPr/>
        <p:nvPr/>
      </p:nvGrpSpPr>
      <p:grpSpPr>
        <a:xfrm>
          <a:off x="0" y="0"/>
          <a:ext cx="0" cy="0"/>
          <a:chOff x="0" y="0"/>
          <a:chExt cx="0" cy="0"/>
        </a:xfrm>
      </p:grpSpPr>
      <p:sp>
        <p:nvSpPr>
          <p:cNvPr id="94" name="Google Shape;94;p50"/>
          <p:cNvSpPr txBox="1"/>
          <p:nvPr>
            <p:ph type="title"/>
          </p:nvPr>
        </p:nvSpPr>
        <p:spPr>
          <a:xfrm>
            <a:off x="588264" y="2875002"/>
            <a:ext cx="4127692" cy="1107996"/>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749">
          <p15:clr>
            <a:srgbClr val="A4A3A4"/>
          </p15:clr>
        </p15:guide>
        <p15:guide id="11" pos="3932">
          <p15:clr>
            <a:srgbClr val="A4A3A4"/>
          </p15:clr>
        </p15:guide>
        <p15:guide id="12" pos="4343">
          <p15:clr>
            <a:srgbClr val="A4A3A4"/>
          </p15:clr>
        </p15:guide>
        <p15:guide id="13" pos="4526">
          <p15:clr>
            <a:srgbClr val="A4A3A4"/>
          </p15:clr>
        </p15:guide>
        <p15:guide id="14" pos="4937">
          <p15:clr>
            <a:srgbClr val="A4A3A4"/>
          </p15:clr>
        </p15:guide>
        <p15:guide id="15" pos="5120">
          <p15:clr>
            <a:srgbClr val="A4A3A4"/>
          </p15:clr>
        </p15:guide>
        <p15:guide id="16" pos="5529">
          <p15:clr>
            <a:srgbClr val="A4A3A4"/>
          </p15:clr>
        </p15:guide>
        <p15:guide id="17" pos="5714">
          <p15:clr>
            <a:srgbClr val="A4A3A4"/>
          </p15:clr>
        </p15:guide>
        <p15:guide id="18" pos="6123">
          <p15:clr>
            <a:srgbClr val="A4A3A4"/>
          </p15:clr>
        </p15:guide>
        <p15:guide id="19" pos="6308">
          <p15:clr>
            <a:srgbClr val="A4A3A4"/>
          </p15:clr>
        </p15:guide>
        <p15:guide id="20" pos="6717">
          <p15:clr>
            <a:srgbClr val="A4A3A4"/>
          </p15:clr>
        </p15:guide>
        <p15:guide id="21" pos="6900">
          <p15:clr>
            <a:srgbClr val="A4A3A4"/>
          </p15:clr>
        </p15:guide>
        <p15:guide id="22" orient="horz" pos="288">
          <p15:clr>
            <a:srgbClr val="5ACBF0"/>
          </p15:clr>
        </p15:guide>
        <p15:guide id="23" orient="horz" pos="2160">
          <p15:clr>
            <a:srgbClr val="5ACBF0"/>
          </p15:clr>
        </p15:guide>
        <p15:guide id="24" pos="2976">
          <p15:clr>
            <a:srgbClr val="5ACBF0"/>
          </p15:clr>
        </p15:guide>
        <p15:guide id="25" pos="3336">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ullet with Subtitles">
  <p:cSld name="Three Column Bullet with Subtitles">
    <p:spTree>
      <p:nvGrpSpPr>
        <p:cNvPr id="888" name="Shape 888"/>
        <p:cNvGrpSpPr/>
        <p:nvPr/>
      </p:nvGrpSpPr>
      <p:grpSpPr>
        <a:xfrm>
          <a:off x="0" y="0"/>
          <a:ext cx="0" cy="0"/>
          <a:chOff x="0" y="0"/>
          <a:chExt cx="0" cy="0"/>
        </a:xfrm>
      </p:grpSpPr>
      <p:sp>
        <p:nvSpPr>
          <p:cNvPr id="889" name="Google Shape;889;p92"/>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0" name="Google Shape;890;p92"/>
          <p:cNvSpPr txBox="1"/>
          <p:nvPr>
            <p:ph idx="1" type="body"/>
          </p:nvPr>
        </p:nvSpPr>
        <p:spPr>
          <a:xfrm>
            <a:off x="585217"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1" name="Google Shape;891;p92"/>
          <p:cNvSpPr txBox="1"/>
          <p:nvPr>
            <p:ph idx="2" type="body"/>
          </p:nvPr>
        </p:nvSpPr>
        <p:spPr>
          <a:xfrm>
            <a:off x="585217"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2" name="Google Shape;892;p92"/>
          <p:cNvSpPr txBox="1"/>
          <p:nvPr>
            <p:ph idx="3" type="body"/>
          </p:nvPr>
        </p:nvSpPr>
        <p:spPr>
          <a:xfrm>
            <a:off x="4463796"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3" name="Google Shape;893;p92"/>
          <p:cNvSpPr txBox="1"/>
          <p:nvPr>
            <p:ph idx="4" type="body"/>
          </p:nvPr>
        </p:nvSpPr>
        <p:spPr>
          <a:xfrm>
            <a:off x="4463796" y="238413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4" name="Google Shape;894;p92"/>
          <p:cNvSpPr txBox="1"/>
          <p:nvPr>
            <p:ph idx="5" type="body"/>
          </p:nvPr>
        </p:nvSpPr>
        <p:spPr>
          <a:xfrm>
            <a:off x="8342375"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5" name="Google Shape;895;p92"/>
          <p:cNvSpPr txBox="1"/>
          <p:nvPr>
            <p:ph idx="6" type="body"/>
          </p:nvPr>
        </p:nvSpPr>
        <p:spPr>
          <a:xfrm>
            <a:off x="8342375"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506">
          <p15:clr>
            <a:srgbClr val="5ACBF0"/>
          </p15:clr>
        </p15:guide>
        <p15:guide id="2" orient="horz" pos="906">
          <p15:clr>
            <a:srgbClr val="5ACBF0"/>
          </p15:clr>
        </p15:guide>
        <p15:guide id="3" orient="horz" pos="288">
          <p15:clr>
            <a:srgbClr val="5ACBF0"/>
          </p15:clr>
        </p15:guide>
        <p15:guide id="4" pos="2430">
          <p15:clr>
            <a:srgbClr val="5ACBF0"/>
          </p15:clr>
        </p15:guide>
        <p15:guide id="5" pos="2811">
          <p15:clr>
            <a:srgbClr val="5ACBF0"/>
          </p15:clr>
        </p15:guide>
        <p15:guide id="6" pos="4871">
          <p15:clr>
            <a:srgbClr val="5ACBF0"/>
          </p15:clr>
        </p15:guide>
        <p15:guide id="7" pos="5251">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Bullet with Subtitles">
  <p:cSld name="Four Column Bullet with Subtitles">
    <p:spTree>
      <p:nvGrpSpPr>
        <p:cNvPr id="896" name="Shape 896"/>
        <p:cNvGrpSpPr/>
        <p:nvPr/>
      </p:nvGrpSpPr>
      <p:grpSpPr>
        <a:xfrm>
          <a:off x="0" y="0"/>
          <a:ext cx="0" cy="0"/>
          <a:chOff x="0" y="0"/>
          <a:chExt cx="0" cy="0"/>
        </a:xfrm>
      </p:grpSpPr>
      <p:sp>
        <p:nvSpPr>
          <p:cNvPr id="897" name="Google Shape;897;p9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8" name="Google Shape;898;p93"/>
          <p:cNvSpPr txBox="1"/>
          <p:nvPr>
            <p:ph idx="1" type="body"/>
          </p:nvPr>
        </p:nvSpPr>
        <p:spPr>
          <a:xfrm>
            <a:off x="584200"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9" name="Google Shape;899;p93"/>
          <p:cNvSpPr txBox="1"/>
          <p:nvPr>
            <p:ph idx="2" type="body"/>
          </p:nvPr>
        </p:nvSpPr>
        <p:spPr>
          <a:xfrm>
            <a:off x="584200"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0" name="Google Shape;900;p93"/>
          <p:cNvSpPr txBox="1"/>
          <p:nvPr>
            <p:ph idx="3" type="body"/>
          </p:nvPr>
        </p:nvSpPr>
        <p:spPr>
          <a:xfrm>
            <a:off x="3413125"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1" name="Google Shape;901;p93"/>
          <p:cNvSpPr txBox="1"/>
          <p:nvPr>
            <p:ph idx="4" type="body"/>
          </p:nvPr>
        </p:nvSpPr>
        <p:spPr>
          <a:xfrm>
            <a:off x="3413125"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2" name="Google Shape;902;p93"/>
          <p:cNvSpPr txBox="1"/>
          <p:nvPr>
            <p:ph idx="5" type="body"/>
          </p:nvPr>
        </p:nvSpPr>
        <p:spPr>
          <a:xfrm>
            <a:off x="6244208"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3" name="Google Shape;903;p93"/>
          <p:cNvSpPr txBox="1"/>
          <p:nvPr>
            <p:ph idx="6" type="body"/>
          </p:nvPr>
        </p:nvSpPr>
        <p:spPr>
          <a:xfrm>
            <a:off x="6244208"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4" name="Google Shape;904;p93"/>
          <p:cNvSpPr txBox="1"/>
          <p:nvPr>
            <p:ph idx="7" type="body"/>
          </p:nvPr>
        </p:nvSpPr>
        <p:spPr>
          <a:xfrm>
            <a:off x="9073133"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5" name="Google Shape;905;p93"/>
          <p:cNvSpPr txBox="1"/>
          <p:nvPr>
            <p:ph idx="8" type="body"/>
          </p:nvPr>
        </p:nvSpPr>
        <p:spPr>
          <a:xfrm>
            <a:off x="9073133"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963">
          <p15:clr>
            <a:srgbClr val="5ACBF0"/>
          </p15:clr>
        </p15:guide>
        <p15:guide id="4" pos="2150">
          <p15:clr>
            <a:srgbClr val="5ACBF0"/>
          </p15:clr>
        </p15:guide>
        <p15:guide id="5" pos="3746">
          <p15:clr>
            <a:srgbClr val="5ACBF0"/>
          </p15:clr>
        </p15:guide>
        <p15:guide id="6" pos="3934">
          <p15:clr>
            <a:srgbClr val="5ACBF0"/>
          </p15:clr>
        </p15:guide>
        <p15:guide id="7" pos="5530">
          <p15:clr>
            <a:srgbClr val="5ACBF0"/>
          </p15:clr>
        </p15:guide>
        <p15:guide id="8" pos="5716">
          <p15:clr>
            <a:srgbClr val="5ACBF0"/>
          </p15:clr>
        </p15:guide>
        <p15:guide id="9" orient="horz" pos="1436">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lumn Bullet with Subtitles">
  <p:cSld name="Five Column Bullet with Subtitles">
    <p:spTree>
      <p:nvGrpSpPr>
        <p:cNvPr id="906" name="Shape 906"/>
        <p:cNvGrpSpPr/>
        <p:nvPr/>
      </p:nvGrpSpPr>
      <p:grpSpPr>
        <a:xfrm>
          <a:off x="0" y="0"/>
          <a:ext cx="0" cy="0"/>
          <a:chOff x="0" y="0"/>
          <a:chExt cx="0" cy="0"/>
        </a:xfrm>
      </p:grpSpPr>
      <p:sp>
        <p:nvSpPr>
          <p:cNvPr id="907" name="Google Shape;907;p94"/>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8" name="Google Shape;908;p94"/>
          <p:cNvSpPr txBox="1"/>
          <p:nvPr>
            <p:ph idx="1" type="body"/>
          </p:nvPr>
        </p:nvSpPr>
        <p:spPr>
          <a:xfrm>
            <a:off x="584200"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9" name="Google Shape;909;p94"/>
          <p:cNvSpPr txBox="1"/>
          <p:nvPr>
            <p:ph idx="2" type="body"/>
          </p:nvPr>
        </p:nvSpPr>
        <p:spPr>
          <a:xfrm>
            <a:off x="584200"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0" name="Google Shape;910;p94"/>
          <p:cNvSpPr txBox="1"/>
          <p:nvPr>
            <p:ph idx="3" type="body"/>
          </p:nvPr>
        </p:nvSpPr>
        <p:spPr>
          <a:xfrm>
            <a:off x="2849007"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1" name="Google Shape;911;p94"/>
          <p:cNvSpPr txBox="1"/>
          <p:nvPr>
            <p:ph idx="4" type="body"/>
          </p:nvPr>
        </p:nvSpPr>
        <p:spPr>
          <a:xfrm>
            <a:off x="2849007"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2" name="Google Shape;912;p94"/>
          <p:cNvSpPr txBox="1"/>
          <p:nvPr>
            <p:ph idx="5" type="body"/>
          </p:nvPr>
        </p:nvSpPr>
        <p:spPr>
          <a:xfrm>
            <a:off x="5113814"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3" name="Google Shape;913;p94"/>
          <p:cNvSpPr txBox="1"/>
          <p:nvPr>
            <p:ph idx="6" type="body"/>
          </p:nvPr>
        </p:nvSpPr>
        <p:spPr>
          <a:xfrm>
            <a:off x="5113814"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4" name="Google Shape;914;p94"/>
          <p:cNvSpPr txBox="1"/>
          <p:nvPr>
            <p:ph idx="7" type="body"/>
          </p:nvPr>
        </p:nvSpPr>
        <p:spPr>
          <a:xfrm>
            <a:off x="7378621"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5" name="Google Shape;915;p94"/>
          <p:cNvSpPr txBox="1"/>
          <p:nvPr>
            <p:ph idx="8" type="body"/>
          </p:nvPr>
        </p:nvSpPr>
        <p:spPr>
          <a:xfrm>
            <a:off x="7378621"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6" name="Google Shape;916;p94"/>
          <p:cNvSpPr txBox="1"/>
          <p:nvPr>
            <p:ph idx="9" type="body"/>
          </p:nvPr>
        </p:nvSpPr>
        <p:spPr>
          <a:xfrm>
            <a:off x="9643428"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7" name="Google Shape;917;p94"/>
          <p:cNvSpPr txBox="1"/>
          <p:nvPr>
            <p:ph idx="13" type="body"/>
          </p:nvPr>
        </p:nvSpPr>
        <p:spPr>
          <a:xfrm>
            <a:off x="9643428"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610">
          <p15:clr>
            <a:srgbClr val="5ACBF0"/>
          </p15:clr>
        </p15:guide>
        <p15:guide id="4" pos="1795">
          <p15:clr>
            <a:srgbClr val="5ACBF0"/>
          </p15:clr>
        </p15:guide>
        <p15:guide id="5" pos="3035">
          <p15:clr>
            <a:srgbClr val="5ACBF0"/>
          </p15:clr>
        </p15:guide>
        <p15:guide id="6" pos="3221">
          <p15:clr>
            <a:srgbClr val="5ACBF0"/>
          </p15:clr>
        </p15:guide>
        <p15:guide id="7" pos="4461">
          <p15:clr>
            <a:srgbClr val="5ACBF0"/>
          </p15:clr>
        </p15:guide>
        <p15:guide id="8" pos="5890">
          <p15:clr>
            <a:srgbClr val="5ACBF0"/>
          </p15:clr>
        </p15:guide>
        <p15:guide id="9" orient="horz" pos="1436">
          <p15:clr>
            <a:srgbClr val="5ACBF0"/>
          </p15:clr>
        </p15:guide>
        <p15:guide id="10" pos="4646">
          <p15:clr>
            <a:srgbClr val="5ACBF0"/>
          </p15:clr>
        </p15:guide>
        <p15:guide id="11" pos="6072">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18" name="Shape 918"/>
        <p:cNvGrpSpPr/>
        <p:nvPr/>
      </p:nvGrpSpPr>
      <p:grpSpPr>
        <a:xfrm>
          <a:off x="0" y="0"/>
          <a:ext cx="0" cy="0"/>
          <a:chOff x="0" y="0"/>
          <a:chExt cx="0" cy="0"/>
        </a:xfrm>
      </p:grpSpPr>
      <p:sp>
        <p:nvSpPr>
          <p:cNvPr id="919" name="Google Shape;919;p95"/>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eft side ">
  <p:cSld name="Title Only - left side ">
    <p:spTree>
      <p:nvGrpSpPr>
        <p:cNvPr id="920" name="Shape 920"/>
        <p:cNvGrpSpPr/>
        <p:nvPr/>
      </p:nvGrpSpPr>
      <p:grpSpPr>
        <a:xfrm>
          <a:off x="0" y="0"/>
          <a:ext cx="0" cy="0"/>
          <a:chOff x="0" y="0"/>
          <a:chExt cx="0" cy="0"/>
        </a:xfrm>
      </p:grpSpPr>
      <p:sp>
        <p:nvSpPr>
          <p:cNvPr id="921" name="Google Shape;921;p96"/>
          <p:cNvSpPr txBox="1"/>
          <p:nvPr>
            <p:ph type="title"/>
          </p:nvPr>
        </p:nvSpPr>
        <p:spPr>
          <a:xfrm>
            <a:off x="588264" y="2875002"/>
            <a:ext cx="4127692" cy="1107996"/>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749">
          <p15:clr>
            <a:srgbClr val="A4A3A4"/>
          </p15:clr>
        </p15:guide>
        <p15:guide id="11" pos="3932">
          <p15:clr>
            <a:srgbClr val="A4A3A4"/>
          </p15:clr>
        </p15:guide>
        <p15:guide id="12" pos="4343">
          <p15:clr>
            <a:srgbClr val="A4A3A4"/>
          </p15:clr>
        </p15:guide>
        <p15:guide id="13" pos="4526">
          <p15:clr>
            <a:srgbClr val="A4A3A4"/>
          </p15:clr>
        </p15:guide>
        <p15:guide id="14" pos="4937">
          <p15:clr>
            <a:srgbClr val="A4A3A4"/>
          </p15:clr>
        </p15:guide>
        <p15:guide id="15" pos="5120">
          <p15:clr>
            <a:srgbClr val="A4A3A4"/>
          </p15:clr>
        </p15:guide>
        <p15:guide id="16" pos="5529">
          <p15:clr>
            <a:srgbClr val="A4A3A4"/>
          </p15:clr>
        </p15:guide>
        <p15:guide id="17" pos="5714">
          <p15:clr>
            <a:srgbClr val="A4A3A4"/>
          </p15:clr>
        </p15:guide>
        <p15:guide id="18" pos="6123">
          <p15:clr>
            <a:srgbClr val="A4A3A4"/>
          </p15:clr>
        </p15:guide>
        <p15:guide id="19" pos="6308">
          <p15:clr>
            <a:srgbClr val="A4A3A4"/>
          </p15:clr>
        </p15:guide>
        <p15:guide id="20" pos="6717">
          <p15:clr>
            <a:srgbClr val="A4A3A4"/>
          </p15:clr>
        </p15:guide>
        <p15:guide id="21" pos="6900">
          <p15:clr>
            <a:srgbClr val="A4A3A4"/>
          </p15:clr>
        </p15:guide>
        <p15:guide id="22" orient="horz" pos="288">
          <p15:clr>
            <a:srgbClr val="5ACBF0"/>
          </p15:clr>
        </p15:guide>
        <p15:guide id="23" orient="horz" pos="2160">
          <p15:clr>
            <a:srgbClr val="5ACBF0"/>
          </p15:clr>
        </p15:guide>
        <p15:guide id="24" pos="2976">
          <p15:clr>
            <a:srgbClr val="5ACBF0"/>
          </p15:clr>
        </p15:guide>
        <p15:guide id="25" pos="3336">
          <p15:clr>
            <a:srgbClr val="5ACBF0"/>
          </p15:clr>
        </p15:guide>
      </p15:sldGuideLst>
    </p:ext>
  </p:extLst>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half page">
  <p:cSld name="Small title - half page">
    <p:spTree>
      <p:nvGrpSpPr>
        <p:cNvPr id="922" name="Shape 922"/>
        <p:cNvGrpSpPr/>
        <p:nvPr/>
      </p:nvGrpSpPr>
      <p:grpSpPr>
        <a:xfrm>
          <a:off x="0" y="0"/>
          <a:ext cx="0" cy="0"/>
          <a:chOff x="0" y="0"/>
          <a:chExt cx="0" cy="0"/>
        </a:xfrm>
      </p:grpSpPr>
      <p:sp>
        <p:nvSpPr>
          <p:cNvPr id="923" name="Google Shape;923;p97"/>
          <p:cNvSpPr txBox="1"/>
          <p:nvPr>
            <p:ph type="title"/>
          </p:nvPr>
        </p:nvSpPr>
        <p:spPr>
          <a:xfrm>
            <a:off x="584200" y="457200"/>
            <a:ext cx="5508419" cy="372410"/>
          </a:xfrm>
          <a:prstGeom prst="rect">
            <a:avLst/>
          </a:prstGeom>
          <a:noFill/>
          <a:ln>
            <a:noFill/>
          </a:ln>
        </p:spPr>
        <p:txBody>
          <a:bodyPr anchorCtr="0" anchor="t" bIns="0" lIns="0" spcFirstLastPara="1" rIns="0" wrap="square" tIns="64000">
            <a:spAutoFit/>
          </a:bodyPr>
          <a:lstStyle>
            <a:lvl1pPr lvl="0" algn="l">
              <a:lnSpc>
                <a:spcPct val="100000"/>
              </a:lnSpc>
              <a:spcBef>
                <a:spcPts val="0"/>
              </a:spcBef>
              <a:spcAft>
                <a:spcPts val="0"/>
              </a:spcAft>
              <a:buClr>
                <a:schemeClr val="lt1"/>
              </a:buClr>
              <a:buSzPts val="2000"/>
              <a:buFont typeface="Quattrocento Sans"/>
              <a:buNone/>
              <a:defRPr sz="2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52">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guide id="26" pos="3840">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quare Photo ">
  <p:cSld name="Title - Square Photo ">
    <p:spTree>
      <p:nvGrpSpPr>
        <p:cNvPr id="924" name="Shape 924"/>
        <p:cNvGrpSpPr/>
        <p:nvPr/>
      </p:nvGrpSpPr>
      <p:grpSpPr>
        <a:xfrm>
          <a:off x="0" y="0"/>
          <a:ext cx="0" cy="0"/>
          <a:chOff x="0" y="0"/>
          <a:chExt cx="0" cy="0"/>
        </a:xfrm>
      </p:grpSpPr>
      <p:sp>
        <p:nvSpPr>
          <p:cNvPr id="925" name="Google Shape;925;p98"/>
          <p:cNvSpPr txBox="1"/>
          <p:nvPr>
            <p:ph type="title"/>
          </p:nvPr>
        </p:nvSpPr>
        <p:spPr>
          <a:xfrm>
            <a:off x="588263" y="588963"/>
            <a:ext cx="4158362" cy="253523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98"/>
          <p:cNvSpPr txBox="1"/>
          <p:nvPr>
            <p:ph idx="1" type="body"/>
          </p:nvPr>
        </p:nvSpPr>
        <p:spPr>
          <a:xfrm>
            <a:off x="584200" y="3535540"/>
            <a:ext cx="4162425" cy="273349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lt1"/>
              </a:buClr>
              <a:buSzPts val="1980"/>
              <a:buNone/>
              <a:defRPr sz="22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27" name="Google Shape;927;p98"/>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928" name="Google Shape;928;p9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968">
          <p15:clr>
            <a:srgbClr val="5ACBF0"/>
          </p15:clr>
        </p15:guide>
        <p15:guide id="3" orient="horz" pos="2226">
          <p15:clr>
            <a:srgbClr val="5ACBF0"/>
          </p15:clr>
        </p15:guide>
        <p15:guide id="4" pos="3729">
          <p15:clr>
            <a:srgbClr val="C35EA4"/>
          </p15:clr>
        </p15:guide>
        <p15:guide id="5" pos="2993">
          <p15:clr>
            <a:srgbClr val="5ACBF0"/>
          </p15:clr>
        </p15:guide>
        <p15:guide id="6" pos="3543">
          <p15:clr>
            <a:srgbClr val="A4A3A4"/>
          </p15:clr>
        </p15:guide>
      </p15:sldGuideLst>
    </p:ext>
  </p:extLst>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2">
  <p:cSld name="Square Photo 2">
    <p:spTree>
      <p:nvGrpSpPr>
        <p:cNvPr id="929" name="Shape 929"/>
        <p:cNvGrpSpPr/>
        <p:nvPr/>
      </p:nvGrpSpPr>
      <p:grpSpPr>
        <a:xfrm>
          <a:off x="0" y="0"/>
          <a:ext cx="0" cy="0"/>
          <a:chOff x="0" y="0"/>
          <a:chExt cx="0" cy="0"/>
        </a:xfrm>
      </p:grpSpPr>
      <p:sp>
        <p:nvSpPr>
          <p:cNvPr id="930" name="Google Shape;930;p99"/>
          <p:cNvSpPr txBox="1"/>
          <p:nvPr>
            <p:ph type="title"/>
          </p:nvPr>
        </p:nvSpPr>
        <p:spPr>
          <a:xfrm>
            <a:off x="588263" y="2979738"/>
            <a:ext cx="4163125" cy="3289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2800"/>
              <a:buFont typeface="Quattrocento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931" name="Google Shape;931;p99"/>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932" name="Google Shape;932;p9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877">
          <p15:clr>
            <a:srgbClr val="5ACBF0"/>
          </p15:clr>
        </p15:guide>
        <p15:guide id="3" pos="3731">
          <p15:clr>
            <a:srgbClr val="C35EA4"/>
          </p15:clr>
        </p15:guide>
        <p15:guide id="4" pos="2993">
          <p15:clr>
            <a:srgbClr val="5ACBF0"/>
          </p15:clr>
        </p15:guide>
        <p15:guide id="5" pos="3547">
          <p15:clr>
            <a:srgbClr val="A4A3A4"/>
          </p15:clr>
        </p15:guide>
      </p15:sldGuideLst>
    </p:ext>
  </p:extLst>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ower title">
  <p:cSld name="Photo full bleed lower title">
    <p:spTree>
      <p:nvGrpSpPr>
        <p:cNvPr id="933" name="Shape 933"/>
        <p:cNvGrpSpPr/>
        <p:nvPr/>
      </p:nvGrpSpPr>
      <p:grpSpPr>
        <a:xfrm>
          <a:off x="0" y="0"/>
          <a:ext cx="0" cy="0"/>
          <a:chOff x="0" y="0"/>
          <a:chExt cx="0" cy="0"/>
        </a:xfrm>
      </p:grpSpPr>
      <p:pic>
        <p:nvPicPr>
          <p:cNvPr descr="This photo is a 'placeholder' only. Drag or drop your photo here, or click and tap the center to insert a photo." id="934" name="Google Shape;934;p100"/>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935" name="Google Shape;935;p100"/>
          <p:cNvSpPr txBox="1"/>
          <p:nvPr>
            <p:ph type="title"/>
          </p:nvPr>
        </p:nvSpPr>
        <p:spPr>
          <a:xfrm>
            <a:off x="0" y="3657600"/>
            <a:ext cx="12192000" cy="3200400"/>
          </a:xfrm>
          <a:prstGeom prst="rect">
            <a:avLst/>
          </a:prstGeom>
          <a:gradFill>
            <a:gsLst>
              <a:gs pos="0">
                <a:srgbClr val="000000">
                  <a:alpha val="69803"/>
                </a:srgbClr>
              </a:gs>
              <a:gs pos="40000">
                <a:srgbClr val="000000">
                  <a:alpha val="69803"/>
                </a:srgbClr>
              </a:gs>
              <a:gs pos="100000">
                <a:srgbClr val="000000">
                  <a:alpha val="0"/>
                </a:srgbClr>
              </a:gs>
            </a:gsLst>
            <a:lin ang="16200000" scaled="0"/>
          </a:gradFill>
          <a:ln>
            <a:noFill/>
          </a:ln>
        </p:spPr>
        <p:txBody>
          <a:bodyPr anchorCtr="0" anchor="b"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6" name="Google Shape;936;p10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304">
          <p15:clr>
            <a:srgbClr val="5ACBF0"/>
          </p15:clr>
        </p15:guide>
      </p15:sldGuideLst>
    </p:ext>
  </p:extLst>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eft title">
  <p:cSld name="Photo full bleed left title">
    <p:spTree>
      <p:nvGrpSpPr>
        <p:cNvPr id="937" name="Shape 937"/>
        <p:cNvGrpSpPr/>
        <p:nvPr/>
      </p:nvGrpSpPr>
      <p:grpSpPr>
        <a:xfrm>
          <a:off x="0" y="0"/>
          <a:ext cx="0" cy="0"/>
          <a:chOff x="0" y="0"/>
          <a:chExt cx="0" cy="0"/>
        </a:xfrm>
      </p:grpSpPr>
      <p:pic>
        <p:nvPicPr>
          <p:cNvPr descr="This photo is a 'placeholder' only. Drag or drop your photo here, or click and tap the center to insert a photo." id="938" name="Google Shape;938;p101"/>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939" name="Google Shape;939;p101"/>
          <p:cNvSpPr txBox="1"/>
          <p:nvPr>
            <p:ph type="title"/>
          </p:nvPr>
        </p:nvSpPr>
        <p:spPr>
          <a:xfrm>
            <a:off x="-3" y="0"/>
            <a:ext cx="5669280" cy="6858000"/>
          </a:xfrm>
          <a:prstGeom prst="rect">
            <a:avLst/>
          </a:prstGeom>
          <a:gradFill>
            <a:gsLst>
              <a:gs pos="0">
                <a:srgbClr val="000000">
                  <a:alpha val="69803"/>
                </a:srgbClr>
              </a:gs>
              <a:gs pos="50000">
                <a:srgbClr val="000000">
                  <a:alpha val="69803"/>
                </a:srgbClr>
              </a:gs>
              <a:gs pos="100000">
                <a:srgbClr val="000000">
                  <a:alpha val="0"/>
                </a:srgbClr>
              </a:gs>
            </a:gsLst>
            <a:lin ang="0" scaled="0"/>
          </a:gradFill>
          <a:ln>
            <a:noFill/>
          </a:ln>
        </p:spPr>
        <p:txBody>
          <a:bodyPr anchorCtr="0" anchor="ctr"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0" name="Google Shape;940;p10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576">
          <p15:clr>
            <a:srgbClr val="5ACBF0"/>
          </p15:clr>
        </p15:guide>
        <p15:guide id="2"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half page">
  <p:cSld name="Small title - half page">
    <p:spTree>
      <p:nvGrpSpPr>
        <p:cNvPr id="95" name="Shape 95"/>
        <p:cNvGrpSpPr/>
        <p:nvPr/>
      </p:nvGrpSpPr>
      <p:grpSpPr>
        <a:xfrm>
          <a:off x="0" y="0"/>
          <a:ext cx="0" cy="0"/>
          <a:chOff x="0" y="0"/>
          <a:chExt cx="0" cy="0"/>
        </a:xfrm>
      </p:grpSpPr>
      <p:sp>
        <p:nvSpPr>
          <p:cNvPr id="96" name="Google Shape;96;p51"/>
          <p:cNvSpPr txBox="1"/>
          <p:nvPr>
            <p:ph type="title"/>
          </p:nvPr>
        </p:nvSpPr>
        <p:spPr>
          <a:xfrm>
            <a:off x="584200" y="457200"/>
            <a:ext cx="5508419" cy="372410"/>
          </a:xfrm>
          <a:prstGeom prst="rect">
            <a:avLst/>
          </a:prstGeom>
          <a:noFill/>
          <a:ln>
            <a:noFill/>
          </a:ln>
        </p:spPr>
        <p:txBody>
          <a:bodyPr anchorCtr="0" anchor="t" bIns="0" lIns="0" spcFirstLastPara="1" rIns="0" wrap="square" tIns="64000">
            <a:spAutoFit/>
          </a:bodyPr>
          <a:lstStyle>
            <a:lvl1pPr lvl="0" algn="l">
              <a:lnSpc>
                <a:spcPct val="100000"/>
              </a:lnSpc>
              <a:spcBef>
                <a:spcPts val="0"/>
              </a:spcBef>
              <a:spcAft>
                <a:spcPts val="0"/>
              </a:spcAft>
              <a:buClr>
                <a:schemeClr val="lt1"/>
              </a:buClr>
              <a:buSzPts val="2000"/>
              <a:buFont typeface="Quattrocento Sans"/>
              <a:buNone/>
              <a:defRPr sz="2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52">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guide id="26" pos="3840">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right title">
  <p:cSld name="Photo full bleed right title">
    <p:spTree>
      <p:nvGrpSpPr>
        <p:cNvPr id="941" name="Shape 941"/>
        <p:cNvGrpSpPr/>
        <p:nvPr/>
      </p:nvGrpSpPr>
      <p:grpSpPr>
        <a:xfrm>
          <a:off x="0" y="0"/>
          <a:ext cx="0" cy="0"/>
          <a:chOff x="0" y="0"/>
          <a:chExt cx="0" cy="0"/>
        </a:xfrm>
      </p:grpSpPr>
      <p:pic>
        <p:nvPicPr>
          <p:cNvPr descr="This photo is a 'placeholder' only. Drag or drop your photo here, or click and tap the center to insert a photo." id="942" name="Google Shape;942;p102"/>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943" name="Google Shape;943;p102"/>
          <p:cNvSpPr txBox="1"/>
          <p:nvPr>
            <p:ph type="title"/>
          </p:nvPr>
        </p:nvSpPr>
        <p:spPr>
          <a:xfrm>
            <a:off x="6522720" y="0"/>
            <a:ext cx="5669280" cy="6858000"/>
          </a:xfrm>
          <a:prstGeom prst="rect">
            <a:avLst/>
          </a:prstGeom>
          <a:gradFill>
            <a:gsLst>
              <a:gs pos="0">
                <a:srgbClr val="000000">
                  <a:alpha val="69803"/>
                </a:srgbClr>
              </a:gs>
              <a:gs pos="50000">
                <a:srgbClr val="000000">
                  <a:alpha val="69803"/>
                </a:srgbClr>
              </a:gs>
              <a:gs pos="100000">
                <a:srgbClr val="000000">
                  <a:alpha val="0"/>
                </a:srgbClr>
              </a:gs>
            </a:gsLst>
            <a:lin ang="10800000" scaled="0"/>
          </a:gradFill>
          <a:ln>
            <a:noFill/>
          </a:ln>
        </p:spPr>
        <p:txBody>
          <a:bodyPr anchorCtr="0" anchor="ctr" bIns="585200" lIns="585200" spcFirstLastPara="1" rIns="585200" wrap="square" tIns="585200">
            <a:noAutofit/>
          </a:bodyPr>
          <a:lstStyle>
            <a:lvl1pPr lvl="0" algn="r">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4" name="Google Shape;944;p10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4105">
          <p15:clr>
            <a:srgbClr val="5ACBF0"/>
          </p15:clr>
        </p15:guide>
        <p15:guide id="2" orient="horz" pos="2160">
          <p15:clr>
            <a:srgbClr val="5ACBF0"/>
          </p15:clr>
        </p15:guide>
      </p15:sldGuideLst>
    </p:ext>
  </p:extLst>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horizontal photo and title">
  <p:cSld name="Top horizontal photo and title">
    <p:spTree>
      <p:nvGrpSpPr>
        <p:cNvPr id="945" name="Shape 945"/>
        <p:cNvGrpSpPr/>
        <p:nvPr/>
      </p:nvGrpSpPr>
      <p:grpSpPr>
        <a:xfrm>
          <a:off x="0" y="0"/>
          <a:ext cx="0" cy="0"/>
          <a:chOff x="0" y="0"/>
          <a:chExt cx="0" cy="0"/>
        </a:xfrm>
      </p:grpSpPr>
      <p:sp>
        <p:nvSpPr>
          <p:cNvPr id="946" name="Google Shape;946;p103"/>
          <p:cNvSpPr txBox="1"/>
          <p:nvPr>
            <p:ph type="title"/>
          </p:nvPr>
        </p:nvSpPr>
        <p:spPr>
          <a:xfrm>
            <a:off x="588263" y="5157216"/>
            <a:ext cx="11018520" cy="1111822"/>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947" name="Google Shape;947;p103"/>
          <p:cNvPicPr preferRelativeResize="0"/>
          <p:nvPr>
            <p:ph idx="2" type="pic"/>
          </p:nvPr>
        </p:nvPicPr>
        <p:blipFill/>
        <p:spPr>
          <a:xfrm>
            <a:off x="0" y="0"/>
            <a:ext cx="12192000" cy="4572000"/>
          </a:xfrm>
          <a:prstGeom prst="rect">
            <a:avLst/>
          </a:prstGeom>
          <a:blipFill rotWithShape="1">
            <a:blip r:embed="rId2">
              <a:alphaModFix/>
            </a:blip>
            <a:stretch>
              <a:fillRect b="0" l="0" r="0" t="0"/>
            </a:stretch>
          </a:blipFill>
          <a:ln>
            <a:noFill/>
          </a:ln>
        </p:spPr>
      </p:pic>
      <p:sp>
        <p:nvSpPr>
          <p:cNvPr id="948" name="Google Shape;948;p10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0">
          <p15:clr>
            <a:srgbClr val="5ACBF0"/>
          </p15:clr>
        </p15:guide>
        <p15:guide id="2" orient="horz" pos="3600">
          <p15:clr>
            <a:srgbClr val="5ACBF0"/>
          </p15:clr>
        </p15:guide>
      </p15:sldGuideLst>
    </p:ext>
  </p:extLst>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horizontal photo and title">
  <p:cSld name="Bottom horizontal photo and title">
    <p:spTree>
      <p:nvGrpSpPr>
        <p:cNvPr id="949" name="Shape 949"/>
        <p:cNvGrpSpPr/>
        <p:nvPr/>
      </p:nvGrpSpPr>
      <p:grpSpPr>
        <a:xfrm>
          <a:off x="0" y="0"/>
          <a:ext cx="0" cy="0"/>
          <a:chOff x="0" y="0"/>
          <a:chExt cx="0" cy="0"/>
        </a:xfrm>
      </p:grpSpPr>
      <p:sp>
        <p:nvSpPr>
          <p:cNvPr id="950" name="Google Shape;950;p104"/>
          <p:cNvSpPr txBox="1"/>
          <p:nvPr>
            <p:ph type="title"/>
          </p:nvPr>
        </p:nvSpPr>
        <p:spPr>
          <a:xfrm>
            <a:off x="588263" y="585788"/>
            <a:ext cx="11018520" cy="1114996"/>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951" name="Google Shape;951;p104"/>
          <p:cNvPicPr preferRelativeResize="0"/>
          <p:nvPr>
            <p:ph idx="2" type="pic"/>
          </p:nvPr>
        </p:nvPicPr>
        <p:blipFill/>
        <p:spPr>
          <a:xfrm>
            <a:off x="-2381" y="2286000"/>
            <a:ext cx="12192000" cy="4572000"/>
          </a:xfrm>
          <a:prstGeom prst="rect">
            <a:avLst/>
          </a:prstGeom>
          <a:blipFill rotWithShape="1">
            <a:blip r:embed="rId2">
              <a:alphaModFix/>
            </a:blip>
            <a:stretch>
              <a:fillRect b="0" l="0" r="0" t="0"/>
            </a:stretch>
          </a:blipFill>
          <a:ln>
            <a:noFill/>
          </a:ln>
        </p:spPr>
      </p:pic>
      <p:sp>
        <p:nvSpPr>
          <p:cNvPr id="952" name="Google Shape;952;p10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440">
          <p15:clr>
            <a:srgbClr val="5ACBF0"/>
          </p15:clr>
        </p15:guide>
        <p15:guide id="2" orient="horz" pos="720">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content">
  <p:cSld name="Two picture content">
    <p:spTree>
      <p:nvGrpSpPr>
        <p:cNvPr id="953" name="Shape 953"/>
        <p:cNvGrpSpPr/>
        <p:nvPr/>
      </p:nvGrpSpPr>
      <p:grpSpPr>
        <a:xfrm>
          <a:off x="0" y="0"/>
          <a:ext cx="0" cy="0"/>
          <a:chOff x="0" y="0"/>
          <a:chExt cx="0" cy="0"/>
        </a:xfrm>
      </p:grpSpPr>
      <p:sp>
        <p:nvSpPr>
          <p:cNvPr id="954" name="Google Shape;954;p105"/>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5" name="Google Shape;955;p105"/>
          <p:cNvSpPr txBox="1"/>
          <p:nvPr>
            <p:ph idx="1" type="body"/>
          </p:nvPr>
        </p:nvSpPr>
        <p:spPr>
          <a:xfrm>
            <a:off x="584199"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56" name="Google Shape;956;p105"/>
          <p:cNvPicPr preferRelativeResize="0"/>
          <p:nvPr>
            <p:ph idx="2" type="pic"/>
          </p:nvPr>
        </p:nvPicPr>
        <p:blipFill/>
        <p:spPr>
          <a:xfrm>
            <a:off x="582612" y="2025650"/>
            <a:ext cx="5367528" cy="3474720"/>
          </a:xfrm>
          <a:prstGeom prst="rect">
            <a:avLst/>
          </a:prstGeom>
          <a:blipFill rotWithShape="1">
            <a:blip r:embed="rId2">
              <a:alphaModFix/>
            </a:blip>
            <a:stretch>
              <a:fillRect b="0" l="0" r="0" t="0"/>
            </a:stretch>
          </a:blipFill>
          <a:ln>
            <a:noFill/>
          </a:ln>
        </p:spPr>
      </p:pic>
      <p:sp>
        <p:nvSpPr>
          <p:cNvPr id="957" name="Google Shape;957;p105"/>
          <p:cNvSpPr txBox="1"/>
          <p:nvPr>
            <p:ph idx="3" type="body"/>
          </p:nvPr>
        </p:nvSpPr>
        <p:spPr>
          <a:xfrm>
            <a:off x="6241860"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58" name="Google Shape;958;p105"/>
          <p:cNvPicPr preferRelativeResize="0"/>
          <p:nvPr>
            <p:ph idx="4" type="pic"/>
          </p:nvPr>
        </p:nvPicPr>
        <p:blipFill/>
        <p:spPr>
          <a:xfrm>
            <a:off x="6239255" y="2025650"/>
            <a:ext cx="5367528" cy="3474720"/>
          </a:xfrm>
          <a:prstGeom prst="rect">
            <a:avLst/>
          </a:prstGeom>
          <a:blipFill rotWithShape="1">
            <a:blip r:embed="rId3">
              <a:alphaModFix/>
            </a:blip>
            <a:stretch>
              <a:fillRect b="0" l="0" r="0" t="0"/>
            </a:stretch>
          </a:blipFill>
          <a:ln>
            <a:noFill/>
          </a:ln>
        </p:spPr>
      </p:pic>
      <p:sp>
        <p:nvSpPr>
          <p:cNvPr id="959" name="Google Shape;959;p10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3749">
          <p15:clr>
            <a:srgbClr val="5ACBF0"/>
          </p15:clr>
        </p15:guide>
        <p15:guide id="5" pos="3931">
          <p15:clr>
            <a:srgbClr val="5ACBF0"/>
          </p15:clr>
        </p15:guide>
        <p15:guide id="6" orient="horz" pos="3464">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content">
  <p:cSld name="Three picture content">
    <p:spTree>
      <p:nvGrpSpPr>
        <p:cNvPr id="960" name="Shape 960"/>
        <p:cNvGrpSpPr/>
        <p:nvPr/>
      </p:nvGrpSpPr>
      <p:grpSpPr>
        <a:xfrm>
          <a:off x="0" y="0"/>
          <a:ext cx="0" cy="0"/>
          <a:chOff x="0" y="0"/>
          <a:chExt cx="0" cy="0"/>
        </a:xfrm>
      </p:grpSpPr>
      <p:sp>
        <p:nvSpPr>
          <p:cNvPr id="961" name="Google Shape;961;p106"/>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2" name="Google Shape;962;p106"/>
          <p:cNvSpPr txBox="1"/>
          <p:nvPr>
            <p:ph idx="1" type="body"/>
          </p:nvPr>
        </p:nvSpPr>
        <p:spPr>
          <a:xfrm>
            <a:off x="582613"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63" name="Google Shape;963;p106"/>
          <p:cNvPicPr preferRelativeResize="0"/>
          <p:nvPr>
            <p:ph idx="2" type="pic"/>
          </p:nvPr>
        </p:nvPicPr>
        <p:blipFill/>
        <p:spPr>
          <a:xfrm>
            <a:off x="582612" y="2025650"/>
            <a:ext cx="3474720" cy="3474720"/>
          </a:xfrm>
          <a:prstGeom prst="rect">
            <a:avLst/>
          </a:prstGeom>
          <a:blipFill rotWithShape="1">
            <a:blip r:embed="rId2">
              <a:alphaModFix/>
            </a:blip>
            <a:stretch>
              <a:fillRect b="0" l="0" r="0" t="0"/>
            </a:stretch>
          </a:blipFill>
          <a:ln>
            <a:noFill/>
          </a:ln>
        </p:spPr>
      </p:pic>
      <p:sp>
        <p:nvSpPr>
          <p:cNvPr id="964" name="Google Shape;964;p106"/>
          <p:cNvSpPr txBox="1"/>
          <p:nvPr>
            <p:ph idx="3" type="body"/>
          </p:nvPr>
        </p:nvSpPr>
        <p:spPr>
          <a:xfrm>
            <a:off x="4358640"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65" name="Google Shape;965;p106"/>
          <p:cNvPicPr preferRelativeResize="0"/>
          <p:nvPr>
            <p:ph idx="4" type="pic"/>
          </p:nvPr>
        </p:nvPicPr>
        <p:blipFill/>
        <p:spPr>
          <a:xfrm>
            <a:off x="4358640" y="2025650"/>
            <a:ext cx="3474720" cy="3474720"/>
          </a:xfrm>
          <a:prstGeom prst="rect">
            <a:avLst/>
          </a:prstGeom>
          <a:blipFill rotWithShape="1">
            <a:blip r:embed="rId3">
              <a:alphaModFix/>
            </a:blip>
            <a:stretch>
              <a:fillRect b="0" l="0" r="0" t="0"/>
            </a:stretch>
          </a:blipFill>
          <a:ln>
            <a:noFill/>
          </a:ln>
        </p:spPr>
      </p:pic>
      <p:sp>
        <p:nvSpPr>
          <p:cNvPr id="966" name="Google Shape;966;p106"/>
          <p:cNvSpPr txBox="1"/>
          <p:nvPr>
            <p:ph idx="5" type="body"/>
          </p:nvPr>
        </p:nvSpPr>
        <p:spPr>
          <a:xfrm>
            <a:off x="8134351"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67" name="Google Shape;967;p106"/>
          <p:cNvPicPr preferRelativeResize="0"/>
          <p:nvPr>
            <p:ph idx="6" type="pic"/>
          </p:nvPr>
        </p:nvPicPr>
        <p:blipFill/>
        <p:spPr>
          <a:xfrm>
            <a:off x="8132063" y="2025650"/>
            <a:ext cx="3474720" cy="3474720"/>
          </a:xfrm>
          <a:prstGeom prst="rect">
            <a:avLst/>
          </a:prstGeom>
          <a:blipFill rotWithShape="1">
            <a:blip r:embed="rId4">
              <a:alphaModFix/>
            </a:blip>
            <a:stretch>
              <a:fillRect b="0" l="0" r="0" t="0"/>
            </a:stretch>
          </a:blipFill>
          <a:ln>
            <a:noFill/>
          </a:ln>
        </p:spPr>
      </p:pic>
      <p:sp>
        <p:nvSpPr>
          <p:cNvPr id="968" name="Google Shape;968;p10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2557">
          <p15:clr>
            <a:srgbClr val="5ACBF0"/>
          </p15:clr>
        </p15:guide>
        <p15:guide id="5" pos="2744">
          <p15:clr>
            <a:srgbClr val="5ACBF0"/>
          </p15:clr>
        </p15:guide>
        <p15:guide id="6" pos="4936">
          <p15:clr>
            <a:srgbClr val="5ACBF0"/>
          </p15:clr>
        </p15:guide>
        <p15:guide id="7" pos="5123">
          <p15:clr>
            <a:srgbClr val="5ACBF0"/>
          </p15:clr>
        </p15:guide>
        <p15:guide id="8" orient="horz" pos="3465">
          <p15:clr>
            <a:srgbClr val="5ACBF0"/>
          </p15:clr>
        </p15:guide>
      </p15:sldGuideLst>
    </p:ext>
  </p:extLst>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icture content">
  <p:cSld name="Four picture content">
    <p:spTree>
      <p:nvGrpSpPr>
        <p:cNvPr id="969" name="Shape 969"/>
        <p:cNvGrpSpPr/>
        <p:nvPr/>
      </p:nvGrpSpPr>
      <p:grpSpPr>
        <a:xfrm>
          <a:off x="0" y="0"/>
          <a:ext cx="0" cy="0"/>
          <a:chOff x="0" y="0"/>
          <a:chExt cx="0" cy="0"/>
        </a:xfrm>
      </p:grpSpPr>
      <p:sp>
        <p:nvSpPr>
          <p:cNvPr id="970" name="Google Shape;970;p107"/>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1" name="Google Shape;971;p107"/>
          <p:cNvSpPr txBox="1"/>
          <p:nvPr>
            <p:ph idx="1" type="body"/>
          </p:nvPr>
        </p:nvSpPr>
        <p:spPr>
          <a:xfrm>
            <a:off x="582613"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72" name="Google Shape;972;p107"/>
          <p:cNvPicPr preferRelativeResize="0"/>
          <p:nvPr>
            <p:ph idx="2" type="pic"/>
          </p:nvPr>
        </p:nvPicPr>
        <p:blipFill/>
        <p:spPr>
          <a:xfrm>
            <a:off x="582612" y="2025650"/>
            <a:ext cx="2532888" cy="2532888"/>
          </a:xfrm>
          <a:prstGeom prst="rect">
            <a:avLst/>
          </a:prstGeom>
          <a:blipFill rotWithShape="1">
            <a:blip r:embed="rId2">
              <a:alphaModFix/>
            </a:blip>
            <a:stretch>
              <a:fillRect b="0" l="0" r="0" t="0"/>
            </a:stretch>
          </a:blipFill>
          <a:ln>
            <a:noFill/>
          </a:ln>
        </p:spPr>
      </p:pic>
      <p:sp>
        <p:nvSpPr>
          <p:cNvPr id="973" name="Google Shape;973;p107"/>
          <p:cNvSpPr txBox="1"/>
          <p:nvPr>
            <p:ph idx="3" type="body"/>
          </p:nvPr>
        </p:nvSpPr>
        <p:spPr>
          <a:xfrm>
            <a:off x="3413908"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74" name="Google Shape;974;p107"/>
          <p:cNvPicPr preferRelativeResize="0"/>
          <p:nvPr>
            <p:ph idx="4" type="pic"/>
          </p:nvPr>
        </p:nvPicPr>
        <p:blipFill/>
        <p:spPr>
          <a:xfrm>
            <a:off x="3413908" y="2025650"/>
            <a:ext cx="2532888" cy="2532888"/>
          </a:xfrm>
          <a:prstGeom prst="rect">
            <a:avLst/>
          </a:prstGeom>
          <a:blipFill rotWithShape="1">
            <a:blip r:embed="rId3">
              <a:alphaModFix/>
            </a:blip>
            <a:stretch>
              <a:fillRect b="0" l="0" r="0" t="0"/>
            </a:stretch>
          </a:blipFill>
          <a:ln>
            <a:noFill/>
          </a:ln>
        </p:spPr>
      </p:pic>
      <p:sp>
        <p:nvSpPr>
          <p:cNvPr id="975" name="Google Shape;975;p107"/>
          <p:cNvSpPr txBox="1"/>
          <p:nvPr>
            <p:ph idx="5" type="body"/>
          </p:nvPr>
        </p:nvSpPr>
        <p:spPr>
          <a:xfrm>
            <a:off x="6245204"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76" name="Google Shape;976;p107"/>
          <p:cNvPicPr preferRelativeResize="0"/>
          <p:nvPr>
            <p:ph idx="6" type="pic"/>
          </p:nvPr>
        </p:nvPicPr>
        <p:blipFill/>
        <p:spPr>
          <a:xfrm>
            <a:off x="6245204" y="2025650"/>
            <a:ext cx="2532888" cy="2532888"/>
          </a:xfrm>
          <a:prstGeom prst="rect">
            <a:avLst/>
          </a:prstGeom>
          <a:blipFill rotWithShape="1">
            <a:blip r:embed="rId4">
              <a:alphaModFix/>
            </a:blip>
            <a:stretch>
              <a:fillRect b="0" l="0" r="0" t="0"/>
            </a:stretch>
          </a:blipFill>
          <a:ln>
            <a:noFill/>
          </a:ln>
        </p:spPr>
      </p:pic>
      <p:sp>
        <p:nvSpPr>
          <p:cNvPr id="977" name="Google Shape;977;p107"/>
          <p:cNvSpPr txBox="1"/>
          <p:nvPr>
            <p:ph idx="7" type="body"/>
          </p:nvPr>
        </p:nvSpPr>
        <p:spPr>
          <a:xfrm>
            <a:off x="9076500"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78" name="Google Shape;978;p107"/>
          <p:cNvPicPr preferRelativeResize="0"/>
          <p:nvPr>
            <p:ph idx="8" type="pic"/>
          </p:nvPr>
        </p:nvPicPr>
        <p:blipFill/>
        <p:spPr>
          <a:xfrm>
            <a:off x="9073895" y="2025650"/>
            <a:ext cx="2532888" cy="2532888"/>
          </a:xfrm>
          <a:prstGeom prst="rect">
            <a:avLst/>
          </a:prstGeom>
          <a:blipFill rotWithShape="1">
            <a:blip r:embed="rId5">
              <a:alphaModFix/>
            </a:blip>
            <a:stretch>
              <a:fillRect b="0" l="0" r="0" t="0"/>
            </a:stretch>
          </a:blipFill>
          <a:ln>
            <a:noFill/>
          </a:ln>
        </p:spPr>
      </p:pic>
      <p:sp>
        <p:nvSpPr>
          <p:cNvPr id="979" name="Google Shape;979;p10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993">
          <p15:clr>
            <a:srgbClr val="5ACBF0"/>
          </p15:clr>
        </p15:guide>
        <p15:guide id="2" orient="horz" pos="1276">
          <p15:clr>
            <a:srgbClr val="5ACBF0"/>
          </p15:clr>
        </p15:guide>
        <p15:guide id="3" orient="horz" pos="288">
          <p15:clr>
            <a:srgbClr val="5ACBF0"/>
          </p15:clr>
        </p15:guide>
        <p15:guide id="4" pos="1963">
          <p15:clr>
            <a:srgbClr val="5ACBF0"/>
          </p15:clr>
        </p15:guide>
        <p15:guide id="5" pos="2150">
          <p15:clr>
            <a:srgbClr val="5ACBF0"/>
          </p15:clr>
        </p15:guide>
        <p15:guide id="6" pos="3746">
          <p15:clr>
            <a:srgbClr val="5ACBF0"/>
          </p15:clr>
        </p15:guide>
        <p15:guide id="7" pos="3934">
          <p15:clr>
            <a:srgbClr val="5ACBF0"/>
          </p15:clr>
        </p15:guide>
        <p15:guide id="8" pos="5530">
          <p15:clr>
            <a:srgbClr val="5ACBF0"/>
          </p15:clr>
        </p15:guide>
        <p15:guide id="9" pos="5716">
          <p15:clr>
            <a:srgbClr val="5ACBF0"/>
          </p15:clr>
        </p15:guide>
        <p15:guide id="10" orient="horz" pos="2870">
          <p15:clr>
            <a:srgbClr val="5ACBF0"/>
          </p15:clr>
        </p15:guide>
      </p15:sldGuideLst>
    </p:ext>
  </p:extLst>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filmstrip photos">
  <p:cSld name="Two filmstrip photos">
    <p:spTree>
      <p:nvGrpSpPr>
        <p:cNvPr id="980" name="Shape 980"/>
        <p:cNvGrpSpPr/>
        <p:nvPr/>
      </p:nvGrpSpPr>
      <p:grpSpPr>
        <a:xfrm>
          <a:off x="0" y="0"/>
          <a:ext cx="0" cy="0"/>
          <a:chOff x="0" y="0"/>
          <a:chExt cx="0" cy="0"/>
        </a:xfrm>
      </p:grpSpPr>
      <p:sp>
        <p:nvSpPr>
          <p:cNvPr id="981" name="Google Shape;981;p108"/>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2" name="Google Shape;982;p108"/>
          <p:cNvSpPr txBox="1"/>
          <p:nvPr>
            <p:ph idx="1" type="body"/>
          </p:nvPr>
        </p:nvSpPr>
        <p:spPr>
          <a:xfrm>
            <a:off x="585216" y="5334000"/>
            <a:ext cx="4892040" cy="9350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83" name="Google Shape;983;p108"/>
          <p:cNvPicPr preferRelativeResize="0"/>
          <p:nvPr>
            <p:ph idx="2" type="pic"/>
          </p:nvPr>
        </p:nvPicPr>
        <p:blipFill/>
        <p:spPr>
          <a:xfrm>
            <a:off x="0" y="2286000"/>
            <a:ext cx="6062472" cy="2807208"/>
          </a:xfrm>
          <a:prstGeom prst="rect">
            <a:avLst/>
          </a:prstGeom>
          <a:blipFill rotWithShape="1">
            <a:blip r:embed="rId2">
              <a:alphaModFix/>
            </a:blip>
            <a:stretch>
              <a:fillRect b="0" l="0" r="0" t="0"/>
            </a:stretch>
          </a:blipFill>
          <a:ln>
            <a:noFill/>
          </a:ln>
        </p:spPr>
      </p:pic>
      <p:sp>
        <p:nvSpPr>
          <p:cNvPr id="984" name="Google Shape;984;p108"/>
          <p:cNvSpPr txBox="1"/>
          <p:nvPr>
            <p:ph idx="3" type="body"/>
          </p:nvPr>
        </p:nvSpPr>
        <p:spPr>
          <a:xfrm>
            <a:off x="6714744" y="5334000"/>
            <a:ext cx="4892040" cy="938212"/>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85" name="Google Shape;985;p108"/>
          <p:cNvPicPr preferRelativeResize="0"/>
          <p:nvPr>
            <p:ph idx="4" type="pic"/>
          </p:nvPr>
        </p:nvPicPr>
        <p:blipFill/>
        <p:spPr>
          <a:xfrm>
            <a:off x="6129528" y="2286000"/>
            <a:ext cx="6062472" cy="2807208"/>
          </a:xfrm>
          <a:prstGeom prst="rect">
            <a:avLst/>
          </a:prstGeom>
          <a:blipFill rotWithShape="1">
            <a:blip r:embed="rId3">
              <a:alphaModFix/>
            </a:blip>
            <a:stretch>
              <a:fillRect b="0" l="0" r="0" t="0"/>
            </a:stretch>
          </a:blipFill>
          <a:ln>
            <a:noFill/>
          </a:ln>
        </p:spPr>
      </p:pic>
      <p:sp>
        <p:nvSpPr>
          <p:cNvPr id="986" name="Google Shape;986;p10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3209">
          <p15:clr>
            <a:srgbClr val="5ACBF0"/>
          </p15:clr>
        </p15:guide>
        <p15:guide id="4" pos="3826">
          <p15:clr>
            <a:srgbClr val="5ACBF0"/>
          </p15:clr>
        </p15:guide>
        <p15:guide id="5" pos="3859">
          <p15:clr>
            <a:srgbClr val="5ACBF0"/>
          </p15:clr>
        </p15:guide>
        <p15:guide id="6" pos="1910">
          <p15:clr>
            <a:srgbClr val="5ACBF0"/>
          </p15:clr>
        </p15:guide>
        <p15:guide id="7" pos="5770">
          <p15:clr>
            <a:srgbClr val="5ACBF0"/>
          </p15:clr>
        </p15:guide>
        <p15:guide id="8" orient="horz" pos="3360">
          <p15:clr>
            <a:srgbClr val="5ACBF0"/>
          </p15:clr>
        </p15:guide>
        <p15:guide id="9" orient="horz">
          <p15:clr>
            <a:srgbClr val="5ACBF0"/>
          </p15:clr>
        </p15:guide>
        <p15:guide id="10" pos="3451">
          <p15:clr>
            <a:srgbClr val="5ACBF0"/>
          </p15:clr>
        </p15:guide>
        <p15:guide id="11" pos="4229">
          <p15:clr>
            <a:srgbClr val="5ACBF0"/>
          </p15:clr>
        </p15:guide>
      </p15:sldGuideLst>
    </p:ext>
  </p:extLst>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filmstrip photos">
  <p:cSld name="Three filmstrip photos">
    <p:spTree>
      <p:nvGrpSpPr>
        <p:cNvPr id="987" name="Shape 987"/>
        <p:cNvGrpSpPr/>
        <p:nvPr/>
      </p:nvGrpSpPr>
      <p:grpSpPr>
        <a:xfrm>
          <a:off x="0" y="0"/>
          <a:ext cx="0" cy="0"/>
          <a:chOff x="0" y="0"/>
          <a:chExt cx="0" cy="0"/>
        </a:xfrm>
      </p:grpSpPr>
      <p:sp>
        <p:nvSpPr>
          <p:cNvPr id="988" name="Google Shape;988;p109"/>
          <p:cNvSpPr txBox="1"/>
          <p:nvPr>
            <p:ph type="title"/>
          </p:nvPr>
        </p:nvSpPr>
        <p:spPr>
          <a:xfrm>
            <a:off x="588263" y="58578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9" name="Google Shape;989;p109"/>
          <p:cNvSpPr txBox="1"/>
          <p:nvPr>
            <p:ph idx="1" type="body"/>
          </p:nvPr>
        </p:nvSpPr>
        <p:spPr>
          <a:xfrm>
            <a:off x="585216" y="4800600"/>
            <a:ext cx="285292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90" name="Google Shape;990;p109"/>
          <p:cNvPicPr preferRelativeResize="0"/>
          <p:nvPr>
            <p:ph idx="2" type="pic"/>
          </p:nvPr>
        </p:nvPicPr>
        <p:blipFill/>
        <p:spPr>
          <a:xfrm>
            <a:off x="0" y="2286000"/>
            <a:ext cx="4023360" cy="2286000"/>
          </a:xfrm>
          <a:prstGeom prst="rect">
            <a:avLst/>
          </a:prstGeom>
          <a:blipFill rotWithShape="1">
            <a:blip r:embed="rId2">
              <a:alphaModFix/>
            </a:blip>
            <a:stretch>
              <a:fillRect b="0" l="0" r="0" t="0"/>
            </a:stretch>
          </a:blipFill>
          <a:ln>
            <a:noFill/>
          </a:ln>
        </p:spPr>
      </p:pic>
      <p:sp>
        <p:nvSpPr>
          <p:cNvPr id="991" name="Google Shape;991;p109"/>
          <p:cNvSpPr txBox="1"/>
          <p:nvPr>
            <p:ph idx="3" type="body"/>
          </p:nvPr>
        </p:nvSpPr>
        <p:spPr>
          <a:xfrm>
            <a:off x="4669536" y="4799409"/>
            <a:ext cx="285292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92" name="Google Shape;992;p109"/>
          <p:cNvPicPr preferRelativeResize="0"/>
          <p:nvPr>
            <p:ph idx="4" type="pic"/>
          </p:nvPr>
        </p:nvPicPr>
        <p:blipFill/>
        <p:spPr>
          <a:xfrm>
            <a:off x="4084320" y="2286000"/>
            <a:ext cx="4023360" cy="2286000"/>
          </a:xfrm>
          <a:prstGeom prst="rect">
            <a:avLst/>
          </a:prstGeom>
          <a:blipFill rotWithShape="1">
            <a:blip r:embed="rId3">
              <a:alphaModFix/>
            </a:blip>
            <a:stretch>
              <a:fillRect b="0" l="0" r="0" t="0"/>
            </a:stretch>
          </a:blipFill>
          <a:ln>
            <a:noFill/>
          </a:ln>
        </p:spPr>
      </p:pic>
      <p:sp>
        <p:nvSpPr>
          <p:cNvPr id="993" name="Google Shape;993;p109"/>
          <p:cNvSpPr txBox="1"/>
          <p:nvPr>
            <p:ph idx="5" type="body"/>
          </p:nvPr>
        </p:nvSpPr>
        <p:spPr>
          <a:xfrm>
            <a:off x="8753856" y="4799410"/>
            <a:ext cx="285292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94" name="Google Shape;994;p109"/>
          <p:cNvPicPr preferRelativeResize="0"/>
          <p:nvPr>
            <p:ph idx="6" type="pic"/>
          </p:nvPr>
        </p:nvPicPr>
        <p:blipFill/>
        <p:spPr>
          <a:xfrm>
            <a:off x="8168640" y="2286000"/>
            <a:ext cx="4023360" cy="2286000"/>
          </a:xfrm>
          <a:prstGeom prst="rect">
            <a:avLst/>
          </a:prstGeom>
          <a:blipFill rotWithShape="1">
            <a:blip r:embed="rId4">
              <a:alphaModFix/>
            </a:blip>
            <a:stretch>
              <a:fillRect b="0" l="0" r="0" t="0"/>
            </a:stretch>
          </a:blipFill>
          <a:ln>
            <a:noFill/>
          </a:ln>
        </p:spPr>
      </p:pic>
      <p:sp>
        <p:nvSpPr>
          <p:cNvPr id="995" name="Google Shape;995;p10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7" pos="5109">
          <p15:clr>
            <a:srgbClr val="5ACBF0"/>
          </p15:clr>
        </p15:guide>
        <p15:guide id="8" pos="5145">
          <p15:clr>
            <a:srgbClr val="5ACBF0"/>
          </p15:clr>
        </p15:guide>
        <p15:guide id="9" pos="1266">
          <p15:clr>
            <a:srgbClr val="5ACBF0"/>
          </p15:clr>
        </p15:guide>
        <p15:guide id="10" pos="3840">
          <p15:clr>
            <a:srgbClr val="5ACBF0"/>
          </p15:clr>
        </p15:guide>
        <p15:guide id="11" pos="6414">
          <p15:clr>
            <a:srgbClr val="5ACBF0"/>
          </p15:clr>
        </p15:guide>
        <p15:guide id="12" orient="horz" pos="1074">
          <p15:clr>
            <a:srgbClr val="5ACBF0"/>
          </p15:clr>
        </p15:guide>
        <p15:guide id="13" pos="2168">
          <p15:clr>
            <a:srgbClr val="5ACBF0"/>
          </p15:clr>
        </p15:guide>
        <p15:guide id="14" pos="2944">
          <p15:clr>
            <a:srgbClr val="5ACBF0"/>
          </p15:clr>
        </p15:guide>
        <p15:guide id="15" pos="4738">
          <p15:clr>
            <a:srgbClr val="5ACBF0"/>
          </p15:clr>
        </p15:guide>
        <p15:guide id="16" pos="5514">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filmstrip photos">
  <p:cSld name="Four filmstrip photos">
    <p:spTree>
      <p:nvGrpSpPr>
        <p:cNvPr id="996" name="Shape 996"/>
        <p:cNvGrpSpPr/>
        <p:nvPr/>
      </p:nvGrpSpPr>
      <p:grpSpPr>
        <a:xfrm>
          <a:off x="0" y="0"/>
          <a:ext cx="0" cy="0"/>
          <a:chOff x="0" y="0"/>
          <a:chExt cx="0" cy="0"/>
        </a:xfrm>
      </p:grpSpPr>
      <p:sp>
        <p:nvSpPr>
          <p:cNvPr id="997" name="Google Shape;997;p110"/>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8" name="Google Shape;998;p110"/>
          <p:cNvSpPr txBox="1"/>
          <p:nvPr>
            <p:ph idx="1" type="body"/>
          </p:nvPr>
        </p:nvSpPr>
        <p:spPr>
          <a:xfrm>
            <a:off x="585216" y="4800600"/>
            <a:ext cx="1828800"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999" name="Google Shape;999;p110"/>
          <p:cNvPicPr preferRelativeResize="0"/>
          <p:nvPr>
            <p:ph idx="2" type="pic"/>
          </p:nvPr>
        </p:nvPicPr>
        <p:blipFill/>
        <p:spPr>
          <a:xfrm>
            <a:off x="0" y="2286000"/>
            <a:ext cx="2999232" cy="2286000"/>
          </a:xfrm>
          <a:prstGeom prst="rect">
            <a:avLst/>
          </a:prstGeom>
          <a:blipFill rotWithShape="1">
            <a:blip r:embed="rId2">
              <a:alphaModFix/>
            </a:blip>
            <a:stretch>
              <a:fillRect b="0" l="0" r="0" t="0"/>
            </a:stretch>
          </a:blipFill>
          <a:ln>
            <a:noFill/>
          </a:ln>
        </p:spPr>
      </p:pic>
      <p:sp>
        <p:nvSpPr>
          <p:cNvPr id="1000" name="Google Shape;1000;p110"/>
          <p:cNvSpPr txBox="1"/>
          <p:nvPr>
            <p:ph idx="3" type="body"/>
          </p:nvPr>
        </p:nvSpPr>
        <p:spPr>
          <a:xfrm>
            <a:off x="3649472" y="4799409"/>
            <a:ext cx="1828800"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01" name="Google Shape;1001;p110"/>
          <p:cNvPicPr preferRelativeResize="0"/>
          <p:nvPr>
            <p:ph idx="4" type="pic"/>
          </p:nvPr>
        </p:nvPicPr>
        <p:blipFill/>
        <p:spPr>
          <a:xfrm>
            <a:off x="3064256" y="2286000"/>
            <a:ext cx="2999232" cy="2286000"/>
          </a:xfrm>
          <a:prstGeom prst="rect">
            <a:avLst/>
          </a:prstGeom>
          <a:blipFill rotWithShape="1">
            <a:blip r:embed="rId3">
              <a:alphaModFix/>
            </a:blip>
            <a:stretch>
              <a:fillRect b="0" l="0" r="0" t="0"/>
            </a:stretch>
          </a:blipFill>
          <a:ln>
            <a:noFill/>
          </a:ln>
        </p:spPr>
      </p:pic>
      <p:sp>
        <p:nvSpPr>
          <p:cNvPr id="1002" name="Google Shape;1002;p110"/>
          <p:cNvSpPr txBox="1"/>
          <p:nvPr>
            <p:ph idx="5" type="body"/>
          </p:nvPr>
        </p:nvSpPr>
        <p:spPr>
          <a:xfrm>
            <a:off x="6713728" y="4799410"/>
            <a:ext cx="1828800"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03" name="Google Shape;1003;p110"/>
          <p:cNvPicPr preferRelativeResize="0"/>
          <p:nvPr>
            <p:ph idx="6" type="pic"/>
          </p:nvPr>
        </p:nvPicPr>
        <p:blipFill/>
        <p:spPr>
          <a:xfrm>
            <a:off x="6128512" y="2286000"/>
            <a:ext cx="2999232" cy="2286000"/>
          </a:xfrm>
          <a:prstGeom prst="rect">
            <a:avLst/>
          </a:prstGeom>
          <a:blipFill rotWithShape="1">
            <a:blip r:embed="rId4">
              <a:alphaModFix/>
            </a:blip>
            <a:stretch>
              <a:fillRect b="0" l="0" r="0" t="0"/>
            </a:stretch>
          </a:blipFill>
          <a:ln>
            <a:noFill/>
          </a:ln>
        </p:spPr>
      </p:pic>
      <p:sp>
        <p:nvSpPr>
          <p:cNvPr id="1004" name="Google Shape;1004;p110"/>
          <p:cNvSpPr txBox="1"/>
          <p:nvPr>
            <p:ph idx="7" type="body"/>
          </p:nvPr>
        </p:nvSpPr>
        <p:spPr>
          <a:xfrm>
            <a:off x="9777984" y="4799409"/>
            <a:ext cx="1828800"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05" name="Google Shape;1005;p110"/>
          <p:cNvPicPr preferRelativeResize="0"/>
          <p:nvPr>
            <p:ph idx="8" type="pic"/>
          </p:nvPr>
        </p:nvPicPr>
        <p:blipFill/>
        <p:spPr>
          <a:xfrm>
            <a:off x="9192768" y="2286000"/>
            <a:ext cx="2999232" cy="2286000"/>
          </a:xfrm>
          <a:prstGeom prst="rect">
            <a:avLst/>
          </a:prstGeom>
          <a:blipFill rotWithShape="1">
            <a:blip r:embed="rId5">
              <a:alphaModFix/>
            </a:blip>
            <a:stretch>
              <a:fillRect b="0" l="0" r="0" t="0"/>
            </a:stretch>
          </a:blipFill>
          <a:ln>
            <a:noFill/>
          </a:ln>
        </p:spPr>
      </p:pic>
      <p:sp>
        <p:nvSpPr>
          <p:cNvPr id="1006" name="Google Shape;1006;p11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filmstrip photos">
  <p:cSld name="Five filmstrip photos">
    <p:spTree>
      <p:nvGrpSpPr>
        <p:cNvPr id="1007" name="Shape 1007"/>
        <p:cNvGrpSpPr/>
        <p:nvPr/>
      </p:nvGrpSpPr>
      <p:grpSpPr>
        <a:xfrm>
          <a:off x="0" y="0"/>
          <a:ext cx="0" cy="0"/>
          <a:chOff x="0" y="0"/>
          <a:chExt cx="0" cy="0"/>
        </a:xfrm>
      </p:grpSpPr>
      <p:sp>
        <p:nvSpPr>
          <p:cNvPr id="1008" name="Google Shape;1008;p111"/>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9" name="Google Shape;1009;p111"/>
          <p:cNvSpPr txBox="1"/>
          <p:nvPr>
            <p:ph idx="1" type="body"/>
          </p:nvPr>
        </p:nvSpPr>
        <p:spPr>
          <a:xfrm>
            <a:off x="292608" y="4800600"/>
            <a:ext cx="180136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10" name="Google Shape;1010;p111"/>
          <p:cNvPicPr preferRelativeResize="0"/>
          <p:nvPr>
            <p:ph idx="2" type="pic"/>
          </p:nvPr>
        </p:nvPicPr>
        <p:blipFill/>
        <p:spPr>
          <a:xfrm>
            <a:off x="0" y="2286000"/>
            <a:ext cx="2386584" cy="2286000"/>
          </a:xfrm>
          <a:prstGeom prst="rect">
            <a:avLst/>
          </a:prstGeom>
          <a:blipFill rotWithShape="1">
            <a:blip r:embed="rId2">
              <a:alphaModFix/>
            </a:blip>
            <a:stretch>
              <a:fillRect b="0" l="0" r="0" t="0"/>
            </a:stretch>
          </a:blipFill>
          <a:ln>
            <a:noFill/>
          </a:ln>
        </p:spPr>
      </p:pic>
      <p:sp>
        <p:nvSpPr>
          <p:cNvPr id="1011" name="Google Shape;1011;p111"/>
          <p:cNvSpPr txBox="1"/>
          <p:nvPr>
            <p:ph idx="3" type="body"/>
          </p:nvPr>
        </p:nvSpPr>
        <p:spPr>
          <a:xfrm>
            <a:off x="2743962" y="4799409"/>
            <a:ext cx="180136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12" name="Google Shape;1012;p111"/>
          <p:cNvPicPr preferRelativeResize="0"/>
          <p:nvPr>
            <p:ph idx="4" type="pic"/>
          </p:nvPr>
        </p:nvPicPr>
        <p:blipFill/>
        <p:spPr>
          <a:xfrm>
            <a:off x="2451354" y="2286000"/>
            <a:ext cx="2386584" cy="2286000"/>
          </a:xfrm>
          <a:prstGeom prst="rect">
            <a:avLst/>
          </a:prstGeom>
          <a:blipFill rotWithShape="1">
            <a:blip r:embed="rId3">
              <a:alphaModFix/>
            </a:blip>
            <a:stretch>
              <a:fillRect b="0" l="0" r="0" t="0"/>
            </a:stretch>
          </a:blipFill>
          <a:ln>
            <a:noFill/>
          </a:ln>
        </p:spPr>
      </p:pic>
      <p:sp>
        <p:nvSpPr>
          <p:cNvPr id="1013" name="Google Shape;1013;p111"/>
          <p:cNvSpPr txBox="1"/>
          <p:nvPr>
            <p:ph idx="5" type="body"/>
          </p:nvPr>
        </p:nvSpPr>
        <p:spPr>
          <a:xfrm>
            <a:off x="5195316" y="4799410"/>
            <a:ext cx="180136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14" name="Google Shape;1014;p111"/>
          <p:cNvPicPr preferRelativeResize="0"/>
          <p:nvPr>
            <p:ph idx="6" type="pic"/>
          </p:nvPr>
        </p:nvPicPr>
        <p:blipFill/>
        <p:spPr>
          <a:xfrm>
            <a:off x="4902708" y="2286000"/>
            <a:ext cx="2386584" cy="2286000"/>
          </a:xfrm>
          <a:prstGeom prst="rect">
            <a:avLst/>
          </a:prstGeom>
          <a:blipFill rotWithShape="1">
            <a:blip r:embed="rId4">
              <a:alphaModFix/>
            </a:blip>
            <a:stretch>
              <a:fillRect b="0" l="0" r="0" t="0"/>
            </a:stretch>
          </a:blipFill>
          <a:ln>
            <a:noFill/>
          </a:ln>
        </p:spPr>
      </p:pic>
      <p:sp>
        <p:nvSpPr>
          <p:cNvPr id="1015" name="Google Shape;1015;p111"/>
          <p:cNvSpPr txBox="1"/>
          <p:nvPr>
            <p:ph idx="7" type="body"/>
          </p:nvPr>
        </p:nvSpPr>
        <p:spPr>
          <a:xfrm>
            <a:off x="7646670"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16" name="Google Shape;1016;p111"/>
          <p:cNvPicPr preferRelativeResize="0"/>
          <p:nvPr>
            <p:ph idx="8" type="pic"/>
          </p:nvPr>
        </p:nvPicPr>
        <p:blipFill/>
        <p:spPr>
          <a:xfrm>
            <a:off x="7354062" y="2286000"/>
            <a:ext cx="2386584" cy="2286000"/>
          </a:xfrm>
          <a:prstGeom prst="rect">
            <a:avLst/>
          </a:prstGeom>
          <a:blipFill rotWithShape="1">
            <a:blip r:embed="rId5">
              <a:alphaModFix/>
            </a:blip>
            <a:stretch>
              <a:fillRect b="0" l="0" r="0" t="0"/>
            </a:stretch>
          </a:blipFill>
          <a:ln>
            <a:noFill/>
          </a:ln>
        </p:spPr>
      </p:pic>
      <p:sp>
        <p:nvSpPr>
          <p:cNvPr id="1017" name="Google Shape;1017;p111"/>
          <p:cNvSpPr txBox="1"/>
          <p:nvPr>
            <p:ph idx="9" type="body"/>
          </p:nvPr>
        </p:nvSpPr>
        <p:spPr>
          <a:xfrm>
            <a:off x="10098024"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18" name="Google Shape;1018;p111"/>
          <p:cNvPicPr preferRelativeResize="0"/>
          <p:nvPr>
            <p:ph idx="13" type="pic"/>
          </p:nvPr>
        </p:nvPicPr>
        <p:blipFill/>
        <p:spPr>
          <a:xfrm>
            <a:off x="9805416" y="2286000"/>
            <a:ext cx="2386584" cy="2286000"/>
          </a:xfrm>
          <a:prstGeom prst="rect">
            <a:avLst/>
          </a:prstGeom>
          <a:blipFill rotWithShape="1">
            <a:blip r:embed="rId6">
              <a:alphaModFix/>
            </a:blip>
            <a:stretch>
              <a:fillRect b="0" l="0" r="0" t="0"/>
            </a:stretch>
          </a:blipFill>
          <a:ln>
            <a:noFill/>
          </a:ln>
        </p:spPr>
      </p:pic>
      <p:sp>
        <p:nvSpPr>
          <p:cNvPr id="1019" name="Google Shape;1019;p11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4631">
          <p15:clr>
            <a:srgbClr val="5ACBF0"/>
          </p15:clr>
        </p15:guide>
        <p15:guide id="6" pos="4593">
          <p15:clr>
            <a:srgbClr val="5ACBF0"/>
          </p15:clr>
        </p15:guide>
        <p15:guide id="7" pos="6134">
          <p15:clr>
            <a:srgbClr val="5ACBF0"/>
          </p15:clr>
        </p15:guide>
        <p15:guide id="8" pos="1323">
          <p15:clr>
            <a:srgbClr val="5ACBF0"/>
          </p15:clr>
        </p15:guide>
        <p15:guide id="9" pos="2865">
          <p15:clr>
            <a:srgbClr val="5ACBF0"/>
          </p15:clr>
        </p15:guide>
        <p15:guide id="10" pos="4815">
          <p15:clr>
            <a:srgbClr val="5ACBF0"/>
          </p15:clr>
        </p15:guide>
        <p15:guide id="11" pos="6361">
          <p15:clr>
            <a:srgbClr val="5ACBF0"/>
          </p15:clr>
        </p15:guide>
        <p15:guide id="12" orient="horz">
          <p15:clr>
            <a:srgbClr val="5ACBF0"/>
          </p15:clr>
        </p15:guide>
        <p15:guide id="13" pos="1727">
          <p15:clr>
            <a:srgbClr val="5ACBF0"/>
          </p15:clr>
        </p15:guide>
        <p15:guide id="14" pos="2294">
          <p15:clr>
            <a:srgbClr val="5ACBF0"/>
          </p15:clr>
        </p15:guide>
        <p15:guide id="15" pos="3273">
          <p15:clr>
            <a:srgbClr val="5ACBF0"/>
          </p15:clr>
        </p15:guide>
        <p15:guide id="16" pos="4411">
          <p15:clr>
            <a:srgbClr val="5ACBF0"/>
          </p15:clr>
        </p15:guide>
        <p15:guide id="17" pos="6179">
          <p15:clr>
            <a:srgbClr val="5ACBF0"/>
          </p15:clr>
        </p15:guide>
        <p15:guide id="18" pos="1501">
          <p15:clr>
            <a:srgbClr val="5ACBF0"/>
          </p15:clr>
        </p15:guide>
        <p15:guide id="19" pos="1543">
          <p15:clr>
            <a:srgbClr val="5ACBF0"/>
          </p15:clr>
        </p15:guide>
        <p15:guide id="20" pos="3049">
          <p15:clr>
            <a:srgbClr val="5ACBF0"/>
          </p15:clr>
        </p15:guide>
        <p15:guide id="21" pos="3088">
          <p15:clr>
            <a:srgbClr val="5ACBF0"/>
          </p15:clr>
        </p15:guide>
        <p15:guide id="22" pos="5954">
          <p15:clr>
            <a:srgbClr val="5ACBF0"/>
          </p15:clr>
        </p15:guide>
        <p15:guide id="23" pos="3840">
          <p15:clr>
            <a:srgbClr val="5ACBF0"/>
          </p15:clr>
        </p15:guide>
        <p15:guide id="24" pos="5386">
          <p15:clr>
            <a:srgbClr val="5ACBF0"/>
          </p15:clr>
        </p15:guide>
        <p15:guide id="25" pos="753">
          <p15:clr>
            <a:srgbClr val="5ACBF0"/>
          </p15:clr>
        </p15:guide>
        <p15:guide id="26" pos="6927">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quare Photo ">
  <p:cSld name="Title - Square Photo ">
    <p:spTree>
      <p:nvGrpSpPr>
        <p:cNvPr id="97" name="Shape 97"/>
        <p:cNvGrpSpPr/>
        <p:nvPr/>
      </p:nvGrpSpPr>
      <p:grpSpPr>
        <a:xfrm>
          <a:off x="0" y="0"/>
          <a:ext cx="0" cy="0"/>
          <a:chOff x="0" y="0"/>
          <a:chExt cx="0" cy="0"/>
        </a:xfrm>
      </p:grpSpPr>
      <p:sp>
        <p:nvSpPr>
          <p:cNvPr id="98" name="Google Shape;98;p52"/>
          <p:cNvSpPr txBox="1"/>
          <p:nvPr>
            <p:ph type="title"/>
          </p:nvPr>
        </p:nvSpPr>
        <p:spPr>
          <a:xfrm>
            <a:off x="588263" y="588963"/>
            <a:ext cx="4158362" cy="253523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52"/>
          <p:cNvSpPr txBox="1"/>
          <p:nvPr>
            <p:ph idx="1" type="body"/>
          </p:nvPr>
        </p:nvSpPr>
        <p:spPr>
          <a:xfrm>
            <a:off x="584200" y="3535540"/>
            <a:ext cx="4162425" cy="273349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lt1"/>
              </a:buClr>
              <a:buSzPts val="1980"/>
              <a:buNone/>
              <a:defRPr sz="22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0" name="Google Shape;100;p52"/>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101" name="Google Shape;101;p5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968">
          <p15:clr>
            <a:srgbClr val="5ACBF0"/>
          </p15:clr>
        </p15:guide>
        <p15:guide id="3" orient="horz" pos="2226">
          <p15:clr>
            <a:srgbClr val="5ACBF0"/>
          </p15:clr>
        </p15:guide>
        <p15:guide id="4" pos="3729">
          <p15:clr>
            <a:srgbClr val="C35EA4"/>
          </p15:clr>
        </p15:guide>
        <p15:guide id="5" pos="2993">
          <p15:clr>
            <a:srgbClr val="5ACBF0"/>
          </p15:clr>
        </p15:guide>
        <p15:guide id="6" pos="3543">
          <p15:clr>
            <a:srgbClr val="A4A3A4"/>
          </p15:clr>
        </p15:guide>
      </p15:sldGuideLst>
    </p:ext>
  </p:extLst>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round photos">
  <p:cSld name="Three round photos">
    <p:spTree>
      <p:nvGrpSpPr>
        <p:cNvPr id="1020" name="Shape 1020"/>
        <p:cNvGrpSpPr/>
        <p:nvPr/>
      </p:nvGrpSpPr>
      <p:grpSpPr>
        <a:xfrm>
          <a:off x="0" y="0"/>
          <a:ext cx="0" cy="0"/>
          <a:chOff x="0" y="0"/>
          <a:chExt cx="0" cy="0"/>
        </a:xfrm>
      </p:grpSpPr>
      <p:sp>
        <p:nvSpPr>
          <p:cNvPr id="1021" name="Google Shape;1021;p112"/>
          <p:cNvSpPr txBox="1"/>
          <p:nvPr>
            <p:ph type="title"/>
          </p:nvPr>
        </p:nvSpPr>
        <p:spPr>
          <a:xfrm>
            <a:off x="588263" y="588962"/>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022" name="Google Shape;1022;p112"/>
          <p:cNvPicPr preferRelativeResize="0"/>
          <p:nvPr>
            <p:ph idx="2" type="pic"/>
          </p:nvPr>
        </p:nvPicPr>
        <p:blipFill/>
        <p:spPr>
          <a:xfrm>
            <a:off x="2037906" y="2286000"/>
            <a:ext cx="2313432" cy="2313432"/>
          </a:xfrm>
          <a:prstGeom prst="ellipse">
            <a:avLst/>
          </a:prstGeom>
          <a:blipFill rotWithShape="1">
            <a:blip r:embed="rId2">
              <a:alphaModFix/>
            </a:blip>
            <a:stretch>
              <a:fillRect b="0" l="0" r="0" t="0"/>
            </a:stretch>
          </a:blipFill>
          <a:ln>
            <a:noFill/>
          </a:ln>
        </p:spPr>
      </p:pic>
      <p:sp>
        <p:nvSpPr>
          <p:cNvPr id="1023" name="Google Shape;1023;p112"/>
          <p:cNvSpPr txBox="1"/>
          <p:nvPr>
            <p:ph idx="1" type="body"/>
          </p:nvPr>
        </p:nvSpPr>
        <p:spPr>
          <a:xfrm>
            <a:off x="2037906"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24" name="Google Shape;1024;p112"/>
          <p:cNvPicPr preferRelativeResize="0"/>
          <p:nvPr>
            <p:ph idx="3" type="pic"/>
          </p:nvPr>
        </p:nvPicPr>
        <p:blipFill/>
        <p:spPr>
          <a:xfrm>
            <a:off x="4939284" y="2286000"/>
            <a:ext cx="2313432" cy="2313432"/>
          </a:xfrm>
          <a:prstGeom prst="ellipse">
            <a:avLst/>
          </a:prstGeom>
          <a:blipFill rotWithShape="1">
            <a:blip r:embed="rId3">
              <a:alphaModFix/>
            </a:blip>
            <a:stretch>
              <a:fillRect b="0" l="0" r="0" t="0"/>
            </a:stretch>
          </a:blipFill>
          <a:ln>
            <a:noFill/>
          </a:ln>
        </p:spPr>
      </p:pic>
      <p:sp>
        <p:nvSpPr>
          <p:cNvPr id="1025" name="Google Shape;1025;p112"/>
          <p:cNvSpPr txBox="1"/>
          <p:nvPr>
            <p:ph idx="4" type="body"/>
          </p:nvPr>
        </p:nvSpPr>
        <p:spPr>
          <a:xfrm>
            <a:off x="4939284"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26" name="Google Shape;1026;p112"/>
          <p:cNvPicPr preferRelativeResize="0"/>
          <p:nvPr>
            <p:ph idx="5" type="pic"/>
          </p:nvPr>
        </p:nvPicPr>
        <p:blipFill/>
        <p:spPr>
          <a:xfrm>
            <a:off x="7840663" y="2286000"/>
            <a:ext cx="2313432" cy="2313432"/>
          </a:xfrm>
          <a:prstGeom prst="ellipse">
            <a:avLst/>
          </a:prstGeom>
          <a:blipFill rotWithShape="1">
            <a:blip r:embed="rId4">
              <a:alphaModFix/>
            </a:blip>
            <a:stretch>
              <a:fillRect b="0" l="0" r="0" t="0"/>
            </a:stretch>
          </a:blipFill>
          <a:ln>
            <a:noFill/>
          </a:ln>
        </p:spPr>
      </p:pic>
      <p:sp>
        <p:nvSpPr>
          <p:cNvPr id="1027" name="Google Shape;1027;p112"/>
          <p:cNvSpPr txBox="1"/>
          <p:nvPr>
            <p:ph idx="6" type="body"/>
          </p:nvPr>
        </p:nvSpPr>
        <p:spPr>
          <a:xfrm>
            <a:off x="7840663"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28" name="Google Shape;1028;p11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0" pos="6397">
          <p15:clr>
            <a:srgbClr val="5ACBF0"/>
          </p15:clr>
        </p15:guide>
        <p15:guide id="11" orient="horz" pos="1440">
          <p15:clr>
            <a:srgbClr val="5ACBF0"/>
          </p15:clr>
        </p15:guide>
        <p15:guide id="12" pos="4938">
          <p15:clr>
            <a:srgbClr val="5ACBF0"/>
          </p15:clr>
        </p15:guide>
        <p15:guide id="13" orient="horz" pos="2894">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round photos">
  <p:cSld name="Four round photos">
    <p:spTree>
      <p:nvGrpSpPr>
        <p:cNvPr id="1029" name="Shape 1029"/>
        <p:cNvGrpSpPr/>
        <p:nvPr/>
      </p:nvGrpSpPr>
      <p:grpSpPr>
        <a:xfrm>
          <a:off x="0" y="0"/>
          <a:ext cx="0" cy="0"/>
          <a:chOff x="0" y="0"/>
          <a:chExt cx="0" cy="0"/>
        </a:xfrm>
      </p:grpSpPr>
      <p:sp>
        <p:nvSpPr>
          <p:cNvPr id="1030" name="Google Shape;1030;p113"/>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031" name="Google Shape;1031;p113"/>
          <p:cNvPicPr preferRelativeResize="0"/>
          <p:nvPr>
            <p:ph idx="2" type="pic"/>
          </p:nvPr>
        </p:nvPicPr>
        <p:blipFill/>
        <p:spPr>
          <a:xfrm>
            <a:off x="584200" y="2286000"/>
            <a:ext cx="2313432" cy="2313432"/>
          </a:xfrm>
          <a:prstGeom prst="ellipse">
            <a:avLst/>
          </a:prstGeom>
          <a:blipFill rotWithShape="1">
            <a:blip r:embed="rId2">
              <a:alphaModFix/>
            </a:blip>
            <a:stretch>
              <a:fillRect b="0" l="0" r="0" t="0"/>
            </a:stretch>
          </a:blipFill>
          <a:ln>
            <a:noFill/>
          </a:ln>
        </p:spPr>
      </p:pic>
      <p:sp>
        <p:nvSpPr>
          <p:cNvPr id="1032" name="Google Shape;1032;p113"/>
          <p:cNvSpPr txBox="1"/>
          <p:nvPr>
            <p:ph idx="1" type="body"/>
          </p:nvPr>
        </p:nvSpPr>
        <p:spPr>
          <a:xfrm>
            <a:off x="5842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33" name="Google Shape;1033;p113"/>
          <p:cNvPicPr preferRelativeResize="0"/>
          <p:nvPr>
            <p:ph idx="3" type="pic"/>
          </p:nvPr>
        </p:nvPicPr>
        <p:blipFill/>
        <p:spPr>
          <a:xfrm>
            <a:off x="3487250" y="2286000"/>
            <a:ext cx="2313432" cy="2313432"/>
          </a:xfrm>
          <a:prstGeom prst="ellipse">
            <a:avLst/>
          </a:prstGeom>
          <a:blipFill rotWithShape="1">
            <a:blip r:embed="rId3">
              <a:alphaModFix/>
            </a:blip>
            <a:stretch>
              <a:fillRect b="0" l="0" r="0" t="0"/>
            </a:stretch>
          </a:blipFill>
          <a:ln>
            <a:noFill/>
          </a:ln>
        </p:spPr>
      </p:pic>
      <p:sp>
        <p:nvSpPr>
          <p:cNvPr id="1034" name="Google Shape;1034;p113"/>
          <p:cNvSpPr txBox="1"/>
          <p:nvPr>
            <p:ph idx="4" type="body"/>
          </p:nvPr>
        </p:nvSpPr>
        <p:spPr>
          <a:xfrm>
            <a:off x="348725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35" name="Google Shape;1035;p113"/>
          <p:cNvPicPr preferRelativeResize="0"/>
          <p:nvPr>
            <p:ph idx="5" type="pic"/>
          </p:nvPr>
        </p:nvPicPr>
        <p:blipFill/>
        <p:spPr>
          <a:xfrm>
            <a:off x="6390300" y="2286000"/>
            <a:ext cx="2313432" cy="2313432"/>
          </a:xfrm>
          <a:prstGeom prst="ellipse">
            <a:avLst/>
          </a:prstGeom>
          <a:blipFill rotWithShape="1">
            <a:blip r:embed="rId4">
              <a:alphaModFix/>
            </a:blip>
            <a:stretch>
              <a:fillRect b="0" l="0" r="0" t="0"/>
            </a:stretch>
          </a:blipFill>
          <a:ln>
            <a:noFill/>
          </a:ln>
        </p:spPr>
      </p:pic>
      <p:sp>
        <p:nvSpPr>
          <p:cNvPr id="1036" name="Google Shape;1036;p113"/>
          <p:cNvSpPr txBox="1"/>
          <p:nvPr>
            <p:ph idx="6" type="body"/>
          </p:nvPr>
        </p:nvSpPr>
        <p:spPr>
          <a:xfrm>
            <a:off x="63903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37" name="Google Shape;1037;p113"/>
          <p:cNvPicPr preferRelativeResize="0"/>
          <p:nvPr>
            <p:ph idx="7" type="pic"/>
          </p:nvPr>
        </p:nvPicPr>
        <p:blipFill/>
        <p:spPr>
          <a:xfrm>
            <a:off x="9293351" y="2286000"/>
            <a:ext cx="2313432" cy="2313432"/>
          </a:xfrm>
          <a:prstGeom prst="ellipse">
            <a:avLst/>
          </a:prstGeom>
          <a:blipFill rotWithShape="1">
            <a:blip r:embed="rId5">
              <a:alphaModFix/>
            </a:blip>
            <a:stretch>
              <a:fillRect b="0" l="0" r="0" t="0"/>
            </a:stretch>
          </a:blipFill>
          <a:ln>
            <a:noFill/>
          </a:ln>
        </p:spPr>
      </p:pic>
      <p:sp>
        <p:nvSpPr>
          <p:cNvPr id="1038" name="Google Shape;1038;p113"/>
          <p:cNvSpPr txBox="1"/>
          <p:nvPr>
            <p:ph idx="8" type="body"/>
          </p:nvPr>
        </p:nvSpPr>
        <p:spPr>
          <a:xfrm>
            <a:off x="9293351"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39" name="Google Shape;1039;p11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4025">
          <p15:clr>
            <a:srgbClr val="5ACBF0"/>
          </p15:clr>
        </p15:guide>
        <p15:guide id="4" pos="5854">
          <p15:clr>
            <a:srgbClr val="5ACBF0"/>
          </p15:clr>
        </p15:guide>
        <p15:guide id="5" pos="3654">
          <p15:clr>
            <a:srgbClr val="5ACBF0"/>
          </p15:clr>
        </p15:guide>
        <p15:guide id="6" pos="2195">
          <p15:clr>
            <a:srgbClr val="5ACBF0"/>
          </p15:clr>
        </p15:guide>
        <p15:guide id="7" pos="2926">
          <p15:clr>
            <a:srgbClr val="5ACBF0"/>
          </p15:clr>
        </p15:guide>
        <p15:guide id="8" pos="4756">
          <p15:clr>
            <a:srgbClr val="5ACBF0"/>
          </p15:clr>
        </p15:guide>
        <p15:guide id="9" pos="6581">
          <p15:clr>
            <a:srgbClr val="5ACBF0"/>
          </p15:clr>
        </p15:guide>
        <p15:guide id="10" pos="1097">
          <p15:clr>
            <a:srgbClr val="5ACBF0"/>
          </p15:clr>
        </p15:guide>
        <p15:guide id="11" orient="horz" pos="1440">
          <p15:clr>
            <a:srgbClr val="5ACBF0"/>
          </p15:clr>
        </p15:guide>
        <p15:guide id="12" pos="1826">
          <p15:clr>
            <a:srgbClr val="5ACBF0"/>
          </p15:clr>
        </p15:guide>
        <p15:guide id="13" pos="5483">
          <p15:clr>
            <a:srgbClr val="5ACBF0"/>
          </p15:clr>
        </p15:guide>
        <p15:guide id="14" orient="horz" pos="2898">
          <p15:clr>
            <a:srgbClr val="5ACBF0"/>
          </p15:clr>
        </p15:guide>
      </p15:sldGuideLst>
    </p:ext>
  </p:extLst>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round photos">
  <p:cSld name="Five round photos">
    <p:spTree>
      <p:nvGrpSpPr>
        <p:cNvPr id="1040" name="Shape 1040"/>
        <p:cNvGrpSpPr/>
        <p:nvPr/>
      </p:nvGrpSpPr>
      <p:grpSpPr>
        <a:xfrm>
          <a:off x="0" y="0"/>
          <a:ext cx="0" cy="0"/>
          <a:chOff x="0" y="0"/>
          <a:chExt cx="0" cy="0"/>
        </a:xfrm>
      </p:grpSpPr>
      <p:sp>
        <p:nvSpPr>
          <p:cNvPr id="1041" name="Google Shape;1041;p114"/>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042" name="Google Shape;1042;p114"/>
          <p:cNvPicPr preferRelativeResize="0"/>
          <p:nvPr>
            <p:ph idx="2" type="pic"/>
          </p:nvPr>
        </p:nvPicPr>
        <p:blipFill/>
        <p:spPr>
          <a:xfrm>
            <a:off x="584200" y="2286000"/>
            <a:ext cx="1737360" cy="1737360"/>
          </a:xfrm>
          <a:prstGeom prst="ellipse">
            <a:avLst/>
          </a:prstGeom>
          <a:blipFill rotWithShape="1">
            <a:blip r:embed="rId2">
              <a:alphaModFix/>
            </a:blip>
            <a:stretch>
              <a:fillRect b="0" l="0" r="0" t="0"/>
            </a:stretch>
          </a:blipFill>
          <a:ln>
            <a:noFill/>
          </a:ln>
        </p:spPr>
      </p:pic>
      <p:sp>
        <p:nvSpPr>
          <p:cNvPr id="1043" name="Google Shape;1043;p114"/>
          <p:cNvSpPr txBox="1"/>
          <p:nvPr>
            <p:ph idx="1" type="body"/>
          </p:nvPr>
        </p:nvSpPr>
        <p:spPr>
          <a:xfrm>
            <a:off x="584200"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44" name="Google Shape;1044;p114"/>
          <p:cNvPicPr preferRelativeResize="0"/>
          <p:nvPr>
            <p:ph idx="3" type="pic"/>
          </p:nvPr>
        </p:nvPicPr>
        <p:blipFill/>
        <p:spPr>
          <a:xfrm>
            <a:off x="2905506" y="2286000"/>
            <a:ext cx="1737360" cy="1737360"/>
          </a:xfrm>
          <a:prstGeom prst="ellipse">
            <a:avLst/>
          </a:prstGeom>
          <a:blipFill rotWithShape="1">
            <a:blip r:embed="rId3">
              <a:alphaModFix/>
            </a:blip>
            <a:stretch>
              <a:fillRect b="0" l="0" r="0" t="0"/>
            </a:stretch>
          </a:blipFill>
          <a:ln>
            <a:noFill/>
          </a:ln>
        </p:spPr>
      </p:pic>
      <p:sp>
        <p:nvSpPr>
          <p:cNvPr id="1045" name="Google Shape;1045;p114"/>
          <p:cNvSpPr txBox="1"/>
          <p:nvPr>
            <p:ph idx="4" type="body"/>
          </p:nvPr>
        </p:nvSpPr>
        <p:spPr>
          <a:xfrm>
            <a:off x="2905506"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46" name="Google Shape;1046;p114"/>
          <p:cNvPicPr preferRelativeResize="0"/>
          <p:nvPr>
            <p:ph idx="5" type="pic"/>
          </p:nvPr>
        </p:nvPicPr>
        <p:blipFill/>
        <p:spPr>
          <a:xfrm>
            <a:off x="5227320" y="2286000"/>
            <a:ext cx="1737360" cy="1737360"/>
          </a:xfrm>
          <a:prstGeom prst="ellipse">
            <a:avLst/>
          </a:prstGeom>
          <a:blipFill rotWithShape="1">
            <a:blip r:embed="rId4">
              <a:alphaModFix/>
            </a:blip>
            <a:stretch>
              <a:fillRect b="0" l="0" r="0" t="0"/>
            </a:stretch>
          </a:blipFill>
          <a:ln>
            <a:noFill/>
          </a:ln>
        </p:spPr>
      </p:pic>
      <p:sp>
        <p:nvSpPr>
          <p:cNvPr id="1047" name="Google Shape;1047;p114"/>
          <p:cNvSpPr txBox="1"/>
          <p:nvPr>
            <p:ph idx="6" type="body"/>
          </p:nvPr>
        </p:nvSpPr>
        <p:spPr>
          <a:xfrm>
            <a:off x="5227320" y="4235451"/>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48" name="Google Shape;1048;p114"/>
          <p:cNvPicPr preferRelativeResize="0"/>
          <p:nvPr>
            <p:ph idx="7" type="pic"/>
          </p:nvPr>
        </p:nvPicPr>
        <p:blipFill/>
        <p:spPr>
          <a:xfrm>
            <a:off x="7548118" y="2286000"/>
            <a:ext cx="1737360" cy="1737360"/>
          </a:xfrm>
          <a:prstGeom prst="ellipse">
            <a:avLst/>
          </a:prstGeom>
          <a:blipFill rotWithShape="1">
            <a:blip r:embed="rId5">
              <a:alphaModFix/>
            </a:blip>
            <a:stretch>
              <a:fillRect b="0" l="0" r="0" t="0"/>
            </a:stretch>
          </a:blipFill>
          <a:ln>
            <a:noFill/>
          </a:ln>
        </p:spPr>
      </p:pic>
      <p:sp>
        <p:nvSpPr>
          <p:cNvPr id="1049" name="Google Shape;1049;p114"/>
          <p:cNvSpPr txBox="1"/>
          <p:nvPr>
            <p:ph idx="8" type="body"/>
          </p:nvPr>
        </p:nvSpPr>
        <p:spPr>
          <a:xfrm>
            <a:off x="7548118"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050" name="Google Shape;1050;p114"/>
          <p:cNvPicPr preferRelativeResize="0"/>
          <p:nvPr>
            <p:ph idx="9" type="pic"/>
          </p:nvPr>
        </p:nvPicPr>
        <p:blipFill/>
        <p:spPr>
          <a:xfrm>
            <a:off x="9869423" y="2286000"/>
            <a:ext cx="1737360" cy="1737360"/>
          </a:xfrm>
          <a:prstGeom prst="ellipse">
            <a:avLst/>
          </a:prstGeom>
          <a:blipFill rotWithShape="1">
            <a:blip r:embed="rId6">
              <a:alphaModFix/>
            </a:blip>
            <a:stretch>
              <a:fillRect b="0" l="0" r="0" t="0"/>
            </a:stretch>
          </a:blipFill>
          <a:ln>
            <a:noFill/>
          </a:ln>
        </p:spPr>
      </p:pic>
      <p:sp>
        <p:nvSpPr>
          <p:cNvPr id="1051" name="Google Shape;1051;p114"/>
          <p:cNvSpPr txBox="1"/>
          <p:nvPr>
            <p:ph idx="13" type="body"/>
          </p:nvPr>
        </p:nvSpPr>
        <p:spPr>
          <a:xfrm>
            <a:off x="9869423"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52" name="Google Shape;1052;p11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2664">
          <p15:clr>
            <a:srgbClr val="5ACBF0"/>
          </p15:clr>
        </p15:guide>
        <p15:guide id="3" pos="6216">
          <p15:clr>
            <a:srgbClr val="5ACBF0"/>
          </p15:clr>
        </p15:guide>
        <p15:guide id="4" pos="5850">
          <p15:clr>
            <a:srgbClr val="5ACBF0"/>
          </p15:clr>
        </p15:guide>
        <p15:guide id="5" pos="4392">
          <p15:clr>
            <a:srgbClr val="5ACBF0"/>
          </p15:clr>
        </p15:guide>
        <p15:guide id="6" pos="3292">
          <p15:clr>
            <a:srgbClr val="5ACBF0"/>
          </p15:clr>
        </p15:guide>
        <p15:guide id="7" pos="2926">
          <p15:clr>
            <a:srgbClr val="5ACBF0"/>
          </p15:clr>
        </p15:guide>
        <p15:guide id="8" pos="4754">
          <p15:clr>
            <a:srgbClr val="5ACBF0"/>
          </p15:clr>
        </p15:guide>
        <p15:guide id="9" pos="1464">
          <p15:clr>
            <a:srgbClr val="5ACBF0"/>
          </p15:clr>
        </p15:guide>
        <p15:guide id="10" orient="horz" pos="1440">
          <p15:clr>
            <a:srgbClr val="5ACBF0"/>
          </p15:clr>
        </p15:guide>
        <p15:guide id="11" pos="1830">
          <p15:clr>
            <a:srgbClr val="5ACBF0"/>
          </p15:clr>
        </p15:guide>
        <p15:guide id="12" orient="horz" pos="2533">
          <p15:clr>
            <a:srgbClr val="5ACBF0"/>
          </p15:clr>
        </p15:guide>
      </p15:sldGuideLst>
    </p:ext>
  </p:extLst>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p:cSld name="Title and text side by side">
    <p:spTree>
      <p:nvGrpSpPr>
        <p:cNvPr id="1053" name="Shape 1053"/>
        <p:cNvGrpSpPr/>
        <p:nvPr/>
      </p:nvGrpSpPr>
      <p:grpSpPr>
        <a:xfrm>
          <a:off x="0" y="0"/>
          <a:ext cx="0" cy="0"/>
          <a:chOff x="0" y="0"/>
          <a:chExt cx="0" cy="0"/>
        </a:xfrm>
      </p:grpSpPr>
      <p:sp>
        <p:nvSpPr>
          <p:cNvPr id="1054" name="Google Shape;1054;p115"/>
          <p:cNvSpPr txBox="1"/>
          <p:nvPr>
            <p:ph type="title"/>
          </p:nvPr>
        </p:nvSpPr>
        <p:spPr>
          <a:xfrm>
            <a:off x="585216" y="2309812"/>
            <a:ext cx="3182027" cy="39592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5" name="Google Shape;1055;p115"/>
          <p:cNvSpPr txBox="1"/>
          <p:nvPr>
            <p:ph idx="1" type="body"/>
          </p:nvPr>
        </p:nvSpPr>
        <p:spPr>
          <a:xfrm>
            <a:off x="4356100" y="2309812"/>
            <a:ext cx="7253288" cy="3959223"/>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1056" name="Google Shape;1056;p115"/>
          <p:cNvCxnSpPr/>
          <p:nvPr/>
        </p:nvCxnSpPr>
        <p:spPr>
          <a:xfrm>
            <a:off x="585216" y="2019300"/>
            <a:ext cx="3182112" cy="0"/>
          </a:xfrm>
          <a:prstGeom prst="straightConnector1">
            <a:avLst/>
          </a:prstGeom>
          <a:noFill/>
          <a:ln cap="flat" cmpd="sng" w="28575">
            <a:solidFill>
              <a:schemeClr val="accent1"/>
            </a:solidFill>
            <a:prstDash val="solid"/>
            <a:round/>
            <a:headEnd len="sm" w="sm" type="none"/>
            <a:tailEnd len="sm" w="sm" type="none"/>
          </a:ln>
        </p:spPr>
      </p:cxnSp>
      <p:sp>
        <p:nvSpPr>
          <p:cNvPr id="1057" name="Google Shape;1057;p11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cxnSp>
        <p:nvCxnSpPr>
          <p:cNvPr id="1058" name="Google Shape;1058;p115"/>
          <p:cNvCxnSpPr/>
          <p:nvPr/>
        </p:nvCxnSpPr>
        <p:spPr>
          <a:xfrm>
            <a:off x="4354523" y="2019300"/>
            <a:ext cx="7254865" cy="0"/>
          </a:xfrm>
          <a:prstGeom prst="straightConnector1">
            <a:avLst/>
          </a:prstGeom>
          <a:noFill/>
          <a:ln cap="flat" cmpd="sng" w="19050">
            <a:solidFill>
              <a:schemeClr val="lt1">
                <a:alpha val="29803"/>
              </a:schemeClr>
            </a:solidFill>
            <a:prstDash val="solid"/>
            <a:round/>
            <a:headEnd len="sm" w="sm" type="none"/>
            <a:tailEnd len="sm" w="sm" type="none"/>
          </a:ln>
        </p:spPr>
      </p:cxnSp>
    </p:spTree>
  </p:cSld>
  <p:clrMapOvr>
    <a:masterClrMapping/>
  </p:clrMapOvr>
  <p:transition>
    <p:fade/>
  </p:transition>
  <p:extLst>
    <p:ext uri="{DCECCB84-F9BA-43D5-87BE-67443E8EF086}">
      <p15:sldGuideLst>
        <p15:guide id="1" pos="2744">
          <p15:clr>
            <a:srgbClr val="5ACBF0"/>
          </p15:clr>
        </p15:guide>
        <p15:guide id="2" orient="horz" pos="1272">
          <p15:clr>
            <a:srgbClr val="5ACBF0"/>
          </p15:clr>
        </p15:guide>
        <p15:guide id="3" pos="2376">
          <p15:clr>
            <a:srgbClr val="5ACBF0"/>
          </p15:clr>
        </p15:guide>
        <p15:guide id="4" orient="horz" pos="1455">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2">
  <p:cSld name="Title and text side by side 2">
    <p:spTree>
      <p:nvGrpSpPr>
        <p:cNvPr id="1059" name="Shape 1059"/>
        <p:cNvGrpSpPr/>
        <p:nvPr/>
      </p:nvGrpSpPr>
      <p:grpSpPr>
        <a:xfrm>
          <a:off x="0" y="0"/>
          <a:ext cx="0" cy="0"/>
          <a:chOff x="0" y="0"/>
          <a:chExt cx="0" cy="0"/>
        </a:xfrm>
      </p:grpSpPr>
      <p:sp>
        <p:nvSpPr>
          <p:cNvPr id="1060" name="Google Shape;1060;p116"/>
          <p:cNvSpPr txBox="1"/>
          <p:nvPr>
            <p:ph type="title"/>
          </p:nvPr>
        </p:nvSpPr>
        <p:spPr>
          <a:xfrm>
            <a:off x="588263" y="585788"/>
            <a:ext cx="3182027" cy="568325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1" name="Google Shape;1061;p116"/>
          <p:cNvSpPr txBox="1"/>
          <p:nvPr>
            <p:ph idx="1" type="body"/>
          </p:nvPr>
        </p:nvSpPr>
        <p:spPr>
          <a:xfrm>
            <a:off x="4941888" y="585788"/>
            <a:ext cx="6667500" cy="5683249"/>
          </a:xfrm>
          <a:prstGeom prst="rect">
            <a:avLst/>
          </a:prstGeom>
          <a:noFill/>
          <a:ln>
            <a:noFill/>
          </a:ln>
        </p:spPr>
        <p:txBody>
          <a:bodyPr anchorCtr="0" anchor="ctr"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1062" name="Google Shape;1062;p116"/>
          <p:cNvCxnSpPr/>
          <p:nvPr/>
        </p:nvCxnSpPr>
        <p:spPr>
          <a:xfrm>
            <a:off x="4356100" y="2578100"/>
            <a:ext cx="0" cy="1701800"/>
          </a:xfrm>
          <a:prstGeom prst="straightConnector1">
            <a:avLst/>
          </a:prstGeom>
          <a:noFill/>
          <a:ln cap="flat" cmpd="sng" w="28575">
            <a:solidFill>
              <a:schemeClr val="accent1"/>
            </a:solidFill>
            <a:prstDash val="solid"/>
            <a:round/>
            <a:headEnd len="sm" w="sm" type="none"/>
            <a:tailEnd len="sm" w="sm" type="none"/>
          </a:ln>
        </p:spPr>
      </p:cxnSp>
      <p:sp>
        <p:nvSpPr>
          <p:cNvPr id="1063" name="Google Shape;1063;p11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Layout full page">
  <p:cSld name="Developer Code Layout full page">
    <p:spTree>
      <p:nvGrpSpPr>
        <p:cNvPr id="1064" name="Shape 1064"/>
        <p:cNvGrpSpPr/>
        <p:nvPr/>
      </p:nvGrpSpPr>
      <p:grpSpPr>
        <a:xfrm>
          <a:off x="0" y="0"/>
          <a:ext cx="0" cy="0"/>
          <a:chOff x="0" y="0"/>
          <a:chExt cx="0" cy="0"/>
        </a:xfrm>
      </p:grpSpPr>
      <p:sp>
        <p:nvSpPr>
          <p:cNvPr id="1065" name="Google Shape;1065;p117"/>
          <p:cNvSpPr/>
          <p:nvPr/>
        </p:nvSpPr>
        <p:spPr>
          <a:xfrm>
            <a:off x="0" y="0"/>
            <a:ext cx="12192000"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1066" name="Google Shape;1066;p117"/>
          <p:cNvSpPr txBox="1"/>
          <p:nvPr>
            <p:ph idx="1" type="body"/>
          </p:nvPr>
        </p:nvSpPr>
        <p:spPr>
          <a:xfrm>
            <a:off x="0" y="0"/>
            <a:ext cx="3788358" cy="493776"/>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1067" name="Google Shape;1067;p117"/>
          <p:cNvSpPr txBox="1"/>
          <p:nvPr>
            <p:ph idx="2" type="body"/>
          </p:nvPr>
        </p:nvSpPr>
        <p:spPr>
          <a:xfrm>
            <a:off x="591438" y="710247"/>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438">
          <p15:clr>
            <a:srgbClr val="5ACBF0"/>
          </p15:clr>
        </p15:guide>
        <p15:guide id="2" orient="horz" pos="288">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Layout">
  <p:cSld name="Developer Code Layout">
    <p:spTree>
      <p:nvGrpSpPr>
        <p:cNvPr id="1068" name="Shape 1068"/>
        <p:cNvGrpSpPr/>
        <p:nvPr/>
      </p:nvGrpSpPr>
      <p:grpSpPr>
        <a:xfrm>
          <a:off x="0" y="0"/>
          <a:ext cx="0" cy="0"/>
          <a:chOff x="0" y="0"/>
          <a:chExt cx="0" cy="0"/>
        </a:xfrm>
      </p:grpSpPr>
      <p:sp>
        <p:nvSpPr>
          <p:cNvPr id="1069" name="Google Shape;1069;p118"/>
          <p:cNvSpPr txBox="1"/>
          <p:nvPr>
            <p:ph type="title"/>
          </p:nvPr>
        </p:nvSpPr>
        <p:spPr>
          <a:xfrm>
            <a:off x="588263" y="457200"/>
            <a:ext cx="11018520" cy="553998"/>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0" name="Google Shape;1070;p118"/>
          <p:cNvSpPr/>
          <p:nvPr/>
        </p:nvSpPr>
        <p:spPr>
          <a:xfrm>
            <a:off x="0" y="1436688"/>
            <a:ext cx="12192000" cy="542131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1071" name="Google Shape;1071;p118"/>
          <p:cNvSpPr txBox="1"/>
          <p:nvPr>
            <p:ph idx="1" type="body"/>
          </p:nvPr>
        </p:nvSpPr>
        <p:spPr>
          <a:xfrm>
            <a:off x="0" y="143668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1072" name="Google Shape;1072;p118"/>
          <p:cNvSpPr txBox="1"/>
          <p:nvPr>
            <p:ph idx="2" type="body"/>
          </p:nvPr>
        </p:nvSpPr>
        <p:spPr>
          <a:xfrm>
            <a:off x="588263" y="2099310"/>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Bottom">
  <p:cSld name="Code Bottom">
    <p:spTree>
      <p:nvGrpSpPr>
        <p:cNvPr id="1073" name="Shape 1073"/>
        <p:cNvGrpSpPr/>
        <p:nvPr/>
      </p:nvGrpSpPr>
      <p:grpSpPr>
        <a:xfrm>
          <a:off x="0" y="0"/>
          <a:ext cx="0" cy="0"/>
          <a:chOff x="0" y="0"/>
          <a:chExt cx="0" cy="0"/>
        </a:xfrm>
      </p:grpSpPr>
      <p:sp>
        <p:nvSpPr>
          <p:cNvPr id="1074" name="Google Shape;1074;p11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5" name="Google Shape;1075;p119"/>
          <p:cNvSpPr txBox="1"/>
          <p:nvPr>
            <p:ph idx="1" type="body"/>
          </p:nvPr>
        </p:nvSpPr>
        <p:spPr>
          <a:xfrm>
            <a:off x="586390" y="1230681"/>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76" name="Google Shape;1076;p119"/>
          <p:cNvSpPr/>
          <p:nvPr/>
        </p:nvSpPr>
        <p:spPr>
          <a:xfrm>
            <a:off x="0" y="2827138"/>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1077" name="Google Shape;1077;p119"/>
          <p:cNvSpPr txBox="1"/>
          <p:nvPr>
            <p:ph idx="2" type="body"/>
          </p:nvPr>
        </p:nvSpPr>
        <p:spPr>
          <a:xfrm>
            <a:off x="0" y="282713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1078" name="Google Shape;1078;p119"/>
          <p:cNvSpPr txBox="1"/>
          <p:nvPr>
            <p:ph idx="3" type="body"/>
          </p:nvPr>
        </p:nvSpPr>
        <p:spPr>
          <a:xfrm>
            <a:off x="586389" y="3491219"/>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776">
          <p15:clr>
            <a:srgbClr val="5ACBF0"/>
          </p15:clr>
        </p15:guide>
        <p15:guide id="3" orient="horz" pos="2197">
          <p15:clr>
            <a:srgbClr val="5ACBF0"/>
          </p15:clr>
        </p15:guide>
        <p15:guide id="4" orient="horz" pos="773">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Top">
  <p:cSld name="Code Top">
    <p:spTree>
      <p:nvGrpSpPr>
        <p:cNvPr id="1079" name="Shape 1079"/>
        <p:cNvGrpSpPr/>
        <p:nvPr/>
      </p:nvGrpSpPr>
      <p:grpSpPr>
        <a:xfrm>
          <a:off x="0" y="0"/>
          <a:ext cx="0" cy="0"/>
          <a:chOff x="0" y="0"/>
          <a:chExt cx="0" cy="0"/>
        </a:xfrm>
      </p:grpSpPr>
      <p:sp>
        <p:nvSpPr>
          <p:cNvPr id="1080" name="Google Shape;1080;p120"/>
          <p:cNvSpPr/>
          <p:nvPr/>
        </p:nvSpPr>
        <p:spPr>
          <a:xfrm>
            <a:off x="0" y="0"/>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1081" name="Google Shape;1081;p120"/>
          <p:cNvSpPr txBox="1"/>
          <p:nvPr>
            <p:ph type="title"/>
          </p:nvPr>
        </p:nvSpPr>
        <p:spPr>
          <a:xfrm>
            <a:off x="588263" y="4224580"/>
            <a:ext cx="11018520"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2" name="Google Shape;1082;p120"/>
          <p:cNvSpPr txBox="1"/>
          <p:nvPr>
            <p:ph idx="1" type="body"/>
          </p:nvPr>
        </p:nvSpPr>
        <p:spPr>
          <a:xfrm>
            <a:off x="0" y="0"/>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1083" name="Google Shape;1083;p120"/>
          <p:cNvSpPr txBox="1"/>
          <p:nvPr>
            <p:ph idx="2" type="body"/>
          </p:nvPr>
        </p:nvSpPr>
        <p:spPr>
          <a:xfrm>
            <a:off x="586389" y="660508"/>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84" name="Google Shape;1084;p120"/>
          <p:cNvSpPr txBox="1"/>
          <p:nvPr>
            <p:ph idx="3" type="body"/>
          </p:nvPr>
        </p:nvSpPr>
        <p:spPr>
          <a:xfrm>
            <a:off x="591152" y="4996505"/>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2661">
          <p15:clr>
            <a:srgbClr val="5ACBF0"/>
          </p15:clr>
        </p15:guide>
        <p15:guide id="3" orient="horz" pos="3147">
          <p15:clr>
            <a:srgbClr val="5ACBF0"/>
          </p15:clr>
        </p15:guide>
        <p15:guide id="4" orient="horz" pos="419">
          <p15:clr>
            <a:srgbClr val="5ACBF0"/>
          </p15:clr>
        </p15:guide>
      </p15:sldGuideLst>
    </p:ext>
  </p:extLst>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Right side">
  <p:cSld name="Code Right side">
    <p:spTree>
      <p:nvGrpSpPr>
        <p:cNvPr id="1085" name="Shape 1085"/>
        <p:cNvGrpSpPr/>
        <p:nvPr/>
      </p:nvGrpSpPr>
      <p:grpSpPr>
        <a:xfrm>
          <a:off x="0" y="0"/>
          <a:ext cx="0" cy="0"/>
          <a:chOff x="0" y="0"/>
          <a:chExt cx="0" cy="0"/>
        </a:xfrm>
      </p:grpSpPr>
      <p:sp>
        <p:nvSpPr>
          <p:cNvPr id="1086" name="Google Shape;1086;p121"/>
          <p:cNvSpPr txBox="1"/>
          <p:nvPr>
            <p:ph type="title"/>
          </p:nvPr>
        </p:nvSpPr>
        <p:spPr>
          <a:xfrm>
            <a:off x="588263" y="457200"/>
            <a:ext cx="4040887"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7" name="Google Shape;1087;p121"/>
          <p:cNvSpPr txBox="1"/>
          <p:nvPr>
            <p:ph idx="1" type="body"/>
          </p:nvPr>
        </p:nvSpPr>
        <p:spPr>
          <a:xfrm>
            <a:off x="588965" y="1338139"/>
            <a:ext cx="404018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88" name="Google Shape;1088;p121"/>
          <p:cNvSpPr/>
          <p:nvPr/>
        </p:nvSpPr>
        <p:spPr>
          <a:xfrm>
            <a:off x="5205984"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1089" name="Google Shape;1089;p121"/>
          <p:cNvSpPr txBox="1"/>
          <p:nvPr>
            <p:ph idx="2" type="body"/>
          </p:nvPr>
        </p:nvSpPr>
        <p:spPr>
          <a:xfrm>
            <a:off x="5211763"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1090" name="Google Shape;1090;p121"/>
          <p:cNvSpPr txBox="1"/>
          <p:nvPr>
            <p:ph idx="3" type="body"/>
          </p:nvPr>
        </p:nvSpPr>
        <p:spPr>
          <a:xfrm>
            <a:off x="5800725" y="709187"/>
            <a:ext cx="5801961"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45">
          <p15:clr>
            <a:srgbClr val="5ACBF0"/>
          </p15:clr>
        </p15:guide>
        <p15:guide id="3" orient="horz" pos="843">
          <p15:clr>
            <a:srgbClr val="5ACBF0"/>
          </p15:clr>
        </p15:guide>
        <p15:guide id="4" pos="3283">
          <p15:clr>
            <a:srgbClr val="5ACBF0"/>
          </p15:clr>
        </p15:guide>
        <p15:guide id="5" pos="3654">
          <p15:clr>
            <a:srgbClr val="5ACBF0"/>
          </p15:clr>
        </p15:guide>
        <p15:guide id="6" pos="29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2">
  <p:cSld name="Square Photo 2">
    <p:spTree>
      <p:nvGrpSpPr>
        <p:cNvPr id="102" name="Shape 102"/>
        <p:cNvGrpSpPr/>
        <p:nvPr/>
      </p:nvGrpSpPr>
      <p:grpSpPr>
        <a:xfrm>
          <a:off x="0" y="0"/>
          <a:ext cx="0" cy="0"/>
          <a:chOff x="0" y="0"/>
          <a:chExt cx="0" cy="0"/>
        </a:xfrm>
      </p:grpSpPr>
      <p:sp>
        <p:nvSpPr>
          <p:cNvPr id="103" name="Google Shape;103;p53"/>
          <p:cNvSpPr txBox="1"/>
          <p:nvPr>
            <p:ph type="title"/>
          </p:nvPr>
        </p:nvSpPr>
        <p:spPr>
          <a:xfrm>
            <a:off x="588263" y="2979738"/>
            <a:ext cx="4163125" cy="3289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2800"/>
              <a:buFont typeface="Quattrocento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04" name="Google Shape;104;p53"/>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105" name="Google Shape;105;p5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877">
          <p15:clr>
            <a:srgbClr val="5ACBF0"/>
          </p15:clr>
        </p15:guide>
        <p15:guide id="3" pos="3731">
          <p15:clr>
            <a:srgbClr val="C35EA4"/>
          </p15:clr>
        </p15:guide>
        <p15:guide id="4" pos="2993">
          <p15:clr>
            <a:srgbClr val="5ACBF0"/>
          </p15:clr>
        </p15:guide>
        <p15:guide id="5" pos="3547">
          <p15:clr>
            <a:srgbClr val="A4A3A4"/>
          </p15:clr>
        </p15:guide>
      </p15:sldGuideLst>
    </p:ext>
  </p:extLst>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Left sde">
  <p:cSld name="Code Left sde">
    <p:spTree>
      <p:nvGrpSpPr>
        <p:cNvPr id="1091" name="Shape 1091"/>
        <p:cNvGrpSpPr/>
        <p:nvPr/>
      </p:nvGrpSpPr>
      <p:grpSpPr>
        <a:xfrm>
          <a:off x="0" y="0"/>
          <a:ext cx="0" cy="0"/>
          <a:chOff x="0" y="0"/>
          <a:chExt cx="0" cy="0"/>
        </a:xfrm>
      </p:grpSpPr>
      <p:sp>
        <p:nvSpPr>
          <p:cNvPr id="1092" name="Google Shape;1092;p122"/>
          <p:cNvSpPr/>
          <p:nvPr/>
        </p:nvSpPr>
        <p:spPr>
          <a:xfrm>
            <a:off x="-2"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1093" name="Google Shape;1093;p122"/>
          <p:cNvSpPr txBox="1"/>
          <p:nvPr>
            <p:ph type="title"/>
          </p:nvPr>
        </p:nvSpPr>
        <p:spPr>
          <a:xfrm>
            <a:off x="7575549" y="457200"/>
            <a:ext cx="4031233"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4" name="Google Shape;1094;p122"/>
          <p:cNvSpPr txBox="1"/>
          <p:nvPr>
            <p:ph idx="1" type="body"/>
          </p:nvPr>
        </p:nvSpPr>
        <p:spPr>
          <a:xfrm>
            <a:off x="-1"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1095" name="Google Shape;1095;p122"/>
          <p:cNvSpPr txBox="1"/>
          <p:nvPr>
            <p:ph idx="2" type="body"/>
          </p:nvPr>
        </p:nvSpPr>
        <p:spPr>
          <a:xfrm>
            <a:off x="584199" y="706011"/>
            <a:ext cx="581977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96" name="Google Shape;1096;p122"/>
          <p:cNvSpPr txBox="1"/>
          <p:nvPr>
            <p:ph idx="3" type="body"/>
          </p:nvPr>
        </p:nvSpPr>
        <p:spPr>
          <a:xfrm>
            <a:off x="7575550" y="1336675"/>
            <a:ext cx="4033838"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36">
          <p15:clr>
            <a:srgbClr val="5ACBF0"/>
          </p15:clr>
        </p15:guide>
        <p15:guide id="3" orient="horz" pos="839">
          <p15:clr>
            <a:srgbClr val="5ACBF0"/>
          </p15:clr>
        </p15:guide>
        <p15:guide id="4" pos="4402">
          <p15:clr>
            <a:srgbClr val="5ACBF0"/>
          </p15:clr>
        </p15:guide>
        <p15:guide id="5" pos="4034">
          <p15:clr>
            <a:srgbClr val="5ACBF0"/>
          </p15:clr>
        </p15:guide>
        <p15:guide id="6" pos="4772">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p:cSld name="Demo slide">
    <p:bg>
      <p:bgPr>
        <a:solidFill>
          <a:schemeClr val="dk2"/>
        </a:solidFill>
      </p:bgPr>
    </p:bg>
    <p:spTree>
      <p:nvGrpSpPr>
        <p:cNvPr id="1097" name="Shape 1097"/>
        <p:cNvGrpSpPr/>
        <p:nvPr/>
      </p:nvGrpSpPr>
      <p:grpSpPr>
        <a:xfrm>
          <a:off x="0" y="0"/>
          <a:ext cx="0" cy="0"/>
          <a:chOff x="0" y="0"/>
          <a:chExt cx="0" cy="0"/>
        </a:xfrm>
      </p:grpSpPr>
      <p:sp>
        <p:nvSpPr>
          <p:cNvPr id="1098" name="Google Shape;1098;p123"/>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8DC8E8"/>
              </a:buClr>
              <a:buSzPts val="3600"/>
              <a:buFont typeface="Quattrocento Sans"/>
              <a:buNone/>
              <a:defRPr b="0" sz="3600" cap="none">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9" name="Google Shape;1099;p123"/>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2">
  <p:cSld name="Demo slide 2">
    <p:spTree>
      <p:nvGrpSpPr>
        <p:cNvPr id="1100" name="Shape 1100"/>
        <p:cNvGrpSpPr/>
        <p:nvPr/>
      </p:nvGrpSpPr>
      <p:grpSpPr>
        <a:xfrm>
          <a:off x="0" y="0"/>
          <a:ext cx="0" cy="0"/>
          <a:chOff x="0" y="0"/>
          <a:chExt cx="0" cy="0"/>
        </a:xfrm>
      </p:grpSpPr>
      <p:sp>
        <p:nvSpPr>
          <p:cNvPr id="1101" name="Google Shape;1101;p124"/>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3600"/>
              <a:buFont typeface="Quattrocento Sans"/>
              <a:buNone/>
              <a:defRPr b="0" sz="360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2" name="Google Shape;1102;p124"/>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dk2"/>
        </a:solidFill>
      </p:bgPr>
    </p:bg>
    <p:spTree>
      <p:nvGrpSpPr>
        <p:cNvPr id="1103" name="Shape 1103"/>
        <p:cNvGrpSpPr/>
        <p:nvPr/>
      </p:nvGrpSpPr>
      <p:grpSpPr>
        <a:xfrm>
          <a:off x="0" y="0"/>
          <a:ext cx="0" cy="0"/>
          <a:chOff x="0" y="0"/>
          <a:chExt cx="0" cy="0"/>
        </a:xfrm>
      </p:grpSpPr>
      <p:sp>
        <p:nvSpPr>
          <p:cNvPr id="1104" name="Google Shape;1104;p125"/>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8DC8E8"/>
              </a:buClr>
              <a:buSzPts val="3600"/>
              <a:buFont typeface="Quattrocento Sans"/>
              <a:buNone/>
              <a:defRPr b="0" sz="3600" cap="none">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p:cSld name="Section Title 2">
    <p:spTree>
      <p:nvGrpSpPr>
        <p:cNvPr id="1105" name="Shape 1105"/>
        <p:cNvGrpSpPr/>
        <p:nvPr/>
      </p:nvGrpSpPr>
      <p:grpSpPr>
        <a:xfrm>
          <a:off x="0" y="0"/>
          <a:ext cx="0" cy="0"/>
          <a:chOff x="0" y="0"/>
          <a:chExt cx="0" cy="0"/>
        </a:xfrm>
      </p:grpSpPr>
      <p:sp>
        <p:nvSpPr>
          <p:cNvPr id="1106" name="Google Shape;1106;p126"/>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3600"/>
              <a:buFont typeface="Quattrocento Sans"/>
              <a:buNone/>
              <a:defRPr b="0" sz="360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bg>
      <p:bgPr>
        <a:solidFill>
          <a:schemeClr val="dk2"/>
        </a:solidFill>
      </p:bgPr>
    </p:bg>
    <p:spTree>
      <p:nvGrpSpPr>
        <p:cNvPr id="1107" name="Shape 1107"/>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logo slide">
  <p:cSld name="Closing logo slide">
    <p:bg>
      <p:bgPr>
        <a:solidFill>
          <a:schemeClr val="dk2"/>
        </a:solidFill>
      </p:bgPr>
    </p:bg>
    <p:spTree>
      <p:nvGrpSpPr>
        <p:cNvPr id="1108" name="Shape 1108"/>
        <p:cNvGrpSpPr/>
        <p:nvPr/>
      </p:nvGrpSpPr>
      <p:grpSpPr>
        <a:xfrm>
          <a:off x="0" y="0"/>
          <a:ext cx="0" cy="0"/>
          <a:chOff x="0" y="0"/>
          <a:chExt cx="0" cy="0"/>
        </a:xfrm>
      </p:grpSpPr>
      <p:sp>
        <p:nvSpPr>
          <p:cNvPr descr="This is a copyright notice that should be included on the final slide." id="1109" name="Google Shape;1109;p128"/>
          <p:cNvSpPr txBox="1"/>
          <p:nvPr/>
        </p:nvSpPr>
        <p:spPr>
          <a:xfrm>
            <a:off x="584200" y="6161316"/>
            <a:ext cx="4482124" cy="107722"/>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700">
                <a:solidFill>
                  <a:schemeClr val="lt1"/>
                </a:solidFill>
                <a:latin typeface="Quattrocento Sans"/>
                <a:ea typeface="Quattrocento Sans"/>
                <a:cs typeface="Quattrocento Sans"/>
                <a:sym typeface="Quattrocento Sans"/>
              </a:rPr>
              <a:t>© Copyright Microsoft Corporation. All rights reserved. </a:t>
            </a:r>
            <a:endParaRPr/>
          </a:p>
        </p:txBody>
      </p:sp>
      <p:pic>
        <p:nvPicPr>
          <p:cNvPr descr="Microsoft logo white text version" id="1110" name="Google Shape;1110;p128"/>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Only">
  <p:cSld name="26_Title Only">
    <p:spTree>
      <p:nvGrpSpPr>
        <p:cNvPr id="1111" name="Shape 1111"/>
        <p:cNvGrpSpPr/>
        <p:nvPr/>
      </p:nvGrpSpPr>
      <p:grpSpPr>
        <a:xfrm>
          <a:off x="0" y="0"/>
          <a:ext cx="0" cy="0"/>
          <a:chOff x="0" y="0"/>
          <a:chExt cx="0" cy="0"/>
        </a:xfrm>
      </p:grpSpPr>
      <p:sp>
        <p:nvSpPr>
          <p:cNvPr id="1112" name="Google Shape;1112;p12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3" name="Google Shape;1113;p129"/>
          <p:cNvSpPr txBox="1"/>
          <p:nvPr>
            <p:ph idx="1" type="body"/>
          </p:nvPr>
        </p:nvSpPr>
        <p:spPr>
          <a:xfrm>
            <a:off x="592708" y="1018108"/>
            <a:ext cx="11014075" cy="307777"/>
          </a:xfrm>
          <a:prstGeom prst="rect">
            <a:avLst/>
          </a:prstGeom>
          <a:noFill/>
          <a:ln>
            <a:noFill/>
          </a:ln>
        </p:spPr>
        <p:txBody>
          <a:bodyPr anchorCtr="0" anchor="t" bIns="0" lIns="0" spcFirstLastPara="1" rIns="0" wrap="square" tIns="0">
            <a:spAutoFit/>
          </a:bodyPr>
          <a:lstStyle>
            <a:lvl1pPr indent="-342900" lvl="0" marL="457200" algn="ctr">
              <a:lnSpc>
                <a:spcPct val="100000"/>
              </a:lnSpc>
              <a:spcBef>
                <a:spcPts val="400"/>
              </a:spcBef>
              <a:spcAft>
                <a:spcPts val="0"/>
              </a:spcAft>
              <a:buClr>
                <a:srgbClr val="4BB0FF"/>
              </a:buClr>
              <a:buSzPts val="1800"/>
              <a:buChar char="·"/>
              <a:defRPr sz="2000">
                <a:solidFill>
                  <a:srgbClr val="4BB0FF"/>
                </a:solidFill>
              </a:defRPr>
            </a:lvl1pPr>
            <a:lvl2pPr indent="-342900" lvl="1" marL="914400" algn="ctr">
              <a:lnSpc>
                <a:spcPct val="100000"/>
              </a:lnSpc>
              <a:spcBef>
                <a:spcPts val="400"/>
              </a:spcBef>
              <a:spcAft>
                <a:spcPts val="0"/>
              </a:spcAft>
              <a:buClr>
                <a:schemeClr val="lt1"/>
              </a:buClr>
              <a:buSzPts val="1800"/>
              <a:buChar char="·"/>
              <a:defRPr/>
            </a:lvl2pPr>
            <a:lvl3pPr indent="-320039" lvl="2" marL="1371600" algn="ctr">
              <a:lnSpc>
                <a:spcPct val="100000"/>
              </a:lnSpc>
              <a:spcBef>
                <a:spcPts val="320"/>
              </a:spcBef>
              <a:spcAft>
                <a:spcPts val="0"/>
              </a:spcAft>
              <a:buClr>
                <a:schemeClr val="lt1"/>
              </a:buClr>
              <a:buSzPts val="1440"/>
              <a:buChar char="·"/>
              <a:defRPr/>
            </a:lvl3pPr>
            <a:lvl4pPr indent="-308610" lvl="3" marL="1828800" algn="ctr">
              <a:lnSpc>
                <a:spcPct val="100000"/>
              </a:lnSpc>
              <a:spcBef>
                <a:spcPts val="280"/>
              </a:spcBef>
              <a:spcAft>
                <a:spcPts val="0"/>
              </a:spcAft>
              <a:buClr>
                <a:schemeClr val="lt1"/>
              </a:buClr>
              <a:buSzPts val="1260"/>
              <a:buChar char="·"/>
              <a:defRPr/>
            </a:lvl4pPr>
            <a:lvl5pPr indent="-308610" lvl="4" marL="2286000" algn="ctr">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14" name="Google Shape;1114;p129"/>
          <p:cNvSpPr/>
          <p:nvPr/>
        </p:nvSpPr>
        <p:spPr>
          <a:xfrm>
            <a:off x="4503458" y="2017712"/>
            <a:ext cx="3155385" cy="3175521"/>
          </a:xfrm>
          <a:prstGeom prst="rect">
            <a:avLst/>
          </a:prstGeom>
          <a:solidFill>
            <a:schemeClr val="dk1"/>
          </a:solidFill>
          <a:ln cap="flat" cmpd="sng" w="9525">
            <a:solidFill>
              <a:srgbClr val="B9DDF1">
                <a:alpha val="66666"/>
              </a:srgbClr>
            </a:solidFill>
            <a:prstDash val="solid"/>
            <a:round/>
            <a:headEnd len="sm" w="sm" type="none"/>
            <a:tailEnd len="sm" w="sm" type="none"/>
          </a:ln>
          <a:effectLst>
            <a:outerShdw blurRad="254000" rotWithShape="0" algn="ctr">
              <a:schemeClr val="accent2"/>
            </a:outerShdw>
          </a:effectLst>
        </p:spPr>
        <p:txBody>
          <a:bodyPr anchorCtr="0" anchor="b" bIns="146300" lIns="182875" spcFirstLastPara="1" rIns="182875" wrap="square" tIns="146300">
            <a:noAutofit/>
          </a:bodyPr>
          <a:lstStyle/>
          <a:p>
            <a:pPr indent="0" lvl="0" marL="0" marR="0" rtl="0" algn="ctr">
              <a:spcBef>
                <a:spcPts val="0"/>
              </a:spcBef>
              <a:spcAft>
                <a:spcPts val="0"/>
              </a:spcAft>
              <a:buNone/>
            </a:pPr>
            <a:r>
              <a:t/>
            </a:r>
            <a:endParaRPr sz="2000">
              <a:solidFill>
                <a:srgbClr val="B9DDF1"/>
              </a:solidFill>
              <a:latin typeface="Quattrocento Sans"/>
              <a:ea typeface="Quattrocento Sans"/>
              <a:cs typeface="Quattrocento Sans"/>
              <a:sym typeface="Quattrocento Sans"/>
            </a:endParaRPr>
          </a:p>
        </p:txBody>
      </p:sp>
      <p:sp>
        <p:nvSpPr>
          <p:cNvPr id="1115" name="Google Shape;1115;p129"/>
          <p:cNvSpPr/>
          <p:nvPr/>
        </p:nvSpPr>
        <p:spPr>
          <a:xfrm>
            <a:off x="1043018" y="2017712"/>
            <a:ext cx="3155385" cy="3175521"/>
          </a:xfrm>
          <a:prstGeom prst="rect">
            <a:avLst/>
          </a:prstGeom>
          <a:solidFill>
            <a:schemeClr val="dk1"/>
          </a:solidFill>
          <a:ln cap="flat" cmpd="sng" w="9525">
            <a:solidFill>
              <a:srgbClr val="B9DDF1">
                <a:alpha val="66666"/>
              </a:srgbClr>
            </a:solidFill>
            <a:prstDash val="solid"/>
            <a:round/>
            <a:headEnd len="sm" w="sm" type="none"/>
            <a:tailEnd len="sm" w="sm" type="none"/>
          </a:ln>
          <a:effectLst>
            <a:outerShdw blurRad="254000" rotWithShape="0" algn="ctr">
              <a:schemeClr val="accent2"/>
            </a:outerShdw>
          </a:effectLst>
        </p:spPr>
        <p:txBody>
          <a:bodyPr anchorCtr="0" anchor="b" bIns="146300" lIns="182875" spcFirstLastPara="1" rIns="182875" wrap="square" tIns="146300">
            <a:noAutofit/>
          </a:bodyPr>
          <a:lstStyle/>
          <a:p>
            <a:pPr indent="0" lvl="0" marL="0" marR="0" rtl="0" algn="ctr">
              <a:spcBef>
                <a:spcPts val="0"/>
              </a:spcBef>
              <a:spcAft>
                <a:spcPts val="0"/>
              </a:spcAft>
              <a:buNone/>
            </a:pPr>
            <a:r>
              <a:t/>
            </a:r>
            <a:endParaRPr sz="2000">
              <a:solidFill>
                <a:srgbClr val="B9DDF1"/>
              </a:solidFill>
              <a:latin typeface="Quattrocento Sans"/>
              <a:ea typeface="Quattrocento Sans"/>
              <a:cs typeface="Quattrocento Sans"/>
              <a:sym typeface="Quattrocento Sans"/>
            </a:endParaRPr>
          </a:p>
        </p:txBody>
      </p:sp>
      <p:sp>
        <p:nvSpPr>
          <p:cNvPr id="1116" name="Google Shape;1116;p129"/>
          <p:cNvSpPr/>
          <p:nvPr/>
        </p:nvSpPr>
        <p:spPr>
          <a:xfrm>
            <a:off x="7993597" y="2017712"/>
            <a:ext cx="3155385" cy="3175521"/>
          </a:xfrm>
          <a:prstGeom prst="rect">
            <a:avLst/>
          </a:prstGeom>
          <a:solidFill>
            <a:schemeClr val="dk1"/>
          </a:solidFill>
          <a:ln cap="flat" cmpd="sng" w="9525">
            <a:solidFill>
              <a:srgbClr val="B9DDF1">
                <a:alpha val="66666"/>
              </a:srgbClr>
            </a:solidFill>
            <a:prstDash val="solid"/>
            <a:round/>
            <a:headEnd len="sm" w="sm" type="none"/>
            <a:tailEnd len="sm" w="sm" type="none"/>
          </a:ln>
          <a:effectLst>
            <a:outerShdw blurRad="254000" rotWithShape="0" algn="ctr">
              <a:schemeClr val="accent2"/>
            </a:outerShdw>
          </a:effectLst>
        </p:spPr>
        <p:txBody>
          <a:bodyPr anchorCtr="0" anchor="b" bIns="146300" lIns="182875" spcFirstLastPara="1" rIns="182875" wrap="square" tIns="146300">
            <a:noAutofit/>
          </a:bodyPr>
          <a:lstStyle/>
          <a:p>
            <a:pPr indent="0" lvl="0" marL="0" marR="0" rtl="0" algn="ctr">
              <a:spcBef>
                <a:spcPts val="0"/>
              </a:spcBef>
              <a:spcAft>
                <a:spcPts val="0"/>
              </a:spcAft>
              <a:buNone/>
            </a:pPr>
            <a:r>
              <a:t/>
            </a:r>
            <a:endParaRPr sz="2000">
              <a:solidFill>
                <a:srgbClr val="B9DDF1"/>
              </a:solidFill>
              <a:latin typeface="Quattrocento Sans"/>
              <a:ea typeface="Quattrocento Sans"/>
              <a:cs typeface="Quattrocento Sans"/>
              <a:sym typeface="Quattrocento Sans"/>
            </a:endParaRPr>
          </a:p>
        </p:txBody>
      </p:sp>
      <p:sp>
        <p:nvSpPr>
          <p:cNvPr id="1117" name="Google Shape;1117;p129"/>
          <p:cNvSpPr txBox="1"/>
          <p:nvPr>
            <p:ph idx="2" type="body"/>
          </p:nvPr>
        </p:nvSpPr>
        <p:spPr>
          <a:xfrm>
            <a:off x="1266134" y="3123805"/>
            <a:ext cx="2704616" cy="615553"/>
          </a:xfrm>
          <a:prstGeom prst="rect">
            <a:avLst/>
          </a:prstGeom>
          <a:noFill/>
          <a:ln>
            <a:noFill/>
          </a:ln>
        </p:spPr>
        <p:txBody>
          <a:bodyPr anchorCtr="0" anchor="t" bIns="0" lIns="0" spcFirstLastPara="1" rIns="0" wrap="square" tIns="0">
            <a:spAutoFit/>
          </a:bodyPr>
          <a:lstStyle>
            <a:lvl1pPr indent="-342900" lvl="0" marL="457200" algn="ctr">
              <a:lnSpc>
                <a:spcPct val="100000"/>
              </a:lnSpc>
              <a:spcBef>
                <a:spcPts val="400"/>
              </a:spcBef>
              <a:spcAft>
                <a:spcPts val="0"/>
              </a:spcAft>
              <a:buClr>
                <a:srgbClr val="4BB0FF"/>
              </a:buClr>
              <a:buSzPts val="1800"/>
              <a:buChar char="·"/>
              <a:defRPr b="1" sz="2000">
                <a:solidFill>
                  <a:srgbClr val="4BB0FF"/>
                </a:solidFill>
                <a:latin typeface="Quattrocento Sans"/>
                <a:ea typeface="Quattrocento Sans"/>
                <a:cs typeface="Quattrocento Sans"/>
                <a:sym typeface="Quattrocento Sans"/>
              </a:defRPr>
            </a:lvl1pPr>
            <a:lvl2pPr indent="-308610" lvl="1" marL="914400" algn="ctr">
              <a:lnSpc>
                <a:spcPct val="100000"/>
              </a:lnSpc>
              <a:spcBef>
                <a:spcPts val="280"/>
              </a:spcBef>
              <a:spcAft>
                <a:spcPts val="0"/>
              </a:spcAft>
              <a:buClr>
                <a:schemeClr val="accent2"/>
              </a:buClr>
              <a:buSzPts val="1260"/>
              <a:buChar char="·"/>
              <a:defRPr sz="1400">
                <a:solidFill>
                  <a:schemeClr val="accent2"/>
                </a:solidFill>
              </a:defRPr>
            </a:lvl2pPr>
            <a:lvl3pPr indent="-291464" lvl="2" marL="1371600" algn="l">
              <a:lnSpc>
                <a:spcPct val="100000"/>
              </a:lnSpc>
              <a:spcBef>
                <a:spcPts val="220"/>
              </a:spcBef>
              <a:spcAft>
                <a:spcPts val="0"/>
              </a:spcAft>
              <a:buClr>
                <a:schemeClr val="accent2"/>
              </a:buClr>
              <a:buSzPts val="990"/>
              <a:buChar char="·"/>
              <a:defRPr sz="1100">
                <a:solidFill>
                  <a:schemeClr val="accent2"/>
                </a:solidFill>
              </a:defRPr>
            </a:lvl3pPr>
            <a:lvl4pPr indent="-288607" lvl="3" marL="1828800" algn="l">
              <a:lnSpc>
                <a:spcPct val="100000"/>
              </a:lnSpc>
              <a:spcBef>
                <a:spcPts val="210"/>
              </a:spcBef>
              <a:spcAft>
                <a:spcPts val="0"/>
              </a:spcAft>
              <a:buClr>
                <a:schemeClr val="accent2"/>
              </a:buClr>
              <a:buSzPts val="945"/>
              <a:buChar char="·"/>
              <a:defRPr sz="1050">
                <a:solidFill>
                  <a:schemeClr val="accent2"/>
                </a:solidFill>
              </a:defRPr>
            </a:lvl4pPr>
            <a:lvl5pPr indent="-288607" lvl="4" marL="2286000" algn="l">
              <a:lnSpc>
                <a:spcPct val="100000"/>
              </a:lnSpc>
              <a:spcBef>
                <a:spcPts val="210"/>
              </a:spcBef>
              <a:spcAft>
                <a:spcPts val="0"/>
              </a:spcAft>
              <a:buClr>
                <a:schemeClr val="accent2"/>
              </a:buClr>
              <a:buSzPts val="945"/>
              <a:buChar char="·"/>
              <a:defRPr sz="1050">
                <a:solidFill>
                  <a:schemeClr val="accent2"/>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18" name="Google Shape;1118;p129"/>
          <p:cNvSpPr txBox="1"/>
          <p:nvPr>
            <p:ph idx="3" type="body"/>
          </p:nvPr>
        </p:nvSpPr>
        <p:spPr>
          <a:xfrm>
            <a:off x="1266134" y="4138971"/>
            <a:ext cx="2704616" cy="615553"/>
          </a:xfrm>
          <a:prstGeom prst="rect">
            <a:avLst/>
          </a:prstGeom>
          <a:noFill/>
          <a:ln>
            <a:noFill/>
          </a:ln>
        </p:spPr>
        <p:txBody>
          <a:bodyPr anchorCtr="0" anchor="t" bIns="0" lIns="0" spcFirstLastPara="1" rIns="0" wrap="square" tIns="0">
            <a:spAutoFit/>
          </a:bodyPr>
          <a:lstStyle>
            <a:lvl1pPr indent="-331470" lvl="0" marL="457200" algn="ctr">
              <a:lnSpc>
                <a:spcPct val="100000"/>
              </a:lnSpc>
              <a:spcBef>
                <a:spcPts val="360"/>
              </a:spcBef>
              <a:spcAft>
                <a:spcPts val="0"/>
              </a:spcAft>
              <a:buClr>
                <a:schemeClr val="lt1"/>
              </a:buClr>
              <a:buSzPts val="1620"/>
              <a:buChar char="·"/>
              <a:defRPr b="0" i="0" sz="1800">
                <a:solidFill>
                  <a:schemeClr val="lt1"/>
                </a:solidFill>
                <a:latin typeface="Quattrocento Sans"/>
                <a:ea typeface="Quattrocento Sans"/>
                <a:cs typeface="Quattrocento Sans"/>
                <a:sym typeface="Quattrocento Sans"/>
              </a:defRPr>
            </a:lvl1pPr>
            <a:lvl2pPr indent="-308610" lvl="1" marL="914400" algn="ctr">
              <a:lnSpc>
                <a:spcPct val="100000"/>
              </a:lnSpc>
              <a:spcBef>
                <a:spcPts val="280"/>
              </a:spcBef>
              <a:spcAft>
                <a:spcPts val="0"/>
              </a:spcAft>
              <a:buClr>
                <a:schemeClr val="accent2"/>
              </a:buClr>
              <a:buSzPts val="1260"/>
              <a:buChar char="·"/>
              <a:defRPr sz="1400">
                <a:solidFill>
                  <a:schemeClr val="accent2"/>
                </a:solidFill>
              </a:defRPr>
            </a:lvl2pPr>
            <a:lvl3pPr indent="-291464" lvl="2" marL="1371600" algn="l">
              <a:lnSpc>
                <a:spcPct val="100000"/>
              </a:lnSpc>
              <a:spcBef>
                <a:spcPts val="220"/>
              </a:spcBef>
              <a:spcAft>
                <a:spcPts val="0"/>
              </a:spcAft>
              <a:buClr>
                <a:schemeClr val="accent2"/>
              </a:buClr>
              <a:buSzPts val="990"/>
              <a:buChar char="·"/>
              <a:defRPr sz="1100">
                <a:solidFill>
                  <a:schemeClr val="accent2"/>
                </a:solidFill>
              </a:defRPr>
            </a:lvl3pPr>
            <a:lvl4pPr indent="-288607" lvl="3" marL="1828800" algn="l">
              <a:lnSpc>
                <a:spcPct val="100000"/>
              </a:lnSpc>
              <a:spcBef>
                <a:spcPts val="210"/>
              </a:spcBef>
              <a:spcAft>
                <a:spcPts val="0"/>
              </a:spcAft>
              <a:buClr>
                <a:schemeClr val="accent2"/>
              </a:buClr>
              <a:buSzPts val="945"/>
              <a:buChar char="·"/>
              <a:defRPr sz="1050">
                <a:solidFill>
                  <a:schemeClr val="accent2"/>
                </a:solidFill>
              </a:defRPr>
            </a:lvl4pPr>
            <a:lvl5pPr indent="-288607" lvl="4" marL="2286000" algn="l">
              <a:lnSpc>
                <a:spcPct val="100000"/>
              </a:lnSpc>
              <a:spcBef>
                <a:spcPts val="210"/>
              </a:spcBef>
              <a:spcAft>
                <a:spcPts val="0"/>
              </a:spcAft>
              <a:buClr>
                <a:schemeClr val="accent2"/>
              </a:buClr>
              <a:buSzPts val="945"/>
              <a:buChar char="·"/>
              <a:defRPr sz="1050">
                <a:solidFill>
                  <a:schemeClr val="accent2"/>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19" name="Google Shape;1119;p129"/>
          <p:cNvSpPr txBox="1"/>
          <p:nvPr>
            <p:ph idx="4" type="body"/>
          </p:nvPr>
        </p:nvSpPr>
        <p:spPr>
          <a:xfrm>
            <a:off x="4726574" y="3160318"/>
            <a:ext cx="2704616" cy="615553"/>
          </a:xfrm>
          <a:prstGeom prst="rect">
            <a:avLst/>
          </a:prstGeom>
          <a:noFill/>
          <a:ln>
            <a:noFill/>
          </a:ln>
        </p:spPr>
        <p:txBody>
          <a:bodyPr anchorCtr="0" anchor="t" bIns="0" lIns="0" spcFirstLastPara="1" rIns="0" wrap="square" tIns="0">
            <a:spAutoFit/>
          </a:bodyPr>
          <a:lstStyle>
            <a:lvl1pPr indent="-228600" lvl="0" marL="457200" marR="0" algn="ctr">
              <a:lnSpc>
                <a:spcPct val="100000"/>
              </a:lnSpc>
              <a:spcBef>
                <a:spcPts val="1200"/>
              </a:spcBef>
              <a:spcAft>
                <a:spcPts val="0"/>
              </a:spcAft>
              <a:buClr>
                <a:srgbClr val="4BB0FF"/>
              </a:buClr>
              <a:buSzPts val="1800"/>
              <a:buFont typeface="Noto Sans Symbols"/>
              <a:buNone/>
              <a:defRPr b="1" sz="2000">
                <a:solidFill>
                  <a:srgbClr val="4BB0FF"/>
                </a:solidFill>
                <a:latin typeface="Quattrocento Sans"/>
                <a:ea typeface="Quattrocento Sans"/>
                <a:cs typeface="Quattrocento Sans"/>
                <a:sym typeface="Quattrocento Sans"/>
              </a:defRPr>
            </a:lvl1pPr>
            <a:lvl2pPr indent="-228600" lvl="1" marL="914400" algn="ctr">
              <a:lnSpc>
                <a:spcPct val="100000"/>
              </a:lnSpc>
              <a:spcBef>
                <a:spcPts val="0"/>
              </a:spcBef>
              <a:spcAft>
                <a:spcPts val="0"/>
              </a:spcAft>
              <a:buClr>
                <a:schemeClr val="lt1"/>
              </a:buClr>
              <a:buSzPts val="1260"/>
              <a:buNone/>
              <a:defRPr b="0" sz="1400">
                <a:solidFill>
                  <a:schemeClr val="lt1"/>
                </a:solidFill>
              </a:defRPr>
            </a:lvl2pPr>
            <a:lvl3pPr indent="-228600" lvl="2" marL="1371600" algn="ctr">
              <a:lnSpc>
                <a:spcPct val="100000"/>
              </a:lnSpc>
              <a:spcBef>
                <a:spcPts val="600"/>
              </a:spcBef>
              <a:spcAft>
                <a:spcPts val="0"/>
              </a:spcAft>
              <a:buClr>
                <a:schemeClr val="lt1"/>
              </a:buClr>
              <a:buSzPts val="1260"/>
              <a:buNone/>
              <a:defRPr b="1" sz="1400">
                <a:solidFill>
                  <a:schemeClr val="lt1"/>
                </a:solidFill>
              </a:defRPr>
            </a:lvl3pPr>
            <a:lvl4pPr indent="-228600" lvl="3" marL="1828800" algn="ctr">
              <a:lnSpc>
                <a:spcPct val="100000"/>
              </a:lnSpc>
              <a:spcBef>
                <a:spcPts val="600"/>
              </a:spcBef>
              <a:spcAft>
                <a:spcPts val="0"/>
              </a:spcAft>
              <a:buClr>
                <a:schemeClr val="lt1"/>
              </a:buClr>
              <a:buSzPts val="1260"/>
              <a:buNone/>
              <a:defRPr b="0" sz="1400">
                <a:solidFill>
                  <a:schemeClr val="lt1"/>
                </a:solidFill>
              </a:defRPr>
            </a:lvl4pPr>
            <a:lvl5pPr indent="-228600" lvl="4" marL="2286000" algn="ctr">
              <a:lnSpc>
                <a:spcPct val="100000"/>
              </a:lnSpc>
              <a:spcBef>
                <a:spcPts val="600"/>
              </a:spcBef>
              <a:spcAft>
                <a:spcPts val="0"/>
              </a:spcAft>
              <a:buClr>
                <a:schemeClr val="lt1"/>
              </a:buClr>
              <a:buSzPts val="1260"/>
              <a:buNone/>
              <a:defRPr b="0" sz="1400">
                <a:solidFill>
                  <a:schemeClr val="lt1"/>
                </a:solidFill>
              </a:defRPr>
            </a:lvl5pPr>
            <a:lvl6pPr indent="-342900" lvl="5" marL="2743200" algn="l">
              <a:spcBef>
                <a:spcPts val="60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20" name="Google Shape;1120;p129"/>
          <p:cNvSpPr txBox="1"/>
          <p:nvPr>
            <p:ph idx="5" type="body"/>
          </p:nvPr>
        </p:nvSpPr>
        <p:spPr>
          <a:xfrm>
            <a:off x="4726574" y="4175484"/>
            <a:ext cx="2704616" cy="615553"/>
          </a:xfrm>
          <a:prstGeom prst="rect">
            <a:avLst/>
          </a:prstGeom>
          <a:noFill/>
          <a:ln>
            <a:noFill/>
          </a:ln>
        </p:spPr>
        <p:txBody>
          <a:bodyPr anchorCtr="0" anchor="t" bIns="0" lIns="0" spcFirstLastPara="1" rIns="0" wrap="square" tIns="0">
            <a:spAutoFit/>
          </a:bodyPr>
          <a:lstStyle>
            <a:lvl1pPr indent="-228600" lvl="0" marL="457200" marR="0" algn="ctr">
              <a:lnSpc>
                <a:spcPct val="100000"/>
              </a:lnSpc>
              <a:spcBef>
                <a:spcPts val="1200"/>
              </a:spcBef>
              <a:spcAft>
                <a:spcPts val="0"/>
              </a:spcAft>
              <a:buClr>
                <a:schemeClr val="lt1"/>
              </a:buClr>
              <a:buSzPts val="1620"/>
              <a:buFont typeface="Noto Sans Symbols"/>
              <a:buNone/>
              <a:defRPr b="0" i="0" sz="1800">
                <a:solidFill>
                  <a:schemeClr val="lt1"/>
                </a:solidFill>
                <a:latin typeface="Quattrocento Sans"/>
                <a:ea typeface="Quattrocento Sans"/>
                <a:cs typeface="Quattrocento Sans"/>
                <a:sym typeface="Quattrocento Sans"/>
              </a:defRPr>
            </a:lvl1pPr>
            <a:lvl2pPr indent="-228600" lvl="1" marL="914400" algn="ctr">
              <a:lnSpc>
                <a:spcPct val="100000"/>
              </a:lnSpc>
              <a:spcBef>
                <a:spcPts val="0"/>
              </a:spcBef>
              <a:spcAft>
                <a:spcPts val="0"/>
              </a:spcAft>
              <a:buClr>
                <a:schemeClr val="lt1"/>
              </a:buClr>
              <a:buSzPts val="1260"/>
              <a:buNone/>
              <a:defRPr b="0" sz="1400">
                <a:solidFill>
                  <a:schemeClr val="lt1"/>
                </a:solidFill>
              </a:defRPr>
            </a:lvl2pPr>
            <a:lvl3pPr indent="-228600" lvl="2" marL="1371600" algn="ctr">
              <a:lnSpc>
                <a:spcPct val="100000"/>
              </a:lnSpc>
              <a:spcBef>
                <a:spcPts val="600"/>
              </a:spcBef>
              <a:spcAft>
                <a:spcPts val="0"/>
              </a:spcAft>
              <a:buClr>
                <a:schemeClr val="lt1"/>
              </a:buClr>
              <a:buSzPts val="1260"/>
              <a:buNone/>
              <a:defRPr b="1" sz="1400">
                <a:solidFill>
                  <a:schemeClr val="lt1"/>
                </a:solidFill>
              </a:defRPr>
            </a:lvl3pPr>
            <a:lvl4pPr indent="-228600" lvl="3" marL="1828800" algn="ctr">
              <a:lnSpc>
                <a:spcPct val="100000"/>
              </a:lnSpc>
              <a:spcBef>
                <a:spcPts val="600"/>
              </a:spcBef>
              <a:spcAft>
                <a:spcPts val="0"/>
              </a:spcAft>
              <a:buClr>
                <a:schemeClr val="lt1"/>
              </a:buClr>
              <a:buSzPts val="1260"/>
              <a:buNone/>
              <a:defRPr b="0" sz="1400">
                <a:solidFill>
                  <a:schemeClr val="lt1"/>
                </a:solidFill>
              </a:defRPr>
            </a:lvl4pPr>
            <a:lvl5pPr indent="-228600" lvl="4" marL="2286000" algn="ctr">
              <a:lnSpc>
                <a:spcPct val="100000"/>
              </a:lnSpc>
              <a:spcBef>
                <a:spcPts val="600"/>
              </a:spcBef>
              <a:spcAft>
                <a:spcPts val="0"/>
              </a:spcAft>
              <a:buClr>
                <a:schemeClr val="lt1"/>
              </a:buClr>
              <a:buSzPts val="1260"/>
              <a:buNone/>
              <a:defRPr b="0" sz="1400">
                <a:solidFill>
                  <a:schemeClr val="lt1"/>
                </a:solidFill>
              </a:defRPr>
            </a:lvl5pPr>
            <a:lvl6pPr indent="-342900" lvl="5" marL="2743200" algn="l">
              <a:spcBef>
                <a:spcPts val="60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21" name="Google Shape;1121;p129"/>
          <p:cNvSpPr txBox="1"/>
          <p:nvPr>
            <p:ph idx="6" type="body"/>
          </p:nvPr>
        </p:nvSpPr>
        <p:spPr>
          <a:xfrm>
            <a:off x="8276603" y="3121223"/>
            <a:ext cx="2704615" cy="615553"/>
          </a:xfrm>
          <a:prstGeom prst="rect">
            <a:avLst/>
          </a:prstGeom>
          <a:noFill/>
          <a:ln>
            <a:noFill/>
          </a:ln>
        </p:spPr>
        <p:txBody>
          <a:bodyPr anchorCtr="0" anchor="t" bIns="0" lIns="0" spcFirstLastPara="1" rIns="0" wrap="square" tIns="0">
            <a:spAutoFit/>
          </a:bodyPr>
          <a:lstStyle>
            <a:lvl1pPr indent="-228600" lvl="0" marL="457200" marR="0" algn="ctr">
              <a:lnSpc>
                <a:spcPct val="100000"/>
              </a:lnSpc>
              <a:spcBef>
                <a:spcPts val="1200"/>
              </a:spcBef>
              <a:spcAft>
                <a:spcPts val="0"/>
              </a:spcAft>
              <a:buClr>
                <a:srgbClr val="4BB0FF"/>
              </a:buClr>
              <a:buSzPts val="1800"/>
              <a:buFont typeface="Noto Sans Symbols"/>
              <a:buNone/>
              <a:defRPr b="1" sz="2000">
                <a:solidFill>
                  <a:srgbClr val="4BB0FF"/>
                </a:solidFill>
                <a:latin typeface="Quattrocento Sans"/>
                <a:ea typeface="Quattrocento Sans"/>
                <a:cs typeface="Quattrocento Sans"/>
                <a:sym typeface="Quattrocento Sans"/>
              </a:defRPr>
            </a:lvl1pPr>
            <a:lvl2pPr indent="-228600" lvl="1" marL="914400" algn="ctr">
              <a:lnSpc>
                <a:spcPct val="100000"/>
              </a:lnSpc>
              <a:spcBef>
                <a:spcPts val="0"/>
              </a:spcBef>
              <a:spcAft>
                <a:spcPts val="0"/>
              </a:spcAft>
              <a:buClr>
                <a:schemeClr val="lt1"/>
              </a:buClr>
              <a:buSzPts val="1260"/>
              <a:buNone/>
              <a:defRPr b="0" sz="1400">
                <a:solidFill>
                  <a:schemeClr val="lt1"/>
                </a:solidFill>
              </a:defRPr>
            </a:lvl2pPr>
            <a:lvl3pPr indent="-228600" lvl="2" marL="1371600" algn="ctr">
              <a:lnSpc>
                <a:spcPct val="100000"/>
              </a:lnSpc>
              <a:spcBef>
                <a:spcPts val="600"/>
              </a:spcBef>
              <a:spcAft>
                <a:spcPts val="0"/>
              </a:spcAft>
              <a:buClr>
                <a:schemeClr val="lt1"/>
              </a:buClr>
              <a:buSzPts val="1260"/>
              <a:buNone/>
              <a:defRPr b="1" sz="1400">
                <a:solidFill>
                  <a:schemeClr val="lt1"/>
                </a:solidFill>
              </a:defRPr>
            </a:lvl3pPr>
            <a:lvl4pPr indent="-228600" lvl="3" marL="1828800" algn="ctr">
              <a:lnSpc>
                <a:spcPct val="100000"/>
              </a:lnSpc>
              <a:spcBef>
                <a:spcPts val="600"/>
              </a:spcBef>
              <a:spcAft>
                <a:spcPts val="0"/>
              </a:spcAft>
              <a:buClr>
                <a:schemeClr val="lt1"/>
              </a:buClr>
              <a:buSzPts val="1260"/>
              <a:buNone/>
              <a:defRPr b="0" sz="1400">
                <a:solidFill>
                  <a:schemeClr val="lt1"/>
                </a:solidFill>
              </a:defRPr>
            </a:lvl4pPr>
            <a:lvl5pPr indent="-228600" lvl="4" marL="2286000" algn="ctr">
              <a:lnSpc>
                <a:spcPct val="100000"/>
              </a:lnSpc>
              <a:spcBef>
                <a:spcPts val="600"/>
              </a:spcBef>
              <a:spcAft>
                <a:spcPts val="0"/>
              </a:spcAft>
              <a:buClr>
                <a:schemeClr val="lt1"/>
              </a:buClr>
              <a:buSzPts val="1260"/>
              <a:buNone/>
              <a:defRPr b="0" sz="1400">
                <a:solidFill>
                  <a:schemeClr val="lt1"/>
                </a:solidFill>
              </a:defRPr>
            </a:lvl5pPr>
            <a:lvl6pPr indent="-342900" lvl="5" marL="2743200" algn="l">
              <a:spcBef>
                <a:spcPts val="60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22" name="Google Shape;1122;p129"/>
          <p:cNvSpPr txBox="1"/>
          <p:nvPr>
            <p:ph idx="7" type="body"/>
          </p:nvPr>
        </p:nvSpPr>
        <p:spPr>
          <a:xfrm>
            <a:off x="8276603" y="4136389"/>
            <a:ext cx="2704615" cy="615553"/>
          </a:xfrm>
          <a:prstGeom prst="rect">
            <a:avLst/>
          </a:prstGeom>
          <a:noFill/>
          <a:ln>
            <a:noFill/>
          </a:ln>
        </p:spPr>
        <p:txBody>
          <a:bodyPr anchorCtr="0" anchor="t" bIns="0" lIns="0" spcFirstLastPara="1" rIns="0" wrap="square" tIns="0">
            <a:spAutoFit/>
          </a:bodyPr>
          <a:lstStyle>
            <a:lvl1pPr indent="-228600" lvl="0" marL="457200" marR="0" algn="ctr">
              <a:lnSpc>
                <a:spcPct val="100000"/>
              </a:lnSpc>
              <a:spcBef>
                <a:spcPts val="1200"/>
              </a:spcBef>
              <a:spcAft>
                <a:spcPts val="0"/>
              </a:spcAft>
              <a:buClr>
                <a:schemeClr val="lt1"/>
              </a:buClr>
              <a:buSzPts val="1620"/>
              <a:buFont typeface="Noto Sans Symbols"/>
              <a:buNone/>
              <a:defRPr b="0" i="0" sz="1800">
                <a:solidFill>
                  <a:schemeClr val="lt1"/>
                </a:solidFill>
                <a:latin typeface="Quattrocento Sans"/>
                <a:ea typeface="Quattrocento Sans"/>
                <a:cs typeface="Quattrocento Sans"/>
                <a:sym typeface="Quattrocento Sans"/>
              </a:defRPr>
            </a:lvl1pPr>
            <a:lvl2pPr indent="-228600" lvl="1" marL="914400" algn="ctr">
              <a:lnSpc>
                <a:spcPct val="100000"/>
              </a:lnSpc>
              <a:spcBef>
                <a:spcPts val="0"/>
              </a:spcBef>
              <a:spcAft>
                <a:spcPts val="0"/>
              </a:spcAft>
              <a:buClr>
                <a:schemeClr val="lt1"/>
              </a:buClr>
              <a:buSzPts val="1260"/>
              <a:buNone/>
              <a:defRPr b="0" sz="1400">
                <a:solidFill>
                  <a:schemeClr val="lt1"/>
                </a:solidFill>
              </a:defRPr>
            </a:lvl2pPr>
            <a:lvl3pPr indent="-228600" lvl="2" marL="1371600" algn="ctr">
              <a:lnSpc>
                <a:spcPct val="100000"/>
              </a:lnSpc>
              <a:spcBef>
                <a:spcPts val="600"/>
              </a:spcBef>
              <a:spcAft>
                <a:spcPts val="0"/>
              </a:spcAft>
              <a:buClr>
                <a:schemeClr val="lt1"/>
              </a:buClr>
              <a:buSzPts val="1260"/>
              <a:buNone/>
              <a:defRPr b="1" sz="1400">
                <a:solidFill>
                  <a:schemeClr val="lt1"/>
                </a:solidFill>
              </a:defRPr>
            </a:lvl3pPr>
            <a:lvl4pPr indent="-228600" lvl="3" marL="1828800" algn="ctr">
              <a:lnSpc>
                <a:spcPct val="100000"/>
              </a:lnSpc>
              <a:spcBef>
                <a:spcPts val="600"/>
              </a:spcBef>
              <a:spcAft>
                <a:spcPts val="0"/>
              </a:spcAft>
              <a:buClr>
                <a:schemeClr val="lt1"/>
              </a:buClr>
              <a:buSzPts val="1260"/>
              <a:buNone/>
              <a:defRPr b="0" sz="1400">
                <a:solidFill>
                  <a:schemeClr val="lt1"/>
                </a:solidFill>
              </a:defRPr>
            </a:lvl4pPr>
            <a:lvl5pPr indent="-228600" lvl="4" marL="2286000" algn="ctr">
              <a:lnSpc>
                <a:spcPct val="100000"/>
              </a:lnSpc>
              <a:spcBef>
                <a:spcPts val="600"/>
              </a:spcBef>
              <a:spcAft>
                <a:spcPts val="0"/>
              </a:spcAft>
              <a:buClr>
                <a:schemeClr val="lt1"/>
              </a:buClr>
              <a:buSzPts val="1260"/>
              <a:buNone/>
              <a:defRPr b="0" sz="1400">
                <a:solidFill>
                  <a:schemeClr val="lt1"/>
                </a:solidFill>
              </a:defRPr>
            </a:lvl5pPr>
            <a:lvl6pPr indent="-342900" lvl="5" marL="2743200" algn="l">
              <a:spcBef>
                <a:spcPts val="60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5">
          <p15:clr>
            <a:srgbClr val="5ACBF0"/>
          </p15:clr>
        </p15:guide>
        <p15:guide id="2" orient="horz" pos="1248">
          <p15:clr>
            <a:srgbClr val="5ACBF0"/>
          </p15:clr>
        </p15:guide>
        <p15:guide id="3" orient="horz" pos="288">
          <p15:clr>
            <a:srgbClr val="5ACBF0"/>
          </p15:clr>
        </p15:guide>
        <p15:guide id="4" orient="horz" pos="2160">
          <p15:clr>
            <a:srgbClr val="FBAE40"/>
          </p15:clr>
        </p15:guide>
        <p15:guide id="5" pos="3840">
          <p15:clr>
            <a:srgbClr val="FBAE40"/>
          </p15:clr>
        </p15:guide>
        <p15:guide id="6">
          <p15:clr>
            <a:srgbClr val="FBAE40"/>
          </p15:clr>
        </p15:guide>
        <p15:guide id="7" pos="1392">
          <p15:clr>
            <a:srgbClr val="FBAE40"/>
          </p15:clr>
        </p15:guide>
        <p15:guide id="8" pos="627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p:spTree>
      <p:nvGrpSpPr>
        <p:cNvPr id="1123" name="Shape 11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
  <p:cSld name="Square Photo ">
    <p:spTree>
      <p:nvGrpSpPr>
        <p:cNvPr id="18" name="Shape 18"/>
        <p:cNvGrpSpPr/>
        <p:nvPr/>
      </p:nvGrpSpPr>
      <p:grpSpPr>
        <a:xfrm>
          <a:off x="0" y="0"/>
          <a:ext cx="0" cy="0"/>
          <a:chOff x="0" y="0"/>
          <a:chExt cx="0" cy="0"/>
        </a:xfrm>
      </p:grpSpPr>
      <p:sp>
        <p:nvSpPr>
          <p:cNvPr id="19" name="Google Shape;19;p32"/>
          <p:cNvSpPr txBox="1"/>
          <p:nvPr>
            <p:ph type="title"/>
          </p:nvPr>
        </p:nvSpPr>
        <p:spPr>
          <a:xfrm>
            <a:off x="588263" y="585788"/>
            <a:ext cx="4159950" cy="568324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20" name="Google Shape;20;p32"/>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21" name="Google Shape;21;p3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2160">
          <p15:clr>
            <a:srgbClr val="5ACBF0"/>
          </p15:clr>
        </p15:guide>
        <p15:guide id="3" pos="2991">
          <p15:clr>
            <a:srgbClr val="5ACBF0"/>
          </p15:clr>
        </p15:guide>
        <p15:guide id="4" pos="3728">
          <p15:clr>
            <a:srgbClr val="C35EA4"/>
          </p15:clr>
        </p15:guide>
        <p15:guide id="5" pos="3544">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ower title">
  <p:cSld name="Photo full bleed lower title">
    <p:spTree>
      <p:nvGrpSpPr>
        <p:cNvPr id="106" name="Shape 106"/>
        <p:cNvGrpSpPr/>
        <p:nvPr/>
      </p:nvGrpSpPr>
      <p:grpSpPr>
        <a:xfrm>
          <a:off x="0" y="0"/>
          <a:ext cx="0" cy="0"/>
          <a:chOff x="0" y="0"/>
          <a:chExt cx="0" cy="0"/>
        </a:xfrm>
      </p:grpSpPr>
      <p:pic>
        <p:nvPicPr>
          <p:cNvPr descr="This photo is a 'placeholder' only. Drag or drop your photo here, or click and tap the center to insert a photo." id="107" name="Google Shape;107;p54"/>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108" name="Google Shape;108;p54"/>
          <p:cNvSpPr txBox="1"/>
          <p:nvPr>
            <p:ph type="title"/>
          </p:nvPr>
        </p:nvSpPr>
        <p:spPr>
          <a:xfrm>
            <a:off x="0" y="3657600"/>
            <a:ext cx="12192000" cy="3200400"/>
          </a:xfrm>
          <a:prstGeom prst="rect">
            <a:avLst/>
          </a:prstGeom>
          <a:gradFill>
            <a:gsLst>
              <a:gs pos="0">
                <a:srgbClr val="000000">
                  <a:alpha val="69803"/>
                </a:srgbClr>
              </a:gs>
              <a:gs pos="40000">
                <a:srgbClr val="000000">
                  <a:alpha val="69803"/>
                </a:srgbClr>
              </a:gs>
              <a:gs pos="100000">
                <a:srgbClr val="000000">
                  <a:alpha val="0"/>
                </a:srgbClr>
              </a:gs>
            </a:gsLst>
            <a:lin ang="16200000" scaled="0"/>
          </a:gradFill>
          <a:ln>
            <a:noFill/>
          </a:ln>
        </p:spPr>
        <p:txBody>
          <a:bodyPr anchorCtr="0" anchor="b"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5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3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eft title">
  <p:cSld name="Photo full bleed left title">
    <p:spTree>
      <p:nvGrpSpPr>
        <p:cNvPr id="110" name="Shape 110"/>
        <p:cNvGrpSpPr/>
        <p:nvPr/>
      </p:nvGrpSpPr>
      <p:grpSpPr>
        <a:xfrm>
          <a:off x="0" y="0"/>
          <a:ext cx="0" cy="0"/>
          <a:chOff x="0" y="0"/>
          <a:chExt cx="0" cy="0"/>
        </a:xfrm>
      </p:grpSpPr>
      <p:pic>
        <p:nvPicPr>
          <p:cNvPr descr="This photo is a 'placeholder' only. Drag or drop your photo here, or click and tap the center to insert a photo." id="111" name="Google Shape;111;p55"/>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112" name="Google Shape;112;p55"/>
          <p:cNvSpPr txBox="1"/>
          <p:nvPr>
            <p:ph type="title"/>
          </p:nvPr>
        </p:nvSpPr>
        <p:spPr>
          <a:xfrm>
            <a:off x="-3" y="0"/>
            <a:ext cx="5669280" cy="6858000"/>
          </a:xfrm>
          <a:prstGeom prst="rect">
            <a:avLst/>
          </a:prstGeom>
          <a:gradFill>
            <a:gsLst>
              <a:gs pos="0">
                <a:srgbClr val="000000">
                  <a:alpha val="69803"/>
                </a:srgbClr>
              </a:gs>
              <a:gs pos="50000">
                <a:srgbClr val="000000">
                  <a:alpha val="69803"/>
                </a:srgbClr>
              </a:gs>
              <a:gs pos="100000">
                <a:srgbClr val="000000">
                  <a:alpha val="0"/>
                </a:srgbClr>
              </a:gs>
            </a:gsLst>
            <a:lin ang="0" scaled="0"/>
          </a:gradFill>
          <a:ln>
            <a:noFill/>
          </a:ln>
        </p:spPr>
        <p:txBody>
          <a:bodyPr anchorCtr="0" anchor="ctr"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5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576">
          <p15:clr>
            <a:srgbClr val="5ACBF0"/>
          </p15:clr>
        </p15:guide>
        <p15:guide id="2" orient="horz" pos="216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right title">
  <p:cSld name="Photo full bleed right title">
    <p:spTree>
      <p:nvGrpSpPr>
        <p:cNvPr id="114" name="Shape 114"/>
        <p:cNvGrpSpPr/>
        <p:nvPr/>
      </p:nvGrpSpPr>
      <p:grpSpPr>
        <a:xfrm>
          <a:off x="0" y="0"/>
          <a:ext cx="0" cy="0"/>
          <a:chOff x="0" y="0"/>
          <a:chExt cx="0" cy="0"/>
        </a:xfrm>
      </p:grpSpPr>
      <p:pic>
        <p:nvPicPr>
          <p:cNvPr descr="This photo is a 'placeholder' only. Drag or drop your photo here, or click and tap the center to insert a photo." id="115" name="Google Shape;115;p56"/>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116" name="Google Shape;116;p56"/>
          <p:cNvSpPr txBox="1"/>
          <p:nvPr>
            <p:ph type="title"/>
          </p:nvPr>
        </p:nvSpPr>
        <p:spPr>
          <a:xfrm>
            <a:off x="6522720" y="0"/>
            <a:ext cx="5669280" cy="6858000"/>
          </a:xfrm>
          <a:prstGeom prst="rect">
            <a:avLst/>
          </a:prstGeom>
          <a:gradFill>
            <a:gsLst>
              <a:gs pos="0">
                <a:srgbClr val="000000">
                  <a:alpha val="69803"/>
                </a:srgbClr>
              </a:gs>
              <a:gs pos="50000">
                <a:srgbClr val="000000">
                  <a:alpha val="69803"/>
                </a:srgbClr>
              </a:gs>
              <a:gs pos="100000">
                <a:srgbClr val="000000">
                  <a:alpha val="0"/>
                </a:srgbClr>
              </a:gs>
            </a:gsLst>
            <a:lin ang="10800000" scaled="0"/>
          </a:gradFill>
          <a:ln>
            <a:noFill/>
          </a:ln>
        </p:spPr>
        <p:txBody>
          <a:bodyPr anchorCtr="0" anchor="ctr" bIns="585200" lIns="585200" spcFirstLastPara="1" rIns="585200" wrap="square" tIns="585200">
            <a:noAutofit/>
          </a:bodyPr>
          <a:lstStyle>
            <a:lvl1pPr lvl="0" algn="r">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4105">
          <p15:clr>
            <a:srgbClr val="5ACBF0"/>
          </p15:clr>
        </p15:guide>
        <p15:guide id="2"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horizontal photo and title">
  <p:cSld name="Top horizontal photo and title">
    <p:spTree>
      <p:nvGrpSpPr>
        <p:cNvPr id="118" name="Shape 118"/>
        <p:cNvGrpSpPr/>
        <p:nvPr/>
      </p:nvGrpSpPr>
      <p:grpSpPr>
        <a:xfrm>
          <a:off x="0" y="0"/>
          <a:ext cx="0" cy="0"/>
          <a:chOff x="0" y="0"/>
          <a:chExt cx="0" cy="0"/>
        </a:xfrm>
      </p:grpSpPr>
      <p:sp>
        <p:nvSpPr>
          <p:cNvPr id="119" name="Google Shape;119;p57"/>
          <p:cNvSpPr txBox="1"/>
          <p:nvPr>
            <p:ph type="title"/>
          </p:nvPr>
        </p:nvSpPr>
        <p:spPr>
          <a:xfrm>
            <a:off x="588263" y="5157216"/>
            <a:ext cx="11018520" cy="1111822"/>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20" name="Google Shape;120;p57"/>
          <p:cNvPicPr preferRelativeResize="0"/>
          <p:nvPr>
            <p:ph idx="2" type="pic"/>
          </p:nvPr>
        </p:nvPicPr>
        <p:blipFill/>
        <p:spPr>
          <a:xfrm>
            <a:off x="0" y="0"/>
            <a:ext cx="12192000" cy="4572000"/>
          </a:xfrm>
          <a:prstGeom prst="rect">
            <a:avLst/>
          </a:prstGeom>
          <a:blipFill rotWithShape="1">
            <a:blip r:embed="rId2">
              <a:alphaModFix/>
            </a:blip>
            <a:stretch>
              <a:fillRect b="0" l="0" r="0" t="0"/>
            </a:stretch>
          </a:blipFill>
          <a:ln>
            <a:noFill/>
          </a:ln>
        </p:spPr>
      </p:pic>
      <p:sp>
        <p:nvSpPr>
          <p:cNvPr id="121" name="Google Shape;121;p5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0">
          <p15:clr>
            <a:srgbClr val="5ACBF0"/>
          </p15:clr>
        </p15:guide>
        <p15:guide id="2" orient="horz" pos="360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horizontal photo and title">
  <p:cSld name="Bottom horizontal photo and title">
    <p:spTree>
      <p:nvGrpSpPr>
        <p:cNvPr id="122" name="Shape 122"/>
        <p:cNvGrpSpPr/>
        <p:nvPr/>
      </p:nvGrpSpPr>
      <p:grpSpPr>
        <a:xfrm>
          <a:off x="0" y="0"/>
          <a:ext cx="0" cy="0"/>
          <a:chOff x="0" y="0"/>
          <a:chExt cx="0" cy="0"/>
        </a:xfrm>
      </p:grpSpPr>
      <p:sp>
        <p:nvSpPr>
          <p:cNvPr id="123" name="Google Shape;123;p58"/>
          <p:cNvSpPr txBox="1"/>
          <p:nvPr>
            <p:ph type="title"/>
          </p:nvPr>
        </p:nvSpPr>
        <p:spPr>
          <a:xfrm>
            <a:off x="588263" y="585788"/>
            <a:ext cx="11018520" cy="1114996"/>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24" name="Google Shape;124;p58"/>
          <p:cNvPicPr preferRelativeResize="0"/>
          <p:nvPr>
            <p:ph idx="2" type="pic"/>
          </p:nvPr>
        </p:nvPicPr>
        <p:blipFill/>
        <p:spPr>
          <a:xfrm>
            <a:off x="-2381" y="2286000"/>
            <a:ext cx="12192000" cy="4572000"/>
          </a:xfrm>
          <a:prstGeom prst="rect">
            <a:avLst/>
          </a:prstGeom>
          <a:blipFill rotWithShape="1">
            <a:blip r:embed="rId2">
              <a:alphaModFix/>
            </a:blip>
            <a:stretch>
              <a:fillRect b="0" l="0" r="0" t="0"/>
            </a:stretch>
          </a:blipFill>
          <a:ln>
            <a:noFill/>
          </a:ln>
        </p:spPr>
      </p:pic>
      <p:sp>
        <p:nvSpPr>
          <p:cNvPr id="125" name="Google Shape;125;p5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440">
          <p15:clr>
            <a:srgbClr val="5ACBF0"/>
          </p15:clr>
        </p15:guide>
        <p15:guide id="2" orient="horz" pos="72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content">
  <p:cSld name="Two picture content">
    <p:spTree>
      <p:nvGrpSpPr>
        <p:cNvPr id="126" name="Shape 126"/>
        <p:cNvGrpSpPr/>
        <p:nvPr/>
      </p:nvGrpSpPr>
      <p:grpSpPr>
        <a:xfrm>
          <a:off x="0" y="0"/>
          <a:ext cx="0" cy="0"/>
          <a:chOff x="0" y="0"/>
          <a:chExt cx="0" cy="0"/>
        </a:xfrm>
      </p:grpSpPr>
      <p:sp>
        <p:nvSpPr>
          <p:cNvPr id="127" name="Google Shape;127;p59"/>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59"/>
          <p:cNvSpPr txBox="1"/>
          <p:nvPr>
            <p:ph idx="1" type="body"/>
          </p:nvPr>
        </p:nvSpPr>
        <p:spPr>
          <a:xfrm>
            <a:off x="584199"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29" name="Google Shape;129;p59"/>
          <p:cNvPicPr preferRelativeResize="0"/>
          <p:nvPr>
            <p:ph idx="2" type="pic"/>
          </p:nvPr>
        </p:nvPicPr>
        <p:blipFill/>
        <p:spPr>
          <a:xfrm>
            <a:off x="582612" y="2025650"/>
            <a:ext cx="5367528" cy="3474720"/>
          </a:xfrm>
          <a:prstGeom prst="rect">
            <a:avLst/>
          </a:prstGeom>
          <a:blipFill rotWithShape="1">
            <a:blip r:embed="rId2">
              <a:alphaModFix/>
            </a:blip>
            <a:stretch>
              <a:fillRect b="0" l="0" r="0" t="0"/>
            </a:stretch>
          </a:blipFill>
          <a:ln>
            <a:noFill/>
          </a:ln>
        </p:spPr>
      </p:pic>
      <p:sp>
        <p:nvSpPr>
          <p:cNvPr id="130" name="Google Shape;130;p59"/>
          <p:cNvSpPr txBox="1"/>
          <p:nvPr>
            <p:ph idx="3" type="body"/>
          </p:nvPr>
        </p:nvSpPr>
        <p:spPr>
          <a:xfrm>
            <a:off x="6241860"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31" name="Google Shape;131;p59"/>
          <p:cNvPicPr preferRelativeResize="0"/>
          <p:nvPr>
            <p:ph idx="4" type="pic"/>
          </p:nvPr>
        </p:nvPicPr>
        <p:blipFill/>
        <p:spPr>
          <a:xfrm>
            <a:off x="6239255" y="2025650"/>
            <a:ext cx="5367528" cy="3474720"/>
          </a:xfrm>
          <a:prstGeom prst="rect">
            <a:avLst/>
          </a:prstGeom>
          <a:blipFill rotWithShape="1">
            <a:blip r:embed="rId3">
              <a:alphaModFix/>
            </a:blip>
            <a:stretch>
              <a:fillRect b="0" l="0" r="0" t="0"/>
            </a:stretch>
          </a:blipFill>
          <a:ln>
            <a:noFill/>
          </a:ln>
        </p:spPr>
      </p:pic>
      <p:sp>
        <p:nvSpPr>
          <p:cNvPr id="132" name="Google Shape;132;p5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3749">
          <p15:clr>
            <a:srgbClr val="5ACBF0"/>
          </p15:clr>
        </p15:guide>
        <p15:guide id="5" pos="3931">
          <p15:clr>
            <a:srgbClr val="5ACBF0"/>
          </p15:clr>
        </p15:guide>
        <p15:guide id="6" orient="horz" pos="346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content">
  <p:cSld name="Three picture content">
    <p:spTree>
      <p:nvGrpSpPr>
        <p:cNvPr id="133" name="Shape 133"/>
        <p:cNvGrpSpPr/>
        <p:nvPr/>
      </p:nvGrpSpPr>
      <p:grpSpPr>
        <a:xfrm>
          <a:off x="0" y="0"/>
          <a:ext cx="0" cy="0"/>
          <a:chOff x="0" y="0"/>
          <a:chExt cx="0" cy="0"/>
        </a:xfrm>
      </p:grpSpPr>
      <p:sp>
        <p:nvSpPr>
          <p:cNvPr id="134" name="Google Shape;134;p60"/>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60"/>
          <p:cNvSpPr txBox="1"/>
          <p:nvPr>
            <p:ph idx="1" type="body"/>
          </p:nvPr>
        </p:nvSpPr>
        <p:spPr>
          <a:xfrm>
            <a:off x="582613"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36" name="Google Shape;136;p60"/>
          <p:cNvPicPr preferRelativeResize="0"/>
          <p:nvPr>
            <p:ph idx="2" type="pic"/>
          </p:nvPr>
        </p:nvPicPr>
        <p:blipFill/>
        <p:spPr>
          <a:xfrm>
            <a:off x="582612" y="2025650"/>
            <a:ext cx="3474720" cy="3474720"/>
          </a:xfrm>
          <a:prstGeom prst="rect">
            <a:avLst/>
          </a:prstGeom>
          <a:blipFill rotWithShape="1">
            <a:blip r:embed="rId2">
              <a:alphaModFix/>
            </a:blip>
            <a:stretch>
              <a:fillRect b="0" l="0" r="0" t="0"/>
            </a:stretch>
          </a:blipFill>
          <a:ln>
            <a:noFill/>
          </a:ln>
        </p:spPr>
      </p:pic>
      <p:sp>
        <p:nvSpPr>
          <p:cNvPr id="137" name="Google Shape;137;p60"/>
          <p:cNvSpPr txBox="1"/>
          <p:nvPr>
            <p:ph idx="3" type="body"/>
          </p:nvPr>
        </p:nvSpPr>
        <p:spPr>
          <a:xfrm>
            <a:off x="4358640"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38" name="Google Shape;138;p60"/>
          <p:cNvPicPr preferRelativeResize="0"/>
          <p:nvPr>
            <p:ph idx="4" type="pic"/>
          </p:nvPr>
        </p:nvPicPr>
        <p:blipFill/>
        <p:spPr>
          <a:xfrm>
            <a:off x="4358640" y="2025650"/>
            <a:ext cx="3474720" cy="3474720"/>
          </a:xfrm>
          <a:prstGeom prst="rect">
            <a:avLst/>
          </a:prstGeom>
          <a:blipFill rotWithShape="1">
            <a:blip r:embed="rId3">
              <a:alphaModFix/>
            </a:blip>
            <a:stretch>
              <a:fillRect b="0" l="0" r="0" t="0"/>
            </a:stretch>
          </a:blipFill>
          <a:ln>
            <a:noFill/>
          </a:ln>
        </p:spPr>
      </p:pic>
      <p:sp>
        <p:nvSpPr>
          <p:cNvPr id="139" name="Google Shape;139;p60"/>
          <p:cNvSpPr txBox="1"/>
          <p:nvPr>
            <p:ph idx="5" type="body"/>
          </p:nvPr>
        </p:nvSpPr>
        <p:spPr>
          <a:xfrm>
            <a:off x="8134351"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40" name="Google Shape;140;p60"/>
          <p:cNvPicPr preferRelativeResize="0"/>
          <p:nvPr>
            <p:ph idx="6" type="pic"/>
          </p:nvPr>
        </p:nvPicPr>
        <p:blipFill/>
        <p:spPr>
          <a:xfrm>
            <a:off x="8132063" y="2025650"/>
            <a:ext cx="3474720" cy="3474720"/>
          </a:xfrm>
          <a:prstGeom prst="rect">
            <a:avLst/>
          </a:prstGeom>
          <a:blipFill rotWithShape="1">
            <a:blip r:embed="rId4">
              <a:alphaModFix/>
            </a:blip>
            <a:stretch>
              <a:fillRect b="0" l="0" r="0" t="0"/>
            </a:stretch>
          </a:blipFill>
          <a:ln>
            <a:noFill/>
          </a:ln>
        </p:spPr>
      </p:pic>
      <p:sp>
        <p:nvSpPr>
          <p:cNvPr id="141" name="Google Shape;141;p6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2557">
          <p15:clr>
            <a:srgbClr val="5ACBF0"/>
          </p15:clr>
        </p15:guide>
        <p15:guide id="5" pos="2744">
          <p15:clr>
            <a:srgbClr val="5ACBF0"/>
          </p15:clr>
        </p15:guide>
        <p15:guide id="6" pos="4936">
          <p15:clr>
            <a:srgbClr val="5ACBF0"/>
          </p15:clr>
        </p15:guide>
        <p15:guide id="7" pos="5123">
          <p15:clr>
            <a:srgbClr val="5ACBF0"/>
          </p15:clr>
        </p15:guide>
        <p15:guide id="8" orient="horz" pos="346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icture content">
  <p:cSld name="Four picture content">
    <p:spTree>
      <p:nvGrpSpPr>
        <p:cNvPr id="142" name="Shape 142"/>
        <p:cNvGrpSpPr/>
        <p:nvPr/>
      </p:nvGrpSpPr>
      <p:grpSpPr>
        <a:xfrm>
          <a:off x="0" y="0"/>
          <a:ext cx="0" cy="0"/>
          <a:chOff x="0" y="0"/>
          <a:chExt cx="0" cy="0"/>
        </a:xfrm>
      </p:grpSpPr>
      <p:sp>
        <p:nvSpPr>
          <p:cNvPr id="143" name="Google Shape;143;p61"/>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61"/>
          <p:cNvSpPr txBox="1"/>
          <p:nvPr>
            <p:ph idx="1" type="body"/>
          </p:nvPr>
        </p:nvSpPr>
        <p:spPr>
          <a:xfrm>
            <a:off x="582613"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45" name="Google Shape;145;p61"/>
          <p:cNvPicPr preferRelativeResize="0"/>
          <p:nvPr>
            <p:ph idx="2" type="pic"/>
          </p:nvPr>
        </p:nvPicPr>
        <p:blipFill/>
        <p:spPr>
          <a:xfrm>
            <a:off x="582612" y="2025650"/>
            <a:ext cx="2532888" cy="2532888"/>
          </a:xfrm>
          <a:prstGeom prst="rect">
            <a:avLst/>
          </a:prstGeom>
          <a:blipFill rotWithShape="1">
            <a:blip r:embed="rId2">
              <a:alphaModFix/>
            </a:blip>
            <a:stretch>
              <a:fillRect b="0" l="0" r="0" t="0"/>
            </a:stretch>
          </a:blipFill>
          <a:ln>
            <a:noFill/>
          </a:ln>
        </p:spPr>
      </p:pic>
      <p:sp>
        <p:nvSpPr>
          <p:cNvPr id="146" name="Google Shape;146;p61"/>
          <p:cNvSpPr txBox="1"/>
          <p:nvPr>
            <p:ph idx="3" type="body"/>
          </p:nvPr>
        </p:nvSpPr>
        <p:spPr>
          <a:xfrm>
            <a:off x="3413908"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47" name="Google Shape;147;p61"/>
          <p:cNvPicPr preferRelativeResize="0"/>
          <p:nvPr>
            <p:ph idx="4" type="pic"/>
          </p:nvPr>
        </p:nvPicPr>
        <p:blipFill/>
        <p:spPr>
          <a:xfrm>
            <a:off x="3413908" y="2025650"/>
            <a:ext cx="2532888" cy="2532888"/>
          </a:xfrm>
          <a:prstGeom prst="rect">
            <a:avLst/>
          </a:prstGeom>
          <a:blipFill rotWithShape="1">
            <a:blip r:embed="rId3">
              <a:alphaModFix/>
            </a:blip>
            <a:stretch>
              <a:fillRect b="0" l="0" r="0" t="0"/>
            </a:stretch>
          </a:blipFill>
          <a:ln>
            <a:noFill/>
          </a:ln>
        </p:spPr>
      </p:pic>
      <p:sp>
        <p:nvSpPr>
          <p:cNvPr id="148" name="Google Shape;148;p61"/>
          <p:cNvSpPr txBox="1"/>
          <p:nvPr>
            <p:ph idx="5" type="body"/>
          </p:nvPr>
        </p:nvSpPr>
        <p:spPr>
          <a:xfrm>
            <a:off x="6245204"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49" name="Google Shape;149;p61"/>
          <p:cNvPicPr preferRelativeResize="0"/>
          <p:nvPr>
            <p:ph idx="6" type="pic"/>
          </p:nvPr>
        </p:nvPicPr>
        <p:blipFill/>
        <p:spPr>
          <a:xfrm>
            <a:off x="6245204" y="2025650"/>
            <a:ext cx="2532888" cy="2532888"/>
          </a:xfrm>
          <a:prstGeom prst="rect">
            <a:avLst/>
          </a:prstGeom>
          <a:blipFill rotWithShape="1">
            <a:blip r:embed="rId4">
              <a:alphaModFix/>
            </a:blip>
            <a:stretch>
              <a:fillRect b="0" l="0" r="0" t="0"/>
            </a:stretch>
          </a:blipFill>
          <a:ln>
            <a:noFill/>
          </a:ln>
        </p:spPr>
      </p:pic>
      <p:sp>
        <p:nvSpPr>
          <p:cNvPr id="150" name="Google Shape;150;p61"/>
          <p:cNvSpPr txBox="1"/>
          <p:nvPr>
            <p:ph idx="7" type="body"/>
          </p:nvPr>
        </p:nvSpPr>
        <p:spPr>
          <a:xfrm>
            <a:off x="9076500"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51" name="Google Shape;151;p61"/>
          <p:cNvPicPr preferRelativeResize="0"/>
          <p:nvPr>
            <p:ph idx="8" type="pic"/>
          </p:nvPr>
        </p:nvPicPr>
        <p:blipFill/>
        <p:spPr>
          <a:xfrm>
            <a:off x="9073895" y="2025650"/>
            <a:ext cx="2532888" cy="2532888"/>
          </a:xfrm>
          <a:prstGeom prst="rect">
            <a:avLst/>
          </a:prstGeom>
          <a:blipFill rotWithShape="1">
            <a:blip r:embed="rId5">
              <a:alphaModFix/>
            </a:blip>
            <a:stretch>
              <a:fillRect b="0" l="0" r="0" t="0"/>
            </a:stretch>
          </a:blipFill>
          <a:ln>
            <a:noFill/>
          </a:ln>
        </p:spPr>
      </p:pic>
      <p:sp>
        <p:nvSpPr>
          <p:cNvPr id="152" name="Google Shape;152;p6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993">
          <p15:clr>
            <a:srgbClr val="5ACBF0"/>
          </p15:clr>
        </p15:guide>
        <p15:guide id="2" orient="horz" pos="1276">
          <p15:clr>
            <a:srgbClr val="5ACBF0"/>
          </p15:clr>
        </p15:guide>
        <p15:guide id="3" orient="horz" pos="288">
          <p15:clr>
            <a:srgbClr val="5ACBF0"/>
          </p15:clr>
        </p15:guide>
        <p15:guide id="4" pos="1963">
          <p15:clr>
            <a:srgbClr val="5ACBF0"/>
          </p15:clr>
        </p15:guide>
        <p15:guide id="5" pos="2150">
          <p15:clr>
            <a:srgbClr val="5ACBF0"/>
          </p15:clr>
        </p15:guide>
        <p15:guide id="6" pos="3746">
          <p15:clr>
            <a:srgbClr val="5ACBF0"/>
          </p15:clr>
        </p15:guide>
        <p15:guide id="7" pos="3934">
          <p15:clr>
            <a:srgbClr val="5ACBF0"/>
          </p15:clr>
        </p15:guide>
        <p15:guide id="8" pos="5530">
          <p15:clr>
            <a:srgbClr val="5ACBF0"/>
          </p15:clr>
        </p15:guide>
        <p15:guide id="9" pos="5716">
          <p15:clr>
            <a:srgbClr val="5ACBF0"/>
          </p15:clr>
        </p15:guide>
        <p15:guide id="10" orient="horz" pos="287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filmstrip photos">
  <p:cSld name="Two filmstrip photos">
    <p:spTree>
      <p:nvGrpSpPr>
        <p:cNvPr id="153" name="Shape 153"/>
        <p:cNvGrpSpPr/>
        <p:nvPr/>
      </p:nvGrpSpPr>
      <p:grpSpPr>
        <a:xfrm>
          <a:off x="0" y="0"/>
          <a:ext cx="0" cy="0"/>
          <a:chOff x="0" y="0"/>
          <a:chExt cx="0" cy="0"/>
        </a:xfrm>
      </p:grpSpPr>
      <p:sp>
        <p:nvSpPr>
          <p:cNvPr id="154" name="Google Shape;154;p62"/>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62"/>
          <p:cNvSpPr txBox="1"/>
          <p:nvPr>
            <p:ph idx="1" type="body"/>
          </p:nvPr>
        </p:nvSpPr>
        <p:spPr>
          <a:xfrm>
            <a:off x="585216" y="5334000"/>
            <a:ext cx="4892040" cy="9350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56" name="Google Shape;156;p62"/>
          <p:cNvPicPr preferRelativeResize="0"/>
          <p:nvPr>
            <p:ph idx="2" type="pic"/>
          </p:nvPr>
        </p:nvPicPr>
        <p:blipFill/>
        <p:spPr>
          <a:xfrm>
            <a:off x="0" y="2286000"/>
            <a:ext cx="6062472" cy="2807208"/>
          </a:xfrm>
          <a:prstGeom prst="rect">
            <a:avLst/>
          </a:prstGeom>
          <a:blipFill rotWithShape="1">
            <a:blip r:embed="rId2">
              <a:alphaModFix/>
            </a:blip>
            <a:stretch>
              <a:fillRect b="0" l="0" r="0" t="0"/>
            </a:stretch>
          </a:blipFill>
          <a:ln>
            <a:noFill/>
          </a:ln>
        </p:spPr>
      </p:pic>
      <p:sp>
        <p:nvSpPr>
          <p:cNvPr id="157" name="Google Shape;157;p62"/>
          <p:cNvSpPr txBox="1"/>
          <p:nvPr>
            <p:ph idx="3" type="body"/>
          </p:nvPr>
        </p:nvSpPr>
        <p:spPr>
          <a:xfrm>
            <a:off x="6714744" y="5334000"/>
            <a:ext cx="4892040" cy="938212"/>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58" name="Google Shape;158;p62"/>
          <p:cNvPicPr preferRelativeResize="0"/>
          <p:nvPr>
            <p:ph idx="4" type="pic"/>
          </p:nvPr>
        </p:nvPicPr>
        <p:blipFill/>
        <p:spPr>
          <a:xfrm>
            <a:off x="6129528" y="2286000"/>
            <a:ext cx="6062472" cy="2807208"/>
          </a:xfrm>
          <a:prstGeom prst="rect">
            <a:avLst/>
          </a:prstGeom>
          <a:blipFill rotWithShape="1">
            <a:blip r:embed="rId3">
              <a:alphaModFix/>
            </a:blip>
            <a:stretch>
              <a:fillRect b="0" l="0" r="0" t="0"/>
            </a:stretch>
          </a:blipFill>
          <a:ln>
            <a:noFill/>
          </a:ln>
        </p:spPr>
      </p:pic>
      <p:sp>
        <p:nvSpPr>
          <p:cNvPr id="159" name="Google Shape;159;p6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3209">
          <p15:clr>
            <a:srgbClr val="5ACBF0"/>
          </p15:clr>
        </p15:guide>
        <p15:guide id="4" pos="3826">
          <p15:clr>
            <a:srgbClr val="5ACBF0"/>
          </p15:clr>
        </p15:guide>
        <p15:guide id="5" pos="3859">
          <p15:clr>
            <a:srgbClr val="5ACBF0"/>
          </p15:clr>
        </p15:guide>
        <p15:guide id="6" pos="1910">
          <p15:clr>
            <a:srgbClr val="5ACBF0"/>
          </p15:clr>
        </p15:guide>
        <p15:guide id="7" pos="5770">
          <p15:clr>
            <a:srgbClr val="5ACBF0"/>
          </p15:clr>
        </p15:guide>
        <p15:guide id="8" orient="horz" pos="3360">
          <p15:clr>
            <a:srgbClr val="5ACBF0"/>
          </p15:clr>
        </p15:guide>
        <p15:guide id="9" orient="horz">
          <p15:clr>
            <a:srgbClr val="5ACBF0"/>
          </p15:clr>
        </p15:guide>
        <p15:guide id="10" pos="3451">
          <p15:clr>
            <a:srgbClr val="5ACBF0"/>
          </p15:clr>
        </p15:guide>
        <p15:guide id="11" pos="4229">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filmstrip photos">
  <p:cSld name="Three filmstrip photos">
    <p:spTree>
      <p:nvGrpSpPr>
        <p:cNvPr id="160" name="Shape 160"/>
        <p:cNvGrpSpPr/>
        <p:nvPr/>
      </p:nvGrpSpPr>
      <p:grpSpPr>
        <a:xfrm>
          <a:off x="0" y="0"/>
          <a:ext cx="0" cy="0"/>
          <a:chOff x="0" y="0"/>
          <a:chExt cx="0" cy="0"/>
        </a:xfrm>
      </p:grpSpPr>
      <p:sp>
        <p:nvSpPr>
          <p:cNvPr id="161" name="Google Shape;161;p63"/>
          <p:cNvSpPr txBox="1"/>
          <p:nvPr>
            <p:ph type="title"/>
          </p:nvPr>
        </p:nvSpPr>
        <p:spPr>
          <a:xfrm>
            <a:off x="588263" y="58578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63"/>
          <p:cNvSpPr txBox="1"/>
          <p:nvPr>
            <p:ph idx="1" type="body"/>
          </p:nvPr>
        </p:nvSpPr>
        <p:spPr>
          <a:xfrm>
            <a:off x="585216" y="4800600"/>
            <a:ext cx="285292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63" name="Google Shape;163;p63"/>
          <p:cNvPicPr preferRelativeResize="0"/>
          <p:nvPr>
            <p:ph idx="2" type="pic"/>
          </p:nvPr>
        </p:nvPicPr>
        <p:blipFill/>
        <p:spPr>
          <a:xfrm>
            <a:off x="0" y="2286000"/>
            <a:ext cx="4023360" cy="2286000"/>
          </a:xfrm>
          <a:prstGeom prst="rect">
            <a:avLst/>
          </a:prstGeom>
          <a:blipFill rotWithShape="1">
            <a:blip r:embed="rId2">
              <a:alphaModFix/>
            </a:blip>
            <a:stretch>
              <a:fillRect b="0" l="0" r="0" t="0"/>
            </a:stretch>
          </a:blipFill>
          <a:ln>
            <a:noFill/>
          </a:ln>
        </p:spPr>
      </p:pic>
      <p:sp>
        <p:nvSpPr>
          <p:cNvPr id="164" name="Google Shape;164;p63"/>
          <p:cNvSpPr txBox="1"/>
          <p:nvPr>
            <p:ph idx="3" type="body"/>
          </p:nvPr>
        </p:nvSpPr>
        <p:spPr>
          <a:xfrm>
            <a:off x="4669536" y="4799409"/>
            <a:ext cx="285292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65" name="Google Shape;165;p63"/>
          <p:cNvPicPr preferRelativeResize="0"/>
          <p:nvPr>
            <p:ph idx="4" type="pic"/>
          </p:nvPr>
        </p:nvPicPr>
        <p:blipFill/>
        <p:spPr>
          <a:xfrm>
            <a:off x="4084320" y="2286000"/>
            <a:ext cx="4023360" cy="2286000"/>
          </a:xfrm>
          <a:prstGeom prst="rect">
            <a:avLst/>
          </a:prstGeom>
          <a:blipFill rotWithShape="1">
            <a:blip r:embed="rId3">
              <a:alphaModFix/>
            </a:blip>
            <a:stretch>
              <a:fillRect b="0" l="0" r="0" t="0"/>
            </a:stretch>
          </a:blipFill>
          <a:ln>
            <a:noFill/>
          </a:ln>
        </p:spPr>
      </p:pic>
      <p:sp>
        <p:nvSpPr>
          <p:cNvPr id="166" name="Google Shape;166;p63"/>
          <p:cNvSpPr txBox="1"/>
          <p:nvPr>
            <p:ph idx="5" type="body"/>
          </p:nvPr>
        </p:nvSpPr>
        <p:spPr>
          <a:xfrm>
            <a:off x="8753856" y="4799410"/>
            <a:ext cx="285292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67" name="Google Shape;167;p63"/>
          <p:cNvPicPr preferRelativeResize="0"/>
          <p:nvPr>
            <p:ph idx="6" type="pic"/>
          </p:nvPr>
        </p:nvPicPr>
        <p:blipFill/>
        <p:spPr>
          <a:xfrm>
            <a:off x="8168640" y="2286000"/>
            <a:ext cx="4023360" cy="2286000"/>
          </a:xfrm>
          <a:prstGeom prst="rect">
            <a:avLst/>
          </a:prstGeom>
          <a:blipFill rotWithShape="1">
            <a:blip r:embed="rId4">
              <a:alphaModFix/>
            </a:blip>
            <a:stretch>
              <a:fillRect b="0" l="0" r="0" t="0"/>
            </a:stretch>
          </a:blipFill>
          <a:ln>
            <a:noFill/>
          </a:ln>
        </p:spPr>
      </p:pic>
      <p:sp>
        <p:nvSpPr>
          <p:cNvPr id="168" name="Google Shape;168;p6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7" pos="5109">
          <p15:clr>
            <a:srgbClr val="5ACBF0"/>
          </p15:clr>
        </p15:guide>
        <p15:guide id="8" pos="5145">
          <p15:clr>
            <a:srgbClr val="5ACBF0"/>
          </p15:clr>
        </p15:guide>
        <p15:guide id="9" pos="1266">
          <p15:clr>
            <a:srgbClr val="5ACBF0"/>
          </p15:clr>
        </p15:guide>
        <p15:guide id="10" pos="3840">
          <p15:clr>
            <a:srgbClr val="5ACBF0"/>
          </p15:clr>
        </p15:guide>
        <p15:guide id="11" pos="6414">
          <p15:clr>
            <a:srgbClr val="5ACBF0"/>
          </p15:clr>
        </p15:guide>
        <p15:guide id="12" orient="horz" pos="1074">
          <p15:clr>
            <a:srgbClr val="5ACBF0"/>
          </p15:clr>
        </p15:guide>
        <p15:guide id="13" pos="2168">
          <p15:clr>
            <a:srgbClr val="5ACBF0"/>
          </p15:clr>
        </p15:guide>
        <p15:guide id="14" pos="2944">
          <p15:clr>
            <a:srgbClr val="5ACBF0"/>
          </p15:clr>
        </p15:guide>
        <p15:guide id="15" pos="4738">
          <p15:clr>
            <a:srgbClr val="5ACBF0"/>
          </p15:clr>
        </p15:guide>
        <p15:guide id="16" pos="551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3"/>
          <p:cNvSpPr txBox="1"/>
          <p:nvPr>
            <p:ph idx="1" type="body"/>
          </p:nvPr>
        </p:nvSpPr>
        <p:spPr>
          <a:xfrm>
            <a:off x="584200" y="1435100"/>
            <a:ext cx="11018838" cy="4833938"/>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Char char="·"/>
              <a:defRPr>
                <a:solidFill>
                  <a:schemeClr val="lt1"/>
                </a:solidFill>
              </a:defRPr>
            </a:lvl1pPr>
            <a:lvl2pPr indent="-342900" lvl="1" marL="914400" algn="l">
              <a:lnSpc>
                <a:spcPct val="100000"/>
              </a:lnSpc>
              <a:spcBef>
                <a:spcPts val="400"/>
              </a:spcBef>
              <a:spcAft>
                <a:spcPts val="0"/>
              </a:spcAft>
              <a:buClr>
                <a:schemeClr val="lt1"/>
              </a:buClr>
              <a:buSzPts val="1800"/>
              <a:buChar char="·"/>
              <a:defRPr>
                <a:solidFill>
                  <a:schemeClr val="lt1"/>
                </a:solidFill>
              </a:defRPr>
            </a:lvl2pPr>
            <a:lvl3pPr indent="-320039" lvl="2" marL="1371600" algn="l">
              <a:lnSpc>
                <a:spcPct val="100000"/>
              </a:lnSpc>
              <a:spcBef>
                <a:spcPts val="320"/>
              </a:spcBef>
              <a:spcAft>
                <a:spcPts val="0"/>
              </a:spcAft>
              <a:buClr>
                <a:schemeClr val="lt1"/>
              </a:buClr>
              <a:buSzPts val="1440"/>
              <a:buChar char="·"/>
              <a:defRPr>
                <a:solidFill>
                  <a:schemeClr val="lt1"/>
                </a:solidFill>
              </a:defRPr>
            </a:lvl3pPr>
            <a:lvl4pPr indent="-308610" lvl="3" marL="1828800" algn="l">
              <a:lnSpc>
                <a:spcPct val="100000"/>
              </a:lnSpc>
              <a:spcBef>
                <a:spcPts val="280"/>
              </a:spcBef>
              <a:spcAft>
                <a:spcPts val="0"/>
              </a:spcAft>
              <a:buClr>
                <a:schemeClr val="lt1"/>
              </a:buClr>
              <a:buSzPts val="1260"/>
              <a:buChar char="·"/>
              <a:defRPr>
                <a:solidFill>
                  <a:schemeClr val="lt1"/>
                </a:solidFill>
              </a:defRPr>
            </a:lvl4pPr>
            <a:lvl5pPr indent="-308610" lvl="4" marL="2286000" algn="l">
              <a:lnSpc>
                <a:spcPct val="100000"/>
              </a:lnSpc>
              <a:spcBef>
                <a:spcPts val="280"/>
              </a:spcBef>
              <a:spcAft>
                <a:spcPts val="0"/>
              </a:spcAft>
              <a:buClr>
                <a:schemeClr val="lt1"/>
              </a:buClr>
              <a:buSzPts val="1260"/>
              <a:buChar char="·"/>
              <a:defRPr>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 name="Google Shape;25;p3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filmstrip photos">
  <p:cSld name="Four filmstrip photos">
    <p:spTree>
      <p:nvGrpSpPr>
        <p:cNvPr id="169" name="Shape 169"/>
        <p:cNvGrpSpPr/>
        <p:nvPr/>
      </p:nvGrpSpPr>
      <p:grpSpPr>
        <a:xfrm>
          <a:off x="0" y="0"/>
          <a:ext cx="0" cy="0"/>
          <a:chOff x="0" y="0"/>
          <a:chExt cx="0" cy="0"/>
        </a:xfrm>
      </p:grpSpPr>
      <p:sp>
        <p:nvSpPr>
          <p:cNvPr id="170" name="Google Shape;170;p64"/>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64"/>
          <p:cNvSpPr txBox="1"/>
          <p:nvPr>
            <p:ph idx="1" type="body"/>
          </p:nvPr>
        </p:nvSpPr>
        <p:spPr>
          <a:xfrm>
            <a:off x="585216" y="4800600"/>
            <a:ext cx="1828800"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72" name="Google Shape;172;p64"/>
          <p:cNvPicPr preferRelativeResize="0"/>
          <p:nvPr>
            <p:ph idx="2" type="pic"/>
          </p:nvPr>
        </p:nvPicPr>
        <p:blipFill/>
        <p:spPr>
          <a:xfrm>
            <a:off x="0" y="2286000"/>
            <a:ext cx="2999232" cy="2286000"/>
          </a:xfrm>
          <a:prstGeom prst="rect">
            <a:avLst/>
          </a:prstGeom>
          <a:blipFill rotWithShape="1">
            <a:blip r:embed="rId2">
              <a:alphaModFix/>
            </a:blip>
            <a:stretch>
              <a:fillRect b="0" l="0" r="0" t="0"/>
            </a:stretch>
          </a:blipFill>
          <a:ln>
            <a:noFill/>
          </a:ln>
        </p:spPr>
      </p:pic>
      <p:sp>
        <p:nvSpPr>
          <p:cNvPr id="173" name="Google Shape;173;p64"/>
          <p:cNvSpPr txBox="1"/>
          <p:nvPr>
            <p:ph idx="3" type="body"/>
          </p:nvPr>
        </p:nvSpPr>
        <p:spPr>
          <a:xfrm>
            <a:off x="3649472" y="4799409"/>
            <a:ext cx="1828800"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74" name="Google Shape;174;p64"/>
          <p:cNvPicPr preferRelativeResize="0"/>
          <p:nvPr>
            <p:ph idx="4" type="pic"/>
          </p:nvPr>
        </p:nvPicPr>
        <p:blipFill/>
        <p:spPr>
          <a:xfrm>
            <a:off x="3064256" y="2286000"/>
            <a:ext cx="2999232" cy="2286000"/>
          </a:xfrm>
          <a:prstGeom prst="rect">
            <a:avLst/>
          </a:prstGeom>
          <a:blipFill rotWithShape="1">
            <a:blip r:embed="rId3">
              <a:alphaModFix/>
            </a:blip>
            <a:stretch>
              <a:fillRect b="0" l="0" r="0" t="0"/>
            </a:stretch>
          </a:blipFill>
          <a:ln>
            <a:noFill/>
          </a:ln>
        </p:spPr>
      </p:pic>
      <p:sp>
        <p:nvSpPr>
          <p:cNvPr id="175" name="Google Shape;175;p64"/>
          <p:cNvSpPr txBox="1"/>
          <p:nvPr>
            <p:ph idx="5" type="body"/>
          </p:nvPr>
        </p:nvSpPr>
        <p:spPr>
          <a:xfrm>
            <a:off x="6713728" y="4799410"/>
            <a:ext cx="1828800"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76" name="Google Shape;176;p64"/>
          <p:cNvPicPr preferRelativeResize="0"/>
          <p:nvPr>
            <p:ph idx="6" type="pic"/>
          </p:nvPr>
        </p:nvPicPr>
        <p:blipFill/>
        <p:spPr>
          <a:xfrm>
            <a:off x="6128512" y="2286000"/>
            <a:ext cx="2999232" cy="2286000"/>
          </a:xfrm>
          <a:prstGeom prst="rect">
            <a:avLst/>
          </a:prstGeom>
          <a:blipFill rotWithShape="1">
            <a:blip r:embed="rId4">
              <a:alphaModFix/>
            </a:blip>
            <a:stretch>
              <a:fillRect b="0" l="0" r="0" t="0"/>
            </a:stretch>
          </a:blipFill>
          <a:ln>
            <a:noFill/>
          </a:ln>
        </p:spPr>
      </p:pic>
      <p:sp>
        <p:nvSpPr>
          <p:cNvPr id="177" name="Google Shape;177;p64"/>
          <p:cNvSpPr txBox="1"/>
          <p:nvPr>
            <p:ph idx="7" type="body"/>
          </p:nvPr>
        </p:nvSpPr>
        <p:spPr>
          <a:xfrm>
            <a:off x="9777984" y="4799409"/>
            <a:ext cx="1828800"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78" name="Google Shape;178;p64"/>
          <p:cNvPicPr preferRelativeResize="0"/>
          <p:nvPr>
            <p:ph idx="8" type="pic"/>
          </p:nvPr>
        </p:nvPicPr>
        <p:blipFill/>
        <p:spPr>
          <a:xfrm>
            <a:off x="9192768" y="2286000"/>
            <a:ext cx="2999232" cy="2286000"/>
          </a:xfrm>
          <a:prstGeom prst="rect">
            <a:avLst/>
          </a:prstGeom>
          <a:blipFill rotWithShape="1">
            <a:blip r:embed="rId5">
              <a:alphaModFix/>
            </a:blip>
            <a:stretch>
              <a:fillRect b="0" l="0" r="0" t="0"/>
            </a:stretch>
          </a:blipFill>
          <a:ln>
            <a:noFill/>
          </a:ln>
        </p:spPr>
      </p:pic>
      <p:sp>
        <p:nvSpPr>
          <p:cNvPr id="179" name="Google Shape;179;p6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filmstrip photos">
  <p:cSld name="Five filmstrip photos">
    <p:spTree>
      <p:nvGrpSpPr>
        <p:cNvPr id="180" name="Shape 180"/>
        <p:cNvGrpSpPr/>
        <p:nvPr/>
      </p:nvGrpSpPr>
      <p:grpSpPr>
        <a:xfrm>
          <a:off x="0" y="0"/>
          <a:ext cx="0" cy="0"/>
          <a:chOff x="0" y="0"/>
          <a:chExt cx="0" cy="0"/>
        </a:xfrm>
      </p:grpSpPr>
      <p:sp>
        <p:nvSpPr>
          <p:cNvPr id="181" name="Google Shape;181;p65"/>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65"/>
          <p:cNvSpPr txBox="1"/>
          <p:nvPr>
            <p:ph idx="1" type="body"/>
          </p:nvPr>
        </p:nvSpPr>
        <p:spPr>
          <a:xfrm>
            <a:off x="292608" y="4800600"/>
            <a:ext cx="180136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83" name="Google Shape;183;p65"/>
          <p:cNvPicPr preferRelativeResize="0"/>
          <p:nvPr>
            <p:ph idx="2" type="pic"/>
          </p:nvPr>
        </p:nvPicPr>
        <p:blipFill/>
        <p:spPr>
          <a:xfrm>
            <a:off x="0" y="2286000"/>
            <a:ext cx="2386584" cy="2286000"/>
          </a:xfrm>
          <a:prstGeom prst="rect">
            <a:avLst/>
          </a:prstGeom>
          <a:blipFill rotWithShape="1">
            <a:blip r:embed="rId2">
              <a:alphaModFix/>
            </a:blip>
            <a:stretch>
              <a:fillRect b="0" l="0" r="0" t="0"/>
            </a:stretch>
          </a:blipFill>
          <a:ln>
            <a:noFill/>
          </a:ln>
        </p:spPr>
      </p:pic>
      <p:sp>
        <p:nvSpPr>
          <p:cNvPr id="184" name="Google Shape;184;p65"/>
          <p:cNvSpPr txBox="1"/>
          <p:nvPr>
            <p:ph idx="3" type="body"/>
          </p:nvPr>
        </p:nvSpPr>
        <p:spPr>
          <a:xfrm>
            <a:off x="2743962" y="4799409"/>
            <a:ext cx="180136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85" name="Google Shape;185;p65"/>
          <p:cNvPicPr preferRelativeResize="0"/>
          <p:nvPr>
            <p:ph idx="4" type="pic"/>
          </p:nvPr>
        </p:nvPicPr>
        <p:blipFill/>
        <p:spPr>
          <a:xfrm>
            <a:off x="2451354" y="2286000"/>
            <a:ext cx="2386584" cy="2286000"/>
          </a:xfrm>
          <a:prstGeom prst="rect">
            <a:avLst/>
          </a:prstGeom>
          <a:blipFill rotWithShape="1">
            <a:blip r:embed="rId3">
              <a:alphaModFix/>
            </a:blip>
            <a:stretch>
              <a:fillRect b="0" l="0" r="0" t="0"/>
            </a:stretch>
          </a:blipFill>
          <a:ln>
            <a:noFill/>
          </a:ln>
        </p:spPr>
      </p:pic>
      <p:sp>
        <p:nvSpPr>
          <p:cNvPr id="186" name="Google Shape;186;p65"/>
          <p:cNvSpPr txBox="1"/>
          <p:nvPr>
            <p:ph idx="5" type="body"/>
          </p:nvPr>
        </p:nvSpPr>
        <p:spPr>
          <a:xfrm>
            <a:off x="5195316" y="4799410"/>
            <a:ext cx="180136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87" name="Google Shape;187;p65"/>
          <p:cNvPicPr preferRelativeResize="0"/>
          <p:nvPr>
            <p:ph idx="6" type="pic"/>
          </p:nvPr>
        </p:nvPicPr>
        <p:blipFill/>
        <p:spPr>
          <a:xfrm>
            <a:off x="4902708" y="2286000"/>
            <a:ext cx="2386584" cy="2286000"/>
          </a:xfrm>
          <a:prstGeom prst="rect">
            <a:avLst/>
          </a:prstGeom>
          <a:blipFill rotWithShape="1">
            <a:blip r:embed="rId4">
              <a:alphaModFix/>
            </a:blip>
            <a:stretch>
              <a:fillRect b="0" l="0" r="0" t="0"/>
            </a:stretch>
          </a:blipFill>
          <a:ln>
            <a:noFill/>
          </a:ln>
        </p:spPr>
      </p:pic>
      <p:sp>
        <p:nvSpPr>
          <p:cNvPr id="188" name="Google Shape;188;p65"/>
          <p:cNvSpPr txBox="1"/>
          <p:nvPr>
            <p:ph idx="7" type="body"/>
          </p:nvPr>
        </p:nvSpPr>
        <p:spPr>
          <a:xfrm>
            <a:off x="7646670"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89" name="Google Shape;189;p65"/>
          <p:cNvPicPr preferRelativeResize="0"/>
          <p:nvPr>
            <p:ph idx="8" type="pic"/>
          </p:nvPr>
        </p:nvPicPr>
        <p:blipFill/>
        <p:spPr>
          <a:xfrm>
            <a:off x="7354062" y="2286000"/>
            <a:ext cx="2386584" cy="2286000"/>
          </a:xfrm>
          <a:prstGeom prst="rect">
            <a:avLst/>
          </a:prstGeom>
          <a:blipFill rotWithShape="1">
            <a:blip r:embed="rId5">
              <a:alphaModFix/>
            </a:blip>
            <a:stretch>
              <a:fillRect b="0" l="0" r="0" t="0"/>
            </a:stretch>
          </a:blipFill>
          <a:ln>
            <a:noFill/>
          </a:ln>
        </p:spPr>
      </p:pic>
      <p:sp>
        <p:nvSpPr>
          <p:cNvPr id="190" name="Google Shape;190;p65"/>
          <p:cNvSpPr txBox="1"/>
          <p:nvPr>
            <p:ph idx="9" type="body"/>
          </p:nvPr>
        </p:nvSpPr>
        <p:spPr>
          <a:xfrm>
            <a:off x="10098024"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91" name="Google Shape;191;p65"/>
          <p:cNvPicPr preferRelativeResize="0"/>
          <p:nvPr>
            <p:ph idx="13" type="pic"/>
          </p:nvPr>
        </p:nvPicPr>
        <p:blipFill/>
        <p:spPr>
          <a:xfrm>
            <a:off x="9805416" y="2286000"/>
            <a:ext cx="2386584" cy="2286000"/>
          </a:xfrm>
          <a:prstGeom prst="rect">
            <a:avLst/>
          </a:prstGeom>
          <a:blipFill rotWithShape="1">
            <a:blip r:embed="rId6">
              <a:alphaModFix/>
            </a:blip>
            <a:stretch>
              <a:fillRect b="0" l="0" r="0" t="0"/>
            </a:stretch>
          </a:blipFill>
          <a:ln>
            <a:noFill/>
          </a:ln>
        </p:spPr>
      </p:pic>
      <p:sp>
        <p:nvSpPr>
          <p:cNvPr id="192" name="Google Shape;192;p6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4631">
          <p15:clr>
            <a:srgbClr val="5ACBF0"/>
          </p15:clr>
        </p15:guide>
        <p15:guide id="6" pos="4593">
          <p15:clr>
            <a:srgbClr val="5ACBF0"/>
          </p15:clr>
        </p15:guide>
        <p15:guide id="7" pos="6134">
          <p15:clr>
            <a:srgbClr val="5ACBF0"/>
          </p15:clr>
        </p15:guide>
        <p15:guide id="8" pos="1323">
          <p15:clr>
            <a:srgbClr val="5ACBF0"/>
          </p15:clr>
        </p15:guide>
        <p15:guide id="9" pos="2865">
          <p15:clr>
            <a:srgbClr val="5ACBF0"/>
          </p15:clr>
        </p15:guide>
        <p15:guide id="10" pos="4815">
          <p15:clr>
            <a:srgbClr val="5ACBF0"/>
          </p15:clr>
        </p15:guide>
        <p15:guide id="11" pos="6361">
          <p15:clr>
            <a:srgbClr val="5ACBF0"/>
          </p15:clr>
        </p15:guide>
        <p15:guide id="12" orient="horz">
          <p15:clr>
            <a:srgbClr val="5ACBF0"/>
          </p15:clr>
        </p15:guide>
        <p15:guide id="13" pos="1727">
          <p15:clr>
            <a:srgbClr val="5ACBF0"/>
          </p15:clr>
        </p15:guide>
        <p15:guide id="14" pos="2294">
          <p15:clr>
            <a:srgbClr val="5ACBF0"/>
          </p15:clr>
        </p15:guide>
        <p15:guide id="15" pos="3273">
          <p15:clr>
            <a:srgbClr val="5ACBF0"/>
          </p15:clr>
        </p15:guide>
        <p15:guide id="16" pos="4411">
          <p15:clr>
            <a:srgbClr val="5ACBF0"/>
          </p15:clr>
        </p15:guide>
        <p15:guide id="17" pos="6179">
          <p15:clr>
            <a:srgbClr val="5ACBF0"/>
          </p15:clr>
        </p15:guide>
        <p15:guide id="18" pos="1501">
          <p15:clr>
            <a:srgbClr val="5ACBF0"/>
          </p15:clr>
        </p15:guide>
        <p15:guide id="19" pos="1543">
          <p15:clr>
            <a:srgbClr val="5ACBF0"/>
          </p15:clr>
        </p15:guide>
        <p15:guide id="20" pos="3049">
          <p15:clr>
            <a:srgbClr val="5ACBF0"/>
          </p15:clr>
        </p15:guide>
        <p15:guide id="21" pos="3088">
          <p15:clr>
            <a:srgbClr val="5ACBF0"/>
          </p15:clr>
        </p15:guide>
        <p15:guide id="22" pos="5954">
          <p15:clr>
            <a:srgbClr val="5ACBF0"/>
          </p15:clr>
        </p15:guide>
        <p15:guide id="23" pos="3840">
          <p15:clr>
            <a:srgbClr val="5ACBF0"/>
          </p15:clr>
        </p15:guide>
        <p15:guide id="24" pos="5386">
          <p15:clr>
            <a:srgbClr val="5ACBF0"/>
          </p15:clr>
        </p15:guide>
        <p15:guide id="25" pos="753">
          <p15:clr>
            <a:srgbClr val="5ACBF0"/>
          </p15:clr>
        </p15:guide>
        <p15:guide id="26" pos="6927">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round photos">
  <p:cSld name="Three round photos">
    <p:spTree>
      <p:nvGrpSpPr>
        <p:cNvPr id="193" name="Shape 193"/>
        <p:cNvGrpSpPr/>
        <p:nvPr/>
      </p:nvGrpSpPr>
      <p:grpSpPr>
        <a:xfrm>
          <a:off x="0" y="0"/>
          <a:ext cx="0" cy="0"/>
          <a:chOff x="0" y="0"/>
          <a:chExt cx="0" cy="0"/>
        </a:xfrm>
      </p:grpSpPr>
      <p:sp>
        <p:nvSpPr>
          <p:cNvPr id="194" name="Google Shape;194;p66"/>
          <p:cNvSpPr txBox="1"/>
          <p:nvPr>
            <p:ph type="title"/>
          </p:nvPr>
        </p:nvSpPr>
        <p:spPr>
          <a:xfrm>
            <a:off x="588263" y="588962"/>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195" name="Google Shape;195;p66"/>
          <p:cNvPicPr preferRelativeResize="0"/>
          <p:nvPr>
            <p:ph idx="2" type="pic"/>
          </p:nvPr>
        </p:nvPicPr>
        <p:blipFill/>
        <p:spPr>
          <a:xfrm>
            <a:off x="2037906" y="2286000"/>
            <a:ext cx="2313432" cy="2313432"/>
          </a:xfrm>
          <a:prstGeom prst="ellipse">
            <a:avLst/>
          </a:prstGeom>
          <a:blipFill rotWithShape="1">
            <a:blip r:embed="rId2">
              <a:alphaModFix/>
            </a:blip>
            <a:stretch>
              <a:fillRect b="0" l="0" r="0" t="0"/>
            </a:stretch>
          </a:blipFill>
          <a:ln>
            <a:noFill/>
          </a:ln>
        </p:spPr>
      </p:pic>
      <p:sp>
        <p:nvSpPr>
          <p:cNvPr id="196" name="Google Shape;196;p66"/>
          <p:cNvSpPr txBox="1"/>
          <p:nvPr>
            <p:ph idx="1" type="body"/>
          </p:nvPr>
        </p:nvSpPr>
        <p:spPr>
          <a:xfrm>
            <a:off x="2037906"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97" name="Google Shape;197;p66"/>
          <p:cNvPicPr preferRelativeResize="0"/>
          <p:nvPr>
            <p:ph idx="3" type="pic"/>
          </p:nvPr>
        </p:nvPicPr>
        <p:blipFill/>
        <p:spPr>
          <a:xfrm>
            <a:off x="4939284" y="2286000"/>
            <a:ext cx="2313432" cy="2313432"/>
          </a:xfrm>
          <a:prstGeom prst="ellipse">
            <a:avLst/>
          </a:prstGeom>
          <a:blipFill rotWithShape="1">
            <a:blip r:embed="rId3">
              <a:alphaModFix/>
            </a:blip>
            <a:stretch>
              <a:fillRect b="0" l="0" r="0" t="0"/>
            </a:stretch>
          </a:blipFill>
          <a:ln>
            <a:noFill/>
          </a:ln>
        </p:spPr>
      </p:pic>
      <p:sp>
        <p:nvSpPr>
          <p:cNvPr id="198" name="Google Shape;198;p66"/>
          <p:cNvSpPr txBox="1"/>
          <p:nvPr>
            <p:ph idx="4" type="body"/>
          </p:nvPr>
        </p:nvSpPr>
        <p:spPr>
          <a:xfrm>
            <a:off x="4939284"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199" name="Google Shape;199;p66"/>
          <p:cNvPicPr preferRelativeResize="0"/>
          <p:nvPr>
            <p:ph idx="5" type="pic"/>
          </p:nvPr>
        </p:nvPicPr>
        <p:blipFill/>
        <p:spPr>
          <a:xfrm>
            <a:off x="7840663" y="2286000"/>
            <a:ext cx="2313432" cy="2313432"/>
          </a:xfrm>
          <a:prstGeom prst="ellipse">
            <a:avLst/>
          </a:prstGeom>
          <a:blipFill rotWithShape="1">
            <a:blip r:embed="rId4">
              <a:alphaModFix/>
            </a:blip>
            <a:stretch>
              <a:fillRect b="0" l="0" r="0" t="0"/>
            </a:stretch>
          </a:blipFill>
          <a:ln>
            <a:noFill/>
          </a:ln>
        </p:spPr>
      </p:pic>
      <p:sp>
        <p:nvSpPr>
          <p:cNvPr id="200" name="Google Shape;200;p66"/>
          <p:cNvSpPr txBox="1"/>
          <p:nvPr>
            <p:ph idx="6" type="body"/>
          </p:nvPr>
        </p:nvSpPr>
        <p:spPr>
          <a:xfrm>
            <a:off x="7840663"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1" name="Google Shape;201;p6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0" pos="6397">
          <p15:clr>
            <a:srgbClr val="5ACBF0"/>
          </p15:clr>
        </p15:guide>
        <p15:guide id="11" orient="horz" pos="1440">
          <p15:clr>
            <a:srgbClr val="5ACBF0"/>
          </p15:clr>
        </p15:guide>
        <p15:guide id="12" pos="4938">
          <p15:clr>
            <a:srgbClr val="5ACBF0"/>
          </p15:clr>
        </p15:guide>
        <p15:guide id="13" orient="horz" pos="289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round photos">
  <p:cSld name="Four round photos">
    <p:spTree>
      <p:nvGrpSpPr>
        <p:cNvPr id="202" name="Shape 202"/>
        <p:cNvGrpSpPr/>
        <p:nvPr/>
      </p:nvGrpSpPr>
      <p:grpSpPr>
        <a:xfrm>
          <a:off x="0" y="0"/>
          <a:ext cx="0" cy="0"/>
          <a:chOff x="0" y="0"/>
          <a:chExt cx="0" cy="0"/>
        </a:xfrm>
      </p:grpSpPr>
      <p:sp>
        <p:nvSpPr>
          <p:cNvPr id="203" name="Google Shape;203;p67"/>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204" name="Google Shape;204;p67"/>
          <p:cNvPicPr preferRelativeResize="0"/>
          <p:nvPr>
            <p:ph idx="2" type="pic"/>
          </p:nvPr>
        </p:nvPicPr>
        <p:blipFill/>
        <p:spPr>
          <a:xfrm>
            <a:off x="584200" y="2286000"/>
            <a:ext cx="2313432" cy="2313432"/>
          </a:xfrm>
          <a:prstGeom prst="ellipse">
            <a:avLst/>
          </a:prstGeom>
          <a:blipFill rotWithShape="1">
            <a:blip r:embed="rId2">
              <a:alphaModFix/>
            </a:blip>
            <a:stretch>
              <a:fillRect b="0" l="0" r="0" t="0"/>
            </a:stretch>
          </a:blipFill>
          <a:ln>
            <a:noFill/>
          </a:ln>
        </p:spPr>
      </p:pic>
      <p:sp>
        <p:nvSpPr>
          <p:cNvPr id="205" name="Google Shape;205;p67"/>
          <p:cNvSpPr txBox="1"/>
          <p:nvPr>
            <p:ph idx="1" type="body"/>
          </p:nvPr>
        </p:nvSpPr>
        <p:spPr>
          <a:xfrm>
            <a:off x="5842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06" name="Google Shape;206;p67"/>
          <p:cNvPicPr preferRelativeResize="0"/>
          <p:nvPr>
            <p:ph idx="3" type="pic"/>
          </p:nvPr>
        </p:nvPicPr>
        <p:blipFill/>
        <p:spPr>
          <a:xfrm>
            <a:off x="3487250" y="2286000"/>
            <a:ext cx="2313432" cy="2313432"/>
          </a:xfrm>
          <a:prstGeom prst="ellipse">
            <a:avLst/>
          </a:prstGeom>
          <a:blipFill rotWithShape="1">
            <a:blip r:embed="rId3">
              <a:alphaModFix/>
            </a:blip>
            <a:stretch>
              <a:fillRect b="0" l="0" r="0" t="0"/>
            </a:stretch>
          </a:blipFill>
          <a:ln>
            <a:noFill/>
          </a:ln>
        </p:spPr>
      </p:pic>
      <p:sp>
        <p:nvSpPr>
          <p:cNvPr id="207" name="Google Shape;207;p67"/>
          <p:cNvSpPr txBox="1"/>
          <p:nvPr>
            <p:ph idx="4" type="body"/>
          </p:nvPr>
        </p:nvSpPr>
        <p:spPr>
          <a:xfrm>
            <a:off x="348725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08" name="Google Shape;208;p67"/>
          <p:cNvPicPr preferRelativeResize="0"/>
          <p:nvPr>
            <p:ph idx="5" type="pic"/>
          </p:nvPr>
        </p:nvPicPr>
        <p:blipFill/>
        <p:spPr>
          <a:xfrm>
            <a:off x="6390300" y="2286000"/>
            <a:ext cx="2313432" cy="2313432"/>
          </a:xfrm>
          <a:prstGeom prst="ellipse">
            <a:avLst/>
          </a:prstGeom>
          <a:blipFill rotWithShape="1">
            <a:blip r:embed="rId4">
              <a:alphaModFix/>
            </a:blip>
            <a:stretch>
              <a:fillRect b="0" l="0" r="0" t="0"/>
            </a:stretch>
          </a:blipFill>
          <a:ln>
            <a:noFill/>
          </a:ln>
        </p:spPr>
      </p:pic>
      <p:sp>
        <p:nvSpPr>
          <p:cNvPr id="209" name="Google Shape;209;p67"/>
          <p:cNvSpPr txBox="1"/>
          <p:nvPr>
            <p:ph idx="6" type="body"/>
          </p:nvPr>
        </p:nvSpPr>
        <p:spPr>
          <a:xfrm>
            <a:off x="63903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10" name="Google Shape;210;p67"/>
          <p:cNvPicPr preferRelativeResize="0"/>
          <p:nvPr>
            <p:ph idx="7" type="pic"/>
          </p:nvPr>
        </p:nvPicPr>
        <p:blipFill/>
        <p:spPr>
          <a:xfrm>
            <a:off x="9293351" y="2286000"/>
            <a:ext cx="2313432" cy="2313432"/>
          </a:xfrm>
          <a:prstGeom prst="ellipse">
            <a:avLst/>
          </a:prstGeom>
          <a:blipFill rotWithShape="1">
            <a:blip r:embed="rId5">
              <a:alphaModFix/>
            </a:blip>
            <a:stretch>
              <a:fillRect b="0" l="0" r="0" t="0"/>
            </a:stretch>
          </a:blipFill>
          <a:ln>
            <a:noFill/>
          </a:ln>
        </p:spPr>
      </p:pic>
      <p:sp>
        <p:nvSpPr>
          <p:cNvPr id="211" name="Google Shape;211;p67"/>
          <p:cNvSpPr txBox="1"/>
          <p:nvPr>
            <p:ph idx="8" type="body"/>
          </p:nvPr>
        </p:nvSpPr>
        <p:spPr>
          <a:xfrm>
            <a:off x="9293351"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2" name="Google Shape;212;p6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4025">
          <p15:clr>
            <a:srgbClr val="5ACBF0"/>
          </p15:clr>
        </p15:guide>
        <p15:guide id="4" pos="5854">
          <p15:clr>
            <a:srgbClr val="5ACBF0"/>
          </p15:clr>
        </p15:guide>
        <p15:guide id="5" pos="3654">
          <p15:clr>
            <a:srgbClr val="5ACBF0"/>
          </p15:clr>
        </p15:guide>
        <p15:guide id="6" pos="2195">
          <p15:clr>
            <a:srgbClr val="5ACBF0"/>
          </p15:clr>
        </p15:guide>
        <p15:guide id="7" pos="2926">
          <p15:clr>
            <a:srgbClr val="5ACBF0"/>
          </p15:clr>
        </p15:guide>
        <p15:guide id="8" pos="4756">
          <p15:clr>
            <a:srgbClr val="5ACBF0"/>
          </p15:clr>
        </p15:guide>
        <p15:guide id="9" pos="6581">
          <p15:clr>
            <a:srgbClr val="5ACBF0"/>
          </p15:clr>
        </p15:guide>
        <p15:guide id="10" pos="1097">
          <p15:clr>
            <a:srgbClr val="5ACBF0"/>
          </p15:clr>
        </p15:guide>
        <p15:guide id="11" orient="horz" pos="1440">
          <p15:clr>
            <a:srgbClr val="5ACBF0"/>
          </p15:clr>
        </p15:guide>
        <p15:guide id="12" pos="1826">
          <p15:clr>
            <a:srgbClr val="5ACBF0"/>
          </p15:clr>
        </p15:guide>
        <p15:guide id="13" pos="5483">
          <p15:clr>
            <a:srgbClr val="5ACBF0"/>
          </p15:clr>
        </p15:guide>
        <p15:guide id="14" orient="horz" pos="289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round photos">
  <p:cSld name="Five round photos">
    <p:spTree>
      <p:nvGrpSpPr>
        <p:cNvPr id="213" name="Shape 213"/>
        <p:cNvGrpSpPr/>
        <p:nvPr/>
      </p:nvGrpSpPr>
      <p:grpSpPr>
        <a:xfrm>
          <a:off x="0" y="0"/>
          <a:ext cx="0" cy="0"/>
          <a:chOff x="0" y="0"/>
          <a:chExt cx="0" cy="0"/>
        </a:xfrm>
      </p:grpSpPr>
      <p:sp>
        <p:nvSpPr>
          <p:cNvPr id="214" name="Google Shape;214;p68"/>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215" name="Google Shape;215;p68"/>
          <p:cNvPicPr preferRelativeResize="0"/>
          <p:nvPr>
            <p:ph idx="2" type="pic"/>
          </p:nvPr>
        </p:nvPicPr>
        <p:blipFill/>
        <p:spPr>
          <a:xfrm>
            <a:off x="584200" y="2286000"/>
            <a:ext cx="1737360" cy="1737360"/>
          </a:xfrm>
          <a:prstGeom prst="ellipse">
            <a:avLst/>
          </a:prstGeom>
          <a:blipFill rotWithShape="1">
            <a:blip r:embed="rId2">
              <a:alphaModFix/>
            </a:blip>
            <a:stretch>
              <a:fillRect b="0" l="0" r="0" t="0"/>
            </a:stretch>
          </a:blipFill>
          <a:ln>
            <a:noFill/>
          </a:ln>
        </p:spPr>
      </p:pic>
      <p:sp>
        <p:nvSpPr>
          <p:cNvPr id="216" name="Google Shape;216;p68"/>
          <p:cNvSpPr txBox="1"/>
          <p:nvPr>
            <p:ph idx="1" type="body"/>
          </p:nvPr>
        </p:nvSpPr>
        <p:spPr>
          <a:xfrm>
            <a:off x="584200"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17" name="Google Shape;217;p68"/>
          <p:cNvPicPr preferRelativeResize="0"/>
          <p:nvPr>
            <p:ph idx="3" type="pic"/>
          </p:nvPr>
        </p:nvPicPr>
        <p:blipFill/>
        <p:spPr>
          <a:xfrm>
            <a:off x="2905506" y="2286000"/>
            <a:ext cx="1737360" cy="1737360"/>
          </a:xfrm>
          <a:prstGeom prst="ellipse">
            <a:avLst/>
          </a:prstGeom>
          <a:blipFill rotWithShape="1">
            <a:blip r:embed="rId3">
              <a:alphaModFix/>
            </a:blip>
            <a:stretch>
              <a:fillRect b="0" l="0" r="0" t="0"/>
            </a:stretch>
          </a:blipFill>
          <a:ln>
            <a:noFill/>
          </a:ln>
        </p:spPr>
      </p:pic>
      <p:sp>
        <p:nvSpPr>
          <p:cNvPr id="218" name="Google Shape;218;p68"/>
          <p:cNvSpPr txBox="1"/>
          <p:nvPr>
            <p:ph idx="4" type="body"/>
          </p:nvPr>
        </p:nvSpPr>
        <p:spPr>
          <a:xfrm>
            <a:off x="2905506"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19" name="Google Shape;219;p68"/>
          <p:cNvPicPr preferRelativeResize="0"/>
          <p:nvPr>
            <p:ph idx="5" type="pic"/>
          </p:nvPr>
        </p:nvPicPr>
        <p:blipFill/>
        <p:spPr>
          <a:xfrm>
            <a:off x="5227320" y="2286000"/>
            <a:ext cx="1737360" cy="1737360"/>
          </a:xfrm>
          <a:prstGeom prst="ellipse">
            <a:avLst/>
          </a:prstGeom>
          <a:blipFill rotWithShape="1">
            <a:blip r:embed="rId4">
              <a:alphaModFix/>
            </a:blip>
            <a:stretch>
              <a:fillRect b="0" l="0" r="0" t="0"/>
            </a:stretch>
          </a:blipFill>
          <a:ln>
            <a:noFill/>
          </a:ln>
        </p:spPr>
      </p:pic>
      <p:sp>
        <p:nvSpPr>
          <p:cNvPr id="220" name="Google Shape;220;p68"/>
          <p:cNvSpPr txBox="1"/>
          <p:nvPr>
            <p:ph idx="6" type="body"/>
          </p:nvPr>
        </p:nvSpPr>
        <p:spPr>
          <a:xfrm>
            <a:off x="5227320" y="4235451"/>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21" name="Google Shape;221;p68"/>
          <p:cNvPicPr preferRelativeResize="0"/>
          <p:nvPr>
            <p:ph idx="7" type="pic"/>
          </p:nvPr>
        </p:nvPicPr>
        <p:blipFill/>
        <p:spPr>
          <a:xfrm>
            <a:off x="7548118" y="2286000"/>
            <a:ext cx="1737360" cy="1737360"/>
          </a:xfrm>
          <a:prstGeom prst="ellipse">
            <a:avLst/>
          </a:prstGeom>
          <a:blipFill rotWithShape="1">
            <a:blip r:embed="rId5">
              <a:alphaModFix/>
            </a:blip>
            <a:stretch>
              <a:fillRect b="0" l="0" r="0" t="0"/>
            </a:stretch>
          </a:blipFill>
          <a:ln>
            <a:noFill/>
          </a:ln>
        </p:spPr>
      </p:pic>
      <p:sp>
        <p:nvSpPr>
          <p:cNvPr id="222" name="Google Shape;222;p68"/>
          <p:cNvSpPr txBox="1"/>
          <p:nvPr>
            <p:ph idx="8" type="body"/>
          </p:nvPr>
        </p:nvSpPr>
        <p:spPr>
          <a:xfrm>
            <a:off x="7548118"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223" name="Google Shape;223;p68"/>
          <p:cNvPicPr preferRelativeResize="0"/>
          <p:nvPr>
            <p:ph idx="9" type="pic"/>
          </p:nvPr>
        </p:nvPicPr>
        <p:blipFill/>
        <p:spPr>
          <a:xfrm>
            <a:off x="9869423" y="2286000"/>
            <a:ext cx="1737360" cy="1737360"/>
          </a:xfrm>
          <a:prstGeom prst="ellipse">
            <a:avLst/>
          </a:prstGeom>
          <a:blipFill rotWithShape="1">
            <a:blip r:embed="rId6">
              <a:alphaModFix/>
            </a:blip>
            <a:stretch>
              <a:fillRect b="0" l="0" r="0" t="0"/>
            </a:stretch>
          </a:blipFill>
          <a:ln>
            <a:noFill/>
          </a:ln>
        </p:spPr>
      </p:pic>
      <p:sp>
        <p:nvSpPr>
          <p:cNvPr id="224" name="Google Shape;224;p68"/>
          <p:cNvSpPr txBox="1"/>
          <p:nvPr>
            <p:ph idx="13" type="body"/>
          </p:nvPr>
        </p:nvSpPr>
        <p:spPr>
          <a:xfrm>
            <a:off x="9869423"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5" name="Google Shape;225;p6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2664">
          <p15:clr>
            <a:srgbClr val="5ACBF0"/>
          </p15:clr>
        </p15:guide>
        <p15:guide id="3" pos="6216">
          <p15:clr>
            <a:srgbClr val="5ACBF0"/>
          </p15:clr>
        </p15:guide>
        <p15:guide id="4" pos="5850">
          <p15:clr>
            <a:srgbClr val="5ACBF0"/>
          </p15:clr>
        </p15:guide>
        <p15:guide id="5" pos="4392">
          <p15:clr>
            <a:srgbClr val="5ACBF0"/>
          </p15:clr>
        </p15:guide>
        <p15:guide id="6" pos="3292">
          <p15:clr>
            <a:srgbClr val="5ACBF0"/>
          </p15:clr>
        </p15:guide>
        <p15:guide id="7" pos="2926">
          <p15:clr>
            <a:srgbClr val="5ACBF0"/>
          </p15:clr>
        </p15:guide>
        <p15:guide id="8" pos="4754">
          <p15:clr>
            <a:srgbClr val="5ACBF0"/>
          </p15:clr>
        </p15:guide>
        <p15:guide id="9" pos="1464">
          <p15:clr>
            <a:srgbClr val="5ACBF0"/>
          </p15:clr>
        </p15:guide>
        <p15:guide id="10" orient="horz" pos="1440">
          <p15:clr>
            <a:srgbClr val="5ACBF0"/>
          </p15:clr>
        </p15:guide>
        <p15:guide id="11" pos="1830">
          <p15:clr>
            <a:srgbClr val="5ACBF0"/>
          </p15:clr>
        </p15:guide>
        <p15:guide id="12" orient="horz" pos="253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p:cSld name="Title and text side by side">
    <p:spTree>
      <p:nvGrpSpPr>
        <p:cNvPr id="226" name="Shape 226"/>
        <p:cNvGrpSpPr/>
        <p:nvPr/>
      </p:nvGrpSpPr>
      <p:grpSpPr>
        <a:xfrm>
          <a:off x="0" y="0"/>
          <a:ext cx="0" cy="0"/>
          <a:chOff x="0" y="0"/>
          <a:chExt cx="0" cy="0"/>
        </a:xfrm>
      </p:grpSpPr>
      <p:sp>
        <p:nvSpPr>
          <p:cNvPr id="227" name="Google Shape;227;p69"/>
          <p:cNvSpPr txBox="1"/>
          <p:nvPr>
            <p:ph type="title"/>
          </p:nvPr>
        </p:nvSpPr>
        <p:spPr>
          <a:xfrm>
            <a:off x="585216" y="2309812"/>
            <a:ext cx="3182027" cy="39592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69"/>
          <p:cNvSpPr txBox="1"/>
          <p:nvPr>
            <p:ph idx="1" type="body"/>
          </p:nvPr>
        </p:nvSpPr>
        <p:spPr>
          <a:xfrm>
            <a:off x="4356100" y="2309812"/>
            <a:ext cx="7253288" cy="3959223"/>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229" name="Google Shape;229;p69"/>
          <p:cNvCxnSpPr/>
          <p:nvPr/>
        </p:nvCxnSpPr>
        <p:spPr>
          <a:xfrm>
            <a:off x="585216" y="2019300"/>
            <a:ext cx="3182112" cy="0"/>
          </a:xfrm>
          <a:prstGeom prst="straightConnector1">
            <a:avLst/>
          </a:prstGeom>
          <a:noFill/>
          <a:ln cap="flat" cmpd="sng" w="28575">
            <a:solidFill>
              <a:schemeClr val="accent1"/>
            </a:solidFill>
            <a:prstDash val="solid"/>
            <a:round/>
            <a:headEnd len="sm" w="sm" type="none"/>
            <a:tailEnd len="sm" w="sm" type="none"/>
          </a:ln>
        </p:spPr>
      </p:cxnSp>
      <p:sp>
        <p:nvSpPr>
          <p:cNvPr id="230" name="Google Shape;230;p6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cxnSp>
        <p:nvCxnSpPr>
          <p:cNvPr id="231" name="Google Shape;231;p69"/>
          <p:cNvCxnSpPr/>
          <p:nvPr/>
        </p:nvCxnSpPr>
        <p:spPr>
          <a:xfrm>
            <a:off x="4354523" y="2019300"/>
            <a:ext cx="7254865" cy="0"/>
          </a:xfrm>
          <a:prstGeom prst="straightConnector1">
            <a:avLst/>
          </a:prstGeom>
          <a:noFill/>
          <a:ln cap="flat" cmpd="sng" w="19050">
            <a:solidFill>
              <a:schemeClr val="lt1">
                <a:alpha val="29803"/>
              </a:schemeClr>
            </a:solidFill>
            <a:prstDash val="solid"/>
            <a:round/>
            <a:headEnd len="sm" w="sm" type="none"/>
            <a:tailEnd len="sm" w="sm" type="none"/>
          </a:ln>
        </p:spPr>
      </p:cxnSp>
    </p:spTree>
  </p:cSld>
  <p:clrMapOvr>
    <a:masterClrMapping/>
  </p:clrMapOvr>
  <p:transition>
    <p:fade/>
  </p:transition>
  <p:extLst>
    <p:ext uri="{DCECCB84-F9BA-43D5-87BE-67443E8EF086}">
      <p15:sldGuideLst>
        <p15:guide id="1" pos="2744">
          <p15:clr>
            <a:srgbClr val="5ACBF0"/>
          </p15:clr>
        </p15:guide>
        <p15:guide id="2" orient="horz" pos="1272">
          <p15:clr>
            <a:srgbClr val="5ACBF0"/>
          </p15:clr>
        </p15:guide>
        <p15:guide id="3" pos="2376">
          <p15:clr>
            <a:srgbClr val="5ACBF0"/>
          </p15:clr>
        </p15:guide>
        <p15:guide id="4" orient="horz" pos="145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Dates Layout">
  <p:cSld name="Key Dates Layout">
    <p:bg>
      <p:bgPr>
        <a:solidFill>
          <a:schemeClr val="lt1"/>
        </a:solidFill>
      </p:bgPr>
    </p:bg>
    <p:spTree>
      <p:nvGrpSpPr>
        <p:cNvPr id="232" name="Shape 232"/>
        <p:cNvGrpSpPr/>
        <p:nvPr/>
      </p:nvGrpSpPr>
      <p:grpSpPr>
        <a:xfrm>
          <a:off x="0" y="0"/>
          <a:ext cx="0" cy="0"/>
          <a:chOff x="0" y="0"/>
          <a:chExt cx="0" cy="0"/>
        </a:xfrm>
      </p:grpSpPr>
      <p:cxnSp>
        <p:nvCxnSpPr>
          <p:cNvPr id="233" name="Google Shape;233;p70"/>
          <p:cNvCxnSpPr/>
          <p:nvPr/>
        </p:nvCxnSpPr>
        <p:spPr>
          <a:xfrm>
            <a:off x="-46299" y="2948801"/>
            <a:ext cx="12298102" cy="0"/>
          </a:xfrm>
          <a:prstGeom prst="straightConnector1">
            <a:avLst/>
          </a:prstGeom>
          <a:noFill/>
          <a:ln cap="flat" cmpd="sng" w="9525">
            <a:solidFill>
              <a:srgbClr val="BFBFBF"/>
            </a:solidFill>
            <a:prstDash val="solid"/>
            <a:round/>
            <a:headEnd len="sm" w="sm" type="none"/>
            <a:tailEnd len="sm" w="sm" type="none"/>
          </a:ln>
        </p:spPr>
      </p:cxnSp>
      <p:cxnSp>
        <p:nvCxnSpPr>
          <p:cNvPr id="234" name="Google Shape;234;p70"/>
          <p:cNvCxnSpPr/>
          <p:nvPr/>
        </p:nvCxnSpPr>
        <p:spPr>
          <a:xfrm>
            <a:off x="-53051" y="4781629"/>
            <a:ext cx="12298102" cy="0"/>
          </a:xfrm>
          <a:prstGeom prst="straightConnector1">
            <a:avLst/>
          </a:prstGeom>
          <a:noFill/>
          <a:ln cap="flat" cmpd="sng" w="9525">
            <a:solidFill>
              <a:srgbClr val="BFBFBF"/>
            </a:solidFill>
            <a:prstDash val="solid"/>
            <a:round/>
            <a:headEnd len="sm" w="sm" type="none"/>
            <a:tailEnd len="sm" w="sm" type="none"/>
          </a:ln>
        </p:spPr>
      </p:cxnSp>
      <p:sp>
        <p:nvSpPr>
          <p:cNvPr id="235" name="Google Shape;235;p70"/>
          <p:cNvSpPr/>
          <p:nvPr/>
        </p:nvSpPr>
        <p:spPr>
          <a:xfrm>
            <a:off x="7743826" y="0"/>
            <a:ext cx="4448175" cy="6858000"/>
          </a:xfrm>
          <a:prstGeom prst="rect">
            <a:avLst/>
          </a:prstGeom>
          <a:solidFill>
            <a:srgbClr val="F2F2F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236" name="Google Shape;236;p70"/>
          <p:cNvSpPr txBox="1"/>
          <p:nvPr/>
        </p:nvSpPr>
        <p:spPr>
          <a:xfrm>
            <a:off x="8061665" y="2643945"/>
            <a:ext cx="3836648" cy="3283903"/>
          </a:xfrm>
          <a:prstGeom prst="rect">
            <a:avLst/>
          </a:prstGeom>
          <a:solidFill>
            <a:schemeClr val="accent2"/>
          </a:solidFill>
          <a:ln>
            <a:noFill/>
          </a:ln>
        </p:spPr>
        <p:txBody>
          <a:bodyPr anchorCtr="0" anchor="t" bIns="288000" lIns="288000" spcFirstLastPara="1" rIns="288000" wrap="square" tIns="2880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237" name="Google Shape;237;p70"/>
          <p:cNvSpPr txBox="1"/>
          <p:nvPr/>
        </p:nvSpPr>
        <p:spPr>
          <a:xfrm>
            <a:off x="8061665" y="5818366"/>
            <a:ext cx="3836648" cy="721700"/>
          </a:xfrm>
          <a:prstGeom prst="rect">
            <a:avLst/>
          </a:prstGeom>
          <a:solidFill>
            <a:schemeClr val="accent3"/>
          </a:solidFill>
          <a:ln>
            <a:noFill/>
          </a:ln>
        </p:spPr>
        <p:txBody>
          <a:bodyPr anchorCtr="0" anchor="t" bIns="144000" lIns="288000" spcFirstLastPara="1" rIns="288000" wrap="square" tIns="144000">
            <a:noAutofit/>
          </a:bodyPr>
          <a:lstStyle/>
          <a:p>
            <a:pPr indent="0" lvl="0" marL="0" marR="0" rtl="0" algn="l">
              <a:spcBef>
                <a:spcPts val="0"/>
              </a:spcBef>
              <a:spcAft>
                <a:spcPts val="0"/>
              </a:spcAft>
              <a:buNone/>
            </a:pPr>
            <a:r>
              <a:t/>
            </a:r>
            <a:endParaRPr sz="1600">
              <a:solidFill>
                <a:srgbClr val="FFFFFF"/>
              </a:solidFill>
              <a:latin typeface="Quattrocento Sans"/>
              <a:ea typeface="Quattrocento Sans"/>
              <a:cs typeface="Quattrocento Sans"/>
              <a:sym typeface="Quattrocento Sans"/>
            </a:endParaRPr>
          </a:p>
        </p:txBody>
      </p:sp>
      <p:sp>
        <p:nvSpPr>
          <p:cNvPr id="238" name="Google Shape;238;p70"/>
          <p:cNvSpPr txBox="1"/>
          <p:nvPr/>
        </p:nvSpPr>
        <p:spPr>
          <a:xfrm>
            <a:off x="8061665" y="1868608"/>
            <a:ext cx="3836648" cy="721700"/>
          </a:xfrm>
          <a:prstGeom prst="rect">
            <a:avLst/>
          </a:prstGeom>
          <a:solidFill>
            <a:schemeClr val="accent4"/>
          </a:solidFill>
          <a:ln>
            <a:noFill/>
          </a:ln>
        </p:spPr>
        <p:txBody>
          <a:bodyPr anchorCtr="0" anchor="t" bIns="144000" lIns="288000" spcFirstLastPara="1" rIns="288000" wrap="square" tIns="1440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39" name="Google Shape;239;p70"/>
          <p:cNvSpPr txBox="1"/>
          <p:nvPr/>
        </p:nvSpPr>
        <p:spPr>
          <a:xfrm>
            <a:off x="8061665" y="1093271"/>
            <a:ext cx="3836648" cy="721700"/>
          </a:xfrm>
          <a:prstGeom prst="rect">
            <a:avLst/>
          </a:prstGeom>
          <a:solidFill>
            <a:schemeClr val="accent4"/>
          </a:solidFill>
          <a:ln>
            <a:noFill/>
          </a:ln>
        </p:spPr>
        <p:txBody>
          <a:bodyPr anchorCtr="0" anchor="t" bIns="144000" lIns="288000" spcFirstLastPara="1" rIns="288000" wrap="square" tIns="1440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40" name="Google Shape;240;p70"/>
          <p:cNvSpPr txBox="1"/>
          <p:nvPr/>
        </p:nvSpPr>
        <p:spPr>
          <a:xfrm>
            <a:off x="8061665" y="317934"/>
            <a:ext cx="3836648" cy="721700"/>
          </a:xfrm>
          <a:prstGeom prst="rect">
            <a:avLst/>
          </a:prstGeom>
          <a:solidFill>
            <a:schemeClr val="accent4"/>
          </a:solidFill>
          <a:ln>
            <a:noFill/>
          </a:ln>
        </p:spPr>
        <p:txBody>
          <a:bodyPr anchorCtr="0" anchor="t" bIns="144000" lIns="288000" spcFirstLastPara="1" rIns="288000" wrap="square" tIns="1440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41" name="Google Shape;241;p70"/>
          <p:cNvSpPr txBox="1"/>
          <p:nvPr/>
        </p:nvSpPr>
        <p:spPr>
          <a:xfrm>
            <a:off x="588263" y="5129863"/>
            <a:ext cx="1539396"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78D4"/>
                </a:solidFill>
                <a:latin typeface="Quattrocento Sans"/>
                <a:ea typeface="Quattrocento Sans"/>
                <a:cs typeface="Quattrocento Sans"/>
                <a:sym typeface="Quattrocento Sans"/>
              </a:rPr>
              <a:t>Production</a:t>
            </a:r>
            <a:endParaRPr/>
          </a:p>
        </p:txBody>
      </p:sp>
      <p:sp>
        <p:nvSpPr>
          <p:cNvPr id="242" name="Google Shape;242;p70"/>
          <p:cNvSpPr txBox="1"/>
          <p:nvPr/>
        </p:nvSpPr>
        <p:spPr>
          <a:xfrm>
            <a:off x="588264" y="3297034"/>
            <a:ext cx="3377271"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78D4"/>
                </a:solidFill>
                <a:latin typeface="Quattrocento Sans"/>
                <a:ea typeface="Quattrocento Sans"/>
                <a:cs typeface="Quattrocento Sans"/>
                <a:sym typeface="Quattrocento Sans"/>
              </a:rPr>
              <a:t>Design and art direction</a:t>
            </a:r>
            <a:endParaRPr/>
          </a:p>
        </p:txBody>
      </p:sp>
      <p:sp>
        <p:nvSpPr>
          <p:cNvPr id="243" name="Google Shape;243;p70"/>
          <p:cNvSpPr txBox="1"/>
          <p:nvPr/>
        </p:nvSpPr>
        <p:spPr>
          <a:xfrm>
            <a:off x="588264" y="1464199"/>
            <a:ext cx="2210670"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78D4"/>
                </a:solidFill>
                <a:latin typeface="Quattrocento Sans"/>
                <a:ea typeface="Quattrocento Sans"/>
                <a:cs typeface="Quattrocento Sans"/>
                <a:sym typeface="Quattrocento Sans"/>
              </a:rPr>
              <a:t>Content owners</a:t>
            </a:r>
            <a:endParaRPr/>
          </a:p>
        </p:txBody>
      </p:sp>
      <p:sp>
        <p:nvSpPr>
          <p:cNvPr id="244" name="Google Shape;244;p70"/>
          <p:cNvSpPr txBox="1"/>
          <p:nvPr>
            <p:ph type="title"/>
          </p:nvPr>
        </p:nvSpPr>
        <p:spPr>
          <a:xfrm>
            <a:off x="588263" y="457200"/>
            <a:ext cx="6957756"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Layout full page">
  <p:cSld name="Developer Code Layout full page">
    <p:spTree>
      <p:nvGrpSpPr>
        <p:cNvPr id="245" name="Shape 245"/>
        <p:cNvGrpSpPr/>
        <p:nvPr/>
      </p:nvGrpSpPr>
      <p:grpSpPr>
        <a:xfrm>
          <a:off x="0" y="0"/>
          <a:ext cx="0" cy="0"/>
          <a:chOff x="0" y="0"/>
          <a:chExt cx="0" cy="0"/>
        </a:xfrm>
      </p:grpSpPr>
      <p:sp>
        <p:nvSpPr>
          <p:cNvPr id="246" name="Google Shape;246;p71"/>
          <p:cNvSpPr/>
          <p:nvPr/>
        </p:nvSpPr>
        <p:spPr>
          <a:xfrm>
            <a:off x="0" y="0"/>
            <a:ext cx="12192000"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47" name="Google Shape;247;p71"/>
          <p:cNvSpPr txBox="1"/>
          <p:nvPr>
            <p:ph idx="1" type="body"/>
          </p:nvPr>
        </p:nvSpPr>
        <p:spPr>
          <a:xfrm>
            <a:off x="0" y="0"/>
            <a:ext cx="3788358" cy="493776"/>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248" name="Google Shape;248;p71"/>
          <p:cNvSpPr txBox="1"/>
          <p:nvPr>
            <p:ph idx="2" type="body"/>
          </p:nvPr>
        </p:nvSpPr>
        <p:spPr>
          <a:xfrm>
            <a:off x="591438" y="710247"/>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438">
          <p15:clr>
            <a:srgbClr val="5ACBF0"/>
          </p15:clr>
        </p15:guide>
        <p15:guide id="2"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Layout">
  <p:cSld name="Developer Code Layout">
    <p:spTree>
      <p:nvGrpSpPr>
        <p:cNvPr id="249" name="Shape 249"/>
        <p:cNvGrpSpPr/>
        <p:nvPr/>
      </p:nvGrpSpPr>
      <p:grpSpPr>
        <a:xfrm>
          <a:off x="0" y="0"/>
          <a:ext cx="0" cy="0"/>
          <a:chOff x="0" y="0"/>
          <a:chExt cx="0" cy="0"/>
        </a:xfrm>
      </p:grpSpPr>
      <p:sp>
        <p:nvSpPr>
          <p:cNvPr id="250" name="Google Shape;250;p72"/>
          <p:cNvSpPr txBox="1"/>
          <p:nvPr>
            <p:ph type="title"/>
          </p:nvPr>
        </p:nvSpPr>
        <p:spPr>
          <a:xfrm>
            <a:off x="588263" y="457200"/>
            <a:ext cx="11018520" cy="553998"/>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72"/>
          <p:cNvSpPr/>
          <p:nvPr/>
        </p:nvSpPr>
        <p:spPr>
          <a:xfrm>
            <a:off x="0" y="1436688"/>
            <a:ext cx="12192000" cy="542131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52" name="Google Shape;252;p72"/>
          <p:cNvSpPr txBox="1"/>
          <p:nvPr>
            <p:ph idx="1" type="body"/>
          </p:nvPr>
        </p:nvSpPr>
        <p:spPr>
          <a:xfrm>
            <a:off x="0" y="143668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253" name="Google Shape;253;p72"/>
          <p:cNvSpPr txBox="1"/>
          <p:nvPr>
            <p:ph idx="2" type="body"/>
          </p:nvPr>
        </p:nvSpPr>
        <p:spPr>
          <a:xfrm>
            <a:off x="588263" y="2099310"/>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Bottom">
  <p:cSld name="Code Bottom">
    <p:spTree>
      <p:nvGrpSpPr>
        <p:cNvPr id="254" name="Shape 254"/>
        <p:cNvGrpSpPr/>
        <p:nvPr/>
      </p:nvGrpSpPr>
      <p:grpSpPr>
        <a:xfrm>
          <a:off x="0" y="0"/>
          <a:ext cx="0" cy="0"/>
          <a:chOff x="0" y="0"/>
          <a:chExt cx="0" cy="0"/>
        </a:xfrm>
      </p:grpSpPr>
      <p:sp>
        <p:nvSpPr>
          <p:cNvPr id="255" name="Google Shape;255;p7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73"/>
          <p:cNvSpPr txBox="1"/>
          <p:nvPr>
            <p:ph idx="1" type="body"/>
          </p:nvPr>
        </p:nvSpPr>
        <p:spPr>
          <a:xfrm>
            <a:off x="586390" y="1230681"/>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7" name="Google Shape;257;p73"/>
          <p:cNvSpPr/>
          <p:nvPr/>
        </p:nvSpPr>
        <p:spPr>
          <a:xfrm>
            <a:off x="0" y="2827138"/>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58" name="Google Shape;258;p73"/>
          <p:cNvSpPr txBox="1"/>
          <p:nvPr>
            <p:ph idx="2" type="body"/>
          </p:nvPr>
        </p:nvSpPr>
        <p:spPr>
          <a:xfrm>
            <a:off x="0" y="282713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259" name="Google Shape;259;p73"/>
          <p:cNvSpPr txBox="1"/>
          <p:nvPr>
            <p:ph idx="3" type="body"/>
          </p:nvPr>
        </p:nvSpPr>
        <p:spPr>
          <a:xfrm>
            <a:off x="586389" y="3491219"/>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776">
          <p15:clr>
            <a:srgbClr val="5ACBF0"/>
          </p15:clr>
        </p15:guide>
        <p15:guide id="3" orient="horz" pos="2197">
          <p15:clr>
            <a:srgbClr val="5ACBF0"/>
          </p15:clr>
        </p15:guide>
        <p15:guide id="4"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38"/>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Top">
  <p:cSld name="Code Top">
    <p:spTree>
      <p:nvGrpSpPr>
        <p:cNvPr id="260" name="Shape 260"/>
        <p:cNvGrpSpPr/>
        <p:nvPr/>
      </p:nvGrpSpPr>
      <p:grpSpPr>
        <a:xfrm>
          <a:off x="0" y="0"/>
          <a:ext cx="0" cy="0"/>
          <a:chOff x="0" y="0"/>
          <a:chExt cx="0" cy="0"/>
        </a:xfrm>
      </p:grpSpPr>
      <p:sp>
        <p:nvSpPr>
          <p:cNvPr id="261" name="Google Shape;261;p74"/>
          <p:cNvSpPr/>
          <p:nvPr/>
        </p:nvSpPr>
        <p:spPr>
          <a:xfrm>
            <a:off x="0" y="0"/>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62" name="Google Shape;262;p74"/>
          <p:cNvSpPr txBox="1"/>
          <p:nvPr>
            <p:ph type="title"/>
          </p:nvPr>
        </p:nvSpPr>
        <p:spPr>
          <a:xfrm>
            <a:off x="588263" y="4224580"/>
            <a:ext cx="11018520"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74"/>
          <p:cNvSpPr txBox="1"/>
          <p:nvPr>
            <p:ph idx="1" type="body"/>
          </p:nvPr>
        </p:nvSpPr>
        <p:spPr>
          <a:xfrm>
            <a:off x="0" y="0"/>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264" name="Google Shape;264;p74"/>
          <p:cNvSpPr txBox="1"/>
          <p:nvPr>
            <p:ph idx="2" type="body"/>
          </p:nvPr>
        </p:nvSpPr>
        <p:spPr>
          <a:xfrm>
            <a:off x="586389" y="660508"/>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5" name="Google Shape;265;p74"/>
          <p:cNvSpPr txBox="1"/>
          <p:nvPr>
            <p:ph idx="3" type="body"/>
          </p:nvPr>
        </p:nvSpPr>
        <p:spPr>
          <a:xfrm>
            <a:off x="591152" y="4996505"/>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2661">
          <p15:clr>
            <a:srgbClr val="5ACBF0"/>
          </p15:clr>
        </p15:guide>
        <p15:guide id="3" orient="horz" pos="3147">
          <p15:clr>
            <a:srgbClr val="5ACBF0"/>
          </p15:clr>
        </p15:guide>
        <p15:guide id="4"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Right side">
  <p:cSld name="Code Right side">
    <p:spTree>
      <p:nvGrpSpPr>
        <p:cNvPr id="266" name="Shape 266"/>
        <p:cNvGrpSpPr/>
        <p:nvPr/>
      </p:nvGrpSpPr>
      <p:grpSpPr>
        <a:xfrm>
          <a:off x="0" y="0"/>
          <a:ext cx="0" cy="0"/>
          <a:chOff x="0" y="0"/>
          <a:chExt cx="0" cy="0"/>
        </a:xfrm>
      </p:grpSpPr>
      <p:sp>
        <p:nvSpPr>
          <p:cNvPr id="267" name="Google Shape;267;p75"/>
          <p:cNvSpPr txBox="1"/>
          <p:nvPr>
            <p:ph type="title"/>
          </p:nvPr>
        </p:nvSpPr>
        <p:spPr>
          <a:xfrm>
            <a:off x="588263" y="457200"/>
            <a:ext cx="4040887"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75"/>
          <p:cNvSpPr txBox="1"/>
          <p:nvPr>
            <p:ph idx="1" type="body"/>
          </p:nvPr>
        </p:nvSpPr>
        <p:spPr>
          <a:xfrm>
            <a:off x="588965" y="1338139"/>
            <a:ext cx="404018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9" name="Google Shape;269;p75"/>
          <p:cNvSpPr/>
          <p:nvPr/>
        </p:nvSpPr>
        <p:spPr>
          <a:xfrm>
            <a:off x="5205984"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70" name="Google Shape;270;p75"/>
          <p:cNvSpPr txBox="1"/>
          <p:nvPr>
            <p:ph idx="2" type="body"/>
          </p:nvPr>
        </p:nvSpPr>
        <p:spPr>
          <a:xfrm>
            <a:off x="5211763"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271" name="Google Shape;271;p75"/>
          <p:cNvSpPr txBox="1"/>
          <p:nvPr>
            <p:ph idx="3" type="body"/>
          </p:nvPr>
        </p:nvSpPr>
        <p:spPr>
          <a:xfrm>
            <a:off x="5800725" y="709187"/>
            <a:ext cx="5801961"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45">
          <p15:clr>
            <a:srgbClr val="5ACBF0"/>
          </p15:clr>
        </p15:guide>
        <p15:guide id="3" orient="horz" pos="843">
          <p15:clr>
            <a:srgbClr val="5ACBF0"/>
          </p15:clr>
        </p15:guide>
        <p15:guide id="4" pos="3283">
          <p15:clr>
            <a:srgbClr val="5ACBF0"/>
          </p15:clr>
        </p15:guide>
        <p15:guide id="5" pos="3654">
          <p15:clr>
            <a:srgbClr val="5ACBF0"/>
          </p15:clr>
        </p15:guide>
        <p15:guide id="6"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Left sde">
  <p:cSld name="Code Left sde">
    <p:spTree>
      <p:nvGrpSpPr>
        <p:cNvPr id="272" name="Shape 272"/>
        <p:cNvGrpSpPr/>
        <p:nvPr/>
      </p:nvGrpSpPr>
      <p:grpSpPr>
        <a:xfrm>
          <a:off x="0" y="0"/>
          <a:ext cx="0" cy="0"/>
          <a:chOff x="0" y="0"/>
          <a:chExt cx="0" cy="0"/>
        </a:xfrm>
      </p:grpSpPr>
      <p:sp>
        <p:nvSpPr>
          <p:cNvPr id="273" name="Google Shape;273;p76"/>
          <p:cNvSpPr/>
          <p:nvPr/>
        </p:nvSpPr>
        <p:spPr>
          <a:xfrm>
            <a:off x="-2"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74" name="Google Shape;274;p76"/>
          <p:cNvSpPr txBox="1"/>
          <p:nvPr>
            <p:ph type="title"/>
          </p:nvPr>
        </p:nvSpPr>
        <p:spPr>
          <a:xfrm>
            <a:off x="7575549" y="457200"/>
            <a:ext cx="4031233"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76"/>
          <p:cNvSpPr txBox="1"/>
          <p:nvPr>
            <p:ph idx="1" type="body"/>
          </p:nvPr>
        </p:nvSpPr>
        <p:spPr>
          <a:xfrm>
            <a:off x="-1"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276" name="Google Shape;276;p76"/>
          <p:cNvSpPr txBox="1"/>
          <p:nvPr>
            <p:ph idx="2" type="body"/>
          </p:nvPr>
        </p:nvSpPr>
        <p:spPr>
          <a:xfrm>
            <a:off x="584199" y="706011"/>
            <a:ext cx="581977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77" name="Google Shape;277;p76"/>
          <p:cNvSpPr txBox="1"/>
          <p:nvPr>
            <p:ph idx="3" type="body"/>
          </p:nvPr>
        </p:nvSpPr>
        <p:spPr>
          <a:xfrm>
            <a:off x="7575550" y="1336675"/>
            <a:ext cx="4033838"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36">
          <p15:clr>
            <a:srgbClr val="5ACBF0"/>
          </p15:clr>
        </p15:guide>
        <p15:guide id="3" orient="horz" pos="839">
          <p15:clr>
            <a:srgbClr val="5ACBF0"/>
          </p15:clr>
        </p15:guide>
        <p15:guide id="4" pos="4402">
          <p15:clr>
            <a:srgbClr val="5ACBF0"/>
          </p15:clr>
        </p15:guide>
        <p15:guide id="5" pos="4034">
          <p15:clr>
            <a:srgbClr val="5ACBF0"/>
          </p15:clr>
        </p15:guide>
        <p15:guide id="6"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p:cSld name="Demo slide">
    <p:bg>
      <p:bgPr>
        <a:solidFill>
          <a:schemeClr val="lt2"/>
        </a:solidFill>
      </p:bgPr>
    </p:bg>
    <p:spTree>
      <p:nvGrpSpPr>
        <p:cNvPr id="278" name="Shape 278"/>
        <p:cNvGrpSpPr/>
        <p:nvPr/>
      </p:nvGrpSpPr>
      <p:grpSpPr>
        <a:xfrm>
          <a:off x="0" y="0"/>
          <a:ext cx="0" cy="0"/>
          <a:chOff x="0" y="0"/>
          <a:chExt cx="0" cy="0"/>
        </a:xfrm>
      </p:grpSpPr>
      <p:sp>
        <p:nvSpPr>
          <p:cNvPr id="279" name="Google Shape;279;p77"/>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D83B01"/>
              </a:buClr>
              <a:buSzPts val="3600"/>
              <a:buFont typeface="Quattrocento Sans"/>
              <a:buNone/>
              <a:defRPr b="0" sz="3600" cap="none">
                <a:solidFill>
                  <a:srgbClr val="D83B0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77"/>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980"/>
              <a:buFont typeface="Arial"/>
              <a:buNone/>
              <a:defRPr sz="22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lt2"/>
        </a:solidFill>
      </p:bgPr>
    </p:bg>
    <p:spTree>
      <p:nvGrpSpPr>
        <p:cNvPr id="281" name="Shape 281"/>
        <p:cNvGrpSpPr/>
        <p:nvPr/>
      </p:nvGrpSpPr>
      <p:grpSpPr>
        <a:xfrm>
          <a:off x="0" y="0"/>
          <a:ext cx="0" cy="0"/>
          <a:chOff x="0" y="0"/>
          <a:chExt cx="0" cy="0"/>
        </a:xfrm>
      </p:grpSpPr>
      <p:sp>
        <p:nvSpPr>
          <p:cNvPr id="282" name="Google Shape;282;p78"/>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0078D4"/>
              </a:buClr>
              <a:buSzPts val="3600"/>
              <a:buFont typeface="Quattrocento Sans"/>
              <a:buNone/>
              <a:defRPr b="0" sz="3600" cap="none">
                <a:solidFill>
                  <a:srgbClr val="0078D4"/>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p:cSld name="Section Title 2">
    <p:spTree>
      <p:nvGrpSpPr>
        <p:cNvPr id="283" name="Shape 283"/>
        <p:cNvGrpSpPr/>
        <p:nvPr/>
      </p:nvGrpSpPr>
      <p:grpSpPr>
        <a:xfrm>
          <a:off x="0" y="0"/>
          <a:ext cx="0" cy="0"/>
          <a:chOff x="0" y="0"/>
          <a:chExt cx="0" cy="0"/>
        </a:xfrm>
      </p:grpSpPr>
      <p:sp>
        <p:nvSpPr>
          <p:cNvPr id="284" name="Google Shape;284;p79"/>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50E6FF"/>
              </a:buClr>
              <a:buSzPts val="3600"/>
              <a:buFont typeface="Quattrocento Sans"/>
              <a:buNone/>
              <a:defRPr b="0" sz="3600" cap="none">
                <a:solidFill>
                  <a:srgbClr val="50E6FF"/>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5" name="Shape 285"/>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61">
          <p15:clr>
            <a:srgbClr val="A4A3A4"/>
          </p15:clr>
        </p15:guide>
        <p15:guide id="10" pos="3348">
          <p15:clr>
            <a:srgbClr val="A4A3A4"/>
          </p15:clr>
        </p15:guide>
        <p15:guide id="11" pos="3754">
          <p15:clr>
            <a:srgbClr val="A4A3A4"/>
          </p15:clr>
        </p15:guide>
        <p15:guide id="12" pos="3931">
          <p15:clr>
            <a:srgbClr val="A4A3A4"/>
          </p15:clr>
        </p15:guide>
        <p15:guide id="13" pos="4342">
          <p15:clr>
            <a:srgbClr val="A4A3A4"/>
          </p15:clr>
        </p15:guide>
        <p15:guide id="14" pos="4531">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3">
    <p:bg>
      <p:bgPr>
        <a:solidFill>
          <a:schemeClr val="lt1"/>
        </a:solidFill>
      </p:bgPr>
    </p:bg>
    <p:spTree>
      <p:nvGrpSpPr>
        <p:cNvPr id="286" name="Shape 286"/>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logo slide">
  <p:cSld name="Closing logo slide">
    <p:bg>
      <p:bgPr>
        <a:solidFill>
          <a:schemeClr val="dk1"/>
        </a:solidFill>
      </p:bgPr>
    </p:bg>
    <p:spTree>
      <p:nvGrpSpPr>
        <p:cNvPr id="287" name="Shape 287"/>
        <p:cNvGrpSpPr/>
        <p:nvPr/>
      </p:nvGrpSpPr>
      <p:grpSpPr>
        <a:xfrm>
          <a:off x="0" y="0"/>
          <a:ext cx="0" cy="0"/>
          <a:chOff x="0" y="0"/>
          <a:chExt cx="0" cy="0"/>
        </a:xfrm>
      </p:grpSpPr>
      <p:sp>
        <p:nvSpPr>
          <p:cNvPr descr="This is a copyright notice that should be included on the final slide." id="288" name="Google Shape;288;p82"/>
          <p:cNvSpPr txBox="1"/>
          <p:nvPr/>
        </p:nvSpPr>
        <p:spPr>
          <a:xfrm>
            <a:off x="584200" y="6161316"/>
            <a:ext cx="4482124" cy="107722"/>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chemeClr val="lt1"/>
              </a:buClr>
              <a:buSzPts val="700"/>
              <a:buFont typeface="Quattrocento Sans"/>
              <a:buNone/>
            </a:pPr>
            <a:r>
              <a:rPr b="0" i="0" lang="en-US" sz="700" u="none" cap="none" strike="noStrike">
                <a:solidFill>
                  <a:schemeClr val="lt1"/>
                </a:solidFill>
                <a:latin typeface="Quattrocento Sans"/>
                <a:ea typeface="Quattrocento Sans"/>
                <a:cs typeface="Quattrocento Sans"/>
                <a:sym typeface="Quattrocento Sans"/>
              </a:rPr>
              <a:t>© Copyright Microsoft Corporation. All rights reserved. </a:t>
            </a:r>
            <a:endParaRPr/>
          </a:p>
        </p:txBody>
      </p:sp>
      <p:pic>
        <p:nvPicPr>
          <p:cNvPr descr="Microsoft logo white text version" id="289" name="Google Shape;289;p82"/>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Notes slide Layout">
  <p:cSld name="Black Notes slide Layout">
    <p:bg>
      <p:bgPr>
        <a:solidFill>
          <a:schemeClr val="dk1"/>
        </a:solidFill>
      </p:bgPr>
    </p:bg>
    <p:spTree>
      <p:nvGrpSpPr>
        <p:cNvPr id="290" name="Shape 290"/>
        <p:cNvGrpSpPr/>
        <p:nvPr/>
      </p:nvGrpSpPr>
      <p:grpSpPr>
        <a:xfrm>
          <a:off x="0" y="0"/>
          <a:ext cx="0" cy="0"/>
          <a:chOff x="0" y="0"/>
          <a:chExt cx="0" cy="0"/>
        </a:xfrm>
      </p:grpSpPr>
      <p:sp>
        <p:nvSpPr>
          <p:cNvPr id="291" name="Google Shape;291;p8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83"/>
          <p:cNvSpPr txBox="1"/>
          <p:nvPr>
            <p:ph idx="1" type="body"/>
          </p:nvPr>
        </p:nvSpPr>
        <p:spPr>
          <a:xfrm>
            <a:off x="584200" y="1436688"/>
            <a:ext cx="11018838" cy="2215991"/>
          </a:xfrm>
          <a:prstGeom prst="rect">
            <a:avLst/>
          </a:prstGeom>
          <a:noFill/>
          <a:ln>
            <a:noFill/>
          </a:ln>
        </p:spPr>
        <p:txBody>
          <a:bodyPr anchorCtr="0" anchor="t" bIns="0" lIns="0" spcFirstLastPara="1" rIns="0" wrap="square" tIns="0">
            <a:spAutoFit/>
          </a:bodyPr>
          <a:lstStyle>
            <a:lvl1pPr indent="-434340" lvl="0" marL="457200" algn="l">
              <a:lnSpc>
                <a:spcPct val="100000"/>
              </a:lnSpc>
              <a:spcBef>
                <a:spcPts val="720"/>
              </a:spcBef>
              <a:spcAft>
                <a:spcPts val="0"/>
              </a:spcAft>
              <a:buClr>
                <a:schemeClr val="lt1"/>
              </a:buClr>
              <a:buSzPts val="3240"/>
              <a:buChar char="·"/>
              <a:defRPr sz="3600">
                <a:latin typeface="Quattrocento Sans"/>
                <a:ea typeface="Quattrocento Sans"/>
                <a:cs typeface="Quattrocento Sans"/>
                <a:sym typeface="Quattrocento Sans"/>
              </a:defRPr>
            </a:lvl1pPr>
            <a:lvl2pPr indent="-388619" lvl="1" marL="914400" algn="l">
              <a:lnSpc>
                <a:spcPct val="100000"/>
              </a:lnSpc>
              <a:spcBef>
                <a:spcPts val="560"/>
              </a:spcBef>
              <a:spcAft>
                <a:spcPts val="0"/>
              </a:spcAft>
              <a:buClr>
                <a:schemeClr val="lt1"/>
              </a:buClr>
              <a:buSzPts val="2520"/>
              <a:buChar char="·"/>
              <a:defRPr sz="2800">
                <a:latin typeface="Quattrocento Sans"/>
                <a:ea typeface="Quattrocento Sans"/>
                <a:cs typeface="Quattrocento Sans"/>
                <a:sym typeface="Quattrocento Sans"/>
              </a:defRPr>
            </a:lvl2pPr>
            <a:lvl3pPr indent="-365760" lvl="2" marL="1371600" algn="l">
              <a:lnSpc>
                <a:spcPct val="100000"/>
              </a:lnSpc>
              <a:spcBef>
                <a:spcPts val="480"/>
              </a:spcBef>
              <a:spcAft>
                <a:spcPts val="0"/>
              </a:spcAft>
              <a:buClr>
                <a:schemeClr val="lt1"/>
              </a:buClr>
              <a:buSzPts val="2160"/>
              <a:buChar char="·"/>
              <a:defRPr sz="2400">
                <a:latin typeface="Quattrocento Sans"/>
                <a:ea typeface="Quattrocento Sans"/>
                <a:cs typeface="Quattrocento Sans"/>
                <a:sym typeface="Quattrocento Sans"/>
              </a:defRPr>
            </a:lvl3pPr>
            <a:lvl4pPr indent="-342900" lvl="3" marL="1828800" algn="l">
              <a:lnSpc>
                <a:spcPct val="100000"/>
              </a:lnSpc>
              <a:spcBef>
                <a:spcPts val="400"/>
              </a:spcBef>
              <a:spcAft>
                <a:spcPts val="0"/>
              </a:spcAft>
              <a:buClr>
                <a:schemeClr val="lt1"/>
              </a:buClr>
              <a:buSzPts val="1800"/>
              <a:buChar char="·"/>
              <a:defRPr sz="2000">
                <a:latin typeface="Quattrocento Sans"/>
                <a:ea typeface="Quattrocento Sans"/>
                <a:cs typeface="Quattrocento Sans"/>
                <a:sym typeface="Quattrocento Sans"/>
              </a:defRPr>
            </a:lvl4pPr>
            <a:lvl5pPr indent="-331470" lvl="4" marL="2286000" algn="l">
              <a:lnSpc>
                <a:spcPct val="100000"/>
              </a:lnSpc>
              <a:spcBef>
                <a:spcPts val="360"/>
              </a:spcBef>
              <a:spcAft>
                <a:spcPts val="0"/>
              </a:spcAft>
              <a:buClr>
                <a:schemeClr val="lt1"/>
              </a:buClr>
              <a:buSzPts val="1620"/>
              <a:buChar char="·"/>
              <a:defRPr sz="1800">
                <a:latin typeface="Quattrocento Sans"/>
                <a:ea typeface="Quattrocento Sans"/>
                <a:cs typeface="Quattrocento Sans"/>
                <a:sym typeface="Quattrocento San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93" name="Google Shape;293;p83"/>
          <p:cNvSpPr txBox="1"/>
          <p:nvPr>
            <p:ph idx="2" type="body"/>
          </p:nvPr>
        </p:nvSpPr>
        <p:spPr>
          <a:xfrm>
            <a:off x="1" y="6269038"/>
            <a:ext cx="12192001" cy="588963"/>
          </a:xfrm>
          <a:prstGeom prst="rect">
            <a:avLst/>
          </a:prstGeom>
          <a:solidFill>
            <a:srgbClr val="FFFF99"/>
          </a:solidFill>
          <a:ln>
            <a:noFill/>
          </a:ln>
        </p:spPr>
        <p:txBody>
          <a:bodyPr anchorCtr="0" anchor="b" bIns="45700" lIns="155450" spcFirstLastPara="1" rIns="155450" wrap="square" tIns="77725">
            <a:noAutofit/>
          </a:bodyPr>
          <a:lstStyle>
            <a:lvl1pPr indent="-228600" lvl="0" marL="457200" algn="r">
              <a:lnSpc>
                <a:spcPct val="100000"/>
              </a:lnSpc>
              <a:spcBef>
                <a:spcPts val="740"/>
              </a:spcBef>
              <a:spcAft>
                <a:spcPts val="0"/>
              </a:spcAft>
              <a:buClr>
                <a:srgbClr val="000000"/>
              </a:buClr>
              <a:buSzPts val="3330"/>
              <a:buFont typeface="Arial"/>
              <a:buNone/>
              <a:defRPr sz="3700">
                <a:solidFill>
                  <a:srgbClr val="000000"/>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1"/>
        </a:solidFill>
      </p:bgPr>
    </p:bg>
    <p:spTree>
      <p:nvGrpSpPr>
        <p:cNvPr id="28" name="Shape 28"/>
        <p:cNvGrpSpPr/>
        <p:nvPr/>
      </p:nvGrpSpPr>
      <p:grpSpPr>
        <a:xfrm>
          <a:off x="0" y="0"/>
          <a:ext cx="0" cy="0"/>
          <a:chOff x="0" y="0"/>
          <a:chExt cx="0" cy="0"/>
        </a:xfrm>
      </p:grpSpPr>
      <p:pic>
        <p:nvPicPr>
          <p:cNvPr descr="Microsoft logo white text version" id="29" name="Google Shape;29;p39"/>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98" name="Shape 298"/>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61">
          <p15:clr>
            <a:srgbClr val="A4A3A4"/>
          </p15:clr>
        </p15:guide>
        <p15:guide id="10" pos="3348">
          <p15:clr>
            <a:srgbClr val="A4A3A4"/>
          </p15:clr>
        </p15:guide>
        <p15:guide id="11" pos="3754">
          <p15:clr>
            <a:srgbClr val="A4A3A4"/>
          </p15:clr>
        </p15:guide>
        <p15:guide id="12" pos="3931">
          <p15:clr>
            <a:srgbClr val="A4A3A4"/>
          </p15:clr>
        </p15:guide>
        <p15:guide id="13" pos="4342">
          <p15:clr>
            <a:srgbClr val="A4A3A4"/>
          </p15:clr>
        </p15:guide>
        <p15:guide id="14" pos="4531">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299" name="Shape 299"/>
        <p:cNvGrpSpPr/>
        <p:nvPr/>
      </p:nvGrpSpPr>
      <p:grpSpPr>
        <a:xfrm>
          <a:off x="0" y="0"/>
          <a:ext cx="0" cy="0"/>
          <a:chOff x="0" y="0"/>
          <a:chExt cx="0" cy="0"/>
        </a:xfrm>
      </p:grpSpPr>
      <p:pic>
        <p:nvPicPr>
          <p:cNvPr descr="Microsoft logo white text version" id="300" name="Google Shape;300;p31"/>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301" name="Shape 301"/>
        <p:cNvGrpSpPr/>
        <p:nvPr/>
      </p:nvGrpSpPr>
      <p:grpSpPr>
        <a:xfrm>
          <a:off x="0" y="0"/>
          <a:ext cx="0" cy="0"/>
          <a:chOff x="0" y="0"/>
          <a:chExt cx="0" cy="0"/>
        </a:xfrm>
      </p:grpSpPr>
      <p:sp>
        <p:nvSpPr>
          <p:cNvPr id="302" name="Google Shape;302;p131"/>
          <p:cNvSpPr txBox="1"/>
          <p:nvPr>
            <p:ph type="title"/>
          </p:nvPr>
        </p:nvSpPr>
        <p:spPr>
          <a:xfrm>
            <a:off x="584200" y="2979778"/>
            <a:ext cx="9144000" cy="553998"/>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rgbClr val="8DC8E8"/>
              </a:buClr>
              <a:buSzPts val="3600"/>
              <a:buFont typeface="Quattrocento Sans"/>
              <a:buNone/>
              <a:defRPr sz="3600">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131"/>
          <p:cNvSpPr txBox="1"/>
          <p:nvPr>
            <p:ph idx="1" type="body"/>
          </p:nvPr>
        </p:nvSpPr>
        <p:spPr>
          <a:xfrm>
            <a:off x="584200" y="3962400"/>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Microsoft logo white text version" id="304" name="Google Shape;304;p131"/>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305" name="Shape 305"/>
        <p:cNvGrpSpPr/>
        <p:nvPr/>
      </p:nvGrpSpPr>
      <p:grpSpPr>
        <a:xfrm>
          <a:off x="0" y="0"/>
          <a:ext cx="0" cy="0"/>
          <a:chOff x="0" y="0"/>
          <a:chExt cx="0" cy="0"/>
        </a:xfrm>
      </p:grpSpPr>
      <p:sp>
        <p:nvSpPr>
          <p:cNvPr id="306" name="Google Shape;306;p132"/>
          <p:cNvSpPr txBox="1"/>
          <p:nvPr>
            <p:ph type="title"/>
          </p:nvPr>
        </p:nvSpPr>
        <p:spPr>
          <a:xfrm>
            <a:off x="584200" y="1687117"/>
            <a:ext cx="9144000" cy="1846659"/>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6000"/>
              <a:buFont typeface="Quattrocento Sans"/>
              <a:buNone/>
              <a:defRPr sz="6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icrosoft logo white text version" id="307" name="Google Shape;307;p132"/>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
        <p:nvSpPr>
          <p:cNvPr id="308" name="Google Shape;308;p132"/>
          <p:cNvSpPr txBox="1"/>
          <p:nvPr>
            <p:ph idx="1" type="body"/>
          </p:nvPr>
        </p:nvSpPr>
        <p:spPr>
          <a:xfrm>
            <a:off x="584200" y="3962400"/>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9" name="Shape 309"/>
        <p:cNvGrpSpPr/>
        <p:nvPr/>
      </p:nvGrpSpPr>
      <p:grpSpPr>
        <a:xfrm>
          <a:off x="0" y="0"/>
          <a:ext cx="0" cy="0"/>
          <a:chOff x="0" y="0"/>
          <a:chExt cx="0" cy="0"/>
        </a:xfrm>
      </p:grpSpPr>
      <p:sp>
        <p:nvSpPr>
          <p:cNvPr id="310" name="Google Shape;310;p13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133"/>
          <p:cNvSpPr txBox="1"/>
          <p:nvPr>
            <p:ph idx="1" type="body"/>
          </p:nvPr>
        </p:nvSpPr>
        <p:spPr>
          <a:xfrm>
            <a:off x="584200" y="1435100"/>
            <a:ext cx="11018838" cy="4833938"/>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Char char="·"/>
              <a:defRPr>
                <a:solidFill>
                  <a:schemeClr val="lt1"/>
                </a:solidFill>
              </a:defRPr>
            </a:lvl1pPr>
            <a:lvl2pPr indent="-342900" lvl="1" marL="914400" algn="l">
              <a:lnSpc>
                <a:spcPct val="100000"/>
              </a:lnSpc>
              <a:spcBef>
                <a:spcPts val="400"/>
              </a:spcBef>
              <a:spcAft>
                <a:spcPts val="0"/>
              </a:spcAft>
              <a:buClr>
                <a:schemeClr val="lt1"/>
              </a:buClr>
              <a:buSzPts val="1800"/>
              <a:buChar char="·"/>
              <a:defRPr>
                <a:solidFill>
                  <a:schemeClr val="lt1"/>
                </a:solidFill>
              </a:defRPr>
            </a:lvl2pPr>
            <a:lvl3pPr indent="-320039" lvl="2" marL="1371600" algn="l">
              <a:lnSpc>
                <a:spcPct val="100000"/>
              </a:lnSpc>
              <a:spcBef>
                <a:spcPts val="320"/>
              </a:spcBef>
              <a:spcAft>
                <a:spcPts val="0"/>
              </a:spcAft>
              <a:buClr>
                <a:schemeClr val="lt1"/>
              </a:buClr>
              <a:buSzPts val="1440"/>
              <a:buChar char="·"/>
              <a:defRPr>
                <a:solidFill>
                  <a:schemeClr val="lt1"/>
                </a:solidFill>
              </a:defRPr>
            </a:lvl3pPr>
            <a:lvl4pPr indent="-308610" lvl="3" marL="1828800" algn="l">
              <a:lnSpc>
                <a:spcPct val="100000"/>
              </a:lnSpc>
              <a:spcBef>
                <a:spcPts val="280"/>
              </a:spcBef>
              <a:spcAft>
                <a:spcPts val="0"/>
              </a:spcAft>
              <a:buClr>
                <a:schemeClr val="lt1"/>
              </a:buClr>
              <a:buSzPts val="1260"/>
              <a:buChar char="·"/>
              <a:defRPr>
                <a:solidFill>
                  <a:schemeClr val="lt1"/>
                </a:solidFill>
              </a:defRPr>
            </a:lvl4pPr>
            <a:lvl5pPr indent="-308610" lvl="4" marL="2286000" algn="l">
              <a:lnSpc>
                <a:spcPct val="100000"/>
              </a:lnSpc>
              <a:spcBef>
                <a:spcPts val="280"/>
              </a:spcBef>
              <a:spcAft>
                <a:spcPts val="0"/>
              </a:spcAft>
              <a:buClr>
                <a:schemeClr val="lt1"/>
              </a:buClr>
              <a:buSzPts val="1260"/>
              <a:buChar char="·"/>
              <a:defRPr>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12" name="Google Shape;312;p13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Non-bulleted text">
  <p:cSld name="Title &amp; Non-bulleted text">
    <p:spTree>
      <p:nvGrpSpPr>
        <p:cNvPr id="313" name="Shape 313"/>
        <p:cNvGrpSpPr/>
        <p:nvPr/>
      </p:nvGrpSpPr>
      <p:grpSpPr>
        <a:xfrm>
          <a:off x="0" y="0"/>
          <a:ext cx="0" cy="0"/>
          <a:chOff x="0" y="0"/>
          <a:chExt cx="0" cy="0"/>
        </a:xfrm>
      </p:grpSpPr>
      <p:sp>
        <p:nvSpPr>
          <p:cNvPr id="314" name="Google Shape;314;p134"/>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134"/>
          <p:cNvSpPr txBox="1"/>
          <p:nvPr>
            <p:ph idx="1" type="body"/>
          </p:nvPr>
        </p:nvSpPr>
        <p:spPr>
          <a:xfrm>
            <a:off x="586390" y="1434370"/>
            <a:ext cx="11018520" cy="230832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560"/>
              </a:spcBef>
              <a:spcAft>
                <a:spcPts val="0"/>
              </a:spcAft>
              <a:buClr>
                <a:schemeClr val="lt1"/>
              </a:buClr>
              <a:buSzPts val="2520"/>
              <a:buNone/>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ullet text">
  <p:cSld name="Two Column Bullet text">
    <p:spTree>
      <p:nvGrpSpPr>
        <p:cNvPr id="316" name="Shape 316"/>
        <p:cNvGrpSpPr/>
        <p:nvPr/>
      </p:nvGrpSpPr>
      <p:grpSpPr>
        <a:xfrm>
          <a:off x="0" y="0"/>
          <a:ext cx="0" cy="0"/>
          <a:chOff x="0" y="0"/>
          <a:chExt cx="0" cy="0"/>
        </a:xfrm>
      </p:grpSpPr>
      <p:sp>
        <p:nvSpPr>
          <p:cNvPr id="317" name="Google Shape;317;p135"/>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135"/>
          <p:cNvSpPr txBox="1"/>
          <p:nvPr>
            <p:ph idx="1" type="body"/>
          </p:nvPr>
        </p:nvSpPr>
        <p:spPr>
          <a:xfrm>
            <a:off x="584200" y="1435100"/>
            <a:ext cx="5211763"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19" name="Google Shape;319;p135"/>
          <p:cNvSpPr txBox="1"/>
          <p:nvPr>
            <p:ph idx="2" type="body"/>
          </p:nvPr>
        </p:nvSpPr>
        <p:spPr>
          <a:xfrm>
            <a:off x="6389688" y="1435100"/>
            <a:ext cx="5219700"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20" name="Google Shape;320;p13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Non-bulleted text">
  <p:cSld name="Two Column Non-bulleted text">
    <p:spTree>
      <p:nvGrpSpPr>
        <p:cNvPr id="321" name="Shape 321"/>
        <p:cNvGrpSpPr/>
        <p:nvPr/>
      </p:nvGrpSpPr>
      <p:grpSpPr>
        <a:xfrm>
          <a:off x="0" y="0"/>
          <a:ext cx="0" cy="0"/>
          <a:chOff x="0" y="0"/>
          <a:chExt cx="0" cy="0"/>
        </a:xfrm>
      </p:grpSpPr>
      <p:sp>
        <p:nvSpPr>
          <p:cNvPr id="322" name="Google Shape;322;p136"/>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136"/>
          <p:cNvSpPr txBox="1"/>
          <p:nvPr>
            <p:ph idx="1" type="body"/>
          </p:nvPr>
        </p:nvSpPr>
        <p:spPr>
          <a:xfrm>
            <a:off x="584200"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24" name="Google Shape;324;p136"/>
          <p:cNvSpPr txBox="1"/>
          <p:nvPr>
            <p:ph idx="2" type="body"/>
          </p:nvPr>
        </p:nvSpPr>
        <p:spPr>
          <a:xfrm>
            <a:off x="6397171" y="1435100"/>
            <a:ext cx="5212080" cy="164968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24"/>
              </a:spcBef>
              <a:spcAft>
                <a:spcPts val="0"/>
              </a:spcAft>
              <a:buClr>
                <a:schemeClr val="lt1"/>
              </a:buClr>
              <a:buSzPts val="2520"/>
              <a:buFont typeface="Noto Sans Symbols"/>
              <a:buNone/>
              <a:defRPr b="0" sz="28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Font typeface="Noto Sans Symbols"/>
              <a:buNone/>
              <a:defRPr b="0" sz="2000"/>
            </a:lvl2pPr>
            <a:lvl3pPr indent="-228600" lvl="2" marL="1371600" algn="l">
              <a:lnSpc>
                <a:spcPct val="100000"/>
              </a:lnSpc>
              <a:spcBef>
                <a:spcPts val="320"/>
              </a:spcBef>
              <a:spcAft>
                <a:spcPts val="0"/>
              </a:spcAft>
              <a:buClr>
                <a:schemeClr val="lt1"/>
              </a:buClr>
              <a:buSzPts val="1440"/>
              <a:buFont typeface="Noto Sans Symbols"/>
              <a:buNone/>
              <a:defRPr b="0" sz="1600"/>
            </a:lvl3pPr>
            <a:lvl4pPr indent="-228600" lvl="3" marL="1828800" algn="l">
              <a:lnSpc>
                <a:spcPct val="100000"/>
              </a:lnSpc>
              <a:spcBef>
                <a:spcPts val="280"/>
              </a:spcBef>
              <a:spcAft>
                <a:spcPts val="0"/>
              </a:spcAft>
              <a:buClr>
                <a:schemeClr val="lt1"/>
              </a:buClr>
              <a:buSzPts val="1260"/>
              <a:buFont typeface="Noto Sans Symbols"/>
              <a:buNone/>
              <a:defRPr b="0" sz="1400"/>
            </a:lvl4pPr>
            <a:lvl5pPr indent="-228600" lvl="4" marL="2286000" algn="l">
              <a:lnSpc>
                <a:spcPct val="100000"/>
              </a:lnSpc>
              <a:spcBef>
                <a:spcPts val="280"/>
              </a:spcBef>
              <a:spcAft>
                <a:spcPts val="0"/>
              </a:spcAft>
              <a:buClr>
                <a:schemeClr val="lt1"/>
              </a:buClr>
              <a:buSzPts val="1260"/>
              <a:buFont typeface="Noto Sans Symbols"/>
              <a:buNone/>
              <a:defRPr b="0" sz="14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ullet with Subheads">
  <p:cSld name="Two Column Bullet with Subheads">
    <p:spTree>
      <p:nvGrpSpPr>
        <p:cNvPr id="325" name="Shape 325"/>
        <p:cNvGrpSpPr/>
        <p:nvPr/>
      </p:nvGrpSpPr>
      <p:grpSpPr>
        <a:xfrm>
          <a:off x="0" y="0"/>
          <a:ext cx="0" cy="0"/>
          <a:chOff x="0" y="0"/>
          <a:chExt cx="0" cy="0"/>
        </a:xfrm>
      </p:grpSpPr>
      <p:sp>
        <p:nvSpPr>
          <p:cNvPr id="326" name="Google Shape;326;p13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137"/>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28" name="Google Shape;328;p137"/>
          <p:cNvSpPr txBox="1"/>
          <p:nvPr>
            <p:ph idx="2" type="body"/>
          </p:nvPr>
        </p:nvSpPr>
        <p:spPr>
          <a:xfrm>
            <a:off x="584200"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29" name="Google Shape;329;p137"/>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0" name="Google Shape;330;p137"/>
          <p:cNvSpPr txBox="1"/>
          <p:nvPr>
            <p:ph idx="4" type="body"/>
          </p:nvPr>
        </p:nvSpPr>
        <p:spPr>
          <a:xfrm>
            <a:off x="6397625" y="2084388"/>
            <a:ext cx="5219700" cy="1612749"/>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42900" lvl="1" marL="914400" algn="l">
              <a:lnSpc>
                <a:spcPct val="100000"/>
              </a:lnSpc>
              <a:spcBef>
                <a:spcPts val="400"/>
              </a:spcBef>
              <a:spcAft>
                <a:spcPts val="0"/>
              </a:spcAft>
              <a:buClr>
                <a:schemeClr val="lt1"/>
              </a:buClr>
              <a:buSzPts val="1800"/>
              <a:buChar char="·"/>
              <a:defRPr/>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with Subheads">
  <p:cSld name="Two Column Content with Subheads">
    <p:spTree>
      <p:nvGrpSpPr>
        <p:cNvPr id="331" name="Shape 331"/>
        <p:cNvGrpSpPr/>
        <p:nvPr/>
      </p:nvGrpSpPr>
      <p:grpSpPr>
        <a:xfrm>
          <a:off x="0" y="0"/>
          <a:ext cx="0" cy="0"/>
          <a:chOff x="0" y="0"/>
          <a:chExt cx="0" cy="0"/>
        </a:xfrm>
      </p:grpSpPr>
      <p:sp>
        <p:nvSpPr>
          <p:cNvPr id="332" name="Google Shape;332;p138"/>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138"/>
          <p:cNvSpPr txBox="1"/>
          <p:nvPr>
            <p:ph idx="1" type="body"/>
          </p:nvPr>
        </p:nvSpPr>
        <p:spPr>
          <a:xfrm>
            <a:off x="584200"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4" name="Google Shape;334;p138"/>
          <p:cNvSpPr txBox="1"/>
          <p:nvPr>
            <p:ph idx="2" type="body"/>
          </p:nvPr>
        </p:nvSpPr>
        <p:spPr>
          <a:xfrm>
            <a:off x="588963"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5" name="Google Shape;335;p138"/>
          <p:cNvSpPr txBox="1"/>
          <p:nvPr>
            <p:ph idx="3" type="body"/>
          </p:nvPr>
        </p:nvSpPr>
        <p:spPr>
          <a:xfrm>
            <a:off x="6397625" y="1436688"/>
            <a:ext cx="5219700"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2520"/>
              <a:buNone/>
              <a:defRPr sz="2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6" name="Google Shape;336;p138"/>
          <p:cNvSpPr txBox="1"/>
          <p:nvPr>
            <p:ph idx="4" type="body"/>
          </p:nvPr>
        </p:nvSpPr>
        <p:spPr>
          <a:xfrm>
            <a:off x="6394451" y="2081212"/>
            <a:ext cx="5214937" cy="4187825"/>
          </a:xfrm>
          <a:prstGeom prst="rect">
            <a:avLst/>
          </a:prstGeom>
          <a:noFill/>
          <a:ln>
            <a:noFill/>
          </a:ln>
        </p:spPr>
        <p:txBody>
          <a:bodyPr anchorCtr="0" anchor="t" bIns="0" lIns="0" spcFirstLastPara="1" rIns="0" wrap="square" tIns="0">
            <a:spAutoFit/>
          </a:bodyPr>
          <a:lstStyle>
            <a:lvl1pPr indent="-365760" lvl="0" marL="457200" algn="l">
              <a:lnSpc>
                <a:spcPct val="100000"/>
              </a:lnSpc>
              <a:spcBef>
                <a:spcPts val="480"/>
              </a:spcBef>
              <a:spcAft>
                <a:spcPts val="0"/>
              </a:spcAft>
              <a:buClr>
                <a:schemeClr val="lt1"/>
              </a:buClr>
              <a:buSzPts val="2160"/>
              <a:buChar char="·"/>
              <a:defRPr sz="2400"/>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2">
  <p:cSld name="Title and text side by side 2">
    <p:spTree>
      <p:nvGrpSpPr>
        <p:cNvPr id="30" name="Shape 30"/>
        <p:cNvGrpSpPr/>
        <p:nvPr/>
      </p:nvGrpSpPr>
      <p:grpSpPr>
        <a:xfrm>
          <a:off x="0" y="0"/>
          <a:ext cx="0" cy="0"/>
          <a:chOff x="0" y="0"/>
          <a:chExt cx="0" cy="0"/>
        </a:xfrm>
      </p:grpSpPr>
      <p:sp>
        <p:nvSpPr>
          <p:cNvPr id="31" name="Google Shape;31;p40"/>
          <p:cNvSpPr txBox="1"/>
          <p:nvPr>
            <p:ph type="title"/>
          </p:nvPr>
        </p:nvSpPr>
        <p:spPr>
          <a:xfrm>
            <a:off x="588263" y="585788"/>
            <a:ext cx="3182027" cy="568325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0"/>
          <p:cNvSpPr txBox="1"/>
          <p:nvPr>
            <p:ph idx="1" type="body"/>
          </p:nvPr>
        </p:nvSpPr>
        <p:spPr>
          <a:xfrm>
            <a:off x="4941888" y="585788"/>
            <a:ext cx="6667500" cy="5683249"/>
          </a:xfrm>
          <a:prstGeom prst="rect">
            <a:avLst/>
          </a:prstGeom>
          <a:noFill/>
          <a:ln>
            <a:noFill/>
          </a:ln>
        </p:spPr>
        <p:txBody>
          <a:bodyPr anchorCtr="0" anchor="ctr"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33" name="Google Shape;33;p40"/>
          <p:cNvCxnSpPr/>
          <p:nvPr/>
        </p:nvCxnSpPr>
        <p:spPr>
          <a:xfrm>
            <a:off x="4356100" y="2578100"/>
            <a:ext cx="0" cy="1701800"/>
          </a:xfrm>
          <a:prstGeom prst="straightConnector1">
            <a:avLst/>
          </a:prstGeom>
          <a:noFill/>
          <a:ln cap="flat" cmpd="sng" w="28575">
            <a:solidFill>
              <a:schemeClr val="accent1"/>
            </a:solidFill>
            <a:prstDash val="solid"/>
            <a:round/>
            <a:headEnd len="sm" w="sm" type="none"/>
            <a:tailEnd len="sm" w="sm" type="none"/>
          </a:ln>
        </p:spPr>
      </p:cxnSp>
      <p:sp>
        <p:nvSpPr>
          <p:cNvPr id="34" name="Google Shape;34;p4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ullet with Subtitles">
  <p:cSld name="Three Column Bullet with Subtitles">
    <p:spTree>
      <p:nvGrpSpPr>
        <p:cNvPr id="337" name="Shape 337"/>
        <p:cNvGrpSpPr/>
        <p:nvPr/>
      </p:nvGrpSpPr>
      <p:grpSpPr>
        <a:xfrm>
          <a:off x="0" y="0"/>
          <a:ext cx="0" cy="0"/>
          <a:chOff x="0" y="0"/>
          <a:chExt cx="0" cy="0"/>
        </a:xfrm>
      </p:grpSpPr>
      <p:sp>
        <p:nvSpPr>
          <p:cNvPr id="338" name="Google Shape;338;p13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139"/>
          <p:cNvSpPr txBox="1"/>
          <p:nvPr>
            <p:ph idx="1" type="body"/>
          </p:nvPr>
        </p:nvSpPr>
        <p:spPr>
          <a:xfrm>
            <a:off x="585217"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0" name="Google Shape;340;p139"/>
          <p:cNvSpPr txBox="1"/>
          <p:nvPr>
            <p:ph idx="2" type="body"/>
          </p:nvPr>
        </p:nvSpPr>
        <p:spPr>
          <a:xfrm>
            <a:off x="585217"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1" name="Google Shape;341;p139"/>
          <p:cNvSpPr txBox="1"/>
          <p:nvPr>
            <p:ph idx="3" type="body"/>
          </p:nvPr>
        </p:nvSpPr>
        <p:spPr>
          <a:xfrm>
            <a:off x="4463796"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2" name="Google Shape;342;p139"/>
          <p:cNvSpPr txBox="1"/>
          <p:nvPr>
            <p:ph idx="4" type="body"/>
          </p:nvPr>
        </p:nvSpPr>
        <p:spPr>
          <a:xfrm>
            <a:off x="4463796" y="238413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3" name="Google Shape;343;p139"/>
          <p:cNvSpPr txBox="1"/>
          <p:nvPr>
            <p:ph idx="5" type="body"/>
          </p:nvPr>
        </p:nvSpPr>
        <p:spPr>
          <a:xfrm>
            <a:off x="8342375" y="1438275"/>
            <a:ext cx="3264408" cy="67710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4" name="Google Shape;344;p139"/>
          <p:cNvSpPr txBox="1"/>
          <p:nvPr>
            <p:ph idx="6" type="body"/>
          </p:nvPr>
        </p:nvSpPr>
        <p:spPr>
          <a:xfrm>
            <a:off x="8342375" y="2390775"/>
            <a:ext cx="3264408" cy="1760482"/>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400"/>
              </a:spcBef>
              <a:spcAft>
                <a:spcPts val="0"/>
              </a:spcAft>
              <a:buClr>
                <a:schemeClr val="lt1"/>
              </a:buClr>
              <a:buSzPts val="1800"/>
              <a:buChar char="·"/>
              <a:defRPr sz="2000"/>
            </a:lvl1pPr>
            <a:lvl2pPr indent="-331469" lvl="1" marL="914400" algn="l">
              <a:lnSpc>
                <a:spcPct val="100000"/>
              </a:lnSpc>
              <a:spcBef>
                <a:spcPts val="360"/>
              </a:spcBef>
              <a:spcAft>
                <a:spcPts val="0"/>
              </a:spcAft>
              <a:buClr>
                <a:schemeClr val="lt1"/>
              </a:buClr>
              <a:buSzPts val="1620"/>
              <a:buChar char="·"/>
              <a:defRPr sz="18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506">
          <p15:clr>
            <a:srgbClr val="5ACBF0"/>
          </p15:clr>
        </p15:guide>
        <p15:guide id="2" orient="horz" pos="906">
          <p15:clr>
            <a:srgbClr val="5ACBF0"/>
          </p15:clr>
        </p15:guide>
        <p15:guide id="3" orient="horz" pos="288">
          <p15:clr>
            <a:srgbClr val="5ACBF0"/>
          </p15:clr>
        </p15:guide>
        <p15:guide id="4" pos="2430">
          <p15:clr>
            <a:srgbClr val="5ACBF0"/>
          </p15:clr>
        </p15:guide>
        <p15:guide id="5" pos="2811">
          <p15:clr>
            <a:srgbClr val="5ACBF0"/>
          </p15:clr>
        </p15:guide>
        <p15:guide id="6" pos="4871">
          <p15:clr>
            <a:srgbClr val="5ACBF0"/>
          </p15:clr>
        </p15:guide>
        <p15:guide id="7" pos="525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Bullet with Subtitles">
  <p:cSld name="Four Column Bullet with Subtitles">
    <p:spTree>
      <p:nvGrpSpPr>
        <p:cNvPr id="345" name="Shape 345"/>
        <p:cNvGrpSpPr/>
        <p:nvPr/>
      </p:nvGrpSpPr>
      <p:grpSpPr>
        <a:xfrm>
          <a:off x="0" y="0"/>
          <a:ext cx="0" cy="0"/>
          <a:chOff x="0" y="0"/>
          <a:chExt cx="0" cy="0"/>
        </a:xfrm>
      </p:grpSpPr>
      <p:sp>
        <p:nvSpPr>
          <p:cNvPr id="346" name="Google Shape;346;p140"/>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140"/>
          <p:cNvSpPr txBox="1"/>
          <p:nvPr>
            <p:ph idx="1" type="body"/>
          </p:nvPr>
        </p:nvSpPr>
        <p:spPr>
          <a:xfrm>
            <a:off x="584200"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8" name="Google Shape;348;p140"/>
          <p:cNvSpPr txBox="1"/>
          <p:nvPr>
            <p:ph idx="2" type="body"/>
          </p:nvPr>
        </p:nvSpPr>
        <p:spPr>
          <a:xfrm>
            <a:off x="584200"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9" name="Google Shape;349;p140"/>
          <p:cNvSpPr txBox="1"/>
          <p:nvPr>
            <p:ph idx="3" type="body"/>
          </p:nvPr>
        </p:nvSpPr>
        <p:spPr>
          <a:xfrm>
            <a:off x="3413125"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0" name="Google Shape;350;p140"/>
          <p:cNvSpPr txBox="1"/>
          <p:nvPr>
            <p:ph idx="4" type="body"/>
          </p:nvPr>
        </p:nvSpPr>
        <p:spPr>
          <a:xfrm>
            <a:off x="3413125"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1" name="Google Shape;351;p140"/>
          <p:cNvSpPr txBox="1"/>
          <p:nvPr>
            <p:ph idx="5" type="body"/>
          </p:nvPr>
        </p:nvSpPr>
        <p:spPr>
          <a:xfrm>
            <a:off x="6244208"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2" name="Google Shape;352;p140"/>
          <p:cNvSpPr txBox="1"/>
          <p:nvPr>
            <p:ph idx="6" type="body"/>
          </p:nvPr>
        </p:nvSpPr>
        <p:spPr>
          <a:xfrm>
            <a:off x="6244208" y="228311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3" name="Google Shape;353;p140"/>
          <p:cNvSpPr txBox="1"/>
          <p:nvPr>
            <p:ph idx="7" type="body"/>
          </p:nvPr>
        </p:nvSpPr>
        <p:spPr>
          <a:xfrm>
            <a:off x="9073133"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4" name="Google Shape;354;p140"/>
          <p:cNvSpPr txBox="1"/>
          <p:nvPr>
            <p:ph idx="8" type="body"/>
          </p:nvPr>
        </p:nvSpPr>
        <p:spPr>
          <a:xfrm>
            <a:off x="9073133" y="2276475"/>
            <a:ext cx="2532063" cy="1698927"/>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sz="1800"/>
            </a:lvl1pPr>
            <a:lvl2pPr indent="-320040" lvl="1" marL="914400" algn="l">
              <a:lnSpc>
                <a:spcPct val="100000"/>
              </a:lnSpc>
              <a:spcBef>
                <a:spcPts val="320"/>
              </a:spcBef>
              <a:spcAft>
                <a:spcPts val="0"/>
              </a:spcAft>
              <a:buClr>
                <a:schemeClr val="lt1"/>
              </a:buClr>
              <a:buSzPts val="1440"/>
              <a:buChar char="·"/>
              <a:defRPr sz="1600"/>
            </a:lvl2pPr>
            <a:lvl3pPr indent="-320039" lvl="2" marL="1371600" algn="l">
              <a:lnSpc>
                <a:spcPct val="100000"/>
              </a:lnSpc>
              <a:spcBef>
                <a:spcPts val="320"/>
              </a:spcBef>
              <a:spcAft>
                <a:spcPts val="0"/>
              </a:spcAft>
              <a:buClr>
                <a:schemeClr val="lt1"/>
              </a:buClr>
              <a:buSzPts val="1440"/>
              <a:buChar char="·"/>
              <a:defRPr/>
            </a:lvl3pPr>
            <a:lvl4pPr indent="-308610" lvl="3" marL="1828800" algn="l">
              <a:lnSpc>
                <a:spcPct val="100000"/>
              </a:lnSpc>
              <a:spcBef>
                <a:spcPts val="280"/>
              </a:spcBef>
              <a:spcAft>
                <a:spcPts val="0"/>
              </a:spcAft>
              <a:buClr>
                <a:schemeClr val="lt1"/>
              </a:buClr>
              <a:buSzPts val="1260"/>
              <a:buChar char="·"/>
              <a:defRPr/>
            </a:lvl4pPr>
            <a:lvl5pPr indent="-308610" lvl="4" marL="2286000" algn="l">
              <a:lnSpc>
                <a:spcPct val="100000"/>
              </a:lnSpc>
              <a:spcBef>
                <a:spcPts val="280"/>
              </a:spcBef>
              <a:spcAft>
                <a:spcPts val="0"/>
              </a:spcAft>
              <a:buClr>
                <a:schemeClr val="lt1"/>
              </a:buClr>
              <a:buSzPts val="126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963">
          <p15:clr>
            <a:srgbClr val="5ACBF0"/>
          </p15:clr>
        </p15:guide>
        <p15:guide id="4" pos="2150">
          <p15:clr>
            <a:srgbClr val="5ACBF0"/>
          </p15:clr>
        </p15:guide>
        <p15:guide id="5" pos="3746">
          <p15:clr>
            <a:srgbClr val="5ACBF0"/>
          </p15:clr>
        </p15:guide>
        <p15:guide id="6" pos="3934">
          <p15:clr>
            <a:srgbClr val="5ACBF0"/>
          </p15:clr>
        </p15:guide>
        <p15:guide id="7" pos="5530">
          <p15:clr>
            <a:srgbClr val="5ACBF0"/>
          </p15:clr>
        </p15:guide>
        <p15:guide id="8" pos="5716">
          <p15:clr>
            <a:srgbClr val="5ACBF0"/>
          </p15:clr>
        </p15:guide>
        <p15:guide id="9" orient="horz" pos="1436">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lumn Bullet with Subtitles">
  <p:cSld name="Five Column Bullet with Subtitles">
    <p:spTree>
      <p:nvGrpSpPr>
        <p:cNvPr id="355" name="Shape 355"/>
        <p:cNvGrpSpPr/>
        <p:nvPr/>
      </p:nvGrpSpPr>
      <p:grpSpPr>
        <a:xfrm>
          <a:off x="0" y="0"/>
          <a:ext cx="0" cy="0"/>
          <a:chOff x="0" y="0"/>
          <a:chExt cx="0" cy="0"/>
        </a:xfrm>
      </p:grpSpPr>
      <p:sp>
        <p:nvSpPr>
          <p:cNvPr id="356" name="Google Shape;356;p141"/>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141"/>
          <p:cNvSpPr txBox="1"/>
          <p:nvPr>
            <p:ph idx="1" type="body"/>
          </p:nvPr>
        </p:nvSpPr>
        <p:spPr>
          <a:xfrm>
            <a:off x="584200"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8" name="Google Shape;358;p141"/>
          <p:cNvSpPr txBox="1"/>
          <p:nvPr>
            <p:ph idx="2" type="body"/>
          </p:nvPr>
        </p:nvSpPr>
        <p:spPr>
          <a:xfrm>
            <a:off x="584200"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59" name="Google Shape;359;p141"/>
          <p:cNvSpPr txBox="1"/>
          <p:nvPr>
            <p:ph idx="3" type="body"/>
          </p:nvPr>
        </p:nvSpPr>
        <p:spPr>
          <a:xfrm>
            <a:off x="2849007"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0" name="Google Shape;360;p141"/>
          <p:cNvSpPr txBox="1"/>
          <p:nvPr>
            <p:ph idx="4" type="body"/>
          </p:nvPr>
        </p:nvSpPr>
        <p:spPr>
          <a:xfrm>
            <a:off x="2849007"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1" name="Google Shape;361;p141"/>
          <p:cNvSpPr txBox="1"/>
          <p:nvPr>
            <p:ph idx="5" type="body"/>
          </p:nvPr>
        </p:nvSpPr>
        <p:spPr>
          <a:xfrm>
            <a:off x="5113814"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2" name="Google Shape;362;p141"/>
          <p:cNvSpPr txBox="1"/>
          <p:nvPr>
            <p:ph idx="6" type="body"/>
          </p:nvPr>
        </p:nvSpPr>
        <p:spPr>
          <a:xfrm>
            <a:off x="5113814" y="228311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3" name="Google Shape;363;p141"/>
          <p:cNvSpPr txBox="1"/>
          <p:nvPr>
            <p:ph idx="7" type="body"/>
          </p:nvPr>
        </p:nvSpPr>
        <p:spPr>
          <a:xfrm>
            <a:off x="7378621"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4" name="Google Shape;364;p141"/>
          <p:cNvSpPr txBox="1"/>
          <p:nvPr>
            <p:ph idx="8" type="body"/>
          </p:nvPr>
        </p:nvSpPr>
        <p:spPr>
          <a:xfrm>
            <a:off x="7378621"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5" name="Google Shape;365;p141"/>
          <p:cNvSpPr txBox="1"/>
          <p:nvPr>
            <p:ph idx="9" type="body"/>
          </p:nvPr>
        </p:nvSpPr>
        <p:spPr>
          <a:xfrm>
            <a:off x="9643428" y="1438275"/>
            <a:ext cx="196596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40"/>
              <a:buNone/>
              <a:defRPr sz="16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6" name="Google Shape;366;p141"/>
          <p:cNvSpPr txBox="1"/>
          <p:nvPr>
            <p:ph idx="13" type="body"/>
          </p:nvPr>
        </p:nvSpPr>
        <p:spPr>
          <a:xfrm>
            <a:off x="9643428" y="2276475"/>
            <a:ext cx="1965960" cy="1452705"/>
          </a:xfrm>
          <a:prstGeom prst="rect">
            <a:avLst/>
          </a:prstGeom>
          <a:noFill/>
          <a:ln>
            <a:noFill/>
          </a:ln>
        </p:spPr>
        <p:txBody>
          <a:bodyPr anchorCtr="0" anchor="t" bIns="0" lIns="0" spcFirstLastPara="1" rIns="0" wrap="square" tIns="0">
            <a:spAutoFit/>
          </a:bodyPr>
          <a:lstStyle>
            <a:lvl1pPr indent="-314325" lvl="0" marL="457200" algn="l">
              <a:lnSpc>
                <a:spcPct val="100000"/>
              </a:lnSpc>
              <a:spcBef>
                <a:spcPts val="300"/>
              </a:spcBef>
              <a:spcAft>
                <a:spcPts val="0"/>
              </a:spcAft>
              <a:buClr>
                <a:schemeClr val="lt1"/>
              </a:buClr>
              <a:buSzPts val="1350"/>
              <a:buChar char="·"/>
              <a:defRPr sz="1500"/>
            </a:lvl1pPr>
            <a:lvl2pPr indent="-308610" lvl="1" marL="914400" algn="l">
              <a:lnSpc>
                <a:spcPct val="100000"/>
              </a:lnSpc>
              <a:spcBef>
                <a:spcPts val="280"/>
              </a:spcBef>
              <a:spcAft>
                <a:spcPts val="0"/>
              </a:spcAft>
              <a:buClr>
                <a:schemeClr val="lt1"/>
              </a:buClr>
              <a:buSzPts val="1260"/>
              <a:buChar char="·"/>
              <a:defRPr sz="1400"/>
            </a:lvl2pPr>
            <a:lvl3pPr indent="-308610" lvl="2" marL="1371600" algn="l">
              <a:lnSpc>
                <a:spcPct val="100000"/>
              </a:lnSpc>
              <a:spcBef>
                <a:spcPts val="280"/>
              </a:spcBef>
              <a:spcAft>
                <a:spcPts val="0"/>
              </a:spcAft>
              <a:buClr>
                <a:schemeClr val="lt1"/>
              </a:buClr>
              <a:buSzPts val="1260"/>
              <a:buChar char="·"/>
              <a:defRPr sz="1400"/>
            </a:lvl3pPr>
            <a:lvl4pPr indent="-297180" lvl="3" marL="1828800" algn="l">
              <a:lnSpc>
                <a:spcPct val="100000"/>
              </a:lnSpc>
              <a:spcBef>
                <a:spcPts val="240"/>
              </a:spcBef>
              <a:spcAft>
                <a:spcPts val="0"/>
              </a:spcAft>
              <a:buClr>
                <a:schemeClr val="lt1"/>
              </a:buClr>
              <a:buSzPts val="1080"/>
              <a:buChar char="·"/>
              <a:defRPr sz="1200"/>
            </a:lvl4pPr>
            <a:lvl5pPr indent="-297179" lvl="4" marL="2286000" algn="l">
              <a:lnSpc>
                <a:spcPct val="100000"/>
              </a:lnSpc>
              <a:spcBef>
                <a:spcPts val="240"/>
              </a:spcBef>
              <a:spcAft>
                <a:spcPts val="0"/>
              </a:spcAft>
              <a:buClr>
                <a:schemeClr val="lt1"/>
              </a:buClr>
              <a:buSzPts val="1080"/>
              <a:buChar char="·"/>
              <a:defRPr sz="1200"/>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610">
          <p15:clr>
            <a:srgbClr val="5ACBF0"/>
          </p15:clr>
        </p15:guide>
        <p15:guide id="4" pos="1795">
          <p15:clr>
            <a:srgbClr val="5ACBF0"/>
          </p15:clr>
        </p15:guide>
        <p15:guide id="5" pos="3035">
          <p15:clr>
            <a:srgbClr val="5ACBF0"/>
          </p15:clr>
        </p15:guide>
        <p15:guide id="6" pos="3221">
          <p15:clr>
            <a:srgbClr val="5ACBF0"/>
          </p15:clr>
        </p15:guide>
        <p15:guide id="7" pos="4461">
          <p15:clr>
            <a:srgbClr val="5ACBF0"/>
          </p15:clr>
        </p15:guide>
        <p15:guide id="8" pos="5890">
          <p15:clr>
            <a:srgbClr val="5ACBF0"/>
          </p15:clr>
        </p15:guide>
        <p15:guide id="9" orient="horz" pos="1436">
          <p15:clr>
            <a:srgbClr val="5ACBF0"/>
          </p15:clr>
        </p15:guide>
        <p15:guide id="10" pos="4646">
          <p15:clr>
            <a:srgbClr val="5ACBF0"/>
          </p15:clr>
        </p15:guide>
        <p15:guide id="11" pos="6072">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7" name="Shape 367"/>
        <p:cNvGrpSpPr/>
        <p:nvPr/>
      </p:nvGrpSpPr>
      <p:grpSpPr>
        <a:xfrm>
          <a:off x="0" y="0"/>
          <a:ext cx="0" cy="0"/>
          <a:chOff x="0" y="0"/>
          <a:chExt cx="0" cy="0"/>
        </a:xfrm>
      </p:grpSpPr>
      <p:sp>
        <p:nvSpPr>
          <p:cNvPr id="368" name="Google Shape;368;p142"/>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eft side ">
  <p:cSld name="Title Only - left side ">
    <p:spTree>
      <p:nvGrpSpPr>
        <p:cNvPr id="369" name="Shape 369"/>
        <p:cNvGrpSpPr/>
        <p:nvPr/>
      </p:nvGrpSpPr>
      <p:grpSpPr>
        <a:xfrm>
          <a:off x="0" y="0"/>
          <a:ext cx="0" cy="0"/>
          <a:chOff x="0" y="0"/>
          <a:chExt cx="0" cy="0"/>
        </a:xfrm>
      </p:grpSpPr>
      <p:sp>
        <p:nvSpPr>
          <p:cNvPr id="370" name="Google Shape;370;p143"/>
          <p:cNvSpPr txBox="1"/>
          <p:nvPr>
            <p:ph type="title"/>
          </p:nvPr>
        </p:nvSpPr>
        <p:spPr>
          <a:xfrm>
            <a:off x="588264" y="2875002"/>
            <a:ext cx="4127692" cy="1107996"/>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749">
          <p15:clr>
            <a:srgbClr val="A4A3A4"/>
          </p15:clr>
        </p15:guide>
        <p15:guide id="11" pos="3932">
          <p15:clr>
            <a:srgbClr val="A4A3A4"/>
          </p15:clr>
        </p15:guide>
        <p15:guide id="12" pos="4343">
          <p15:clr>
            <a:srgbClr val="A4A3A4"/>
          </p15:clr>
        </p15:guide>
        <p15:guide id="13" pos="4526">
          <p15:clr>
            <a:srgbClr val="A4A3A4"/>
          </p15:clr>
        </p15:guide>
        <p15:guide id="14" pos="4937">
          <p15:clr>
            <a:srgbClr val="A4A3A4"/>
          </p15:clr>
        </p15:guide>
        <p15:guide id="15" pos="5120">
          <p15:clr>
            <a:srgbClr val="A4A3A4"/>
          </p15:clr>
        </p15:guide>
        <p15:guide id="16" pos="5529">
          <p15:clr>
            <a:srgbClr val="A4A3A4"/>
          </p15:clr>
        </p15:guide>
        <p15:guide id="17" pos="5714">
          <p15:clr>
            <a:srgbClr val="A4A3A4"/>
          </p15:clr>
        </p15:guide>
        <p15:guide id="18" pos="6123">
          <p15:clr>
            <a:srgbClr val="A4A3A4"/>
          </p15:clr>
        </p15:guide>
        <p15:guide id="19" pos="6308">
          <p15:clr>
            <a:srgbClr val="A4A3A4"/>
          </p15:clr>
        </p15:guide>
        <p15:guide id="20" pos="6717">
          <p15:clr>
            <a:srgbClr val="A4A3A4"/>
          </p15:clr>
        </p15:guide>
        <p15:guide id="21" pos="6900">
          <p15:clr>
            <a:srgbClr val="A4A3A4"/>
          </p15:clr>
        </p15:guide>
        <p15:guide id="22" orient="horz" pos="288">
          <p15:clr>
            <a:srgbClr val="5ACBF0"/>
          </p15:clr>
        </p15:guide>
        <p15:guide id="23" orient="horz" pos="2160">
          <p15:clr>
            <a:srgbClr val="5ACBF0"/>
          </p15:clr>
        </p15:guide>
        <p15:guide id="24" pos="2976">
          <p15:clr>
            <a:srgbClr val="5ACBF0"/>
          </p15:clr>
        </p15:guide>
        <p15:guide id="25" pos="3336">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half page">
  <p:cSld name="Small title - half page">
    <p:spTree>
      <p:nvGrpSpPr>
        <p:cNvPr id="371" name="Shape 371"/>
        <p:cNvGrpSpPr/>
        <p:nvPr/>
      </p:nvGrpSpPr>
      <p:grpSpPr>
        <a:xfrm>
          <a:off x="0" y="0"/>
          <a:ext cx="0" cy="0"/>
          <a:chOff x="0" y="0"/>
          <a:chExt cx="0" cy="0"/>
        </a:xfrm>
      </p:grpSpPr>
      <p:sp>
        <p:nvSpPr>
          <p:cNvPr id="372" name="Google Shape;372;p144"/>
          <p:cNvSpPr txBox="1"/>
          <p:nvPr>
            <p:ph type="title"/>
          </p:nvPr>
        </p:nvSpPr>
        <p:spPr>
          <a:xfrm>
            <a:off x="584200" y="457200"/>
            <a:ext cx="5508419" cy="372410"/>
          </a:xfrm>
          <a:prstGeom prst="rect">
            <a:avLst/>
          </a:prstGeom>
          <a:noFill/>
          <a:ln>
            <a:noFill/>
          </a:ln>
        </p:spPr>
        <p:txBody>
          <a:bodyPr anchorCtr="0" anchor="t" bIns="0" lIns="0" spcFirstLastPara="1" rIns="0" wrap="square" tIns="64000">
            <a:spAutoFit/>
          </a:bodyPr>
          <a:lstStyle>
            <a:lvl1pPr lvl="0" algn="l">
              <a:lnSpc>
                <a:spcPct val="100000"/>
              </a:lnSpc>
              <a:spcBef>
                <a:spcPts val="0"/>
              </a:spcBef>
              <a:spcAft>
                <a:spcPts val="0"/>
              </a:spcAft>
              <a:buClr>
                <a:schemeClr val="lt1"/>
              </a:buClr>
              <a:buSzPts val="2000"/>
              <a:buFont typeface="Quattrocento Sans"/>
              <a:buNone/>
              <a:defRPr sz="2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52">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guide id="26" pos="384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quare Photo ">
  <p:cSld name="Title - Square Photo ">
    <p:spTree>
      <p:nvGrpSpPr>
        <p:cNvPr id="373" name="Shape 373"/>
        <p:cNvGrpSpPr/>
        <p:nvPr/>
      </p:nvGrpSpPr>
      <p:grpSpPr>
        <a:xfrm>
          <a:off x="0" y="0"/>
          <a:ext cx="0" cy="0"/>
          <a:chOff x="0" y="0"/>
          <a:chExt cx="0" cy="0"/>
        </a:xfrm>
      </p:grpSpPr>
      <p:sp>
        <p:nvSpPr>
          <p:cNvPr id="374" name="Google Shape;374;p145"/>
          <p:cNvSpPr txBox="1"/>
          <p:nvPr>
            <p:ph type="title"/>
          </p:nvPr>
        </p:nvSpPr>
        <p:spPr>
          <a:xfrm>
            <a:off x="588263" y="588963"/>
            <a:ext cx="4158362" cy="253523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5" name="Google Shape;375;p145"/>
          <p:cNvSpPr txBox="1"/>
          <p:nvPr>
            <p:ph idx="1" type="body"/>
          </p:nvPr>
        </p:nvSpPr>
        <p:spPr>
          <a:xfrm>
            <a:off x="584200" y="3535540"/>
            <a:ext cx="4162425" cy="273349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lt1"/>
              </a:buClr>
              <a:buSzPts val="1980"/>
              <a:buNone/>
              <a:defRPr sz="22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376" name="Google Shape;376;p145"/>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377" name="Google Shape;377;p14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968">
          <p15:clr>
            <a:srgbClr val="5ACBF0"/>
          </p15:clr>
        </p15:guide>
        <p15:guide id="3" orient="horz" pos="2226">
          <p15:clr>
            <a:srgbClr val="5ACBF0"/>
          </p15:clr>
        </p15:guide>
        <p15:guide id="4" pos="3729">
          <p15:clr>
            <a:srgbClr val="C35EA4"/>
          </p15:clr>
        </p15:guide>
        <p15:guide id="5" pos="2993">
          <p15:clr>
            <a:srgbClr val="5ACBF0"/>
          </p15:clr>
        </p15:guide>
        <p15:guide id="6" pos="3543">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
  <p:cSld name="Square Photo ">
    <p:spTree>
      <p:nvGrpSpPr>
        <p:cNvPr id="378" name="Shape 378"/>
        <p:cNvGrpSpPr/>
        <p:nvPr/>
      </p:nvGrpSpPr>
      <p:grpSpPr>
        <a:xfrm>
          <a:off x="0" y="0"/>
          <a:ext cx="0" cy="0"/>
          <a:chOff x="0" y="0"/>
          <a:chExt cx="0" cy="0"/>
        </a:xfrm>
      </p:grpSpPr>
      <p:sp>
        <p:nvSpPr>
          <p:cNvPr id="379" name="Google Shape;379;p146"/>
          <p:cNvSpPr txBox="1"/>
          <p:nvPr>
            <p:ph type="title"/>
          </p:nvPr>
        </p:nvSpPr>
        <p:spPr>
          <a:xfrm>
            <a:off x="588263" y="585788"/>
            <a:ext cx="4159950" cy="568324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380" name="Google Shape;380;p146"/>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381" name="Google Shape;381;p14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2160">
          <p15:clr>
            <a:srgbClr val="5ACBF0"/>
          </p15:clr>
        </p15:guide>
        <p15:guide id="3" pos="2991">
          <p15:clr>
            <a:srgbClr val="5ACBF0"/>
          </p15:clr>
        </p15:guide>
        <p15:guide id="4" pos="3728">
          <p15:clr>
            <a:srgbClr val="C35EA4"/>
          </p15:clr>
        </p15:guide>
        <p15:guide id="5" pos="3544">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2">
  <p:cSld name="Square Photo 2">
    <p:spTree>
      <p:nvGrpSpPr>
        <p:cNvPr id="382" name="Shape 382"/>
        <p:cNvGrpSpPr/>
        <p:nvPr/>
      </p:nvGrpSpPr>
      <p:grpSpPr>
        <a:xfrm>
          <a:off x="0" y="0"/>
          <a:ext cx="0" cy="0"/>
          <a:chOff x="0" y="0"/>
          <a:chExt cx="0" cy="0"/>
        </a:xfrm>
      </p:grpSpPr>
      <p:sp>
        <p:nvSpPr>
          <p:cNvPr id="383" name="Google Shape;383;p147"/>
          <p:cNvSpPr txBox="1"/>
          <p:nvPr>
            <p:ph type="title"/>
          </p:nvPr>
        </p:nvSpPr>
        <p:spPr>
          <a:xfrm>
            <a:off x="588263" y="2979738"/>
            <a:ext cx="4163125" cy="3289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2800"/>
              <a:buFont typeface="Quattrocento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384" name="Google Shape;384;p147"/>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
        <p:nvSpPr>
          <p:cNvPr id="385" name="Google Shape;385;p14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360">
          <p15:clr>
            <a:srgbClr val="5ACBF0"/>
          </p15:clr>
        </p15:guide>
        <p15:guide id="2" orient="horz" pos="1877">
          <p15:clr>
            <a:srgbClr val="5ACBF0"/>
          </p15:clr>
        </p15:guide>
        <p15:guide id="3" pos="3731">
          <p15:clr>
            <a:srgbClr val="C35EA4"/>
          </p15:clr>
        </p15:guide>
        <p15:guide id="4" pos="2993">
          <p15:clr>
            <a:srgbClr val="5ACBF0"/>
          </p15:clr>
        </p15:guide>
        <p15:guide id="5" pos="3547">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ower title">
  <p:cSld name="Photo full bleed lower title">
    <p:spTree>
      <p:nvGrpSpPr>
        <p:cNvPr id="386" name="Shape 386"/>
        <p:cNvGrpSpPr/>
        <p:nvPr/>
      </p:nvGrpSpPr>
      <p:grpSpPr>
        <a:xfrm>
          <a:off x="0" y="0"/>
          <a:ext cx="0" cy="0"/>
          <a:chOff x="0" y="0"/>
          <a:chExt cx="0" cy="0"/>
        </a:xfrm>
      </p:grpSpPr>
      <p:pic>
        <p:nvPicPr>
          <p:cNvPr descr="This photo is a 'placeholder' only. Drag or drop your photo here, or click and tap the center to insert a photo." id="387" name="Google Shape;387;p148"/>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388" name="Google Shape;388;p148"/>
          <p:cNvSpPr txBox="1"/>
          <p:nvPr>
            <p:ph type="title"/>
          </p:nvPr>
        </p:nvSpPr>
        <p:spPr>
          <a:xfrm>
            <a:off x="0" y="3657600"/>
            <a:ext cx="12192000" cy="3200400"/>
          </a:xfrm>
          <a:prstGeom prst="rect">
            <a:avLst/>
          </a:prstGeom>
          <a:gradFill>
            <a:gsLst>
              <a:gs pos="0">
                <a:srgbClr val="000000">
                  <a:alpha val="69803"/>
                </a:srgbClr>
              </a:gs>
              <a:gs pos="40000">
                <a:srgbClr val="000000">
                  <a:alpha val="69803"/>
                </a:srgbClr>
              </a:gs>
              <a:gs pos="100000">
                <a:srgbClr val="000000">
                  <a:alpha val="0"/>
                </a:srgbClr>
              </a:gs>
            </a:gsLst>
            <a:lin ang="16200000" scaled="0"/>
          </a:gradFill>
          <a:ln>
            <a:noFill/>
          </a:ln>
        </p:spPr>
        <p:txBody>
          <a:bodyPr anchorCtr="0" anchor="b"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14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3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lk-in">
  <p:cSld name="Walk-in">
    <p:spTree>
      <p:nvGrpSpPr>
        <p:cNvPr id="35" name="Shape 35"/>
        <p:cNvGrpSpPr/>
        <p:nvPr/>
      </p:nvGrpSpPr>
      <p:grpSpPr>
        <a:xfrm>
          <a:off x="0" y="0"/>
          <a:ext cx="0" cy="0"/>
          <a:chOff x="0" y="0"/>
          <a:chExt cx="0" cy="0"/>
        </a:xfrm>
      </p:grpSpPr>
      <p:pic>
        <p:nvPicPr>
          <p:cNvPr id="36" name="Google Shape;36;p41"/>
          <p:cNvPicPr preferRelativeResize="0"/>
          <p:nvPr/>
        </p:nvPicPr>
        <p:blipFill rotWithShape="1">
          <a:blip r:embed="rId2">
            <a:alphaModFix/>
          </a:blip>
          <a:srcRect b="0" l="0" r="0" t="0"/>
          <a:stretch/>
        </p:blipFill>
        <p:spPr>
          <a:xfrm rot="-5400000">
            <a:off x="2667000" y="-2667001"/>
            <a:ext cx="6858001" cy="12191999"/>
          </a:xfrm>
          <a:prstGeom prst="rect">
            <a:avLst/>
          </a:prstGeom>
          <a:noFill/>
          <a:ln>
            <a:noFill/>
          </a:ln>
        </p:spPr>
      </p:pic>
      <p:pic>
        <p:nvPicPr>
          <p:cNvPr descr="Microsoft logo white text version" id="37" name="Google Shape;37;p41"/>
          <p:cNvPicPr preferRelativeResize="0"/>
          <p:nvPr/>
        </p:nvPicPr>
        <p:blipFill rotWithShape="1">
          <a:blip r:embed="rId3">
            <a:alphaModFix/>
          </a:blip>
          <a:srcRect b="0" l="0" r="0" t="0"/>
          <a:stretch/>
        </p:blipFill>
        <p:spPr>
          <a:xfrm>
            <a:off x="584200" y="585788"/>
            <a:ext cx="1366245" cy="292608"/>
          </a:xfrm>
          <a:prstGeom prst="rect">
            <a:avLst/>
          </a:prstGeom>
          <a:noFill/>
          <a:ln>
            <a:noFill/>
          </a:ln>
        </p:spPr>
      </p:pic>
      <p:pic>
        <p:nvPicPr>
          <p:cNvPr descr="Microsoft Ignite" id="38" name="Google Shape;38;p41"/>
          <p:cNvPicPr preferRelativeResize="0"/>
          <p:nvPr/>
        </p:nvPicPr>
        <p:blipFill rotWithShape="1">
          <a:blip r:embed="rId4">
            <a:alphaModFix/>
          </a:blip>
          <a:srcRect b="0" l="0" r="0" t="0"/>
          <a:stretch/>
        </p:blipFill>
        <p:spPr>
          <a:xfrm>
            <a:off x="0" y="2235574"/>
            <a:ext cx="4208095" cy="2386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eft title">
  <p:cSld name="Photo full bleed left title">
    <p:spTree>
      <p:nvGrpSpPr>
        <p:cNvPr id="390" name="Shape 390"/>
        <p:cNvGrpSpPr/>
        <p:nvPr/>
      </p:nvGrpSpPr>
      <p:grpSpPr>
        <a:xfrm>
          <a:off x="0" y="0"/>
          <a:ext cx="0" cy="0"/>
          <a:chOff x="0" y="0"/>
          <a:chExt cx="0" cy="0"/>
        </a:xfrm>
      </p:grpSpPr>
      <p:pic>
        <p:nvPicPr>
          <p:cNvPr descr="This photo is a 'placeholder' only. Drag or drop your photo here, or click and tap the center to insert a photo." id="391" name="Google Shape;391;p149"/>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392" name="Google Shape;392;p149"/>
          <p:cNvSpPr txBox="1"/>
          <p:nvPr>
            <p:ph type="title"/>
          </p:nvPr>
        </p:nvSpPr>
        <p:spPr>
          <a:xfrm>
            <a:off x="-3" y="0"/>
            <a:ext cx="5669280" cy="6858000"/>
          </a:xfrm>
          <a:prstGeom prst="rect">
            <a:avLst/>
          </a:prstGeom>
          <a:gradFill>
            <a:gsLst>
              <a:gs pos="0">
                <a:srgbClr val="000000">
                  <a:alpha val="69803"/>
                </a:srgbClr>
              </a:gs>
              <a:gs pos="50000">
                <a:srgbClr val="000000">
                  <a:alpha val="69803"/>
                </a:srgbClr>
              </a:gs>
              <a:gs pos="100000">
                <a:srgbClr val="000000">
                  <a:alpha val="0"/>
                </a:srgbClr>
              </a:gs>
            </a:gsLst>
            <a:lin ang="0" scaled="0"/>
          </a:gradFill>
          <a:ln>
            <a:noFill/>
          </a:ln>
        </p:spPr>
        <p:txBody>
          <a:bodyPr anchorCtr="0" anchor="ctr" bIns="585200" lIns="585200" spcFirstLastPara="1" rIns="585200" wrap="square" tIns="585200">
            <a:noAutofit/>
          </a:bodyPr>
          <a:lstStyle>
            <a:lvl1pPr lvl="0" algn="l">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14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576">
          <p15:clr>
            <a:srgbClr val="5ACBF0"/>
          </p15:clr>
        </p15:guide>
        <p15:guide id="2" orient="horz" pos="2160">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right title">
  <p:cSld name="Photo full bleed right title">
    <p:spTree>
      <p:nvGrpSpPr>
        <p:cNvPr id="394" name="Shape 394"/>
        <p:cNvGrpSpPr/>
        <p:nvPr/>
      </p:nvGrpSpPr>
      <p:grpSpPr>
        <a:xfrm>
          <a:off x="0" y="0"/>
          <a:ext cx="0" cy="0"/>
          <a:chOff x="0" y="0"/>
          <a:chExt cx="0" cy="0"/>
        </a:xfrm>
      </p:grpSpPr>
      <p:pic>
        <p:nvPicPr>
          <p:cNvPr descr="This photo is a 'placeholder' only. Drag or drop your photo here, or click and tap the center to insert a photo." id="395" name="Google Shape;395;p150"/>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396" name="Google Shape;396;p150"/>
          <p:cNvSpPr txBox="1"/>
          <p:nvPr>
            <p:ph type="title"/>
          </p:nvPr>
        </p:nvSpPr>
        <p:spPr>
          <a:xfrm>
            <a:off x="6522720" y="0"/>
            <a:ext cx="5669280" cy="6858000"/>
          </a:xfrm>
          <a:prstGeom prst="rect">
            <a:avLst/>
          </a:prstGeom>
          <a:gradFill>
            <a:gsLst>
              <a:gs pos="0">
                <a:srgbClr val="000000">
                  <a:alpha val="69803"/>
                </a:srgbClr>
              </a:gs>
              <a:gs pos="50000">
                <a:srgbClr val="000000">
                  <a:alpha val="69803"/>
                </a:srgbClr>
              </a:gs>
              <a:gs pos="100000">
                <a:srgbClr val="000000">
                  <a:alpha val="0"/>
                </a:srgbClr>
              </a:gs>
            </a:gsLst>
            <a:lin ang="10800000" scaled="0"/>
          </a:gradFill>
          <a:ln>
            <a:noFill/>
          </a:ln>
        </p:spPr>
        <p:txBody>
          <a:bodyPr anchorCtr="0" anchor="ctr" bIns="585200" lIns="585200" spcFirstLastPara="1" rIns="585200" wrap="square" tIns="585200">
            <a:noAutofit/>
          </a:bodyPr>
          <a:lstStyle>
            <a:lvl1pPr lvl="0" algn="r">
              <a:lnSpc>
                <a:spcPct val="100000"/>
              </a:lnSpc>
              <a:spcBef>
                <a:spcPts val="0"/>
              </a:spcBef>
              <a:spcAft>
                <a:spcPts val="0"/>
              </a:spcAft>
              <a:buClr>
                <a:srgbClr val="FFFFFF"/>
              </a:buClr>
              <a:buSzPts val="3600"/>
              <a:buFont typeface="Quattrocento Sans"/>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7" name="Google Shape;397;p15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4105">
          <p15:clr>
            <a:srgbClr val="5ACBF0"/>
          </p15:clr>
        </p15:guide>
        <p15:guide id="2" orient="horz" pos="2160">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horizontal photo and title">
  <p:cSld name="Top horizontal photo and title">
    <p:spTree>
      <p:nvGrpSpPr>
        <p:cNvPr id="398" name="Shape 398"/>
        <p:cNvGrpSpPr/>
        <p:nvPr/>
      </p:nvGrpSpPr>
      <p:grpSpPr>
        <a:xfrm>
          <a:off x="0" y="0"/>
          <a:ext cx="0" cy="0"/>
          <a:chOff x="0" y="0"/>
          <a:chExt cx="0" cy="0"/>
        </a:xfrm>
      </p:grpSpPr>
      <p:sp>
        <p:nvSpPr>
          <p:cNvPr id="399" name="Google Shape;399;p151"/>
          <p:cNvSpPr txBox="1"/>
          <p:nvPr>
            <p:ph type="title"/>
          </p:nvPr>
        </p:nvSpPr>
        <p:spPr>
          <a:xfrm>
            <a:off x="588263" y="5157216"/>
            <a:ext cx="11018520" cy="1111822"/>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400" name="Google Shape;400;p151"/>
          <p:cNvPicPr preferRelativeResize="0"/>
          <p:nvPr>
            <p:ph idx="2" type="pic"/>
          </p:nvPr>
        </p:nvPicPr>
        <p:blipFill/>
        <p:spPr>
          <a:xfrm>
            <a:off x="0" y="0"/>
            <a:ext cx="12192000" cy="4572000"/>
          </a:xfrm>
          <a:prstGeom prst="rect">
            <a:avLst/>
          </a:prstGeom>
          <a:blipFill rotWithShape="1">
            <a:blip r:embed="rId2">
              <a:alphaModFix/>
            </a:blip>
            <a:stretch>
              <a:fillRect b="0" l="0" r="0" t="0"/>
            </a:stretch>
          </a:blipFill>
          <a:ln>
            <a:noFill/>
          </a:ln>
        </p:spPr>
      </p:pic>
      <p:sp>
        <p:nvSpPr>
          <p:cNvPr id="401" name="Google Shape;401;p15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0">
          <p15:clr>
            <a:srgbClr val="5ACBF0"/>
          </p15:clr>
        </p15:guide>
        <p15:guide id="2" orient="horz" pos="3600">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horizontal photo and title">
  <p:cSld name="Bottom horizontal photo and title">
    <p:spTree>
      <p:nvGrpSpPr>
        <p:cNvPr id="402" name="Shape 402"/>
        <p:cNvGrpSpPr/>
        <p:nvPr/>
      </p:nvGrpSpPr>
      <p:grpSpPr>
        <a:xfrm>
          <a:off x="0" y="0"/>
          <a:ext cx="0" cy="0"/>
          <a:chOff x="0" y="0"/>
          <a:chExt cx="0" cy="0"/>
        </a:xfrm>
      </p:grpSpPr>
      <p:sp>
        <p:nvSpPr>
          <p:cNvPr id="403" name="Google Shape;403;p152"/>
          <p:cNvSpPr txBox="1"/>
          <p:nvPr>
            <p:ph type="title"/>
          </p:nvPr>
        </p:nvSpPr>
        <p:spPr>
          <a:xfrm>
            <a:off x="588263" y="585788"/>
            <a:ext cx="11018520" cy="1114996"/>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404" name="Google Shape;404;p152"/>
          <p:cNvPicPr preferRelativeResize="0"/>
          <p:nvPr>
            <p:ph idx="2" type="pic"/>
          </p:nvPr>
        </p:nvPicPr>
        <p:blipFill/>
        <p:spPr>
          <a:xfrm>
            <a:off x="-2381" y="2286000"/>
            <a:ext cx="12192000" cy="4572000"/>
          </a:xfrm>
          <a:prstGeom prst="rect">
            <a:avLst/>
          </a:prstGeom>
          <a:blipFill rotWithShape="1">
            <a:blip r:embed="rId2">
              <a:alphaModFix/>
            </a:blip>
            <a:stretch>
              <a:fillRect b="0" l="0" r="0" t="0"/>
            </a:stretch>
          </a:blipFill>
          <a:ln>
            <a:noFill/>
          </a:ln>
        </p:spPr>
      </p:pic>
      <p:sp>
        <p:nvSpPr>
          <p:cNvPr id="405" name="Google Shape;405;p15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1440">
          <p15:clr>
            <a:srgbClr val="5ACBF0"/>
          </p15:clr>
        </p15:guide>
        <p15:guide id="2" orient="horz" pos="720">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content">
  <p:cSld name="Two picture content">
    <p:spTree>
      <p:nvGrpSpPr>
        <p:cNvPr id="406" name="Shape 406"/>
        <p:cNvGrpSpPr/>
        <p:nvPr/>
      </p:nvGrpSpPr>
      <p:grpSpPr>
        <a:xfrm>
          <a:off x="0" y="0"/>
          <a:ext cx="0" cy="0"/>
          <a:chOff x="0" y="0"/>
          <a:chExt cx="0" cy="0"/>
        </a:xfrm>
      </p:grpSpPr>
      <p:sp>
        <p:nvSpPr>
          <p:cNvPr id="407" name="Google Shape;407;p153"/>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153"/>
          <p:cNvSpPr txBox="1"/>
          <p:nvPr>
            <p:ph idx="1" type="body"/>
          </p:nvPr>
        </p:nvSpPr>
        <p:spPr>
          <a:xfrm>
            <a:off x="584199"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09" name="Google Shape;409;p153"/>
          <p:cNvPicPr preferRelativeResize="0"/>
          <p:nvPr>
            <p:ph idx="2" type="pic"/>
          </p:nvPr>
        </p:nvPicPr>
        <p:blipFill/>
        <p:spPr>
          <a:xfrm>
            <a:off x="582612" y="2025650"/>
            <a:ext cx="5367528" cy="3474720"/>
          </a:xfrm>
          <a:prstGeom prst="rect">
            <a:avLst/>
          </a:prstGeom>
          <a:blipFill rotWithShape="1">
            <a:blip r:embed="rId2">
              <a:alphaModFix/>
            </a:blip>
            <a:stretch>
              <a:fillRect b="0" l="0" r="0" t="0"/>
            </a:stretch>
          </a:blipFill>
          <a:ln>
            <a:noFill/>
          </a:ln>
        </p:spPr>
      </p:pic>
      <p:sp>
        <p:nvSpPr>
          <p:cNvPr id="410" name="Google Shape;410;p153"/>
          <p:cNvSpPr txBox="1"/>
          <p:nvPr>
            <p:ph idx="3" type="body"/>
          </p:nvPr>
        </p:nvSpPr>
        <p:spPr>
          <a:xfrm>
            <a:off x="6241860"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11" name="Google Shape;411;p153"/>
          <p:cNvPicPr preferRelativeResize="0"/>
          <p:nvPr>
            <p:ph idx="4" type="pic"/>
          </p:nvPr>
        </p:nvPicPr>
        <p:blipFill/>
        <p:spPr>
          <a:xfrm>
            <a:off x="6239255" y="2025650"/>
            <a:ext cx="5367528" cy="3474720"/>
          </a:xfrm>
          <a:prstGeom prst="rect">
            <a:avLst/>
          </a:prstGeom>
          <a:blipFill rotWithShape="1">
            <a:blip r:embed="rId3">
              <a:alphaModFix/>
            </a:blip>
            <a:stretch>
              <a:fillRect b="0" l="0" r="0" t="0"/>
            </a:stretch>
          </a:blipFill>
          <a:ln>
            <a:noFill/>
          </a:ln>
        </p:spPr>
      </p:pic>
      <p:sp>
        <p:nvSpPr>
          <p:cNvPr id="412" name="Google Shape;412;p15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3749">
          <p15:clr>
            <a:srgbClr val="5ACBF0"/>
          </p15:clr>
        </p15:guide>
        <p15:guide id="5" pos="3931">
          <p15:clr>
            <a:srgbClr val="5ACBF0"/>
          </p15:clr>
        </p15:guide>
        <p15:guide id="6" orient="horz" pos="3464">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content">
  <p:cSld name="Three picture content">
    <p:spTree>
      <p:nvGrpSpPr>
        <p:cNvPr id="413" name="Shape 413"/>
        <p:cNvGrpSpPr/>
        <p:nvPr/>
      </p:nvGrpSpPr>
      <p:grpSpPr>
        <a:xfrm>
          <a:off x="0" y="0"/>
          <a:ext cx="0" cy="0"/>
          <a:chOff x="0" y="0"/>
          <a:chExt cx="0" cy="0"/>
        </a:xfrm>
      </p:grpSpPr>
      <p:sp>
        <p:nvSpPr>
          <p:cNvPr id="414" name="Google Shape;414;p154"/>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154"/>
          <p:cNvSpPr txBox="1"/>
          <p:nvPr>
            <p:ph idx="1" type="body"/>
          </p:nvPr>
        </p:nvSpPr>
        <p:spPr>
          <a:xfrm>
            <a:off x="582613"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16" name="Google Shape;416;p154"/>
          <p:cNvPicPr preferRelativeResize="0"/>
          <p:nvPr>
            <p:ph idx="2" type="pic"/>
          </p:nvPr>
        </p:nvPicPr>
        <p:blipFill/>
        <p:spPr>
          <a:xfrm>
            <a:off x="582612" y="2025650"/>
            <a:ext cx="3474720" cy="3474720"/>
          </a:xfrm>
          <a:prstGeom prst="rect">
            <a:avLst/>
          </a:prstGeom>
          <a:blipFill rotWithShape="1">
            <a:blip r:embed="rId2">
              <a:alphaModFix/>
            </a:blip>
            <a:stretch>
              <a:fillRect b="0" l="0" r="0" t="0"/>
            </a:stretch>
          </a:blipFill>
          <a:ln>
            <a:noFill/>
          </a:ln>
        </p:spPr>
      </p:pic>
      <p:sp>
        <p:nvSpPr>
          <p:cNvPr id="417" name="Google Shape;417;p154"/>
          <p:cNvSpPr txBox="1"/>
          <p:nvPr>
            <p:ph idx="3" type="body"/>
          </p:nvPr>
        </p:nvSpPr>
        <p:spPr>
          <a:xfrm>
            <a:off x="4358640"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18" name="Google Shape;418;p154"/>
          <p:cNvPicPr preferRelativeResize="0"/>
          <p:nvPr>
            <p:ph idx="4" type="pic"/>
          </p:nvPr>
        </p:nvPicPr>
        <p:blipFill/>
        <p:spPr>
          <a:xfrm>
            <a:off x="4358640" y="2025650"/>
            <a:ext cx="3474720" cy="3474720"/>
          </a:xfrm>
          <a:prstGeom prst="rect">
            <a:avLst/>
          </a:prstGeom>
          <a:blipFill rotWithShape="1">
            <a:blip r:embed="rId3">
              <a:alphaModFix/>
            </a:blip>
            <a:stretch>
              <a:fillRect b="0" l="0" r="0" t="0"/>
            </a:stretch>
          </a:blipFill>
          <a:ln>
            <a:noFill/>
          </a:ln>
        </p:spPr>
      </p:pic>
      <p:sp>
        <p:nvSpPr>
          <p:cNvPr id="419" name="Google Shape;419;p154"/>
          <p:cNvSpPr txBox="1"/>
          <p:nvPr>
            <p:ph idx="5" type="body"/>
          </p:nvPr>
        </p:nvSpPr>
        <p:spPr>
          <a:xfrm>
            <a:off x="8134351"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20" name="Google Shape;420;p154"/>
          <p:cNvPicPr preferRelativeResize="0"/>
          <p:nvPr>
            <p:ph idx="6" type="pic"/>
          </p:nvPr>
        </p:nvPicPr>
        <p:blipFill/>
        <p:spPr>
          <a:xfrm>
            <a:off x="8132063" y="2025650"/>
            <a:ext cx="3474720" cy="3474720"/>
          </a:xfrm>
          <a:prstGeom prst="rect">
            <a:avLst/>
          </a:prstGeom>
          <a:blipFill rotWithShape="1">
            <a:blip r:embed="rId4">
              <a:alphaModFix/>
            </a:blip>
            <a:stretch>
              <a:fillRect b="0" l="0" r="0" t="0"/>
            </a:stretch>
          </a:blipFill>
          <a:ln>
            <a:noFill/>
          </a:ln>
        </p:spPr>
      </p:pic>
      <p:sp>
        <p:nvSpPr>
          <p:cNvPr id="421" name="Google Shape;421;p15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2557">
          <p15:clr>
            <a:srgbClr val="5ACBF0"/>
          </p15:clr>
        </p15:guide>
        <p15:guide id="5" pos="2744">
          <p15:clr>
            <a:srgbClr val="5ACBF0"/>
          </p15:clr>
        </p15:guide>
        <p15:guide id="6" pos="4936">
          <p15:clr>
            <a:srgbClr val="5ACBF0"/>
          </p15:clr>
        </p15:guide>
        <p15:guide id="7" pos="5123">
          <p15:clr>
            <a:srgbClr val="5ACBF0"/>
          </p15:clr>
        </p15:guide>
        <p15:guide id="8" orient="horz" pos="3465">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icture content">
  <p:cSld name="Four picture content">
    <p:spTree>
      <p:nvGrpSpPr>
        <p:cNvPr id="422" name="Shape 422"/>
        <p:cNvGrpSpPr/>
        <p:nvPr/>
      </p:nvGrpSpPr>
      <p:grpSpPr>
        <a:xfrm>
          <a:off x="0" y="0"/>
          <a:ext cx="0" cy="0"/>
          <a:chOff x="0" y="0"/>
          <a:chExt cx="0" cy="0"/>
        </a:xfrm>
      </p:grpSpPr>
      <p:sp>
        <p:nvSpPr>
          <p:cNvPr id="423" name="Google Shape;423;p155"/>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4" name="Google Shape;424;p155"/>
          <p:cNvSpPr txBox="1"/>
          <p:nvPr>
            <p:ph idx="1" type="body"/>
          </p:nvPr>
        </p:nvSpPr>
        <p:spPr>
          <a:xfrm>
            <a:off x="582613"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25" name="Google Shape;425;p155"/>
          <p:cNvPicPr preferRelativeResize="0"/>
          <p:nvPr>
            <p:ph idx="2" type="pic"/>
          </p:nvPr>
        </p:nvPicPr>
        <p:blipFill/>
        <p:spPr>
          <a:xfrm>
            <a:off x="582612" y="2025650"/>
            <a:ext cx="2532888" cy="2532888"/>
          </a:xfrm>
          <a:prstGeom prst="rect">
            <a:avLst/>
          </a:prstGeom>
          <a:blipFill rotWithShape="1">
            <a:blip r:embed="rId2">
              <a:alphaModFix/>
            </a:blip>
            <a:stretch>
              <a:fillRect b="0" l="0" r="0" t="0"/>
            </a:stretch>
          </a:blipFill>
          <a:ln>
            <a:noFill/>
          </a:ln>
        </p:spPr>
      </p:pic>
      <p:sp>
        <p:nvSpPr>
          <p:cNvPr id="426" name="Google Shape;426;p155"/>
          <p:cNvSpPr txBox="1"/>
          <p:nvPr>
            <p:ph idx="3" type="body"/>
          </p:nvPr>
        </p:nvSpPr>
        <p:spPr>
          <a:xfrm>
            <a:off x="3413908"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27" name="Google Shape;427;p155"/>
          <p:cNvPicPr preferRelativeResize="0"/>
          <p:nvPr>
            <p:ph idx="4" type="pic"/>
          </p:nvPr>
        </p:nvPicPr>
        <p:blipFill/>
        <p:spPr>
          <a:xfrm>
            <a:off x="3413908" y="2025650"/>
            <a:ext cx="2532888" cy="2532888"/>
          </a:xfrm>
          <a:prstGeom prst="rect">
            <a:avLst/>
          </a:prstGeom>
          <a:blipFill rotWithShape="1">
            <a:blip r:embed="rId3">
              <a:alphaModFix/>
            </a:blip>
            <a:stretch>
              <a:fillRect b="0" l="0" r="0" t="0"/>
            </a:stretch>
          </a:blipFill>
          <a:ln>
            <a:noFill/>
          </a:ln>
        </p:spPr>
      </p:pic>
      <p:sp>
        <p:nvSpPr>
          <p:cNvPr id="428" name="Google Shape;428;p155"/>
          <p:cNvSpPr txBox="1"/>
          <p:nvPr>
            <p:ph idx="5" type="body"/>
          </p:nvPr>
        </p:nvSpPr>
        <p:spPr>
          <a:xfrm>
            <a:off x="6245204"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29" name="Google Shape;429;p155"/>
          <p:cNvPicPr preferRelativeResize="0"/>
          <p:nvPr>
            <p:ph idx="6" type="pic"/>
          </p:nvPr>
        </p:nvPicPr>
        <p:blipFill/>
        <p:spPr>
          <a:xfrm>
            <a:off x="6245204" y="2025650"/>
            <a:ext cx="2532888" cy="2532888"/>
          </a:xfrm>
          <a:prstGeom prst="rect">
            <a:avLst/>
          </a:prstGeom>
          <a:blipFill rotWithShape="1">
            <a:blip r:embed="rId4">
              <a:alphaModFix/>
            </a:blip>
            <a:stretch>
              <a:fillRect b="0" l="0" r="0" t="0"/>
            </a:stretch>
          </a:blipFill>
          <a:ln>
            <a:noFill/>
          </a:ln>
        </p:spPr>
      </p:pic>
      <p:sp>
        <p:nvSpPr>
          <p:cNvPr id="430" name="Google Shape;430;p155"/>
          <p:cNvSpPr txBox="1"/>
          <p:nvPr>
            <p:ph idx="7" type="body"/>
          </p:nvPr>
        </p:nvSpPr>
        <p:spPr>
          <a:xfrm>
            <a:off x="9076500"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31" name="Google Shape;431;p155"/>
          <p:cNvPicPr preferRelativeResize="0"/>
          <p:nvPr>
            <p:ph idx="8" type="pic"/>
          </p:nvPr>
        </p:nvPicPr>
        <p:blipFill/>
        <p:spPr>
          <a:xfrm>
            <a:off x="9073895" y="2025650"/>
            <a:ext cx="2532888" cy="2532888"/>
          </a:xfrm>
          <a:prstGeom prst="rect">
            <a:avLst/>
          </a:prstGeom>
          <a:blipFill rotWithShape="1">
            <a:blip r:embed="rId5">
              <a:alphaModFix/>
            </a:blip>
            <a:stretch>
              <a:fillRect b="0" l="0" r="0" t="0"/>
            </a:stretch>
          </a:blipFill>
          <a:ln>
            <a:noFill/>
          </a:ln>
        </p:spPr>
      </p:pic>
      <p:sp>
        <p:nvSpPr>
          <p:cNvPr id="432" name="Google Shape;432;p155"/>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993">
          <p15:clr>
            <a:srgbClr val="5ACBF0"/>
          </p15:clr>
        </p15:guide>
        <p15:guide id="2" orient="horz" pos="1276">
          <p15:clr>
            <a:srgbClr val="5ACBF0"/>
          </p15:clr>
        </p15:guide>
        <p15:guide id="3" orient="horz" pos="288">
          <p15:clr>
            <a:srgbClr val="5ACBF0"/>
          </p15:clr>
        </p15:guide>
        <p15:guide id="4" pos="1963">
          <p15:clr>
            <a:srgbClr val="5ACBF0"/>
          </p15:clr>
        </p15:guide>
        <p15:guide id="5" pos="2150">
          <p15:clr>
            <a:srgbClr val="5ACBF0"/>
          </p15:clr>
        </p15:guide>
        <p15:guide id="6" pos="3746">
          <p15:clr>
            <a:srgbClr val="5ACBF0"/>
          </p15:clr>
        </p15:guide>
        <p15:guide id="7" pos="3934">
          <p15:clr>
            <a:srgbClr val="5ACBF0"/>
          </p15:clr>
        </p15:guide>
        <p15:guide id="8" pos="5530">
          <p15:clr>
            <a:srgbClr val="5ACBF0"/>
          </p15:clr>
        </p15:guide>
        <p15:guide id="9" pos="5716">
          <p15:clr>
            <a:srgbClr val="5ACBF0"/>
          </p15:clr>
        </p15:guide>
        <p15:guide id="10" orient="horz" pos="2870">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filmstrip photos">
  <p:cSld name="Two filmstrip photos">
    <p:spTree>
      <p:nvGrpSpPr>
        <p:cNvPr id="433" name="Shape 433"/>
        <p:cNvGrpSpPr/>
        <p:nvPr/>
      </p:nvGrpSpPr>
      <p:grpSpPr>
        <a:xfrm>
          <a:off x="0" y="0"/>
          <a:ext cx="0" cy="0"/>
          <a:chOff x="0" y="0"/>
          <a:chExt cx="0" cy="0"/>
        </a:xfrm>
      </p:grpSpPr>
      <p:sp>
        <p:nvSpPr>
          <p:cNvPr id="434" name="Google Shape;434;p156"/>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156"/>
          <p:cNvSpPr txBox="1"/>
          <p:nvPr>
            <p:ph idx="1" type="body"/>
          </p:nvPr>
        </p:nvSpPr>
        <p:spPr>
          <a:xfrm>
            <a:off x="585216" y="5334000"/>
            <a:ext cx="4892040" cy="9350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36" name="Google Shape;436;p156"/>
          <p:cNvPicPr preferRelativeResize="0"/>
          <p:nvPr>
            <p:ph idx="2" type="pic"/>
          </p:nvPr>
        </p:nvPicPr>
        <p:blipFill/>
        <p:spPr>
          <a:xfrm>
            <a:off x="0" y="2286000"/>
            <a:ext cx="6062472" cy="2807208"/>
          </a:xfrm>
          <a:prstGeom prst="rect">
            <a:avLst/>
          </a:prstGeom>
          <a:blipFill rotWithShape="1">
            <a:blip r:embed="rId2">
              <a:alphaModFix/>
            </a:blip>
            <a:stretch>
              <a:fillRect b="0" l="0" r="0" t="0"/>
            </a:stretch>
          </a:blipFill>
          <a:ln>
            <a:noFill/>
          </a:ln>
        </p:spPr>
      </p:pic>
      <p:sp>
        <p:nvSpPr>
          <p:cNvPr id="437" name="Google Shape;437;p156"/>
          <p:cNvSpPr txBox="1"/>
          <p:nvPr>
            <p:ph idx="3" type="body"/>
          </p:nvPr>
        </p:nvSpPr>
        <p:spPr>
          <a:xfrm>
            <a:off x="6714744" y="5334000"/>
            <a:ext cx="4892040" cy="938212"/>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38" name="Google Shape;438;p156"/>
          <p:cNvPicPr preferRelativeResize="0"/>
          <p:nvPr>
            <p:ph idx="4" type="pic"/>
          </p:nvPr>
        </p:nvPicPr>
        <p:blipFill/>
        <p:spPr>
          <a:xfrm>
            <a:off x="6129528" y="2286000"/>
            <a:ext cx="6062472" cy="2807208"/>
          </a:xfrm>
          <a:prstGeom prst="rect">
            <a:avLst/>
          </a:prstGeom>
          <a:blipFill rotWithShape="1">
            <a:blip r:embed="rId3">
              <a:alphaModFix/>
            </a:blip>
            <a:stretch>
              <a:fillRect b="0" l="0" r="0" t="0"/>
            </a:stretch>
          </a:blipFill>
          <a:ln>
            <a:noFill/>
          </a:ln>
        </p:spPr>
      </p:pic>
      <p:sp>
        <p:nvSpPr>
          <p:cNvPr id="439" name="Google Shape;439;p156"/>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3209">
          <p15:clr>
            <a:srgbClr val="5ACBF0"/>
          </p15:clr>
        </p15:guide>
        <p15:guide id="4" pos="3826">
          <p15:clr>
            <a:srgbClr val="5ACBF0"/>
          </p15:clr>
        </p15:guide>
        <p15:guide id="5" pos="3859">
          <p15:clr>
            <a:srgbClr val="5ACBF0"/>
          </p15:clr>
        </p15:guide>
        <p15:guide id="6" pos="1910">
          <p15:clr>
            <a:srgbClr val="5ACBF0"/>
          </p15:clr>
        </p15:guide>
        <p15:guide id="7" pos="5770">
          <p15:clr>
            <a:srgbClr val="5ACBF0"/>
          </p15:clr>
        </p15:guide>
        <p15:guide id="8" orient="horz" pos="3360">
          <p15:clr>
            <a:srgbClr val="5ACBF0"/>
          </p15:clr>
        </p15:guide>
        <p15:guide id="9" orient="horz">
          <p15:clr>
            <a:srgbClr val="5ACBF0"/>
          </p15:clr>
        </p15:guide>
        <p15:guide id="10" pos="3451">
          <p15:clr>
            <a:srgbClr val="5ACBF0"/>
          </p15:clr>
        </p15:guide>
        <p15:guide id="11" pos="4229">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filmstrip photos">
  <p:cSld name="Three filmstrip photos">
    <p:spTree>
      <p:nvGrpSpPr>
        <p:cNvPr id="440" name="Shape 440"/>
        <p:cNvGrpSpPr/>
        <p:nvPr/>
      </p:nvGrpSpPr>
      <p:grpSpPr>
        <a:xfrm>
          <a:off x="0" y="0"/>
          <a:ext cx="0" cy="0"/>
          <a:chOff x="0" y="0"/>
          <a:chExt cx="0" cy="0"/>
        </a:xfrm>
      </p:grpSpPr>
      <p:sp>
        <p:nvSpPr>
          <p:cNvPr id="441" name="Google Shape;441;p157"/>
          <p:cNvSpPr txBox="1"/>
          <p:nvPr>
            <p:ph type="title"/>
          </p:nvPr>
        </p:nvSpPr>
        <p:spPr>
          <a:xfrm>
            <a:off x="588263" y="58578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157"/>
          <p:cNvSpPr txBox="1"/>
          <p:nvPr>
            <p:ph idx="1" type="body"/>
          </p:nvPr>
        </p:nvSpPr>
        <p:spPr>
          <a:xfrm>
            <a:off x="585216" y="4800600"/>
            <a:ext cx="285292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43" name="Google Shape;443;p157"/>
          <p:cNvPicPr preferRelativeResize="0"/>
          <p:nvPr>
            <p:ph idx="2" type="pic"/>
          </p:nvPr>
        </p:nvPicPr>
        <p:blipFill/>
        <p:spPr>
          <a:xfrm>
            <a:off x="0" y="2286000"/>
            <a:ext cx="4023360" cy="2286000"/>
          </a:xfrm>
          <a:prstGeom prst="rect">
            <a:avLst/>
          </a:prstGeom>
          <a:blipFill rotWithShape="1">
            <a:blip r:embed="rId2">
              <a:alphaModFix/>
            </a:blip>
            <a:stretch>
              <a:fillRect b="0" l="0" r="0" t="0"/>
            </a:stretch>
          </a:blipFill>
          <a:ln>
            <a:noFill/>
          </a:ln>
        </p:spPr>
      </p:pic>
      <p:sp>
        <p:nvSpPr>
          <p:cNvPr id="444" name="Google Shape;444;p157"/>
          <p:cNvSpPr txBox="1"/>
          <p:nvPr>
            <p:ph idx="3" type="body"/>
          </p:nvPr>
        </p:nvSpPr>
        <p:spPr>
          <a:xfrm>
            <a:off x="4669536" y="4799409"/>
            <a:ext cx="285292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45" name="Google Shape;445;p157"/>
          <p:cNvPicPr preferRelativeResize="0"/>
          <p:nvPr>
            <p:ph idx="4" type="pic"/>
          </p:nvPr>
        </p:nvPicPr>
        <p:blipFill/>
        <p:spPr>
          <a:xfrm>
            <a:off x="4084320" y="2286000"/>
            <a:ext cx="4023360" cy="2286000"/>
          </a:xfrm>
          <a:prstGeom prst="rect">
            <a:avLst/>
          </a:prstGeom>
          <a:blipFill rotWithShape="1">
            <a:blip r:embed="rId3">
              <a:alphaModFix/>
            </a:blip>
            <a:stretch>
              <a:fillRect b="0" l="0" r="0" t="0"/>
            </a:stretch>
          </a:blipFill>
          <a:ln>
            <a:noFill/>
          </a:ln>
        </p:spPr>
      </p:pic>
      <p:sp>
        <p:nvSpPr>
          <p:cNvPr id="446" name="Google Shape;446;p157"/>
          <p:cNvSpPr txBox="1"/>
          <p:nvPr>
            <p:ph idx="5" type="body"/>
          </p:nvPr>
        </p:nvSpPr>
        <p:spPr>
          <a:xfrm>
            <a:off x="8753856" y="4799410"/>
            <a:ext cx="285292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47" name="Google Shape;447;p157"/>
          <p:cNvPicPr preferRelativeResize="0"/>
          <p:nvPr>
            <p:ph idx="6" type="pic"/>
          </p:nvPr>
        </p:nvPicPr>
        <p:blipFill/>
        <p:spPr>
          <a:xfrm>
            <a:off x="8168640" y="2286000"/>
            <a:ext cx="4023360" cy="2286000"/>
          </a:xfrm>
          <a:prstGeom prst="rect">
            <a:avLst/>
          </a:prstGeom>
          <a:blipFill rotWithShape="1">
            <a:blip r:embed="rId4">
              <a:alphaModFix/>
            </a:blip>
            <a:stretch>
              <a:fillRect b="0" l="0" r="0" t="0"/>
            </a:stretch>
          </a:blipFill>
          <a:ln>
            <a:noFill/>
          </a:ln>
        </p:spPr>
      </p:pic>
      <p:sp>
        <p:nvSpPr>
          <p:cNvPr id="448" name="Google Shape;448;p157"/>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7" pos="5109">
          <p15:clr>
            <a:srgbClr val="5ACBF0"/>
          </p15:clr>
        </p15:guide>
        <p15:guide id="8" pos="5145">
          <p15:clr>
            <a:srgbClr val="5ACBF0"/>
          </p15:clr>
        </p15:guide>
        <p15:guide id="9" pos="1266">
          <p15:clr>
            <a:srgbClr val="5ACBF0"/>
          </p15:clr>
        </p15:guide>
        <p15:guide id="10" pos="3840">
          <p15:clr>
            <a:srgbClr val="5ACBF0"/>
          </p15:clr>
        </p15:guide>
        <p15:guide id="11" pos="6414">
          <p15:clr>
            <a:srgbClr val="5ACBF0"/>
          </p15:clr>
        </p15:guide>
        <p15:guide id="12" orient="horz" pos="1074">
          <p15:clr>
            <a:srgbClr val="5ACBF0"/>
          </p15:clr>
        </p15:guide>
        <p15:guide id="13" pos="2168">
          <p15:clr>
            <a:srgbClr val="5ACBF0"/>
          </p15:clr>
        </p15:guide>
        <p15:guide id="14" pos="2944">
          <p15:clr>
            <a:srgbClr val="5ACBF0"/>
          </p15:clr>
        </p15:guide>
        <p15:guide id="15" pos="4738">
          <p15:clr>
            <a:srgbClr val="5ACBF0"/>
          </p15:clr>
        </p15:guide>
        <p15:guide id="16" pos="551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filmstrip photos">
  <p:cSld name="Four filmstrip photos">
    <p:spTree>
      <p:nvGrpSpPr>
        <p:cNvPr id="449" name="Shape 449"/>
        <p:cNvGrpSpPr/>
        <p:nvPr/>
      </p:nvGrpSpPr>
      <p:grpSpPr>
        <a:xfrm>
          <a:off x="0" y="0"/>
          <a:ext cx="0" cy="0"/>
          <a:chOff x="0" y="0"/>
          <a:chExt cx="0" cy="0"/>
        </a:xfrm>
      </p:grpSpPr>
      <p:sp>
        <p:nvSpPr>
          <p:cNvPr id="450" name="Google Shape;450;p158"/>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158"/>
          <p:cNvSpPr txBox="1"/>
          <p:nvPr>
            <p:ph idx="1" type="body"/>
          </p:nvPr>
        </p:nvSpPr>
        <p:spPr>
          <a:xfrm>
            <a:off x="585216" y="4800600"/>
            <a:ext cx="1828800"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52" name="Google Shape;452;p158"/>
          <p:cNvPicPr preferRelativeResize="0"/>
          <p:nvPr>
            <p:ph idx="2" type="pic"/>
          </p:nvPr>
        </p:nvPicPr>
        <p:blipFill/>
        <p:spPr>
          <a:xfrm>
            <a:off x="0" y="2286000"/>
            <a:ext cx="2999232" cy="2286000"/>
          </a:xfrm>
          <a:prstGeom prst="rect">
            <a:avLst/>
          </a:prstGeom>
          <a:blipFill rotWithShape="1">
            <a:blip r:embed="rId2">
              <a:alphaModFix/>
            </a:blip>
            <a:stretch>
              <a:fillRect b="0" l="0" r="0" t="0"/>
            </a:stretch>
          </a:blipFill>
          <a:ln>
            <a:noFill/>
          </a:ln>
        </p:spPr>
      </p:pic>
      <p:sp>
        <p:nvSpPr>
          <p:cNvPr id="453" name="Google Shape;453;p158"/>
          <p:cNvSpPr txBox="1"/>
          <p:nvPr>
            <p:ph idx="3" type="body"/>
          </p:nvPr>
        </p:nvSpPr>
        <p:spPr>
          <a:xfrm>
            <a:off x="3649472" y="4799409"/>
            <a:ext cx="1828800"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54" name="Google Shape;454;p158"/>
          <p:cNvPicPr preferRelativeResize="0"/>
          <p:nvPr>
            <p:ph idx="4" type="pic"/>
          </p:nvPr>
        </p:nvPicPr>
        <p:blipFill/>
        <p:spPr>
          <a:xfrm>
            <a:off x="3064256" y="2286000"/>
            <a:ext cx="2999232" cy="2286000"/>
          </a:xfrm>
          <a:prstGeom prst="rect">
            <a:avLst/>
          </a:prstGeom>
          <a:blipFill rotWithShape="1">
            <a:blip r:embed="rId3">
              <a:alphaModFix/>
            </a:blip>
            <a:stretch>
              <a:fillRect b="0" l="0" r="0" t="0"/>
            </a:stretch>
          </a:blipFill>
          <a:ln>
            <a:noFill/>
          </a:ln>
        </p:spPr>
      </p:pic>
      <p:sp>
        <p:nvSpPr>
          <p:cNvPr id="455" name="Google Shape;455;p158"/>
          <p:cNvSpPr txBox="1"/>
          <p:nvPr>
            <p:ph idx="5" type="body"/>
          </p:nvPr>
        </p:nvSpPr>
        <p:spPr>
          <a:xfrm>
            <a:off x="6713728" y="4799410"/>
            <a:ext cx="1828800"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56" name="Google Shape;456;p158"/>
          <p:cNvPicPr preferRelativeResize="0"/>
          <p:nvPr>
            <p:ph idx="6" type="pic"/>
          </p:nvPr>
        </p:nvPicPr>
        <p:blipFill/>
        <p:spPr>
          <a:xfrm>
            <a:off x="6128512" y="2286000"/>
            <a:ext cx="2999232" cy="2286000"/>
          </a:xfrm>
          <a:prstGeom prst="rect">
            <a:avLst/>
          </a:prstGeom>
          <a:blipFill rotWithShape="1">
            <a:blip r:embed="rId4">
              <a:alphaModFix/>
            </a:blip>
            <a:stretch>
              <a:fillRect b="0" l="0" r="0" t="0"/>
            </a:stretch>
          </a:blipFill>
          <a:ln>
            <a:noFill/>
          </a:ln>
        </p:spPr>
      </p:pic>
      <p:sp>
        <p:nvSpPr>
          <p:cNvPr id="457" name="Google Shape;457;p158"/>
          <p:cNvSpPr txBox="1"/>
          <p:nvPr>
            <p:ph idx="7" type="body"/>
          </p:nvPr>
        </p:nvSpPr>
        <p:spPr>
          <a:xfrm>
            <a:off x="9777984" y="4799409"/>
            <a:ext cx="1828800"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58" name="Google Shape;458;p158"/>
          <p:cNvPicPr preferRelativeResize="0"/>
          <p:nvPr>
            <p:ph idx="8" type="pic"/>
          </p:nvPr>
        </p:nvPicPr>
        <p:blipFill/>
        <p:spPr>
          <a:xfrm>
            <a:off x="9192768" y="2286000"/>
            <a:ext cx="2999232" cy="2286000"/>
          </a:xfrm>
          <a:prstGeom prst="rect">
            <a:avLst/>
          </a:prstGeom>
          <a:blipFill rotWithShape="1">
            <a:blip r:embed="rId5">
              <a:alphaModFix/>
            </a:blip>
            <a:stretch>
              <a:fillRect b="0" l="0" r="0" t="0"/>
            </a:stretch>
          </a:blipFill>
          <a:ln>
            <a:noFill/>
          </a:ln>
        </p:spPr>
      </p:pic>
      <p:sp>
        <p:nvSpPr>
          <p:cNvPr id="459" name="Google Shape;459;p158"/>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Non-bulleted text">
  <p:cSld name="Title &amp; Non-bulleted text">
    <p:spTree>
      <p:nvGrpSpPr>
        <p:cNvPr id="39" name="Shape 39"/>
        <p:cNvGrpSpPr/>
        <p:nvPr/>
      </p:nvGrpSpPr>
      <p:grpSpPr>
        <a:xfrm>
          <a:off x="0" y="0"/>
          <a:ext cx="0" cy="0"/>
          <a:chOff x="0" y="0"/>
          <a:chExt cx="0" cy="0"/>
        </a:xfrm>
      </p:grpSpPr>
      <p:sp>
        <p:nvSpPr>
          <p:cNvPr id="40" name="Google Shape;40;p42"/>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2"/>
          <p:cNvSpPr txBox="1"/>
          <p:nvPr>
            <p:ph idx="1" type="body"/>
          </p:nvPr>
        </p:nvSpPr>
        <p:spPr>
          <a:xfrm>
            <a:off x="586390" y="1434370"/>
            <a:ext cx="11018520" cy="230832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560"/>
              </a:spcBef>
              <a:spcAft>
                <a:spcPts val="0"/>
              </a:spcAft>
              <a:buClr>
                <a:schemeClr val="lt1"/>
              </a:buClr>
              <a:buSzPts val="2520"/>
              <a:buNone/>
              <a:defRPr/>
            </a:lvl1pPr>
            <a:lvl2pPr indent="-228600" lvl="1" marL="914400" algn="l">
              <a:lnSpc>
                <a:spcPct val="100000"/>
              </a:lnSpc>
              <a:spcBef>
                <a:spcPts val="400"/>
              </a:spcBef>
              <a:spcAft>
                <a:spcPts val="0"/>
              </a:spcAft>
              <a:buClr>
                <a:schemeClr val="lt1"/>
              </a:buClr>
              <a:buSzPts val="1800"/>
              <a:buNone/>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filmstrip photos">
  <p:cSld name="Five filmstrip photos">
    <p:spTree>
      <p:nvGrpSpPr>
        <p:cNvPr id="460" name="Shape 460"/>
        <p:cNvGrpSpPr/>
        <p:nvPr/>
      </p:nvGrpSpPr>
      <p:grpSpPr>
        <a:xfrm>
          <a:off x="0" y="0"/>
          <a:ext cx="0" cy="0"/>
          <a:chOff x="0" y="0"/>
          <a:chExt cx="0" cy="0"/>
        </a:xfrm>
      </p:grpSpPr>
      <p:sp>
        <p:nvSpPr>
          <p:cNvPr id="461" name="Google Shape;461;p159"/>
          <p:cNvSpPr txBox="1"/>
          <p:nvPr>
            <p:ph type="title"/>
          </p:nvPr>
        </p:nvSpPr>
        <p:spPr>
          <a:xfrm>
            <a:off x="588263" y="585788"/>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159"/>
          <p:cNvSpPr txBox="1"/>
          <p:nvPr>
            <p:ph idx="1" type="body"/>
          </p:nvPr>
        </p:nvSpPr>
        <p:spPr>
          <a:xfrm>
            <a:off x="292608" y="4800600"/>
            <a:ext cx="1801368" cy="146843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63" name="Google Shape;463;p159"/>
          <p:cNvPicPr preferRelativeResize="0"/>
          <p:nvPr>
            <p:ph idx="2" type="pic"/>
          </p:nvPr>
        </p:nvPicPr>
        <p:blipFill/>
        <p:spPr>
          <a:xfrm>
            <a:off x="0" y="2286000"/>
            <a:ext cx="2386584" cy="2286000"/>
          </a:xfrm>
          <a:prstGeom prst="rect">
            <a:avLst/>
          </a:prstGeom>
          <a:blipFill rotWithShape="1">
            <a:blip r:embed="rId2">
              <a:alphaModFix/>
            </a:blip>
            <a:stretch>
              <a:fillRect b="0" l="0" r="0" t="0"/>
            </a:stretch>
          </a:blipFill>
          <a:ln>
            <a:noFill/>
          </a:ln>
        </p:spPr>
      </p:pic>
      <p:sp>
        <p:nvSpPr>
          <p:cNvPr id="464" name="Google Shape;464;p159"/>
          <p:cNvSpPr txBox="1"/>
          <p:nvPr>
            <p:ph idx="3" type="body"/>
          </p:nvPr>
        </p:nvSpPr>
        <p:spPr>
          <a:xfrm>
            <a:off x="2743962" y="4799409"/>
            <a:ext cx="1801368" cy="1472803"/>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65" name="Google Shape;465;p159"/>
          <p:cNvPicPr preferRelativeResize="0"/>
          <p:nvPr>
            <p:ph idx="4" type="pic"/>
          </p:nvPr>
        </p:nvPicPr>
        <p:blipFill/>
        <p:spPr>
          <a:xfrm>
            <a:off x="2451354" y="2286000"/>
            <a:ext cx="2386584" cy="2286000"/>
          </a:xfrm>
          <a:prstGeom prst="rect">
            <a:avLst/>
          </a:prstGeom>
          <a:blipFill rotWithShape="1">
            <a:blip r:embed="rId3">
              <a:alphaModFix/>
            </a:blip>
            <a:stretch>
              <a:fillRect b="0" l="0" r="0" t="0"/>
            </a:stretch>
          </a:blipFill>
          <a:ln>
            <a:noFill/>
          </a:ln>
        </p:spPr>
      </p:pic>
      <p:sp>
        <p:nvSpPr>
          <p:cNvPr id="466" name="Google Shape;466;p159"/>
          <p:cNvSpPr txBox="1"/>
          <p:nvPr>
            <p:ph idx="5" type="body"/>
          </p:nvPr>
        </p:nvSpPr>
        <p:spPr>
          <a:xfrm>
            <a:off x="5195316" y="4799410"/>
            <a:ext cx="1801368" cy="146962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67" name="Google Shape;467;p159"/>
          <p:cNvPicPr preferRelativeResize="0"/>
          <p:nvPr>
            <p:ph idx="6" type="pic"/>
          </p:nvPr>
        </p:nvPicPr>
        <p:blipFill/>
        <p:spPr>
          <a:xfrm>
            <a:off x="4902708" y="2286000"/>
            <a:ext cx="2386584" cy="2286000"/>
          </a:xfrm>
          <a:prstGeom prst="rect">
            <a:avLst/>
          </a:prstGeom>
          <a:blipFill rotWithShape="1">
            <a:blip r:embed="rId4">
              <a:alphaModFix/>
            </a:blip>
            <a:stretch>
              <a:fillRect b="0" l="0" r="0" t="0"/>
            </a:stretch>
          </a:blipFill>
          <a:ln>
            <a:noFill/>
          </a:ln>
        </p:spPr>
      </p:pic>
      <p:sp>
        <p:nvSpPr>
          <p:cNvPr id="468" name="Google Shape;468;p159"/>
          <p:cNvSpPr txBox="1"/>
          <p:nvPr>
            <p:ph idx="7" type="body"/>
          </p:nvPr>
        </p:nvSpPr>
        <p:spPr>
          <a:xfrm>
            <a:off x="7646670"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69" name="Google Shape;469;p159"/>
          <p:cNvPicPr preferRelativeResize="0"/>
          <p:nvPr>
            <p:ph idx="8" type="pic"/>
          </p:nvPr>
        </p:nvPicPr>
        <p:blipFill/>
        <p:spPr>
          <a:xfrm>
            <a:off x="7354062" y="2286000"/>
            <a:ext cx="2386584" cy="2286000"/>
          </a:xfrm>
          <a:prstGeom prst="rect">
            <a:avLst/>
          </a:prstGeom>
          <a:blipFill rotWithShape="1">
            <a:blip r:embed="rId5">
              <a:alphaModFix/>
            </a:blip>
            <a:stretch>
              <a:fillRect b="0" l="0" r="0" t="0"/>
            </a:stretch>
          </a:blipFill>
          <a:ln>
            <a:noFill/>
          </a:ln>
        </p:spPr>
      </p:pic>
      <p:sp>
        <p:nvSpPr>
          <p:cNvPr id="470" name="Google Shape;470;p159"/>
          <p:cNvSpPr txBox="1"/>
          <p:nvPr>
            <p:ph idx="9" type="body"/>
          </p:nvPr>
        </p:nvSpPr>
        <p:spPr>
          <a:xfrm>
            <a:off x="10098024" y="4799409"/>
            <a:ext cx="1801368" cy="146962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71" name="Google Shape;471;p159"/>
          <p:cNvPicPr preferRelativeResize="0"/>
          <p:nvPr>
            <p:ph idx="13" type="pic"/>
          </p:nvPr>
        </p:nvPicPr>
        <p:blipFill/>
        <p:spPr>
          <a:xfrm>
            <a:off x="9805416" y="2286000"/>
            <a:ext cx="2386584" cy="2286000"/>
          </a:xfrm>
          <a:prstGeom prst="rect">
            <a:avLst/>
          </a:prstGeom>
          <a:blipFill rotWithShape="1">
            <a:blip r:embed="rId6">
              <a:alphaModFix/>
            </a:blip>
            <a:stretch>
              <a:fillRect b="0" l="0" r="0" t="0"/>
            </a:stretch>
          </a:blipFill>
          <a:ln>
            <a:noFill/>
          </a:ln>
        </p:spPr>
      </p:pic>
      <p:sp>
        <p:nvSpPr>
          <p:cNvPr id="472" name="Google Shape;472;p159"/>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4631">
          <p15:clr>
            <a:srgbClr val="5ACBF0"/>
          </p15:clr>
        </p15:guide>
        <p15:guide id="6" pos="4593">
          <p15:clr>
            <a:srgbClr val="5ACBF0"/>
          </p15:clr>
        </p15:guide>
        <p15:guide id="7" pos="6134">
          <p15:clr>
            <a:srgbClr val="5ACBF0"/>
          </p15:clr>
        </p15:guide>
        <p15:guide id="8" pos="1323">
          <p15:clr>
            <a:srgbClr val="5ACBF0"/>
          </p15:clr>
        </p15:guide>
        <p15:guide id="9" pos="2865">
          <p15:clr>
            <a:srgbClr val="5ACBF0"/>
          </p15:clr>
        </p15:guide>
        <p15:guide id="10" pos="4815">
          <p15:clr>
            <a:srgbClr val="5ACBF0"/>
          </p15:clr>
        </p15:guide>
        <p15:guide id="11" pos="6361">
          <p15:clr>
            <a:srgbClr val="5ACBF0"/>
          </p15:clr>
        </p15:guide>
        <p15:guide id="12" orient="horz">
          <p15:clr>
            <a:srgbClr val="5ACBF0"/>
          </p15:clr>
        </p15:guide>
        <p15:guide id="13" pos="1727">
          <p15:clr>
            <a:srgbClr val="5ACBF0"/>
          </p15:clr>
        </p15:guide>
        <p15:guide id="14" pos="2294">
          <p15:clr>
            <a:srgbClr val="5ACBF0"/>
          </p15:clr>
        </p15:guide>
        <p15:guide id="15" pos="3273">
          <p15:clr>
            <a:srgbClr val="5ACBF0"/>
          </p15:clr>
        </p15:guide>
        <p15:guide id="16" pos="4411">
          <p15:clr>
            <a:srgbClr val="5ACBF0"/>
          </p15:clr>
        </p15:guide>
        <p15:guide id="17" pos="6179">
          <p15:clr>
            <a:srgbClr val="5ACBF0"/>
          </p15:clr>
        </p15:guide>
        <p15:guide id="18" pos="1501">
          <p15:clr>
            <a:srgbClr val="5ACBF0"/>
          </p15:clr>
        </p15:guide>
        <p15:guide id="19" pos="1543">
          <p15:clr>
            <a:srgbClr val="5ACBF0"/>
          </p15:clr>
        </p15:guide>
        <p15:guide id="20" pos="3049">
          <p15:clr>
            <a:srgbClr val="5ACBF0"/>
          </p15:clr>
        </p15:guide>
        <p15:guide id="21" pos="3088">
          <p15:clr>
            <a:srgbClr val="5ACBF0"/>
          </p15:clr>
        </p15:guide>
        <p15:guide id="22" pos="5954">
          <p15:clr>
            <a:srgbClr val="5ACBF0"/>
          </p15:clr>
        </p15:guide>
        <p15:guide id="23" pos="3840">
          <p15:clr>
            <a:srgbClr val="5ACBF0"/>
          </p15:clr>
        </p15:guide>
        <p15:guide id="24" pos="5386">
          <p15:clr>
            <a:srgbClr val="5ACBF0"/>
          </p15:clr>
        </p15:guide>
        <p15:guide id="25" pos="753">
          <p15:clr>
            <a:srgbClr val="5ACBF0"/>
          </p15:clr>
        </p15:guide>
        <p15:guide id="26" pos="6927">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round photos">
  <p:cSld name="Three round photos">
    <p:spTree>
      <p:nvGrpSpPr>
        <p:cNvPr id="473" name="Shape 473"/>
        <p:cNvGrpSpPr/>
        <p:nvPr/>
      </p:nvGrpSpPr>
      <p:grpSpPr>
        <a:xfrm>
          <a:off x="0" y="0"/>
          <a:ext cx="0" cy="0"/>
          <a:chOff x="0" y="0"/>
          <a:chExt cx="0" cy="0"/>
        </a:xfrm>
      </p:grpSpPr>
      <p:sp>
        <p:nvSpPr>
          <p:cNvPr id="474" name="Google Shape;474;p160"/>
          <p:cNvSpPr txBox="1"/>
          <p:nvPr>
            <p:ph type="title"/>
          </p:nvPr>
        </p:nvSpPr>
        <p:spPr>
          <a:xfrm>
            <a:off x="588263" y="588962"/>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475" name="Google Shape;475;p160"/>
          <p:cNvPicPr preferRelativeResize="0"/>
          <p:nvPr>
            <p:ph idx="2" type="pic"/>
          </p:nvPr>
        </p:nvPicPr>
        <p:blipFill/>
        <p:spPr>
          <a:xfrm>
            <a:off x="2037906" y="2286000"/>
            <a:ext cx="2313432" cy="2313432"/>
          </a:xfrm>
          <a:prstGeom prst="ellipse">
            <a:avLst/>
          </a:prstGeom>
          <a:blipFill rotWithShape="1">
            <a:blip r:embed="rId2">
              <a:alphaModFix/>
            </a:blip>
            <a:stretch>
              <a:fillRect b="0" l="0" r="0" t="0"/>
            </a:stretch>
          </a:blipFill>
          <a:ln>
            <a:noFill/>
          </a:ln>
        </p:spPr>
      </p:pic>
      <p:sp>
        <p:nvSpPr>
          <p:cNvPr id="476" name="Google Shape;476;p160"/>
          <p:cNvSpPr txBox="1"/>
          <p:nvPr>
            <p:ph idx="1" type="body"/>
          </p:nvPr>
        </p:nvSpPr>
        <p:spPr>
          <a:xfrm>
            <a:off x="2037906"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77" name="Google Shape;477;p160"/>
          <p:cNvPicPr preferRelativeResize="0"/>
          <p:nvPr>
            <p:ph idx="3" type="pic"/>
          </p:nvPr>
        </p:nvPicPr>
        <p:blipFill/>
        <p:spPr>
          <a:xfrm>
            <a:off x="4939284" y="2286000"/>
            <a:ext cx="2313432" cy="2313432"/>
          </a:xfrm>
          <a:prstGeom prst="ellipse">
            <a:avLst/>
          </a:prstGeom>
          <a:blipFill rotWithShape="1">
            <a:blip r:embed="rId3">
              <a:alphaModFix/>
            </a:blip>
            <a:stretch>
              <a:fillRect b="0" l="0" r="0" t="0"/>
            </a:stretch>
          </a:blipFill>
          <a:ln>
            <a:noFill/>
          </a:ln>
        </p:spPr>
      </p:pic>
      <p:sp>
        <p:nvSpPr>
          <p:cNvPr id="478" name="Google Shape;478;p160"/>
          <p:cNvSpPr txBox="1"/>
          <p:nvPr>
            <p:ph idx="4" type="body"/>
          </p:nvPr>
        </p:nvSpPr>
        <p:spPr>
          <a:xfrm>
            <a:off x="4939284"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79" name="Google Shape;479;p160"/>
          <p:cNvPicPr preferRelativeResize="0"/>
          <p:nvPr>
            <p:ph idx="5" type="pic"/>
          </p:nvPr>
        </p:nvPicPr>
        <p:blipFill/>
        <p:spPr>
          <a:xfrm>
            <a:off x="7840663" y="2286000"/>
            <a:ext cx="2313432" cy="2313432"/>
          </a:xfrm>
          <a:prstGeom prst="ellipse">
            <a:avLst/>
          </a:prstGeom>
          <a:blipFill rotWithShape="1">
            <a:blip r:embed="rId4">
              <a:alphaModFix/>
            </a:blip>
            <a:stretch>
              <a:fillRect b="0" l="0" r="0" t="0"/>
            </a:stretch>
          </a:blipFill>
          <a:ln>
            <a:noFill/>
          </a:ln>
        </p:spPr>
      </p:pic>
      <p:sp>
        <p:nvSpPr>
          <p:cNvPr id="480" name="Google Shape;480;p160"/>
          <p:cNvSpPr txBox="1"/>
          <p:nvPr>
            <p:ph idx="6" type="body"/>
          </p:nvPr>
        </p:nvSpPr>
        <p:spPr>
          <a:xfrm>
            <a:off x="7840663"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81" name="Google Shape;481;p160"/>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0" pos="6397">
          <p15:clr>
            <a:srgbClr val="5ACBF0"/>
          </p15:clr>
        </p15:guide>
        <p15:guide id="11" orient="horz" pos="1440">
          <p15:clr>
            <a:srgbClr val="5ACBF0"/>
          </p15:clr>
        </p15:guide>
        <p15:guide id="12" pos="4938">
          <p15:clr>
            <a:srgbClr val="5ACBF0"/>
          </p15:clr>
        </p15:guide>
        <p15:guide id="13" orient="horz" pos="289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round photos">
  <p:cSld name="Four round photos">
    <p:spTree>
      <p:nvGrpSpPr>
        <p:cNvPr id="482" name="Shape 482"/>
        <p:cNvGrpSpPr/>
        <p:nvPr/>
      </p:nvGrpSpPr>
      <p:grpSpPr>
        <a:xfrm>
          <a:off x="0" y="0"/>
          <a:ext cx="0" cy="0"/>
          <a:chOff x="0" y="0"/>
          <a:chExt cx="0" cy="0"/>
        </a:xfrm>
      </p:grpSpPr>
      <p:sp>
        <p:nvSpPr>
          <p:cNvPr id="483" name="Google Shape;483;p161"/>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484" name="Google Shape;484;p161"/>
          <p:cNvPicPr preferRelativeResize="0"/>
          <p:nvPr>
            <p:ph idx="2" type="pic"/>
          </p:nvPr>
        </p:nvPicPr>
        <p:blipFill/>
        <p:spPr>
          <a:xfrm>
            <a:off x="584200" y="2286000"/>
            <a:ext cx="2313432" cy="2313432"/>
          </a:xfrm>
          <a:prstGeom prst="ellipse">
            <a:avLst/>
          </a:prstGeom>
          <a:blipFill rotWithShape="1">
            <a:blip r:embed="rId2">
              <a:alphaModFix/>
            </a:blip>
            <a:stretch>
              <a:fillRect b="0" l="0" r="0" t="0"/>
            </a:stretch>
          </a:blipFill>
          <a:ln>
            <a:noFill/>
          </a:ln>
        </p:spPr>
      </p:pic>
      <p:sp>
        <p:nvSpPr>
          <p:cNvPr id="485" name="Google Shape;485;p161"/>
          <p:cNvSpPr txBox="1"/>
          <p:nvPr>
            <p:ph idx="1" type="body"/>
          </p:nvPr>
        </p:nvSpPr>
        <p:spPr>
          <a:xfrm>
            <a:off x="5842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86" name="Google Shape;486;p161"/>
          <p:cNvPicPr preferRelativeResize="0"/>
          <p:nvPr>
            <p:ph idx="3" type="pic"/>
          </p:nvPr>
        </p:nvPicPr>
        <p:blipFill/>
        <p:spPr>
          <a:xfrm>
            <a:off x="3487250" y="2286000"/>
            <a:ext cx="2313432" cy="2313432"/>
          </a:xfrm>
          <a:prstGeom prst="ellipse">
            <a:avLst/>
          </a:prstGeom>
          <a:blipFill rotWithShape="1">
            <a:blip r:embed="rId3">
              <a:alphaModFix/>
            </a:blip>
            <a:stretch>
              <a:fillRect b="0" l="0" r="0" t="0"/>
            </a:stretch>
          </a:blipFill>
          <a:ln>
            <a:noFill/>
          </a:ln>
        </p:spPr>
      </p:pic>
      <p:sp>
        <p:nvSpPr>
          <p:cNvPr id="487" name="Google Shape;487;p161"/>
          <p:cNvSpPr txBox="1"/>
          <p:nvPr>
            <p:ph idx="4" type="body"/>
          </p:nvPr>
        </p:nvSpPr>
        <p:spPr>
          <a:xfrm>
            <a:off x="348725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88" name="Google Shape;488;p161"/>
          <p:cNvPicPr preferRelativeResize="0"/>
          <p:nvPr>
            <p:ph idx="5" type="pic"/>
          </p:nvPr>
        </p:nvPicPr>
        <p:blipFill/>
        <p:spPr>
          <a:xfrm>
            <a:off x="6390300" y="2286000"/>
            <a:ext cx="2313432" cy="2313432"/>
          </a:xfrm>
          <a:prstGeom prst="ellipse">
            <a:avLst/>
          </a:prstGeom>
          <a:blipFill rotWithShape="1">
            <a:blip r:embed="rId4">
              <a:alphaModFix/>
            </a:blip>
            <a:stretch>
              <a:fillRect b="0" l="0" r="0" t="0"/>
            </a:stretch>
          </a:blipFill>
          <a:ln>
            <a:noFill/>
          </a:ln>
        </p:spPr>
      </p:pic>
      <p:sp>
        <p:nvSpPr>
          <p:cNvPr id="489" name="Google Shape;489;p161"/>
          <p:cNvSpPr txBox="1"/>
          <p:nvPr>
            <p:ph idx="6" type="body"/>
          </p:nvPr>
        </p:nvSpPr>
        <p:spPr>
          <a:xfrm>
            <a:off x="6390300"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90" name="Google Shape;490;p161"/>
          <p:cNvPicPr preferRelativeResize="0"/>
          <p:nvPr>
            <p:ph idx="7" type="pic"/>
          </p:nvPr>
        </p:nvPicPr>
        <p:blipFill/>
        <p:spPr>
          <a:xfrm>
            <a:off x="9293351" y="2286000"/>
            <a:ext cx="2313432" cy="2313432"/>
          </a:xfrm>
          <a:prstGeom prst="ellipse">
            <a:avLst/>
          </a:prstGeom>
          <a:blipFill rotWithShape="1">
            <a:blip r:embed="rId5">
              <a:alphaModFix/>
            </a:blip>
            <a:stretch>
              <a:fillRect b="0" l="0" r="0" t="0"/>
            </a:stretch>
          </a:blipFill>
          <a:ln>
            <a:noFill/>
          </a:ln>
        </p:spPr>
      </p:pic>
      <p:sp>
        <p:nvSpPr>
          <p:cNvPr id="491" name="Google Shape;491;p161"/>
          <p:cNvSpPr txBox="1"/>
          <p:nvPr>
            <p:ph idx="8" type="body"/>
          </p:nvPr>
        </p:nvSpPr>
        <p:spPr>
          <a:xfrm>
            <a:off x="9293351" y="4800600"/>
            <a:ext cx="2313432" cy="146843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92" name="Google Shape;492;p161"/>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3024">
          <p15:clr>
            <a:srgbClr val="5ACBF0"/>
          </p15:clr>
        </p15:guide>
        <p15:guide id="3" pos="4025">
          <p15:clr>
            <a:srgbClr val="5ACBF0"/>
          </p15:clr>
        </p15:guide>
        <p15:guide id="4" pos="5854">
          <p15:clr>
            <a:srgbClr val="5ACBF0"/>
          </p15:clr>
        </p15:guide>
        <p15:guide id="5" pos="3654">
          <p15:clr>
            <a:srgbClr val="5ACBF0"/>
          </p15:clr>
        </p15:guide>
        <p15:guide id="6" pos="2195">
          <p15:clr>
            <a:srgbClr val="5ACBF0"/>
          </p15:clr>
        </p15:guide>
        <p15:guide id="7" pos="2926">
          <p15:clr>
            <a:srgbClr val="5ACBF0"/>
          </p15:clr>
        </p15:guide>
        <p15:guide id="8" pos="4756">
          <p15:clr>
            <a:srgbClr val="5ACBF0"/>
          </p15:clr>
        </p15:guide>
        <p15:guide id="9" pos="6581">
          <p15:clr>
            <a:srgbClr val="5ACBF0"/>
          </p15:clr>
        </p15:guide>
        <p15:guide id="10" pos="1097">
          <p15:clr>
            <a:srgbClr val="5ACBF0"/>
          </p15:clr>
        </p15:guide>
        <p15:guide id="11" orient="horz" pos="1440">
          <p15:clr>
            <a:srgbClr val="5ACBF0"/>
          </p15:clr>
        </p15:guide>
        <p15:guide id="12" pos="1826">
          <p15:clr>
            <a:srgbClr val="5ACBF0"/>
          </p15:clr>
        </p15:guide>
        <p15:guide id="13" pos="5483">
          <p15:clr>
            <a:srgbClr val="5ACBF0"/>
          </p15:clr>
        </p15:guide>
        <p15:guide id="14" orient="horz" pos="289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round photos">
  <p:cSld name="Five round photos">
    <p:spTree>
      <p:nvGrpSpPr>
        <p:cNvPr id="493" name="Shape 493"/>
        <p:cNvGrpSpPr/>
        <p:nvPr/>
      </p:nvGrpSpPr>
      <p:grpSpPr>
        <a:xfrm>
          <a:off x="0" y="0"/>
          <a:ext cx="0" cy="0"/>
          <a:chOff x="0" y="0"/>
          <a:chExt cx="0" cy="0"/>
        </a:xfrm>
      </p:grpSpPr>
      <p:sp>
        <p:nvSpPr>
          <p:cNvPr id="494" name="Google Shape;494;p162"/>
          <p:cNvSpPr txBox="1"/>
          <p:nvPr>
            <p:ph type="title"/>
          </p:nvPr>
        </p:nvSpPr>
        <p:spPr>
          <a:xfrm>
            <a:off x="588263" y="583007"/>
            <a:ext cx="11018520" cy="111556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495" name="Google Shape;495;p162"/>
          <p:cNvPicPr preferRelativeResize="0"/>
          <p:nvPr>
            <p:ph idx="2" type="pic"/>
          </p:nvPr>
        </p:nvPicPr>
        <p:blipFill/>
        <p:spPr>
          <a:xfrm>
            <a:off x="584200" y="2286000"/>
            <a:ext cx="1737360" cy="1737360"/>
          </a:xfrm>
          <a:prstGeom prst="ellipse">
            <a:avLst/>
          </a:prstGeom>
          <a:blipFill rotWithShape="1">
            <a:blip r:embed="rId2">
              <a:alphaModFix/>
            </a:blip>
            <a:stretch>
              <a:fillRect b="0" l="0" r="0" t="0"/>
            </a:stretch>
          </a:blipFill>
          <a:ln>
            <a:noFill/>
          </a:ln>
        </p:spPr>
      </p:pic>
      <p:sp>
        <p:nvSpPr>
          <p:cNvPr id="496" name="Google Shape;496;p162"/>
          <p:cNvSpPr txBox="1"/>
          <p:nvPr>
            <p:ph idx="1" type="body"/>
          </p:nvPr>
        </p:nvSpPr>
        <p:spPr>
          <a:xfrm>
            <a:off x="584200"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97" name="Google Shape;497;p162"/>
          <p:cNvPicPr preferRelativeResize="0"/>
          <p:nvPr>
            <p:ph idx="3" type="pic"/>
          </p:nvPr>
        </p:nvPicPr>
        <p:blipFill/>
        <p:spPr>
          <a:xfrm>
            <a:off x="2905506" y="2286000"/>
            <a:ext cx="1737360" cy="1737360"/>
          </a:xfrm>
          <a:prstGeom prst="ellipse">
            <a:avLst/>
          </a:prstGeom>
          <a:blipFill rotWithShape="1">
            <a:blip r:embed="rId3">
              <a:alphaModFix/>
            </a:blip>
            <a:stretch>
              <a:fillRect b="0" l="0" r="0" t="0"/>
            </a:stretch>
          </a:blipFill>
          <a:ln>
            <a:noFill/>
          </a:ln>
        </p:spPr>
      </p:pic>
      <p:sp>
        <p:nvSpPr>
          <p:cNvPr id="498" name="Google Shape;498;p162"/>
          <p:cNvSpPr txBox="1"/>
          <p:nvPr>
            <p:ph idx="4" type="body"/>
          </p:nvPr>
        </p:nvSpPr>
        <p:spPr>
          <a:xfrm>
            <a:off x="2905506"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499" name="Google Shape;499;p162"/>
          <p:cNvPicPr preferRelativeResize="0"/>
          <p:nvPr>
            <p:ph idx="5" type="pic"/>
          </p:nvPr>
        </p:nvPicPr>
        <p:blipFill/>
        <p:spPr>
          <a:xfrm>
            <a:off x="5227320" y="2286000"/>
            <a:ext cx="1737360" cy="1737360"/>
          </a:xfrm>
          <a:prstGeom prst="ellipse">
            <a:avLst/>
          </a:prstGeom>
          <a:blipFill rotWithShape="1">
            <a:blip r:embed="rId4">
              <a:alphaModFix/>
            </a:blip>
            <a:stretch>
              <a:fillRect b="0" l="0" r="0" t="0"/>
            </a:stretch>
          </a:blipFill>
          <a:ln>
            <a:noFill/>
          </a:ln>
        </p:spPr>
      </p:pic>
      <p:sp>
        <p:nvSpPr>
          <p:cNvPr id="500" name="Google Shape;500;p162"/>
          <p:cNvSpPr txBox="1"/>
          <p:nvPr>
            <p:ph idx="6" type="body"/>
          </p:nvPr>
        </p:nvSpPr>
        <p:spPr>
          <a:xfrm>
            <a:off x="5227320" y="4235451"/>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501" name="Google Shape;501;p162"/>
          <p:cNvPicPr preferRelativeResize="0"/>
          <p:nvPr>
            <p:ph idx="7" type="pic"/>
          </p:nvPr>
        </p:nvPicPr>
        <p:blipFill/>
        <p:spPr>
          <a:xfrm>
            <a:off x="7548118" y="2286000"/>
            <a:ext cx="1737360" cy="1737360"/>
          </a:xfrm>
          <a:prstGeom prst="ellipse">
            <a:avLst/>
          </a:prstGeom>
          <a:blipFill rotWithShape="1">
            <a:blip r:embed="rId5">
              <a:alphaModFix/>
            </a:blip>
            <a:stretch>
              <a:fillRect b="0" l="0" r="0" t="0"/>
            </a:stretch>
          </a:blipFill>
          <a:ln>
            <a:noFill/>
          </a:ln>
        </p:spPr>
      </p:pic>
      <p:sp>
        <p:nvSpPr>
          <p:cNvPr id="502" name="Google Shape;502;p162"/>
          <p:cNvSpPr txBox="1"/>
          <p:nvPr>
            <p:ph idx="8" type="body"/>
          </p:nvPr>
        </p:nvSpPr>
        <p:spPr>
          <a:xfrm>
            <a:off x="7548118"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This photo is a 'placeholder' only. Drag or drop your photo here, or click and tap the center to insert a photo." id="503" name="Google Shape;503;p162"/>
          <p:cNvPicPr preferRelativeResize="0"/>
          <p:nvPr>
            <p:ph idx="9" type="pic"/>
          </p:nvPr>
        </p:nvPicPr>
        <p:blipFill/>
        <p:spPr>
          <a:xfrm>
            <a:off x="9869423" y="2286000"/>
            <a:ext cx="1737360" cy="1737360"/>
          </a:xfrm>
          <a:prstGeom prst="ellipse">
            <a:avLst/>
          </a:prstGeom>
          <a:blipFill rotWithShape="1">
            <a:blip r:embed="rId6">
              <a:alphaModFix/>
            </a:blip>
            <a:stretch>
              <a:fillRect b="0" l="0" r="0" t="0"/>
            </a:stretch>
          </a:blipFill>
          <a:ln>
            <a:noFill/>
          </a:ln>
        </p:spPr>
      </p:pic>
      <p:sp>
        <p:nvSpPr>
          <p:cNvPr id="504" name="Google Shape;504;p162"/>
          <p:cNvSpPr txBox="1"/>
          <p:nvPr>
            <p:ph idx="13" type="body"/>
          </p:nvPr>
        </p:nvSpPr>
        <p:spPr>
          <a:xfrm>
            <a:off x="9869423" y="4235450"/>
            <a:ext cx="1737360" cy="2033588"/>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05" name="Google Shape;505;p162"/>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720">
          <p15:clr>
            <a:srgbClr val="5ACBF0"/>
          </p15:clr>
        </p15:guide>
        <p15:guide id="2" orient="horz" pos="2664">
          <p15:clr>
            <a:srgbClr val="5ACBF0"/>
          </p15:clr>
        </p15:guide>
        <p15:guide id="3" pos="6216">
          <p15:clr>
            <a:srgbClr val="5ACBF0"/>
          </p15:clr>
        </p15:guide>
        <p15:guide id="4" pos="5850">
          <p15:clr>
            <a:srgbClr val="5ACBF0"/>
          </p15:clr>
        </p15:guide>
        <p15:guide id="5" pos="4392">
          <p15:clr>
            <a:srgbClr val="5ACBF0"/>
          </p15:clr>
        </p15:guide>
        <p15:guide id="6" pos="3292">
          <p15:clr>
            <a:srgbClr val="5ACBF0"/>
          </p15:clr>
        </p15:guide>
        <p15:guide id="7" pos="2926">
          <p15:clr>
            <a:srgbClr val="5ACBF0"/>
          </p15:clr>
        </p15:guide>
        <p15:guide id="8" pos="4754">
          <p15:clr>
            <a:srgbClr val="5ACBF0"/>
          </p15:clr>
        </p15:guide>
        <p15:guide id="9" pos="1464">
          <p15:clr>
            <a:srgbClr val="5ACBF0"/>
          </p15:clr>
        </p15:guide>
        <p15:guide id="10" orient="horz" pos="1440">
          <p15:clr>
            <a:srgbClr val="5ACBF0"/>
          </p15:clr>
        </p15:guide>
        <p15:guide id="11" pos="1830">
          <p15:clr>
            <a:srgbClr val="5ACBF0"/>
          </p15:clr>
        </p15:guide>
        <p15:guide id="12" orient="horz" pos="253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p:cSld name="Title and text side by side">
    <p:spTree>
      <p:nvGrpSpPr>
        <p:cNvPr id="506" name="Shape 506"/>
        <p:cNvGrpSpPr/>
        <p:nvPr/>
      </p:nvGrpSpPr>
      <p:grpSpPr>
        <a:xfrm>
          <a:off x="0" y="0"/>
          <a:ext cx="0" cy="0"/>
          <a:chOff x="0" y="0"/>
          <a:chExt cx="0" cy="0"/>
        </a:xfrm>
      </p:grpSpPr>
      <p:sp>
        <p:nvSpPr>
          <p:cNvPr id="507" name="Google Shape;507;p163"/>
          <p:cNvSpPr txBox="1"/>
          <p:nvPr>
            <p:ph type="title"/>
          </p:nvPr>
        </p:nvSpPr>
        <p:spPr>
          <a:xfrm>
            <a:off x="585216" y="2309812"/>
            <a:ext cx="3182027" cy="39592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63"/>
          <p:cNvSpPr txBox="1"/>
          <p:nvPr>
            <p:ph idx="1" type="body"/>
          </p:nvPr>
        </p:nvSpPr>
        <p:spPr>
          <a:xfrm>
            <a:off x="4356100" y="2309812"/>
            <a:ext cx="7253288" cy="3959223"/>
          </a:xfrm>
          <a:prstGeom prst="rect">
            <a:avLst/>
          </a:prstGeom>
          <a:noFill/>
          <a:ln>
            <a:noFill/>
          </a:ln>
        </p:spPr>
        <p:txBody>
          <a:bodyPr anchorCtr="0" anchor="t"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509" name="Google Shape;509;p163"/>
          <p:cNvCxnSpPr/>
          <p:nvPr/>
        </p:nvCxnSpPr>
        <p:spPr>
          <a:xfrm>
            <a:off x="585216" y="2019300"/>
            <a:ext cx="3182112" cy="0"/>
          </a:xfrm>
          <a:prstGeom prst="straightConnector1">
            <a:avLst/>
          </a:prstGeom>
          <a:noFill/>
          <a:ln cap="flat" cmpd="sng" w="28575">
            <a:solidFill>
              <a:schemeClr val="accent1"/>
            </a:solidFill>
            <a:prstDash val="solid"/>
            <a:round/>
            <a:headEnd len="sm" w="sm" type="none"/>
            <a:tailEnd len="sm" w="sm" type="none"/>
          </a:ln>
        </p:spPr>
      </p:cxnSp>
      <p:sp>
        <p:nvSpPr>
          <p:cNvPr id="510" name="Google Shape;510;p16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cxnSp>
        <p:nvCxnSpPr>
          <p:cNvPr id="511" name="Google Shape;511;p163"/>
          <p:cNvCxnSpPr/>
          <p:nvPr/>
        </p:nvCxnSpPr>
        <p:spPr>
          <a:xfrm>
            <a:off x="4354523" y="2019300"/>
            <a:ext cx="7254865" cy="0"/>
          </a:xfrm>
          <a:prstGeom prst="straightConnector1">
            <a:avLst/>
          </a:prstGeom>
          <a:noFill/>
          <a:ln cap="flat" cmpd="sng" w="19050">
            <a:solidFill>
              <a:schemeClr val="lt1">
                <a:alpha val="29803"/>
              </a:schemeClr>
            </a:solidFill>
            <a:prstDash val="solid"/>
            <a:round/>
            <a:headEnd len="sm" w="sm" type="none"/>
            <a:tailEnd len="sm" w="sm" type="none"/>
          </a:ln>
        </p:spPr>
      </p:cxnSp>
    </p:spTree>
  </p:cSld>
  <p:clrMapOvr>
    <a:masterClrMapping/>
  </p:clrMapOvr>
  <p:transition>
    <p:fade/>
  </p:transition>
  <p:extLst>
    <p:ext uri="{DCECCB84-F9BA-43D5-87BE-67443E8EF086}">
      <p15:sldGuideLst>
        <p15:guide id="1" pos="2744">
          <p15:clr>
            <a:srgbClr val="5ACBF0"/>
          </p15:clr>
        </p15:guide>
        <p15:guide id="2" orient="horz" pos="1272">
          <p15:clr>
            <a:srgbClr val="5ACBF0"/>
          </p15:clr>
        </p15:guide>
        <p15:guide id="3" pos="2376">
          <p15:clr>
            <a:srgbClr val="5ACBF0"/>
          </p15:clr>
        </p15:guide>
        <p15:guide id="4" orient="horz" pos="1455">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2">
  <p:cSld name="Title and text side by side 2">
    <p:spTree>
      <p:nvGrpSpPr>
        <p:cNvPr id="512" name="Shape 512"/>
        <p:cNvGrpSpPr/>
        <p:nvPr/>
      </p:nvGrpSpPr>
      <p:grpSpPr>
        <a:xfrm>
          <a:off x="0" y="0"/>
          <a:ext cx="0" cy="0"/>
          <a:chOff x="0" y="0"/>
          <a:chExt cx="0" cy="0"/>
        </a:xfrm>
      </p:grpSpPr>
      <p:sp>
        <p:nvSpPr>
          <p:cNvPr id="513" name="Google Shape;513;p164"/>
          <p:cNvSpPr txBox="1"/>
          <p:nvPr>
            <p:ph type="title"/>
          </p:nvPr>
        </p:nvSpPr>
        <p:spPr>
          <a:xfrm>
            <a:off x="588263" y="585788"/>
            <a:ext cx="3182027" cy="568325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4" name="Google Shape;514;p164"/>
          <p:cNvSpPr txBox="1"/>
          <p:nvPr>
            <p:ph idx="1" type="body"/>
          </p:nvPr>
        </p:nvSpPr>
        <p:spPr>
          <a:xfrm>
            <a:off x="4941888" y="585788"/>
            <a:ext cx="6667500" cy="5683249"/>
          </a:xfrm>
          <a:prstGeom prst="rect">
            <a:avLst/>
          </a:prstGeom>
          <a:noFill/>
          <a:ln>
            <a:noFill/>
          </a:ln>
        </p:spPr>
        <p:txBody>
          <a:bodyPr anchorCtr="0" anchor="ctr" bIns="0" lIns="0" spcFirstLastPara="1" rIns="0" wrap="square" tIns="0">
            <a:spAutoFit/>
          </a:bodyPr>
          <a:lstStyle>
            <a:lvl1pPr indent="-388620" lvl="0" marL="457200" algn="l">
              <a:lnSpc>
                <a:spcPct val="100000"/>
              </a:lnSpc>
              <a:spcBef>
                <a:spcPts val="560"/>
              </a:spcBef>
              <a:spcAft>
                <a:spcPts val="0"/>
              </a:spcAft>
              <a:buClr>
                <a:schemeClr val="lt1"/>
              </a:buClr>
              <a:buSzPts val="2520"/>
              <a:buFont typeface="Noto Sans Symbols"/>
              <a:buChar char="·"/>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515" name="Google Shape;515;p164"/>
          <p:cNvCxnSpPr/>
          <p:nvPr/>
        </p:nvCxnSpPr>
        <p:spPr>
          <a:xfrm>
            <a:off x="4356100" y="2578100"/>
            <a:ext cx="0" cy="1701800"/>
          </a:xfrm>
          <a:prstGeom prst="straightConnector1">
            <a:avLst/>
          </a:prstGeom>
          <a:noFill/>
          <a:ln cap="flat" cmpd="sng" w="28575">
            <a:solidFill>
              <a:schemeClr val="accent1"/>
            </a:solidFill>
            <a:prstDash val="solid"/>
            <a:round/>
            <a:headEnd len="sm" w="sm" type="none"/>
            <a:tailEnd len="sm" w="sm" type="none"/>
          </a:ln>
        </p:spPr>
      </p:cxnSp>
      <p:sp>
        <p:nvSpPr>
          <p:cNvPr id="516" name="Google Shape;516;p164"/>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Layout full page">
  <p:cSld name="Developer Code Layout full page">
    <p:spTree>
      <p:nvGrpSpPr>
        <p:cNvPr id="517" name="Shape 517"/>
        <p:cNvGrpSpPr/>
        <p:nvPr/>
      </p:nvGrpSpPr>
      <p:grpSpPr>
        <a:xfrm>
          <a:off x="0" y="0"/>
          <a:ext cx="0" cy="0"/>
          <a:chOff x="0" y="0"/>
          <a:chExt cx="0" cy="0"/>
        </a:xfrm>
      </p:grpSpPr>
      <p:sp>
        <p:nvSpPr>
          <p:cNvPr id="518" name="Google Shape;518;p165"/>
          <p:cNvSpPr/>
          <p:nvPr/>
        </p:nvSpPr>
        <p:spPr>
          <a:xfrm>
            <a:off x="0" y="0"/>
            <a:ext cx="12192000"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519" name="Google Shape;519;p165"/>
          <p:cNvSpPr txBox="1"/>
          <p:nvPr>
            <p:ph idx="1" type="body"/>
          </p:nvPr>
        </p:nvSpPr>
        <p:spPr>
          <a:xfrm>
            <a:off x="0" y="0"/>
            <a:ext cx="3788358" cy="493776"/>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520" name="Google Shape;520;p165"/>
          <p:cNvSpPr txBox="1"/>
          <p:nvPr>
            <p:ph idx="2" type="body"/>
          </p:nvPr>
        </p:nvSpPr>
        <p:spPr>
          <a:xfrm>
            <a:off x="591438" y="710247"/>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438">
          <p15:clr>
            <a:srgbClr val="5ACBF0"/>
          </p15:clr>
        </p15:guide>
        <p15:guide id="2"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Layout">
  <p:cSld name="Developer Code Layout">
    <p:spTree>
      <p:nvGrpSpPr>
        <p:cNvPr id="521" name="Shape 521"/>
        <p:cNvGrpSpPr/>
        <p:nvPr/>
      </p:nvGrpSpPr>
      <p:grpSpPr>
        <a:xfrm>
          <a:off x="0" y="0"/>
          <a:ext cx="0" cy="0"/>
          <a:chOff x="0" y="0"/>
          <a:chExt cx="0" cy="0"/>
        </a:xfrm>
      </p:grpSpPr>
      <p:sp>
        <p:nvSpPr>
          <p:cNvPr id="522" name="Google Shape;522;p166"/>
          <p:cNvSpPr txBox="1"/>
          <p:nvPr>
            <p:ph type="title"/>
          </p:nvPr>
        </p:nvSpPr>
        <p:spPr>
          <a:xfrm>
            <a:off x="588263" y="457200"/>
            <a:ext cx="11018520" cy="553998"/>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3" name="Google Shape;523;p166"/>
          <p:cNvSpPr/>
          <p:nvPr/>
        </p:nvSpPr>
        <p:spPr>
          <a:xfrm>
            <a:off x="0" y="1436688"/>
            <a:ext cx="12192000" cy="542131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524" name="Google Shape;524;p166"/>
          <p:cNvSpPr txBox="1"/>
          <p:nvPr>
            <p:ph idx="1" type="body"/>
          </p:nvPr>
        </p:nvSpPr>
        <p:spPr>
          <a:xfrm>
            <a:off x="0" y="143668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525" name="Google Shape;525;p166"/>
          <p:cNvSpPr txBox="1"/>
          <p:nvPr>
            <p:ph idx="2" type="body"/>
          </p:nvPr>
        </p:nvSpPr>
        <p:spPr>
          <a:xfrm>
            <a:off x="588263" y="2099310"/>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2pPr>
            <a:lvl3pPr indent="-228600" lvl="2" marL="13716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3pPr>
            <a:lvl4pPr indent="-228600" lvl="3" marL="18288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4pPr>
            <a:lvl5pPr indent="-228600" lvl="4" marL="2286000" algn="l">
              <a:lnSpc>
                <a:spcPct val="100000"/>
              </a:lnSpc>
              <a:spcBef>
                <a:spcPts val="480"/>
              </a:spcBef>
              <a:spcAft>
                <a:spcPts val="0"/>
              </a:spcAft>
              <a:buClr>
                <a:schemeClr val="lt1"/>
              </a:buClr>
              <a:buSzPts val="2160"/>
              <a:buNone/>
              <a:defRPr sz="2400">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Bottom">
  <p:cSld name="Code Bottom">
    <p:spTree>
      <p:nvGrpSpPr>
        <p:cNvPr id="526" name="Shape 526"/>
        <p:cNvGrpSpPr/>
        <p:nvPr/>
      </p:nvGrpSpPr>
      <p:grpSpPr>
        <a:xfrm>
          <a:off x="0" y="0"/>
          <a:ext cx="0" cy="0"/>
          <a:chOff x="0" y="0"/>
          <a:chExt cx="0" cy="0"/>
        </a:xfrm>
      </p:grpSpPr>
      <p:sp>
        <p:nvSpPr>
          <p:cNvPr id="527" name="Google Shape;527;p16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600"/>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8" name="Google Shape;528;p167"/>
          <p:cNvSpPr txBox="1"/>
          <p:nvPr>
            <p:ph idx="1" type="body"/>
          </p:nvPr>
        </p:nvSpPr>
        <p:spPr>
          <a:xfrm>
            <a:off x="586390" y="1230681"/>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29" name="Google Shape;529;p167"/>
          <p:cNvSpPr/>
          <p:nvPr/>
        </p:nvSpPr>
        <p:spPr>
          <a:xfrm>
            <a:off x="0" y="2827138"/>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530" name="Google Shape;530;p167"/>
          <p:cNvSpPr txBox="1"/>
          <p:nvPr>
            <p:ph idx="2" type="body"/>
          </p:nvPr>
        </p:nvSpPr>
        <p:spPr>
          <a:xfrm>
            <a:off x="0" y="282713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531" name="Google Shape;531;p167"/>
          <p:cNvSpPr txBox="1"/>
          <p:nvPr>
            <p:ph idx="3" type="body"/>
          </p:nvPr>
        </p:nvSpPr>
        <p:spPr>
          <a:xfrm>
            <a:off x="586389" y="3491219"/>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776">
          <p15:clr>
            <a:srgbClr val="5ACBF0"/>
          </p15:clr>
        </p15:guide>
        <p15:guide id="3" orient="horz" pos="2197">
          <p15:clr>
            <a:srgbClr val="5ACBF0"/>
          </p15:clr>
        </p15:guide>
        <p15:guide id="4" orient="horz" pos="77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Top">
  <p:cSld name="Code Top">
    <p:spTree>
      <p:nvGrpSpPr>
        <p:cNvPr id="532" name="Shape 532"/>
        <p:cNvGrpSpPr/>
        <p:nvPr/>
      </p:nvGrpSpPr>
      <p:grpSpPr>
        <a:xfrm>
          <a:off x="0" y="0"/>
          <a:ext cx="0" cy="0"/>
          <a:chOff x="0" y="0"/>
          <a:chExt cx="0" cy="0"/>
        </a:xfrm>
      </p:grpSpPr>
      <p:sp>
        <p:nvSpPr>
          <p:cNvPr id="533" name="Google Shape;533;p168"/>
          <p:cNvSpPr/>
          <p:nvPr/>
        </p:nvSpPr>
        <p:spPr>
          <a:xfrm>
            <a:off x="0" y="0"/>
            <a:ext cx="12192000" cy="403086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534" name="Google Shape;534;p168"/>
          <p:cNvSpPr txBox="1"/>
          <p:nvPr>
            <p:ph type="title"/>
          </p:nvPr>
        </p:nvSpPr>
        <p:spPr>
          <a:xfrm>
            <a:off x="588263" y="4224580"/>
            <a:ext cx="11018520"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5" name="Google Shape;535;p168"/>
          <p:cNvSpPr txBox="1"/>
          <p:nvPr>
            <p:ph idx="1" type="body"/>
          </p:nvPr>
        </p:nvSpPr>
        <p:spPr>
          <a:xfrm>
            <a:off x="0" y="0"/>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536" name="Google Shape;536;p168"/>
          <p:cNvSpPr txBox="1"/>
          <p:nvPr>
            <p:ph idx="2" type="body"/>
          </p:nvPr>
        </p:nvSpPr>
        <p:spPr>
          <a:xfrm>
            <a:off x="586389" y="660508"/>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37" name="Google Shape;537;p168"/>
          <p:cNvSpPr txBox="1"/>
          <p:nvPr>
            <p:ph idx="3" type="body"/>
          </p:nvPr>
        </p:nvSpPr>
        <p:spPr>
          <a:xfrm>
            <a:off x="591152" y="4996505"/>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480"/>
              </a:spcBef>
              <a:spcAft>
                <a:spcPts val="0"/>
              </a:spcAft>
              <a:buClr>
                <a:srgbClr val="2F2F2F"/>
              </a:buClr>
              <a:buSzPts val="2160"/>
              <a:buNone/>
              <a:defRPr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2661">
          <p15:clr>
            <a:srgbClr val="5ACBF0"/>
          </p15:clr>
        </p15:guide>
        <p15:guide id="3" orient="horz" pos="3147">
          <p15:clr>
            <a:srgbClr val="5ACBF0"/>
          </p15:clr>
        </p15:guide>
        <p15:guide id="4" orient="horz" pos="419">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ullet text">
  <p:cSld name="Two Column Bullet text">
    <p:spTree>
      <p:nvGrpSpPr>
        <p:cNvPr id="42" name="Shape 42"/>
        <p:cNvGrpSpPr/>
        <p:nvPr/>
      </p:nvGrpSpPr>
      <p:grpSpPr>
        <a:xfrm>
          <a:off x="0" y="0"/>
          <a:ext cx="0" cy="0"/>
          <a:chOff x="0" y="0"/>
          <a:chExt cx="0" cy="0"/>
        </a:xfrm>
      </p:grpSpPr>
      <p:sp>
        <p:nvSpPr>
          <p:cNvPr id="43" name="Google Shape;43;p43"/>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3"/>
          <p:cNvSpPr txBox="1"/>
          <p:nvPr>
            <p:ph idx="1" type="body"/>
          </p:nvPr>
        </p:nvSpPr>
        <p:spPr>
          <a:xfrm>
            <a:off x="584200" y="1435100"/>
            <a:ext cx="5211763"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5" name="Google Shape;45;p43"/>
          <p:cNvSpPr txBox="1"/>
          <p:nvPr>
            <p:ph idx="2" type="body"/>
          </p:nvPr>
        </p:nvSpPr>
        <p:spPr>
          <a:xfrm>
            <a:off x="6389688" y="1435100"/>
            <a:ext cx="5219700" cy="4833938"/>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lt1"/>
              </a:buClr>
              <a:buSzPts val="1620"/>
              <a:buChar char="·"/>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6" name="Google Shape;46;p4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3A3A3"/>
              </a:buClr>
              <a:buSzPts val="1000"/>
              <a:buFont typeface="Quattrocento Sans"/>
              <a:buNone/>
            </a:pPr>
            <a:r>
              <a:rPr b="0" i="0" lang="en-US" sz="1000" u="none" cap="none" strike="noStrike">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Right side">
  <p:cSld name="Code Right side">
    <p:spTree>
      <p:nvGrpSpPr>
        <p:cNvPr id="538" name="Shape 538"/>
        <p:cNvGrpSpPr/>
        <p:nvPr/>
      </p:nvGrpSpPr>
      <p:grpSpPr>
        <a:xfrm>
          <a:off x="0" y="0"/>
          <a:ext cx="0" cy="0"/>
          <a:chOff x="0" y="0"/>
          <a:chExt cx="0" cy="0"/>
        </a:xfrm>
      </p:grpSpPr>
      <p:sp>
        <p:nvSpPr>
          <p:cNvPr id="539" name="Google Shape;539;p169"/>
          <p:cNvSpPr txBox="1"/>
          <p:nvPr>
            <p:ph type="title"/>
          </p:nvPr>
        </p:nvSpPr>
        <p:spPr>
          <a:xfrm>
            <a:off x="588263" y="457200"/>
            <a:ext cx="4040887"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0" name="Google Shape;540;p169"/>
          <p:cNvSpPr txBox="1"/>
          <p:nvPr>
            <p:ph idx="1" type="body"/>
          </p:nvPr>
        </p:nvSpPr>
        <p:spPr>
          <a:xfrm>
            <a:off x="588965" y="1338139"/>
            <a:ext cx="404018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41" name="Google Shape;541;p169"/>
          <p:cNvSpPr/>
          <p:nvPr/>
        </p:nvSpPr>
        <p:spPr>
          <a:xfrm>
            <a:off x="5205984"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542" name="Google Shape;542;p169"/>
          <p:cNvSpPr txBox="1"/>
          <p:nvPr>
            <p:ph idx="2" type="body"/>
          </p:nvPr>
        </p:nvSpPr>
        <p:spPr>
          <a:xfrm>
            <a:off x="5211763"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543" name="Google Shape;543;p169"/>
          <p:cNvSpPr txBox="1"/>
          <p:nvPr>
            <p:ph idx="3" type="body"/>
          </p:nvPr>
        </p:nvSpPr>
        <p:spPr>
          <a:xfrm>
            <a:off x="5800725" y="709187"/>
            <a:ext cx="5801961"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45">
          <p15:clr>
            <a:srgbClr val="5ACBF0"/>
          </p15:clr>
        </p15:guide>
        <p15:guide id="3" orient="horz" pos="843">
          <p15:clr>
            <a:srgbClr val="5ACBF0"/>
          </p15:clr>
        </p15:guide>
        <p15:guide id="4" pos="3283">
          <p15:clr>
            <a:srgbClr val="5ACBF0"/>
          </p15:clr>
        </p15:guide>
        <p15:guide id="5" pos="3654">
          <p15:clr>
            <a:srgbClr val="5ACBF0"/>
          </p15:clr>
        </p15:guide>
        <p15:guide id="6" pos="2916">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Left sde">
  <p:cSld name="Code Left sde">
    <p:spTree>
      <p:nvGrpSpPr>
        <p:cNvPr id="544" name="Shape 544"/>
        <p:cNvGrpSpPr/>
        <p:nvPr/>
      </p:nvGrpSpPr>
      <p:grpSpPr>
        <a:xfrm>
          <a:off x="0" y="0"/>
          <a:ext cx="0" cy="0"/>
          <a:chOff x="0" y="0"/>
          <a:chExt cx="0" cy="0"/>
        </a:xfrm>
      </p:grpSpPr>
      <p:sp>
        <p:nvSpPr>
          <p:cNvPr id="545" name="Google Shape;545;p170"/>
          <p:cNvSpPr/>
          <p:nvPr/>
        </p:nvSpPr>
        <p:spPr>
          <a:xfrm>
            <a:off x="-2" y="0"/>
            <a:ext cx="6986016" cy="6858000"/>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546" name="Google Shape;546;p170"/>
          <p:cNvSpPr txBox="1"/>
          <p:nvPr>
            <p:ph type="title"/>
          </p:nvPr>
        </p:nvSpPr>
        <p:spPr>
          <a:xfrm>
            <a:off x="7575549" y="457200"/>
            <a:ext cx="4031233" cy="49244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7" name="Google Shape;547;p170"/>
          <p:cNvSpPr txBox="1"/>
          <p:nvPr>
            <p:ph idx="1" type="body"/>
          </p:nvPr>
        </p:nvSpPr>
        <p:spPr>
          <a:xfrm>
            <a:off x="-1" y="0"/>
            <a:ext cx="3788358" cy="492314"/>
          </a:xfrm>
          <a:prstGeom prst="rect">
            <a:avLst/>
          </a:prstGeom>
          <a:gradFill>
            <a:gsLst>
              <a:gs pos="0">
                <a:srgbClr val="000000"/>
              </a:gs>
              <a:gs pos="99000">
                <a:srgbClr val="000000"/>
              </a:gs>
              <a:gs pos="100000">
                <a:schemeClr val="accent1"/>
              </a:gs>
            </a:gsLst>
            <a:lin ang="10800000" scaled="0"/>
          </a:gradFill>
          <a:ln>
            <a:noFill/>
          </a:ln>
        </p:spPr>
        <p:txBody>
          <a:bodyPr anchorCtr="0" anchor="t" bIns="91425"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descr="This layout should only be used for developer code. The font used is a monospace font which is ideal for showing code." id="548" name="Google Shape;548;p170"/>
          <p:cNvSpPr txBox="1"/>
          <p:nvPr>
            <p:ph idx="2" type="body"/>
          </p:nvPr>
        </p:nvSpPr>
        <p:spPr>
          <a:xfrm>
            <a:off x="584199" y="706011"/>
            <a:ext cx="5819775"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2F2F2F"/>
              </a:buClr>
              <a:buSzPts val="2160"/>
              <a:buNone/>
              <a:defRPr sz="2400">
                <a:solidFill>
                  <a:srgbClr val="2F2F2F"/>
                </a:solidFill>
                <a:latin typeface="Consolas"/>
                <a:ea typeface="Consolas"/>
                <a:cs typeface="Consolas"/>
                <a:sym typeface="Consolas"/>
              </a:defRPr>
            </a:lvl1pPr>
            <a:lvl2pPr indent="-228600" lvl="1" marL="914400" algn="l">
              <a:lnSpc>
                <a:spcPct val="100000"/>
              </a:lnSpc>
              <a:spcBef>
                <a:spcPts val="480"/>
              </a:spcBef>
              <a:spcAft>
                <a:spcPts val="0"/>
              </a:spcAft>
              <a:buClr>
                <a:schemeClr val="lt1"/>
              </a:buClr>
              <a:buSzPts val="2159"/>
              <a:buNone/>
              <a:defRPr sz="2399">
                <a:solidFill>
                  <a:schemeClr val="lt1"/>
                </a:solidFill>
                <a:latin typeface="Consolas"/>
                <a:ea typeface="Consolas"/>
                <a:cs typeface="Consolas"/>
                <a:sym typeface="Consolas"/>
              </a:defRPr>
            </a:lvl2pPr>
            <a:lvl3pPr indent="-228600" lvl="2" marL="1371600" algn="l">
              <a:lnSpc>
                <a:spcPct val="100000"/>
              </a:lnSpc>
              <a:spcBef>
                <a:spcPts val="400"/>
              </a:spcBef>
              <a:spcAft>
                <a:spcPts val="0"/>
              </a:spcAft>
              <a:buClr>
                <a:schemeClr val="lt1"/>
              </a:buClr>
              <a:buSzPts val="1799"/>
              <a:buNone/>
              <a:defRPr sz="1999">
                <a:solidFill>
                  <a:schemeClr val="lt1"/>
                </a:solidFill>
                <a:latin typeface="Consolas"/>
                <a:ea typeface="Consolas"/>
                <a:cs typeface="Consolas"/>
                <a:sym typeface="Consolas"/>
              </a:defRPr>
            </a:lvl3pPr>
            <a:lvl4pPr indent="-228600" lvl="3" marL="18288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4pPr>
            <a:lvl5pPr indent="-228600" lvl="4" marL="2286000" algn="l">
              <a:lnSpc>
                <a:spcPct val="100000"/>
              </a:lnSpc>
              <a:spcBef>
                <a:spcPts val="360"/>
              </a:spcBef>
              <a:spcAft>
                <a:spcPts val="0"/>
              </a:spcAft>
              <a:buClr>
                <a:schemeClr val="lt1"/>
              </a:buClr>
              <a:buSzPts val="1619"/>
              <a:buNone/>
              <a:defRPr sz="1799">
                <a:solidFill>
                  <a:schemeClr val="lt1"/>
                </a:solidFill>
                <a:latin typeface="Consolas"/>
                <a:ea typeface="Consolas"/>
                <a:cs typeface="Consolas"/>
                <a:sym typeface="Consola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49" name="Google Shape;549;p170"/>
          <p:cNvSpPr txBox="1"/>
          <p:nvPr>
            <p:ph idx="3" type="body"/>
          </p:nvPr>
        </p:nvSpPr>
        <p:spPr>
          <a:xfrm>
            <a:off x="7575550" y="1336675"/>
            <a:ext cx="4033838"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Clr>
                <a:schemeClr val="lt1"/>
              </a:buClr>
              <a:buSzPts val="2160"/>
              <a:buNone/>
              <a:defRPr b="0" i="0" sz="2400">
                <a:solidFill>
                  <a:schemeClr val="lt1"/>
                </a:solidFill>
                <a:latin typeface="Quattrocento Sans"/>
                <a:ea typeface="Quattrocento Sans"/>
                <a:cs typeface="Quattrocento Sans"/>
                <a:sym typeface="Quattrocento Sans"/>
              </a:defRPr>
            </a:lvl1pPr>
            <a:lvl2pPr indent="-228600" lvl="1" marL="914400" algn="l">
              <a:lnSpc>
                <a:spcPct val="100000"/>
              </a:lnSpc>
              <a:spcBef>
                <a:spcPts val="60"/>
              </a:spcBef>
              <a:spcAft>
                <a:spcPts val="0"/>
              </a:spcAft>
              <a:buClr>
                <a:srgbClr val="2F2F2F"/>
              </a:buClr>
              <a:buSzPts val="2160"/>
              <a:buNone/>
              <a:defRPr b="0" i="0" sz="2400">
                <a:solidFill>
                  <a:srgbClr val="2F2F2F"/>
                </a:solidFill>
                <a:latin typeface="Quattrocento Sans"/>
                <a:ea typeface="Quattrocento Sans"/>
                <a:cs typeface="Quattrocento Sans"/>
                <a:sym typeface="Quattrocento Sans"/>
              </a:defRPr>
            </a:lvl2pPr>
            <a:lvl3pPr indent="-228600" lvl="2" marL="1371600" algn="l">
              <a:lnSpc>
                <a:spcPct val="100000"/>
              </a:lnSpc>
              <a:spcBef>
                <a:spcPts val="320"/>
              </a:spcBef>
              <a:spcAft>
                <a:spcPts val="0"/>
              </a:spcAft>
              <a:buClr>
                <a:schemeClr val="lt1"/>
              </a:buClr>
              <a:buSzPts val="1440"/>
              <a:buNone/>
              <a:defRPr/>
            </a:lvl3pPr>
            <a:lvl4pPr indent="-228600" lvl="3" marL="1828800" algn="l">
              <a:lnSpc>
                <a:spcPct val="100000"/>
              </a:lnSpc>
              <a:spcBef>
                <a:spcPts val="280"/>
              </a:spcBef>
              <a:spcAft>
                <a:spcPts val="0"/>
              </a:spcAft>
              <a:buClr>
                <a:schemeClr val="lt1"/>
              </a:buClr>
              <a:buSzPts val="1260"/>
              <a:buNone/>
              <a:defRPr/>
            </a:lvl4pPr>
            <a:lvl5pPr indent="-228600" lvl="4" marL="2286000" algn="l">
              <a:lnSpc>
                <a:spcPct val="100000"/>
              </a:lnSpc>
              <a:spcBef>
                <a:spcPts val="280"/>
              </a:spcBef>
              <a:spcAft>
                <a:spcPts val="0"/>
              </a:spcAft>
              <a:buClr>
                <a:schemeClr val="lt1"/>
              </a:buClr>
              <a:buSzPts val="126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436">
          <p15:clr>
            <a:srgbClr val="5ACBF0"/>
          </p15:clr>
        </p15:guide>
        <p15:guide id="3" orient="horz" pos="839">
          <p15:clr>
            <a:srgbClr val="5ACBF0"/>
          </p15:clr>
        </p15:guide>
        <p15:guide id="4" pos="4402">
          <p15:clr>
            <a:srgbClr val="5ACBF0"/>
          </p15:clr>
        </p15:guide>
        <p15:guide id="5" pos="4034">
          <p15:clr>
            <a:srgbClr val="5ACBF0"/>
          </p15:clr>
        </p15:guide>
        <p15:guide id="6" pos="4772">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p:cSld name="Demo slide">
    <p:bg>
      <p:bgPr>
        <a:solidFill>
          <a:schemeClr val="dk2"/>
        </a:solidFill>
      </p:bgPr>
    </p:bg>
    <p:spTree>
      <p:nvGrpSpPr>
        <p:cNvPr id="550" name="Shape 550"/>
        <p:cNvGrpSpPr/>
        <p:nvPr/>
      </p:nvGrpSpPr>
      <p:grpSpPr>
        <a:xfrm>
          <a:off x="0" y="0"/>
          <a:ext cx="0" cy="0"/>
          <a:chOff x="0" y="0"/>
          <a:chExt cx="0" cy="0"/>
        </a:xfrm>
      </p:grpSpPr>
      <p:sp>
        <p:nvSpPr>
          <p:cNvPr id="551" name="Google Shape;551;p171"/>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8DC8E8"/>
              </a:buClr>
              <a:buSzPts val="3600"/>
              <a:buFont typeface="Quattrocento Sans"/>
              <a:buNone/>
              <a:defRPr b="0" sz="3600" cap="none">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171"/>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2">
  <p:cSld name="Demo slide 2">
    <p:spTree>
      <p:nvGrpSpPr>
        <p:cNvPr id="553" name="Shape 553"/>
        <p:cNvGrpSpPr/>
        <p:nvPr/>
      </p:nvGrpSpPr>
      <p:grpSpPr>
        <a:xfrm>
          <a:off x="0" y="0"/>
          <a:ext cx="0" cy="0"/>
          <a:chOff x="0" y="0"/>
          <a:chExt cx="0" cy="0"/>
        </a:xfrm>
      </p:grpSpPr>
      <p:sp>
        <p:nvSpPr>
          <p:cNvPr id="554" name="Google Shape;554;p172"/>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3600"/>
              <a:buFont typeface="Quattrocento Sans"/>
              <a:buNone/>
              <a:defRPr b="0" sz="360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5" name="Google Shape;555;p172"/>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dk2"/>
        </a:solidFill>
      </p:bgPr>
    </p:bg>
    <p:spTree>
      <p:nvGrpSpPr>
        <p:cNvPr id="556" name="Shape 556"/>
        <p:cNvGrpSpPr/>
        <p:nvPr/>
      </p:nvGrpSpPr>
      <p:grpSpPr>
        <a:xfrm>
          <a:off x="0" y="0"/>
          <a:ext cx="0" cy="0"/>
          <a:chOff x="0" y="0"/>
          <a:chExt cx="0" cy="0"/>
        </a:xfrm>
      </p:grpSpPr>
      <p:sp>
        <p:nvSpPr>
          <p:cNvPr id="557" name="Google Shape;557;p173"/>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8DC8E8"/>
              </a:buClr>
              <a:buSzPts val="3600"/>
              <a:buFont typeface="Quattrocento Sans"/>
              <a:buNone/>
              <a:defRPr b="0" sz="3600" cap="none">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p:cSld name="Section Title 2">
    <p:spTree>
      <p:nvGrpSpPr>
        <p:cNvPr id="558" name="Shape 558"/>
        <p:cNvGrpSpPr/>
        <p:nvPr/>
      </p:nvGrpSpPr>
      <p:grpSpPr>
        <a:xfrm>
          <a:off x="0" y="0"/>
          <a:ext cx="0" cy="0"/>
          <a:chOff x="0" y="0"/>
          <a:chExt cx="0" cy="0"/>
        </a:xfrm>
      </p:grpSpPr>
      <p:sp>
        <p:nvSpPr>
          <p:cNvPr id="559" name="Google Shape;559;p174"/>
          <p:cNvSpPr txBox="1"/>
          <p:nvPr>
            <p:ph type="title"/>
          </p:nvPr>
        </p:nvSpPr>
        <p:spPr>
          <a:xfrm>
            <a:off x="585216" y="3035808"/>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3600"/>
              <a:buFont typeface="Quattrocento Sans"/>
              <a:buNone/>
              <a:defRPr b="0" sz="360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bg>
      <p:bgPr>
        <a:solidFill>
          <a:schemeClr val="dk2"/>
        </a:solidFill>
      </p:bgPr>
    </p:bg>
    <p:spTree>
      <p:nvGrpSpPr>
        <p:cNvPr id="560" name="Shape 560"/>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logo slide">
  <p:cSld name="Closing logo slide">
    <p:bg>
      <p:bgPr>
        <a:solidFill>
          <a:schemeClr val="dk2"/>
        </a:solidFill>
      </p:bgPr>
    </p:bg>
    <p:spTree>
      <p:nvGrpSpPr>
        <p:cNvPr id="561" name="Shape 561"/>
        <p:cNvGrpSpPr/>
        <p:nvPr/>
      </p:nvGrpSpPr>
      <p:grpSpPr>
        <a:xfrm>
          <a:off x="0" y="0"/>
          <a:ext cx="0" cy="0"/>
          <a:chOff x="0" y="0"/>
          <a:chExt cx="0" cy="0"/>
        </a:xfrm>
      </p:grpSpPr>
      <p:sp>
        <p:nvSpPr>
          <p:cNvPr descr="This is a copyright notice that should be included on the final slide." id="562" name="Google Shape;562;p176"/>
          <p:cNvSpPr txBox="1"/>
          <p:nvPr/>
        </p:nvSpPr>
        <p:spPr>
          <a:xfrm>
            <a:off x="584200" y="6161316"/>
            <a:ext cx="4482124" cy="107722"/>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700">
                <a:solidFill>
                  <a:schemeClr val="lt1"/>
                </a:solidFill>
                <a:latin typeface="Quattrocento Sans"/>
                <a:ea typeface="Quattrocento Sans"/>
                <a:cs typeface="Quattrocento Sans"/>
                <a:sym typeface="Quattrocento Sans"/>
              </a:rPr>
              <a:t>© Copyright Microsoft Corporation. All rights reserved. </a:t>
            </a:r>
            <a:endParaRPr/>
          </a:p>
        </p:txBody>
      </p:sp>
      <p:pic>
        <p:nvPicPr>
          <p:cNvPr descr="Microsoft logo white text version" id="563" name="Google Shape;563;p176"/>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Only">
  <p:cSld name="14_Title Only">
    <p:spTree>
      <p:nvGrpSpPr>
        <p:cNvPr id="564" name="Shape 564"/>
        <p:cNvGrpSpPr/>
        <p:nvPr/>
      </p:nvGrpSpPr>
      <p:grpSpPr>
        <a:xfrm>
          <a:off x="0" y="0"/>
          <a:ext cx="0" cy="0"/>
          <a:chOff x="0" y="0"/>
          <a:chExt cx="0" cy="0"/>
        </a:xfrm>
      </p:grpSpPr>
      <p:sp>
        <p:nvSpPr>
          <p:cNvPr id="565" name="Google Shape;565;p17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dk2"/>
        </a:solidFill>
      </p:bgPr>
    </p:bg>
    <p:spTree>
      <p:nvGrpSpPr>
        <p:cNvPr id="566" name="Shape 566"/>
        <p:cNvGrpSpPr/>
        <p:nvPr/>
      </p:nvGrpSpPr>
      <p:grpSpPr>
        <a:xfrm>
          <a:off x="0" y="0"/>
          <a:ext cx="0" cy="0"/>
          <a:chOff x="0" y="0"/>
          <a:chExt cx="0" cy="0"/>
        </a:xfrm>
      </p:grpSpPr>
      <p:sp>
        <p:nvSpPr>
          <p:cNvPr id="567" name="Google Shape;567;p178"/>
          <p:cNvSpPr txBox="1"/>
          <p:nvPr>
            <p:ph type="title"/>
          </p:nvPr>
        </p:nvSpPr>
        <p:spPr>
          <a:xfrm>
            <a:off x="584200" y="2979778"/>
            <a:ext cx="9144000" cy="553998"/>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rgbClr val="8DC8E8"/>
              </a:buClr>
              <a:buSzPts val="3600"/>
              <a:buFont typeface="Quattrocento Sans"/>
              <a:buNone/>
              <a:defRPr sz="3600">
                <a:solidFill>
                  <a:srgbClr val="8DC8E8"/>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8" name="Google Shape;568;p178"/>
          <p:cNvSpPr txBox="1"/>
          <p:nvPr>
            <p:ph idx="1" type="body"/>
          </p:nvPr>
        </p:nvSpPr>
        <p:spPr>
          <a:xfrm>
            <a:off x="584200" y="3962400"/>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Microsoft logo white text version" id="569" name="Google Shape;569;p178"/>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theme" Target="../theme/theme2.xml"/><Relationship Id="rId50" Type="http://schemas.openxmlformats.org/officeDocument/2006/relationships/slideLayout" Target="../slideLayouts/slideLayout4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8.xml"/><Relationship Id="rId42" Type="http://schemas.openxmlformats.org/officeDocument/2006/relationships/slideLayout" Target="../slideLayouts/slideLayout90.xml"/><Relationship Id="rId41" Type="http://schemas.openxmlformats.org/officeDocument/2006/relationships/slideLayout" Target="../slideLayouts/slideLayout89.xml"/><Relationship Id="rId44" Type="http://schemas.openxmlformats.org/officeDocument/2006/relationships/slideLayout" Target="../slideLayouts/slideLayout92.xml"/><Relationship Id="rId43" Type="http://schemas.openxmlformats.org/officeDocument/2006/relationships/slideLayout" Target="../slideLayouts/slideLayout91.xml"/><Relationship Id="rId46" Type="http://schemas.openxmlformats.org/officeDocument/2006/relationships/slideLayout" Target="../slideLayouts/slideLayout94.xml"/><Relationship Id="rId45" Type="http://schemas.openxmlformats.org/officeDocument/2006/relationships/slideLayout" Target="../slideLayouts/slideLayout93.xml"/><Relationship Id="rId48" Type="http://schemas.openxmlformats.org/officeDocument/2006/relationships/slideLayout" Target="../slideLayouts/slideLayout96.xml"/><Relationship Id="rId47" Type="http://schemas.openxmlformats.org/officeDocument/2006/relationships/slideLayout" Target="../slideLayouts/slideLayout95.xml"/><Relationship Id="rId49" Type="http://schemas.openxmlformats.org/officeDocument/2006/relationships/slideLayout" Target="../slideLayouts/slideLayout97.xml"/><Relationship Id="rId101" Type="http://schemas.openxmlformats.org/officeDocument/2006/relationships/theme" Target="../theme/theme1.xml"/><Relationship Id="rId100" Type="http://schemas.openxmlformats.org/officeDocument/2006/relationships/slideLayout" Target="../slideLayouts/slideLayout148.xml"/><Relationship Id="rId31" Type="http://schemas.openxmlformats.org/officeDocument/2006/relationships/slideLayout" Target="../slideLayouts/slideLayout79.xml"/><Relationship Id="rId30" Type="http://schemas.openxmlformats.org/officeDocument/2006/relationships/slideLayout" Target="../slideLayouts/slideLayout78.xml"/><Relationship Id="rId33" Type="http://schemas.openxmlformats.org/officeDocument/2006/relationships/slideLayout" Target="../slideLayouts/slideLayout81.xml"/><Relationship Id="rId32" Type="http://schemas.openxmlformats.org/officeDocument/2006/relationships/slideLayout" Target="../slideLayouts/slideLayout80.xml"/><Relationship Id="rId35" Type="http://schemas.openxmlformats.org/officeDocument/2006/relationships/slideLayout" Target="../slideLayouts/slideLayout83.xml"/><Relationship Id="rId34" Type="http://schemas.openxmlformats.org/officeDocument/2006/relationships/slideLayout" Target="../slideLayouts/slideLayout82.xml"/><Relationship Id="rId37" Type="http://schemas.openxmlformats.org/officeDocument/2006/relationships/slideLayout" Target="../slideLayouts/slideLayout85.xml"/><Relationship Id="rId36" Type="http://schemas.openxmlformats.org/officeDocument/2006/relationships/slideLayout" Target="../slideLayouts/slideLayout84.xml"/><Relationship Id="rId39" Type="http://schemas.openxmlformats.org/officeDocument/2006/relationships/slideLayout" Target="../slideLayouts/slideLayout87.xml"/><Relationship Id="rId38" Type="http://schemas.openxmlformats.org/officeDocument/2006/relationships/slideLayout" Target="../slideLayouts/slideLayout86.xml"/><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26" Type="http://schemas.openxmlformats.org/officeDocument/2006/relationships/slideLayout" Target="../slideLayouts/slideLayout74.xml"/><Relationship Id="rId25" Type="http://schemas.openxmlformats.org/officeDocument/2006/relationships/slideLayout" Target="../slideLayouts/slideLayout73.xml"/><Relationship Id="rId28" Type="http://schemas.openxmlformats.org/officeDocument/2006/relationships/slideLayout" Target="../slideLayouts/slideLayout76.xml"/><Relationship Id="rId27" Type="http://schemas.openxmlformats.org/officeDocument/2006/relationships/slideLayout" Target="../slideLayouts/slideLayout75.xml"/><Relationship Id="rId29" Type="http://schemas.openxmlformats.org/officeDocument/2006/relationships/slideLayout" Target="../slideLayouts/slideLayout77.xml"/><Relationship Id="rId95" Type="http://schemas.openxmlformats.org/officeDocument/2006/relationships/slideLayout" Target="../slideLayouts/slideLayout143.xml"/><Relationship Id="rId94" Type="http://schemas.openxmlformats.org/officeDocument/2006/relationships/slideLayout" Target="../slideLayouts/slideLayout142.xml"/><Relationship Id="rId97" Type="http://schemas.openxmlformats.org/officeDocument/2006/relationships/slideLayout" Target="../slideLayouts/slideLayout145.xml"/><Relationship Id="rId96" Type="http://schemas.openxmlformats.org/officeDocument/2006/relationships/slideLayout" Target="../slideLayouts/slideLayout144.xml"/><Relationship Id="rId11" Type="http://schemas.openxmlformats.org/officeDocument/2006/relationships/slideLayout" Target="../slideLayouts/slideLayout59.xml"/><Relationship Id="rId99" Type="http://schemas.openxmlformats.org/officeDocument/2006/relationships/slideLayout" Target="../slideLayouts/slideLayout147.xml"/><Relationship Id="rId10" Type="http://schemas.openxmlformats.org/officeDocument/2006/relationships/slideLayout" Target="../slideLayouts/slideLayout58.xml"/><Relationship Id="rId98" Type="http://schemas.openxmlformats.org/officeDocument/2006/relationships/slideLayout" Target="../slideLayouts/slideLayout146.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91" Type="http://schemas.openxmlformats.org/officeDocument/2006/relationships/slideLayout" Target="../slideLayouts/slideLayout139.xml"/><Relationship Id="rId90" Type="http://schemas.openxmlformats.org/officeDocument/2006/relationships/slideLayout" Target="../slideLayouts/slideLayout138.xml"/><Relationship Id="rId93" Type="http://schemas.openxmlformats.org/officeDocument/2006/relationships/slideLayout" Target="../slideLayouts/slideLayout141.xml"/><Relationship Id="rId92" Type="http://schemas.openxmlformats.org/officeDocument/2006/relationships/slideLayout" Target="../slideLayouts/slideLayout14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 Id="rId84" Type="http://schemas.openxmlformats.org/officeDocument/2006/relationships/slideLayout" Target="../slideLayouts/slideLayout132.xml"/><Relationship Id="rId83" Type="http://schemas.openxmlformats.org/officeDocument/2006/relationships/slideLayout" Target="../slideLayouts/slideLayout131.xml"/><Relationship Id="rId86" Type="http://schemas.openxmlformats.org/officeDocument/2006/relationships/slideLayout" Target="../slideLayouts/slideLayout134.xml"/><Relationship Id="rId85" Type="http://schemas.openxmlformats.org/officeDocument/2006/relationships/slideLayout" Target="../slideLayouts/slideLayout133.xml"/><Relationship Id="rId88" Type="http://schemas.openxmlformats.org/officeDocument/2006/relationships/slideLayout" Target="../slideLayouts/slideLayout136.xml"/><Relationship Id="rId87" Type="http://schemas.openxmlformats.org/officeDocument/2006/relationships/slideLayout" Target="../slideLayouts/slideLayout135.xml"/><Relationship Id="rId89" Type="http://schemas.openxmlformats.org/officeDocument/2006/relationships/slideLayout" Target="../slideLayouts/slideLayout137.xml"/><Relationship Id="rId80" Type="http://schemas.openxmlformats.org/officeDocument/2006/relationships/slideLayout" Target="../slideLayouts/slideLayout128.xml"/><Relationship Id="rId82" Type="http://schemas.openxmlformats.org/officeDocument/2006/relationships/slideLayout" Target="../slideLayouts/slideLayout130.xml"/><Relationship Id="rId81" Type="http://schemas.openxmlformats.org/officeDocument/2006/relationships/slideLayout" Target="../slideLayouts/slideLayout129.xml"/><Relationship Id="rId1" Type="http://schemas.openxmlformats.org/officeDocument/2006/relationships/image" Target="../media/image24.png"/><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73" Type="http://schemas.openxmlformats.org/officeDocument/2006/relationships/slideLayout" Target="../slideLayouts/slideLayout121.xml"/><Relationship Id="rId72" Type="http://schemas.openxmlformats.org/officeDocument/2006/relationships/slideLayout" Target="../slideLayouts/slideLayout120.xml"/><Relationship Id="rId75" Type="http://schemas.openxmlformats.org/officeDocument/2006/relationships/slideLayout" Target="../slideLayouts/slideLayout123.xml"/><Relationship Id="rId74" Type="http://schemas.openxmlformats.org/officeDocument/2006/relationships/slideLayout" Target="../slideLayouts/slideLayout122.xml"/><Relationship Id="rId77" Type="http://schemas.openxmlformats.org/officeDocument/2006/relationships/slideLayout" Target="../slideLayouts/slideLayout125.xml"/><Relationship Id="rId76" Type="http://schemas.openxmlformats.org/officeDocument/2006/relationships/slideLayout" Target="../slideLayouts/slideLayout124.xml"/><Relationship Id="rId79" Type="http://schemas.openxmlformats.org/officeDocument/2006/relationships/slideLayout" Target="../slideLayouts/slideLayout127.xml"/><Relationship Id="rId78" Type="http://schemas.openxmlformats.org/officeDocument/2006/relationships/slideLayout" Target="../slideLayouts/slideLayout126.xml"/><Relationship Id="rId71" Type="http://schemas.openxmlformats.org/officeDocument/2006/relationships/slideLayout" Target="../slideLayouts/slideLayout119.xml"/><Relationship Id="rId70" Type="http://schemas.openxmlformats.org/officeDocument/2006/relationships/slideLayout" Target="../slideLayouts/slideLayout118.xml"/><Relationship Id="rId62" Type="http://schemas.openxmlformats.org/officeDocument/2006/relationships/slideLayout" Target="../slideLayouts/slideLayout110.xml"/><Relationship Id="rId61" Type="http://schemas.openxmlformats.org/officeDocument/2006/relationships/slideLayout" Target="../slideLayouts/slideLayout109.xml"/><Relationship Id="rId64" Type="http://schemas.openxmlformats.org/officeDocument/2006/relationships/slideLayout" Target="../slideLayouts/slideLayout112.xml"/><Relationship Id="rId63" Type="http://schemas.openxmlformats.org/officeDocument/2006/relationships/slideLayout" Target="../slideLayouts/slideLayout111.xml"/><Relationship Id="rId66" Type="http://schemas.openxmlformats.org/officeDocument/2006/relationships/slideLayout" Target="../slideLayouts/slideLayout114.xml"/><Relationship Id="rId65" Type="http://schemas.openxmlformats.org/officeDocument/2006/relationships/slideLayout" Target="../slideLayouts/slideLayout113.xml"/><Relationship Id="rId68" Type="http://schemas.openxmlformats.org/officeDocument/2006/relationships/slideLayout" Target="../slideLayouts/slideLayout116.xml"/><Relationship Id="rId67" Type="http://schemas.openxmlformats.org/officeDocument/2006/relationships/slideLayout" Target="../slideLayouts/slideLayout115.xml"/><Relationship Id="rId60" Type="http://schemas.openxmlformats.org/officeDocument/2006/relationships/slideLayout" Target="../slideLayouts/slideLayout108.xml"/><Relationship Id="rId69" Type="http://schemas.openxmlformats.org/officeDocument/2006/relationships/slideLayout" Target="../slideLayouts/slideLayout117.xml"/><Relationship Id="rId51" Type="http://schemas.openxmlformats.org/officeDocument/2006/relationships/slideLayout" Target="../slideLayouts/slideLayout99.xml"/><Relationship Id="rId50" Type="http://schemas.openxmlformats.org/officeDocument/2006/relationships/slideLayout" Target="../slideLayouts/slideLayout98.xml"/><Relationship Id="rId53" Type="http://schemas.openxmlformats.org/officeDocument/2006/relationships/slideLayout" Target="../slideLayouts/slideLayout101.xml"/><Relationship Id="rId52" Type="http://schemas.openxmlformats.org/officeDocument/2006/relationships/slideLayout" Target="../slideLayouts/slideLayout100.xml"/><Relationship Id="rId55" Type="http://schemas.openxmlformats.org/officeDocument/2006/relationships/slideLayout" Target="../slideLayouts/slideLayout103.xml"/><Relationship Id="rId54" Type="http://schemas.openxmlformats.org/officeDocument/2006/relationships/slideLayout" Target="../slideLayouts/slideLayout102.xml"/><Relationship Id="rId57" Type="http://schemas.openxmlformats.org/officeDocument/2006/relationships/slideLayout" Target="../slideLayouts/slideLayout105.xml"/><Relationship Id="rId56" Type="http://schemas.openxmlformats.org/officeDocument/2006/relationships/slideLayout" Target="../slideLayouts/slideLayout104.xml"/><Relationship Id="rId59" Type="http://schemas.openxmlformats.org/officeDocument/2006/relationships/slideLayout" Target="../slideLayouts/slideLayout107.xml"/><Relationship Id="rId58" Type="http://schemas.openxmlformats.org/officeDocument/2006/relationships/slideLayout" Target="../slideLayouts/slideLayout106.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87.xml"/><Relationship Id="rId42" Type="http://schemas.openxmlformats.org/officeDocument/2006/relationships/slideLayout" Target="../slideLayouts/slideLayout189.xml"/><Relationship Id="rId41" Type="http://schemas.openxmlformats.org/officeDocument/2006/relationships/slideLayout" Target="../slideLayouts/slideLayout188.xml"/><Relationship Id="rId44" Type="http://schemas.openxmlformats.org/officeDocument/2006/relationships/slideLayout" Target="../slideLayouts/slideLayout191.xml"/><Relationship Id="rId43" Type="http://schemas.openxmlformats.org/officeDocument/2006/relationships/slideLayout" Target="../slideLayouts/slideLayout190.xml"/><Relationship Id="rId46" Type="http://schemas.openxmlformats.org/officeDocument/2006/relationships/slideLayout" Target="../slideLayouts/slideLayout193.xml"/><Relationship Id="rId45" Type="http://schemas.openxmlformats.org/officeDocument/2006/relationships/slideLayout" Target="../slideLayouts/slideLayout192.xml"/><Relationship Id="rId48" Type="http://schemas.openxmlformats.org/officeDocument/2006/relationships/slideLayout" Target="../slideLayouts/slideLayout195.xml"/><Relationship Id="rId47" Type="http://schemas.openxmlformats.org/officeDocument/2006/relationships/slideLayout" Target="../slideLayouts/slideLayout194.xml"/><Relationship Id="rId49" Type="http://schemas.openxmlformats.org/officeDocument/2006/relationships/slideLayout" Target="../slideLayouts/slideLayout196.xml"/><Relationship Id="rId31" Type="http://schemas.openxmlformats.org/officeDocument/2006/relationships/slideLayout" Target="../slideLayouts/slideLayout178.xml"/><Relationship Id="rId30" Type="http://schemas.openxmlformats.org/officeDocument/2006/relationships/slideLayout" Target="../slideLayouts/slideLayout177.xml"/><Relationship Id="rId33" Type="http://schemas.openxmlformats.org/officeDocument/2006/relationships/slideLayout" Target="../slideLayouts/slideLayout180.xml"/><Relationship Id="rId32" Type="http://schemas.openxmlformats.org/officeDocument/2006/relationships/slideLayout" Target="../slideLayouts/slideLayout179.xml"/><Relationship Id="rId35" Type="http://schemas.openxmlformats.org/officeDocument/2006/relationships/slideLayout" Target="../slideLayouts/slideLayout182.xml"/><Relationship Id="rId34" Type="http://schemas.openxmlformats.org/officeDocument/2006/relationships/slideLayout" Target="../slideLayouts/slideLayout181.xml"/><Relationship Id="rId37" Type="http://schemas.openxmlformats.org/officeDocument/2006/relationships/slideLayout" Target="../slideLayouts/slideLayout184.xml"/><Relationship Id="rId36" Type="http://schemas.openxmlformats.org/officeDocument/2006/relationships/slideLayout" Target="../slideLayouts/slideLayout183.xml"/><Relationship Id="rId39" Type="http://schemas.openxmlformats.org/officeDocument/2006/relationships/slideLayout" Target="../slideLayouts/slideLayout186.xml"/><Relationship Id="rId38" Type="http://schemas.openxmlformats.org/officeDocument/2006/relationships/slideLayout" Target="../slideLayouts/slideLayout185.xml"/><Relationship Id="rId20" Type="http://schemas.openxmlformats.org/officeDocument/2006/relationships/slideLayout" Target="../slideLayouts/slideLayout167.xml"/><Relationship Id="rId22" Type="http://schemas.openxmlformats.org/officeDocument/2006/relationships/slideLayout" Target="../slideLayouts/slideLayout169.xml"/><Relationship Id="rId21" Type="http://schemas.openxmlformats.org/officeDocument/2006/relationships/slideLayout" Target="../slideLayouts/slideLayout168.xml"/><Relationship Id="rId24" Type="http://schemas.openxmlformats.org/officeDocument/2006/relationships/slideLayout" Target="../slideLayouts/slideLayout171.xml"/><Relationship Id="rId23" Type="http://schemas.openxmlformats.org/officeDocument/2006/relationships/slideLayout" Target="../slideLayouts/slideLayout170.xml"/><Relationship Id="rId26" Type="http://schemas.openxmlformats.org/officeDocument/2006/relationships/slideLayout" Target="../slideLayouts/slideLayout173.xml"/><Relationship Id="rId25" Type="http://schemas.openxmlformats.org/officeDocument/2006/relationships/slideLayout" Target="../slideLayouts/slideLayout172.xml"/><Relationship Id="rId28" Type="http://schemas.openxmlformats.org/officeDocument/2006/relationships/slideLayout" Target="../slideLayouts/slideLayout175.xml"/><Relationship Id="rId27" Type="http://schemas.openxmlformats.org/officeDocument/2006/relationships/slideLayout" Target="../slideLayouts/slideLayout174.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10" Type="http://schemas.openxmlformats.org/officeDocument/2006/relationships/slideLayout" Target="../slideLayouts/slideLayout157.xml"/><Relationship Id="rId13" Type="http://schemas.openxmlformats.org/officeDocument/2006/relationships/slideLayout" Target="../slideLayouts/slideLayout160.xml"/><Relationship Id="rId12" Type="http://schemas.openxmlformats.org/officeDocument/2006/relationships/slideLayout" Target="../slideLayouts/slideLayout159.xml"/><Relationship Id="rId15" Type="http://schemas.openxmlformats.org/officeDocument/2006/relationships/slideLayout" Target="../slideLayouts/slideLayout162.xml"/><Relationship Id="rId14" Type="http://schemas.openxmlformats.org/officeDocument/2006/relationships/slideLayout" Target="../slideLayouts/slideLayout161.xml"/><Relationship Id="rId17" Type="http://schemas.openxmlformats.org/officeDocument/2006/relationships/slideLayout" Target="../slideLayouts/slideLayout164.xml"/><Relationship Id="rId16" Type="http://schemas.openxmlformats.org/officeDocument/2006/relationships/slideLayout" Target="../slideLayouts/slideLayout163.xml"/><Relationship Id="rId19" Type="http://schemas.openxmlformats.org/officeDocument/2006/relationships/slideLayout" Target="../slideLayouts/slideLayout166.xml"/><Relationship Id="rId18" Type="http://schemas.openxmlformats.org/officeDocument/2006/relationships/slideLayout" Target="../slideLayouts/slideLayout165.xml"/><Relationship Id="rId1" Type="http://schemas.openxmlformats.org/officeDocument/2006/relationships/image" Target="../media/image24.png"/><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51" Type="http://schemas.openxmlformats.org/officeDocument/2006/relationships/slideLayout" Target="../slideLayouts/slideLayout198.xml"/><Relationship Id="rId50" Type="http://schemas.openxmlformats.org/officeDocument/2006/relationships/slideLayout" Target="../slideLayouts/slideLayout197.xml"/><Relationship Id="rId5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lt1"/>
              </a:buClr>
              <a:buSzPts val="3600"/>
              <a:buFont typeface="Quattrocento Sans"/>
              <a:buNone/>
              <a:defRPr b="0" i="0" sz="36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584200" y="1435503"/>
            <a:ext cx="11018520" cy="1612749"/>
          </a:xfrm>
          <a:prstGeom prst="rect">
            <a:avLst/>
          </a:prstGeom>
          <a:noFill/>
          <a:ln>
            <a:noFill/>
          </a:ln>
        </p:spPr>
        <p:txBody>
          <a:bodyPr anchorCtr="0" anchor="t" bIns="0" lIns="0" spcFirstLastPara="1" rIns="0" wrap="square" tIns="0">
            <a:spAutoFit/>
          </a:bodyPr>
          <a:lstStyle>
            <a:lvl1pPr indent="-388620" lvl="0" marL="457200" marR="0" rtl="0" algn="l">
              <a:lnSpc>
                <a:spcPct val="100000"/>
              </a:lnSpc>
              <a:spcBef>
                <a:spcPts val="560"/>
              </a:spcBef>
              <a:spcAft>
                <a:spcPts val="0"/>
              </a:spcAft>
              <a:buClr>
                <a:schemeClr val="lt1"/>
              </a:buClr>
              <a:buSzPts val="2520"/>
              <a:buFont typeface="Noto Sans Symbols"/>
              <a:buChar char="·"/>
              <a:defRPr b="0" i="0" sz="2800" u="none" cap="none" strike="noStrike">
                <a:solidFill>
                  <a:schemeClr val="lt1"/>
                </a:solidFill>
                <a:latin typeface="Quattrocento Sans"/>
                <a:ea typeface="Quattrocento Sans"/>
                <a:cs typeface="Quattrocento Sans"/>
                <a:sym typeface="Quattrocento Sans"/>
              </a:defRPr>
            </a:lvl1pPr>
            <a:lvl2pPr indent="-342900" lvl="1" marL="914400" marR="0" rtl="0" algn="l">
              <a:lnSpc>
                <a:spcPct val="100000"/>
              </a:lnSpc>
              <a:spcBef>
                <a:spcPts val="400"/>
              </a:spcBef>
              <a:spcAft>
                <a:spcPts val="0"/>
              </a:spcAft>
              <a:buClr>
                <a:schemeClr val="lt1"/>
              </a:buClr>
              <a:buSzPts val="1800"/>
              <a:buFont typeface="Noto Sans Symbols"/>
              <a:buChar char="·"/>
              <a:defRPr b="0" i="0" sz="2000" u="none" cap="none" strike="noStrike">
                <a:solidFill>
                  <a:schemeClr val="lt1"/>
                </a:solidFill>
                <a:latin typeface="Quattrocento Sans"/>
                <a:ea typeface="Quattrocento Sans"/>
                <a:cs typeface="Quattrocento Sans"/>
                <a:sym typeface="Quattrocento Sans"/>
              </a:defRPr>
            </a:lvl2pPr>
            <a:lvl3pPr indent="-320039" lvl="2" marL="1371600" marR="0" rtl="0" algn="l">
              <a:lnSpc>
                <a:spcPct val="100000"/>
              </a:lnSpc>
              <a:spcBef>
                <a:spcPts val="320"/>
              </a:spcBef>
              <a:spcAft>
                <a:spcPts val="0"/>
              </a:spcAft>
              <a:buClr>
                <a:schemeClr val="lt1"/>
              </a:buClr>
              <a:buSzPts val="1440"/>
              <a:buFont typeface="Noto Sans Symbols"/>
              <a:buChar char="·"/>
              <a:defRPr b="0" i="0" sz="1600" u="none" cap="none" strike="noStrike">
                <a:solidFill>
                  <a:schemeClr val="lt1"/>
                </a:solidFill>
                <a:latin typeface="Quattrocento Sans"/>
                <a:ea typeface="Quattrocento Sans"/>
                <a:cs typeface="Quattrocento Sans"/>
                <a:sym typeface="Quattrocento Sans"/>
              </a:defRPr>
            </a:lvl3pPr>
            <a:lvl4pPr indent="-308610" lvl="3" marL="1828800" marR="0" rtl="0" algn="l">
              <a:lnSpc>
                <a:spcPct val="100000"/>
              </a:lnSpc>
              <a:spcBef>
                <a:spcPts val="280"/>
              </a:spcBef>
              <a:spcAft>
                <a:spcPts val="0"/>
              </a:spcAft>
              <a:buClr>
                <a:schemeClr val="lt1"/>
              </a:buClr>
              <a:buSzPts val="1260"/>
              <a:buFont typeface="Noto Sans Symbols"/>
              <a:buChar char="·"/>
              <a:defRPr b="0" i="0" sz="1400" u="none" cap="none" strike="noStrike">
                <a:solidFill>
                  <a:schemeClr val="lt1"/>
                </a:solidFill>
                <a:latin typeface="Quattrocento Sans"/>
                <a:ea typeface="Quattrocento Sans"/>
                <a:cs typeface="Quattrocento Sans"/>
                <a:sym typeface="Quattrocento Sans"/>
              </a:defRPr>
            </a:lvl4pPr>
            <a:lvl5pPr indent="-308610" lvl="4" marL="2286000" marR="0" rtl="0" algn="l">
              <a:lnSpc>
                <a:spcPct val="100000"/>
              </a:lnSpc>
              <a:spcBef>
                <a:spcPts val="280"/>
              </a:spcBef>
              <a:spcAft>
                <a:spcPts val="0"/>
              </a:spcAft>
              <a:buClr>
                <a:schemeClr val="lt1"/>
              </a:buClr>
              <a:buSzPts val="1260"/>
              <a:buFont typeface="Noto Sans Symbols"/>
              <a:buChar char="·"/>
              <a:defRPr b="0" i="0" sz="1400" u="none" cap="none" strike="noStrike">
                <a:solidFill>
                  <a:schemeClr val="lt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9pPr>
          </a:lstStyle>
          <a:p/>
        </p:txBody>
      </p:sp>
      <p:pic>
        <p:nvPicPr>
          <p:cNvPr descr="These are Microsoft Brand colors. The color bar is placed to the side of the Theme master so that it will be visible on all slides. Users can use the 'eye dropper' color tools under Color Fill Shape, Color Fill line etc. to easily select Brand colors. " id="12" name="Google Shape;12;p27"/>
          <p:cNvPicPr preferRelativeResize="0"/>
          <p:nvPr/>
        </p:nvPicPr>
        <p:blipFill rotWithShape="1">
          <a:blip r:embed="rId1">
            <a:alphaModFix/>
          </a:blip>
          <a:srcRect b="0" l="761" r="0" t="0"/>
          <a:stretch/>
        </p:blipFill>
        <p:spPr>
          <a:xfrm rot="5400000">
            <a:off x="9509760" y="2843773"/>
            <a:ext cx="6858000" cy="11704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8">
          <p15:clr>
            <a:srgbClr val="C35EA4"/>
          </p15:clr>
        </p15:guide>
        <p15:guide id="2" pos="7313">
          <p15:clr>
            <a:srgbClr val="C35EA4"/>
          </p15:clr>
        </p15:guide>
        <p15:guide id="3" orient="horz" pos="369">
          <p15:clr>
            <a:srgbClr val="C35EA4"/>
          </p15:clr>
        </p15:guide>
        <p15:guide id="4" orient="horz" pos="3949">
          <p15:clr>
            <a:srgbClr val="C35EA4"/>
          </p15:clr>
        </p15:guide>
        <p15:guide id="5" orient="horz" pos="184">
          <p15:clr>
            <a:srgbClr val="A4A3A4"/>
          </p15:clr>
        </p15:guide>
        <p15:guide id="6" pos="185">
          <p15:clr>
            <a:srgbClr val="A4A3A4"/>
          </p15:clr>
        </p15:guide>
        <p15:guide id="7" orient="horz" pos="4135">
          <p15:clr>
            <a:srgbClr val="A4A3A4"/>
          </p15:clr>
        </p15:guide>
        <p15:guide id="8"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sp>
        <p:nvSpPr>
          <p:cNvPr id="295" name="Google Shape;295;p2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lt1"/>
              </a:buClr>
              <a:buSzPts val="3600"/>
              <a:buFont typeface="Quattrocento Sans"/>
              <a:buNone/>
              <a:defRPr b="0" i="0" sz="36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6" name="Google Shape;296;p29"/>
          <p:cNvSpPr txBox="1"/>
          <p:nvPr>
            <p:ph idx="1" type="body"/>
          </p:nvPr>
        </p:nvSpPr>
        <p:spPr>
          <a:xfrm>
            <a:off x="584200" y="1435503"/>
            <a:ext cx="11018520" cy="1612749"/>
          </a:xfrm>
          <a:prstGeom prst="rect">
            <a:avLst/>
          </a:prstGeom>
          <a:noFill/>
          <a:ln>
            <a:noFill/>
          </a:ln>
        </p:spPr>
        <p:txBody>
          <a:bodyPr anchorCtr="0" anchor="t" bIns="0" lIns="0" spcFirstLastPara="1" rIns="0" wrap="square" tIns="0">
            <a:spAutoFit/>
          </a:bodyPr>
          <a:lstStyle>
            <a:lvl1pPr indent="-388620" lvl="0" marL="457200" marR="0" rtl="0" algn="l">
              <a:lnSpc>
                <a:spcPct val="100000"/>
              </a:lnSpc>
              <a:spcBef>
                <a:spcPts val="560"/>
              </a:spcBef>
              <a:spcAft>
                <a:spcPts val="0"/>
              </a:spcAft>
              <a:buClr>
                <a:schemeClr val="lt1"/>
              </a:buClr>
              <a:buSzPts val="2520"/>
              <a:buFont typeface="Noto Sans Symbols"/>
              <a:buChar char="·"/>
              <a:defRPr b="0" i="0" sz="2800" u="none" cap="none" strike="noStrike">
                <a:solidFill>
                  <a:schemeClr val="lt1"/>
                </a:solidFill>
                <a:latin typeface="Quattrocento Sans"/>
                <a:ea typeface="Quattrocento Sans"/>
                <a:cs typeface="Quattrocento Sans"/>
                <a:sym typeface="Quattrocento Sans"/>
              </a:defRPr>
            </a:lvl1pPr>
            <a:lvl2pPr indent="-342900" lvl="1" marL="914400" marR="0" rtl="0" algn="l">
              <a:lnSpc>
                <a:spcPct val="100000"/>
              </a:lnSpc>
              <a:spcBef>
                <a:spcPts val="400"/>
              </a:spcBef>
              <a:spcAft>
                <a:spcPts val="0"/>
              </a:spcAft>
              <a:buClr>
                <a:schemeClr val="lt1"/>
              </a:buClr>
              <a:buSzPts val="1800"/>
              <a:buFont typeface="Noto Sans Symbols"/>
              <a:buChar char="·"/>
              <a:defRPr b="0" i="0" sz="2000" u="none" cap="none" strike="noStrike">
                <a:solidFill>
                  <a:schemeClr val="lt1"/>
                </a:solidFill>
                <a:latin typeface="Quattrocento Sans"/>
                <a:ea typeface="Quattrocento Sans"/>
                <a:cs typeface="Quattrocento Sans"/>
                <a:sym typeface="Quattrocento Sans"/>
              </a:defRPr>
            </a:lvl2pPr>
            <a:lvl3pPr indent="-320039" lvl="2" marL="1371600" marR="0" rtl="0" algn="l">
              <a:lnSpc>
                <a:spcPct val="100000"/>
              </a:lnSpc>
              <a:spcBef>
                <a:spcPts val="320"/>
              </a:spcBef>
              <a:spcAft>
                <a:spcPts val="0"/>
              </a:spcAft>
              <a:buClr>
                <a:schemeClr val="lt1"/>
              </a:buClr>
              <a:buSzPts val="1440"/>
              <a:buFont typeface="Noto Sans Symbols"/>
              <a:buChar char="·"/>
              <a:defRPr b="0" i="0" sz="1600" u="none" cap="none" strike="noStrike">
                <a:solidFill>
                  <a:schemeClr val="lt1"/>
                </a:solidFill>
                <a:latin typeface="Quattrocento Sans"/>
                <a:ea typeface="Quattrocento Sans"/>
                <a:cs typeface="Quattrocento Sans"/>
                <a:sym typeface="Quattrocento Sans"/>
              </a:defRPr>
            </a:lvl3pPr>
            <a:lvl4pPr indent="-308610" lvl="3" marL="1828800" marR="0" rtl="0" algn="l">
              <a:lnSpc>
                <a:spcPct val="100000"/>
              </a:lnSpc>
              <a:spcBef>
                <a:spcPts val="280"/>
              </a:spcBef>
              <a:spcAft>
                <a:spcPts val="0"/>
              </a:spcAft>
              <a:buClr>
                <a:schemeClr val="lt1"/>
              </a:buClr>
              <a:buSzPts val="1260"/>
              <a:buFont typeface="Noto Sans Symbols"/>
              <a:buChar char="·"/>
              <a:defRPr b="0" i="0" sz="1400" u="none" cap="none" strike="noStrike">
                <a:solidFill>
                  <a:schemeClr val="lt1"/>
                </a:solidFill>
                <a:latin typeface="Quattrocento Sans"/>
                <a:ea typeface="Quattrocento Sans"/>
                <a:cs typeface="Quattrocento Sans"/>
                <a:sym typeface="Quattrocento Sans"/>
              </a:defRPr>
            </a:lvl4pPr>
            <a:lvl5pPr indent="-308610" lvl="4" marL="2286000" marR="0" rtl="0" algn="l">
              <a:lnSpc>
                <a:spcPct val="100000"/>
              </a:lnSpc>
              <a:spcBef>
                <a:spcPts val="280"/>
              </a:spcBef>
              <a:spcAft>
                <a:spcPts val="0"/>
              </a:spcAft>
              <a:buClr>
                <a:schemeClr val="lt1"/>
              </a:buClr>
              <a:buSzPts val="1260"/>
              <a:buFont typeface="Noto Sans Symbols"/>
              <a:buChar char="·"/>
              <a:defRPr b="0" i="0" sz="1400" u="none" cap="none" strike="noStrike">
                <a:solidFill>
                  <a:schemeClr val="lt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9pPr>
          </a:lstStyle>
          <a:p/>
        </p:txBody>
      </p:sp>
      <p:pic>
        <p:nvPicPr>
          <p:cNvPr id="297" name="Google Shape;297;p29"/>
          <p:cNvPicPr preferRelativeResize="0"/>
          <p:nvPr/>
        </p:nvPicPr>
        <p:blipFill rotWithShape="1">
          <a:blip r:embed="rId1">
            <a:alphaModFix/>
          </a:blip>
          <a:srcRect b="0" l="0" r="0" t="0"/>
          <a:stretch/>
        </p:blipFill>
        <p:spPr>
          <a:xfrm rot="5400000">
            <a:off x="9509919" y="2743200"/>
            <a:ext cx="6858000" cy="1371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750" r:id="rId53"/>
    <p:sldLayoutId id="2147483751" r:id="rId54"/>
    <p:sldLayoutId id="2147483752" r:id="rId55"/>
    <p:sldLayoutId id="2147483753" r:id="rId56"/>
    <p:sldLayoutId id="2147483754" r:id="rId57"/>
    <p:sldLayoutId id="2147483755" r:id="rId58"/>
    <p:sldLayoutId id="2147483756" r:id="rId59"/>
    <p:sldLayoutId id="2147483757" r:id="rId60"/>
    <p:sldLayoutId id="2147483758" r:id="rId61"/>
    <p:sldLayoutId id="2147483759" r:id="rId62"/>
    <p:sldLayoutId id="2147483760" r:id="rId63"/>
    <p:sldLayoutId id="2147483761" r:id="rId64"/>
    <p:sldLayoutId id="2147483762" r:id="rId65"/>
    <p:sldLayoutId id="2147483763" r:id="rId66"/>
    <p:sldLayoutId id="2147483764" r:id="rId67"/>
    <p:sldLayoutId id="2147483765" r:id="rId68"/>
    <p:sldLayoutId id="2147483766" r:id="rId69"/>
    <p:sldLayoutId id="2147483767" r:id="rId70"/>
    <p:sldLayoutId id="2147483768" r:id="rId71"/>
    <p:sldLayoutId id="2147483769" r:id="rId72"/>
    <p:sldLayoutId id="2147483770" r:id="rId73"/>
    <p:sldLayoutId id="2147483771" r:id="rId74"/>
    <p:sldLayoutId id="2147483772" r:id="rId75"/>
    <p:sldLayoutId id="2147483773" r:id="rId76"/>
    <p:sldLayoutId id="2147483774" r:id="rId77"/>
    <p:sldLayoutId id="2147483775" r:id="rId78"/>
    <p:sldLayoutId id="2147483776" r:id="rId79"/>
    <p:sldLayoutId id="2147483777" r:id="rId80"/>
    <p:sldLayoutId id="2147483778" r:id="rId81"/>
    <p:sldLayoutId id="2147483779" r:id="rId82"/>
    <p:sldLayoutId id="2147483780" r:id="rId83"/>
    <p:sldLayoutId id="2147483781" r:id="rId84"/>
    <p:sldLayoutId id="2147483782" r:id="rId85"/>
    <p:sldLayoutId id="2147483783" r:id="rId86"/>
    <p:sldLayoutId id="2147483784" r:id="rId87"/>
    <p:sldLayoutId id="2147483785" r:id="rId88"/>
    <p:sldLayoutId id="2147483786" r:id="rId89"/>
    <p:sldLayoutId id="2147483787" r:id="rId90"/>
    <p:sldLayoutId id="2147483788" r:id="rId91"/>
    <p:sldLayoutId id="2147483789" r:id="rId92"/>
    <p:sldLayoutId id="2147483790" r:id="rId93"/>
    <p:sldLayoutId id="2147483791" r:id="rId94"/>
    <p:sldLayoutId id="2147483792" r:id="rId95"/>
    <p:sldLayoutId id="2147483793" r:id="rId96"/>
    <p:sldLayoutId id="2147483794" r:id="rId97"/>
    <p:sldLayoutId id="2147483795" r:id="rId98"/>
    <p:sldLayoutId id="2147483796" r:id="rId99"/>
    <p:sldLayoutId id="2147483797" r:id="rId100"/>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8">
          <p15:clr>
            <a:srgbClr val="C35EA4"/>
          </p15:clr>
        </p15:guide>
        <p15:guide id="2" pos="7313">
          <p15:clr>
            <a:srgbClr val="C35EA4"/>
          </p15:clr>
        </p15:guide>
        <p15:guide id="3" orient="horz" pos="369">
          <p15:clr>
            <a:srgbClr val="C35EA4"/>
          </p15:clr>
        </p15:guide>
        <p15:guide id="4" orient="horz" pos="3949">
          <p15:clr>
            <a:srgbClr val="C35EA4"/>
          </p15:clr>
        </p15:guide>
        <p15:guide id="5" orient="horz" pos="184">
          <p15:clr>
            <a:srgbClr val="A4A3A4"/>
          </p15:clr>
        </p15:guide>
        <p15:guide id="6" pos="185">
          <p15:clr>
            <a:srgbClr val="A4A3A4"/>
          </p15:clr>
        </p15:guide>
        <p15:guide id="7" orient="horz" pos="4135">
          <p15:clr>
            <a:srgbClr val="A4A3A4"/>
          </p15:clr>
        </p15:guide>
        <p15:guide id="8"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1" name="Shape 841"/>
        <p:cNvGrpSpPr/>
        <p:nvPr/>
      </p:nvGrpSpPr>
      <p:grpSpPr>
        <a:xfrm>
          <a:off x="0" y="0"/>
          <a:ext cx="0" cy="0"/>
          <a:chOff x="0" y="0"/>
          <a:chExt cx="0" cy="0"/>
        </a:xfrm>
      </p:grpSpPr>
      <p:sp>
        <p:nvSpPr>
          <p:cNvPr id="842" name="Google Shape;842;p34"/>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lt1"/>
              </a:buClr>
              <a:buSzPts val="3600"/>
              <a:buFont typeface="Quattrocento Sans"/>
              <a:buNone/>
              <a:defRPr b="0" i="0" sz="36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3" name="Google Shape;843;p34"/>
          <p:cNvSpPr txBox="1"/>
          <p:nvPr>
            <p:ph idx="1" type="body"/>
          </p:nvPr>
        </p:nvSpPr>
        <p:spPr>
          <a:xfrm>
            <a:off x="584200" y="1435503"/>
            <a:ext cx="11018520" cy="1612749"/>
          </a:xfrm>
          <a:prstGeom prst="rect">
            <a:avLst/>
          </a:prstGeom>
          <a:noFill/>
          <a:ln>
            <a:noFill/>
          </a:ln>
        </p:spPr>
        <p:txBody>
          <a:bodyPr anchorCtr="0" anchor="t" bIns="0" lIns="0" spcFirstLastPara="1" rIns="0" wrap="square" tIns="0">
            <a:spAutoFit/>
          </a:bodyPr>
          <a:lstStyle>
            <a:lvl1pPr indent="-388620" lvl="0" marL="457200" marR="0" rtl="0" algn="l">
              <a:lnSpc>
                <a:spcPct val="100000"/>
              </a:lnSpc>
              <a:spcBef>
                <a:spcPts val="560"/>
              </a:spcBef>
              <a:spcAft>
                <a:spcPts val="0"/>
              </a:spcAft>
              <a:buClr>
                <a:schemeClr val="lt1"/>
              </a:buClr>
              <a:buSzPts val="2520"/>
              <a:buFont typeface="Noto Sans Symbols"/>
              <a:buChar char="·"/>
              <a:defRPr b="0" i="0" sz="2800" u="none" cap="none" strike="noStrike">
                <a:solidFill>
                  <a:schemeClr val="lt1"/>
                </a:solidFill>
                <a:latin typeface="Quattrocento Sans"/>
                <a:ea typeface="Quattrocento Sans"/>
                <a:cs typeface="Quattrocento Sans"/>
                <a:sym typeface="Quattrocento Sans"/>
              </a:defRPr>
            </a:lvl1pPr>
            <a:lvl2pPr indent="-342900" lvl="1" marL="914400" marR="0" rtl="0" algn="l">
              <a:lnSpc>
                <a:spcPct val="100000"/>
              </a:lnSpc>
              <a:spcBef>
                <a:spcPts val="400"/>
              </a:spcBef>
              <a:spcAft>
                <a:spcPts val="0"/>
              </a:spcAft>
              <a:buClr>
                <a:schemeClr val="lt1"/>
              </a:buClr>
              <a:buSzPts val="1800"/>
              <a:buFont typeface="Noto Sans Symbols"/>
              <a:buChar char="·"/>
              <a:defRPr b="0" i="0" sz="2000" u="none" cap="none" strike="noStrike">
                <a:solidFill>
                  <a:schemeClr val="lt1"/>
                </a:solidFill>
                <a:latin typeface="Quattrocento Sans"/>
                <a:ea typeface="Quattrocento Sans"/>
                <a:cs typeface="Quattrocento Sans"/>
                <a:sym typeface="Quattrocento Sans"/>
              </a:defRPr>
            </a:lvl2pPr>
            <a:lvl3pPr indent="-320039" lvl="2" marL="1371600" marR="0" rtl="0" algn="l">
              <a:lnSpc>
                <a:spcPct val="100000"/>
              </a:lnSpc>
              <a:spcBef>
                <a:spcPts val="320"/>
              </a:spcBef>
              <a:spcAft>
                <a:spcPts val="0"/>
              </a:spcAft>
              <a:buClr>
                <a:schemeClr val="lt1"/>
              </a:buClr>
              <a:buSzPts val="1440"/>
              <a:buFont typeface="Noto Sans Symbols"/>
              <a:buChar char="·"/>
              <a:defRPr b="0" i="0" sz="1600" u="none" cap="none" strike="noStrike">
                <a:solidFill>
                  <a:schemeClr val="lt1"/>
                </a:solidFill>
                <a:latin typeface="Quattrocento Sans"/>
                <a:ea typeface="Quattrocento Sans"/>
                <a:cs typeface="Quattrocento Sans"/>
                <a:sym typeface="Quattrocento Sans"/>
              </a:defRPr>
            </a:lvl3pPr>
            <a:lvl4pPr indent="-308610" lvl="3" marL="1828800" marR="0" rtl="0" algn="l">
              <a:lnSpc>
                <a:spcPct val="100000"/>
              </a:lnSpc>
              <a:spcBef>
                <a:spcPts val="280"/>
              </a:spcBef>
              <a:spcAft>
                <a:spcPts val="0"/>
              </a:spcAft>
              <a:buClr>
                <a:schemeClr val="lt1"/>
              </a:buClr>
              <a:buSzPts val="1260"/>
              <a:buFont typeface="Noto Sans Symbols"/>
              <a:buChar char="·"/>
              <a:defRPr b="0" i="0" sz="1400" u="none" cap="none" strike="noStrike">
                <a:solidFill>
                  <a:schemeClr val="lt1"/>
                </a:solidFill>
                <a:latin typeface="Quattrocento Sans"/>
                <a:ea typeface="Quattrocento Sans"/>
                <a:cs typeface="Quattrocento Sans"/>
                <a:sym typeface="Quattrocento Sans"/>
              </a:defRPr>
            </a:lvl4pPr>
            <a:lvl5pPr indent="-308610" lvl="4" marL="2286000" marR="0" rtl="0" algn="l">
              <a:lnSpc>
                <a:spcPct val="100000"/>
              </a:lnSpc>
              <a:spcBef>
                <a:spcPts val="280"/>
              </a:spcBef>
              <a:spcAft>
                <a:spcPts val="0"/>
              </a:spcAft>
              <a:buClr>
                <a:schemeClr val="lt1"/>
              </a:buClr>
              <a:buSzPts val="1260"/>
              <a:buFont typeface="Noto Sans Symbols"/>
              <a:buChar char="·"/>
              <a:defRPr b="0" i="0" sz="1400" u="none" cap="none" strike="noStrike">
                <a:solidFill>
                  <a:schemeClr val="lt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9pPr>
          </a:lstStyle>
          <a:p/>
        </p:txBody>
      </p:sp>
      <p:pic>
        <p:nvPicPr>
          <p:cNvPr id="844" name="Google Shape;844;p34"/>
          <p:cNvPicPr preferRelativeResize="0"/>
          <p:nvPr/>
        </p:nvPicPr>
        <p:blipFill rotWithShape="1">
          <a:blip r:embed="rId1">
            <a:alphaModFix/>
          </a:blip>
          <a:srcRect b="0" l="0" r="0" t="0"/>
          <a:stretch/>
        </p:blipFill>
        <p:spPr>
          <a:xfrm rot="5400000">
            <a:off x="9509919" y="2743200"/>
            <a:ext cx="6858000" cy="1371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8">
          <p15:clr>
            <a:srgbClr val="C35EA4"/>
          </p15:clr>
        </p15:guide>
        <p15:guide id="2" pos="7313">
          <p15:clr>
            <a:srgbClr val="C35EA4"/>
          </p15:clr>
        </p15:guide>
        <p15:guide id="3" orient="horz" pos="369">
          <p15:clr>
            <a:srgbClr val="C35EA4"/>
          </p15:clr>
        </p15:guide>
        <p15:guide id="4" orient="horz" pos="3949">
          <p15:clr>
            <a:srgbClr val="C35EA4"/>
          </p15:clr>
        </p15:guide>
        <p15:guide id="5" orient="horz" pos="184">
          <p15:clr>
            <a:srgbClr val="A4A3A4"/>
          </p15:clr>
        </p15:guide>
        <p15:guide id="6" pos="185">
          <p15:clr>
            <a:srgbClr val="A4A3A4"/>
          </p15:clr>
        </p15:guide>
        <p15:guide id="7" orient="horz" pos="4135">
          <p15:clr>
            <a:srgbClr val="A4A3A4"/>
          </p15:clr>
        </p15:guide>
        <p15:guide id="8"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inkedin.com/in/andrea-d-onofrio-5983168/" TargetMode="External"/><Relationship Id="rId4" Type="http://schemas.openxmlformats.org/officeDocument/2006/relationships/image" Target="../media/image5.png"/><Relationship Id="rId5" Type="http://schemas.openxmlformats.org/officeDocument/2006/relationships/image" Target="../media/image37.jpg"/><Relationship Id="rId6"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microsoft.com/en-us/research/project/afmr-scientific-discovery-and-innovation/" TargetMode="Externa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learn.microsoft.com/en-us/azure/ai-services/openai/concepts/prompt-engineering" TargetMode="External"/><Relationship Id="rId4" Type="http://schemas.openxmlformats.org/officeDocument/2006/relationships/hyperlink" Target="https://learn.microsoft.com/en-us/azure/ai-services/openai/concepts/prompt-engineering" TargetMode="External"/><Relationship Id="rId5" Type="http://schemas.openxmlformats.org/officeDocument/2006/relationships/hyperlink" Target="https://learn.microsoft.com/en-us/azure/ai-studio/concepts/retrieval-augmented-generation" TargetMode="External"/><Relationship Id="rId6" Type="http://schemas.openxmlformats.org/officeDocument/2006/relationships/hyperlink" Target="https://learn.microsoft.com/en-us/azure/ai-services/openai/how-to/fine-tuning?tabs=turbo%2cpython-new&amp;pivots=programming-language-studi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
          <p:cNvSpPr txBox="1"/>
          <p:nvPr>
            <p:ph type="title"/>
          </p:nvPr>
        </p:nvSpPr>
        <p:spPr>
          <a:xfrm>
            <a:off x="463088" y="1197354"/>
            <a:ext cx="4462253" cy="196977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chemeClr val="lt1"/>
              </a:buClr>
              <a:buSzPts val="3200"/>
              <a:buFont typeface="Quattrocento Sans"/>
              <a:buNone/>
            </a:pPr>
            <a:r>
              <a:rPr lang="en-US" sz="3200"/>
              <a:t>Impatti e opportunità della AI Generativa dall'osservatorio Microsoft Italia</a:t>
            </a:r>
            <a:endParaRPr/>
          </a:p>
        </p:txBody>
      </p:sp>
      <p:sp>
        <p:nvSpPr>
          <p:cNvPr id="1129" name="Google Shape;1129;p1"/>
          <p:cNvSpPr txBox="1"/>
          <p:nvPr>
            <p:ph idx="1" type="body"/>
          </p:nvPr>
        </p:nvSpPr>
        <p:spPr>
          <a:xfrm>
            <a:off x="434535" y="3502155"/>
            <a:ext cx="4462253" cy="101566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1980"/>
              <a:buNone/>
            </a:pPr>
            <a:r>
              <a:rPr lang="en-US"/>
              <a:t>Andrea D’Onofrio</a:t>
            </a:r>
            <a:endParaRPr/>
          </a:p>
          <a:p>
            <a:pPr indent="0" lvl="0" marL="0" rtl="0" algn="l">
              <a:lnSpc>
                <a:spcPct val="100000"/>
              </a:lnSpc>
              <a:spcBef>
                <a:spcPts val="0"/>
              </a:spcBef>
              <a:spcAft>
                <a:spcPts val="0"/>
              </a:spcAft>
              <a:buClr>
                <a:schemeClr val="lt1"/>
              </a:buClr>
              <a:buSzPts val="1980"/>
              <a:buNone/>
            </a:pPr>
            <a:r>
              <a:rPr lang="en-US"/>
              <a:t>Data&amp;AI Lead</a:t>
            </a:r>
            <a:endParaRPr/>
          </a:p>
          <a:p>
            <a:pPr indent="0" lvl="0" marL="0" rtl="0" algn="l">
              <a:lnSpc>
                <a:spcPct val="100000"/>
              </a:lnSpc>
              <a:spcBef>
                <a:spcPts val="0"/>
              </a:spcBef>
              <a:spcAft>
                <a:spcPts val="0"/>
              </a:spcAft>
              <a:buClr>
                <a:schemeClr val="lt1"/>
              </a:buClr>
              <a:buSzPts val="1980"/>
              <a:buNone/>
            </a:pPr>
            <a:r>
              <a:rPr lang="en-US" u="sng">
                <a:solidFill>
                  <a:schemeClr val="hlink"/>
                </a:solidFill>
                <a:hlinkClick r:id="rId3"/>
              </a:rPr>
              <a:t>Andrea D'Onofrio | LinkedIn</a:t>
            </a:r>
            <a:endParaRPr/>
          </a:p>
        </p:txBody>
      </p:sp>
      <p:pic>
        <p:nvPicPr>
          <p:cNvPr descr="Microsoft logo " id="1130" name="Google Shape;1130;p1"/>
          <p:cNvPicPr preferRelativeResize="0"/>
          <p:nvPr/>
        </p:nvPicPr>
        <p:blipFill rotWithShape="1">
          <a:blip r:embed="rId4">
            <a:alphaModFix/>
          </a:blip>
          <a:srcRect b="0" l="0" r="0" t="0"/>
          <a:stretch/>
        </p:blipFill>
        <p:spPr>
          <a:xfrm>
            <a:off x="584200" y="585788"/>
            <a:ext cx="1366245" cy="292608"/>
          </a:xfrm>
          <a:prstGeom prst="rect">
            <a:avLst/>
          </a:prstGeom>
          <a:noFill/>
          <a:ln>
            <a:noFill/>
          </a:ln>
        </p:spPr>
      </p:pic>
      <p:grpSp>
        <p:nvGrpSpPr>
          <p:cNvPr id="1131" name="Google Shape;1131;p1"/>
          <p:cNvGrpSpPr/>
          <p:nvPr/>
        </p:nvGrpSpPr>
        <p:grpSpPr>
          <a:xfrm>
            <a:off x="0" y="6395481"/>
            <a:ext cx="3233058" cy="201297"/>
            <a:chOff x="1404257" y="6281146"/>
            <a:chExt cx="3233058" cy="201297"/>
          </a:xfrm>
        </p:grpSpPr>
        <p:sp>
          <p:nvSpPr>
            <p:cNvPr id="1132" name="Google Shape;1132;p1"/>
            <p:cNvSpPr/>
            <p:nvPr/>
          </p:nvSpPr>
          <p:spPr>
            <a:xfrm>
              <a:off x="1404257" y="6281146"/>
              <a:ext cx="1077686" cy="201297"/>
            </a:xfrm>
            <a:prstGeom prst="rect">
              <a:avLst/>
            </a:prstGeom>
            <a:solidFill>
              <a:schemeClr val="accent2"/>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chemeClr val="lt1"/>
                </a:buClr>
                <a:buSzPts val="1400"/>
                <a:buFont typeface="Quattrocento Sans"/>
                <a:buNone/>
              </a:pPr>
              <a:r>
                <a:t/>
              </a:r>
              <a:endParaRPr b="0" i="0" sz="1400" u="none" cap="none" strike="noStrike">
                <a:solidFill>
                  <a:srgbClr val="FFFFFF"/>
                </a:solidFill>
                <a:latin typeface="Quattrocento Sans"/>
                <a:ea typeface="Quattrocento Sans"/>
                <a:cs typeface="Quattrocento Sans"/>
                <a:sym typeface="Quattrocento Sans"/>
              </a:endParaRPr>
            </a:p>
          </p:txBody>
        </p:sp>
        <p:sp>
          <p:nvSpPr>
            <p:cNvPr id="1133" name="Google Shape;1133;p1"/>
            <p:cNvSpPr/>
            <p:nvPr/>
          </p:nvSpPr>
          <p:spPr>
            <a:xfrm>
              <a:off x="2481943" y="6281146"/>
              <a:ext cx="1077686" cy="201297"/>
            </a:xfrm>
            <a:prstGeom prst="rect">
              <a:avLst/>
            </a:prstGeom>
            <a:solidFill>
              <a:schemeClr val="accent1"/>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chemeClr val="lt1"/>
                </a:buClr>
                <a:buSzPts val="1400"/>
                <a:buFont typeface="Quattrocento Sans"/>
                <a:buNone/>
              </a:pPr>
              <a:r>
                <a:t/>
              </a:r>
              <a:endParaRPr b="0" i="0" sz="1400" u="none" cap="none" strike="noStrike">
                <a:solidFill>
                  <a:srgbClr val="FFFFFF"/>
                </a:solidFill>
                <a:latin typeface="Quattrocento Sans"/>
                <a:ea typeface="Quattrocento Sans"/>
                <a:cs typeface="Quattrocento Sans"/>
                <a:sym typeface="Quattrocento Sans"/>
              </a:endParaRPr>
            </a:p>
          </p:txBody>
        </p:sp>
        <p:sp>
          <p:nvSpPr>
            <p:cNvPr id="1134" name="Google Shape;1134;p1"/>
            <p:cNvSpPr/>
            <p:nvPr/>
          </p:nvSpPr>
          <p:spPr>
            <a:xfrm>
              <a:off x="3559629" y="6281146"/>
              <a:ext cx="1077686" cy="201297"/>
            </a:xfrm>
            <a:prstGeom prst="rect">
              <a:avLst/>
            </a:prstGeom>
            <a:solidFill>
              <a:srgbClr val="96EFFF"/>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chemeClr val="lt1"/>
                </a:buClr>
                <a:buSzPts val="1400"/>
                <a:buFont typeface="Quattrocento Sans"/>
                <a:buNone/>
              </a:pPr>
              <a:r>
                <a:t/>
              </a:r>
              <a:endParaRPr b="0" i="0" sz="1400" u="none" cap="none" strike="noStrike">
                <a:solidFill>
                  <a:srgbClr val="FFFFFF"/>
                </a:solidFill>
                <a:latin typeface="Quattrocento Sans"/>
                <a:ea typeface="Quattrocento Sans"/>
                <a:cs typeface="Quattrocento Sans"/>
                <a:sym typeface="Quattrocento Sans"/>
              </a:endParaRPr>
            </a:p>
          </p:txBody>
        </p:sp>
      </p:grpSp>
      <p:pic>
        <p:nvPicPr>
          <p:cNvPr id="1135" name="Google Shape;1135;p1"/>
          <p:cNvPicPr preferRelativeResize="0"/>
          <p:nvPr/>
        </p:nvPicPr>
        <p:blipFill rotWithShape="1">
          <a:blip r:embed="rId5">
            <a:alphaModFix/>
          </a:blip>
          <a:srcRect b="0" l="0" r="0" t="0"/>
          <a:stretch/>
        </p:blipFill>
        <p:spPr>
          <a:xfrm>
            <a:off x="1324346" y="4676774"/>
            <a:ext cx="1595437" cy="1595437"/>
          </a:xfrm>
          <a:prstGeom prst="rect">
            <a:avLst/>
          </a:prstGeom>
          <a:noFill/>
          <a:ln>
            <a:noFill/>
          </a:ln>
        </p:spPr>
      </p:pic>
      <p:pic>
        <p:nvPicPr>
          <p:cNvPr id="1136" name="Google Shape;1136;p1"/>
          <p:cNvPicPr preferRelativeResize="0"/>
          <p:nvPr/>
        </p:nvPicPr>
        <p:blipFill rotWithShape="1">
          <a:blip r:embed="rId6">
            <a:alphaModFix/>
          </a:blip>
          <a:srcRect b="0" l="0" r="0" t="0"/>
          <a:stretch/>
        </p:blipFill>
        <p:spPr>
          <a:xfrm>
            <a:off x="376024" y="5074906"/>
            <a:ext cx="891298" cy="79917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10"/>
          <p:cNvSpPr txBox="1"/>
          <p:nvPr/>
        </p:nvSpPr>
        <p:spPr>
          <a:xfrm>
            <a:off x="1578664" y="2182505"/>
            <a:ext cx="9034671" cy="249299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5400"/>
              <a:buFont typeface="Quattrocento Sans"/>
              <a:buNone/>
            </a:pPr>
            <a:r>
              <a:rPr b="0" i="0" lang="en-US" sz="5400" u="none" cap="none" strike="noStrike">
                <a:solidFill>
                  <a:srgbClr val="FFFFFF"/>
                </a:solidFill>
                <a:latin typeface="Quattrocento Sans"/>
                <a:ea typeface="Quattrocento Sans"/>
                <a:cs typeface="Quattrocento Sans"/>
                <a:sym typeface="Quattrocento Sans"/>
              </a:rPr>
              <a:t>How can I use GenAI in business </a:t>
            </a:r>
            <a:r>
              <a:rPr b="0" i="0" lang="en-US" sz="5400" u="none" cap="none" strike="noStrike">
                <a:solidFill>
                  <a:srgbClr val="CD9AD0"/>
                </a:solidFill>
                <a:latin typeface="Quattrocento Sans"/>
                <a:ea typeface="Quattrocento Sans"/>
                <a:cs typeface="Quattrocento Sans"/>
                <a:sym typeface="Quattrocento Sans"/>
              </a:rPr>
              <a:t>if there are allucinations?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202"/>
                                        </p:tgtEl>
                                        <p:attrNameLst>
                                          <p:attrName>style.visibility</p:attrName>
                                        </p:attrNameLst>
                                      </p:cBhvr>
                                      <p:to>
                                        <p:strVal val="visible"/>
                                      </p:to>
                                    </p:set>
                                    <p:animEffect filter="fade" transition="in">
                                      <p:cBhvr>
                                        <p:cTn dur="500"/>
                                        <p:tgtEl>
                                          <p:spTgt spid="1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11"/>
          <p:cNvSpPr txBox="1"/>
          <p:nvPr/>
        </p:nvSpPr>
        <p:spPr>
          <a:xfrm>
            <a:off x="1578664" y="2182505"/>
            <a:ext cx="9034671"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5400"/>
              <a:buFont typeface="Quattrocento Sans"/>
              <a:buNone/>
            </a:pPr>
            <a:r>
              <a:rPr b="0" i="0" lang="en-US" sz="5400" u="none" cap="none" strike="noStrike">
                <a:solidFill>
                  <a:srgbClr val="FFFFFF"/>
                </a:solidFill>
                <a:latin typeface="Quattrocento Sans"/>
                <a:ea typeface="Quattrocento Sans"/>
                <a:cs typeface="Quattrocento Sans"/>
                <a:sym typeface="Quattrocento Sans"/>
              </a:rPr>
              <a:t>Is my data used to </a:t>
            </a:r>
            <a:r>
              <a:rPr b="0" i="0" lang="en-US" sz="5400" u="none" cap="none" strike="noStrike">
                <a:solidFill>
                  <a:srgbClr val="CD9AD0"/>
                </a:solidFill>
                <a:latin typeface="Quattrocento Sans"/>
                <a:ea typeface="Quattrocento Sans"/>
                <a:cs typeface="Quattrocento Sans"/>
                <a:sym typeface="Quattrocento Sans"/>
              </a:rPr>
              <a:t>train and evolve AI models?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208"/>
                                        </p:tgtEl>
                                        <p:attrNameLst>
                                          <p:attrName>style.visibility</p:attrName>
                                        </p:attrNameLst>
                                      </p:cBhvr>
                                      <p:to>
                                        <p:strVal val="visible"/>
                                      </p:to>
                                    </p:set>
                                    <p:animEffect filter="fade" transition="in">
                                      <p:cBhvr>
                                        <p:cTn dur="500"/>
                                        <p:tgtEl>
                                          <p:spTgt spid="1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2"/>
          <p:cNvSpPr txBox="1"/>
          <p:nvPr/>
        </p:nvSpPr>
        <p:spPr>
          <a:xfrm>
            <a:off x="1578664" y="2182505"/>
            <a:ext cx="9034671"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5400"/>
              <a:buFont typeface="Quattrocento Sans"/>
              <a:buNone/>
            </a:pPr>
            <a:r>
              <a:rPr b="0" i="0" lang="en-US" sz="5400" u="none" cap="none" strike="noStrike">
                <a:solidFill>
                  <a:srgbClr val="FFFFFF"/>
                </a:solidFill>
                <a:latin typeface="Quattrocento Sans"/>
                <a:ea typeface="Quattrocento Sans"/>
                <a:cs typeface="Quattrocento Sans"/>
                <a:sym typeface="Quattrocento Sans"/>
              </a:rPr>
              <a:t>LLM is a simple </a:t>
            </a:r>
            <a:r>
              <a:rPr b="0" i="0" lang="en-US" sz="5400" u="none" cap="none" strike="noStrike">
                <a:solidFill>
                  <a:srgbClr val="CD9AD0"/>
                </a:solidFill>
                <a:latin typeface="Quattrocento Sans"/>
                <a:ea typeface="Quattrocento Sans"/>
                <a:cs typeface="Quattrocento Sans"/>
                <a:sym typeface="Quattrocento Sans"/>
              </a:rPr>
              <a:t>«language calculator»</a:t>
            </a:r>
            <a:endParaRPr b="0" i="0" sz="5400" u="none" cap="none" strike="noStrike">
              <a:solidFill>
                <a:srgbClr val="CD9AD0"/>
              </a:solidFill>
              <a:latin typeface="Quattrocento Sans"/>
              <a:ea typeface="Quattrocento Sans"/>
              <a:cs typeface="Quattrocento Sans"/>
              <a:sym typeface="Quattrocento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214"/>
                                        </p:tgtEl>
                                        <p:attrNameLst>
                                          <p:attrName>style.visibility</p:attrName>
                                        </p:attrNameLst>
                                      </p:cBhvr>
                                      <p:to>
                                        <p:strVal val="visible"/>
                                      </p:to>
                                    </p:set>
                                    <p:animEffect filter="fade" transition="in">
                                      <p:cBhvr>
                                        <p:cTn dur="500"/>
                                        <p:tgtEl>
                                          <p:spTgt spid="1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3"/>
          <p:cNvSpPr txBox="1"/>
          <p:nvPr>
            <p:ph type="title"/>
          </p:nvPr>
        </p:nvSpPr>
        <p:spPr>
          <a:xfrm>
            <a:off x="588963" y="2965747"/>
            <a:ext cx="4159250" cy="92333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accent1"/>
              </a:buClr>
              <a:buSzPts val="2400"/>
              <a:buFont typeface="Quattrocento Sans"/>
              <a:buNone/>
            </a:pPr>
            <a:r>
              <a:rPr lang="en-US" sz="2400">
                <a:solidFill>
                  <a:schemeClr val="accent1"/>
                </a:solidFill>
              </a:rPr>
              <a:t>it’s like a…</a:t>
            </a:r>
            <a:br>
              <a:rPr lang="en-US"/>
            </a:br>
            <a:r>
              <a:rPr lang="en-US"/>
              <a:t>Language Calculator</a:t>
            </a:r>
            <a:endParaRPr/>
          </a:p>
        </p:txBody>
      </p:sp>
      <p:pic>
        <p:nvPicPr>
          <p:cNvPr id="1220" name="Google Shape;1220;p13"/>
          <p:cNvPicPr preferRelativeResize="0"/>
          <p:nvPr>
            <p:ph idx="2" type="pic"/>
          </p:nvPr>
        </p:nvPicPr>
        <p:blipFill rotWithShape="1">
          <a:blip r:embed="rId3">
            <a:alphaModFix/>
          </a:blip>
          <a:srcRect b="253" l="4315" r="4315" t="8375"/>
          <a:stretch/>
        </p:blipFill>
        <p:spPr>
          <a:xfrm>
            <a:off x="5334000" y="0"/>
            <a:ext cx="6858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4"/>
          <p:cNvSpPr txBox="1"/>
          <p:nvPr/>
        </p:nvSpPr>
        <p:spPr>
          <a:xfrm>
            <a:off x="5153891" y="1098983"/>
            <a:ext cx="1702454" cy="38779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Città</a:t>
            </a:r>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Foresta</a:t>
            </a:r>
            <a:endParaRPr b="0" i="0" sz="2800" u="none" cap="none" strike="noStrike">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Cascina</a:t>
            </a:r>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Campagna</a:t>
            </a:r>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Esselunga</a:t>
            </a:r>
            <a:endParaRPr b="0" i="0" sz="2800" u="none" cap="none" strike="noStrike">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Fattoria</a:t>
            </a:r>
            <a:endParaRPr b="0" i="0" sz="2800" u="none" cap="none" strike="noStrike">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Spiaggia</a:t>
            </a:r>
            <a:endParaRPr b="0" i="0" sz="2800" u="none" cap="none" strike="noStrike">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a:t>
            </a:r>
            <a:endParaRPr/>
          </a:p>
        </p:txBody>
      </p:sp>
      <p:grpSp>
        <p:nvGrpSpPr>
          <p:cNvPr id="1226" name="Google Shape;1226;p14"/>
          <p:cNvGrpSpPr/>
          <p:nvPr/>
        </p:nvGrpSpPr>
        <p:grpSpPr>
          <a:xfrm>
            <a:off x="4879459" y="-1710640"/>
            <a:ext cx="2433081" cy="6806396"/>
            <a:chOff x="4795185" y="457200"/>
            <a:chExt cx="2433081" cy="6806396"/>
          </a:xfrm>
        </p:grpSpPr>
        <p:sp>
          <p:nvSpPr>
            <p:cNvPr id="1227" name="Google Shape;1227;p14"/>
            <p:cNvSpPr/>
            <p:nvPr/>
          </p:nvSpPr>
          <p:spPr>
            <a:xfrm>
              <a:off x="4863757" y="457200"/>
              <a:ext cx="2364509" cy="3268335"/>
            </a:xfrm>
            <a:prstGeom prst="rect">
              <a:avLst/>
            </a:prstGeom>
            <a:solidFill>
              <a:schemeClr val="dk1">
                <a:alpha val="71764"/>
              </a:schemeClr>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28" name="Google Shape;1228;p14"/>
            <p:cNvSpPr/>
            <p:nvPr/>
          </p:nvSpPr>
          <p:spPr>
            <a:xfrm>
              <a:off x="4795185" y="4106256"/>
              <a:ext cx="2364509" cy="3157340"/>
            </a:xfrm>
            <a:prstGeom prst="rect">
              <a:avLst/>
            </a:prstGeom>
            <a:solidFill>
              <a:schemeClr val="dk1">
                <a:alpha val="71764"/>
              </a:schemeClr>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grpSp>
      <p:sp>
        <p:nvSpPr>
          <p:cNvPr id="1229" name="Google Shape;1229;p14"/>
          <p:cNvSpPr txBox="1"/>
          <p:nvPr>
            <p:ph type="title"/>
          </p:nvPr>
        </p:nvSpPr>
        <p:spPr>
          <a:xfrm>
            <a:off x="588263" y="457200"/>
            <a:ext cx="11123446"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FFFFFF"/>
              </a:buClr>
              <a:buSzPts val="3200"/>
              <a:buFont typeface="Quattrocento Sans"/>
              <a:buNone/>
            </a:pPr>
            <a:r>
              <a:rPr lang="en-US" sz="3200">
                <a:solidFill>
                  <a:srgbClr val="FFFFFF"/>
                </a:solidFill>
                <a:latin typeface="Quattrocento Sans"/>
                <a:ea typeface="Quattrocento Sans"/>
                <a:cs typeface="Quattrocento Sans"/>
                <a:sym typeface="Quattrocento Sans"/>
              </a:rPr>
              <a:t>Next Best Word</a:t>
            </a:r>
            <a:endParaRPr/>
          </a:p>
        </p:txBody>
      </p:sp>
      <p:sp>
        <p:nvSpPr>
          <p:cNvPr id="1230" name="Google Shape;1230;p14"/>
          <p:cNvSpPr txBox="1"/>
          <p:nvPr/>
        </p:nvSpPr>
        <p:spPr>
          <a:xfrm>
            <a:off x="490700" y="2798126"/>
            <a:ext cx="4034759"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800" u="none" cap="none" strike="noStrike">
                <a:solidFill>
                  <a:schemeClr val="lt1"/>
                </a:solidFill>
                <a:latin typeface="Quattrocento Sans"/>
                <a:ea typeface="Quattrocento Sans"/>
                <a:cs typeface="Quattrocento Sans"/>
                <a:sym typeface="Quattrocento Sans"/>
              </a:rPr>
              <a:t>La Donzelletta Vien Dalla </a:t>
            </a:r>
            <a:endParaRPr/>
          </a:p>
        </p:txBody>
      </p:sp>
      <p:grpSp>
        <p:nvGrpSpPr>
          <p:cNvPr id="1231" name="Google Shape;1231;p14"/>
          <p:cNvGrpSpPr/>
          <p:nvPr/>
        </p:nvGrpSpPr>
        <p:grpSpPr>
          <a:xfrm>
            <a:off x="7424553" y="1520993"/>
            <a:ext cx="1063665" cy="2936246"/>
            <a:chOff x="7424553" y="2361498"/>
            <a:chExt cx="1063665" cy="2936246"/>
          </a:xfrm>
        </p:grpSpPr>
        <p:sp>
          <p:nvSpPr>
            <p:cNvPr id="1232" name="Google Shape;1232;p14"/>
            <p:cNvSpPr/>
            <p:nvPr/>
          </p:nvSpPr>
          <p:spPr>
            <a:xfrm>
              <a:off x="7424555" y="2361498"/>
              <a:ext cx="241674" cy="48953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33" name="Google Shape;1233;p14"/>
            <p:cNvSpPr/>
            <p:nvPr/>
          </p:nvSpPr>
          <p:spPr>
            <a:xfrm>
              <a:off x="7424555" y="2851028"/>
              <a:ext cx="289338" cy="418645"/>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34" name="Google Shape;1234;p14"/>
            <p:cNvSpPr/>
            <p:nvPr/>
          </p:nvSpPr>
          <p:spPr>
            <a:xfrm>
              <a:off x="7429791" y="3269673"/>
              <a:ext cx="88610" cy="418645"/>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35" name="Google Shape;1235;p14"/>
            <p:cNvSpPr/>
            <p:nvPr/>
          </p:nvSpPr>
          <p:spPr>
            <a:xfrm>
              <a:off x="7424555" y="3682091"/>
              <a:ext cx="1063663" cy="372172"/>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36" name="Google Shape;1236;p14"/>
            <p:cNvSpPr/>
            <p:nvPr/>
          </p:nvSpPr>
          <p:spPr>
            <a:xfrm>
              <a:off x="7424555" y="4054263"/>
              <a:ext cx="289338" cy="418645"/>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37" name="Google Shape;1237;p14"/>
            <p:cNvSpPr/>
            <p:nvPr/>
          </p:nvSpPr>
          <p:spPr>
            <a:xfrm>
              <a:off x="7424554" y="4466681"/>
              <a:ext cx="383185" cy="418645"/>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38" name="Google Shape;1238;p14"/>
            <p:cNvSpPr/>
            <p:nvPr/>
          </p:nvSpPr>
          <p:spPr>
            <a:xfrm>
              <a:off x="7424553" y="4879099"/>
              <a:ext cx="88610" cy="418645"/>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grpSp>
      <p:sp>
        <p:nvSpPr>
          <p:cNvPr id="1239" name="Google Shape;1239;p14"/>
          <p:cNvSpPr/>
          <p:nvPr/>
        </p:nvSpPr>
        <p:spPr>
          <a:xfrm>
            <a:off x="8067893" y="2608484"/>
            <a:ext cx="845301" cy="858981"/>
          </a:xfrm>
          <a:prstGeom prst="ellipse">
            <a:avLst/>
          </a:prstGeom>
          <a:noFill/>
          <a:ln cap="flat" cmpd="sng" w="9525">
            <a:solidFill>
              <a:srgbClr val="00B050"/>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cxnSp>
        <p:nvCxnSpPr>
          <p:cNvPr id="1240" name="Google Shape;1240;p14"/>
          <p:cNvCxnSpPr/>
          <p:nvPr/>
        </p:nvCxnSpPr>
        <p:spPr>
          <a:xfrm>
            <a:off x="8913194" y="3033617"/>
            <a:ext cx="549492" cy="4357"/>
          </a:xfrm>
          <a:prstGeom prst="straightConnector1">
            <a:avLst/>
          </a:prstGeom>
          <a:noFill/>
          <a:ln cap="flat" cmpd="sng" w="9525">
            <a:solidFill>
              <a:srgbClr val="00B050"/>
            </a:solidFill>
            <a:prstDash val="solid"/>
            <a:round/>
            <a:headEnd len="sm" w="sm" type="none"/>
            <a:tailEnd len="med" w="med" type="triangle"/>
          </a:ln>
        </p:spPr>
      </p:cxnSp>
      <p:sp>
        <p:nvSpPr>
          <p:cNvPr id="1241" name="Google Shape;1241;p14"/>
          <p:cNvSpPr txBox="1"/>
          <p:nvPr/>
        </p:nvSpPr>
        <p:spPr>
          <a:xfrm>
            <a:off x="9556532" y="2134367"/>
            <a:ext cx="2637793" cy="153888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In the training set, statistically, in this proportion of occurrences the next word was Campagna.</a:t>
            </a:r>
            <a:endParaRPr/>
          </a:p>
        </p:txBody>
      </p:sp>
      <p:sp>
        <p:nvSpPr>
          <p:cNvPr id="1242" name="Google Shape;1242;p14"/>
          <p:cNvSpPr txBox="1"/>
          <p:nvPr/>
        </p:nvSpPr>
        <p:spPr>
          <a:xfrm>
            <a:off x="4729018" y="5063044"/>
            <a:ext cx="342629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lt1"/>
                </a:solidFill>
                <a:latin typeface="Quattrocento Sans"/>
                <a:ea typeface="Quattrocento Sans"/>
                <a:cs typeface="Quattrocento Sans"/>
                <a:sym typeface="Quattrocento Sans"/>
              </a:rPr>
              <a:t>LLMs think fast and tend to respond in an automatic way, as we did by reading this sentence.</a:t>
            </a:r>
            <a:endParaRPr/>
          </a:p>
        </p:txBody>
      </p:sp>
      <p:sp>
        <p:nvSpPr>
          <p:cNvPr id="1243" name="Google Shape;1243;p14"/>
          <p:cNvSpPr/>
          <p:nvPr/>
        </p:nvSpPr>
        <p:spPr>
          <a:xfrm>
            <a:off x="9462686" y="1520993"/>
            <a:ext cx="2535350" cy="2765632"/>
          </a:xfrm>
          <a:prstGeom prst="roundRect">
            <a:avLst>
              <a:gd fmla="val 8288" name="adj"/>
            </a:avLst>
          </a:prstGeom>
          <a:noFill/>
          <a:ln cap="flat" cmpd="sng" w="9525">
            <a:solidFill>
              <a:srgbClr val="00B050"/>
            </a:solidFill>
            <a:prstDash val="dash"/>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pic>
        <p:nvPicPr>
          <p:cNvPr descr="Dimensionality of Word Embeddings | Baeldung on Computer Science" id="1244" name="Google Shape;1244;p14"/>
          <p:cNvPicPr preferRelativeResize="0"/>
          <p:nvPr/>
        </p:nvPicPr>
        <p:blipFill rotWithShape="1">
          <a:blip r:embed="rId3">
            <a:alphaModFix/>
          </a:blip>
          <a:srcRect b="0" l="0" r="0" t="0"/>
          <a:stretch/>
        </p:blipFill>
        <p:spPr>
          <a:xfrm>
            <a:off x="9462686" y="4457239"/>
            <a:ext cx="2533819" cy="2162623"/>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gtEl>
                                        <p:attrNameLst>
                                          <p:attrName>style.visibility</p:attrName>
                                        </p:attrNameLst>
                                      </p:cBhvr>
                                      <p:to>
                                        <p:strVal val="visible"/>
                                      </p:to>
                                    </p:set>
                                    <p:animEffect filter="fade" transition="in">
                                      <p:cBhvr>
                                        <p:cTn dur="1000"/>
                                        <p:tgtEl>
                                          <p:spTgt spid="1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5"/>
                                        </p:tgtEl>
                                        <p:attrNameLst>
                                          <p:attrName>style.visibility</p:attrName>
                                        </p:attrNameLst>
                                      </p:cBhvr>
                                      <p:to>
                                        <p:strVal val="visible"/>
                                      </p:to>
                                    </p:set>
                                    <p:animEffect filter="fade" transition="in">
                                      <p:cBhvr>
                                        <p:cTn dur="500"/>
                                        <p:tgtEl>
                                          <p:spTgt spid="1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500"/>
                                        <p:tgtEl>
                                          <p:spTgt spid="1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500"/>
                                        <p:tgtEl>
                                          <p:spTgt spid="1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1"/>
                                        </p:tgtEl>
                                        <p:attrNameLst>
                                          <p:attrName>style.visibility</p:attrName>
                                        </p:attrNameLst>
                                      </p:cBhvr>
                                      <p:to>
                                        <p:strVal val="visible"/>
                                      </p:to>
                                    </p:set>
                                    <p:animEffect filter="fade" transition="in">
                                      <p:cBhvr>
                                        <p:cTn dur="500"/>
                                        <p:tgtEl>
                                          <p:spTgt spid="1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500"/>
                                        <p:tgtEl>
                                          <p:spTgt spid="1239"/>
                                        </p:tgtEl>
                                      </p:cBhvr>
                                    </p:animEffect>
                                  </p:childTnLst>
                                </p:cTn>
                              </p:par>
                              <p:par>
                                <p:cTn fill="hold" nodeType="with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500"/>
                                        <p:tgtEl>
                                          <p:spTgt spid="1240"/>
                                        </p:tgtEl>
                                      </p:cBhvr>
                                    </p:animEffect>
                                  </p:childTnLst>
                                </p:cTn>
                              </p:par>
                              <p:par>
                                <p:cTn fill="hold" nodeType="with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500"/>
                                        <p:tgtEl>
                                          <p:spTgt spid="1243"/>
                                        </p:tgtEl>
                                      </p:cBhvr>
                                    </p:animEffect>
                                  </p:childTnLst>
                                </p:cTn>
                              </p:par>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5"/>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600"/>
              <a:buFont typeface="Quattrocento Sans"/>
              <a:buNone/>
            </a:pPr>
            <a:r>
              <a:rPr lang="en-US"/>
              <a:t>Pre-training a Large Language Model</a:t>
            </a:r>
            <a:endParaRPr/>
          </a:p>
        </p:txBody>
      </p:sp>
      <p:sp>
        <p:nvSpPr>
          <p:cNvPr id="1250" name="Google Shape;1250;p15"/>
          <p:cNvSpPr txBox="1"/>
          <p:nvPr/>
        </p:nvSpPr>
        <p:spPr>
          <a:xfrm>
            <a:off x="2013078" y="1884024"/>
            <a:ext cx="1238929"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Pretraining</a:t>
            </a:r>
            <a:endParaRPr/>
          </a:p>
        </p:txBody>
      </p:sp>
      <p:sp>
        <p:nvSpPr>
          <p:cNvPr id="1251" name="Google Shape;1251;p15"/>
          <p:cNvSpPr txBox="1"/>
          <p:nvPr/>
        </p:nvSpPr>
        <p:spPr>
          <a:xfrm>
            <a:off x="4102762" y="1800145"/>
            <a:ext cx="1993238"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Supervised Finetuning</a:t>
            </a:r>
            <a:endParaRPr/>
          </a:p>
        </p:txBody>
      </p:sp>
      <p:sp>
        <p:nvSpPr>
          <p:cNvPr id="1252" name="Google Shape;1252;p15"/>
          <p:cNvSpPr txBox="1"/>
          <p:nvPr/>
        </p:nvSpPr>
        <p:spPr>
          <a:xfrm>
            <a:off x="6815417" y="1800145"/>
            <a:ext cx="1366850"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Reward Modelling</a:t>
            </a:r>
            <a:endParaRPr/>
          </a:p>
        </p:txBody>
      </p:sp>
      <p:sp>
        <p:nvSpPr>
          <p:cNvPr id="1253" name="Google Shape;1253;p15"/>
          <p:cNvSpPr txBox="1"/>
          <p:nvPr/>
        </p:nvSpPr>
        <p:spPr>
          <a:xfrm>
            <a:off x="8692026" y="1794409"/>
            <a:ext cx="2466787"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Reinforcement Learning</a:t>
            </a:r>
            <a:endParaRPr/>
          </a:p>
        </p:txBody>
      </p:sp>
      <p:sp>
        <p:nvSpPr>
          <p:cNvPr id="1254" name="Google Shape;1254;p15"/>
          <p:cNvSpPr txBox="1"/>
          <p:nvPr/>
        </p:nvSpPr>
        <p:spPr>
          <a:xfrm>
            <a:off x="320930" y="3003078"/>
            <a:ext cx="856004"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Dataset</a:t>
            </a:r>
            <a:endParaRPr/>
          </a:p>
        </p:txBody>
      </p:sp>
      <p:sp>
        <p:nvSpPr>
          <p:cNvPr id="1255" name="Google Shape;1255;p15"/>
          <p:cNvSpPr txBox="1"/>
          <p:nvPr/>
        </p:nvSpPr>
        <p:spPr>
          <a:xfrm>
            <a:off x="320930" y="4118631"/>
            <a:ext cx="1134926"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Algorithm</a:t>
            </a:r>
            <a:endParaRPr/>
          </a:p>
        </p:txBody>
      </p:sp>
      <p:sp>
        <p:nvSpPr>
          <p:cNvPr id="1256" name="Google Shape;1256;p15"/>
          <p:cNvSpPr txBox="1"/>
          <p:nvPr/>
        </p:nvSpPr>
        <p:spPr>
          <a:xfrm>
            <a:off x="320930" y="5272865"/>
            <a:ext cx="72936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Model</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57" name="Google Shape;1257;p15"/>
          <p:cNvSpPr/>
          <p:nvPr/>
        </p:nvSpPr>
        <p:spPr>
          <a:xfrm>
            <a:off x="1792070" y="2687951"/>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Raw Internet</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58" name="Google Shape;1258;p15"/>
          <p:cNvSpPr/>
          <p:nvPr/>
        </p:nvSpPr>
        <p:spPr>
          <a:xfrm>
            <a:off x="1792070" y="3840237"/>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Language Modeling</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59" name="Google Shape;1259;p15"/>
          <p:cNvSpPr/>
          <p:nvPr/>
        </p:nvSpPr>
        <p:spPr>
          <a:xfrm>
            <a:off x="1792070" y="4994471"/>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Base model</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0" name="Google Shape;1260;p15"/>
          <p:cNvSpPr/>
          <p:nvPr/>
        </p:nvSpPr>
        <p:spPr>
          <a:xfrm>
            <a:off x="4178137" y="2687951"/>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600"/>
              <a:buFont typeface="Quattrocento Sans"/>
              <a:buNone/>
            </a:pPr>
            <a:r>
              <a:rPr b="1" i="0" lang="en-US" sz="1600" u="none" cap="none" strike="noStrike">
                <a:solidFill>
                  <a:schemeClr val="lt1"/>
                </a:solidFill>
                <a:latin typeface="Quattrocento Sans"/>
                <a:ea typeface="Quattrocento Sans"/>
                <a:cs typeface="Quattrocento Sans"/>
                <a:sym typeface="Quattrocento Sans"/>
              </a:rPr>
              <a:t>Demonstrations</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1" name="Google Shape;1261;p15"/>
          <p:cNvSpPr/>
          <p:nvPr/>
        </p:nvSpPr>
        <p:spPr>
          <a:xfrm>
            <a:off x="4178137" y="3840237"/>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Language Modeling</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2" name="Google Shape;1262;p15"/>
          <p:cNvSpPr/>
          <p:nvPr/>
        </p:nvSpPr>
        <p:spPr>
          <a:xfrm>
            <a:off x="4178137" y="4994471"/>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SFT</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3" name="Google Shape;1263;p15"/>
          <p:cNvSpPr/>
          <p:nvPr/>
        </p:nvSpPr>
        <p:spPr>
          <a:xfrm>
            <a:off x="6564204" y="2687951"/>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Comparisons</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4" name="Google Shape;1264;p15"/>
          <p:cNvSpPr/>
          <p:nvPr/>
        </p:nvSpPr>
        <p:spPr>
          <a:xfrm>
            <a:off x="6564204" y="3840237"/>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Binary classification</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5" name="Google Shape;1265;p15"/>
          <p:cNvSpPr/>
          <p:nvPr/>
        </p:nvSpPr>
        <p:spPr>
          <a:xfrm>
            <a:off x="6564204" y="4994471"/>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RM model</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6" name="Google Shape;1266;p15"/>
          <p:cNvSpPr/>
          <p:nvPr/>
        </p:nvSpPr>
        <p:spPr>
          <a:xfrm>
            <a:off x="8950271" y="2687949"/>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Prompts</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7" name="Google Shape;1267;p15"/>
          <p:cNvSpPr/>
          <p:nvPr/>
        </p:nvSpPr>
        <p:spPr>
          <a:xfrm>
            <a:off x="8950271" y="3840235"/>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600"/>
              <a:buFont typeface="Quattrocento Sans"/>
              <a:buNone/>
            </a:pPr>
            <a:r>
              <a:rPr b="1" i="0" lang="en-US" sz="1600" u="none" cap="none" strike="noStrike">
                <a:solidFill>
                  <a:schemeClr val="lt1"/>
                </a:solidFill>
                <a:latin typeface="Quattrocento Sans"/>
                <a:ea typeface="Quattrocento Sans"/>
                <a:cs typeface="Quattrocento Sans"/>
                <a:sym typeface="Quattrocento Sans"/>
              </a:rPr>
              <a:t>Reinforcement learning</a:t>
            </a:r>
            <a:endParaRPr/>
          </a:p>
        </p:txBody>
      </p:sp>
      <p:sp>
        <p:nvSpPr>
          <p:cNvPr descr="Two boxes of: Data sources (search, files, databases, storage etc.) and Additional 3P Data Sources (files, databases, storage data etc.) Arrow from both boxes points to Azure OpenAI Service on your date, and an arrow labels as API and SDK pointing to App or Copilot agent." id="1268" name="Google Shape;1268;p15"/>
          <p:cNvSpPr/>
          <p:nvPr/>
        </p:nvSpPr>
        <p:spPr>
          <a:xfrm>
            <a:off x="8950271" y="4994469"/>
            <a:ext cx="1869276" cy="864566"/>
          </a:xfrm>
          <a:prstGeom prst="roundRect">
            <a:avLst>
              <a:gd fmla="val 6998" name="adj"/>
            </a:avLst>
          </a:prstGeom>
          <a:noFill/>
          <a:ln cap="flat" cmpd="sng" w="9525">
            <a:solidFill>
              <a:srgbClr val="E8A2DF"/>
            </a:solidFill>
            <a:prstDash val="solid"/>
            <a:round/>
            <a:headEnd len="sm" w="sm" type="none"/>
            <a:tailEnd len="sm" w="sm" type="none"/>
          </a:ln>
          <a:effectLst>
            <a:outerShdw blurRad="190500" sx="98000" rotWithShape="0" algn="ctr" dir="2640000" dist="139700" sy="98000">
              <a:srgbClr val="000000">
                <a:alpha val="20000"/>
              </a:srgbClr>
            </a:outerShdw>
          </a:effectLst>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1800"/>
              <a:buFont typeface="Quattrocento Sans"/>
              <a:buNone/>
            </a:pPr>
            <a:r>
              <a:rPr b="1" i="0" lang="en-US" sz="1800" u="none" cap="none" strike="noStrike">
                <a:solidFill>
                  <a:schemeClr val="lt1"/>
                </a:solidFill>
                <a:latin typeface="Quattrocento Sans"/>
                <a:ea typeface="Quattrocento Sans"/>
                <a:cs typeface="Quattrocento Sans"/>
                <a:sym typeface="Quattrocento Sans"/>
              </a:rPr>
              <a:t>RL model</a:t>
            </a:r>
            <a:endParaRPr/>
          </a:p>
        </p:txBody>
      </p:sp>
      <p:cxnSp>
        <p:nvCxnSpPr>
          <p:cNvPr id="1269" name="Google Shape;1269;p15"/>
          <p:cNvCxnSpPr>
            <a:endCxn id="1258" idx="0"/>
          </p:cNvCxnSpPr>
          <p:nvPr/>
        </p:nvCxnSpPr>
        <p:spPr>
          <a:xfrm>
            <a:off x="2726708" y="3552537"/>
            <a:ext cx="0" cy="287700"/>
          </a:xfrm>
          <a:prstGeom prst="straightConnector1">
            <a:avLst/>
          </a:prstGeom>
          <a:noFill/>
          <a:ln cap="flat" cmpd="sng" w="28575">
            <a:solidFill>
              <a:srgbClr val="8DC8E8"/>
            </a:solidFill>
            <a:prstDash val="solid"/>
            <a:round/>
            <a:headEnd len="sm" w="sm" type="none"/>
            <a:tailEnd len="med" w="med" type="stealth"/>
          </a:ln>
        </p:spPr>
      </p:cxnSp>
      <p:cxnSp>
        <p:nvCxnSpPr>
          <p:cNvPr id="1270" name="Google Shape;1270;p15"/>
          <p:cNvCxnSpPr/>
          <p:nvPr/>
        </p:nvCxnSpPr>
        <p:spPr>
          <a:xfrm>
            <a:off x="5112775" y="3569520"/>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1" name="Google Shape;1271;p15"/>
          <p:cNvCxnSpPr/>
          <p:nvPr/>
        </p:nvCxnSpPr>
        <p:spPr>
          <a:xfrm>
            <a:off x="7504121" y="3569520"/>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2" name="Google Shape;1272;p15"/>
          <p:cNvCxnSpPr/>
          <p:nvPr/>
        </p:nvCxnSpPr>
        <p:spPr>
          <a:xfrm>
            <a:off x="9890188" y="3569520"/>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3" name="Google Shape;1273;p15"/>
          <p:cNvCxnSpPr/>
          <p:nvPr/>
        </p:nvCxnSpPr>
        <p:spPr>
          <a:xfrm>
            <a:off x="2726708" y="4706747"/>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4" name="Google Shape;1274;p15"/>
          <p:cNvCxnSpPr/>
          <p:nvPr/>
        </p:nvCxnSpPr>
        <p:spPr>
          <a:xfrm>
            <a:off x="5112775" y="4723752"/>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5" name="Google Shape;1275;p15"/>
          <p:cNvCxnSpPr/>
          <p:nvPr/>
        </p:nvCxnSpPr>
        <p:spPr>
          <a:xfrm>
            <a:off x="7504121" y="4723752"/>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6" name="Google Shape;1276;p15"/>
          <p:cNvCxnSpPr/>
          <p:nvPr/>
        </p:nvCxnSpPr>
        <p:spPr>
          <a:xfrm>
            <a:off x="9890188" y="4723752"/>
            <a:ext cx="0" cy="287722"/>
          </a:xfrm>
          <a:prstGeom prst="straightConnector1">
            <a:avLst/>
          </a:prstGeom>
          <a:noFill/>
          <a:ln cap="flat" cmpd="sng" w="28575">
            <a:solidFill>
              <a:srgbClr val="8DC8E8"/>
            </a:solidFill>
            <a:prstDash val="solid"/>
            <a:round/>
            <a:headEnd len="sm" w="sm" type="none"/>
            <a:tailEnd len="med" w="med" type="stealth"/>
          </a:ln>
        </p:spPr>
      </p:cxnSp>
      <p:cxnSp>
        <p:nvCxnSpPr>
          <p:cNvPr id="1277" name="Google Shape;1277;p15"/>
          <p:cNvCxnSpPr/>
          <p:nvPr/>
        </p:nvCxnSpPr>
        <p:spPr>
          <a:xfrm rot="-5400000">
            <a:off x="3342747" y="4591254"/>
            <a:ext cx="1154100" cy="516900"/>
          </a:xfrm>
          <a:prstGeom prst="curvedConnector3">
            <a:avLst>
              <a:gd fmla="val 0" name="adj1"/>
            </a:avLst>
          </a:prstGeom>
          <a:noFill/>
          <a:ln cap="flat" cmpd="sng" w="28575">
            <a:solidFill>
              <a:srgbClr val="8DC8E8"/>
            </a:solidFill>
            <a:prstDash val="solid"/>
            <a:round/>
            <a:headEnd len="sm" w="sm" type="none"/>
            <a:tailEnd len="med" w="med" type="triangle"/>
          </a:ln>
        </p:spPr>
      </p:cxnSp>
      <p:cxnSp>
        <p:nvCxnSpPr>
          <p:cNvPr id="1278" name="Google Shape;1278;p15"/>
          <p:cNvCxnSpPr/>
          <p:nvPr/>
        </p:nvCxnSpPr>
        <p:spPr>
          <a:xfrm rot="-5400000">
            <a:off x="5723534" y="4591252"/>
            <a:ext cx="1154100" cy="516900"/>
          </a:xfrm>
          <a:prstGeom prst="curvedConnector3">
            <a:avLst>
              <a:gd fmla="val 0" name="adj1"/>
            </a:avLst>
          </a:prstGeom>
          <a:noFill/>
          <a:ln cap="flat" cmpd="sng" w="28575">
            <a:solidFill>
              <a:srgbClr val="8DC8E8"/>
            </a:solidFill>
            <a:prstDash val="solid"/>
            <a:round/>
            <a:headEnd len="sm" w="sm" type="none"/>
            <a:tailEnd len="med" w="med" type="triangle"/>
          </a:ln>
        </p:spPr>
      </p:cxnSp>
      <p:cxnSp>
        <p:nvCxnSpPr>
          <p:cNvPr id="1279" name="Google Shape;1279;p15"/>
          <p:cNvCxnSpPr/>
          <p:nvPr/>
        </p:nvCxnSpPr>
        <p:spPr>
          <a:xfrm rot="-5400000">
            <a:off x="8115031" y="4591252"/>
            <a:ext cx="1154100" cy="516900"/>
          </a:xfrm>
          <a:prstGeom prst="curvedConnector3">
            <a:avLst>
              <a:gd fmla="val 0" name="adj1"/>
            </a:avLst>
          </a:prstGeom>
          <a:noFill/>
          <a:ln cap="flat" cmpd="sng" w="28575">
            <a:solidFill>
              <a:srgbClr val="8DC8E8"/>
            </a:solidFill>
            <a:prstDash val="solid"/>
            <a:round/>
            <a:headEnd len="sm" w="sm" type="none"/>
            <a:tailEnd len="med" w="med" type="triangle"/>
          </a:ln>
        </p:spPr>
      </p:cxnSp>
      <p:sp>
        <p:nvSpPr>
          <p:cNvPr id="1280" name="Google Shape;1280;p15"/>
          <p:cNvSpPr/>
          <p:nvPr/>
        </p:nvSpPr>
        <p:spPr>
          <a:xfrm>
            <a:off x="3874883" y="1412341"/>
            <a:ext cx="7541536" cy="4988459"/>
          </a:xfrm>
          <a:prstGeom prst="rect">
            <a:avLst/>
          </a:prstGeom>
          <a:noFill/>
          <a:ln cap="flat" cmpd="sng" w="76200">
            <a:solidFill>
              <a:schemeClr val="accent3"/>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16"/>
          <p:cNvSpPr txBox="1"/>
          <p:nvPr/>
        </p:nvSpPr>
        <p:spPr>
          <a:xfrm>
            <a:off x="1578664" y="2182505"/>
            <a:ext cx="9034671" cy="249299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5400"/>
              <a:buFont typeface="Quattrocento Sans"/>
              <a:buNone/>
            </a:pPr>
            <a:r>
              <a:rPr b="0" i="0" lang="en-US" sz="5400" u="none" cap="none" strike="noStrike">
                <a:solidFill>
                  <a:srgbClr val="FFFFFF"/>
                </a:solidFill>
                <a:latin typeface="Quattrocento Sans"/>
                <a:ea typeface="Quattrocento Sans"/>
                <a:cs typeface="Quattrocento Sans"/>
                <a:sym typeface="Quattrocento Sans"/>
              </a:rPr>
              <a:t>How Microsoft is leading </a:t>
            </a:r>
            <a:r>
              <a:rPr b="0" i="0" lang="en-US" sz="5400" u="none" cap="none" strike="noStrike">
                <a:solidFill>
                  <a:srgbClr val="CD9AD0"/>
                </a:solidFill>
                <a:latin typeface="Quattrocento Sans"/>
                <a:ea typeface="Quattrocento Sans"/>
                <a:cs typeface="Quattrocento Sans"/>
                <a:sym typeface="Quattrocento Sans"/>
              </a:rPr>
              <a:t>this new technology transformation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286"/>
                                        </p:tgtEl>
                                        <p:attrNameLst>
                                          <p:attrName>style.visibility</p:attrName>
                                        </p:attrNameLst>
                                      </p:cBhvr>
                                      <p:to>
                                        <p:strVal val="visible"/>
                                      </p:to>
                                    </p:set>
                                    <p:animEffect filter="fade" transition="in">
                                      <p:cBhvr>
                                        <p:cTn dur="500"/>
                                        <p:tgtEl>
                                          <p:spTgt spid="1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600"/>
              <a:buFont typeface="Quattrocento Sans"/>
              <a:buNone/>
            </a:pPr>
            <a:r>
              <a:t/>
            </a:r>
            <a:endParaRPr/>
          </a:p>
        </p:txBody>
      </p:sp>
      <p:pic>
        <p:nvPicPr>
          <p:cNvPr id="1292" name="Google Shape;1292;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5000"/>
                                        <p:tgtEl>
                                          <p:spTgt spid="1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18"/>
          <p:cNvSpPr txBox="1"/>
          <p:nvPr/>
        </p:nvSpPr>
        <p:spPr>
          <a:xfrm>
            <a:off x="1507831" y="2034088"/>
            <a:ext cx="9034671" cy="221599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5400" u="none" cap="none" strike="noStrike">
                <a:solidFill>
                  <a:srgbClr val="FFFFFF"/>
                </a:solidFill>
                <a:latin typeface="Quattrocento Sans"/>
                <a:ea typeface="Quattrocento Sans"/>
                <a:cs typeface="Quattrocento Sans"/>
                <a:sym typeface="Quattrocento Sans"/>
              </a:rPr>
              <a:t>"The future belongs to those who prepare for it today." - </a:t>
            </a:r>
            <a:r>
              <a:rPr b="0" i="0" lang="en-US" sz="3600" u="none" cap="none" strike="noStrike">
                <a:solidFill>
                  <a:srgbClr val="CD9AD0"/>
                </a:solidFill>
                <a:latin typeface="Quattrocento Sans"/>
                <a:ea typeface="Quattrocento Sans"/>
                <a:cs typeface="Quattrocento Sans"/>
                <a:sym typeface="Quattrocento Sans"/>
              </a:rPr>
              <a:t>Malcolm X</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297"/>
                                        </p:tgtEl>
                                        <p:attrNameLst>
                                          <p:attrName>style.visibility</p:attrName>
                                        </p:attrNameLst>
                                      </p:cBhvr>
                                      <p:to>
                                        <p:strVal val="visible"/>
                                      </p:to>
                                    </p:set>
                                    <p:animEffect filter="fade" transition="in">
                                      <p:cBhvr>
                                        <p:cTn dur="500"/>
                                        <p:tgtEl>
                                          <p:spTgt spid="1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grpSp>
        <p:nvGrpSpPr>
          <p:cNvPr id="1303" name="Google Shape;1303;p19"/>
          <p:cNvGrpSpPr/>
          <p:nvPr/>
        </p:nvGrpSpPr>
        <p:grpSpPr>
          <a:xfrm>
            <a:off x="3065060" y="761151"/>
            <a:ext cx="8856833" cy="4379043"/>
            <a:chOff x="3065060" y="638901"/>
            <a:chExt cx="8856833" cy="4379043"/>
          </a:xfrm>
        </p:grpSpPr>
        <p:grpSp>
          <p:nvGrpSpPr>
            <p:cNvPr id="1304" name="Google Shape;1304;p19"/>
            <p:cNvGrpSpPr/>
            <p:nvPr/>
          </p:nvGrpSpPr>
          <p:grpSpPr>
            <a:xfrm>
              <a:off x="6812294" y="2493306"/>
              <a:ext cx="1671418" cy="1874392"/>
              <a:chOff x="3916456" y="3374516"/>
              <a:chExt cx="1608526" cy="1803856"/>
            </a:xfrm>
          </p:grpSpPr>
          <p:sp>
            <p:nvSpPr>
              <p:cNvPr id="1305" name="Google Shape;1305;p19"/>
              <p:cNvSpPr/>
              <p:nvPr/>
            </p:nvSpPr>
            <p:spPr>
              <a:xfrm>
                <a:off x="4901993" y="3521015"/>
                <a:ext cx="251563" cy="257482"/>
              </a:xfrm>
              <a:custGeom>
                <a:rect b="b" l="l" r="r" t="t"/>
                <a:pathLst>
                  <a:path extrusionOk="0" h="174" w="170">
                    <a:moveTo>
                      <a:pt x="160" y="38"/>
                    </a:moveTo>
                    <a:lnTo>
                      <a:pt x="149" y="9"/>
                    </a:lnTo>
                    <a:lnTo>
                      <a:pt x="149" y="9"/>
                    </a:lnTo>
                    <a:lnTo>
                      <a:pt x="148" y="12"/>
                    </a:lnTo>
                    <a:lnTo>
                      <a:pt x="148" y="12"/>
                    </a:lnTo>
                    <a:lnTo>
                      <a:pt x="145" y="12"/>
                    </a:lnTo>
                    <a:lnTo>
                      <a:pt x="140" y="12"/>
                    </a:lnTo>
                    <a:lnTo>
                      <a:pt x="135" y="11"/>
                    </a:lnTo>
                    <a:lnTo>
                      <a:pt x="131" y="11"/>
                    </a:lnTo>
                    <a:lnTo>
                      <a:pt x="131" y="11"/>
                    </a:lnTo>
                    <a:lnTo>
                      <a:pt x="125" y="12"/>
                    </a:lnTo>
                    <a:lnTo>
                      <a:pt x="119" y="11"/>
                    </a:lnTo>
                    <a:lnTo>
                      <a:pt x="109" y="7"/>
                    </a:lnTo>
                    <a:lnTo>
                      <a:pt x="109" y="7"/>
                    </a:lnTo>
                    <a:lnTo>
                      <a:pt x="106" y="7"/>
                    </a:lnTo>
                    <a:lnTo>
                      <a:pt x="102" y="5"/>
                    </a:lnTo>
                    <a:lnTo>
                      <a:pt x="92" y="7"/>
                    </a:lnTo>
                    <a:lnTo>
                      <a:pt x="82" y="9"/>
                    </a:lnTo>
                    <a:lnTo>
                      <a:pt x="78" y="11"/>
                    </a:lnTo>
                    <a:lnTo>
                      <a:pt x="76" y="12"/>
                    </a:lnTo>
                    <a:lnTo>
                      <a:pt x="76" y="12"/>
                    </a:lnTo>
                    <a:lnTo>
                      <a:pt x="74" y="15"/>
                    </a:lnTo>
                    <a:lnTo>
                      <a:pt x="69" y="17"/>
                    </a:lnTo>
                    <a:lnTo>
                      <a:pt x="64" y="15"/>
                    </a:lnTo>
                    <a:lnTo>
                      <a:pt x="58" y="14"/>
                    </a:lnTo>
                    <a:lnTo>
                      <a:pt x="58" y="14"/>
                    </a:lnTo>
                    <a:lnTo>
                      <a:pt x="45" y="9"/>
                    </a:lnTo>
                    <a:lnTo>
                      <a:pt x="38" y="7"/>
                    </a:lnTo>
                    <a:lnTo>
                      <a:pt x="30" y="5"/>
                    </a:lnTo>
                    <a:lnTo>
                      <a:pt x="30" y="5"/>
                    </a:lnTo>
                    <a:lnTo>
                      <a:pt x="12" y="4"/>
                    </a:lnTo>
                    <a:lnTo>
                      <a:pt x="8" y="2"/>
                    </a:lnTo>
                    <a:lnTo>
                      <a:pt x="5" y="0"/>
                    </a:lnTo>
                    <a:lnTo>
                      <a:pt x="5" y="0"/>
                    </a:lnTo>
                    <a:lnTo>
                      <a:pt x="2" y="4"/>
                    </a:lnTo>
                    <a:lnTo>
                      <a:pt x="2" y="4"/>
                    </a:lnTo>
                    <a:lnTo>
                      <a:pt x="2" y="11"/>
                    </a:lnTo>
                    <a:lnTo>
                      <a:pt x="2" y="15"/>
                    </a:lnTo>
                    <a:lnTo>
                      <a:pt x="2" y="19"/>
                    </a:lnTo>
                    <a:lnTo>
                      <a:pt x="1" y="24"/>
                    </a:lnTo>
                    <a:lnTo>
                      <a:pt x="1" y="24"/>
                    </a:lnTo>
                    <a:lnTo>
                      <a:pt x="0" y="28"/>
                    </a:lnTo>
                    <a:lnTo>
                      <a:pt x="0" y="34"/>
                    </a:lnTo>
                    <a:lnTo>
                      <a:pt x="1" y="39"/>
                    </a:lnTo>
                    <a:lnTo>
                      <a:pt x="1" y="48"/>
                    </a:lnTo>
                    <a:lnTo>
                      <a:pt x="1" y="48"/>
                    </a:lnTo>
                    <a:lnTo>
                      <a:pt x="1" y="172"/>
                    </a:lnTo>
                    <a:lnTo>
                      <a:pt x="99" y="172"/>
                    </a:lnTo>
                    <a:lnTo>
                      <a:pt x="99" y="172"/>
                    </a:lnTo>
                    <a:lnTo>
                      <a:pt x="105" y="167"/>
                    </a:lnTo>
                    <a:lnTo>
                      <a:pt x="105" y="167"/>
                    </a:lnTo>
                    <a:lnTo>
                      <a:pt x="108" y="167"/>
                    </a:lnTo>
                    <a:lnTo>
                      <a:pt x="109" y="167"/>
                    </a:lnTo>
                    <a:lnTo>
                      <a:pt x="112" y="170"/>
                    </a:lnTo>
                    <a:lnTo>
                      <a:pt x="133" y="170"/>
                    </a:lnTo>
                    <a:lnTo>
                      <a:pt x="133" y="170"/>
                    </a:lnTo>
                    <a:lnTo>
                      <a:pt x="136" y="173"/>
                    </a:lnTo>
                    <a:lnTo>
                      <a:pt x="139" y="174"/>
                    </a:lnTo>
                    <a:lnTo>
                      <a:pt x="142" y="174"/>
                    </a:lnTo>
                    <a:lnTo>
                      <a:pt x="142" y="174"/>
                    </a:lnTo>
                    <a:lnTo>
                      <a:pt x="145" y="173"/>
                    </a:lnTo>
                    <a:lnTo>
                      <a:pt x="145" y="172"/>
                    </a:lnTo>
                    <a:lnTo>
                      <a:pt x="148" y="169"/>
                    </a:lnTo>
                    <a:lnTo>
                      <a:pt x="152" y="167"/>
                    </a:lnTo>
                    <a:lnTo>
                      <a:pt x="152" y="167"/>
                    </a:lnTo>
                    <a:lnTo>
                      <a:pt x="153" y="167"/>
                    </a:lnTo>
                    <a:lnTo>
                      <a:pt x="155" y="166"/>
                    </a:lnTo>
                    <a:lnTo>
                      <a:pt x="158" y="162"/>
                    </a:lnTo>
                    <a:lnTo>
                      <a:pt x="159" y="157"/>
                    </a:lnTo>
                    <a:lnTo>
                      <a:pt x="160" y="156"/>
                    </a:lnTo>
                    <a:lnTo>
                      <a:pt x="162" y="156"/>
                    </a:lnTo>
                    <a:lnTo>
                      <a:pt x="162" y="156"/>
                    </a:lnTo>
                    <a:lnTo>
                      <a:pt x="166" y="156"/>
                    </a:lnTo>
                    <a:lnTo>
                      <a:pt x="170" y="150"/>
                    </a:lnTo>
                    <a:lnTo>
                      <a:pt x="170" y="150"/>
                    </a:lnTo>
                    <a:lnTo>
                      <a:pt x="170" y="149"/>
                    </a:lnTo>
                    <a:lnTo>
                      <a:pt x="170" y="149"/>
                    </a:lnTo>
                    <a:lnTo>
                      <a:pt x="170" y="143"/>
                    </a:lnTo>
                    <a:lnTo>
                      <a:pt x="170" y="143"/>
                    </a:lnTo>
                    <a:lnTo>
                      <a:pt x="170" y="139"/>
                    </a:lnTo>
                    <a:lnTo>
                      <a:pt x="169" y="135"/>
                    </a:lnTo>
                    <a:lnTo>
                      <a:pt x="166" y="132"/>
                    </a:lnTo>
                    <a:lnTo>
                      <a:pt x="163" y="125"/>
                    </a:lnTo>
                    <a:lnTo>
                      <a:pt x="163" y="125"/>
                    </a:lnTo>
                    <a:lnTo>
                      <a:pt x="159" y="116"/>
                    </a:lnTo>
                    <a:lnTo>
                      <a:pt x="153" y="108"/>
                    </a:lnTo>
                    <a:lnTo>
                      <a:pt x="149" y="99"/>
                    </a:lnTo>
                    <a:lnTo>
                      <a:pt x="146" y="92"/>
                    </a:lnTo>
                    <a:lnTo>
                      <a:pt x="146" y="92"/>
                    </a:lnTo>
                    <a:lnTo>
                      <a:pt x="145" y="88"/>
                    </a:lnTo>
                    <a:lnTo>
                      <a:pt x="142" y="85"/>
                    </a:lnTo>
                    <a:lnTo>
                      <a:pt x="139" y="81"/>
                    </a:lnTo>
                    <a:lnTo>
                      <a:pt x="139" y="76"/>
                    </a:lnTo>
                    <a:lnTo>
                      <a:pt x="139" y="76"/>
                    </a:lnTo>
                    <a:lnTo>
                      <a:pt x="138" y="72"/>
                    </a:lnTo>
                    <a:lnTo>
                      <a:pt x="136" y="69"/>
                    </a:lnTo>
                    <a:lnTo>
                      <a:pt x="128" y="58"/>
                    </a:lnTo>
                    <a:lnTo>
                      <a:pt x="128" y="58"/>
                    </a:lnTo>
                    <a:lnTo>
                      <a:pt x="123" y="49"/>
                    </a:lnTo>
                    <a:lnTo>
                      <a:pt x="121" y="41"/>
                    </a:lnTo>
                    <a:lnTo>
                      <a:pt x="119" y="32"/>
                    </a:lnTo>
                    <a:lnTo>
                      <a:pt x="121" y="29"/>
                    </a:lnTo>
                    <a:lnTo>
                      <a:pt x="121" y="29"/>
                    </a:lnTo>
                    <a:lnTo>
                      <a:pt x="122" y="31"/>
                    </a:lnTo>
                    <a:lnTo>
                      <a:pt x="126" y="36"/>
                    </a:lnTo>
                    <a:lnTo>
                      <a:pt x="131" y="49"/>
                    </a:lnTo>
                    <a:lnTo>
                      <a:pt x="131" y="49"/>
                    </a:lnTo>
                    <a:lnTo>
                      <a:pt x="138" y="62"/>
                    </a:lnTo>
                    <a:lnTo>
                      <a:pt x="142" y="68"/>
                    </a:lnTo>
                    <a:lnTo>
                      <a:pt x="145" y="71"/>
                    </a:lnTo>
                    <a:lnTo>
                      <a:pt x="148" y="71"/>
                    </a:lnTo>
                    <a:lnTo>
                      <a:pt x="148" y="71"/>
                    </a:lnTo>
                    <a:lnTo>
                      <a:pt x="149" y="69"/>
                    </a:lnTo>
                    <a:lnTo>
                      <a:pt x="150" y="66"/>
                    </a:lnTo>
                    <a:lnTo>
                      <a:pt x="153" y="59"/>
                    </a:lnTo>
                    <a:lnTo>
                      <a:pt x="155" y="51"/>
                    </a:lnTo>
                    <a:lnTo>
                      <a:pt x="158" y="48"/>
                    </a:lnTo>
                    <a:lnTo>
                      <a:pt x="158" y="48"/>
                    </a:lnTo>
                    <a:lnTo>
                      <a:pt x="158" y="49"/>
                    </a:lnTo>
                    <a:lnTo>
                      <a:pt x="158" y="45"/>
                    </a:lnTo>
                    <a:lnTo>
                      <a:pt x="160" y="3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06" name="Google Shape;1306;p19"/>
              <p:cNvSpPr/>
              <p:nvPr/>
            </p:nvSpPr>
            <p:spPr>
              <a:xfrm>
                <a:off x="4500971" y="3374516"/>
                <a:ext cx="99146" cy="192372"/>
              </a:xfrm>
              <a:custGeom>
                <a:rect b="b" l="l" r="r" t="t"/>
                <a:pathLst>
                  <a:path extrusionOk="0" h="130" w="67">
                    <a:moveTo>
                      <a:pt x="17" y="32"/>
                    </a:moveTo>
                    <a:lnTo>
                      <a:pt x="17" y="32"/>
                    </a:lnTo>
                    <a:lnTo>
                      <a:pt x="19" y="37"/>
                    </a:lnTo>
                    <a:lnTo>
                      <a:pt x="17" y="42"/>
                    </a:lnTo>
                    <a:lnTo>
                      <a:pt x="16" y="46"/>
                    </a:lnTo>
                    <a:lnTo>
                      <a:pt x="13" y="49"/>
                    </a:lnTo>
                    <a:lnTo>
                      <a:pt x="13" y="49"/>
                    </a:lnTo>
                    <a:lnTo>
                      <a:pt x="10" y="52"/>
                    </a:lnTo>
                    <a:lnTo>
                      <a:pt x="7" y="54"/>
                    </a:lnTo>
                    <a:lnTo>
                      <a:pt x="5" y="59"/>
                    </a:lnTo>
                    <a:lnTo>
                      <a:pt x="2" y="60"/>
                    </a:lnTo>
                    <a:lnTo>
                      <a:pt x="2" y="60"/>
                    </a:lnTo>
                    <a:lnTo>
                      <a:pt x="0" y="60"/>
                    </a:lnTo>
                    <a:lnTo>
                      <a:pt x="0" y="62"/>
                    </a:lnTo>
                    <a:lnTo>
                      <a:pt x="2" y="67"/>
                    </a:lnTo>
                    <a:lnTo>
                      <a:pt x="5" y="73"/>
                    </a:lnTo>
                    <a:lnTo>
                      <a:pt x="9" y="77"/>
                    </a:lnTo>
                    <a:lnTo>
                      <a:pt x="9" y="77"/>
                    </a:lnTo>
                    <a:lnTo>
                      <a:pt x="13" y="79"/>
                    </a:lnTo>
                    <a:lnTo>
                      <a:pt x="15" y="81"/>
                    </a:lnTo>
                    <a:lnTo>
                      <a:pt x="16" y="87"/>
                    </a:lnTo>
                    <a:lnTo>
                      <a:pt x="16" y="87"/>
                    </a:lnTo>
                    <a:lnTo>
                      <a:pt x="17" y="89"/>
                    </a:lnTo>
                    <a:lnTo>
                      <a:pt x="20" y="91"/>
                    </a:lnTo>
                    <a:lnTo>
                      <a:pt x="25" y="94"/>
                    </a:lnTo>
                    <a:lnTo>
                      <a:pt x="27" y="97"/>
                    </a:lnTo>
                    <a:lnTo>
                      <a:pt x="27" y="97"/>
                    </a:lnTo>
                    <a:lnTo>
                      <a:pt x="30" y="101"/>
                    </a:lnTo>
                    <a:lnTo>
                      <a:pt x="33" y="110"/>
                    </a:lnTo>
                    <a:lnTo>
                      <a:pt x="34" y="118"/>
                    </a:lnTo>
                    <a:lnTo>
                      <a:pt x="36" y="126"/>
                    </a:lnTo>
                    <a:lnTo>
                      <a:pt x="36" y="126"/>
                    </a:lnTo>
                    <a:lnTo>
                      <a:pt x="37" y="130"/>
                    </a:lnTo>
                    <a:lnTo>
                      <a:pt x="37" y="130"/>
                    </a:lnTo>
                    <a:lnTo>
                      <a:pt x="40" y="127"/>
                    </a:lnTo>
                    <a:lnTo>
                      <a:pt x="43" y="123"/>
                    </a:lnTo>
                    <a:lnTo>
                      <a:pt x="43" y="123"/>
                    </a:lnTo>
                    <a:lnTo>
                      <a:pt x="46" y="116"/>
                    </a:lnTo>
                    <a:lnTo>
                      <a:pt x="46" y="110"/>
                    </a:lnTo>
                    <a:lnTo>
                      <a:pt x="46" y="110"/>
                    </a:lnTo>
                    <a:lnTo>
                      <a:pt x="46" y="107"/>
                    </a:lnTo>
                    <a:lnTo>
                      <a:pt x="47" y="103"/>
                    </a:lnTo>
                    <a:lnTo>
                      <a:pt x="47" y="103"/>
                    </a:lnTo>
                    <a:lnTo>
                      <a:pt x="54" y="97"/>
                    </a:lnTo>
                    <a:lnTo>
                      <a:pt x="60" y="91"/>
                    </a:lnTo>
                    <a:lnTo>
                      <a:pt x="60" y="91"/>
                    </a:lnTo>
                    <a:lnTo>
                      <a:pt x="64" y="91"/>
                    </a:lnTo>
                    <a:lnTo>
                      <a:pt x="66" y="90"/>
                    </a:lnTo>
                    <a:lnTo>
                      <a:pt x="67" y="87"/>
                    </a:lnTo>
                    <a:lnTo>
                      <a:pt x="67" y="87"/>
                    </a:lnTo>
                    <a:lnTo>
                      <a:pt x="67" y="79"/>
                    </a:lnTo>
                    <a:lnTo>
                      <a:pt x="67" y="79"/>
                    </a:lnTo>
                    <a:lnTo>
                      <a:pt x="63" y="74"/>
                    </a:lnTo>
                    <a:lnTo>
                      <a:pt x="62" y="71"/>
                    </a:lnTo>
                    <a:lnTo>
                      <a:pt x="62" y="71"/>
                    </a:lnTo>
                    <a:lnTo>
                      <a:pt x="60" y="69"/>
                    </a:lnTo>
                    <a:lnTo>
                      <a:pt x="59" y="67"/>
                    </a:lnTo>
                    <a:lnTo>
                      <a:pt x="56" y="66"/>
                    </a:lnTo>
                    <a:lnTo>
                      <a:pt x="54" y="66"/>
                    </a:lnTo>
                    <a:lnTo>
                      <a:pt x="54" y="66"/>
                    </a:lnTo>
                    <a:lnTo>
                      <a:pt x="52" y="67"/>
                    </a:lnTo>
                    <a:lnTo>
                      <a:pt x="47" y="67"/>
                    </a:lnTo>
                    <a:lnTo>
                      <a:pt x="44" y="64"/>
                    </a:lnTo>
                    <a:lnTo>
                      <a:pt x="42" y="60"/>
                    </a:lnTo>
                    <a:lnTo>
                      <a:pt x="42" y="60"/>
                    </a:lnTo>
                    <a:lnTo>
                      <a:pt x="43" y="57"/>
                    </a:lnTo>
                    <a:lnTo>
                      <a:pt x="46" y="54"/>
                    </a:lnTo>
                    <a:lnTo>
                      <a:pt x="50" y="53"/>
                    </a:lnTo>
                    <a:lnTo>
                      <a:pt x="54" y="50"/>
                    </a:lnTo>
                    <a:lnTo>
                      <a:pt x="54" y="50"/>
                    </a:lnTo>
                    <a:lnTo>
                      <a:pt x="59" y="44"/>
                    </a:lnTo>
                    <a:lnTo>
                      <a:pt x="60" y="39"/>
                    </a:lnTo>
                    <a:lnTo>
                      <a:pt x="59" y="33"/>
                    </a:lnTo>
                    <a:lnTo>
                      <a:pt x="54" y="27"/>
                    </a:lnTo>
                    <a:lnTo>
                      <a:pt x="54" y="27"/>
                    </a:lnTo>
                    <a:lnTo>
                      <a:pt x="52" y="25"/>
                    </a:lnTo>
                    <a:lnTo>
                      <a:pt x="52" y="20"/>
                    </a:lnTo>
                    <a:lnTo>
                      <a:pt x="54" y="17"/>
                    </a:lnTo>
                    <a:lnTo>
                      <a:pt x="57" y="15"/>
                    </a:lnTo>
                    <a:lnTo>
                      <a:pt x="57" y="15"/>
                    </a:lnTo>
                    <a:lnTo>
                      <a:pt x="60" y="10"/>
                    </a:lnTo>
                    <a:lnTo>
                      <a:pt x="60" y="9"/>
                    </a:lnTo>
                    <a:lnTo>
                      <a:pt x="57" y="7"/>
                    </a:lnTo>
                    <a:lnTo>
                      <a:pt x="56" y="9"/>
                    </a:lnTo>
                    <a:lnTo>
                      <a:pt x="56" y="9"/>
                    </a:lnTo>
                    <a:lnTo>
                      <a:pt x="53" y="10"/>
                    </a:lnTo>
                    <a:lnTo>
                      <a:pt x="52" y="10"/>
                    </a:lnTo>
                    <a:lnTo>
                      <a:pt x="49" y="9"/>
                    </a:lnTo>
                    <a:lnTo>
                      <a:pt x="49" y="6"/>
                    </a:lnTo>
                    <a:lnTo>
                      <a:pt x="49" y="6"/>
                    </a:lnTo>
                    <a:lnTo>
                      <a:pt x="47" y="3"/>
                    </a:lnTo>
                    <a:lnTo>
                      <a:pt x="44" y="2"/>
                    </a:lnTo>
                    <a:lnTo>
                      <a:pt x="39" y="0"/>
                    </a:lnTo>
                    <a:lnTo>
                      <a:pt x="32" y="2"/>
                    </a:lnTo>
                    <a:lnTo>
                      <a:pt x="26" y="5"/>
                    </a:lnTo>
                    <a:lnTo>
                      <a:pt x="26" y="5"/>
                    </a:lnTo>
                    <a:lnTo>
                      <a:pt x="22" y="6"/>
                    </a:lnTo>
                    <a:lnTo>
                      <a:pt x="17" y="7"/>
                    </a:lnTo>
                    <a:lnTo>
                      <a:pt x="17" y="7"/>
                    </a:lnTo>
                    <a:lnTo>
                      <a:pt x="16" y="22"/>
                    </a:lnTo>
                    <a:lnTo>
                      <a:pt x="16" y="27"/>
                    </a:lnTo>
                    <a:lnTo>
                      <a:pt x="17" y="32"/>
                    </a:lnTo>
                    <a:lnTo>
                      <a:pt x="17" y="3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07" name="Google Shape;1307;p19"/>
              <p:cNvSpPr/>
              <p:nvPr/>
            </p:nvSpPr>
            <p:spPr>
              <a:xfrm>
                <a:off x="4011162" y="3414471"/>
                <a:ext cx="285599" cy="227887"/>
              </a:xfrm>
              <a:custGeom>
                <a:rect b="b" l="l" r="r" t="t"/>
                <a:pathLst>
                  <a:path extrusionOk="0" h="154" w="193">
                    <a:moveTo>
                      <a:pt x="71" y="154"/>
                    </a:moveTo>
                    <a:lnTo>
                      <a:pt x="71" y="154"/>
                    </a:lnTo>
                    <a:lnTo>
                      <a:pt x="71" y="131"/>
                    </a:lnTo>
                    <a:lnTo>
                      <a:pt x="71" y="131"/>
                    </a:lnTo>
                    <a:lnTo>
                      <a:pt x="75" y="128"/>
                    </a:lnTo>
                    <a:lnTo>
                      <a:pt x="82" y="123"/>
                    </a:lnTo>
                    <a:lnTo>
                      <a:pt x="97" y="114"/>
                    </a:lnTo>
                    <a:lnTo>
                      <a:pt x="97" y="114"/>
                    </a:lnTo>
                    <a:lnTo>
                      <a:pt x="99" y="114"/>
                    </a:lnTo>
                    <a:lnTo>
                      <a:pt x="104" y="114"/>
                    </a:lnTo>
                    <a:lnTo>
                      <a:pt x="107" y="114"/>
                    </a:lnTo>
                    <a:lnTo>
                      <a:pt x="107" y="111"/>
                    </a:lnTo>
                    <a:lnTo>
                      <a:pt x="107" y="111"/>
                    </a:lnTo>
                    <a:lnTo>
                      <a:pt x="108" y="110"/>
                    </a:lnTo>
                    <a:lnTo>
                      <a:pt x="108" y="110"/>
                    </a:lnTo>
                    <a:lnTo>
                      <a:pt x="112" y="108"/>
                    </a:lnTo>
                    <a:lnTo>
                      <a:pt x="121" y="108"/>
                    </a:lnTo>
                    <a:lnTo>
                      <a:pt x="121" y="108"/>
                    </a:lnTo>
                    <a:lnTo>
                      <a:pt x="125" y="107"/>
                    </a:lnTo>
                    <a:lnTo>
                      <a:pt x="128" y="106"/>
                    </a:lnTo>
                    <a:lnTo>
                      <a:pt x="129" y="103"/>
                    </a:lnTo>
                    <a:lnTo>
                      <a:pt x="129" y="99"/>
                    </a:lnTo>
                    <a:lnTo>
                      <a:pt x="129" y="99"/>
                    </a:lnTo>
                    <a:lnTo>
                      <a:pt x="131" y="97"/>
                    </a:lnTo>
                    <a:lnTo>
                      <a:pt x="134" y="96"/>
                    </a:lnTo>
                    <a:lnTo>
                      <a:pt x="142" y="94"/>
                    </a:lnTo>
                    <a:lnTo>
                      <a:pt x="142" y="94"/>
                    </a:lnTo>
                    <a:lnTo>
                      <a:pt x="145" y="94"/>
                    </a:lnTo>
                    <a:lnTo>
                      <a:pt x="146" y="93"/>
                    </a:lnTo>
                    <a:lnTo>
                      <a:pt x="148" y="91"/>
                    </a:lnTo>
                    <a:lnTo>
                      <a:pt x="149" y="90"/>
                    </a:lnTo>
                    <a:lnTo>
                      <a:pt x="149" y="90"/>
                    </a:lnTo>
                    <a:lnTo>
                      <a:pt x="151" y="90"/>
                    </a:lnTo>
                    <a:lnTo>
                      <a:pt x="151" y="87"/>
                    </a:lnTo>
                    <a:lnTo>
                      <a:pt x="151" y="80"/>
                    </a:lnTo>
                    <a:lnTo>
                      <a:pt x="151" y="80"/>
                    </a:lnTo>
                    <a:lnTo>
                      <a:pt x="152" y="76"/>
                    </a:lnTo>
                    <a:lnTo>
                      <a:pt x="156" y="76"/>
                    </a:lnTo>
                    <a:lnTo>
                      <a:pt x="156" y="76"/>
                    </a:lnTo>
                    <a:lnTo>
                      <a:pt x="159" y="76"/>
                    </a:lnTo>
                    <a:lnTo>
                      <a:pt x="163" y="74"/>
                    </a:lnTo>
                    <a:lnTo>
                      <a:pt x="165" y="73"/>
                    </a:lnTo>
                    <a:lnTo>
                      <a:pt x="166" y="70"/>
                    </a:lnTo>
                    <a:lnTo>
                      <a:pt x="166" y="70"/>
                    </a:lnTo>
                    <a:lnTo>
                      <a:pt x="166" y="70"/>
                    </a:lnTo>
                    <a:lnTo>
                      <a:pt x="169" y="69"/>
                    </a:lnTo>
                    <a:lnTo>
                      <a:pt x="176" y="69"/>
                    </a:lnTo>
                    <a:lnTo>
                      <a:pt x="189" y="69"/>
                    </a:lnTo>
                    <a:lnTo>
                      <a:pt x="189" y="69"/>
                    </a:lnTo>
                    <a:lnTo>
                      <a:pt x="192" y="69"/>
                    </a:lnTo>
                    <a:lnTo>
                      <a:pt x="192" y="67"/>
                    </a:lnTo>
                    <a:lnTo>
                      <a:pt x="193" y="63"/>
                    </a:lnTo>
                    <a:lnTo>
                      <a:pt x="193" y="63"/>
                    </a:lnTo>
                    <a:lnTo>
                      <a:pt x="191" y="57"/>
                    </a:lnTo>
                    <a:lnTo>
                      <a:pt x="189" y="53"/>
                    </a:lnTo>
                    <a:lnTo>
                      <a:pt x="186" y="52"/>
                    </a:lnTo>
                    <a:lnTo>
                      <a:pt x="186" y="52"/>
                    </a:lnTo>
                    <a:lnTo>
                      <a:pt x="185" y="50"/>
                    </a:lnTo>
                    <a:lnTo>
                      <a:pt x="185" y="47"/>
                    </a:lnTo>
                    <a:lnTo>
                      <a:pt x="186" y="37"/>
                    </a:lnTo>
                    <a:lnTo>
                      <a:pt x="186" y="37"/>
                    </a:lnTo>
                    <a:lnTo>
                      <a:pt x="185" y="29"/>
                    </a:lnTo>
                    <a:lnTo>
                      <a:pt x="183" y="25"/>
                    </a:lnTo>
                    <a:lnTo>
                      <a:pt x="181" y="20"/>
                    </a:lnTo>
                    <a:lnTo>
                      <a:pt x="181" y="20"/>
                    </a:lnTo>
                    <a:lnTo>
                      <a:pt x="178" y="16"/>
                    </a:lnTo>
                    <a:lnTo>
                      <a:pt x="178" y="16"/>
                    </a:lnTo>
                    <a:lnTo>
                      <a:pt x="173" y="15"/>
                    </a:lnTo>
                    <a:lnTo>
                      <a:pt x="169" y="13"/>
                    </a:lnTo>
                    <a:lnTo>
                      <a:pt x="165" y="12"/>
                    </a:lnTo>
                    <a:lnTo>
                      <a:pt x="159" y="12"/>
                    </a:lnTo>
                    <a:lnTo>
                      <a:pt x="159" y="12"/>
                    </a:lnTo>
                    <a:lnTo>
                      <a:pt x="145" y="13"/>
                    </a:lnTo>
                    <a:lnTo>
                      <a:pt x="138" y="12"/>
                    </a:lnTo>
                    <a:lnTo>
                      <a:pt x="135" y="10"/>
                    </a:lnTo>
                    <a:lnTo>
                      <a:pt x="132" y="9"/>
                    </a:lnTo>
                    <a:lnTo>
                      <a:pt x="132" y="9"/>
                    </a:lnTo>
                    <a:lnTo>
                      <a:pt x="128" y="5"/>
                    </a:lnTo>
                    <a:lnTo>
                      <a:pt x="124" y="2"/>
                    </a:lnTo>
                    <a:lnTo>
                      <a:pt x="121" y="0"/>
                    </a:lnTo>
                    <a:lnTo>
                      <a:pt x="118" y="2"/>
                    </a:lnTo>
                    <a:lnTo>
                      <a:pt x="118" y="2"/>
                    </a:lnTo>
                    <a:lnTo>
                      <a:pt x="114" y="6"/>
                    </a:lnTo>
                    <a:lnTo>
                      <a:pt x="109" y="16"/>
                    </a:lnTo>
                    <a:lnTo>
                      <a:pt x="104" y="26"/>
                    </a:lnTo>
                    <a:lnTo>
                      <a:pt x="99" y="35"/>
                    </a:lnTo>
                    <a:lnTo>
                      <a:pt x="99" y="35"/>
                    </a:lnTo>
                    <a:lnTo>
                      <a:pt x="95" y="39"/>
                    </a:lnTo>
                    <a:lnTo>
                      <a:pt x="88" y="43"/>
                    </a:lnTo>
                    <a:lnTo>
                      <a:pt x="81" y="44"/>
                    </a:lnTo>
                    <a:lnTo>
                      <a:pt x="75" y="46"/>
                    </a:lnTo>
                    <a:lnTo>
                      <a:pt x="75" y="46"/>
                    </a:lnTo>
                    <a:lnTo>
                      <a:pt x="74" y="46"/>
                    </a:lnTo>
                    <a:lnTo>
                      <a:pt x="71" y="47"/>
                    </a:lnTo>
                    <a:lnTo>
                      <a:pt x="70" y="52"/>
                    </a:lnTo>
                    <a:lnTo>
                      <a:pt x="67" y="56"/>
                    </a:lnTo>
                    <a:lnTo>
                      <a:pt x="64" y="60"/>
                    </a:lnTo>
                    <a:lnTo>
                      <a:pt x="64" y="60"/>
                    </a:lnTo>
                    <a:lnTo>
                      <a:pt x="61" y="63"/>
                    </a:lnTo>
                    <a:lnTo>
                      <a:pt x="60" y="67"/>
                    </a:lnTo>
                    <a:lnTo>
                      <a:pt x="58" y="72"/>
                    </a:lnTo>
                    <a:lnTo>
                      <a:pt x="54" y="74"/>
                    </a:lnTo>
                    <a:lnTo>
                      <a:pt x="54" y="74"/>
                    </a:lnTo>
                    <a:lnTo>
                      <a:pt x="53" y="77"/>
                    </a:lnTo>
                    <a:lnTo>
                      <a:pt x="51" y="80"/>
                    </a:lnTo>
                    <a:lnTo>
                      <a:pt x="51" y="87"/>
                    </a:lnTo>
                    <a:lnTo>
                      <a:pt x="53" y="94"/>
                    </a:lnTo>
                    <a:lnTo>
                      <a:pt x="54" y="100"/>
                    </a:lnTo>
                    <a:lnTo>
                      <a:pt x="54" y="100"/>
                    </a:lnTo>
                    <a:lnTo>
                      <a:pt x="55" y="101"/>
                    </a:lnTo>
                    <a:lnTo>
                      <a:pt x="54" y="106"/>
                    </a:lnTo>
                    <a:lnTo>
                      <a:pt x="50" y="113"/>
                    </a:lnTo>
                    <a:lnTo>
                      <a:pt x="43" y="120"/>
                    </a:lnTo>
                    <a:lnTo>
                      <a:pt x="35" y="126"/>
                    </a:lnTo>
                    <a:lnTo>
                      <a:pt x="35" y="126"/>
                    </a:lnTo>
                    <a:lnTo>
                      <a:pt x="30" y="130"/>
                    </a:lnTo>
                    <a:lnTo>
                      <a:pt x="25" y="134"/>
                    </a:lnTo>
                    <a:lnTo>
                      <a:pt x="20" y="138"/>
                    </a:lnTo>
                    <a:lnTo>
                      <a:pt x="13" y="141"/>
                    </a:lnTo>
                    <a:lnTo>
                      <a:pt x="13" y="141"/>
                    </a:lnTo>
                    <a:lnTo>
                      <a:pt x="6" y="144"/>
                    </a:lnTo>
                    <a:lnTo>
                      <a:pt x="0" y="147"/>
                    </a:lnTo>
                    <a:lnTo>
                      <a:pt x="0" y="147"/>
                    </a:lnTo>
                    <a:lnTo>
                      <a:pt x="60" y="147"/>
                    </a:lnTo>
                    <a:lnTo>
                      <a:pt x="60" y="147"/>
                    </a:lnTo>
                    <a:lnTo>
                      <a:pt x="67" y="148"/>
                    </a:lnTo>
                    <a:lnTo>
                      <a:pt x="70" y="150"/>
                    </a:lnTo>
                    <a:lnTo>
                      <a:pt x="71" y="154"/>
                    </a:lnTo>
                    <a:lnTo>
                      <a:pt x="71" y="15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08" name="Google Shape;1308;p19"/>
              <p:cNvSpPr/>
              <p:nvPr/>
            </p:nvSpPr>
            <p:spPr>
              <a:xfrm>
                <a:off x="5033692" y="4938648"/>
                <a:ext cx="32555" cy="39954"/>
              </a:xfrm>
              <a:custGeom>
                <a:rect b="b" l="l" r="r" t="t"/>
                <a:pathLst>
                  <a:path extrusionOk="0" h="27" w="22">
                    <a:moveTo>
                      <a:pt x="12" y="0"/>
                    </a:moveTo>
                    <a:lnTo>
                      <a:pt x="12" y="0"/>
                    </a:lnTo>
                    <a:lnTo>
                      <a:pt x="9" y="3"/>
                    </a:lnTo>
                    <a:lnTo>
                      <a:pt x="5" y="6"/>
                    </a:lnTo>
                    <a:lnTo>
                      <a:pt x="0" y="13"/>
                    </a:lnTo>
                    <a:lnTo>
                      <a:pt x="0" y="13"/>
                    </a:lnTo>
                    <a:lnTo>
                      <a:pt x="3" y="20"/>
                    </a:lnTo>
                    <a:lnTo>
                      <a:pt x="7" y="26"/>
                    </a:lnTo>
                    <a:lnTo>
                      <a:pt x="10" y="27"/>
                    </a:lnTo>
                    <a:lnTo>
                      <a:pt x="10" y="27"/>
                    </a:lnTo>
                    <a:lnTo>
                      <a:pt x="17" y="27"/>
                    </a:lnTo>
                    <a:lnTo>
                      <a:pt x="19" y="26"/>
                    </a:lnTo>
                    <a:lnTo>
                      <a:pt x="20" y="23"/>
                    </a:lnTo>
                    <a:lnTo>
                      <a:pt x="20" y="23"/>
                    </a:lnTo>
                    <a:lnTo>
                      <a:pt x="20" y="22"/>
                    </a:lnTo>
                    <a:lnTo>
                      <a:pt x="22" y="19"/>
                    </a:lnTo>
                    <a:lnTo>
                      <a:pt x="22" y="19"/>
                    </a:lnTo>
                    <a:lnTo>
                      <a:pt x="20" y="6"/>
                    </a:lnTo>
                    <a:lnTo>
                      <a:pt x="20" y="6"/>
                    </a:lnTo>
                    <a:lnTo>
                      <a:pt x="16" y="3"/>
                    </a:lnTo>
                    <a:lnTo>
                      <a:pt x="12" y="0"/>
                    </a:lnTo>
                    <a:lnTo>
                      <a:pt x="12"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09" name="Google Shape;1309;p19"/>
              <p:cNvSpPr/>
              <p:nvPr/>
            </p:nvSpPr>
            <p:spPr>
              <a:xfrm>
                <a:off x="4949345" y="5011157"/>
                <a:ext cx="53273" cy="54753"/>
              </a:xfrm>
              <a:custGeom>
                <a:rect b="b" l="l" r="r" t="t"/>
                <a:pathLst>
                  <a:path extrusionOk="0" h="37" w="36">
                    <a:moveTo>
                      <a:pt x="26" y="1"/>
                    </a:moveTo>
                    <a:lnTo>
                      <a:pt x="26" y="1"/>
                    </a:lnTo>
                    <a:lnTo>
                      <a:pt x="25" y="1"/>
                    </a:lnTo>
                    <a:lnTo>
                      <a:pt x="22" y="0"/>
                    </a:lnTo>
                    <a:lnTo>
                      <a:pt x="17" y="3"/>
                    </a:lnTo>
                    <a:lnTo>
                      <a:pt x="12" y="5"/>
                    </a:lnTo>
                    <a:lnTo>
                      <a:pt x="9" y="8"/>
                    </a:lnTo>
                    <a:lnTo>
                      <a:pt x="9" y="8"/>
                    </a:lnTo>
                    <a:lnTo>
                      <a:pt x="0" y="22"/>
                    </a:lnTo>
                    <a:lnTo>
                      <a:pt x="9" y="35"/>
                    </a:lnTo>
                    <a:lnTo>
                      <a:pt x="16" y="37"/>
                    </a:lnTo>
                    <a:lnTo>
                      <a:pt x="16" y="37"/>
                    </a:lnTo>
                    <a:lnTo>
                      <a:pt x="20" y="28"/>
                    </a:lnTo>
                    <a:lnTo>
                      <a:pt x="20" y="28"/>
                    </a:lnTo>
                    <a:lnTo>
                      <a:pt x="22" y="27"/>
                    </a:lnTo>
                    <a:lnTo>
                      <a:pt x="26" y="27"/>
                    </a:lnTo>
                    <a:lnTo>
                      <a:pt x="29" y="27"/>
                    </a:lnTo>
                    <a:lnTo>
                      <a:pt x="30" y="27"/>
                    </a:lnTo>
                    <a:lnTo>
                      <a:pt x="30" y="25"/>
                    </a:lnTo>
                    <a:lnTo>
                      <a:pt x="30" y="25"/>
                    </a:lnTo>
                    <a:lnTo>
                      <a:pt x="30" y="22"/>
                    </a:lnTo>
                    <a:lnTo>
                      <a:pt x="33" y="20"/>
                    </a:lnTo>
                    <a:lnTo>
                      <a:pt x="34" y="17"/>
                    </a:lnTo>
                    <a:lnTo>
                      <a:pt x="36" y="14"/>
                    </a:lnTo>
                    <a:lnTo>
                      <a:pt x="36" y="14"/>
                    </a:lnTo>
                    <a:lnTo>
                      <a:pt x="34" y="11"/>
                    </a:lnTo>
                    <a:lnTo>
                      <a:pt x="32" y="8"/>
                    </a:lnTo>
                    <a:lnTo>
                      <a:pt x="27" y="4"/>
                    </a:lnTo>
                    <a:lnTo>
                      <a:pt x="26" y="1"/>
                    </a:lnTo>
                    <a:lnTo>
                      <a:pt x="26" y="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0" name="Google Shape;1310;p19"/>
              <p:cNvSpPr/>
              <p:nvPr/>
            </p:nvSpPr>
            <p:spPr>
              <a:xfrm>
                <a:off x="4993739" y="4336375"/>
                <a:ext cx="44394" cy="38474"/>
              </a:xfrm>
              <a:custGeom>
                <a:rect b="b" l="l" r="r" t="t"/>
                <a:pathLst>
                  <a:path extrusionOk="0" h="26" w="30">
                    <a:moveTo>
                      <a:pt x="26" y="0"/>
                    </a:moveTo>
                    <a:lnTo>
                      <a:pt x="26" y="0"/>
                    </a:lnTo>
                    <a:lnTo>
                      <a:pt x="17" y="3"/>
                    </a:lnTo>
                    <a:lnTo>
                      <a:pt x="17" y="3"/>
                    </a:lnTo>
                    <a:lnTo>
                      <a:pt x="13" y="5"/>
                    </a:lnTo>
                    <a:lnTo>
                      <a:pt x="9" y="5"/>
                    </a:lnTo>
                    <a:lnTo>
                      <a:pt x="9" y="5"/>
                    </a:lnTo>
                    <a:lnTo>
                      <a:pt x="7" y="6"/>
                    </a:lnTo>
                    <a:lnTo>
                      <a:pt x="7" y="6"/>
                    </a:lnTo>
                    <a:lnTo>
                      <a:pt x="4" y="8"/>
                    </a:lnTo>
                    <a:lnTo>
                      <a:pt x="3" y="12"/>
                    </a:lnTo>
                    <a:lnTo>
                      <a:pt x="3" y="16"/>
                    </a:lnTo>
                    <a:lnTo>
                      <a:pt x="3" y="16"/>
                    </a:lnTo>
                    <a:lnTo>
                      <a:pt x="2" y="18"/>
                    </a:lnTo>
                    <a:lnTo>
                      <a:pt x="0" y="19"/>
                    </a:lnTo>
                    <a:lnTo>
                      <a:pt x="0" y="20"/>
                    </a:lnTo>
                    <a:lnTo>
                      <a:pt x="0" y="20"/>
                    </a:lnTo>
                    <a:lnTo>
                      <a:pt x="2" y="25"/>
                    </a:lnTo>
                    <a:lnTo>
                      <a:pt x="3" y="26"/>
                    </a:lnTo>
                    <a:lnTo>
                      <a:pt x="3" y="26"/>
                    </a:lnTo>
                    <a:lnTo>
                      <a:pt x="9" y="26"/>
                    </a:lnTo>
                    <a:lnTo>
                      <a:pt x="9" y="26"/>
                    </a:lnTo>
                    <a:lnTo>
                      <a:pt x="13" y="26"/>
                    </a:lnTo>
                    <a:lnTo>
                      <a:pt x="16" y="25"/>
                    </a:lnTo>
                    <a:lnTo>
                      <a:pt x="17" y="22"/>
                    </a:lnTo>
                    <a:lnTo>
                      <a:pt x="17" y="22"/>
                    </a:lnTo>
                    <a:lnTo>
                      <a:pt x="17" y="22"/>
                    </a:lnTo>
                    <a:lnTo>
                      <a:pt x="23" y="20"/>
                    </a:lnTo>
                    <a:lnTo>
                      <a:pt x="29" y="20"/>
                    </a:lnTo>
                    <a:lnTo>
                      <a:pt x="30" y="19"/>
                    </a:lnTo>
                    <a:lnTo>
                      <a:pt x="30" y="18"/>
                    </a:lnTo>
                    <a:lnTo>
                      <a:pt x="30" y="18"/>
                    </a:lnTo>
                    <a:lnTo>
                      <a:pt x="30" y="15"/>
                    </a:lnTo>
                    <a:lnTo>
                      <a:pt x="30" y="10"/>
                    </a:lnTo>
                    <a:lnTo>
                      <a:pt x="29" y="8"/>
                    </a:lnTo>
                    <a:lnTo>
                      <a:pt x="26"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1" name="Google Shape;1311;p19"/>
              <p:cNvSpPr/>
              <p:nvPr/>
            </p:nvSpPr>
            <p:spPr>
              <a:xfrm>
                <a:off x="5280817" y="4021182"/>
                <a:ext cx="244165" cy="328512"/>
              </a:xfrm>
              <a:custGeom>
                <a:rect b="b" l="l" r="r" t="t"/>
                <a:pathLst>
                  <a:path extrusionOk="0" h="222" w="165">
                    <a:moveTo>
                      <a:pt x="38" y="40"/>
                    </a:moveTo>
                    <a:lnTo>
                      <a:pt x="38" y="40"/>
                    </a:lnTo>
                    <a:lnTo>
                      <a:pt x="44" y="46"/>
                    </a:lnTo>
                    <a:lnTo>
                      <a:pt x="47" y="48"/>
                    </a:lnTo>
                    <a:lnTo>
                      <a:pt x="48" y="50"/>
                    </a:lnTo>
                    <a:lnTo>
                      <a:pt x="48" y="50"/>
                    </a:lnTo>
                    <a:lnTo>
                      <a:pt x="62" y="54"/>
                    </a:lnTo>
                    <a:lnTo>
                      <a:pt x="81" y="61"/>
                    </a:lnTo>
                    <a:lnTo>
                      <a:pt x="81" y="61"/>
                    </a:lnTo>
                    <a:lnTo>
                      <a:pt x="95" y="66"/>
                    </a:lnTo>
                    <a:lnTo>
                      <a:pt x="104" y="66"/>
                    </a:lnTo>
                    <a:lnTo>
                      <a:pt x="104" y="66"/>
                    </a:lnTo>
                    <a:lnTo>
                      <a:pt x="108" y="67"/>
                    </a:lnTo>
                    <a:lnTo>
                      <a:pt x="109" y="68"/>
                    </a:lnTo>
                    <a:lnTo>
                      <a:pt x="109" y="70"/>
                    </a:lnTo>
                    <a:lnTo>
                      <a:pt x="109" y="70"/>
                    </a:lnTo>
                    <a:lnTo>
                      <a:pt x="67" y="112"/>
                    </a:lnTo>
                    <a:lnTo>
                      <a:pt x="67" y="112"/>
                    </a:lnTo>
                    <a:lnTo>
                      <a:pt x="62" y="115"/>
                    </a:lnTo>
                    <a:lnTo>
                      <a:pt x="59" y="115"/>
                    </a:lnTo>
                    <a:lnTo>
                      <a:pt x="48" y="115"/>
                    </a:lnTo>
                    <a:lnTo>
                      <a:pt x="48" y="115"/>
                    </a:lnTo>
                    <a:lnTo>
                      <a:pt x="44" y="117"/>
                    </a:lnTo>
                    <a:lnTo>
                      <a:pt x="41" y="117"/>
                    </a:lnTo>
                    <a:lnTo>
                      <a:pt x="35" y="121"/>
                    </a:lnTo>
                    <a:lnTo>
                      <a:pt x="30" y="125"/>
                    </a:lnTo>
                    <a:lnTo>
                      <a:pt x="27" y="127"/>
                    </a:lnTo>
                    <a:lnTo>
                      <a:pt x="27" y="127"/>
                    </a:lnTo>
                    <a:lnTo>
                      <a:pt x="14" y="128"/>
                    </a:lnTo>
                    <a:lnTo>
                      <a:pt x="7" y="139"/>
                    </a:lnTo>
                    <a:lnTo>
                      <a:pt x="0" y="151"/>
                    </a:lnTo>
                    <a:lnTo>
                      <a:pt x="0" y="209"/>
                    </a:lnTo>
                    <a:lnTo>
                      <a:pt x="8" y="222"/>
                    </a:lnTo>
                    <a:lnTo>
                      <a:pt x="8" y="222"/>
                    </a:lnTo>
                    <a:lnTo>
                      <a:pt x="24" y="205"/>
                    </a:lnTo>
                    <a:lnTo>
                      <a:pt x="44" y="184"/>
                    </a:lnTo>
                    <a:lnTo>
                      <a:pt x="44" y="184"/>
                    </a:lnTo>
                    <a:lnTo>
                      <a:pt x="52" y="175"/>
                    </a:lnTo>
                    <a:lnTo>
                      <a:pt x="59" y="169"/>
                    </a:lnTo>
                    <a:lnTo>
                      <a:pt x="72" y="162"/>
                    </a:lnTo>
                    <a:lnTo>
                      <a:pt x="72" y="162"/>
                    </a:lnTo>
                    <a:lnTo>
                      <a:pt x="79" y="157"/>
                    </a:lnTo>
                    <a:lnTo>
                      <a:pt x="89" y="148"/>
                    </a:lnTo>
                    <a:lnTo>
                      <a:pt x="101" y="135"/>
                    </a:lnTo>
                    <a:lnTo>
                      <a:pt x="112" y="124"/>
                    </a:lnTo>
                    <a:lnTo>
                      <a:pt x="112" y="124"/>
                    </a:lnTo>
                    <a:lnTo>
                      <a:pt x="123" y="107"/>
                    </a:lnTo>
                    <a:lnTo>
                      <a:pt x="128" y="100"/>
                    </a:lnTo>
                    <a:lnTo>
                      <a:pt x="131" y="94"/>
                    </a:lnTo>
                    <a:lnTo>
                      <a:pt x="131" y="94"/>
                    </a:lnTo>
                    <a:lnTo>
                      <a:pt x="132" y="87"/>
                    </a:lnTo>
                    <a:lnTo>
                      <a:pt x="135" y="81"/>
                    </a:lnTo>
                    <a:lnTo>
                      <a:pt x="145" y="68"/>
                    </a:lnTo>
                    <a:lnTo>
                      <a:pt x="145" y="68"/>
                    </a:lnTo>
                    <a:lnTo>
                      <a:pt x="149" y="61"/>
                    </a:lnTo>
                    <a:lnTo>
                      <a:pt x="153" y="53"/>
                    </a:lnTo>
                    <a:lnTo>
                      <a:pt x="158" y="43"/>
                    </a:lnTo>
                    <a:lnTo>
                      <a:pt x="159" y="37"/>
                    </a:lnTo>
                    <a:lnTo>
                      <a:pt x="159" y="37"/>
                    </a:lnTo>
                    <a:lnTo>
                      <a:pt x="160" y="31"/>
                    </a:lnTo>
                    <a:lnTo>
                      <a:pt x="162" y="24"/>
                    </a:lnTo>
                    <a:lnTo>
                      <a:pt x="163" y="17"/>
                    </a:lnTo>
                    <a:lnTo>
                      <a:pt x="165" y="9"/>
                    </a:lnTo>
                    <a:lnTo>
                      <a:pt x="165" y="9"/>
                    </a:lnTo>
                    <a:lnTo>
                      <a:pt x="165" y="6"/>
                    </a:lnTo>
                    <a:lnTo>
                      <a:pt x="163" y="3"/>
                    </a:lnTo>
                    <a:lnTo>
                      <a:pt x="160" y="0"/>
                    </a:lnTo>
                    <a:lnTo>
                      <a:pt x="158" y="0"/>
                    </a:lnTo>
                    <a:lnTo>
                      <a:pt x="155" y="3"/>
                    </a:lnTo>
                    <a:lnTo>
                      <a:pt x="155" y="3"/>
                    </a:lnTo>
                    <a:lnTo>
                      <a:pt x="152" y="6"/>
                    </a:lnTo>
                    <a:lnTo>
                      <a:pt x="149" y="7"/>
                    </a:lnTo>
                    <a:lnTo>
                      <a:pt x="141" y="10"/>
                    </a:lnTo>
                    <a:lnTo>
                      <a:pt x="129" y="13"/>
                    </a:lnTo>
                    <a:lnTo>
                      <a:pt x="118" y="13"/>
                    </a:lnTo>
                    <a:lnTo>
                      <a:pt x="118" y="13"/>
                    </a:lnTo>
                    <a:lnTo>
                      <a:pt x="102" y="14"/>
                    </a:lnTo>
                    <a:lnTo>
                      <a:pt x="96" y="16"/>
                    </a:lnTo>
                    <a:lnTo>
                      <a:pt x="92" y="19"/>
                    </a:lnTo>
                    <a:lnTo>
                      <a:pt x="92" y="19"/>
                    </a:lnTo>
                    <a:lnTo>
                      <a:pt x="91" y="20"/>
                    </a:lnTo>
                    <a:lnTo>
                      <a:pt x="88" y="21"/>
                    </a:lnTo>
                    <a:lnTo>
                      <a:pt x="82" y="21"/>
                    </a:lnTo>
                    <a:lnTo>
                      <a:pt x="77" y="21"/>
                    </a:lnTo>
                    <a:lnTo>
                      <a:pt x="74" y="21"/>
                    </a:lnTo>
                    <a:lnTo>
                      <a:pt x="72" y="23"/>
                    </a:lnTo>
                    <a:lnTo>
                      <a:pt x="72" y="23"/>
                    </a:lnTo>
                    <a:lnTo>
                      <a:pt x="67" y="26"/>
                    </a:lnTo>
                    <a:lnTo>
                      <a:pt x="59" y="29"/>
                    </a:lnTo>
                    <a:lnTo>
                      <a:pt x="55" y="27"/>
                    </a:lnTo>
                    <a:lnTo>
                      <a:pt x="51" y="27"/>
                    </a:lnTo>
                    <a:lnTo>
                      <a:pt x="48" y="24"/>
                    </a:lnTo>
                    <a:lnTo>
                      <a:pt x="45" y="21"/>
                    </a:lnTo>
                    <a:lnTo>
                      <a:pt x="45" y="21"/>
                    </a:lnTo>
                    <a:lnTo>
                      <a:pt x="41" y="16"/>
                    </a:lnTo>
                    <a:lnTo>
                      <a:pt x="37" y="11"/>
                    </a:lnTo>
                    <a:lnTo>
                      <a:pt x="37" y="11"/>
                    </a:lnTo>
                    <a:lnTo>
                      <a:pt x="31" y="20"/>
                    </a:lnTo>
                    <a:lnTo>
                      <a:pt x="28" y="23"/>
                    </a:lnTo>
                    <a:lnTo>
                      <a:pt x="28" y="26"/>
                    </a:lnTo>
                    <a:lnTo>
                      <a:pt x="28" y="26"/>
                    </a:lnTo>
                    <a:lnTo>
                      <a:pt x="32" y="34"/>
                    </a:lnTo>
                    <a:lnTo>
                      <a:pt x="35" y="37"/>
                    </a:lnTo>
                    <a:lnTo>
                      <a:pt x="38" y="40"/>
                    </a:lnTo>
                    <a:lnTo>
                      <a:pt x="38" y="4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2" name="Google Shape;1312;p19"/>
              <p:cNvSpPr/>
              <p:nvPr/>
            </p:nvSpPr>
            <p:spPr>
              <a:xfrm>
                <a:off x="4663223" y="4049443"/>
                <a:ext cx="292998" cy="204210"/>
              </a:xfrm>
              <a:custGeom>
                <a:rect b="b" l="l" r="r" t="t"/>
                <a:pathLst>
                  <a:path extrusionOk="0" h="138" w="198">
                    <a:moveTo>
                      <a:pt x="182" y="77"/>
                    </a:moveTo>
                    <a:lnTo>
                      <a:pt x="182" y="77"/>
                    </a:lnTo>
                    <a:lnTo>
                      <a:pt x="182" y="72"/>
                    </a:lnTo>
                    <a:lnTo>
                      <a:pt x="181" y="69"/>
                    </a:lnTo>
                    <a:lnTo>
                      <a:pt x="177" y="67"/>
                    </a:lnTo>
                    <a:lnTo>
                      <a:pt x="177" y="67"/>
                    </a:lnTo>
                    <a:lnTo>
                      <a:pt x="170" y="61"/>
                    </a:lnTo>
                    <a:lnTo>
                      <a:pt x="168" y="59"/>
                    </a:lnTo>
                    <a:lnTo>
                      <a:pt x="167" y="58"/>
                    </a:lnTo>
                    <a:lnTo>
                      <a:pt x="167" y="58"/>
                    </a:lnTo>
                    <a:lnTo>
                      <a:pt x="167" y="55"/>
                    </a:lnTo>
                    <a:lnTo>
                      <a:pt x="165" y="54"/>
                    </a:lnTo>
                    <a:lnTo>
                      <a:pt x="160" y="48"/>
                    </a:lnTo>
                    <a:lnTo>
                      <a:pt x="160" y="48"/>
                    </a:lnTo>
                    <a:lnTo>
                      <a:pt x="157" y="44"/>
                    </a:lnTo>
                    <a:lnTo>
                      <a:pt x="153" y="42"/>
                    </a:lnTo>
                    <a:lnTo>
                      <a:pt x="147" y="41"/>
                    </a:lnTo>
                    <a:lnTo>
                      <a:pt x="145" y="37"/>
                    </a:lnTo>
                    <a:lnTo>
                      <a:pt x="138" y="35"/>
                    </a:lnTo>
                    <a:lnTo>
                      <a:pt x="138" y="35"/>
                    </a:lnTo>
                    <a:lnTo>
                      <a:pt x="137" y="34"/>
                    </a:lnTo>
                    <a:lnTo>
                      <a:pt x="138" y="32"/>
                    </a:lnTo>
                    <a:lnTo>
                      <a:pt x="140" y="30"/>
                    </a:lnTo>
                    <a:lnTo>
                      <a:pt x="140" y="30"/>
                    </a:lnTo>
                    <a:lnTo>
                      <a:pt x="143" y="28"/>
                    </a:lnTo>
                    <a:lnTo>
                      <a:pt x="143" y="27"/>
                    </a:lnTo>
                    <a:lnTo>
                      <a:pt x="143" y="22"/>
                    </a:lnTo>
                    <a:lnTo>
                      <a:pt x="140" y="15"/>
                    </a:lnTo>
                    <a:lnTo>
                      <a:pt x="140" y="15"/>
                    </a:lnTo>
                    <a:lnTo>
                      <a:pt x="134" y="8"/>
                    </a:lnTo>
                    <a:lnTo>
                      <a:pt x="128" y="1"/>
                    </a:lnTo>
                    <a:lnTo>
                      <a:pt x="128" y="1"/>
                    </a:lnTo>
                    <a:lnTo>
                      <a:pt x="125" y="0"/>
                    </a:lnTo>
                    <a:lnTo>
                      <a:pt x="125" y="0"/>
                    </a:lnTo>
                    <a:lnTo>
                      <a:pt x="123" y="0"/>
                    </a:lnTo>
                    <a:lnTo>
                      <a:pt x="118" y="1"/>
                    </a:lnTo>
                    <a:lnTo>
                      <a:pt x="113" y="5"/>
                    </a:lnTo>
                    <a:lnTo>
                      <a:pt x="113" y="5"/>
                    </a:lnTo>
                    <a:lnTo>
                      <a:pt x="110" y="7"/>
                    </a:lnTo>
                    <a:lnTo>
                      <a:pt x="110" y="10"/>
                    </a:lnTo>
                    <a:lnTo>
                      <a:pt x="110" y="11"/>
                    </a:lnTo>
                    <a:lnTo>
                      <a:pt x="108" y="13"/>
                    </a:lnTo>
                    <a:lnTo>
                      <a:pt x="108" y="13"/>
                    </a:lnTo>
                    <a:lnTo>
                      <a:pt x="101" y="20"/>
                    </a:lnTo>
                    <a:lnTo>
                      <a:pt x="93" y="30"/>
                    </a:lnTo>
                    <a:lnTo>
                      <a:pt x="93" y="30"/>
                    </a:lnTo>
                    <a:lnTo>
                      <a:pt x="91" y="31"/>
                    </a:lnTo>
                    <a:lnTo>
                      <a:pt x="89" y="32"/>
                    </a:lnTo>
                    <a:lnTo>
                      <a:pt x="81" y="32"/>
                    </a:lnTo>
                    <a:lnTo>
                      <a:pt x="74" y="32"/>
                    </a:lnTo>
                    <a:lnTo>
                      <a:pt x="70" y="34"/>
                    </a:lnTo>
                    <a:lnTo>
                      <a:pt x="70" y="34"/>
                    </a:lnTo>
                    <a:lnTo>
                      <a:pt x="69" y="35"/>
                    </a:lnTo>
                    <a:lnTo>
                      <a:pt x="69" y="38"/>
                    </a:lnTo>
                    <a:lnTo>
                      <a:pt x="70" y="41"/>
                    </a:lnTo>
                    <a:lnTo>
                      <a:pt x="70" y="42"/>
                    </a:lnTo>
                    <a:lnTo>
                      <a:pt x="70" y="42"/>
                    </a:lnTo>
                    <a:lnTo>
                      <a:pt x="63" y="47"/>
                    </a:lnTo>
                    <a:lnTo>
                      <a:pt x="56" y="50"/>
                    </a:lnTo>
                    <a:lnTo>
                      <a:pt x="56" y="50"/>
                    </a:lnTo>
                    <a:lnTo>
                      <a:pt x="46" y="51"/>
                    </a:lnTo>
                    <a:lnTo>
                      <a:pt x="42" y="52"/>
                    </a:lnTo>
                    <a:lnTo>
                      <a:pt x="37" y="55"/>
                    </a:lnTo>
                    <a:lnTo>
                      <a:pt x="37" y="55"/>
                    </a:lnTo>
                    <a:lnTo>
                      <a:pt x="36" y="57"/>
                    </a:lnTo>
                    <a:lnTo>
                      <a:pt x="34" y="57"/>
                    </a:lnTo>
                    <a:lnTo>
                      <a:pt x="33" y="55"/>
                    </a:lnTo>
                    <a:lnTo>
                      <a:pt x="30" y="54"/>
                    </a:lnTo>
                    <a:lnTo>
                      <a:pt x="29" y="54"/>
                    </a:lnTo>
                    <a:lnTo>
                      <a:pt x="27" y="55"/>
                    </a:lnTo>
                    <a:lnTo>
                      <a:pt x="27" y="55"/>
                    </a:lnTo>
                    <a:lnTo>
                      <a:pt x="24" y="58"/>
                    </a:lnTo>
                    <a:lnTo>
                      <a:pt x="22" y="59"/>
                    </a:lnTo>
                    <a:lnTo>
                      <a:pt x="20" y="59"/>
                    </a:lnTo>
                    <a:lnTo>
                      <a:pt x="19" y="59"/>
                    </a:lnTo>
                    <a:lnTo>
                      <a:pt x="19" y="59"/>
                    </a:lnTo>
                    <a:lnTo>
                      <a:pt x="17" y="57"/>
                    </a:lnTo>
                    <a:lnTo>
                      <a:pt x="17" y="57"/>
                    </a:lnTo>
                    <a:lnTo>
                      <a:pt x="12" y="62"/>
                    </a:lnTo>
                    <a:lnTo>
                      <a:pt x="9" y="67"/>
                    </a:lnTo>
                    <a:lnTo>
                      <a:pt x="9" y="67"/>
                    </a:lnTo>
                    <a:lnTo>
                      <a:pt x="6" y="72"/>
                    </a:lnTo>
                    <a:lnTo>
                      <a:pt x="5" y="77"/>
                    </a:lnTo>
                    <a:lnTo>
                      <a:pt x="2" y="81"/>
                    </a:lnTo>
                    <a:lnTo>
                      <a:pt x="0" y="84"/>
                    </a:lnTo>
                    <a:lnTo>
                      <a:pt x="0" y="84"/>
                    </a:lnTo>
                    <a:lnTo>
                      <a:pt x="2" y="89"/>
                    </a:lnTo>
                    <a:lnTo>
                      <a:pt x="3" y="96"/>
                    </a:lnTo>
                    <a:lnTo>
                      <a:pt x="3" y="96"/>
                    </a:lnTo>
                    <a:lnTo>
                      <a:pt x="5" y="104"/>
                    </a:lnTo>
                    <a:lnTo>
                      <a:pt x="7" y="109"/>
                    </a:lnTo>
                    <a:lnTo>
                      <a:pt x="7" y="109"/>
                    </a:lnTo>
                    <a:lnTo>
                      <a:pt x="9" y="112"/>
                    </a:lnTo>
                    <a:lnTo>
                      <a:pt x="10" y="115"/>
                    </a:lnTo>
                    <a:lnTo>
                      <a:pt x="10" y="119"/>
                    </a:lnTo>
                    <a:lnTo>
                      <a:pt x="10" y="119"/>
                    </a:lnTo>
                    <a:lnTo>
                      <a:pt x="13" y="123"/>
                    </a:lnTo>
                    <a:lnTo>
                      <a:pt x="13" y="123"/>
                    </a:lnTo>
                    <a:lnTo>
                      <a:pt x="19" y="129"/>
                    </a:lnTo>
                    <a:lnTo>
                      <a:pt x="22" y="132"/>
                    </a:lnTo>
                    <a:lnTo>
                      <a:pt x="24" y="135"/>
                    </a:lnTo>
                    <a:lnTo>
                      <a:pt x="24" y="135"/>
                    </a:lnTo>
                    <a:lnTo>
                      <a:pt x="24" y="136"/>
                    </a:lnTo>
                    <a:lnTo>
                      <a:pt x="27" y="138"/>
                    </a:lnTo>
                    <a:lnTo>
                      <a:pt x="27" y="138"/>
                    </a:lnTo>
                    <a:lnTo>
                      <a:pt x="27" y="135"/>
                    </a:lnTo>
                    <a:lnTo>
                      <a:pt x="27" y="135"/>
                    </a:lnTo>
                    <a:lnTo>
                      <a:pt x="30" y="132"/>
                    </a:lnTo>
                    <a:lnTo>
                      <a:pt x="30" y="128"/>
                    </a:lnTo>
                    <a:lnTo>
                      <a:pt x="30" y="123"/>
                    </a:lnTo>
                    <a:lnTo>
                      <a:pt x="40" y="122"/>
                    </a:lnTo>
                    <a:lnTo>
                      <a:pt x="46" y="119"/>
                    </a:lnTo>
                    <a:lnTo>
                      <a:pt x="60" y="122"/>
                    </a:lnTo>
                    <a:lnTo>
                      <a:pt x="60" y="111"/>
                    </a:lnTo>
                    <a:lnTo>
                      <a:pt x="60" y="111"/>
                    </a:lnTo>
                    <a:lnTo>
                      <a:pt x="66" y="105"/>
                    </a:lnTo>
                    <a:lnTo>
                      <a:pt x="71" y="99"/>
                    </a:lnTo>
                    <a:lnTo>
                      <a:pt x="74" y="98"/>
                    </a:lnTo>
                    <a:lnTo>
                      <a:pt x="77" y="98"/>
                    </a:lnTo>
                    <a:lnTo>
                      <a:pt x="77" y="98"/>
                    </a:lnTo>
                    <a:lnTo>
                      <a:pt x="81" y="99"/>
                    </a:lnTo>
                    <a:lnTo>
                      <a:pt x="86" y="102"/>
                    </a:lnTo>
                    <a:lnTo>
                      <a:pt x="90" y="106"/>
                    </a:lnTo>
                    <a:lnTo>
                      <a:pt x="121" y="114"/>
                    </a:lnTo>
                    <a:lnTo>
                      <a:pt x="121" y="114"/>
                    </a:lnTo>
                    <a:lnTo>
                      <a:pt x="123" y="108"/>
                    </a:lnTo>
                    <a:lnTo>
                      <a:pt x="124" y="105"/>
                    </a:lnTo>
                    <a:lnTo>
                      <a:pt x="125" y="102"/>
                    </a:lnTo>
                    <a:lnTo>
                      <a:pt x="125" y="102"/>
                    </a:lnTo>
                    <a:lnTo>
                      <a:pt x="128" y="101"/>
                    </a:lnTo>
                    <a:lnTo>
                      <a:pt x="131" y="102"/>
                    </a:lnTo>
                    <a:lnTo>
                      <a:pt x="135" y="102"/>
                    </a:lnTo>
                    <a:lnTo>
                      <a:pt x="138" y="102"/>
                    </a:lnTo>
                    <a:lnTo>
                      <a:pt x="138" y="102"/>
                    </a:lnTo>
                    <a:lnTo>
                      <a:pt x="145" y="99"/>
                    </a:lnTo>
                    <a:lnTo>
                      <a:pt x="150" y="98"/>
                    </a:lnTo>
                    <a:lnTo>
                      <a:pt x="155" y="96"/>
                    </a:lnTo>
                    <a:lnTo>
                      <a:pt x="155" y="96"/>
                    </a:lnTo>
                    <a:lnTo>
                      <a:pt x="162" y="98"/>
                    </a:lnTo>
                    <a:lnTo>
                      <a:pt x="165" y="98"/>
                    </a:lnTo>
                    <a:lnTo>
                      <a:pt x="168" y="95"/>
                    </a:lnTo>
                    <a:lnTo>
                      <a:pt x="168" y="95"/>
                    </a:lnTo>
                    <a:lnTo>
                      <a:pt x="170" y="94"/>
                    </a:lnTo>
                    <a:lnTo>
                      <a:pt x="172" y="92"/>
                    </a:lnTo>
                    <a:lnTo>
                      <a:pt x="178" y="94"/>
                    </a:lnTo>
                    <a:lnTo>
                      <a:pt x="185" y="96"/>
                    </a:lnTo>
                    <a:lnTo>
                      <a:pt x="198" y="95"/>
                    </a:lnTo>
                    <a:lnTo>
                      <a:pt x="194" y="85"/>
                    </a:lnTo>
                    <a:lnTo>
                      <a:pt x="194" y="85"/>
                    </a:lnTo>
                    <a:lnTo>
                      <a:pt x="188" y="82"/>
                    </a:lnTo>
                    <a:lnTo>
                      <a:pt x="185" y="79"/>
                    </a:lnTo>
                    <a:lnTo>
                      <a:pt x="182" y="77"/>
                    </a:lnTo>
                    <a:lnTo>
                      <a:pt x="182" y="7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3" name="Google Shape;1313;p19"/>
              <p:cNvSpPr/>
              <p:nvPr/>
            </p:nvSpPr>
            <p:spPr>
              <a:xfrm>
                <a:off x="4588278" y="4220952"/>
                <a:ext cx="165735" cy="210129"/>
              </a:xfrm>
              <a:custGeom>
                <a:rect b="b" l="l" r="r" t="t"/>
                <a:pathLst>
                  <a:path extrusionOk="0" h="142" w="112">
                    <a:moveTo>
                      <a:pt x="31" y="134"/>
                    </a:moveTo>
                    <a:lnTo>
                      <a:pt x="31" y="134"/>
                    </a:lnTo>
                    <a:lnTo>
                      <a:pt x="35" y="137"/>
                    </a:lnTo>
                    <a:lnTo>
                      <a:pt x="38" y="137"/>
                    </a:lnTo>
                    <a:lnTo>
                      <a:pt x="41" y="135"/>
                    </a:lnTo>
                    <a:lnTo>
                      <a:pt x="41" y="135"/>
                    </a:lnTo>
                    <a:lnTo>
                      <a:pt x="47" y="133"/>
                    </a:lnTo>
                    <a:lnTo>
                      <a:pt x="51" y="133"/>
                    </a:lnTo>
                    <a:lnTo>
                      <a:pt x="54" y="134"/>
                    </a:lnTo>
                    <a:lnTo>
                      <a:pt x="54" y="137"/>
                    </a:lnTo>
                    <a:lnTo>
                      <a:pt x="54" y="137"/>
                    </a:lnTo>
                    <a:lnTo>
                      <a:pt x="55" y="138"/>
                    </a:lnTo>
                    <a:lnTo>
                      <a:pt x="57" y="140"/>
                    </a:lnTo>
                    <a:lnTo>
                      <a:pt x="61" y="135"/>
                    </a:lnTo>
                    <a:lnTo>
                      <a:pt x="61" y="135"/>
                    </a:lnTo>
                    <a:lnTo>
                      <a:pt x="65" y="133"/>
                    </a:lnTo>
                    <a:lnTo>
                      <a:pt x="68" y="133"/>
                    </a:lnTo>
                    <a:lnTo>
                      <a:pt x="71" y="131"/>
                    </a:lnTo>
                    <a:lnTo>
                      <a:pt x="71" y="127"/>
                    </a:lnTo>
                    <a:lnTo>
                      <a:pt x="71" y="127"/>
                    </a:lnTo>
                    <a:lnTo>
                      <a:pt x="72" y="121"/>
                    </a:lnTo>
                    <a:lnTo>
                      <a:pt x="74" y="121"/>
                    </a:lnTo>
                    <a:lnTo>
                      <a:pt x="76" y="120"/>
                    </a:lnTo>
                    <a:lnTo>
                      <a:pt x="76" y="114"/>
                    </a:lnTo>
                    <a:lnTo>
                      <a:pt x="76" y="114"/>
                    </a:lnTo>
                    <a:lnTo>
                      <a:pt x="78" y="87"/>
                    </a:lnTo>
                    <a:lnTo>
                      <a:pt x="78" y="87"/>
                    </a:lnTo>
                    <a:lnTo>
                      <a:pt x="79" y="86"/>
                    </a:lnTo>
                    <a:lnTo>
                      <a:pt x="81" y="84"/>
                    </a:lnTo>
                    <a:lnTo>
                      <a:pt x="85" y="80"/>
                    </a:lnTo>
                    <a:lnTo>
                      <a:pt x="89" y="76"/>
                    </a:lnTo>
                    <a:lnTo>
                      <a:pt x="92" y="73"/>
                    </a:lnTo>
                    <a:lnTo>
                      <a:pt x="92" y="70"/>
                    </a:lnTo>
                    <a:lnTo>
                      <a:pt x="92" y="70"/>
                    </a:lnTo>
                    <a:lnTo>
                      <a:pt x="94" y="63"/>
                    </a:lnTo>
                    <a:lnTo>
                      <a:pt x="98" y="54"/>
                    </a:lnTo>
                    <a:lnTo>
                      <a:pt x="102" y="44"/>
                    </a:lnTo>
                    <a:lnTo>
                      <a:pt x="104" y="36"/>
                    </a:lnTo>
                    <a:lnTo>
                      <a:pt x="104" y="36"/>
                    </a:lnTo>
                    <a:lnTo>
                      <a:pt x="105" y="30"/>
                    </a:lnTo>
                    <a:lnTo>
                      <a:pt x="106" y="26"/>
                    </a:lnTo>
                    <a:lnTo>
                      <a:pt x="109" y="19"/>
                    </a:lnTo>
                    <a:lnTo>
                      <a:pt x="109" y="19"/>
                    </a:lnTo>
                    <a:lnTo>
                      <a:pt x="112" y="12"/>
                    </a:lnTo>
                    <a:lnTo>
                      <a:pt x="112" y="7"/>
                    </a:lnTo>
                    <a:lnTo>
                      <a:pt x="112" y="3"/>
                    </a:lnTo>
                    <a:lnTo>
                      <a:pt x="112" y="3"/>
                    </a:lnTo>
                    <a:lnTo>
                      <a:pt x="98" y="0"/>
                    </a:lnTo>
                    <a:lnTo>
                      <a:pt x="92" y="3"/>
                    </a:lnTo>
                    <a:lnTo>
                      <a:pt x="82" y="4"/>
                    </a:lnTo>
                    <a:lnTo>
                      <a:pt x="82" y="4"/>
                    </a:lnTo>
                    <a:lnTo>
                      <a:pt x="82" y="9"/>
                    </a:lnTo>
                    <a:lnTo>
                      <a:pt x="82" y="13"/>
                    </a:lnTo>
                    <a:lnTo>
                      <a:pt x="79" y="16"/>
                    </a:lnTo>
                    <a:lnTo>
                      <a:pt x="79" y="16"/>
                    </a:lnTo>
                    <a:lnTo>
                      <a:pt x="78" y="22"/>
                    </a:lnTo>
                    <a:lnTo>
                      <a:pt x="75" y="26"/>
                    </a:lnTo>
                    <a:lnTo>
                      <a:pt x="75" y="33"/>
                    </a:lnTo>
                    <a:lnTo>
                      <a:pt x="75" y="33"/>
                    </a:lnTo>
                    <a:lnTo>
                      <a:pt x="65" y="29"/>
                    </a:lnTo>
                    <a:lnTo>
                      <a:pt x="58" y="26"/>
                    </a:lnTo>
                    <a:lnTo>
                      <a:pt x="52" y="24"/>
                    </a:lnTo>
                    <a:lnTo>
                      <a:pt x="52" y="24"/>
                    </a:lnTo>
                    <a:lnTo>
                      <a:pt x="34" y="24"/>
                    </a:lnTo>
                    <a:lnTo>
                      <a:pt x="34" y="24"/>
                    </a:lnTo>
                    <a:lnTo>
                      <a:pt x="31" y="41"/>
                    </a:lnTo>
                    <a:lnTo>
                      <a:pt x="31" y="41"/>
                    </a:lnTo>
                    <a:lnTo>
                      <a:pt x="32" y="41"/>
                    </a:lnTo>
                    <a:lnTo>
                      <a:pt x="34" y="41"/>
                    </a:lnTo>
                    <a:lnTo>
                      <a:pt x="38" y="41"/>
                    </a:lnTo>
                    <a:lnTo>
                      <a:pt x="42" y="40"/>
                    </a:lnTo>
                    <a:lnTo>
                      <a:pt x="45" y="40"/>
                    </a:lnTo>
                    <a:lnTo>
                      <a:pt x="48" y="41"/>
                    </a:lnTo>
                    <a:lnTo>
                      <a:pt x="48" y="41"/>
                    </a:lnTo>
                    <a:lnTo>
                      <a:pt x="49" y="44"/>
                    </a:lnTo>
                    <a:lnTo>
                      <a:pt x="51" y="47"/>
                    </a:lnTo>
                    <a:lnTo>
                      <a:pt x="49" y="51"/>
                    </a:lnTo>
                    <a:lnTo>
                      <a:pt x="45" y="54"/>
                    </a:lnTo>
                    <a:lnTo>
                      <a:pt x="45" y="54"/>
                    </a:lnTo>
                    <a:lnTo>
                      <a:pt x="42" y="57"/>
                    </a:lnTo>
                    <a:lnTo>
                      <a:pt x="42" y="60"/>
                    </a:lnTo>
                    <a:lnTo>
                      <a:pt x="45" y="64"/>
                    </a:lnTo>
                    <a:lnTo>
                      <a:pt x="48" y="67"/>
                    </a:lnTo>
                    <a:lnTo>
                      <a:pt x="48" y="67"/>
                    </a:lnTo>
                    <a:lnTo>
                      <a:pt x="51" y="70"/>
                    </a:lnTo>
                    <a:lnTo>
                      <a:pt x="52" y="73"/>
                    </a:lnTo>
                    <a:lnTo>
                      <a:pt x="52" y="84"/>
                    </a:lnTo>
                    <a:lnTo>
                      <a:pt x="52" y="84"/>
                    </a:lnTo>
                    <a:lnTo>
                      <a:pt x="52" y="96"/>
                    </a:lnTo>
                    <a:lnTo>
                      <a:pt x="51" y="100"/>
                    </a:lnTo>
                    <a:lnTo>
                      <a:pt x="49" y="101"/>
                    </a:lnTo>
                    <a:lnTo>
                      <a:pt x="48" y="103"/>
                    </a:lnTo>
                    <a:lnTo>
                      <a:pt x="48" y="103"/>
                    </a:lnTo>
                    <a:lnTo>
                      <a:pt x="44" y="103"/>
                    </a:lnTo>
                    <a:lnTo>
                      <a:pt x="41" y="101"/>
                    </a:lnTo>
                    <a:lnTo>
                      <a:pt x="38" y="101"/>
                    </a:lnTo>
                    <a:lnTo>
                      <a:pt x="35" y="101"/>
                    </a:lnTo>
                    <a:lnTo>
                      <a:pt x="35" y="101"/>
                    </a:lnTo>
                    <a:lnTo>
                      <a:pt x="34" y="100"/>
                    </a:lnTo>
                    <a:lnTo>
                      <a:pt x="32" y="100"/>
                    </a:lnTo>
                    <a:lnTo>
                      <a:pt x="31" y="96"/>
                    </a:lnTo>
                    <a:lnTo>
                      <a:pt x="30" y="93"/>
                    </a:lnTo>
                    <a:lnTo>
                      <a:pt x="27" y="91"/>
                    </a:lnTo>
                    <a:lnTo>
                      <a:pt x="27" y="91"/>
                    </a:lnTo>
                    <a:lnTo>
                      <a:pt x="24" y="93"/>
                    </a:lnTo>
                    <a:lnTo>
                      <a:pt x="24" y="96"/>
                    </a:lnTo>
                    <a:lnTo>
                      <a:pt x="22" y="98"/>
                    </a:lnTo>
                    <a:lnTo>
                      <a:pt x="21" y="100"/>
                    </a:lnTo>
                    <a:lnTo>
                      <a:pt x="20" y="100"/>
                    </a:lnTo>
                    <a:lnTo>
                      <a:pt x="20" y="100"/>
                    </a:lnTo>
                    <a:lnTo>
                      <a:pt x="15" y="100"/>
                    </a:lnTo>
                    <a:lnTo>
                      <a:pt x="11" y="100"/>
                    </a:lnTo>
                    <a:lnTo>
                      <a:pt x="10" y="103"/>
                    </a:lnTo>
                    <a:lnTo>
                      <a:pt x="10" y="107"/>
                    </a:lnTo>
                    <a:lnTo>
                      <a:pt x="10" y="107"/>
                    </a:lnTo>
                    <a:lnTo>
                      <a:pt x="12" y="111"/>
                    </a:lnTo>
                    <a:lnTo>
                      <a:pt x="12" y="115"/>
                    </a:lnTo>
                    <a:lnTo>
                      <a:pt x="12" y="118"/>
                    </a:lnTo>
                    <a:lnTo>
                      <a:pt x="8" y="120"/>
                    </a:lnTo>
                    <a:lnTo>
                      <a:pt x="8" y="120"/>
                    </a:lnTo>
                    <a:lnTo>
                      <a:pt x="3" y="121"/>
                    </a:lnTo>
                    <a:lnTo>
                      <a:pt x="0" y="124"/>
                    </a:lnTo>
                    <a:lnTo>
                      <a:pt x="0" y="124"/>
                    </a:lnTo>
                    <a:lnTo>
                      <a:pt x="3" y="125"/>
                    </a:lnTo>
                    <a:lnTo>
                      <a:pt x="3" y="125"/>
                    </a:lnTo>
                    <a:lnTo>
                      <a:pt x="10" y="134"/>
                    </a:lnTo>
                    <a:lnTo>
                      <a:pt x="15" y="142"/>
                    </a:lnTo>
                    <a:lnTo>
                      <a:pt x="15" y="142"/>
                    </a:lnTo>
                    <a:lnTo>
                      <a:pt x="25" y="137"/>
                    </a:lnTo>
                    <a:lnTo>
                      <a:pt x="31" y="134"/>
                    </a:lnTo>
                    <a:lnTo>
                      <a:pt x="31" y="13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4" name="Google Shape;1314;p19"/>
              <p:cNvSpPr/>
              <p:nvPr/>
            </p:nvSpPr>
            <p:spPr>
              <a:xfrm>
                <a:off x="5298574" y="4004904"/>
                <a:ext cx="41434" cy="45874"/>
              </a:xfrm>
              <a:custGeom>
                <a:rect b="b" l="l" r="r" t="t"/>
                <a:pathLst>
                  <a:path extrusionOk="0" h="31" w="28">
                    <a:moveTo>
                      <a:pt x="10" y="4"/>
                    </a:moveTo>
                    <a:lnTo>
                      <a:pt x="10" y="4"/>
                    </a:lnTo>
                    <a:lnTo>
                      <a:pt x="2" y="15"/>
                    </a:lnTo>
                    <a:lnTo>
                      <a:pt x="2" y="15"/>
                    </a:lnTo>
                    <a:lnTo>
                      <a:pt x="0" y="18"/>
                    </a:lnTo>
                    <a:lnTo>
                      <a:pt x="0" y="22"/>
                    </a:lnTo>
                    <a:lnTo>
                      <a:pt x="2" y="28"/>
                    </a:lnTo>
                    <a:lnTo>
                      <a:pt x="2" y="28"/>
                    </a:lnTo>
                    <a:lnTo>
                      <a:pt x="3" y="30"/>
                    </a:lnTo>
                    <a:lnTo>
                      <a:pt x="6" y="30"/>
                    </a:lnTo>
                    <a:lnTo>
                      <a:pt x="10" y="28"/>
                    </a:lnTo>
                    <a:lnTo>
                      <a:pt x="10" y="28"/>
                    </a:lnTo>
                    <a:lnTo>
                      <a:pt x="12" y="27"/>
                    </a:lnTo>
                    <a:lnTo>
                      <a:pt x="15" y="28"/>
                    </a:lnTo>
                    <a:lnTo>
                      <a:pt x="19" y="31"/>
                    </a:lnTo>
                    <a:lnTo>
                      <a:pt x="19" y="31"/>
                    </a:lnTo>
                    <a:lnTo>
                      <a:pt x="25" y="22"/>
                    </a:lnTo>
                    <a:lnTo>
                      <a:pt x="25" y="22"/>
                    </a:lnTo>
                    <a:lnTo>
                      <a:pt x="16" y="20"/>
                    </a:lnTo>
                    <a:lnTo>
                      <a:pt x="16" y="20"/>
                    </a:lnTo>
                    <a:lnTo>
                      <a:pt x="16" y="17"/>
                    </a:lnTo>
                    <a:lnTo>
                      <a:pt x="19" y="15"/>
                    </a:lnTo>
                    <a:lnTo>
                      <a:pt x="26" y="11"/>
                    </a:lnTo>
                    <a:lnTo>
                      <a:pt x="26" y="11"/>
                    </a:lnTo>
                    <a:lnTo>
                      <a:pt x="28" y="10"/>
                    </a:lnTo>
                    <a:lnTo>
                      <a:pt x="28" y="8"/>
                    </a:lnTo>
                    <a:lnTo>
                      <a:pt x="26" y="5"/>
                    </a:lnTo>
                    <a:lnTo>
                      <a:pt x="25" y="3"/>
                    </a:lnTo>
                    <a:lnTo>
                      <a:pt x="25" y="3"/>
                    </a:lnTo>
                    <a:lnTo>
                      <a:pt x="22" y="0"/>
                    </a:lnTo>
                    <a:lnTo>
                      <a:pt x="22" y="0"/>
                    </a:lnTo>
                    <a:lnTo>
                      <a:pt x="18" y="4"/>
                    </a:lnTo>
                    <a:lnTo>
                      <a:pt x="18" y="4"/>
                    </a:lnTo>
                    <a:lnTo>
                      <a:pt x="15" y="4"/>
                    </a:lnTo>
                    <a:lnTo>
                      <a:pt x="10" y="4"/>
                    </a:lnTo>
                    <a:lnTo>
                      <a:pt x="10" y="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5" name="Google Shape;1315;p19"/>
              <p:cNvSpPr/>
              <p:nvPr/>
            </p:nvSpPr>
            <p:spPr>
              <a:xfrm>
                <a:off x="5005055" y="4215774"/>
                <a:ext cx="130221" cy="133181"/>
              </a:xfrm>
              <a:custGeom>
                <a:rect b="b" l="l" r="r" t="t"/>
                <a:pathLst>
                  <a:path extrusionOk="0" h="90" w="88">
                    <a:moveTo>
                      <a:pt x="81" y="17"/>
                    </a:moveTo>
                    <a:lnTo>
                      <a:pt x="79" y="6"/>
                    </a:lnTo>
                    <a:lnTo>
                      <a:pt x="72" y="0"/>
                    </a:lnTo>
                    <a:lnTo>
                      <a:pt x="72" y="0"/>
                    </a:lnTo>
                    <a:lnTo>
                      <a:pt x="68" y="2"/>
                    </a:lnTo>
                    <a:lnTo>
                      <a:pt x="67" y="4"/>
                    </a:lnTo>
                    <a:lnTo>
                      <a:pt x="67" y="4"/>
                    </a:lnTo>
                    <a:lnTo>
                      <a:pt x="65" y="6"/>
                    </a:lnTo>
                    <a:lnTo>
                      <a:pt x="62" y="6"/>
                    </a:lnTo>
                    <a:lnTo>
                      <a:pt x="57" y="6"/>
                    </a:lnTo>
                    <a:lnTo>
                      <a:pt x="57" y="6"/>
                    </a:lnTo>
                    <a:lnTo>
                      <a:pt x="54" y="4"/>
                    </a:lnTo>
                    <a:lnTo>
                      <a:pt x="50" y="6"/>
                    </a:lnTo>
                    <a:lnTo>
                      <a:pt x="45" y="9"/>
                    </a:lnTo>
                    <a:lnTo>
                      <a:pt x="45" y="9"/>
                    </a:lnTo>
                    <a:lnTo>
                      <a:pt x="42" y="10"/>
                    </a:lnTo>
                    <a:lnTo>
                      <a:pt x="41" y="9"/>
                    </a:lnTo>
                    <a:lnTo>
                      <a:pt x="38" y="6"/>
                    </a:lnTo>
                    <a:lnTo>
                      <a:pt x="35" y="6"/>
                    </a:lnTo>
                    <a:lnTo>
                      <a:pt x="35" y="6"/>
                    </a:lnTo>
                    <a:lnTo>
                      <a:pt x="27" y="7"/>
                    </a:lnTo>
                    <a:lnTo>
                      <a:pt x="23" y="9"/>
                    </a:lnTo>
                    <a:lnTo>
                      <a:pt x="23" y="9"/>
                    </a:lnTo>
                    <a:lnTo>
                      <a:pt x="21" y="23"/>
                    </a:lnTo>
                    <a:lnTo>
                      <a:pt x="21" y="23"/>
                    </a:lnTo>
                    <a:lnTo>
                      <a:pt x="23" y="26"/>
                    </a:lnTo>
                    <a:lnTo>
                      <a:pt x="24" y="27"/>
                    </a:lnTo>
                    <a:lnTo>
                      <a:pt x="25" y="29"/>
                    </a:lnTo>
                    <a:lnTo>
                      <a:pt x="27" y="31"/>
                    </a:lnTo>
                    <a:lnTo>
                      <a:pt x="27" y="31"/>
                    </a:lnTo>
                    <a:lnTo>
                      <a:pt x="25" y="33"/>
                    </a:lnTo>
                    <a:lnTo>
                      <a:pt x="24" y="36"/>
                    </a:lnTo>
                    <a:lnTo>
                      <a:pt x="23" y="39"/>
                    </a:lnTo>
                    <a:lnTo>
                      <a:pt x="23" y="39"/>
                    </a:lnTo>
                    <a:lnTo>
                      <a:pt x="20" y="41"/>
                    </a:lnTo>
                    <a:lnTo>
                      <a:pt x="15" y="44"/>
                    </a:lnTo>
                    <a:lnTo>
                      <a:pt x="15" y="44"/>
                    </a:lnTo>
                    <a:lnTo>
                      <a:pt x="13" y="46"/>
                    </a:lnTo>
                    <a:lnTo>
                      <a:pt x="13" y="48"/>
                    </a:lnTo>
                    <a:lnTo>
                      <a:pt x="11" y="50"/>
                    </a:lnTo>
                    <a:lnTo>
                      <a:pt x="10" y="53"/>
                    </a:lnTo>
                    <a:lnTo>
                      <a:pt x="10" y="53"/>
                    </a:lnTo>
                    <a:lnTo>
                      <a:pt x="7" y="54"/>
                    </a:lnTo>
                    <a:lnTo>
                      <a:pt x="7" y="57"/>
                    </a:lnTo>
                    <a:lnTo>
                      <a:pt x="5" y="64"/>
                    </a:lnTo>
                    <a:lnTo>
                      <a:pt x="5" y="64"/>
                    </a:lnTo>
                    <a:lnTo>
                      <a:pt x="3" y="71"/>
                    </a:lnTo>
                    <a:lnTo>
                      <a:pt x="3" y="78"/>
                    </a:lnTo>
                    <a:lnTo>
                      <a:pt x="3" y="78"/>
                    </a:lnTo>
                    <a:lnTo>
                      <a:pt x="1" y="84"/>
                    </a:lnTo>
                    <a:lnTo>
                      <a:pt x="0" y="90"/>
                    </a:lnTo>
                    <a:lnTo>
                      <a:pt x="0" y="90"/>
                    </a:lnTo>
                    <a:lnTo>
                      <a:pt x="4" y="90"/>
                    </a:lnTo>
                    <a:lnTo>
                      <a:pt x="8" y="88"/>
                    </a:lnTo>
                    <a:lnTo>
                      <a:pt x="8" y="88"/>
                    </a:lnTo>
                    <a:lnTo>
                      <a:pt x="17" y="85"/>
                    </a:lnTo>
                    <a:lnTo>
                      <a:pt x="24" y="83"/>
                    </a:lnTo>
                    <a:lnTo>
                      <a:pt x="38" y="83"/>
                    </a:lnTo>
                    <a:lnTo>
                      <a:pt x="38" y="83"/>
                    </a:lnTo>
                    <a:lnTo>
                      <a:pt x="42" y="71"/>
                    </a:lnTo>
                    <a:lnTo>
                      <a:pt x="47" y="67"/>
                    </a:lnTo>
                    <a:lnTo>
                      <a:pt x="50" y="64"/>
                    </a:lnTo>
                    <a:lnTo>
                      <a:pt x="50" y="64"/>
                    </a:lnTo>
                    <a:lnTo>
                      <a:pt x="55" y="64"/>
                    </a:lnTo>
                    <a:lnTo>
                      <a:pt x="60" y="64"/>
                    </a:lnTo>
                    <a:lnTo>
                      <a:pt x="71" y="66"/>
                    </a:lnTo>
                    <a:lnTo>
                      <a:pt x="71" y="66"/>
                    </a:lnTo>
                    <a:lnTo>
                      <a:pt x="75" y="56"/>
                    </a:lnTo>
                    <a:lnTo>
                      <a:pt x="75" y="56"/>
                    </a:lnTo>
                    <a:lnTo>
                      <a:pt x="82" y="47"/>
                    </a:lnTo>
                    <a:lnTo>
                      <a:pt x="85" y="41"/>
                    </a:lnTo>
                    <a:lnTo>
                      <a:pt x="87" y="37"/>
                    </a:lnTo>
                    <a:lnTo>
                      <a:pt x="87" y="37"/>
                    </a:lnTo>
                    <a:lnTo>
                      <a:pt x="88" y="23"/>
                    </a:lnTo>
                    <a:lnTo>
                      <a:pt x="81" y="1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6" name="Google Shape;1316;p19"/>
              <p:cNvSpPr/>
              <p:nvPr/>
            </p:nvSpPr>
            <p:spPr>
              <a:xfrm>
                <a:off x="4998178" y="4365971"/>
                <a:ext cx="38474" cy="51792"/>
              </a:xfrm>
              <a:custGeom>
                <a:rect b="b" l="l" r="r" t="t"/>
                <a:pathLst>
                  <a:path extrusionOk="0" h="35" w="26">
                    <a:moveTo>
                      <a:pt x="1" y="17"/>
                    </a:moveTo>
                    <a:lnTo>
                      <a:pt x="1" y="17"/>
                    </a:lnTo>
                    <a:lnTo>
                      <a:pt x="6" y="35"/>
                    </a:lnTo>
                    <a:lnTo>
                      <a:pt x="6" y="35"/>
                    </a:lnTo>
                    <a:lnTo>
                      <a:pt x="13" y="30"/>
                    </a:lnTo>
                    <a:lnTo>
                      <a:pt x="13" y="30"/>
                    </a:lnTo>
                    <a:lnTo>
                      <a:pt x="17" y="27"/>
                    </a:lnTo>
                    <a:lnTo>
                      <a:pt x="21" y="20"/>
                    </a:lnTo>
                    <a:lnTo>
                      <a:pt x="26" y="12"/>
                    </a:lnTo>
                    <a:lnTo>
                      <a:pt x="21" y="9"/>
                    </a:lnTo>
                    <a:lnTo>
                      <a:pt x="21" y="9"/>
                    </a:lnTo>
                    <a:lnTo>
                      <a:pt x="21" y="7"/>
                    </a:lnTo>
                    <a:lnTo>
                      <a:pt x="21" y="0"/>
                    </a:lnTo>
                    <a:lnTo>
                      <a:pt x="21" y="0"/>
                    </a:lnTo>
                    <a:lnTo>
                      <a:pt x="14" y="2"/>
                    </a:lnTo>
                    <a:lnTo>
                      <a:pt x="14" y="2"/>
                    </a:lnTo>
                    <a:lnTo>
                      <a:pt x="14" y="2"/>
                    </a:lnTo>
                    <a:lnTo>
                      <a:pt x="13" y="5"/>
                    </a:lnTo>
                    <a:lnTo>
                      <a:pt x="10" y="6"/>
                    </a:lnTo>
                    <a:lnTo>
                      <a:pt x="6" y="6"/>
                    </a:lnTo>
                    <a:lnTo>
                      <a:pt x="6" y="6"/>
                    </a:lnTo>
                    <a:lnTo>
                      <a:pt x="0" y="6"/>
                    </a:lnTo>
                    <a:lnTo>
                      <a:pt x="0" y="6"/>
                    </a:lnTo>
                    <a:lnTo>
                      <a:pt x="1" y="6"/>
                    </a:lnTo>
                    <a:lnTo>
                      <a:pt x="1" y="1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7" name="Google Shape;1317;p19"/>
              <p:cNvSpPr/>
              <p:nvPr/>
            </p:nvSpPr>
            <p:spPr>
              <a:xfrm>
                <a:off x="5084006" y="4540586"/>
                <a:ext cx="73989" cy="182014"/>
              </a:xfrm>
              <a:custGeom>
                <a:rect b="b" l="l" r="r" t="t"/>
                <a:pathLst>
                  <a:path extrusionOk="0" h="123" w="50">
                    <a:moveTo>
                      <a:pt x="49" y="82"/>
                    </a:moveTo>
                    <a:lnTo>
                      <a:pt x="49" y="82"/>
                    </a:lnTo>
                    <a:lnTo>
                      <a:pt x="39" y="72"/>
                    </a:lnTo>
                    <a:lnTo>
                      <a:pt x="39" y="72"/>
                    </a:lnTo>
                    <a:lnTo>
                      <a:pt x="37" y="74"/>
                    </a:lnTo>
                    <a:lnTo>
                      <a:pt x="37" y="74"/>
                    </a:lnTo>
                    <a:lnTo>
                      <a:pt x="36" y="76"/>
                    </a:lnTo>
                    <a:lnTo>
                      <a:pt x="33" y="74"/>
                    </a:lnTo>
                    <a:lnTo>
                      <a:pt x="27" y="69"/>
                    </a:lnTo>
                    <a:lnTo>
                      <a:pt x="23" y="59"/>
                    </a:lnTo>
                    <a:lnTo>
                      <a:pt x="20" y="50"/>
                    </a:lnTo>
                    <a:lnTo>
                      <a:pt x="20" y="50"/>
                    </a:lnTo>
                    <a:lnTo>
                      <a:pt x="20" y="42"/>
                    </a:lnTo>
                    <a:lnTo>
                      <a:pt x="23" y="35"/>
                    </a:lnTo>
                    <a:lnTo>
                      <a:pt x="23" y="29"/>
                    </a:lnTo>
                    <a:lnTo>
                      <a:pt x="23" y="25"/>
                    </a:lnTo>
                    <a:lnTo>
                      <a:pt x="22" y="22"/>
                    </a:lnTo>
                    <a:lnTo>
                      <a:pt x="22" y="22"/>
                    </a:lnTo>
                    <a:lnTo>
                      <a:pt x="17" y="9"/>
                    </a:lnTo>
                    <a:lnTo>
                      <a:pt x="17" y="3"/>
                    </a:lnTo>
                    <a:lnTo>
                      <a:pt x="19" y="0"/>
                    </a:lnTo>
                    <a:lnTo>
                      <a:pt x="19" y="0"/>
                    </a:lnTo>
                    <a:lnTo>
                      <a:pt x="8" y="0"/>
                    </a:lnTo>
                    <a:lnTo>
                      <a:pt x="8" y="0"/>
                    </a:lnTo>
                    <a:lnTo>
                      <a:pt x="12" y="9"/>
                    </a:lnTo>
                    <a:lnTo>
                      <a:pt x="15" y="16"/>
                    </a:lnTo>
                    <a:lnTo>
                      <a:pt x="15" y="16"/>
                    </a:lnTo>
                    <a:lnTo>
                      <a:pt x="13" y="18"/>
                    </a:lnTo>
                    <a:lnTo>
                      <a:pt x="12" y="18"/>
                    </a:lnTo>
                    <a:lnTo>
                      <a:pt x="10" y="18"/>
                    </a:lnTo>
                    <a:lnTo>
                      <a:pt x="9" y="19"/>
                    </a:lnTo>
                    <a:lnTo>
                      <a:pt x="9" y="19"/>
                    </a:lnTo>
                    <a:lnTo>
                      <a:pt x="8" y="25"/>
                    </a:lnTo>
                    <a:lnTo>
                      <a:pt x="8" y="33"/>
                    </a:lnTo>
                    <a:lnTo>
                      <a:pt x="8" y="40"/>
                    </a:lnTo>
                    <a:lnTo>
                      <a:pt x="9" y="46"/>
                    </a:lnTo>
                    <a:lnTo>
                      <a:pt x="9" y="46"/>
                    </a:lnTo>
                    <a:lnTo>
                      <a:pt x="10" y="46"/>
                    </a:lnTo>
                    <a:lnTo>
                      <a:pt x="9" y="47"/>
                    </a:lnTo>
                    <a:lnTo>
                      <a:pt x="8" y="47"/>
                    </a:lnTo>
                    <a:lnTo>
                      <a:pt x="5" y="49"/>
                    </a:lnTo>
                    <a:lnTo>
                      <a:pt x="2" y="50"/>
                    </a:lnTo>
                    <a:lnTo>
                      <a:pt x="2" y="50"/>
                    </a:lnTo>
                    <a:lnTo>
                      <a:pt x="2" y="59"/>
                    </a:lnTo>
                    <a:lnTo>
                      <a:pt x="2" y="63"/>
                    </a:lnTo>
                    <a:lnTo>
                      <a:pt x="0" y="66"/>
                    </a:lnTo>
                    <a:lnTo>
                      <a:pt x="0" y="66"/>
                    </a:lnTo>
                    <a:lnTo>
                      <a:pt x="0" y="67"/>
                    </a:lnTo>
                    <a:lnTo>
                      <a:pt x="3" y="73"/>
                    </a:lnTo>
                    <a:lnTo>
                      <a:pt x="3" y="73"/>
                    </a:lnTo>
                    <a:lnTo>
                      <a:pt x="3" y="73"/>
                    </a:lnTo>
                    <a:lnTo>
                      <a:pt x="3" y="73"/>
                    </a:lnTo>
                    <a:lnTo>
                      <a:pt x="8" y="76"/>
                    </a:lnTo>
                    <a:lnTo>
                      <a:pt x="12" y="79"/>
                    </a:lnTo>
                    <a:lnTo>
                      <a:pt x="15" y="80"/>
                    </a:lnTo>
                    <a:lnTo>
                      <a:pt x="15" y="80"/>
                    </a:lnTo>
                    <a:lnTo>
                      <a:pt x="20" y="79"/>
                    </a:lnTo>
                    <a:lnTo>
                      <a:pt x="25" y="79"/>
                    </a:lnTo>
                    <a:lnTo>
                      <a:pt x="26" y="80"/>
                    </a:lnTo>
                    <a:lnTo>
                      <a:pt x="27" y="82"/>
                    </a:lnTo>
                    <a:lnTo>
                      <a:pt x="27" y="82"/>
                    </a:lnTo>
                    <a:lnTo>
                      <a:pt x="26" y="87"/>
                    </a:lnTo>
                    <a:lnTo>
                      <a:pt x="25" y="94"/>
                    </a:lnTo>
                    <a:lnTo>
                      <a:pt x="23" y="99"/>
                    </a:lnTo>
                    <a:lnTo>
                      <a:pt x="23" y="103"/>
                    </a:lnTo>
                    <a:lnTo>
                      <a:pt x="23" y="103"/>
                    </a:lnTo>
                    <a:lnTo>
                      <a:pt x="30" y="114"/>
                    </a:lnTo>
                    <a:lnTo>
                      <a:pt x="36" y="120"/>
                    </a:lnTo>
                    <a:lnTo>
                      <a:pt x="37" y="123"/>
                    </a:lnTo>
                    <a:lnTo>
                      <a:pt x="39" y="123"/>
                    </a:lnTo>
                    <a:lnTo>
                      <a:pt x="39" y="123"/>
                    </a:lnTo>
                    <a:lnTo>
                      <a:pt x="37" y="116"/>
                    </a:lnTo>
                    <a:lnTo>
                      <a:pt x="37" y="111"/>
                    </a:lnTo>
                    <a:lnTo>
                      <a:pt x="40" y="107"/>
                    </a:lnTo>
                    <a:lnTo>
                      <a:pt x="40" y="107"/>
                    </a:lnTo>
                    <a:lnTo>
                      <a:pt x="43" y="106"/>
                    </a:lnTo>
                    <a:lnTo>
                      <a:pt x="46" y="106"/>
                    </a:lnTo>
                    <a:lnTo>
                      <a:pt x="47" y="103"/>
                    </a:lnTo>
                    <a:lnTo>
                      <a:pt x="49" y="97"/>
                    </a:lnTo>
                    <a:lnTo>
                      <a:pt x="49" y="97"/>
                    </a:lnTo>
                    <a:lnTo>
                      <a:pt x="49" y="90"/>
                    </a:lnTo>
                    <a:lnTo>
                      <a:pt x="50" y="87"/>
                    </a:lnTo>
                    <a:lnTo>
                      <a:pt x="50" y="84"/>
                    </a:lnTo>
                    <a:lnTo>
                      <a:pt x="49" y="82"/>
                    </a:lnTo>
                    <a:lnTo>
                      <a:pt x="49" y="8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8" name="Google Shape;1318;p19"/>
              <p:cNvSpPr/>
              <p:nvPr/>
            </p:nvSpPr>
            <p:spPr>
              <a:xfrm>
                <a:off x="5091404" y="3951632"/>
                <a:ext cx="350709" cy="275240"/>
              </a:xfrm>
              <a:custGeom>
                <a:rect b="b" l="l" r="r" t="t"/>
                <a:pathLst>
                  <a:path extrusionOk="0" h="186" w="237">
                    <a:moveTo>
                      <a:pt x="15" y="122"/>
                    </a:moveTo>
                    <a:lnTo>
                      <a:pt x="15" y="122"/>
                    </a:lnTo>
                    <a:lnTo>
                      <a:pt x="17" y="127"/>
                    </a:lnTo>
                    <a:lnTo>
                      <a:pt x="21" y="131"/>
                    </a:lnTo>
                    <a:lnTo>
                      <a:pt x="25" y="135"/>
                    </a:lnTo>
                    <a:lnTo>
                      <a:pt x="28" y="141"/>
                    </a:lnTo>
                    <a:lnTo>
                      <a:pt x="28" y="141"/>
                    </a:lnTo>
                    <a:lnTo>
                      <a:pt x="32" y="147"/>
                    </a:lnTo>
                    <a:lnTo>
                      <a:pt x="35" y="150"/>
                    </a:lnTo>
                    <a:lnTo>
                      <a:pt x="39" y="152"/>
                    </a:lnTo>
                    <a:lnTo>
                      <a:pt x="44" y="152"/>
                    </a:lnTo>
                    <a:lnTo>
                      <a:pt x="44" y="152"/>
                    </a:lnTo>
                    <a:lnTo>
                      <a:pt x="45" y="154"/>
                    </a:lnTo>
                    <a:lnTo>
                      <a:pt x="45" y="157"/>
                    </a:lnTo>
                    <a:lnTo>
                      <a:pt x="44" y="167"/>
                    </a:lnTo>
                    <a:lnTo>
                      <a:pt x="44" y="167"/>
                    </a:lnTo>
                    <a:lnTo>
                      <a:pt x="48" y="169"/>
                    </a:lnTo>
                    <a:lnTo>
                      <a:pt x="48" y="169"/>
                    </a:lnTo>
                    <a:lnTo>
                      <a:pt x="57" y="169"/>
                    </a:lnTo>
                    <a:lnTo>
                      <a:pt x="61" y="171"/>
                    </a:lnTo>
                    <a:lnTo>
                      <a:pt x="65" y="172"/>
                    </a:lnTo>
                    <a:lnTo>
                      <a:pt x="65" y="172"/>
                    </a:lnTo>
                    <a:lnTo>
                      <a:pt x="74" y="179"/>
                    </a:lnTo>
                    <a:lnTo>
                      <a:pt x="79" y="182"/>
                    </a:lnTo>
                    <a:lnTo>
                      <a:pt x="84" y="182"/>
                    </a:lnTo>
                    <a:lnTo>
                      <a:pt x="84" y="182"/>
                    </a:lnTo>
                    <a:lnTo>
                      <a:pt x="94" y="184"/>
                    </a:lnTo>
                    <a:lnTo>
                      <a:pt x="102" y="186"/>
                    </a:lnTo>
                    <a:lnTo>
                      <a:pt x="102" y="186"/>
                    </a:lnTo>
                    <a:lnTo>
                      <a:pt x="104" y="185"/>
                    </a:lnTo>
                    <a:lnTo>
                      <a:pt x="106" y="184"/>
                    </a:lnTo>
                    <a:lnTo>
                      <a:pt x="109" y="181"/>
                    </a:lnTo>
                    <a:lnTo>
                      <a:pt x="112" y="178"/>
                    </a:lnTo>
                    <a:lnTo>
                      <a:pt x="112" y="178"/>
                    </a:lnTo>
                    <a:lnTo>
                      <a:pt x="121" y="174"/>
                    </a:lnTo>
                    <a:lnTo>
                      <a:pt x="125" y="174"/>
                    </a:lnTo>
                    <a:lnTo>
                      <a:pt x="126" y="175"/>
                    </a:lnTo>
                    <a:lnTo>
                      <a:pt x="126" y="175"/>
                    </a:lnTo>
                    <a:lnTo>
                      <a:pt x="129" y="178"/>
                    </a:lnTo>
                    <a:lnTo>
                      <a:pt x="132" y="178"/>
                    </a:lnTo>
                    <a:lnTo>
                      <a:pt x="135" y="178"/>
                    </a:lnTo>
                    <a:lnTo>
                      <a:pt x="135" y="178"/>
                    </a:lnTo>
                    <a:lnTo>
                      <a:pt x="142" y="175"/>
                    </a:lnTo>
                    <a:lnTo>
                      <a:pt x="142" y="175"/>
                    </a:lnTo>
                    <a:lnTo>
                      <a:pt x="155" y="174"/>
                    </a:lnTo>
                    <a:lnTo>
                      <a:pt x="155" y="174"/>
                    </a:lnTo>
                    <a:lnTo>
                      <a:pt x="158" y="172"/>
                    </a:lnTo>
                    <a:lnTo>
                      <a:pt x="163" y="168"/>
                    </a:lnTo>
                    <a:lnTo>
                      <a:pt x="169" y="164"/>
                    </a:lnTo>
                    <a:lnTo>
                      <a:pt x="172" y="164"/>
                    </a:lnTo>
                    <a:lnTo>
                      <a:pt x="176" y="162"/>
                    </a:lnTo>
                    <a:lnTo>
                      <a:pt x="176" y="162"/>
                    </a:lnTo>
                    <a:lnTo>
                      <a:pt x="187" y="162"/>
                    </a:lnTo>
                    <a:lnTo>
                      <a:pt x="190" y="162"/>
                    </a:lnTo>
                    <a:lnTo>
                      <a:pt x="195" y="159"/>
                    </a:lnTo>
                    <a:lnTo>
                      <a:pt x="195" y="159"/>
                    </a:lnTo>
                    <a:lnTo>
                      <a:pt x="237" y="117"/>
                    </a:lnTo>
                    <a:lnTo>
                      <a:pt x="237" y="117"/>
                    </a:lnTo>
                    <a:lnTo>
                      <a:pt x="237" y="115"/>
                    </a:lnTo>
                    <a:lnTo>
                      <a:pt x="236" y="114"/>
                    </a:lnTo>
                    <a:lnTo>
                      <a:pt x="232" y="113"/>
                    </a:lnTo>
                    <a:lnTo>
                      <a:pt x="232" y="113"/>
                    </a:lnTo>
                    <a:lnTo>
                      <a:pt x="223" y="113"/>
                    </a:lnTo>
                    <a:lnTo>
                      <a:pt x="209" y="108"/>
                    </a:lnTo>
                    <a:lnTo>
                      <a:pt x="209" y="108"/>
                    </a:lnTo>
                    <a:lnTo>
                      <a:pt x="190" y="101"/>
                    </a:lnTo>
                    <a:lnTo>
                      <a:pt x="176" y="97"/>
                    </a:lnTo>
                    <a:lnTo>
                      <a:pt x="176" y="97"/>
                    </a:lnTo>
                    <a:lnTo>
                      <a:pt x="175" y="95"/>
                    </a:lnTo>
                    <a:lnTo>
                      <a:pt x="172" y="93"/>
                    </a:lnTo>
                    <a:lnTo>
                      <a:pt x="166" y="87"/>
                    </a:lnTo>
                    <a:lnTo>
                      <a:pt x="166" y="87"/>
                    </a:lnTo>
                    <a:lnTo>
                      <a:pt x="163" y="84"/>
                    </a:lnTo>
                    <a:lnTo>
                      <a:pt x="160" y="81"/>
                    </a:lnTo>
                    <a:lnTo>
                      <a:pt x="156" y="73"/>
                    </a:lnTo>
                    <a:lnTo>
                      <a:pt x="156" y="73"/>
                    </a:lnTo>
                    <a:lnTo>
                      <a:pt x="156" y="70"/>
                    </a:lnTo>
                    <a:lnTo>
                      <a:pt x="159" y="67"/>
                    </a:lnTo>
                    <a:lnTo>
                      <a:pt x="159" y="67"/>
                    </a:lnTo>
                    <a:lnTo>
                      <a:pt x="155" y="64"/>
                    </a:lnTo>
                    <a:lnTo>
                      <a:pt x="152" y="63"/>
                    </a:lnTo>
                    <a:lnTo>
                      <a:pt x="150" y="64"/>
                    </a:lnTo>
                    <a:lnTo>
                      <a:pt x="150" y="64"/>
                    </a:lnTo>
                    <a:lnTo>
                      <a:pt x="146" y="66"/>
                    </a:lnTo>
                    <a:lnTo>
                      <a:pt x="143" y="66"/>
                    </a:lnTo>
                    <a:lnTo>
                      <a:pt x="142" y="64"/>
                    </a:lnTo>
                    <a:lnTo>
                      <a:pt x="142" y="64"/>
                    </a:lnTo>
                    <a:lnTo>
                      <a:pt x="140" y="58"/>
                    </a:lnTo>
                    <a:lnTo>
                      <a:pt x="140" y="54"/>
                    </a:lnTo>
                    <a:lnTo>
                      <a:pt x="142" y="51"/>
                    </a:lnTo>
                    <a:lnTo>
                      <a:pt x="142" y="51"/>
                    </a:lnTo>
                    <a:lnTo>
                      <a:pt x="148" y="44"/>
                    </a:lnTo>
                    <a:lnTo>
                      <a:pt x="150" y="40"/>
                    </a:lnTo>
                    <a:lnTo>
                      <a:pt x="150" y="40"/>
                    </a:lnTo>
                    <a:lnTo>
                      <a:pt x="135" y="23"/>
                    </a:lnTo>
                    <a:lnTo>
                      <a:pt x="123" y="12"/>
                    </a:lnTo>
                    <a:lnTo>
                      <a:pt x="116" y="6"/>
                    </a:lnTo>
                    <a:lnTo>
                      <a:pt x="116" y="6"/>
                    </a:lnTo>
                    <a:lnTo>
                      <a:pt x="108" y="7"/>
                    </a:lnTo>
                    <a:lnTo>
                      <a:pt x="101" y="6"/>
                    </a:lnTo>
                    <a:lnTo>
                      <a:pt x="101" y="6"/>
                    </a:lnTo>
                    <a:lnTo>
                      <a:pt x="98" y="6"/>
                    </a:lnTo>
                    <a:lnTo>
                      <a:pt x="94" y="6"/>
                    </a:lnTo>
                    <a:lnTo>
                      <a:pt x="94" y="6"/>
                    </a:lnTo>
                    <a:lnTo>
                      <a:pt x="91" y="7"/>
                    </a:lnTo>
                    <a:lnTo>
                      <a:pt x="88" y="6"/>
                    </a:lnTo>
                    <a:lnTo>
                      <a:pt x="84" y="3"/>
                    </a:lnTo>
                    <a:lnTo>
                      <a:pt x="84" y="3"/>
                    </a:lnTo>
                    <a:lnTo>
                      <a:pt x="81" y="2"/>
                    </a:lnTo>
                    <a:lnTo>
                      <a:pt x="79" y="0"/>
                    </a:lnTo>
                    <a:lnTo>
                      <a:pt x="78" y="2"/>
                    </a:lnTo>
                    <a:lnTo>
                      <a:pt x="76" y="4"/>
                    </a:lnTo>
                    <a:lnTo>
                      <a:pt x="76" y="4"/>
                    </a:lnTo>
                    <a:lnTo>
                      <a:pt x="74" y="10"/>
                    </a:lnTo>
                    <a:lnTo>
                      <a:pt x="72" y="10"/>
                    </a:lnTo>
                    <a:lnTo>
                      <a:pt x="71" y="10"/>
                    </a:lnTo>
                    <a:lnTo>
                      <a:pt x="71" y="10"/>
                    </a:lnTo>
                    <a:lnTo>
                      <a:pt x="67" y="9"/>
                    </a:lnTo>
                    <a:lnTo>
                      <a:pt x="58" y="9"/>
                    </a:lnTo>
                    <a:lnTo>
                      <a:pt x="58" y="9"/>
                    </a:lnTo>
                    <a:lnTo>
                      <a:pt x="58" y="9"/>
                    </a:lnTo>
                    <a:lnTo>
                      <a:pt x="58" y="9"/>
                    </a:lnTo>
                    <a:lnTo>
                      <a:pt x="57" y="14"/>
                    </a:lnTo>
                    <a:lnTo>
                      <a:pt x="55" y="20"/>
                    </a:lnTo>
                    <a:lnTo>
                      <a:pt x="52" y="24"/>
                    </a:lnTo>
                    <a:lnTo>
                      <a:pt x="51" y="27"/>
                    </a:lnTo>
                    <a:lnTo>
                      <a:pt x="51" y="27"/>
                    </a:lnTo>
                    <a:lnTo>
                      <a:pt x="51" y="30"/>
                    </a:lnTo>
                    <a:lnTo>
                      <a:pt x="49" y="33"/>
                    </a:lnTo>
                    <a:lnTo>
                      <a:pt x="47" y="36"/>
                    </a:lnTo>
                    <a:lnTo>
                      <a:pt x="45" y="36"/>
                    </a:lnTo>
                    <a:lnTo>
                      <a:pt x="45" y="36"/>
                    </a:lnTo>
                    <a:lnTo>
                      <a:pt x="42" y="37"/>
                    </a:lnTo>
                    <a:lnTo>
                      <a:pt x="39" y="40"/>
                    </a:lnTo>
                    <a:lnTo>
                      <a:pt x="35" y="47"/>
                    </a:lnTo>
                    <a:lnTo>
                      <a:pt x="35" y="47"/>
                    </a:lnTo>
                    <a:lnTo>
                      <a:pt x="32" y="51"/>
                    </a:lnTo>
                    <a:lnTo>
                      <a:pt x="32" y="56"/>
                    </a:lnTo>
                    <a:lnTo>
                      <a:pt x="31" y="60"/>
                    </a:lnTo>
                    <a:lnTo>
                      <a:pt x="30" y="63"/>
                    </a:lnTo>
                    <a:lnTo>
                      <a:pt x="30" y="63"/>
                    </a:lnTo>
                    <a:lnTo>
                      <a:pt x="24" y="67"/>
                    </a:lnTo>
                    <a:lnTo>
                      <a:pt x="22" y="68"/>
                    </a:lnTo>
                    <a:lnTo>
                      <a:pt x="22" y="70"/>
                    </a:lnTo>
                    <a:lnTo>
                      <a:pt x="22" y="70"/>
                    </a:lnTo>
                    <a:lnTo>
                      <a:pt x="24" y="71"/>
                    </a:lnTo>
                    <a:lnTo>
                      <a:pt x="24" y="73"/>
                    </a:lnTo>
                    <a:lnTo>
                      <a:pt x="21" y="77"/>
                    </a:lnTo>
                    <a:lnTo>
                      <a:pt x="20" y="81"/>
                    </a:lnTo>
                    <a:lnTo>
                      <a:pt x="18" y="85"/>
                    </a:lnTo>
                    <a:lnTo>
                      <a:pt x="18" y="85"/>
                    </a:lnTo>
                    <a:lnTo>
                      <a:pt x="17" y="95"/>
                    </a:lnTo>
                    <a:lnTo>
                      <a:pt x="15" y="103"/>
                    </a:lnTo>
                    <a:lnTo>
                      <a:pt x="15" y="103"/>
                    </a:lnTo>
                    <a:lnTo>
                      <a:pt x="10" y="103"/>
                    </a:lnTo>
                    <a:lnTo>
                      <a:pt x="5" y="104"/>
                    </a:lnTo>
                    <a:lnTo>
                      <a:pt x="4" y="104"/>
                    </a:lnTo>
                    <a:lnTo>
                      <a:pt x="3" y="105"/>
                    </a:lnTo>
                    <a:lnTo>
                      <a:pt x="3" y="105"/>
                    </a:lnTo>
                    <a:lnTo>
                      <a:pt x="3" y="110"/>
                    </a:lnTo>
                    <a:lnTo>
                      <a:pt x="1" y="111"/>
                    </a:lnTo>
                    <a:lnTo>
                      <a:pt x="0" y="113"/>
                    </a:lnTo>
                    <a:lnTo>
                      <a:pt x="0" y="115"/>
                    </a:lnTo>
                    <a:lnTo>
                      <a:pt x="0" y="115"/>
                    </a:lnTo>
                    <a:lnTo>
                      <a:pt x="3" y="117"/>
                    </a:lnTo>
                    <a:lnTo>
                      <a:pt x="7" y="118"/>
                    </a:lnTo>
                    <a:lnTo>
                      <a:pt x="12" y="120"/>
                    </a:lnTo>
                    <a:lnTo>
                      <a:pt x="15" y="122"/>
                    </a:lnTo>
                    <a:lnTo>
                      <a:pt x="15" y="12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19" name="Google Shape;1319;p19"/>
              <p:cNvSpPr/>
              <p:nvPr/>
            </p:nvSpPr>
            <p:spPr>
              <a:xfrm>
                <a:off x="4785089" y="4741837"/>
                <a:ext cx="211609" cy="226408"/>
              </a:xfrm>
              <a:custGeom>
                <a:rect b="b" l="l" r="r" t="t"/>
                <a:pathLst>
                  <a:path extrusionOk="0" h="153" w="143">
                    <a:moveTo>
                      <a:pt x="131" y="64"/>
                    </a:moveTo>
                    <a:lnTo>
                      <a:pt x="131" y="64"/>
                    </a:lnTo>
                    <a:lnTo>
                      <a:pt x="128" y="62"/>
                    </a:lnTo>
                    <a:lnTo>
                      <a:pt x="124" y="59"/>
                    </a:lnTo>
                    <a:lnTo>
                      <a:pt x="121" y="55"/>
                    </a:lnTo>
                    <a:lnTo>
                      <a:pt x="121" y="52"/>
                    </a:lnTo>
                    <a:lnTo>
                      <a:pt x="121" y="52"/>
                    </a:lnTo>
                    <a:lnTo>
                      <a:pt x="120" y="48"/>
                    </a:lnTo>
                    <a:lnTo>
                      <a:pt x="117" y="45"/>
                    </a:lnTo>
                    <a:lnTo>
                      <a:pt x="116" y="42"/>
                    </a:lnTo>
                    <a:lnTo>
                      <a:pt x="114" y="39"/>
                    </a:lnTo>
                    <a:lnTo>
                      <a:pt x="114" y="39"/>
                    </a:lnTo>
                    <a:lnTo>
                      <a:pt x="113" y="37"/>
                    </a:lnTo>
                    <a:lnTo>
                      <a:pt x="109" y="34"/>
                    </a:lnTo>
                    <a:lnTo>
                      <a:pt x="99" y="28"/>
                    </a:lnTo>
                    <a:lnTo>
                      <a:pt x="99" y="28"/>
                    </a:lnTo>
                    <a:lnTo>
                      <a:pt x="96" y="27"/>
                    </a:lnTo>
                    <a:lnTo>
                      <a:pt x="94" y="25"/>
                    </a:lnTo>
                    <a:lnTo>
                      <a:pt x="93" y="18"/>
                    </a:lnTo>
                    <a:lnTo>
                      <a:pt x="91" y="12"/>
                    </a:lnTo>
                    <a:lnTo>
                      <a:pt x="90" y="10"/>
                    </a:lnTo>
                    <a:lnTo>
                      <a:pt x="90" y="10"/>
                    </a:lnTo>
                    <a:lnTo>
                      <a:pt x="84" y="7"/>
                    </a:lnTo>
                    <a:lnTo>
                      <a:pt x="80" y="0"/>
                    </a:lnTo>
                    <a:lnTo>
                      <a:pt x="80" y="0"/>
                    </a:lnTo>
                    <a:lnTo>
                      <a:pt x="70" y="2"/>
                    </a:lnTo>
                    <a:lnTo>
                      <a:pt x="70" y="2"/>
                    </a:lnTo>
                    <a:lnTo>
                      <a:pt x="66" y="2"/>
                    </a:lnTo>
                    <a:lnTo>
                      <a:pt x="63" y="5"/>
                    </a:lnTo>
                    <a:lnTo>
                      <a:pt x="59" y="10"/>
                    </a:lnTo>
                    <a:lnTo>
                      <a:pt x="59" y="10"/>
                    </a:lnTo>
                    <a:lnTo>
                      <a:pt x="56" y="10"/>
                    </a:lnTo>
                    <a:lnTo>
                      <a:pt x="54" y="8"/>
                    </a:lnTo>
                    <a:lnTo>
                      <a:pt x="50" y="4"/>
                    </a:lnTo>
                    <a:lnTo>
                      <a:pt x="50" y="4"/>
                    </a:lnTo>
                    <a:lnTo>
                      <a:pt x="46" y="4"/>
                    </a:lnTo>
                    <a:lnTo>
                      <a:pt x="40" y="5"/>
                    </a:lnTo>
                    <a:lnTo>
                      <a:pt x="32" y="8"/>
                    </a:lnTo>
                    <a:lnTo>
                      <a:pt x="32" y="8"/>
                    </a:lnTo>
                    <a:lnTo>
                      <a:pt x="16" y="11"/>
                    </a:lnTo>
                    <a:lnTo>
                      <a:pt x="16" y="11"/>
                    </a:lnTo>
                    <a:lnTo>
                      <a:pt x="16" y="65"/>
                    </a:lnTo>
                    <a:lnTo>
                      <a:pt x="16" y="65"/>
                    </a:lnTo>
                    <a:lnTo>
                      <a:pt x="16" y="68"/>
                    </a:lnTo>
                    <a:lnTo>
                      <a:pt x="13" y="68"/>
                    </a:lnTo>
                    <a:lnTo>
                      <a:pt x="9" y="69"/>
                    </a:lnTo>
                    <a:lnTo>
                      <a:pt x="3" y="69"/>
                    </a:lnTo>
                    <a:lnTo>
                      <a:pt x="0" y="71"/>
                    </a:lnTo>
                    <a:lnTo>
                      <a:pt x="0" y="72"/>
                    </a:lnTo>
                    <a:lnTo>
                      <a:pt x="0" y="72"/>
                    </a:lnTo>
                    <a:lnTo>
                      <a:pt x="0" y="119"/>
                    </a:lnTo>
                    <a:lnTo>
                      <a:pt x="0" y="119"/>
                    </a:lnTo>
                    <a:lnTo>
                      <a:pt x="5" y="121"/>
                    </a:lnTo>
                    <a:lnTo>
                      <a:pt x="8" y="123"/>
                    </a:lnTo>
                    <a:lnTo>
                      <a:pt x="8" y="123"/>
                    </a:lnTo>
                    <a:lnTo>
                      <a:pt x="12" y="133"/>
                    </a:lnTo>
                    <a:lnTo>
                      <a:pt x="13" y="139"/>
                    </a:lnTo>
                    <a:lnTo>
                      <a:pt x="13" y="142"/>
                    </a:lnTo>
                    <a:lnTo>
                      <a:pt x="13" y="142"/>
                    </a:lnTo>
                    <a:lnTo>
                      <a:pt x="12" y="143"/>
                    </a:lnTo>
                    <a:lnTo>
                      <a:pt x="10" y="143"/>
                    </a:lnTo>
                    <a:lnTo>
                      <a:pt x="10" y="145"/>
                    </a:lnTo>
                    <a:lnTo>
                      <a:pt x="10" y="146"/>
                    </a:lnTo>
                    <a:lnTo>
                      <a:pt x="10" y="146"/>
                    </a:lnTo>
                    <a:lnTo>
                      <a:pt x="9" y="150"/>
                    </a:lnTo>
                    <a:lnTo>
                      <a:pt x="10" y="152"/>
                    </a:lnTo>
                    <a:lnTo>
                      <a:pt x="13" y="153"/>
                    </a:lnTo>
                    <a:lnTo>
                      <a:pt x="13" y="153"/>
                    </a:lnTo>
                    <a:lnTo>
                      <a:pt x="22" y="153"/>
                    </a:lnTo>
                    <a:lnTo>
                      <a:pt x="26" y="153"/>
                    </a:lnTo>
                    <a:lnTo>
                      <a:pt x="29" y="152"/>
                    </a:lnTo>
                    <a:lnTo>
                      <a:pt x="29" y="152"/>
                    </a:lnTo>
                    <a:lnTo>
                      <a:pt x="37" y="143"/>
                    </a:lnTo>
                    <a:lnTo>
                      <a:pt x="42" y="139"/>
                    </a:lnTo>
                    <a:lnTo>
                      <a:pt x="43" y="135"/>
                    </a:lnTo>
                    <a:lnTo>
                      <a:pt x="43" y="135"/>
                    </a:lnTo>
                    <a:lnTo>
                      <a:pt x="44" y="132"/>
                    </a:lnTo>
                    <a:lnTo>
                      <a:pt x="46" y="128"/>
                    </a:lnTo>
                    <a:lnTo>
                      <a:pt x="47" y="126"/>
                    </a:lnTo>
                    <a:lnTo>
                      <a:pt x="49" y="125"/>
                    </a:lnTo>
                    <a:lnTo>
                      <a:pt x="52" y="125"/>
                    </a:lnTo>
                    <a:lnTo>
                      <a:pt x="54" y="126"/>
                    </a:lnTo>
                    <a:lnTo>
                      <a:pt x="54" y="126"/>
                    </a:lnTo>
                    <a:lnTo>
                      <a:pt x="63" y="132"/>
                    </a:lnTo>
                    <a:lnTo>
                      <a:pt x="67" y="132"/>
                    </a:lnTo>
                    <a:lnTo>
                      <a:pt x="73" y="133"/>
                    </a:lnTo>
                    <a:lnTo>
                      <a:pt x="73" y="133"/>
                    </a:lnTo>
                    <a:lnTo>
                      <a:pt x="80" y="132"/>
                    </a:lnTo>
                    <a:lnTo>
                      <a:pt x="84" y="132"/>
                    </a:lnTo>
                    <a:lnTo>
                      <a:pt x="87" y="129"/>
                    </a:lnTo>
                    <a:lnTo>
                      <a:pt x="89" y="126"/>
                    </a:lnTo>
                    <a:lnTo>
                      <a:pt x="89" y="126"/>
                    </a:lnTo>
                    <a:lnTo>
                      <a:pt x="90" y="118"/>
                    </a:lnTo>
                    <a:lnTo>
                      <a:pt x="91" y="115"/>
                    </a:lnTo>
                    <a:lnTo>
                      <a:pt x="94" y="113"/>
                    </a:lnTo>
                    <a:lnTo>
                      <a:pt x="94" y="113"/>
                    </a:lnTo>
                    <a:lnTo>
                      <a:pt x="100" y="113"/>
                    </a:lnTo>
                    <a:lnTo>
                      <a:pt x="104" y="111"/>
                    </a:lnTo>
                    <a:lnTo>
                      <a:pt x="107" y="108"/>
                    </a:lnTo>
                    <a:lnTo>
                      <a:pt x="109" y="103"/>
                    </a:lnTo>
                    <a:lnTo>
                      <a:pt x="109" y="103"/>
                    </a:lnTo>
                    <a:lnTo>
                      <a:pt x="109" y="101"/>
                    </a:lnTo>
                    <a:lnTo>
                      <a:pt x="110" y="96"/>
                    </a:lnTo>
                    <a:lnTo>
                      <a:pt x="113" y="93"/>
                    </a:lnTo>
                    <a:lnTo>
                      <a:pt x="116" y="93"/>
                    </a:lnTo>
                    <a:lnTo>
                      <a:pt x="116" y="93"/>
                    </a:lnTo>
                    <a:lnTo>
                      <a:pt x="118" y="92"/>
                    </a:lnTo>
                    <a:lnTo>
                      <a:pt x="123" y="91"/>
                    </a:lnTo>
                    <a:lnTo>
                      <a:pt x="126" y="86"/>
                    </a:lnTo>
                    <a:lnTo>
                      <a:pt x="128" y="84"/>
                    </a:lnTo>
                    <a:lnTo>
                      <a:pt x="128" y="84"/>
                    </a:lnTo>
                    <a:lnTo>
                      <a:pt x="130" y="81"/>
                    </a:lnTo>
                    <a:lnTo>
                      <a:pt x="133" y="79"/>
                    </a:lnTo>
                    <a:lnTo>
                      <a:pt x="136" y="79"/>
                    </a:lnTo>
                    <a:lnTo>
                      <a:pt x="138" y="78"/>
                    </a:lnTo>
                    <a:lnTo>
                      <a:pt x="138" y="78"/>
                    </a:lnTo>
                    <a:lnTo>
                      <a:pt x="143" y="69"/>
                    </a:lnTo>
                    <a:lnTo>
                      <a:pt x="143" y="69"/>
                    </a:lnTo>
                    <a:lnTo>
                      <a:pt x="143" y="69"/>
                    </a:lnTo>
                    <a:lnTo>
                      <a:pt x="143" y="69"/>
                    </a:lnTo>
                    <a:lnTo>
                      <a:pt x="143" y="68"/>
                    </a:lnTo>
                    <a:lnTo>
                      <a:pt x="141" y="65"/>
                    </a:lnTo>
                    <a:lnTo>
                      <a:pt x="138" y="64"/>
                    </a:lnTo>
                    <a:lnTo>
                      <a:pt x="131" y="64"/>
                    </a:lnTo>
                    <a:lnTo>
                      <a:pt x="131" y="6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0" name="Google Shape;1320;p19"/>
              <p:cNvSpPr/>
              <p:nvPr/>
            </p:nvSpPr>
            <p:spPr>
              <a:xfrm>
                <a:off x="4903472" y="4688564"/>
                <a:ext cx="187933" cy="165735"/>
              </a:xfrm>
              <a:custGeom>
                <a:rect b="b" l="l" r="r" t="t"/>
                <a:pathLst>
                  <a:path extrusionOk="0" h="112" w="127">
                    <a:moveTo>
                      <a:pt x="85" y="6"/>
                    </a:moveTo>
                    <a:lnTo>
                      <a:pt x="83" y="0"/>
                    </a:lnTo>
                    <a:lnTo>
                      <a:pt x="70" y="1"/>
                    </a:lnTo>
                    <a:lnTo>
                      <a:pt x="70" y="1"/>
                    </a:lnTo>
                    <a:lnTo>
                      <a:pt x="64" y="3"/>
                    </a:lnTo>
                    <a:lnTo>
                      <a:pt x="61" y="4"/>
                    </a:lnTo>
                    <a:lnTo>
                      <a:pt x="60" y="7"/>
                    </a:lnTo>
                    <a:lnTo>
                      <a:pt x="60" y="9"/>
                    </a:lnTo>
                    <a:lnTo>
                      <a:pt x="60" y="9"/>
                    </a:lnTo>
                    <a:lnTo>
                      <a:pt x="58" y="11"/>
                    </a:lnTo>
                    <a:lnTo>
                      <a:pt x="56" y="14"/>
                    </a:lnTo>
                    <a:lnTo>
                      <a:pt x="50" y="19"/>
                    </a:lnTo>
                    <a:lnTo>
                      <a:pt x="46" y="20"/>
                    </a:lnTo>
                    <a:lnTo>
                      <a:pt x="46" y="20"/>
                    </a:lnTo>
                    <a:lnTo>
                      <a:pt x="41" y="24"/>
                    </a:lnTo>
                    <a:lnTo>
                      <a:pt x="36" y="30"/>
                    </a:lnTo>
                    <a:lnTo>
                      <a:pt x="33" y="36"/>
                    </a:lnTo>
                    <a:lnTo>
                      <a:pt x="29" y="38"/>
                    </a:lnTo>
                    <a:lnTo>
                      <a:pt x="29" y="38"/>
                    </a:lnTo>
                    <a:lnTo>
                      <a:pt x="24" y="38"/>
                    </a:lnTo>
                    <a:lnTo>
                      <a:pt x="19" y="37"/>
                    </a:lnTo>
                    <a:lnTo>
                      <a:pt x="9" y="36"/>
                    </a:lnTo>
                    <a:lnTo>
                      <a:pt x="9" y="36"/>
                    </a:lnTo>
                    <a:lnTo>
                      <a:pt x="0" y="36"/>
                    </a:lnTo>
                    <a:lnTo>
                      <a:pt x="0" y="36"/>
                    </a:lnTo>
                    <a:lnTo>
                      <a:pt x="4" y="43"/>
                    </a:lnTo>
                    <a:lnTo>
                      <a:pt x="10" y="46"/>
                    </a:lnTo>
                    <a:lnTo>
                      <a:pt x="10" y="46"/>
                    </a:lnTo>
                    <a:lnTo>
                      <a:pt x="11" y="48"/>
                    </a:lnTo>
                    <a:lnTo>
                      <a:pt x="13" y="54"/>
                    </a:lnTo>
                    <a:lnTo>
                      <a:pt x="14" y="61"/>
                    </a:lnTo>
                    <a:lnTo>
                      <a:pt x="16" y="63"/>
                    </a:lnTo>
                    <a:lnTo>
                      <a:pt x="19" y="64"/>
                    </a:lnTo>
                    <a:lnTo>
                      <a:pt x="19" y="64"/>
                    </a:lnTo>
                    <a:lnTo>
                      <a:pt x="29" y="70"/>
                    </a:lnTo>
                    <a:lnTo>
                      <a:pt x="33" y="73"/>
                    </a:lnTo>
                    <a:lnTo>
                      <a:pt x="34" y="75"/>
                    </a:lnTo>
                    <a:lnTo>
                      <a:pt x="34" y="75"/>
                    </a:lnTo>
                    <a:lnTo>
                      <a:pt x="36" y="78"/>
                    </a:lnTo>
                    <a:lnTo>
                      <a:pt x="37" y="81"/>
                    </a:lnTo>
                    <a:lnTo>
                      <a:pt x="40" y="84"/>
                    </a:lnTo>
                    <a:lnTo>
                      <a:pt x="41" y="88"/>
                    </a:lnTo>
                    <a:lnTo>
                      <a:pt x="41" y="88"/>
                    </a:lnTo>
                    <a:lnTo>
                      <a:pt x="41" y="91"/>
                    </a:lnTo>
                    <a:lnTo>
                      <a:pt x="44" y="95"/>
                    </a:lnTo>
                    <a:lnTo>
                      <a:pt x="48" y="98"/>
                    </a:lnTo>
                    <a:lnTo>
                      <a:pt x="51" y="100"/>
                    </a:lnTo>
                    <a:lnTo>
                      <a:pt x="51" y="100"/>
                    </a:lnTo>
                    <a:lnTo>
                      <a:pt x="58" y="100"/>
                    </a:lnTo>
                    <a:lnTo>
                      <a:pt x="61" y="101"/>
                    </a:lnTo>
                    <a:lnTo>
                      <a:pt x="63" y="104"/>
                    </a:lnTo>
                    <a:lnTo>
                      <a:pt x="63" y="105"/>
                    </a:lnTo>
                    <a:lnTo>
                      <a:pt x="63" y="105"/>
                    </a:lnTo>
                    <a:lnTo>
                      <a:pt x="64" y="107"/>
                    </a:lnTo>
                    <a:lnTo>
                      <a:pt x="65" y="107"/>
                    </a:lnTo>
                    <a:lnTo>
                      <a:pt x="70" y="107"/>
                    </a:lnTo>
                    <a:lnTo>
                      <a:pt x="75" y="108"/>
                    </a:lnTo>
                    <a:lnTo>
                      <a:pt x="78" y="108"/>
                    </a:lnTo>
                    <a:lnTo>
                      <a:pt x="78" y="108"/>
                    </a:lnTo>
                    <a:lnTo>
                      <a:pt x="81" y="110"/>
                    </a:lnTo>
                    <a:lnTo>
                      <a:pt x="87" y="111"/>
                    </a:lnTo>
                    <a:lnTo>
                      <a:pt x="93" y="111"/>
                    </a:lnTo>
                    <a:lnTo>
                      <a:pt x="97" y="112"/>
                    </a:lnTo>
                    <a:lnTo>
                      <a:pt x="97" y="112"/>
                    </a:lnTo>
                    <a:lnTo>
                      <a:pt x="105" y="104"/>
                    </a:lnTo>
                    <a:lnTo>
                      <a:pt x="112" y="95"/>
                    </a:lnTo>
                    <a:lnTo>
                      <a:pt x="112" y="95"/>
                    </a:lnTo>
                    <a:lnTo>
                      <a:pt x="115" y="91"/>
                    </a:lnTo>
                    <a:lnTo>
                      <a:pt x="115" y="87"/>
                    </a:lnTo>
                    <a:lnTo>
                      <a:pt x="115" y="83"/>
                    </a:lnTo>
                    <a:lnTo>
                      <a:pt x="117" y="80"/>
                    </a:lnTo>
                    <a:lnTo>
                      <a:pt x="117" y="80"/>
                    </a:lnTo>
                    <a:lnTo>
                      <a:pt x="124" y="74"/>
                    </a:lnTo>
                    <a:lnTo>
                      <a:pt x="127" y="70"/>
                    </a:lnTo>
                    <a:lnTo>
                      <a:pt x="127" y="68"/>
                    </a:lnTo>
                    <a:lnTo>
                      <a:pt x="125" y="68"/>
                    </a:lnTo>
                    <a:lnTo>
                      <a:pt x="125" y="68"/>
                    </a:lnTo>
                    <a:lnTo>
                      <a:pt x="124" y="67"/>
                    </a:lnTo>
                    <a:lnTo>
                      <a:pt x="124" y="64"/>
                    </a:lnTo>
                    <a:lnTo>
                      <a:pt x="122" y="60"/>
                    </a:lnTo>
                    <a:lnTo>
                      <a:pt x="121" y="56"/>
                    </a:lnTo>
                    <a:lnTo>
                      <a:pt x="121" y="56"/>
                    </a:lnTo>
                    <a:lnTo>
                      <a:pt x="120" y="54"/>
                    </a:lnTo>
                    <a:lnTo>
                      <a:pt x="120" y="53"/>
                    </a:lnTo>
                    <a:lnTo>
                      <a:pt x="121" y="50"/>
                    </a:lnTo>
                    <a:lnTo>
                      <a:pt x="124" y="47"/>
                    </a:lnTo>
                    <a:lnTo>
                      <a:pt x="125" y="41"/>
                    </a:lnTo>
                    <a:lnTo>
                      <a:pt x="125" y="41"/>
                    </a:lnTo>
                    <a:lnTo>
                      <a:pt x="125" y="27"/>
                    </a:lnTo>
                    <a:lnTo>
                      <a:pt x="125" y="20"/>
                    </a:lnTo>
                    <a:lnTo>
                      <a:pt x="124" y="17"/>
                    </a:lnTo>
                    <a:lnTo>
                      <a:pt x="124" y="17"/>
                    </a:lnTo>
                    <a:lnTo>
                      <a:pt x="117" y="14"/>
                    </a:lnTo>
                    <a:lnTo>
                      <a:pt x="111" y="13"/>
                    </a:lnTo>
                    <a:lnTo>
                      <a:pt x="105" y="10"/>
                    </a:lnTo>
                    <a:lnTo>
                      <a:pt x="105" y="10"/>
                    </a:lnTo>
                    <a:lnTo>
                      <a:pt x="100" y="9"/>
                    </a:lnTo>
                    <a:lnTo>
                      <a:pt x="93" y="7"/>
                    </a:lnTo>
                    <a:lnTo>
                      <a:pt x="85" y="6"/>
                    </a:lnTo>
                    <a:lnTo>
                      <a:pt x="85" y="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1" name="Google Shape;1321;p19"/>
              <p:cNvSpPr/>
              <p:nvPr/>
            </p:nvSpPr>
            <p:spPr>
              <a:xfrm>
                <a:off x="5023334" y="4562783"/>
                <a:ext cx="250084" cy="408421"/>
              </a:xfrm>
              <a:custGeom>
                <a:rect b="b" l="l" r="r" t="t"/>
                <a:pathLst>
                  <a:path extrusionOk="0" h="276" w="169">
                    <a:moveTo>
                      <a:pt x="169" y="71"/>
                    </a:moveTo>
                    <a:lnTo>
                      <a:pt x="169" y="71"/>
                    </a:lnTo>
                    <a:lnTo>
                      <a:pt x="167" y="57"/>
                    </a:lnTo>
                    <a:lnTo>
                      <a:pt x="165" y="47"/>
                    </a:lnTo>
                    <a:lnTo>
                      <a:pt x="165" y="40"/>
                    </a:lnTo>
                    <a:lnTo>
                      <a:pt x="165" y="40"/>
                    </a:lnTo>
                    <a:lnTo>
                      <a:pt x="165" y="21"/>
                    </a:lnTo>
                    <a:lnTo>
                      <a:pt x="164" y="1"/>
                    </a:lnTo>
                    <a:lnTo>
                      <a:pt x="164" y="1"/>
                    </a:lnTo>
                    <a:lnTo>
                      <a:pt x="164" y="0"/>
                    </a:lnTo>
                    <a:lnTo>
                      <a:pt x="164" y="0"/>
                    </a:lnTo>
                    <a:lnTo>
                      <a:pt x="152" y="5"/>
                    </a:lnTo>
                    <a:lnTo>
                      <a:pt x="147" y="10"/>
                    </a:lnTo>
                    <a:lnTo>
                      <a:pt x="147" y="10"/>
                    </a:lnTo>
                    <a:lnTo>
                      <a:pt x="145" y="11"/>
                    </a:lnTo>
                    <a:lnTo>
                      <a:pt x="141" y="11"/>
                    </a:lnTo>
                    <a:lnTo>
                      <a:pt x="138" y="11"/>
                    </a:lnTo>
                    <a:lnTo>
                      <a:pt x="135" y="12"/>
                    </a:lnTo>
                    <a:lnTo>
                      <a:pt x="135" y="12"/>
                    </a:lnTo>
                    <a:lnTo>
                      <a:pt x="132" y="14"/>
                    </a:lnTo>
                    <a:lnTo>
                      <a:pt x="130" y="14"/>
                    </a:lnTo>
                    <a:lnTo>
                      <a:pt x="125" y="12"/>
                    </a:lnTo>
                    <a:lnTo>
                      <a:pt x="125" y="12"/>
                    </a:lnTo>
                    <a:lnTo>
                      <a:pt x="124" y="12"/>
                    </a:lnTo>
                    <a:lnTo>
                      <a:pt x="122" y="14"/>
                    </a:lnTo>
                    <a:lnTo>
                      <a:pt x="121" y="18"/>
                    </a:lnTo>
                    <a:lnTo>
                      <a:pt x="121" y="18"/>
                    </a:lnTo>
                    <a:lnTo>
                      <a:pt x="120" y="20"/>
                    </a:lnTo>
                    <a:lnTo>
                      <a:pt x="117" y="20"/>
                    </a:lnTo>
                    <a:lnTo>
                      <a:pt x="111" y="20"/>
                    </a:lnTo>
                    <a:lnTo>
                      <a:pt x="111" y="20"/>
                    </a:lnTo>
                    <a:lnTo>
                      <a:pt x="104" y="20"/>
                    </a:lnTo>
                    <a:lnTo>
                      <a:pt x="97" y="21"/>
                    </a:lnTo>
                    <a:lnTo>
                      <a:pt x="97" y="21"/>
                    </a:lnTo>
                    <a:lnTo>
                      <a:pt x="95" y="21"/>
                    </a:lnTo>
                    <a:lnTo>
                      <a:pt x="94" y="20"/>
                    </a:lnTo>
                    <a:lnTo>
                      <a:pt x="94" y="18"/>
                    </a:lnTo>
                    <a:lnTo>
                      <a:pt x="93" y="17"/>
                    </a:lnTo>
                    <a:lnTo>
                      <a:pt x="93" y="17"/>
                    </a:lnTo>
                    <a:lnTo>
                      <a:pt x="88" y="15"/>
                    </a:lnTo>
                    <a:lnTo>
                      <a:pt x="87" y="17"/>
                    </a:lnTo>
                    <a:lnTo>
                      <a:pt x="83" y="18"/>
                    </a:lnTo>
                    <a:lnTo>
                      <a:pt x="83" y="18"/>
                    </a:lnTo>
                    <a:lnTo>
                      <a:pt x="73" y="17"/>
                    </a:lnTo>
                    <a:lnTo>
                      <a:pt x="73" y="17"/>
                    </a:lnTo>
                    <a:lnTo>
                      <a:pt x="73" y="22"/>
                    </a:lnTo>
                    <a:lnTo>
                      <a:pt x="73" y="22"/>
                    </a:lnTo>
                    <a:lnTo>
                      <a:pt x="71" y="27"/>
                    </a:lnTo>
                    <a:lnTo>
                      <a:pt x="73" y="31"/>
                    </a:lnTo>
                    <a:lnTo>
                      <a:pt x="74" y="40"/>
                    </a:lnTo>
                    <a:lnTo>
                      <a:pt x="77" y="49"/>
                    </a:lnTo>
                    <a:lnTo>
                      <a:pt x="80" y="57"/>
                    </a:lnTo>
                    <a:lnTo>
                      <a:pt x="80" y="57"/>
                    </a:lnTo>
                    <a:lnTo>
                      <a:pt x="90" y="67"/>
                    </a:lnTo>
                    <a:lnTo>
                      <a:pt x="90" y="67"/>
                    </a:lnTo>
                    <a:lnTo>
                      <a:pt x="91" y="69"/>
                    </a:lnTo>
                    <a:lnTo>
                      <a:pt x="91" y="72"/>
                    </a:lnTo>
                    <a:lnTo>
                      <a:pt x="90" y="75"/>
                    </a:lnTo>
                    <a:lnTo>
                      <a:pt x="90" y="82"/>
                    </a:lnTo>
                    <a:lnTo>
                      <a:pt x="90" y="82"/>
                    </a:lnTo>
                    <a:lnTo>
                      <a:pt x="88" y="88"/>
                    </a:lnTo>
                    <a:lnTo>
                      <a:pt x="87" y="91"/>
                    </a:lnTo>
                    <a:lnTo>
                      <a:pt x="84" y="91"/>
                    </a:lnTo>
                    <a:lnTo>
                      <a:pt x="81" y="92"/>
                    </a:lnTo>
                    <a:lnTo>
                      <a:pt x="81" y="92"/>
                    </a:lnTo>
                    <a:lnTo>
                      <a:pt x="78" y="96"/>
                    </a:lnTo>
                    <a:lnTo>
                      <a:pt x="78" y="101"/>
                    </a:lnTo>
                    <a:lnTo>
                      <a:pt x="80" y="108"/>
                    </a:lnTo>
                    <a:lnTo>
                      <a:pt x="80" y="108"/>
                    </a:lnTo>
                    <a:lnTo>
                      <a:pt x="78" y="108"/>
                    </a:lnTo>
                    <a:lnTo>
                      <a:pt x="77" y="105"/>
                    </a:lnTo>
                    <a:lnTo>
                      <a:pt x="71" y="99"/>
                    </a:lnTo>
                    <a:lnTo>
                      <a:pt x="64" y="88"/>
                    </a:lnTo>
                    <a:lnTo>
                      <a:pt x="64" y="88"/>
                    </a:lnTo>
                    <a:lnTo>
                      <a:pt x="64" y="84"/>
                    </a:lnTo>
                    <a:lnTo>
                      <a:pt x="66" y="79"/>
                    </a:lnTo>
                    <a:lnTo>
                      <a:pt x="67" y="72"/>
                    </a:lnTo>
                    <a:lnTo>
                      <a:pt x="68" y="67"/>
                    </a:lnTo>
                    <a:lnTo>
                      <a:pt x="68" y="67"/>
                    </a:lnTo>
                    <a:lnTo>
                      <a:pt x="67" y="65"/>
                    </a:lnTo>
                    <a:lnTo>
                      <a:pt x="66" y="64"/>
                    </a:lnTo>
                    <a:lnTo>
                      <a:pt x="61" y="64"/>
                    </a:lnTo>
                    <a:lnTo>
                      <a:pt x="56" y="65"/>
                    </a:lnTo>
                    <a:lnTo>
                      <a:pt x="56" y="65"/>
                    </a:lnTo>
                    <a:lnTo>
                      <a:pt x="53" y="64"/>
                    </a:lnTo>
                    <a:lnTo>
                      <a:pt x="49" y="61"/>
                    </a:lnTo>
                    <a:lnTo>
                      <a:pt x="44" y="58"/>
                    </a:lnTo>
                    <a:lnTo>
                      <a:pt x="44" y="58"/>
                    </a:lnTo>
                    <a:lnTo>
                      <a:pt x="0" y="74"/>
                    </a:lnTo>
                    <a:lnTo>
                      <a:pt x="3" y="85"/>
                    </a:lnTo>
                    <a:lnTo>
                      <a:pt x="2" y="85"/>
                    </a:lnTo>
                    <a:lnTo>
                      <a:pt x="4" y="91"/>
                    </a:lnTo>
                    <a:lnTo>
                      <a:pt x="4" y="91"/>
                    </a:lnTo>
                    <a:lnTo>
                      <a:pt x="12" y="92"/>
                    </a:lnTo>
                    <a:lnTo>
                      <a:pt x="19" y="94"/>
                    </a:lnTo>
                    <a:lnTo>
                      <a:pt x="24" y="95"/>
                    </a:lnTo>
                    <a:lnTo>
                      <a:pt x="24" y="95"/>
                    </a:lnTo>
                    <a:lnTo>
                      <a:pt x="30" y="98"/>
                    </a:lnTo>
                    <a:lnTo>
                      <a:pt x="36" y="99"/>
                    </a:lnTo>
                    <a:lnTo>
                      <a:pt x="43" y="102"/>
                    </a:lnTo>
                    <a:lnTo>
                      <a:pt x="43" y="102"/>
                    </a:lnTo>
                    <a:lnTo>
                      <a:pt x="44" y="105"/>
                    </a:lnTo>
                    <a:lnTo>
                      <a:pt x="44" y="112"/>
                    </a:lnTo>
                    <a:lnTo>
                      <a:pt x="44" y="126"/>
                    </a:lnTo>
                    <a:lnTo>
                      <a:pt x="44" y="126"/>
                    </a:lnTo>
                    <a:lnTo>
                      <a:pt x="43" y="132"/>
                    </a:lnTo>
                    <a:lnTo>
                      <a:pt x="40" y="135"/>
                    </a:lnTo>
                    <a:lnTo>
                      <a:pt x="39" y="138"/>
                    </a:lnTo>
                    <a:lnTo>
                      <a:pt x="39" y="139"/>
                    </a:lnTo>
                    <a:lnTo>
                      <a:pt x="40" y="141"/>
                    </a:lnTo>
                    <a:lnTo>
                      <a:pt x="40" y="141"/>
                    </a:lnTo>
                    <a:lnTo>
                      <a:pt x="41" y="145"/>
                    </a:lnTo>
                    <a:lnTo>
                      <a:pt x="43" y="149"/>
                    </a:lnTo>
                    <a:lnTo>
                      <a:pt x="43" y="152"/>
                    </a:lnTo>
                    <a:lnTo>
                      <a:pt x="44" y="153"/>
                    </a:lnTo>
                    <a:lnTo>
                      <a:pt x="44" y="153"/>
                    </a:lnTo>
                    <a:lnTo>
                      <a:pt x="46" y="153"/>
                    </a:lnTo>
                    <a:lnTo>
                      <a:pt x="46" y="155"/>
                    </a:lnTo>
                    <a:lnTo>
                      <a:pt x="43" y="159"/>
                    </a:lnTo>
                    <a:lnTo>
                      <a:pt x="36" y="165"/>
                    </a:lnTo>
                    <a:lnTo>
                      <a:pt x="36" y="165"/>
                    </a:lnTo>
                    <a:lnTo>
                      <a:pt x="34" y="168"/>
                    </a:lnTo>
                    <a:lnTo>
                      <a:pt x="34" y="172"/>
                    </a:lnTo>
                    <a:lnTo>
                      <a:pt x="34" y="176"/>
                    </a:lnTo>
                    <a:lnTo>
                      <a:pt x="31" y="180"/>
                    </a:lnTo>
                    <a:lnTo>
                      <a:pt x="31" y="180"/>
                    </a:lnTo>
                    <a:lnTo>
                      <a:pt x="24" y="189"/>
                    </a:lnTo>
                    <a:lnTo>
                      <a:pt x="16" y="197"/>
                    </a:lnTo>
                    <a:lnTo>
                      <a:pt x="16" y="197"/>
                    </a:lnTo>
                    <a:lnTo>
                      <a:pt x="16" y="197"/>
                    </a:lnTo>
                    <a:lnTo>
                      <a:pt x="16" y="197"/>
                    </a:lnTo>
                    <a:lnTo>
                      <a:pt x="20" y="213"/>
                    </a:lnTo>
                    <a:lnTo>
                      <a:pt x="23" y="222"/>
                    </a:lnTo>
                    <a:lnTo>
                      <a:pt x="24" y="226"/>
                    </a:lnTo>
                    <a:lnTo>
                      <a:pt x="26" y="227"/>
                    </a:lnTo>
                    <a:lnTo>
                      <a:pt x="26" y="227"/>
                    </a:lnTo>
                    <a:lnTo>
                      <a:pt x="27" y="229"/>
                    </a:lnTo>
                    <a:lnTo>
                      <a:pt x="29" y="233"/>
                    </a:lnTo>
                    <a:lnTo>
                      <a:pt x="29" y="243"/>
                    </a:lnTo>
                    <a:lnTo>
                      <a:pt x="27" y="257"/>
                    </a:lnTo>
                    <a:lnTo>
                      <a:pt x="27" y="257"/>
                    </a:lnTo>
                    <a:lnTo>
                      <a:pt x="30" y="276"/>
                    </a:lnTo>
                    <a:lnTo>
                      <a:pt x="30" y="276"/>
                    </a:lnTo>
                    <a:lnTo>
                      <a:pt x="41" y="274"/>
                    </a:lnTo>
                    <a:lnTo>
                      <a:pt x="41" y="274"/>
                    </a:lnTo>
                    <a:lnTo>
                      <a:pt x="43" y="266"/>
                    </a:lnTo>
                    <a:lnTo>
                      <a:pt x="43" y="266"/>
                    </a:lnTo>
                    <a:lnTo>
                      <a:pt x="41" y="263"/>
                    </a:lnTo>
                    <a:lnTo>
                      <a:pt x="40" y="261"/>
                    </a:lnTo>
                    <a:lnTo>
                      <a:pt x="37" y="261"/>
                    </a:lnTo>
                    <a:lnTo>
                      <a:pt x="36" y="260"/>
                    </a:lnTo>
                    <a:lnTo>
                      <a:pt x="36" y="260"/>
                    </a:lnTo>
                    <a:lnTo>
                      <a:pt x="36" y="259"/>
                    </a:lnTo>
                    <a:lnTo>
                      <a:pt x="37" y="256"/>
                    </a:lnTo>
                    <a:lnTo>
                      <a:pt x="43" y="251"/>
                    </a:lnTo>
                    <a:lnTo>
                      <a:pt x="51" y="246"/>
                    </a:lnTo>
                    <a:lnTo>
                      <a:pt x="61" y="242"/>
                    </a:lnTo>
                    <a:lnTo>
                      <a:pt x="61" y="242"/>
                    </a:lnTo>
                    <a:lnTo>
                      <a:pt x="76" y="236"/>
                    </a:lnTo>
                    <a:lnTo>
                      <a:pt x="80" y="233"/>
                    </a:lnTo>
                    <a:lnTo>
                      <a:pt x="81" y="229"/>
                    </a:lnTo>
                    <a:lnTo>
                      <a:pt x="81" y="229"/>
                    </a:lnTo>
                    <a:lnTo>
                      <a:pt x="81" y="224"/>
                    </a:lnTo>
                    <a:lnTo>
                      <a:pt x="81" y="217"/>
                    </a:lnTo>
                    <a:lnTo>
                      <a:pt x="81" y="212"/>
                    </a:lnTo>
                    <a:lnTo>
                      <a:pt x="83" y="206"/>
                    </a:lnTo>
                    <a:lnTo>
                      <a:pt x="83" y="206"/>
                    </a:lnTo>
                    <a:lnTo>
                      <a:pt x="83" y="202"/>
                    </a:lnTo>
                    <a:lnTo>
                      <a:pt x="83" y="199"/>
                    </a:lnTo>
                    <a:lnTo>
                      <a:pt x="80" y="186"/>
                    </a:lnTo>
                    <a:lnTo>
                      <a:pt x="80" y="186"/>
                    </a:lnTo>
                    <a:lnTo>
                      <a:pt x="78" y="179"/>
                    </a:lnTo>
                    <a:lnTo>
                      <a:pt x="76" y="173"/>
                    </a:lnTo>
                    <a:lnTo>
                      <a:pt x="74" y="169"/>
                    </a:lnTo>
                    <a:lnTo>
                      <a:pt x="73" y="165"/>
                    </a:lnTo>
                    <a:lnTo>
                      <a:pt x="73" y="165"/>
                    </a:lnTo>
                    <a:lnTo>
                      <a:pt x="71" y="160"/>
                    </a:lnTo>
                    <a:lnTo>
                      <a:pt x="71" y="156"/>
                    </a:lnTo>
                    <a:lnTo>
                      <a:pt x="73" y="155"/>
                    </a:lnTo>
                    <a:lnTo>
                      <a:pt x="74" y="153"/>
                    </a:lnTo>
                    <a:lnTo>
                      <a:pt x="74" y="153"/>
                    </a:lnTo>
                    <a:lnTo>
                      <a:pt x="77" y="153"/>
                    </a:lnTo>
                    <a:lnTo>
                      <a:pt x="78" y="152"/>
                    </a:lnTo>
                    <a:lnTo>
                      <a:pt x="83" y="145"/>
                    </a:lnTo>
                    <a:lnTo>
                      <a:pt x="83" y="145"/>
                    </a:lnTo>
                    <a:lnTo>
                      <a:pt x="84" y="142"/>
                    </a:lnTo>
                    <a:lnTo>
                      <a:pt x="87" y="139"/>
                    </a:lnTo>
                    <a:lnTo>
                      <a:pt x="91" y="139"/>
                    </a:lnTo>
                    <a:lnTo>
                      <a:pt x="95" y="136"/>
                    </a:lnTo>
                    <a:lnTo>
                      <a:pt x="95" y="136"/>
                    </a:lnTo>
                    <a:lnTo>
                      <a:pt x="100" y="132"/>
                    </a:lnTo>
                    <a:lnTo>
                      <a:pt x="103" y="128"/>
                    </a:lnTo>
                    <a:lnTo>
                      <a:pt x="107" y="123"/>
                    </a:lnTo>
                    <a:lnTo>
                      <a:pt x="113" y="118"/>
                    </a:lnTo>
                    <a:lnTo>
                      <a:pt x="113" y="118"/>
                    </a:lnTo>
                    <a:lnTo>
                      <a:pt x="120" y="113"/>
                    </a:lnTo>
                    <a:lnTo>
                      <a:pt x="128" y="111"/>
                    </a:lnTo>
                    <a:lnTo>
                      <a:pt x="135" y="108"/>
                    </a:lnTo>
                    <a:lnTo>
                      <a:pt x="144" y="104"/>
                    </a:lnTo>
                    <a:lnTo>
                      <a:pt x="144" y="104"/>
                    </a:lnTo>
                    <a:lnTo>
                      <a:pt x="152" y="96"/>
                    </a:lnTo>
                    <a:lnTo>
                      <a:pt x="161" y="86"/>
                    </a:lnTo>
                    <a:lnTo>
                      <a:pt x="167" y="76"/>
                    </a:lnTo>
                    <a:lnTo>
                      <a:pt x="169" y="74"/>
                    </a:lnTo>
                    <a:lnTo>
                      <a:pt x="169" y="71"/>
                    </a:lnTo>
                    <a:lnTo>
                      <a:pt x="169" y="7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2" name="Google Shape;1322;p19"/>
              <p:cNvSpPr/>
              <p:nvPr/>
            </p:nvSpPr>
            <p:spPr>
              <a:xfrm>
                <a:off x="4832442" y="4508030"/>
                <a:ext cx="273761" cy="236766"/>
              </a:xfrm>
              <a:custGeom>
                <a:rect b="b" l="l" r="r" t="t"/>
                <a:pathLst>
                  <a:path extrusionOk="0" h="160" w="185">
                    <a:moveTo>
                      <a:pt x="142" y="7"/>
                    </a:moveTo>
                    <a:lnTo>
                      <a:pt x="142" y="7"/>
                    </a:lnTo>
                    <a:lnTo>
                      <a:pt x="136" y="4"/>
                    </a:lnTo>
                    <a:lnTo>
                      <a:pt x="129" y="0"/>
                    </a:lnTo>
                    <a:lnTo>
                      <a:pt x="129" y="0"/>
                    </a:lnTo>
                    <a:lnTo>
                      <a:pt x="126" y="1"/>
                    </a:lnTo>
                    <a:lnTo>
                      <a:pt x="121" y="3"/>
                    </a:lnTo>
                    <a:lnTo>
                      <a:pt x="111" y="3"/>
                    </a:lnTo>
                    <a:lnTo>
                      <a:pt x="111" y="3"/>
                    </a:lnTo>
                    <a:lnTo>
                      <a:pt x="109" y="3"/>
                    </a:lnTo>
                    <a:lnTo>
                      <a:pt x="108" y="4"/>
                    </a:lnTo>
                    <a:lnTo>
                      <a:pt x="108" y="7"/>
                    </a:lnTo>
                    <a:lnTo>
                      <a:pt x="108" y="10"/>
                    </a:lnTo>
                    <a:lnTo>
                      <a:pt x="106" y="12"/>
                    </a:lnTo>
                    <a:lnTo>
                      <a:pt x="106" y="12"/>
                    </a:lnTo>
                    <a:lnTo>
                      <a:pt x="104" y="15"/>
                    </a:lnTo>
                    <a:lnTo>
                      <a:pt x="102" y="18"/>
                    </a:lnTo>
                    <a:lnTo>
                      <a:pt x="102" y="20"/>
                    </a:lnTo>
                    <a:lnTo>
                      <a:pt x="104" y="21"/>
                    </a:lnTo>
                    <a:lnTo>
                      <a:pt x="104" y="21"/>
                    </a:lnTo>
                    <a:lnTo>
                      <a:pt x="105" y="24"/>
                    </a:lnTo>
                    <a:lnTo>
                      <a:pt x="105" y="30"/>
                    </a:lnTo>
                    <a:lnTo>
                      <a:pt x="104" y="40"/>
                    </a:lnTo>
                    <a:lnTo>
                      <a:pt x="104" y="40"/>
                    </a:lnTo>
                    <a:lnTo>
                      <a:pt x="102" y="44"/>
                    </a:lnTo>
                    <a:lnTo>
                      <a:pt x="101" y="48"/>
                    </a:lnTo>
                    <a:lnTo>
                      <a:pt x="99" y="52"/>
                    </a:lnTo>
                    <a:lnTo>
                      <a:pt x="99" y="54"/>
                    </a:lnTo>
                    <a:lnTo>
                      <a:pt x="99" y="54"/>
                    </a:lnTo>
                    <a:lnTo>
                      <a:pt x="104" y="61"/>
                    </a:lnTo>
                    <a:lnTo>
                      <a:pt x="106" y="65"/>
                    </a:lnTo>
                    <a:lnTo>
                      <a:pt x="111" y="67"/>
                    </a:lnTo>
                    <a:lnTo>
                      <a:pt x="111" y="67"/>
                    </a:lnTo>
                    <a:lnTo>
                      <a:pt x="113" y="67"/>
                    </a:lnTo>
                    <a:lnTo>
                      <a:pt x="116" y="67"/>
                    </a:lnTo>
                    <a:lnTo>
                      <a:pt x="121" y="64"/>
                    </a:lnTo>
                    <a:lnTo>
                      <a:pt x="121" y="64"/>
                    </a:lnTo>
                    <a:lnTo>
                      <a:pt x="122" y="65"/>
                    </a:lnTo>
                    <a:lnTo>
                      <a:pt x="123" y="68"/>
                    </a:lnTo>
                    <a:lnTo>
                      <a:pt x="123" y="75"/>
                    </a:lnTo>
                    <a:lnTo>
                      <a:pt x="123" y="75"/>
                    </a:lnTo>
                    <a:lnTo>
                      <a:pt x="123" y="78"/>
                    </a:lnTo>
                    <a:lnTo>
                      <a:pt x="122" y="81"/>
                    </a:lnTo>
                    <a:lnTo>
                      <a:pt x="121" y="82"/>
                    </a:lnTo>
                    <a:lnTo>
                      <a:pt x="121" y="82"/>
                    </a:lnTo>
                    <a:lnTo>
                      <a:pt x="116" y="84"/>
                    </a:lnTo>
                    <a:lnTo>
                      <a:pt x="112" y="84"/>
                    </a:lnTo>
                    <a:lnTo>
                      <a:pt x="109" y="82"/>
                    </a:lnTo>
                    <a:lnTo>
                      <a:pt x="109" y="82"/>
                    </a:lnTo>
                    <a:lnTo>
                      <a:pt x="106" y="79"/>
                    </a:lnTo>
                    <a:lnTo>
                      <a:pt x="105" y="75"/>
                    </a:lnTo>
                    <a:lnTo>
                      <a:pt x="102" y="68"/>
                    </a:lnTo>
                    <a:lnTo>
                      <a:pt x="102" y="68"/>
                    </a:lnTo>
                    <a:lnTo>
                      <a:pt x="101" y="67"/>
                    </a:lnTo>
                    <a:lnTo>
                      <a:pt x="98" y="67"/>
                    </a:lnTo>
                    <a:lnTo>
                      <a:pt x="91" y="65"/>
                    </a:lnTo>
                    <a:lnTo>
                      <a:pt x="91" y="65"/>
                    </a:lnTo>
                    <a:lnTo>
                      <a:pt x="88" y="65"/>
                    </a:lnTo>
                    <a:lnTo>
                      <a:pt x="85" y="62"/>
                    </a:lnTo>
                    <a:lnTo>
                      <a:pt x="82" y="57"/>
                    </a:lnTo>
                    <a:lnTo>
                      <a:pt x="82" y="57"/>
                    </a:lnTo>
                    <a:lnTo>
                      <a:pt x="81" y="55"/>
                    </a:lnTo>
                    <a:lnTo>
                      <a:pt x="78" y="57"/>
                    </a:lnTo>
                    <a:lnTo>
                      <a:pt x="77" y="58"/>
                    </a:lnTo>
                    <a:lnTo>
                      <a:pt x="77" y="59"/>
                    </a:lnTo>
                    <a:lnTo>
                      <a:pt x="77" y="59"/>
                    </a:lnTo>
                    <a:lnTo>
                      <a:pt x="75" y="61"/>
                    </a:lnTo>
                    <a:lnTo>
                      <a:pt x="74" y="61"/>
                    </a:lnTo>
                    <a:lnTo>
                      <a:pt x="69" y="61"/>
                    </a:lnTo>
                    <a:lnTo>
                      <a:pt x="69" y="61"/>
                    </a:lnTo>
                    <a:lnTo>
                      <a:pt x="67" y="61"/>
                    </a:lnTo>
                    <a:lnTo>
                      <a:pt x="62" y="59"/>
                    </a:lnTo>
                    <a:lnTo>
                      <a:pt x="58" y="57"/>
                    </a:lnTo>
                    <a:lnTo>
                      <a:pt x="55" y="57"/>
                    </a:lnTo>
                    <a:lnTo>
                      <a:pt x="55" y="57"/>
                    </a:lnTo>
                    <a:lnTo>
                      <a:pt x="54" y="57"/>
                    </a:lnTo>
                    <a:lnTo>
                      <a:pt x="52" y="55"/>
                    </a:lnTo>
                    <a:lnTo>
                      <a:pt x="51" y="52"/>
                    </a:lnTo>
                    <a:lnTo>
                      <a:pt x="51" y="49"/>
                    </a:lnTo>
                    <a:lnTo>
                      <a:pt x="51" y="49"/>
                    </a:lnTo>
                    <a:lnTo>
                      <a:pt x="49" y="48"/>
                    </a:lnTo>
                    <a:lnTo>
                      <a:pt x="47" y="48"/>
                    </a:lnTo>
                    <a:lnTo>
                      <a:pt x="41" y="49"/>
                    </a:lnTo>
                    <a:lnTo>
                      <a:pt x="41" y="49"/>
                    </a:lnTo>
                    <a:lnTo>
                      <a:pt x="40" y="49"/>
                    </a:lnTo>
                    <a:lnTo>
                      <a:pt x="38" y="49"/>
                    </a:lnTo>
                    <a:lnTo>
                      <a:pt x="37" y="47"/>
                    </a:lnTo>
                    <a:lnTo>
                      <a:pt x="37" y="47"/>
                    </a:lnTo>
                    <a:lnTo>
                      <a:pt x="35" y="45"/>
                    </a:lnTo>
                    <a:lnTo>
                      <a:pt x="32" y="42"/>
                    </a:lnTo>
                    <a:lnTo>
                      <a:pt x="30" y="74"/>
                    </a:lnTo>
                    <a:lnTo>
                      <a:pt x="25" y="78"/>
                    </a:lnTo>
                    <a:lnTo>
                      <a:pt x="1" y="78"/>
                    </a:lnTo>
                    <a:lnTo>
                      <a:pt x="0" y="131"/>
                    </a:lnTo>
                    <a:lnTo>
                      <a:pt x="18" y="156"/>
                    </a:lnTo>
                    <a:lnTo>
                      <a:pt x="18" y="156"/>
                    </a:lnTo>
                    <a:lnTo>
                      <a:pt x="35" y="153"/>
                    </a:lnTo>
                    <a:lnTo>
                      <a:pt x="44" y="153"/>
                    </a:lnTo>
                    <a:lnTo>
                      <a:pt x="47" y="153"/>
                    </a:lnTo>
                    <a:lnTo>
                      <a:pt x="47" y="155"/>
                    </a:lnTo>
                    <a:lnTo>
                      <a:pt x="47" y="155"/>
                    </a:lnTo>
                    <a:lnTo>
                      <a:pt x="48" y="158"/>
                    </a:lnTo>
                    <a:lnTo>
                      <a:pt x="48" y="158"/>
                    </a:lnTo>
                    <a:lnTo>
                      <a:pt x="57" y="158"/>
                    </a:lnTo>
                    <a:lnTo>
                      <a:pt x="57" y="158"/>
                    </a:lnTo>
                    <a:lnTo>
                      <a:pt x="67" y="159"/>
                    </a:lnTo>
                    <a:lnTo>
                      <a:pt x="72" y="160"/>
                    </a:lnTo>
                    <a:lnTo>
                      <a:pt x="77" y="160"/>
                    </a:lnTo>
                    <a:lnTo>
                      <a:pt x="77" y="160"/>
                    </a:lnTo>
                    <a:lnTo>
                      <a:pt x="81" y="158"/>
                    </a:lnTo>
                    <a:lnTo>
                      <a:pt x="84" y="152"/>
                    </a:lnTo>
                    <a:lnTo>
                      <a:pt x="89" y="146"/>
                    </a:lnTo>
                    <a:lnTo>
                      <a:pt x="94" y="142"/>
                    </a:lnTo>
                    <a:lnTo>
                      <a:pt x="94" y="142"/>
                    </a:lnTo>
                    <a:lnTo>
                      <a:pt x="98" y="141"/>
                    </a:lnTo>
                    <a:lnTo>
                      <a:pt x="104" y="136"/>
                    </a:lnTo>
                    <a:lnTo>
                      <a:pt x="106" y="133"/>
                    </a:lnTo>
                    <a:lnTo>
                      <a:pt x="108" y="131"/>
                    </a:lnTo>
                    <a:lnTo>
                      <a:pt x="108" y="131"/>
                    </a:lnTo>
                    <a:lnTo>
                      <a:pt x="108" y="129"/>
                    </a:lnTo>
                    <a:lnTo>
                      <a:pt x="109" y="126"/>
                    </a:lnTo>
                    <a:lnTo>
                      <a:pt x="112" y="125"/>
                    </a:lnTo>
                    <a:lnTo>
                      <a:pt x="118" y="123"/>
                    </a:lnTo>
                    <a:lnTo>
                      <a:pt x="131" y="122"/>
                    </a:lnTo>
                    <a:lnTo>
                      <a:pt x="132" y="122"/>
                    </a:lnTo>
                    <a:lnTo>
                      <a:pt x="129" y="111"/>
                    </a:lnTo>
                    <a:lnTo>
                      <a:pt x="129" y="111"/>
                    </a:lnTo>
                    <a:lnTo>
                      <a:pt x="173" y="95"/>
                    </a:lnTo>
                    <a:lnTo>
                      <a:pt x="173" y="95"/>
                    </a:lnTo>
                    <a:lnTo>
                      <a:pt x="170" y="89"/>
                    </a:lnTo>
                    <a:lnTo>
                      <a:pt x="170" y="88"/>
                    </a:lnTo>
                    <a:lnTo>
                      <a:pt x="170" y="88"/>
                    </a:lnTo>
                    <a:lnTo>
                      <a:pt x="172" y="85"/>
                    </a:lnTo>
                    <a:lnTo>
                      <a:pt x="172" y="81"/>
                    </a:lnTo>
                    <a:lnTo>
                      <a:pt x="172" y="72"/>
                    </a:lnTo>
                    <a:lnTo>
                      <a:pt x="172" y="72"/>
                    </a:lnTo>
                    <a:lnTo>
                      <a:pt x="175" y="71"/>
                    </a:lnTo>
                    <a:lnTo>
                      <a:pt x="178" y="69"/>
                    </a:lnTo>
                    <a:lnTo>
                      <a:pt x="179" y="69"/>
                    </a:lnTo>
                    <a:lnTo>
                      <a:pt x="180" y="68"/>
                    </a:lnTo>
                    <a:lnTo>
                      <a:pt x="179" y="68"/>
                    </a:lnTo>
                    <a:lnTo>
                      <a:pt x="179" y="68"/>
                    </a:lnTo>
                    <a:lnTo>
                      <a:pt x="178" y="62"/>
                    </a:lnTo>
                    <a:lnTo>
                      <a:pt x="178" y="55"/>
                    </a:lnTo>
                    <a:lnTo>
                      <a:pt x="178" y="47"/>
                    </a:lnTo>
                    <a:lnTo>
                      <a:pt x="179" y="41"/>
                    </a:lnTo>
                    <a:lnTo>
                      <a:pt x="179" y="41"/>
                    </a:lnTo>
                    <a:lnTo>
                      <a:pt x="180" y="40"/>
                    </a:lnTo>
                    <a:lnTo>
                      <a:pt x="182" y="40"/>
                    </a:lnTo>
                    <a:lnTo>
                      <a:pt x="183" y="40"/>
                    </a:lnTo>
                    <a:lnTo>
                      <a:pt x="185" y="38"/>
                    </a:lnTo>
                    <a:lnTo>
                      <a:pt x="185" y="38"/>
                    </a:lnTo>
                    <a:lnTo>
                      <a:pt x="182" y="30"/>
                    </a:lnTo>
                    <a:lnTo>
                      <a:pt x="176" y="21"/>
                    </a:lnTo>
                    <a:lnTo>
                      <a:pt x="176" y="21"/>
                    </a:lnTo>
                    <a:lnTo>
                      <a:pt x="173" y="18"/>
                    </a:lnTo>
                    <a:lnTo>
                      <a:pt x="168" y="15"/>
                    </a:lnTo>
                    <a:lnTo>
                      <a:pt x="156" y="12"/>
                    </a:lnTo>
                    <a:lnTo>
                      <a:pt x="156" y="12"/>
                    </a:lnTo>
                    <a:lnTo>
                      <a:pt x="149" y="8"/>
                    </a:lnTo>
                    <a:lnTo>
                      <a:pt x="145" y="7"/>
                    </a:lnTo>
                    <a:lnTo>
                      <a:pt x="142" y="7"/>
                    </a:lnTo>
                    <a:lnTo>
                      <a:pt x="142" y="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3" name="Google Shape;1323;p19"/>
              <p:cNvSpPr/>
              <p:nvPr/>
            </p:nvSpPr>
            <p:spPr>
              <a:xfrm>
                <a:off x="4603076" y="4722600"/>
                <a:ext cx="300396" cy="298916"/>
              </a:xfrm>
              <a:custGeom>
                <a:rect b="b" l="l" r="r" t="t"/>
                <a:pathLst>
                  <a:path extrusionOk="0" h="202" w="203">
                    <a:moveTo>
                      <a:pt x="75" y="195"/>
                    </a:moveTo>
                    <a:lnTo>
                      <a:pt x="75" y="195"/>
                    </a:lnTo>
                    <a:lnTo>
                      <a:pt x="76" y="192"/>
                    </a:lnTo>
                    <a:lnTo>
                      <a:pt x="78" y="189"/>
                    </a:lnTo>
                    <a:lnTo>
                      <a:pt x="81" y="188"/>
                    </a:lnTo>
                    <a:lnTo>
                      <a:pt x="82" y="189"/>
                    </a:lnTo>
                    <a:lnTo>
                      <a:pt x="84" y="190"/>
                    </a:lnTo>
                    <a:lnTo>
                      <a:pt x="84" y="190"/>
                    </a:lnTo>
                    <a:lnTo>
                      <a:pt x="85" y="193"/>
                    </a:lnTo>
                    <a:lnTo>
                      <a:pt x="86" y="198"/>
                    </a:lnTo>
                    <a:lnTo>
                      <a:pt x="89" y="200"/>
                    </a:lnTo>
                    <a:lnTo>
                      <a:pt x="92" y="202"/>
                    </a:lnTo>
                    <a:lnTo>
                      <a:pt x="92" y="202"/>
                    </a:lnTo>
                    <a:lnTo>
                      <a:pt x="105" y="202"/>
                    </a:lnTo>
                    <a:lnTo>
                      <a:pt x="109" y="202"/>
                    </a:lnTo>
                    <a:lnTo>
                      <a:pt x="113" y="200"/>
                    </a:lnTo>
                    <a:lnTo>
                      <a:pt x="113" y="200"/>
                    </a:lnTo>
                    <a:lnTo>
                      <a:pt x="115" y="199"/>
                    </a:lnTo>
                    <a:lnTo>
                      <a:pt x="119" y="196"/>
                    </a:lnTo>
                    <a:lnTo>
                      <a:pt x="122" y="193"/>
                    </a:lnTo>
                    <a:lnTo>
                      <a:pt x="123" y="190"/>
                    </a:lnTo>
                    <a:lnTo>
                      <a:pt x="123" y="190"/>
                    </a:lnTo>
                    <a:lnTo>
                      <a:pt x="123" y="85"/>
                    </a:lnTo>
                    <a:lnTo>
                      <a:pt x="123" y="85"/>
                    </a:lnTo>
                    <a:lnTo>
                      <a:pt x="123" y="84"/>
                    </a:lnTo>
                    <a:lnTo>
                      <a:pt x="126" y="82"/>
                    </a:lnTo>
                    <a:lnTo>
                      <a:pt x="132" y="82"/>
                    </a:lnTo>
                    <a:lnTo>
                      <a:pt x="136" y="81"/>
                    </a:lnTo>
                    <a:lnTo>
                      <a:pt x="139" y="81"/>
                    </a:lnTo>
                    <a:lnTo>
                      <a:pt x="139" y="78"/>
                    </a:lnTo>
                    <a:lnTo>
                      <a:pt x="139" y="78"/>
                    </a:lnTo>
                    <a:lnTo>
                      <a:pt x="139" y="24"/>
                    </a:lnTo>
                    <a:lnTo>
                      <a:pt x="139" y="24"/>
                    </a:lnTo>
                    <a:lnTo>
                      <a:pt x="155" y="21"/>
                    </a:lnTo>
                    <a:lnTo>
                      <a:pt x="155" y="21"/>
                    </a:lnTo>
                    <a:lnTo>
                      <a:pt x="163" y="18"/>
                    </a:lnTo>
                    <a:lnTo>
                      <a:pt x="169" y="17"/>
                    </a:lnTo>
                    <a:lnTo>
                      <a:pt x="173" y="17"/>
                    </a:lnTo>
                    <a:lnTo>
                      <a:pt x="173" y="17"/>
                    </a:lnTo>
                    <a:lnTo>
                      <a:pt x="177" y="21"/>
                    </a:lnTo>
                    <a:lnTo>
                      <a:pt x="179" y="23"/>
                    </a:lnTo>
                    <a:lnTo>
                      <a:pt x="182" y="23"/>
                    </a:lnTo>
                    <a:lnTo>
                      <a:pt x="182" y="23"/>
                    </a:lnTo>
                    <a:lnTo>
                      <a:pt x="186" y="18"/>
                    </a:lnTo>
                    <a:lnTo>
                      <a:pt x="189" y="15"/>
                    </a:lnTo>
                    <a:lnTo>
                      <a:pt x="193" y="15"/>
                    </a:lnTo>
                    <a:lnTo>
                      <a:pt x="193" y="15"/>
                    </a:lnTo>
                    <a:lnTo>
                      <a:pt x="203" y="13"/>
                    </a:lnTo>
                    <a:lnTo>
                      <a:pt x="203" y="13"/>
                    </a:lnTo>
                    <a:lnTo>
                      <a:pt x="202" y="10"/>
                    </a:lnTo>
                    <a:lnTo>
                      <a:pt x="202" y="10"/>
                    </a:lnTo>
                    <a:lnTo>
                      <a:pt x="200" y="8"/>
                    </a:lnTo>
                    <a:lnTo>
                      <a:pt x="197" y="8"/>
                    </a:lnTo>
                    <a:lnTo>
                      <a:pt x="187" y="8"/>
                    </a:lnTo>
                    <a:lnTo>
                      <a:pt x="169" y="13"/>
                    </a:lnTo>
                    <a:lnTo>
                      <a:pt x="169" y="13"/>
                    </a:lnTo>
                    <a:lnTo>
                      <a:pt x="156" y="14"/>
                    </a:lnTo>
                    <a:lnTo>
                      <a:pt x="149" y="14"/>
                    </a:lnTo>
                    <a:lnTo>
                      <a:pt x="143" y="14"/>
                    </a:lnTo>
                    <a:lnTo>
                      <a:pt x="143" y="14"/>
                    </a:lnTo>
                    <a:lnTo>
                      <a:pt x="136" y="13"/>
                    </a:lnTo>
                    <a:lnTo>
                      <a:pt x="123" y="13"/>
                    </a:lnTo>
                    <a:lnTo>
                      <a:pt x="108" y="14"/>
                    </a:lnTo>
                    <a:lnTo>
                      <a:pt x="102" y="8"/>
                    </a:lnTo>
                    <a:lnTo>
                      <a:pt x="102" y="8"/>
                    </a:lnTo>
                    <a:lnTo>
                      <a:pt x="47" y="8"/>
                    </a:lnTo>
                    <a:lnTo>
                      <a:pt x="47" y="8"/>
                    </a:lnTo>
                    <a:lnTo>
                      <a:pt x="39" y="7"/>
                    </a:lnTo>
                    <a:lnTo>
                      <a:pt x="32" y="4"/>
                    </a:lnTo>
                    <a:lnTo>
                      <a:pt x="32" y="4"/>
                    </a:lnTo>
                    <a:lnTo>
                      <a:pt x="30" y="3"/>
                    </a:lnTo>
                    <a:lnTo>
                      <a:pt x="25" y="1"/>
                    </a:lnTo>
                    <a:lnTo>
                      <a:pt x="21" y="1"/>
                    </a:lnTo>
                    <a:lnTo>
                      <a:pt x="18" y="3"/>
                    </a:lnTo>
                    <a:lnTo>
                      <a:pt x="18" y="3"/>
                    </a:lnTo>
                    <a:lnTo>
                      <a:pt x="14" y="4"/>
                    </a:lnTo>
                    <a:lnTo>
                      <a:pt x="14" y="3"/>
                    </a:lnTo>
                    <a:lnTo>
                      <a:pt x="12" y="1"/>
                    </a:lnTo>
                    <a:lnTo>
                      <a:pt x="10" y="0"/>
                    </a:lnTo>
                    <a:lnTo>
                      <a:pt x="10" y="0"/>
                    </a:lnTo>
                    <a:lnTo>
                      <a:pt x="8" y="1"/>
                    </a:lnTo>
                    <a:lnTo>
                      <a:pt x="5" y="3"/>
                    </a:lnTo>
                    <a:lnTo>
                      <a:pt x="5" y="4"/>
                    </a:lnTo>
                    <a:lnTo>
                      <a:pt x="0" y="5"/>
                    </a:lnTo>
                    <a:lnTo>
                      <a:pt x="0" y="5"/>
                    </a:lnTo>
                    <a:lnTo>
                      <a:pt x="0" y="10"/>
                    </a:lnTo>
                    <a:lnTo>
                      <a:pt x="2" y="15"/>
                    </a:lnTo>
                    <a:lnTo>
                      <a:pt x="8" y="27"/>
                    </a:lnTo>
                    <a:lnTo>
                      <a:pt x="8" y="27"/>
                    </a:lnTo>
                    <a:lnTo>
                      <a:pt x="17" y="41"/>
                    </a:lnTo>
                    <a:lnTo>
                      <a:pt x="24" y="60"/>
                    </a:lnTo>
                    <a:lnTo>
                      <a:pt x="24" y="60"/>
                    </a:lnTo>
                    <a:lnTo>
                      <a:pt x="28" y="68"/>
                    </a:lnTo>
                    <a:lnTo>
                      <a:pt x="32" y="77"/>
                    </a:lnTo>
                    <a:lnTo>
                      <a:pt x="38" y="85"/>
                    </a:lnTo>
                    <a:lnTo>
                      <a:pt x="41" y="92"/>
                    </a:lnTo>
                    <a:lnTo>
                      <a:pt x="41" y="92"/>
                    </a:lnTo>
                    <a:lnTo>
                      <a:pt x="41" y="99"/>
                    </a:lnTo>
                    <a:lnTo>
                      <a:pt x="41" y="106"/>
                    </a:lnTo>
                    <a:lnTo>
                      <a:pt x="41" y="114"/>
                    </a:lnTo>
                    <a:lnTo>
                      <a:pt x="41" y="119"/>
                    </a:lnTo>
                    <a:lnTo>
                      <a:pt x="41" y="119"/>
                    </a:lnTo>
                    <a:lnTo>
                      <a:pt x="45" y="131"/>
                    </a:lnTo>
                    <a:lnTo>
                      <a:pt x="47" y="145"/>
                    </a:lnTo>
                    <a:lnTo>
                      <a:pt x="47" y="145"/>
                    </a:lnTo>
                    <a:lnTo>
                      <a:pt x="49" y="165"/>
                    </a:lnTo>
                    <a:lnTo>
                      <a:pt x="52" y="175"/>
                    </a:lnTo>
                    <a:lnTo>
                      <a:pt x="55" y="179"/>
                    </a:lnTo>
                    <a:lnTo>
                      <a:pt x="58" y="183"/>
                    </a:lnTo>
                    <a:lnTo>
                      <a:pt x="58" y="183"/>
                    </a:lnTo>
                    <a:lnTo>
                      <a:pt x="64" y="189"/>
                    </a:lnTo>
                    <a:lnTo>
                      <a:pt x="68" y="196"/>
                    </a:lnTo>
                    <a:lnTo>
                      <a:pt x="68" y="196"/>
                    </a:lnTo>
                    <a:lnTo>
                      <a:pt x="72" y="196"/>
                    </a:lnTo>
                    <a:lnTo>
                      <a:pt x="74" y="196"/>
                    </a:lnTo>
                    <a:lnTo>
                      <a:pt x="75" y="195"/>
                    </a:lnTo>
                    <a:lnTo>
                      <a:pt x="75" y="19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4" name="Google Shape;1324;p19"/>
              <p:cNvSpPr/>
              <p:nvPr/>
            </p:nvSpPr>
            <p:spPr>
              <a:xfrm>
                <a:off x="5112122" y="4191357"/>
                <a:ext cx="189412" cy="232326"/>
              </a:xfrm>
              <a:custGeom>
                <a:rect b="b" l="l" r="r" t="t"/>
                <a:pathLst>
                  <a:path extrusionOk="0" h="157" w="128">
                    <a:moveTo>
                      <a:pt x="114" y="36"/>
                    </a:moveTo>
                    <a:lnTo>
                      <a:pt x="121" y="24"/>
                    </a:lnTo>
                    <a:lnTo>
                      <a:pt x="128" y="13"/>
                    </a:lnTo>
                    <a:lnTo>
                      <a:pt x="128" y="13"/>
                    </a:lnTo>
                    <a:lnTo>
                      <a:pt x="121" y="16"/>
                    </a:lnTo>
                    <a:lnTo>
                      <a:pt x="121" y="16"/>
                    </a:lnTo>
                    <a:lnTo>
                      <a:pt x="118" y="16"/>
                    </a:lnTo>
                    <a:lnTo>
                      <a:pt x="115" y="16"/>
                    </a:lnTo>
                    <a:lnTo>
                      <a:pt x="112" y="13"/>
                    </a:lnTo>
                    <a:lnTo>
                      <a:pt x="112" y="13"/>
                    </a:lnTo>
                    <a:lnTo>
                      <a:pt x="111" y="12"/>
                    </a:lnTo>
                    <a:lnTo>
                      <a:pt x="107" y="12"/>
                    </a:lnTo>
                    <a:lnTo>
                      <a:pt x="98" y="16"/>
                    </a:lnTo>
                    <a:lnTo>
                      <a:pt x="98" y="16"/>
                    </a:lnTo>
                    <a:lnTo>
                      <a:pt x="95" y="19"/>
                    </a:lnTo>
                    <a:lnTo>
                      <a:pt x="92" y="22"/>
                    </a:lnTo>
                    <a:lnTo>
                      <a:pt x="90" y="23"/>
                    </a:lnTo>
                    <a:lnTo>
                      <a:pt x="88" y="24"/>
                    </a:lnTo>
                    <a:lnTo>
                      <a:pt x="88" y="24"/>
                    </a:lnTo>
                    <a:lnTo>
                      <a:pt x="80" y="22"/>
                    </a:lnTo>
                    <a:lnTo>
                      <a:pt x="70" y="20"/>
                    </a:lnTo>
                    <a:lnTo>
                      <a:pt x="70" y="20"/>
                    </a:lnTo>
                    <a:lnTo>
                      <a:pt x="65" y="20"/>
                    </a:lnTo>
                    <a:lnTo>
                      <a:pt x="60" y="17"/>
                    </a:lnTo>
                    <a:lnTo>
                      <a:pt x="51" y="10"/>
                    </a:lnTo>
                    <a:lnTo>
                      <a:pt x="51" y="10"/>
                    </a:lnTo>
                    <a:lnTo>
                      <a:pt x="47" y="9"/>
                    </a:lnTo>
                    <a:lnTo>
                      <a:pt x="43" y="7"/>
                    </a:lnTo>
                    <a:lnTo>
                      <a:pt x="34" y="7"/>
                    </a:lnTo>
                    <a:lnTo>
                      <a:pt x="34" y="7"/>
                    </a:lnTo>
                    <a:lnTo>
                      <a:pt x="30" y="5"/>
                    </a:lnTo>
                    <a:lnTo>
                      <a:pt x="25" y="2"/>
                    </a:lnTo>
                    <a:lnTo>
                      <a:pt x="25" y="2"/>
                    </a:lnTo>
                    <a:lnTo>
                      <a:pt x="24" y="2"/>
                    </a:lnTo>
                    <a:lnTo>
                      <a:pt x="21" y="0"/>
                    </a:lnTo>
                    <a:lnTo>
                      <a:pt x="16" y="2"/>
                    </a:lnTo>
                    <a:lnTo>
                      <a:pt x="16" y="2"/>
                    </a:lnTo>
                    <a:lnTo>
                      <a:pt x="8" y="5"/>
                    </a:lnTo>
                    <a:lnTo>
                      <a:pt x="4" y="7"/>
                    </a:lnTo>
                    <a:lnTo>
                      <a:pt x="3" y="10"/>
                    </a:lnTo>
                    <a:lnTo>
                      <a:pt x="3" y="10"/>
                    </a:lnTo>
                    <a:lnTo>
                      <a:pt x="1" y="13"/>
                    </a:lnTo>
                    <a:lnTo>
                      <a:pt x="8" y="19"/>
                    </a:lnTo>
                    <a:lnTo>
                      <a:pt x="10" y="30"/>
                    </a:lnTo>
                    <a:lnTo>
                      <a:pt x="17" y="36"/>
                    </a:lnTo>
                    <a:lnTo>
                      <a:pt x="17" y="36"/>
                    </a:lnTo>
                    <a:lnTo>
                      <a:pt x="16" y="50"/>
                    </a:lnTo>
                    <a:lnTo>
                      <a:pt x="16" y="50"/>
                    </a:lnTo>
                    <a:lnTo>
                      <a:pt x="14" y="54"/>
                    </a:lnTo>
                    <a:lnTo>
                      <a:pt x="11" y="60"/>
                    </a:lnTo>
                    <a:lnTo>
                      <a:pt x="4" y="69"/>
                    </a:lnTo>
                    <a:lnTo>
                      <a:pt x="4" y="69"/>
                    </a:lnTo>
                    <a:lnTo>
                      <a:pt x="0" y="79"/>
                    </a:lnTo>
                    <a:lnTo>
                      <a:pt x="0" y="79"/>
                    </a:lnTo>
                    <a:lnTo>
                      <a:pt x="8" y="81"/>
                    </a:lnTo>
                    <a:lnTo>
                      <a:pt x="10" y="83"/>
                    </a:lnTo>
                    <a:lnTo>
                      <a:pt x="11" y="84"/>
                    </a:lnTo>
                    <a:lnTo>
                      <a:pt x="11" y="84"/>
                    </a:lnTo>
                    <a:lnTo>
                      <a:pt x="8" y="86"/>
                    </a:lnTo>
                    <a:lnTo>
                      <a:pt x="4" y="87"/>
                    </a:lnTo>
                    <a:lnTo>
                      <a:pt x="1" y="90"/>
                    </a:lnTo>
                    <a:lnTo>
                      <a:pt x="0" y="91"/>
                    </a:lnTo>
                    <a:lnTo>
                      <a:pt x="0" y="94"/>
                    </a:lnTo>
                    <a:lnTo>
                      <a:pt x="0" y="94"/>
                    </a:lnTo>
                    <a:lnTo>
                      <a:pt x="0" y="96"/>
                    </a:lnTo>
                    <a:lnTo>
                      <a:pt x="60" y="128"/>
                    </a:lnTo>
                    <a:lnTo>
                      <a:pt x="60" y="138"/>
                    </a:lnTo>
                    <a:lnTo>
                      <a:pt x="60" y="138"/>
                    </a:lnTo>
                    <a:lnTo>
                      <a:pt x="85" y="157"/>
                    </a:lnTo>
                    <a:lnTo>
                      <a:pt x="85" y="157"/>
                    </a:lnTo>
                    <a:lnTo>
                      <a:pt x="95" y="135"/>
                    </a:lnTo>
                    <a:lnTo>
                      <a:pt x="102" y="123"/>
                    </a:lnTo>
                    <a:lnTo>
                      <a:pt x="102" y="123"/>
                    </a:lnTo>
                    <a:lnTo>
                      <a:pt x="104" y="120"/>
                    </a:lnTo>
                    <a:lnTo>
                      <a:pt x="107" y="117"/>
                    </a:lnTo>
                    <a:lnTo>
                      <a:pt x="109" y="116"/>
                    </a:lnTo>
                    <a:lnTo>
                      <a:pt x="112" y="114"/>
                    </a:lnTo>
                    <a:lnTo>
                      <a:pt x="112" y="114"/>
                    </a:lnTo>
                    <a:lnTo>
                      <a:pt x="114" y="113"/>
                    </a:lnTo>
                    <a:lnTo>
                      <a:pt x="115" y="113"/>
                    </a:lnTo>
                    <a:lnTo>
                      <a:pt x="118" y="111"/>
                    </a:lnTo>
                    <a:lnTo>
                      <a:pt x="121" y="108"/>
                    </a:lnTo>
                    <a:lnTo>
                      <a:pt x="121" y="108"/>
                    </a:lnTo>
                    <a:lnTo>
                      <a:pt x="122" y="107"/>
                    </a:lnTo>
                    <a:lnTo>
                      <a:pt x="114" y="94"/>
                    </a:lnTo>
                    <a:lnTo>
                      <a:pt x="114" y="3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5" name="Google Shape;1325;p19"/>
              <p:cNvSpPr/>
              <p:nvPr/>
            </p:nvSpPr>
            <p:spPr>
              <a:xfrm>
                <a:off x="4603076" y="4453279"/>
                <a:ext cx="276720" cy="290037"/>
              </a:xfrm>
              <a:custGeom>
                <a:rect b="b" l="l" r="r" t="t"/>
                <a:pathLst>
                  <a:path extrusionOk="0" h="196" w="187">
                    <a:moveTo>
                      <a:pt x="10" y="182"/>
                    </a:moveTo>
                    <a:lnTo>
                      <a:pt x="10" y="182"/>
                    </a:lnTo>
                    <a:lnTo>
                      <a:pt x="12" y="183"/>
                    </a:lnTo>
                    <a:lnTo>
                      <a:pt x="14" y="185"/>
                    </a:lnTo>
                    <a:lnTo>
                      <a:pt x="14" y="186"/>
                    </a:lnTo>
                    <a:lnTo>
                      <a:pt x="18" y="185"/>
                    </a:lnTo>
                    <a:lnTo>
                      <a:pt x="18" y="185"/>
                    </a:lnTo>
                    <a:lnTo>
                      <a:pt x="21" y="183"/>
                    </a:lnTo>
                    <a:lnTo>
                      <a:pt x="25" y="183"/>
                    </a:lnTo>
                    <a:lnTo>
                      <a:pt x="30" y="185"/>
                    </a:lnTo>
                    <a:lnTo>
                      <a:pt x="32" y="186"/>
                    </a:lnTo>
                    <a:lnTo>
                      <a:pt x="32" y="186"/>
                    </a:lnTo>
                    <a:lnTo>
                      <a:pt x="39" y="189"/>
                    </a:lnTo>
                    <a:lnTo>
                      <a:pt x="47" y="190"/>
                    </a:lnTo>
                    <a:lnTo>
                      <a:pt x="47" y="190"/>
                    </a:lnTo>
                    <a:lnTo>
                      <a:pt x="102" y="190"/>
                    </a:lnTo>
                    <a:lnTo>
                      <a:pt x="108" y="196"/>
                    </a:lnTo>
                    <a:lnTo>
                      <a:pt x="108" y="196"/>
                    </a:lnTo>
                    <a:lnTo>
                      <a:pt x="123" y="195"/>
                    </a:lnTo>
                    <a:lnTo>
                      <a:pt x="136" y="195"/>
                    </a:lnTo>
                    <a:lnTo>
                      <a:pt x="143" y="196"/>
                    </a:lnTo>
                    <a:lnTo>
                      <a:pt x="143" y="196"/>
                    </a:lnTo>
                    <a:lnTo>
                      <a:pt x="149" y="196"/>
                    </a:lnTo>
                    <a:lnTo>
                      <a:pt x="156" y="196"/>
                    </a:lnTo>
                    <a:lnTo>
                      <a:pt x="169" y="195"/>
                    </a:lnTo>
                    <a:lnTo>
                      <a:pt x="169" y="195"/>
                    </a:lnTo>
                    <a:lnTo>
                      <a:pt x="173" y="193"/>
                    </a:lnTo>
                    <a:lnTo>
                      <a:pt x="155" y="168"/>
                    </a:lnTo>
                    <a:lnTo>
                      <a:pt x="156" y="115"/>
                    </a:lnTo>
                    <a:lnTo>
                      <a:pt x="180" y="115"/>
                    </a:lnTo>
                    <a:lnTo>
                      <a:pt x="185" y="111"/>
                    </a:lnTo>
                    <a:lnTo>
                      <a:pt x="187" y="79"/>
                    </a:lnTo>
                    <a:lnTo>
                      <a:pt x="187" y="79"/>
                    </a:lnTo>
                    <a:lnTo>
                      <a:pt x="185" y="79"/>
                    </a:lnTo>
                    <a:lnTo>
                      <a:pt x="183" y="79"/>
                    </a:lnTo>
                    <a:lnTo>
                      <a:pt x="183" y="79"/>
                    </a:lnTo>
                    <a:lnTo>
                      <a:pt x="176" y="81"/>
                    </a:lnTo>
                    <a:lnTo>
                      <a:pt x="169" y="81"/>
                    </a:lnTo>
                    <a:lnTo>
                      <a:pt x="169" y="81"/>
                    </a:lnTo>
                    <a:lnTo>
                      <a:pt x="166" y="81"/>
                    </a:lnTo>
                    <a:lnTo>
                      <a:pt x="163" y="84"/>
                    </a:lnTo>
                    <a:lnTo>
                      <a:pt x="162" y="85"/>
                    </a:lnTo>
                    <a:lnTo>
                      <a:pt x="160" y="85"/>
                    </a:lnTo>
                    <a:lnTo>
                      <a:pt x="160" y="85"/>
                    </a:lnTo>
                    <a:lnTo>
                      <a:pt x="159" y="84"/>
                    </a:lnTo>
                    <a:lnTo>
                      <a:pt x="159" y="79"/>
                    </a:lnTo>
                    <a:lnTo>
                      <a:pt x="160" y="72"/>
                    </a:lnTo>
                    <a:lnTo>
                      <a:pt x="160" y="72"/>
                    </a:lnTo>
                    <a:lnTo>
                      <a:pt x="160" y="69"/>
                    </a:lnTo>
                    <a:lnTo>
                      <a:pt x="158" y="65"/>
                    </a:lnTo>
                    <a:lnTo>
                      <a:pt x="152" y="59"/>
                    </a:lnTo>
                    <a:lnTo>
                      <a:pt x="152" y="59"/>
                    </a:lnTo>
                    <a:lnTo>
                      <a:pt x="152" y="58"/>
                    </a:lnTo>
                    <a:lnTo>
                      <a:pt x="152" y="55"/>
                    </a:lnTo>
                    <a:lnTo>
                      <a:pt x="153" y="48"/>
                    </a:lnTo>
                    <a:lnTo>
                      <a:pt x="155" y="41"/>
                    </a:lnTo>
                    <a:lnTo>
                      <a:pt x="155" y="37"/>
                    </a:lnTo>
                    <a:lnTo>
                      <a:pt x="155" y="37"/>
                    </a:lnTo>
                    <a:lnTo>
                      <a:pt x="153" y="34"/>
                    </a:lnTo>
                    <a:lnTo>
                      <a:pt x="152" y="31"/>
                    </a:lnTo>
                    <a:lnTo>
                      <a:pt x="152" y="24"/>
                    </a:lnTo>
                    <a:lnTo>
                      <a:pt x="152" y="24"/>
                    </a:lnTo>
                    <a:lnTo>
                      <a:pt x="150" y="21"/>
                    </a:lnTo>
                    <a:lnTo>
                      <a:pt x="149" y="21"/>
                    </a:lnTo>
                    <a:lnTo>
                      <a:pt x="140" y="21"/>
                    </a:lnTo>
                    <a:lnTo>
                      <a:pt x="140" y="21"/>
                    </a:lnTo>
                    <a:lnTo>
                      <a:pt x="136" y="21"/>
                    </a:lnTo>
                    <a:lnTo>
                      <a:pt x="135" y="20"/>
                    </a:lnTo>
                    <a:lnTo>
                      <a:pt x="133" y="18"/>
                    </a:lnTo>
                    <a:lnTo>
                      <a:pt x="133" y="18"/>
                    </a:lnTo>
                    <a:lnTo>
                      <a:pt x="128" y="17"/>
                    </a:lnTo>
                    <a:lnTo>
                      <a:pt x="125" y="17"/>
                    </a:lnTo>
                    <a:lnTo>
                      <a:pt x="121" y="18"/>
                    </a:lnTo>
                    <a:lnTo>
                      <a:pt x="121" y="18"/>
                    </a:lnTo>
                    <a:lnTo>
                      <a:pt x="118" y="21"/>
                    </a:lnTo>
                    <a:lnTo>
                      <a:pt x="116" y="27"/>
                    </a:lnTo>
                    <a:lnTo>
                      <a:pt x="115" y="31"/>
                    </a:lnTo>
                    <a:lnTo>
                      <a:pt x="115" y="32"/>
                    </a:lnTo>
                    <a:lnTo>
                      <a:pt x="113" y="32"/>
                    </a:lnTo>
                    <a:lnTo>
                      <a:pt x="113" y="32"/>
                    </a:lnTo>
                    <a:lnTo>
                      <a:pt x="106" y="32"/>
                    </a:lnTo>
                    <a:lnTo>
                      <a:pt x="95" y="35"/>
                    </a:lnTo>
                    <a:lnTo>
                      <a:pt x="95" y="35"/>
                    </a:lnTo>
                    <a:lnTo>
                      <a:pt x="91" y="35"/>
                    </a:lnTo>
                    <a:lnTo>
                      <a:pt x="88" y="34"/>
                    </a:lnTo>
                    <a:lnTo>
                      <a:pt x="85" y="31"/>
                    </a:lnTo>
                    <a:lnTo>
                      <a:pt x="82" y="25"/>
                    </a:lnTo>
                    <a:lnTo>
                      <a:pt x="82" y="25"/>
                    </a:lnTo>
                    <a:lnTo>
                      <a:pt x="79" y="21"/>
                    </a:lnTo>
                    <a:lnTo>
                      <a:pt x="76" y="18"/>
                    </a:lnTo>
                    <a:lnTo>
                      <a:pt x="75" y="17"/>
                    </a:lnTo>
                    <a:lnTo>
                      <a:pt x="75" y="13"/>
                    </a:lnTo>
                    <a:lnTo>
                      <a:pt x="75" y="13"/>
                    </a:lnTo>
                    <a:lnTo>
                      <a:pt x="75" y="8"/>
                    </a:lnTo>
                    <a:lnTo>
                      <a:pt x="75" y="4"/>
                    </a:lnTo>
                    <a:lnTo>
                      <a:pt x="72" y="0"/>
                    </a:lnTo>
                    <a:lnTo>
                      <a:pt x="72" y="0"/>
                    </a:lnTo>
                    <a:lnTo>
                      <a:pt x="48" y="0"/>
                    </a:lnTo>
                    <a:lnTo>
                      <a:pt x="21" y="0"/>
                    </a:lnTo>
                    <a:lnTo>
                      <a:pt x="21" y="0"/>
                    </a:lnTo>
                    <a:lnTo>
                      <a:pt x="17" y="1"/>
                    </a:lnTo>
                    <a:lnTo>
                      <a:pt x="11" y="4"/>
                    </a:lnTo>
                    <a:lnTo>
                      <a:pt x="11" y="4"/>
                    </a:lnTo>
                    <a:lnTo>
                      <a:pt x="15" y="14"/>
                    </a:lnTo>
                    <a:lnTo>
                      <a:pt x="20" y="24"/>
                    </a:lnTo>
                    <a:lnTo>
                      <a:pt x="25" y="38"/>
                    </a:lnTo>
                    <a:lnTo>
                      <a:pt x="25" y="38"/>
                    </a:lnTo>
                    <a:lnTo>
                      <a:pt x="27" y="41"/>
                    </a:lnTo>
                    <a:lnTo>
                      <a:pt x="25" y="45"/>
                    </a:lnTo>
                    <a:lnTo>
                      <a:pt x="24" y="49"/>
                    </a:lnTo>
                    <a:lnTo>
                      <a:pt x="24" y="55"/>
                    </a:lnTo>
                    <a:lnTo>
                      <a:pt x="24" y="55"/>
                    </a:lnTo>
                    <a:lnTo>
                      <a:pt x="25" y="62"/>
                    </a:lnTo>
                    <a:lnTo>
                      <a:pt x="28" y="71"/>
                    </a:lnTo>
                    <a:lnTo>
                      <a:pt x="31" y="81"/>
                    </a:lnTo>
                    <a:lnTo>
                      <a:pt x="34" y="88"/>
                    </a:lnTo>
                    <a:lnTo>
                      <a:pt x="34" y="88"/>
                    </a:lnTo>
                    <a:lnTo>
                      <a:pt x="32" y="95"/>
                    </a:lnTo>
                    <a:lnTo>
                      <a:pt x="30" y="102"/>
                    </a:lnTo>
                    <a:lnTo>
                      <a:pt x="22" y="112"/>
                    </a:lnTo>
                    <a:lnTo>
                      <a:pt x="22" y="112"/>
                    </a:lnTo>
                    <a:lnTo>
                      <a:pt x="18" y="118"/>
                    </a:lnTo>
                    <a:lnTo>
                      <a:pt x="14" y="126"/>
                    </a:lnTo>
                    <a:lnTo>
                      <a:pt x="11" y="135"/>
                    </a:lnTo>
                    <a:lnTo>
                      <a:pt x="10" y="142"/>
                    </a:lnTo>
                    <a:lnTo>
                      <a:pt x="10" y="142"/>
                    </a:lnTo>
                    <a:lnTo>
                      <a:pt x="8" y="149"/>
                    </a:lnTo>
                    <a:lnTo>
                      <a:pt x="5" y="156"/>
                    </a:lnTo>
                    <a:lnTo>
                      <a:pt x="2" y="160"/>
                    </a:lnTo>
                    <a:lnTo>
                      <a:pt x="2" y="165"/>
                    </a:lnTo>
                    <a:lnTo>
                      <a:pt x="2" y="165"/>
                    </a:lnTo>
                    <a:lnTo>
                      <a:pt x="1" y="176"/>
                    </a:lnTo>
                    <a:lnTo>
                      <a:pt x="0" y="186"/>
                    </a:lnTo>
                    <a:lnTo>
                      <a:pt x="0" y="186"/>
                    </a:lnTo>
                    <a:lnTo>
                      <a:pt x="0" y="187"/>
                    </a:lnTo>
                    <a:lnTo>
                      <a:pt x="5" y="186"/>
                    </a:lnTo>
                    <a:lnTo>
                      <a:pt x="5" y="186"/>
                    </a:lnTo>
                    <a:lnTo>
                      <a:pt x="5" y="185"/>
                    </a:lnTo>
                    <a:lnTo>
                      <a:pt x="8" y="183"/>
                    </a:lnTo>
                    <a:lnTo>
                      <a:pt x="10" y="182"/>
                    </a:lnTo>
                    <a:lnTo>
                      <a:pt x="10" y="18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6" name="Google Shape;1326;p19"/>
              <p:cNvSpPr/>
              <p:nvPr/>
            </p:nvSpPr>
            <p:spPr>
              <a:xfrm>
                <a:off x="5012714" y="4335635"/>
                <a:ext cx="258962" cy="260442"/>
              </a:xfrm>
              <a:custGeom>
                <a:rect b="b" l="l" r="r" t="t"/>
                <a:pathLst>
                  <a:path extrusionOk="0" h="176" w="175">
                    <a:moveTo>
                      <a:pt x="163" y="140"/>
                    </a:moveTo>
                    <a:lnTo>
                      <a:pt x="163" y="140"/>
                    </a:lnTo>
                    <a:lnTo>
                      <a:pt x="162" y="135"/>
                    </a:lnTo>
                    <a:lnTo>
                      <a:pt x="161" y="132"/>
                    </a:lnTo>
                    <a:lnTo>
                      <a:pt x="158" y="129"/>
                    </a:lnTo>
                    <a:lnTo>
                      <a:pt x="158" y="125"/>
                    </a:lnTo>
                    <a:lnTo>
                      <a:pt x="158" y="125"/>
                    </a:lnTo>
                    <a:lnTo>
                      <a:pt x="158" y="116"/>
                    </a:lnTo>
                    <a:lnTo>
                      <a:pt x="156" y="112"/>
                    </a:lnTo>
                    <a:lnTo>
                      <a:pt x="156" y="111"/>
                    </a:lnTo>
                    <a:lnTo>
                      <a:pt x="156" y="111"/>
                    </a:lnTo>
                    <a:lnTo>
                      <a:pt x="155" y="109"/>
                    </a:lnTo>
                    <a:lnTo>
                      <a:pt x="155" y="106"/>
                    </a:lnTo>
                    <a:lnTo>
                      <a:pt x="159" y="99"/>
                    </a:lnTo>
                    <a:lnTo>
                      <a:pt x="159" y="99"/>
                    </a:lnTo>
                    <a:lnTo>
                      <a:pt x="159" y="98"/>
                    </a:lnTo>
                    <a:lnTo>
                      <a:pt x="159" y="95"/>
                    </a:lnTo>
                    <a:lnTo>
                      <a:pt x="156" y="94"/>
                    </a:lnTo>
                    <a:lnTo>
                      <a:pt x="152" y="89"/>
                    </a:lnTo>
                    <a:lnTo>
                      <a:pt x="151" y="85"/>
                    </a:lnTo>
                    <a:lnTo>
                      <a:pt x="151" y="85"/>
                    </a:lnTo>
                    <a:lnTo>
                      <a:pt x="151" y="82"/>
                    </a:lnTo>
                    <a:lnTo>
                      <a:pt x="152" y="76"/>
                    </a:lnTo>
                    <a:lnTo>
                      <a:pt x="156" y="61"/>
                    </a:lnTo>
                    <a:lnTo>
                      <a:pt x="156" y="61"/>
                    </a:lnTo>
                    <a:lnTo>
                      <a:pt x="131" y="42"/>
                    </a:lnTo>
                    <a:lnTo>
                      <a:pt x="131" y="32"/>
                    </a:lnTo>
                    <a:lnTo>
                      <a:pt x="71" y="0"/>
                    </a:lnTo>
                    <a:lnTo>
                      <a:pt x="71" y="0"/>
                    </a:lnTo>
                    <a:lnTo>
                      <a:pt x="69" y="5"/>
                    </a:lnTo>
                    <a:lnTo>
                      <a:pt x="68" y="10"/>
                    </a:lnTo>
                    <a:lnTo>
                      <a:pt x="65" y="12"/>
                    </a:lnTo>
                    <a:lnTo>
                      <a:pt x="62" y="15"/>
                    </a:lnTo>
                    <a:lnTo>
                      <a:pt x="62" y="15"/>
                    </a:lnTo>
                    <a:lnTo>
                      <a:pt x="61" y="17"/>
                    </a:lnTo>
                    <a:lnTo>
                      <a:pt x="61" y="18"/>
                    </a:lnTo>
                    <a:lnTo>
                      <a:pt x="64" y="21"/>
                    </a:lnTo>
                    <a:lnTo>
                      <a:pt x="65" y="24"/>
                    </a:lnTo>
                    <a:lnTo>
                      <a:pt x="65" y="24"/>
                    </a:lnTo>
                    <a:lnTo>
                      <a:pt x="64" y="25"/>
                    </a:lnTo>
                    <a:lnTo>
                      <a:pt x="64" y="25"/>
                    </a:lnTo>
                    <a:lnTo>
                      <a:pt x="58" y="25"/>
                    </a:lnTo>
                    <a:lnTo>
                      <a:pt x="52" y="24"/>
                    </a:lnTo>
                    <a:lnTo>
                      <a:pt x="44" y="22"/>
                    </a:lnTo>
                    <a:lnTo>
                      <a:pt x="38" y="24"/>
                    </a:lnTo>
                    <a:lnTo>
                      <a:pt x="38" y="24"/>
                    </a:lnTo>
                    <a:lnTo>
                      <a:pt x="35" y="24"/>
                    </a:lnTo>
                    <a:lnTo>
                      <a:pt x="34" y="22"/>
                    </a:lnTo>
                    <a:lnTo>
                      <a:pt x="34" y="17"/>
                    </a:lnTo>
                    <a:lnTo>
                      <a:pt x="35" y="8"/>
                    </a:lnTo>
                    <a:lnTo>
                      <a:pt x="38" y="0"/>
                    </a:lnTo>
                    <a:lnTo>
                      <a:pt x="24" y="0"/>
                    </a:lnTo>
                    <a:lnTo>
                      <a:pt x="24" y="0"/>
                    </a:lnTo>
                    <a:lnTo>
                      <a:pt x="17" y="2"/>
                    </a:lnTo>
                    <a:lnTo>
                      <a:pt x="20" y="10"/>
                    </a:lnTo>
                    <a:lnTo>
                      <a:pt x="20" y="10"/>
                    </a:lnTo>
                    <a:lnTo>
                      <a:pt x="21" y="12"/>
                    </a:lnTo>
                    <a:lnTo>
                      <a:pt x="21" y="17"/>
                    </a:lnTo>
                    <a:lnTo>
                      <a:pt x="21" y="20"/>
                    </a:lnTo>
                    <a:lnTo>
                      <a:pt x="21" y="20"/>
                    </a:lnTo>
                    <a:lnTo>
                      <a:pt x="20" y="22"/>
                    </a:lnTo>
                    <a:lnTo>
                      <a:pt x="15" y="22"/>
                    </a:lnTo>
                    <a:lnTo>
                      <a:pt x="15" y="22"/>
                    </a:lnTo>
                    <a:lnTo>
                      <a:pt x="15" y="29"/>
                    </a:lnTo>
                    <a:lnTo>
                      <a:pt x="15" y="31"/>
                    </a:lnTo>
                    <a:lnTo>
                      <a:pt x="20" y="34"/>
                    </a:lnTo>
                    <a:lnTo>
                      <a:pt x="20" y="34"/>
                    </a:lnTo>
                    <a:lnTo>
                      <a:pt x="15" y="42"/>
                    </a:lnTo>
                    <a:lnTo>
                      <a:pt x="11" y="49"/>
                    </a:lnTo>
                    <a:lnTo>
                      <a:pt x="7" y="52"/>
                    </a:lnTo>
                    <a:lnTo>
                      <a:pt x="7" y="52"/>
                    </a:lnTo>
                    <a:lnTo>
                      <a:pt x="0" y="57"/>
                    </a:lnTo>
                    <a:lnTo>
                      <a:pt x="0" y="57"/>
                    </a:lnTo>
                    <a:lnTo>
                      <a:pt x="4" y="75"/>
                    </a:lnTo>
                    <a:lnTo>
                      <a:pt x="7" y="82"/>
                    </a:lnTo>
                    <a:lnTo>
                      <a:pt x="10" y="88"/>
                    </a:lnTo>
                    <a:lnTo>
                      <a:pt x="10" y="88"/>
                    </a:lnTo>
                    <a:lnTo>
                      <a:pt x="14" y="94"/>
                    </a:lnTo>
                    <a:lnTo>
                      <a:pt x="17" y="99"/>
                    </a:lnTo>
                    <a:lnTo>
                      <a:pt x="18" y="108"/>
                    </a:lnTo>
                    <a:lnTo>
                      <a:pt x="18" y="108"/>
                    </a:lnTo>
                    <a:lnTo>
                      <a:pt x="23" y="116"/>
                    </a:lnTo>
                    <a:lnTo>
                      <a:pt x="24" y="119"/>
                    </a:lnTo>
                    <a:lnTo>
                      <a:pt x="24" y="121"/>
                    </a:lnTo>
                    <a:lnTo>
                      <a:pt x="23" y="121"/>
                    </a:lnTo>
                    <a:lnTo>
                      <a:pt x="23" y="121"/>
                    </a:lnTo>
                    <a:lnTo>
                      <a:pt x="20" y="122"/>
                    </a:lnTo>
                    <a:lnTo>
                      <a:pt x="18" y="121"/>
                    </a:lnTo>
                    <a:lnTo>
                      <a:pt x="14" y="115"/>
                    </a:lnTo>
                    <a:lnTo>
                      <a:pt x="14" y="115"/>
                    </a:lnTo>
                    <a:lnTo>
                      <a:pt x="13" y="116"/>
                    </a:lnTo>
                    <a:lnTo>
                      <a:pt x="13" y="116"/>
                    </a:lnTo>
                    <a:lnTo>
                      <a:pt x="11" y="118"/>
                    </a:lnTo>
                    <a:lnTo>
                      <a:pt x="11" y="118"/>
                    </a:lnTo>
                    <a:lnTo>
                      <a:pt x="18" y="122"/>
                    </a:lnTo>
                    <a:lnTo>
                      <a:pt x="24" y="125"/>
                    </a:lnTo>
                    <a:lnTo>
                      <a:pt x="24" y="125"/>
                    </a:lnTo>
                    <a:lnTo>
                      <a:pt x="27" y="125"/>
                    </a:lnTo>
                    <a:lnTo>
                      <a:pt x="31" y="126"/>
                    </a:lnTo>
                    <a:lnTo>
                      <a:pt x="38" y="130"/>
                    </a:lnTo>
                    <a:lnTo>
                      <a:pt x="38" y="130"/>
                    </a:lnTo>
                    <a:lnTo>
                      <a:pt x="50" y="133"/>
                    </a:lnTo>
                    <a:lnTo>
                      <a:pt x="55" y="136"/>
                    </a:lnTo>
                    <a:lnTo>
                      <a:pt x="58" y="139"/>
                    </a:lnTo>
                    <a:lnTo>
                      <a:pt x="58" y="139"/>
                    </a:lnTo>
                    <a:lnTo>
                      <a:pt x="60" y="140"/>
                    </a:lnTo>
                    <a:lnTo>
                      <a:pt x="60" y="140"/>
                    </a:lnTo>
                    <a:lnTo>
                      <a:pt x="71" y="140"/>
                    </a:lnTo>
                    <a:lnTo>
                      <a:pt x="71" y="140"/>
                    </a:lnTo>
                    <a:lnTo>
                      <a:pt x="72" y="139"/>
                    </a:lnTo>
                    <a:lnTo>
                      <a:pt x="72" y="139"/>
                    </a:lnTo>
                    <a:lnTo>
                      <a:pt x="75" y="140"/>
                    </a:lnTo>
                    <a:lnTo>
                      <a:pt x="77" y="143"/>
                    </a:lnTo>
                    <a:lnTo>
                      <a:pt x="81" y="152"/>
                    </a:lnTo>
                    <a:lnTo>
                      <a:pt x="84" y="162"/>
                    </a:lnTo>
                    <a:lnTo>
                      <a:pt x="84" y="172"/>
                    </a:lnTo>
                    <a:lnTo>
                      <a:pt x="84" y="172"/>
                    </a:lnTo>
                    <a:lnTo>
                      <a:pt x="94" y="173"/>
                    </a:lnTo>
                    <a:lnTo>
                      <a:pt x="94" y="173"/>
                    </a:lnTo>
                    <a:lnTo>
                      <a:pt x="98" y="172"/>
                    </a:lnTo>
                    <a:lnTo>
                      <a:pt x="99" y="170"/>
                    </a:lnTo>
                    <a:lnTo>
                      <a:pt x="104" y="172"/>
                    </a:lnTo>
                    <a:lnTo>
                      <a:pt x="104" y="172"/>
                    </a:lnTo>
                    <a:lnTo>
                      <a:pt x="105" y="173"/>
                    </a:lnTo>
                    <a:lnTo>
                      <a:pt x="105" y="175"/>
                    </a:lnTo>
                    <a:lnTo>
                      <a:pt x="106" y="176"/>
                    </a:lnTo>
                    <a:lnTo>
                      <a:pt x="108" y="176"/>
                    </a:lnTo>
                    <a:lnTo>
                      <a:pt x="108" y="176"/>
                    </a:lnTo>
                    <a:lnTo>
                      <a:pt x="115" y="175"/>
                    </a:lnTo>
                    <a:lnTo>
                      <a:pt x="122" y="175"/>
                    </a:lnTo>
                    <a:lnTo>
                      <a:pt x="122" y="175"/>
                    </a:lnTo>
                    <a:lnTo>
                      <a:pt x="128" y="175"/>
                    </a:lnTo>
                    <a:lnTo>
                      <a:pt x="131" y="175"/>
                    </a:lnTo>
                    <a:lnTo>
                      <a:pt x="132" y="173"/>
                    </a:lnTo>
                    <a:lnTo>
                      <a:pt x="132" y="173"/>
                    </a:lnTo>
                    <a:lnTo>
                      <a:pt x="133" y="169"/>
                    </a:lnTo>
                    <a:lnTo>
                      <a:pt x="135" y="167"/>
                    </a:lnTo>
                    <a:lnTo>
                      <a:pt x="136" y="167"/>
                    </a:lnTo>
                    <a:lnTo>
                      <a:pt x="136" y="167"/>
                    </a:lnTo>
                    <a:lnTo>
                      <a:pt x="141" y="169"/>
                    </a:lnTo>
                    <a:lnTo>
                      <a:pt x="143" y="169"/>
                    </a:lnTo>
                    <a:lnTo>
                      <a:pt x="146" y="167"/>
                    </a:lnTo>
                    <a:lnTo>
                      <a:pt x="146" y="167"/>
                    </a:lnTo>
                    <a:lnTo>
                      <a:pt x="149" y="166"/>
                    </a:lnTo>
                    <a:lnTo>
                      <a:pt x="152" y="166"/>
                    </a:lnTo>
                    <a:lnTo>
                      <a:pt x="156" y="166"/>
                    </a:lnTo>
                    <a:lnTo>
                      <a:pt x="158" y="165"/>
                    </a:lnTo>
                    <a:lnTo>
                      <a:pt x="158" y="165"/>
                    </a:lnTo>
                    <a:lnTo>
                      <a:pt x="163" y="160"/>
                    </a:lnTo>
                    <a:lnTo>
                      <a:pt x="175" y="155"/>
                    </a:lnTo>
                    <a:lnTo>
                      <a:pt x="175" y="155"/>
                    </a:lnTo>
                    <a:lnTo>
                      <a:pt x="173" y="152"/>
                    </a:lnTo>
                    <a:lnTo>
                      <a:pt x="172" y="150"/>
                    </a:lnTo>
                    <a:lnTo>
                      <a:pt x="169" y="148"/>
                    </a:lnTo>
                    <a:lnTo>
                      <a:pt x="165" y="146"/>
                    </a:lnTo>
                    <a:lnTo>
                      <a:pt x="163" y="143"/>
                    </a:lnTo>
                    <a:lnTo>
                      <a:pt x="163" y="140"/>
                    </a:lnTo>
                    <a:lnTo>
                      <a:pt x="163" y="14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7" name="Google Shape;1327;p19"/>
              <p:cNvSpPr/>
              <p:nvPr/>
            </p:nvSpPr>
            <p:spPr>
              <a:xfrm>
                <a:off x="4610474" y="4180999"/>
                <a:ext cx="436537" cy="451334"/>
              </a:xfrm>
              <a:custGeom>
                <a:rect b="b" l="l" r="r" t="t"/>
                <a:pathLst>
                  <a:path extrusionOk="0" h="305" w="295">
                    <a:moveTo>
                      <a:pt x="269" y="201"/>
                    </a:moveTo>
                    <a:lnTo>
                      <a:pt x="269" y="201"/>
                    </a:lnTo>
                    <a:lnTo>
                      <a:pt x="266" y="198"/>
                    </a:lnTo>
                    <a:lnTo>
                      <a:pt x="265" y="191"/>
                    </a:lnTo>
                    <a:lnTo>
                      <a:pt x="262" y="171"/>
                    </a:lnTo>
                    <a:lnTo>
                      <a:pt x="261" y="151"/>
                    </a:lnTo>
                    <a:lnTo>
                      <a:pt x="262" y="144"/>
                    </a:lnTo>
                    <a:lnTo>
                      <a:pt x="262" y="141"/>
                    </a:lnTo>
                    <a:lnTo>
                      <a:pt x="262" y="141"/>
                    </a:lnTo>
                    <a:lnTo>
                      <a:pt x="263" y="142"/>
                    </a:lnTo>
                    <a:lnTo>
                      <a:pt x="263" y="131"/>
                    </a:lnTo>
                    <a:lnTo>
                      <a:pt x="263" y="131"/>
                    </a:lnTo>
                    <a:lnTo>
                      <a:pt x="262" y="131"/>
                    </a:lnTo>
                    <a:lnTo>
                      <a:pt x="262" y="131"/>
                    </a:lnTo>
                    <a:lnTo>
                      <a:pt x="261" y="130"/>
                    </a:lnTo>
                    <a:lnTo>
                      <a:pt x="259" y="125"/>
                    </a:lnTo>
                    <a:lnTo>
                      <a:pt x="259" y="125"/>
                    </a:lnTo>
                    <a:lnTo>
                      <a:pt x="259" y="124"/>
                    </a:lnTo>
                    <a:lnTo>
                      <a:pt x="261" y="123"/>
                    </a:lnTo>
                    <a:lnTo>
                      <a:pt x="262" y="121"/>
                    </a:lnTo>
                    <a:lnTo>
                      <a:pt x="262" y="121"/>
                    </a:lnTo>
                    <a:lnTo>
                      <a:pt x="262" y="117"/>
                    </a:lnTo>
                    <a:lnTo>
                      <a:pt x="263" y="113"/>
                    </a:lnTo>
                    <a:lnTo>
                      <a:pt x="266" y="111"/>
                    </a:lnTo>
                    <a:lnTo>
                      <a:pt x="266" y="111"/>
                    </a:lnTo>
                    <a:lnTo>
                      <a:pt x="268" y="110"/>
                    </a:lnTo>
                    <a:lnTo>
                      <a:pt x="268" y="110"/>
                    </a:lnTo>
                    <a:lnTo>
                      <a:pt x="269" y="104"/>
                    </a:lnTo>
                    <a:lnTo>
                      <a:pt x="271" y="98"/>
                    </a:lnTo>
                    <a:lnTo>
                      <a:pt x="271" y="98"/>
                    </a:lnTo>
                    <a:lnTo>
                      <a:pt x="271" y="91"/>
                    </a:lnTo>
                    <a:lnTo>
                      <a:pt x="273" y="84"/>
                    </a:lnTo>
                    <a:lnTo>
                      <a:pt x="273" y="84"/>
                    </a:lnTo>
                    <a:lnTo>
                      <a:pt x="275" y="77"/>
                    </a:lnTo>
                    <a:lnTo>
                      <a:pt x="275" y="74"/>
                    </a:lnTo>
                    <a:lnTo>
                      <a:pt x="278" y="73"/>
                    </a:lnTo>
                    <a:lnTo>
                      <a:pt x="278" y="73"/>
                    </a:lnTo>
                    <a:lnTo>
                      <a:pt x="279" y="70"/>
                    </a:lnTo>
                    <a:lnTo>
                      <a:pt x="281" y="68"/>
                    </a:lnTo>
                    <a:lnTo>
                      <a:pt x="281" y="66"/>
                    </a:lnTo>
                    <a:lnTo>
                      <a:pt x="283" y="64"/>
                    </a:lnTo>
                    <a:lnTo>
                      <a:pt x="283" y="64"/>
                    </a:lnTo>
                    <a:lnTo>
                      <a:pt x="288" y="61"/>
                    </a:lnTo>
                    <a:lnTo>
                      <a:pt x="291" y="59"/>
                    </a:lnTo>
                    <a:lnTo>
                      <a:pt x="291" y="59"/>
                    </a:lnTo>
                    <a:lnTo>
                      <a:pt x="292" y="56"/>
                    </a:lnTo>
                    <a:lnTo>
                      <a:pt x="293" y="53"/>
                    </a:lnTo>
                    <a:lnTo>
                      <a:pt x="295" y="51"/>
                    </a:lnTo>
                    <a:lnTo>
                      <a:pt x="295" y="51"/>
                    </a:lnTo>
                    <a:lnTo>
                      <a:pt x="293" y="49"/>
                    </a:lnTo>
                    <a:lnTo>
                      <a:pt x="292" y="47"/>
                    </a:lnTo>
                    <a:lnTo>
                      <a:pt x="291" y="46"/>
                    </a:lnTo>
                    <a:lnTo>
                      <a:pt x="289" y="43"/>
                    </a:lnTo>
                    <a:lnTo>
                      <a:pt x="289" y="43"/>
                    </a:lnTo>
                    <a:lnTo>
                      <a:pt x="291" y="29"/>
                    </a:lnTo>
                    <a:lnTo>
                      <a:pt x="291" y="29"/>
                    </a:lnTo>
                    <a:lnTo>
                      <a:pt x="291" y="29"/>
                    </a:lnTo>
                    <a:lnTo>
                      <a:pt x="291" y="29"/>
                    </a:lnTo>
                    <a:lnTo>
                      <a:pt x="272" y="13"/>
                    </a:lnTo>
                    <a:lnTo>
                      <a:pt x="272" y="13"/>
                    </a:lnTo>
                    <a:lnTo>
                      <a:pt x="269" y="13"/>
                    </a:lnTo>
                    <a:lnTo>
                      <a:pt x="268" y="14"/>
                    </a:lnTo>
                    <a:lnTo>
                      <a:pt x="265" y="16"/>
                    </a:lnTo>
                    <a:lnTo>
                      <a:pt x="265" y="16"/>
                    </a:lnTo>
                    <a:lnTo>
                      <a:pt x="262" y="13"/>
                    </a:lnTo>
                    <a:lnTo>
                      <a:pt x="259" y="13"/>
                    </a:lnTo>
                    <a:lnTo>
                      <a:pt x="255" y="14"/>
                    </a:lnTo>
                    <a:lnTo>
                      <a:pt x="255" y="14"/>
                    </a:lnTo>
                    <a:lnTo>
                      <a:pt x="252" y="16"/>
                    </a:lnTo>
                    <a:lnTo>
                      <a:pt x="249" y="16"/>
                    </a:lnTo>
                    <a:lnTo>
                      <a:pt x="245" y="14"/>
                    </a:lnTo>
                    <a:lnTo>
                      <a:pt x="245" y="14"/>
                    </a:lnTo>
                    <a:lnTo>
                      <a:pt x="244" y="13"/>
                    </a:lnTo>
                    <a:lnTo>
                      <a:pt x="241" y="10"/>
                    </a:lnTo>
                    <a:lnTo>
                      <a:pt x="239" y="6"/>
                    </a:lnTo>
                    <a:lnTo>
                      <a:pt x="239" y="6"/>
                    </a:lnTo>
                    <a:lnTo>
                      <a:pt x="236" y="4"/>
                    </a:lnTo>
                    <a:lnTo>
                      <a:pt x="235" y="3"/>
                    </a:lnTo>
                    <a:lnTo>
                      <a:pt x="235" y="3"/>
                    </a:lnTo>
                    <a:lnTo>
                      <a:pt x="222" y="4"/>
                    </a:lnTo>
                    <a:lnTo>
                      <a:pt x="222" y="4"/>
                    </a:lnTo>
                    <a:lnTo>
                      <a:pt x="215" y="2"/>
                    </a:lnTo>
                    <a:lnTo>
                      <a:pt x="209" y="0"/>
                    </a:lnTo>
                    <a:lnTo>
                      <a:pt x="207" y="2"/>
                    </a:lnTo>
                    <a:lnTo>
                      <a:pt x="205" y="3"/>
                    </a:lnTo>
                    <a:lnTo>
                      <a:pt x="205" y="3"/>
                    </a:lnTo>
                    <a:lnTo>
                      <a:pt x="202" y="6"/>
                    </a:lnTo>
                    <a:lnTo>
                      <a:pt x="199" y="6"/>
                    </a:lnTo>
                    <a:lnTo>
                      <a:pt x="192" y="4"/>
                    </a:lnTo>
                    <a:lnTo>
                      <a:pt x="192" y="4"/>
                    </a:lnTo>
                    <a:lnTo>
                      <a:pt x="187" y="6"/>
                    </a:lnTo>
                    <a:lnTo>
                      <a:pt x="182" y="7"/>
                    </a:lnTo>
                    <a:lnTo>
                      <a:pt x="175" y="10"/>
                    </a:lnTo>
                    <a:lnTo>
                      <a:pt x="175" y="10"/>
                    </a:lnTo>
                    <a:lnTo>
                      <a:pt x="172" y="10"/>
                    </a:lnTo>
                    <a:lnTo>
                      <a:pt x="168" y="10"/>
                    </a:lnTo>
                    <a:lnTo>
                      <a:pt x="165" y="9"/>
                    </a:lnTo>
                    <a:lnTo>
                      <a:pt x="162" y="10"/>
                    </a:lnTo>
                    <a:lnTo>
                      <a:pt x="162" y="10"/>
                    </a:lnTo>
                    <a:lnTo>
                      <a:pt x="161" y="13"/>
                    </a:lnTo>
                    <a:lnTo>
                      <a:pt x="160" y="16"/>
                    </a:lnTo>
                    <a:lnTo>
                      <a:pt x="158" y="22"/>
                    </a:lnTo>
                    <a:lnTo>
                      <a:pt x="127" y="14"/>
                    </a:lnTo>
                    <a:lnTo>
                      <a:pt x="127" y="14"/>
                    </a:lnTo>
                    <a:lnTo>
                      <a:pt x="123" y="10"/>
                    </a:lnTo>
                    <a:lnTo>
                      <a:pt x="118" y="7"/>
                    </a:lnTo>
                    <a:lnTo>
                      <a:pt x="114" y="6"/>
                    </a:lnTo>
                    <a:lnTo>
                      <a:pt x="114" y="6"/>
                    </a:lnTo>
                    <a:lnTo>
                      <a:pt x="111" y="6"/>
                    </a:lnTo>
                    <a:lnTo>
                      <a:pt x="108" y="7"/>
                    </a:lnTo>
                    <a:lnTo>
                      <a:pt x="103" y="13"/>
                    </a:lnTo>
                    <a:lnTo>
                      <a:pt x="97" y="19"/>
                    </a:lnTo>
                    <a:lnTo>
                      <a:pt x="97" y="30"/>
                    </a:lnTo>
                    <a:lnTo>
                      <a:pt x="97" y="30"/>
                    </a:lnTo>
                    <a:lnTo>
                      <a:pt x="97" y="34"/>
                    </a:lnTo>
                    <a:lnTo>
                      <a:pt x="97" y="39"/>
                    </a:lnTo>
                    <a:lnTo>
                      <a:pt x="94" y="46"/>
                    </a:lnTo>
                    <a:lnTo>
                      <a:pt x="94" y="46"/>
                    </a:lnTo>
                    <a:lnTo>
                      <a:pt x="91" y="53"/>
                    </a:lnTo>
                    <a:lnTo>
                      <a:pt x="90" y="57"/>
                    </a:lnTo>
                    <a:lnTo>
                      <a:pt x="89" y="63"/>
                    </a:lnTo>
                    <a:lnTo>
                      <a:pt x="89" y="63"/>
                    </a:lnTo>
                    <a:lnTo>
                      <a:pt x="87" y="71"/>
                    </a:lnTo>
                    <a:lnTo>
                      <a:pt x="83" y="81"/>
                    </a:lnTo>
                    <a:lnTo>
                      <a:pt x="79" y="90"/>
                    </a:lnTo>
                    <a:lnTo>
                      <a:pt x="77" y="97"/>
                    </a:lnTo>
                    <a:lnTo>
                      <a:pt x="77" y="97"/>
                    </a:lnTo>
                    <a:lnTo>
                      <a:pt x="77" y="100"/>
                    </a:lnTo>
                    <a:lnTo>
                      <a:pt x="74" y="103"/>
                    </a:lnTo>
                    <a:lnTo>
                      <a:pt x="70" y="107"/>
                    </a:lnTo>
                    <a:lnTo>
                      <a:pt x="66" y="111"/>
                    </a:lnTo>
                    <a:lnTo>
                      <a:pt x="64" y="113"/>
                    </a:lnTo>
                    <a:lnTo>
                      <a:pt x="63" y="114"/>
                    </a:lnTo>
                    <a:lnTo>
                      <a:pt x="63" y="114"/>
                    </a:lnTo>
                    <a:lnTo>
                      <a:pt x="61" y="141"/>
                    </a:lnTo>
                    <a:lnTo>
                      <a:pt x="61" y="141"/>
                    </a:lnTo>
                    <a:lnTo>
                      <a:pt x="61" y="147"/>
                    </a:lnTo>
                    <a:lnTo>
                      <a:pt x="59" y="148"/>
                    </a:lnTo>
                    <a:lnTo>
                      <a:pt x="57" y="148"/>
                    </a:lnTo>
                    <a:lnTo>
                      <a:pt x="56" y="154"/>
                    </a:lnTo>
                    <a:lnTo>
                      <a:pt x="56" y="154"/>
                    </a:lnTo>
                    <a:lnTo>
                      <a:pt x="56" y="158"/>
                    </a:lnTo>
                    <a:lnTo>
                      <a:pt x="53" y="160"/>
                    </a:lnTo>
                    <a:lnTo>
                      <a:pt x="50" y="160"/>
                    </a:lnTo>
                    <a:lnTo>
                      <a:pt x="46" y="162"/>
                    </a:lnTo>
                    <a:lnTo>
                      <a:pt x="46" y="162"/>
                    </a:lnTo>
                    <a:lnTo>
                      <a:pt x="42" y="167"/>
                    </a:lnTo>
                    <a:lnTo>
                      <a:pt x="40" y="165"/>
                    </a:lnTo>
                    <a:lnTo>
                      <a:pt x="39" y="164"/>
                    </a:lnTo>
                    <a:lnTo>
                      <a:pt x="39" y="164"/>
                    </a:lnTo>
                    <a:lnTo>
                      <a:pt x="39" y="161"/>
                    </a:lnTo>
                    <a:lnTo>
                      <a:pt x="36" y="160"/>
                    </a:lnTo>
                    <a:lnTo>
                      <a:pt x="32" y="160"/>
                    </a:lnTo>
                    <a:lnTo>
                      <a:pt x="26" y="162"/>
                    </a:lnTo>
                    <a:lnTo>
                      <a:pt x="26" y="162"/>
                    </a:lnTo>
                    <a:lnTo>
                      <a:pt x="23" y="164"/>
                    </a:lnTo>
                    <a:lnTo>
                      <a:pt x="20" y="164"/>
                    </a:lnTo>
                    <a:lnTo>
                      <a:pt x="16" y="161"/>
                    </a:lnTo>
                    <a:lnTo>
                      <a:pt x="16" y="161"/>
                    </a:lnTo>
                    <a:lnTo>
                      <a:pt x="10" y="164"/>
                    </a:lnTo>
                    <a:lnTo>
                      <a:pt x="0" y="169"/>
                    </a:lnTo>
                    <a:lnTo>
                      <a:pt x="0" y="169"/>
                    </a:lnTo>
                    <a:lnTo>
                      <a:pt x="5" y="178"/>
                    </a:lnTo>
                    <a:lnTo>
                      <a:pt x="6" y="187"/>
                    </a:lnTo>
                    <a:lnTo>
                      <a:pt x="6" y="187"/>
                    </a:lnTo>
                    <a:lnTo>
                      <a:pt x="6" y="188"/>
                    </a:lnTo>
                    <a:lnTo>
                      <a:pt x="6" y="188"/>
                    </a:lnTo>
                    <a:lnTo>
                      <a:pt x="12" y="185"/>
                    </a:lnTo>
                    <a:lnTo>
                      <a:pt x="16" y="184"/>
                    </a:lnTo>
                    <a:lnTo>
                      <a:pt x="16" y="184"/>
                    </a:lnTo>
                    <a:lnTo>
                      <a:pt x="43" y="184"/>
                    </a:lnTo>
                    <a:lnTo>
                      <a:pt x="67" y="184"/>
                    </a:lnTo>
                    <a:lnTo>
                      <a:pt x="67" y="184"/>
                    </a:lnTo>
                    <a:lnTo>
                      <a:pt x="70" y="188"/>
                    </a:lnTo>
                    <a:lnTo>
                      <a:pt x="70" y="192"/>
                    </a:lnTo>
                    <a:lnTo>
                      <a:pt x="70" y="197"/>
                    </a:lnTo>
                    <a:lnTo>
                      <a:pt x="70" y="197"/>
                    </a:lnTo>
                    <a:lnTo>
                      <a:pt x="70" y="201"/>
                    </a:lnTo>
                    <a:lnTo>
                      <a:pt x="71" y="202"/>
                    </a:lnTo>
                    <a:lnTo>
                      <a:pt x="74" y="205"/>
                    </a:lnTo>
                    <a:lnTo>
                      <a:pt x="77" y="209"/>
                    </a:lnTo>
                    <a:lnTo>
                      <a:pt x="77" y="209"/>
                    </a:lnTo>
                    <a:lnTo>
                      <a:pt x="80" y="215"/>
                    </a:lnTo>
                    <a:lnTo>
                      <a:pt x="83" y="218"/>
                    </a:lnTo>
                    <a:lnTo>
                      <a:pt x="86" y="219"/>
                    </a:lnTo>
                    <a:lnTo>
                      <a:pt x="90" y="219"/>
                    </a:lnTo>
                    <a:lnTo>
                      <a:pt x="90" y="219"/>
                    </a:lnTo>
                    <a:lnTo>
                      <a:pt x="101" y="216"/>
                    </a:lnTo>
                    <a:lnTo>
                      <a:pt x="108" y="216"/>
                    </a:lnTo>
                    <a:lnTo>
                      <a:pt x="108" y="216"/>
                    </a:lnTo>
                    <a:lnTo>
                      <a:pt x="110" y="216"/>
                    </a:lnTo>
                    <a:lnTo>
                      <a:pt x="110" y="215"/>
                    </a:lnTo>
                    <a:lnTo>
                      <a:pt x="111" y="211"/>
                    </a:lnTo>
                    <a:lnTo>
                      <a:pt x="113" y="205"/>
                    </a:lnTo>
                    <a:lnTo>
                      <a:pt x="116" y="202"/>
                    </a:lnTo>
                    <a:lnTo>
                      <a:pt x="116" y="202"/>
                    </a:lnTo>
                    <a:lnTo>
                      <a:pt x="120" y="201"/>
                    </a:lnTo>
                    <a:lnTo>
                      <a:pt x="123" y="201"/>
                    </a:lnTo>
                    <a:lnTo>
                      <a:pt x="128" y="202"/>
                    </a:lnTo>
                    <a:lnTo>
                      <a:pt x="128" y="202"/>
                    </a:lnTo>
                    <a:lnTo>
                      <a:pt x="130" y="204"/>
                    </a:lnTo>
                    <a:lnTo>
                      <a:pt x="131" y="205"/>
                    </a:lnTo>
                    <a:lnTo>
                      <a:pt x="135" y="205"/>
                    </a:lnTo>
                    <a:lnTo>
                      <a:pt x="135" y="205"/>
                    </a:lnTo>
                    <a:lnTo>
                      <a:pt x="144" y="205"/>
                    </a:lnTo>
                    <a:lnTo>
                      <a:pt x="145" y="205"/>
                    </a:lnTo>
                    <a:lnTo>
                      <a:pt x="147" y="208"/>
                    </a:lnTo>
                    <a:lnTo>
                      <a:pt x="147" y="208"/>
                    </a:lnTo>
                    <a:lnTo>
                      <a:pt x="147" y="215"/>
                    </a:lnTo>
                    <a:lnTo>
                      <a:pt x="148" y="218"/>
                    </a:lnTo>
                    <a:lnTo>
                      <a:pt x="150" y="221"/>
                    </a:lnTo>
                    <a:lnTo>
                      <a:pt x="150" y="221"/>
                    </a:lnTo>
                    <a:lnTo>
                      <a:pt x="150" y="225"/>
                    </a:lnTo>
                    <a:lnTo>
                      <a:pt x="148" y="232"/>
                    </a:lnTo>
                    <a:lnTo>
                      <a:pt x="147" y="239"/>
                    </a:lnTo>
                    <a:lnTo>
                      <a:pt x="147" y="242"/>
                    </a:lnTo>
                    <a:lnTo>
                      <a:pt x="147" y="243"/>
                    </a:lnTo>
                    <a:lnTo>
                      <a:pt x="147" y="243"/>
                    </a:lnTo>
                    <a:lnTo>
                      <a:pt x="153" y="249"/>
                    </a:lnTo>
                    <a:lnTo>
                      <a:pt x="155" y="253"/>
                    </a:lnTo>
                    <a:lnTo>
                      <a:pt x="155" y="256"/>
                    </a:lnTo>
                    <a:lnTo>
                      <a:pt x="155" y="256"/>
                    </a:lnTo>
                    <a:lnTo>
                      <a:pt x="154" y="263"/>
                    </a:lnTo>
                    <a:lnTo>
                      <a:pt x="154" y="268"/>
                    </a:lnTo>
                    <a:lnTo>
                      <a:pt x="155" y="269"/>
                    </a:lnTo>
                    <a:lnTo>
                      <a:pt x="155" y="269"/>
                    </a:lnTo>
                    <a:lnTo>
                      <a:pt x="157" y="269"/>
                    </a:lnTo>
                    <a:lnTo>
                      <a:pt x="158" y="268"/>
                    </a:lnTo>
                    <a:lnTo>
                      <a:pt x="161" y="265"/>
                    </a:lnTo>
                    <a:lnTo>
                      <a:pt x="164" y="265"/>
                    </a:lnTo>
                    <a:lnTo>
                      <a:pt x="164" y="265"/>
                    </a:lnTo>
                    <a:lnTo>
                      <a:pt x="171" y="265"/>
                    </a:lnTo>
                    <a:lnTo>
                      <a:pt x="178" y="263"/>
                    </a:lnTo>
                    <a:lnTo>
                      <a:pt x="178" y="263"/>
                    </a:lnTo>
                    <a:lnTo>
                      <a:pt x="180" y="263"/>
                    </a:lnTo>
                    <a:lnTo>
                      <a:pt x="182" y="263"/>
                    </a:lnTo>
                    <a:lnTo>
                      <a:pt x="182" y="263"/>
                    </a:lnTo>
                    <a:lnTo>
                      <a:pt x="185" y="266"/>
                    </a:lnTo>
                    <a:lnTo>
                      <a:pt x="187" y="268"/>
                    </a:lnTo>
                    <a:lnTo>
                      <a:pt x="187" y="268"/>
                    </a:lnTo>
                    <a:lnTo>
                      <a:pt x="188" y="270"/>
                    </a:lnTo>
                    <a:lnTo>
                      <a:pt x="190" y="270"/>
                    </a:lnTo>
                    <a:lnTo>
                      <a:pt x="191" y="270"/>
                    </a:lnTo>
                    <a:lnTo>
                      <a:pt x="191" y="270"/>
                    </a:lnTo>
                    <a:lnTo>
                      <a:pt x="197" y="269"/>
                    </a:lnTo>
                    <a:lnTo>
                      <a:pt x="199" y="269"/>
                    </a:lnTo>
                    <a:lnTo>
                      <a:pt x="201" y="270"/>
                    </a:lnTo>
                    <a:lnTo>
                      <a:pt x="201" y="270"/>
                    </a:lnTo>
                    <a:lnTo>
                      <a:pt x="201" y="273"/>
                    </a:lnTo>
                    <a:lnTo>
                      <a:pt x="202" y="276"/>
                    </a:lnTo>
                    <a:lnTo>
                      <a:pt x="204" y="278"/>
                    </a:lnTo>
                    <a:lnTo>
                      <a:pt x="205" y="278"/>
                    </a:lnTo>
                    <a:lnTo>
                      <a:pt x="205" y="278"/>
                    </a:lnTo>
                    <a:lnTo>
                      <a:pt x="208" y="278"/>
                    </a:lnTo>
                    <a:lnTo>
                      <a:pt x="212" y="280"/>
                    </a:lnTo>
                    <a:lnTo>
                      <a:pt x="217" y="282"/>
                    </a:lnTo>
                    <a:lnTo>
                      <a:pt x="219" y="282"/>
                    </a:lnTo>
                    <a:lnTo>
                      <a:pt x="219" y="282"/>
                    </a:lnTo>
                    <a:lnTo>
                      <a:pt x="224" y="282"/>
                    </a:lnTo>
                    <a:lnTo>
                      <a:pt x="225" y="282"/>
                    </a:lnTo>
                    <a:lnTo>
                      <a:pt x="227" y="280"/>
                    </a:lnTo>
                    <a:lnTo>
                      <a:pt x="227" y="280"/>
                    </a:lnTo>
                    <a:lnTo>
                      <a:pt x="227" y="279"/>
                    </a:lnTo>
                    <a:lnTo>
                      <a:pt x="228" y="278"/>
                    </a:lnTo>
                    <a:lnTo>
                      <a:pt x="231" y="276"/>
                    </a:lnTo>
                    <a:lnTo>
                      <a:pt x="232" y="278"/>
                    </a:lnTo>
                    <a:lnTo>
                      <a:pt x="232" y="278"/>
                    </a:lnTo>
                    <a:lnTo>
                      <a:pt x="235" y="283"/>
                    </a:lnTo>
                    <a:lnTo>
                      <a:pt x="238" y="286"/>
                    </a:lnTo>
                    <a:lnTo>
                      <a:pt x="241" y="286"/>
                    </a:lnTo>
                    <a:lnTo>
                      <a:pt x="241" y="286"/>
                    </a:lnTo>
                    <a:lnTo>
                      <a:pt x="248" y="288"/>
                    </a:lnTo>
                    <a:lnTo>
                      <a:pt x="251" y="288"/>
                    </a:lnTo>
                    <a:lnTo>
                      <a:pt x="252" y="289"/>
                    </a:lnTo>
                    <a:lnTo>
                      <a:pt x="252" y="289"/>
                    </a:lnTo>
                    <a:lnTo>
                      <a:pt x="255" y="296"/>
                    </a:lnTo>
                    <a:lnTo>
                      <a:pt x="256" y="300"/>
                    </a:lnTo>
                    <a:lnTo>
                      <a:pt x="259" y="303"/>
                    </a:lnTo>
                    <a:lnTo>
                      <a:pt x="259" y="303"/>
                    </a:lnTo>
                    <a:lnTo>
                      <a:pt x="262" y="305"/>
                    </a:lnTo>
                    <a:lnTo>
                      <a:pt x="266" y="305"/>
                    </a:lnTo>
                    <a:lnTo>
                      <a:pt x="271" y="303"/>
                    </a:lnTo>
                    <a:lnTo>
                      <a:pt x="271" y="303"/>
                    </a:lnTo>
                    <a:lnTo>
                      <a:pt x="272" y="302"/>
                    </a:lnTo>
                    <a:lnTo>
                      <a:pt x="273" y="299"/>
                    </a:lnTo>
                    <a:lnTo>
                      <a:pt x="273" y="296"/>
                    </a:lnTo>
                    <a:lnTo>
                      <a:pt x="273" y="296"/>
                    </a:lnTo>
                    <a:lnTo>
                      <a:pt x="273" y="289"/>
                    </a:lnTo>
                    <a:lnTo>
                      <a:pt x="272" y="286"/>
                    </a:lnTo>
                    <a:lnTo>
                      <a:pt x="271" y="285"/>
                    </a:lnTo>
                    <a:lnTo>
                      <a:pt x="271" y="285"/>
                    </a:lnTo>
                    <a:lnTo>
                      <a:pt x="266" y="288"/>
                    </a:lnTo>
                    <a:lnTo>
                      <a:pt x="263" y="288"/>
                    </a:lnTo>
                    <a:lnTo>
                      <a:pt x="261" y="288"/>
                    </a:lnTo>
                    <a:lnTo>
                      <a:pt x="261" y="288"/>
                    </a:lnTo>
                    <a:lnTo>
                      <a:pt x="256" y="286"/>
                    </a:lnTo>
                    <a:lnTo>
                      <a:pt x="254" y="282"/>
                    </a:lnTo>
                    <a:lnTo>
                      <a:pt x="249" y="275"/>
                    </a:lnTo>
                    <a:lnTo>
                      <a:pt x="249" y="275"/>
                    </a:lnTo>
                    <a:lnTo>
                      <a:pt x="249" y="273"/>
                    </a:lnTo>
                    <a:lnTo>
                      <a:pt x="251" y="269"/>
                    </a:lnTo>
                    <a:lnTo>
                      <a:pt x="252" y="265"/>
                    </a:lnTo>
                    <a:lnTo>
                      <a:pt x="254" y="261"/>
                    </a:lnTo>
                    <a:lnTo>
                      <a:pt x="254" y="261"/>
                    </a:lnTo>
                    <a:lnTo>
                      <a:pt x="255" y="251"/>
                    </a:lnTo>
                    <a:lnTo>
                      <a:pt x="255" y="245"/>
                    </a:lnTo>
                    <a:lnTo>
                      <a:pt x="254" y="242"/>
                    </a:lnTo>
                    <a:lnTo>
                      <a:pt x="254" y="242"/>
                    </a:lnTo>
                    <a:lnTo>
                      <a:pt x="252" y="241"/>
                    </a:lnTo>
                    <a:lnTo>
                      <a:pt x="252" y="239"/>
                    </a:lnTo>
                    <a:lnTo>
                      <a:pt x="254" y="236"/>
                    </a:lnTo>
                    <a:lnTo>
                      <a:pt x="256" y="233"/>
                    </a:lnTo>
                    <a:lnTo>
                      <a:pt x="256" y="233"/>
                    </a:lnTo>
                    <a:lnTo>
                      <a:pt x="258" y="231"/>
                    </a:lnTo>
                    <a:lnTo>
                      <a:pt x="258" y="228"/>
                    </a:lnTo>
                    <a:lnTo>
                      <a:pt x="258" y="225"/>
                    </a:lnTo>
                    <a:lnTo>
                      <a:pt x="259" y="224"/>
                    </a:lnTo>
                    <a:lnTo>
                      <a:pt x="261" y="224"/>
                    </a:lnTo>
                    <a:lnTo>
                      <a:pt x="261" y="224"/>
                    </a:lnTo>
                    <a:lnTo>
                      <a:pt x="271" y="224"/>
                    </a:lnTo>
                    <a:lnTo>
                      <a:pt x="276" y="222"/>
                    </a:lnTo>
                    <a:lnTo>
                      <a:pt x="279" y="221"/>
                    </a:lnTo>
                    <a:lnTo>
                      <a:pt x="279" y="221"/>
                    </a:lnTo>
                    <a:lnTo>
                      <a:pt x="281" y="219"/>
                    </a:lnTo>
                    <a:lnTo>
                      <a:pt x="281" y="219"/>
                    </a:lnTo>
                    <a:lnTo>
                      <a:pt x="282" y="218"/>
                    </a:lnTo>
                    <a:lnTo>
                      <a:pt x="282" y="218"/>
                    </a:lnTo>
                    <a:lnTo>
                      <a:pt x="276" y="208"/>
                    </a:lnTo>
                    <a:lnTo>
                      <a:pt x="273" y="204"/>
                    </a:lnTo>
                    <a:lnTo>
                      <a:pt x="269" y="201"/>
                    </a:lnTo>
                    <a:lnTo>
                      <a:pt x="269" y="20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8" name="Google Shape;1328;p19"/>
              <p:cNvSpPr/>
              <p:nvPr/>
            </p:nvSpPr>
            <p:spPr>
              <a:xfrm>
                <a:off x="4703701" y="4843941"/>
                <a:ext cx="380305" cy="334431"/>
              </a:xfrm>
              <a:custGeom>
                <a:rect b="b" l="l" r="r" t="t"/>
                <a:pathLst>
                  <a:path extrusionOk="0" h="226" w="257">
                    <a:moveTo>
                      <a:pt x="246" y="86"/>
                    </a:moveTo>
                    <a:lnTo>
                      <a:pt x="246" y="86"/>
                    </a:lnTo>
                    <a:lnTo>
                      <a:pt x="245" y="83"/>
                    </a:lnTo>
                    <a:lnTo>
                      <a:pt x="245" y="83"/>
                    </a:lnTo>
                    <a:lnTo>
                      <a:pt x="243" y="86"/>
                    </a:lnTo>
                    <a:lnTo>
                      <a:pt x="243" y="87"/>
                    </a:lnTo>
                    <a:lnTo>
                      <a:pt x="243" y="87"/>
                    </a:lnTo>
                    <a:lnTo>
                      <a:pt x="242" y="90"/>
                    </a:lnTo>
                    <a:lnTo>
                      <a:pt x="240" y="91"/>
                    </a:lnTo>
                    <a:lnTo>
                      <a:pt x="233" y="91"/>
                    </a:lnTo>
                    <a:lnTo>
                      <a:pt x="233" y="91"/>
                    </a:lnTo>
                    <a:lnTo>
                      <a:pt x="230" y="90"/>
                    </a:lnTo>
                    <a:lnTo>
                      <a:pt x="226" y="84"/>
                    </a:lnTo>
                    <a:lnTo>
                      <a:pt x="223" y="77"/>
                    </a:lnTo>
                    <a:lnTo>
                      <a:pt x="223" y="77"/>
                    </a:lnTo>
                    <a:lnTo>
                      <a:pt x="228" y="70"/>
                    </a:lnTo>
                    <a:lnTo>
                      <a:pt x="232" y="67"/>
                    </a:lnTo>
                    <a:lnTo>
                      <a:pt x="235" y="64"/>
                    </a:lnTo>
                    <a:lnTo>
                      <a:pt x="235" y="64"/>
                    </a:lnTo>
                    <a:lnTo>
                      <a:pt x="239" y="67"/>
                    </a:lnTo>
                    <a:lnTo>
                      <a:pt x="243" y="70"/>
                    </a:lnTo>
                    <a:lnTo>
                      <a:pt x="243" y="70"/>
                    </a:lnTo>
                    <a:lnTo>
                      <a:pt x="243" y="67"/>
                    </a:lnTo>
                    <a:lnTo>
                      <a:pt x="243" y="67"/>
                    </a:lnTo>
                    <a:lnTo>
                      <a:pt x="245" y="53"/>
                    </a:lnTo>
                    <a:lnTo>
                      <a:pt x="245" y="43"/>
                    </a:lnTo>
                    <a:lnTo>
                      <a:pt x="243" y="39"/>
                    </a:lnTo>
                    <a:lnTo>
                      <a:pt x="242" y="37"/>
                    </a:lnTo>
                    <a:lnTo>
                      <a:pt x="242" y="37"/>
                    </a:lnTo>
                    <a:lnTo>
                      <a:pt x="240" y="36"/>
                    </a:lnTo>
                    <a:lnTo>
                      <a:pt x="239" y="32"/>
                    </a:lnTo>
                    <a:lnTo>
                      <a:pt x="236" y="23"/>
                    </a:lnTo>
                    <a:lnTo>
                      <a:pt x="232" y="7"/>
                    </a:lnTo>
                    <a:lnTo>
                      <a:pt x="232" y="7"/>
                    </a:lnTo>
                    <a:lnTo>
                      <a:pt x="229" y="6"/>
                    </a:lnTo>
                    <a:lnTo>
                      <a:pt x="223" y="6"/>
                    </a:lnTo>
                    <a:lnTo>
                      <a:pt x="218" y="5"/>
                    </a:lnTo>
                    <a:lnTo>
                      <a:pt x="213" y="3"/>
                    </a:lnTo>
                    <a:lnTo>
                      <a:pt x="213" y="3"/>
                    </a:lnTo>
                    <a:lnTo>
                      <a:pt x="210" y="3"/>
                    </a:lnTo>
                    <a:lnTo>
                      <a:pt x="205" y="2"/>
                    </a:lnTo>
                    <a:lnTo>
                      <a:pt x="200" y="2"/>
                    </a:lnTo>
                    <a:lnTo>
                      <a:pt x="198" y="0"/>
                    </a:lnTo>
                    <a:lnTo>
                      <a:pt x="198" y="0"/>
                    </a:lnTo>
                    <a:lnTo>
                      <a:pt x="193" y="9"/>
                    </a:lnTo>
                    <a:lnTo>
                      <a:pt x="193" y="9"/>
                    </a:lnTo>
                    <a:lnTo>
                      <a:pt x="191" y="10"/>
                    </a:lnTo>
                    <a:lnTo>
                      <a:pt x="188" y="10"/>
                    </a:lnTo>
                    <a:lnTo>
                      <a:pt x="185" y="12"/>
                    </a:lnTo>
                    <a:lnTo>
                      <a:pt x="183" y="15"/>
                    </a:lnTo>
                    <a:lnTo>
                      <a:pt x="183" y="15"/>
                    </a:lnTo>
                    <a:lnTo>
                      <a:pt x="181" y="17"/>
                    </a:lnTo>
                    <a:lnTo>
                      <a:pt x="178" y="22"/>
                    </a:lnTo>
                    <a:lnTo>
                      <a:pt x="173" y="23"/>
                    </a:lnTo>
                    <a:lnTo>
                      <a:pt x="171" y="24"/>
                    </a:lnTo>
                    <a:lnTo>
                      <a:pt x="171" y="24"/>
                    </a:lnTo>
                    <a:lnTo>
                      <a:pt x="168" y="24"/>
                    </a:lnTo>
                    <a:lnTo>
                      <a:pt x="165" y="27"/>
                    </a:lnTo>
                    <a:lnTo>
                      <a:pt x="164" y="32"/>
                    </a:lnTo>
                    <a:lnTo>
                      <a:pt x="164" y="34"/>
                    </a:lnTo>
                    <a:lnTo>
                      <a:pt x="164" y="34"/>
                    </a:lnTo>
                    <a:lnTo>
                      <a:pt x="162" y="39"/>
                    </a:lnTo>
                    <a:lnTo>
                      <a:pt x="159" y="42"/>
                    </a:lnTo>
                    <a:lnTo>
                      <a:pt x="155" y="44"/>
                    </a:lnTo>
                    <a:lnTo>
                      <a:pt x="149" y="44"/>
                    </a:lnTo>
                    <a:lnTo>
                      <a:pt x="149" y="44"/>
                    </a:lnTo>
                    <a:lnTo>
                      <a:pt x="146" y="46"/>
                    </a:lnTo>
                    <a:lnTo>
                      <a:pt x="145" y="49"/>
                    </a:lnTo>
                    <a:lnTo>
                      <a:pt x="144" y="57"/>
                    </a:lnTo>
                    <a:lnTo>
                      <a:pt x="144" y="57"/>
                    </a:lnTo>
                    <a:lnTo>
                      <a:pt x="142" y="60"/>
                    </a:lnTo>
                    <a:lnTo>
                      <a:pt x="139" y="63"/>
                    </a:lnTo>
                    <a:lnTo>
                      <a:pt x="135" y="63"/>
                    </a:lnTo>
                    <a:lnTo>
                      <a:pt x="128" y="64"/>
                    </a:lnTo>
                    <a:lnTo>
                      <a:pt x="128" y="64"/>
                    </a:lnTo>
                    <a:lnTo>
                      <a:pt x="122" y="63"/>
                    </a:lnTo>
                    <a:lnTo>
                      <a:pt x="118" y="63"/>
                    </a:lnTo>
                    <a:lnTo>
                      <a:pt x="109" y="57"/>
                    </a:lnTo>
                    <a:lnTo>
                      <a:pt x="109" y="57"/>
                    </a:lnTo>
                    <a:lnTo>
                      <a:pt x="107" y="56"/>
                    </a:lnTo>
                    <a:lnTo>
                      <a:pt x="104" y="56"/>
                    </a:lnTo>
                    <a:lnTo>
                      <a:pt x="102" y="57"/>
                    </a:lnTo>
                    <a:lnTo>
                      <a:pt x="101" y="59"/>
                    </a:lnTo>
                    <a:lnTo>
                      <a:pt x="99" y="63"/>
                    </a:lnTo>
                    <a:lnTo>
                      <a:pt x="98" y="66"/>
                    </a:lnTo>
                    <a:lnTo>
                      <a:pt x="98" y="66"/>
                    </a:lnTo>
                    <a:lnTo>
                      <a:pt x="97" y="70"/>
                    </a:lnTo>
                    <a:lnTo>
                      <a:pt x="92" y="74"/>
                    </a:lnTo>
                    <a:lnTo>
                      <a:pt x="84" y="83"/>
                    </a:lnTo>
                    <a:lnTo>
                      <a:pt x="84" y="83"/>
                    </a:lnTo>
                    <a:lnTo>
                      <a:pt x="81" y="84"/>
                    </a:lnTo>
                    <a:lnTo>
                      <a:pt x="77" y="84"/>
                    </a:lnTo>
                    <a:lnTo>
                      <a:pt x="68" y="84"/>
                    </a:lnTo>
                    <a:lnTo>
                      <a:pt x="68" y="84"/>
                    </a:lnTo>
                    <a:lnTo>
                      <a:pt x="65" y="83"/>
                    </a:lnTo>
                    <a:lnTo>
                      <a:pt x="64" y="81"/>
                    </a:lnTo>
                    <a:lnTo>
                      <a:pt x="65" y="77"/>
                    </a:lnTo>
                    <a:lnTo>
                      <a:pt x="65" y="77"/>
                    </a:lnTo>
                    <a:lnTo>
                      <a:pt x="65" y="76"/>
                    </a:lnTo>
                    <a:lnTo>
                      <a:pt x="65" y="74"/>
                    </a:lnTo>
                    <a:lnTo>
                      <a:pt x="67" y="74"/>
                    </a:lnTo>
                    <a:lnTo>
                      <a:pt x="68" y="73"/>
                    </a:lnTo>
                    <a:lnTo>
                      <a:pt x="68" y="73"/>
                    </a:lnTo>
                    <a:lnTo>
                      <a:pt x="68" y="70"/>
                    </a:lnTo>
                    <a:lnTo>
                      <a:pt x="67" y="64"/>
                    </a:lnTo>
                    <a:lnTo>
                      <a:pt x="63" y="54"/>
                    </a:lnTo>
                    <a:lnTo>
                      <a:pt x="63" y="54"/>
                    </a:lnTo>
                    <a:lnTo>
                      <a:pt x="60" y="52"/>
                    </a:lnTo>
                    <a:lnTo>
                      <a:pt x="55" y="50"/>
                    </a:lnTo>
                    <a:lnTo>
                      <a:pt x="55" y="50"/>
                    </a:lnTo>
                    <a:lnTo>
                      <a:pt x="55" y="108"/>
                    </a:lnTo>
                    <a:lnTo>
                      <a:pt x="55" y="108"/>
                    </a:lnTo>
                    <a:lnTo>
                      <a:pt x="54" y="111"/>
                    </a:lnTo>
                    <a:lnTo>
                      <a:pt x="51" y="114"/>
                    </a:lnTo>
                    <a:lnTo>
                      <a:pt x="47" y="117"/>
                    </a:lnTo>
                    <a:lnTo>
                      <a:pt x="45" y="118"/>
                    </a:lnTo>
                    <a:lnTo>
                      <a:pt x="45" y="118"/>
                    </a:lnTo>
                    <a:lnTo>
                      <a:pt x="41" y="120"/>
                    </a:lnTo>
                    <a:lnTo>
                      <a:pt x="37" y="120"/>
                    </a:lnTo>
                    <a:lnTo>
                      <a:pt x="24" y="120"/>
                    </a:lnTo>
                    <a:lnTo>
                      <a:pt x="24" y="120"/>
                    </a:lnTo>
                    <a:lnTo>
                      <a:pt x="21" y="118"/>
                    </a:lnTo>
                    <a:lnTo>
                      <a:pt x="18" y="116"/>
                    </a:lnTo>
                    <a:lnTo>
                      <a:pt x="17" y="111"/>
                    </a:lnTo>
                    <a:lnTo>
                      <a:pt x="16" y="108"/>
                    </a:lnTo>
                    <a:lnTo>
                      <a:pt x="16" y="108"/>
                    </a:lnTo>
                    <a:lnTo>
                      <a:pt x="14" y="107"/>
                    </a:lnTo>
                    <a:lnTo>
                      <a:pt x="13" y="106"/>
                    </a:lnTo>
                    <a:lnTo>
                      <a:pt x="10" y="107"/>
                    </a:lnTo>
                    <a:lnTo>
                      <a:pt x="8" y="110"/>
                    </a:lnTo>
                    <a:lnTo>
                      <a:pt x="7" y="113"/>
                    </a:lnTo>
                    <a:lnTo>
                      <a:pt x="7" y="113"/>
                    </a:lnTo>
                    <a:lnTo>
                      <a:pt x="6" y="114"/>
                    </a:lnTo>
                    <a:lnTo>
                      <a:pt x="4" y="114"/>
                    </a:lnTo>
                    <a:lnTo>
                      <a:pt x="0" y="114"/>
                    </a:lnTo>
                    <a:lnTo>
                      <a:pt x="0" y="114"/>
                    </a:lnTo>
                    <a:lnTo>
                      <a:pt x="7" y="127"/>
                    </a:lnTo>
                    <a:lnTo>
                      <a:pt x="13" y="140"/>
                    </a:lnTo>
                    <a:lnTo>
                      <a:pt x="13" y="140"/>
                    </a:lnTo>
                    <a:lnTo>
                      <a:pt x="16" y="150"/>
                    </a:lnTo>
                    <a:lnTo>
                      <a:pt x="20" y="158"/>
                    </a:lnTo>
                    <a:lnTo>
                      <a:pt x="24" y="165"/>
                    </a:lnTo>
                    <a:lnTo>
                      <a:pt x="27" y="171"/>
                    </a:lnTo>
                    <a:lnTo>
                      <a:pt x="27" y="171"/>
                    </a:lnTo>
                    <a:lnTo>
                      <a:pt x="30" y="181"/>
                    </a:lnTo>
                    <a:lnTo>
                      <a:pt x="30" y="185"/>
                    </a:lnTo>
                    <a:lnTo>
                      <a:pt x="27" y="187"/>
                    </a:lnTo>
                    <a:lnTo>
                      <a:pt x="27" y="187"/>
                    </a:lnTo>
                    <a:lnTo>
                      <a:pt x="24" y="188"/>
                    </a:lnTo>
                    <a:lnTo>
                      <a:pt x="24" y="191"/>
                    </a:lnTo>
                    <a:lnTo>
                      <a:pt x="24" y="194"/>
                    </a:lnTo>
                    <a:lnTo>
                      <a:pt x="28" y="199"/>
                    </a:lnTo>
                    <a:lnTo>
                      <a:pt x="28" y="199"/>
                    </a:lnTo>
                    <a:lnTo>
                      <a:pt x="30" y="205"/>
                    </a:lnTo>
                    <a:lnTo>
                      <a:pt x="31" y="209"/>
                    </a:lnTo>
                    <a:lnTo>
                      <a:pt x="31" y="212"/>
                    </a:lnTo>
                    <a:lnTo>
                      <a:pt x="33" y="214"/>
                    </a:lnTo>
                    <a:lnTo>
                      <a:pt x="33" y="214"/>
                    </a:lnTo>
                    <a:lnTo>
                      <a:pt x="35" y="214"/>
                    </a:lnTo>
                    <a:lnTo>
                      <a:pt x="37" y="215"/>
                    </a:lnTo>
                    <a:lnTo>
                      <a:pt x="38" y="217"/>
                    </a:lnTo>
                    <a:lnTo>
                      <a:pt x="40" y="218"/>
                    </a:lnTo>
                    <a:lnTo>
                      <a:pt x="40" y="218"/>
                    </a:lnTo>
                    <a:lnTo>
                      <a:pt x="43" y="218"/>
                    </a:lnTo>
                    <a:lnTo>
                      <a:pt x="44" y="219"/>
                    </a:lnTo>
                    <a:lnTo>
                      <a:pt x="48" y="224"/>
                    </a:lnTo>
                    <a:lnTo>
                      <a:pt x="48" y="224"/>
                    </a:lnTo>
                    <a:lnTo>
                      <a:pt x="50" y="226"/>
                    </a:lnTo>
                    <a:lnTo>
                      <a:pt x="53" y="226"/>
                    </a:lnTo>
                    <a:lnTo>
                      <a:pt x="55" y="225"/>
                    </a:lnTo>
                    <a:lnTo>
                      <a:pt x="58" y="224"/>
                    </a:lnTo>
                    <a:lnTo>
                      <a:pt x="58" y="224"/>
                    </a:lnTo>
                    <a:lnTo>
                      <a:pt x="61" y="221"/>
                    </a:lnTo>
                    <a:lnTo>
                      <a:pt x="65" y="219"/>
                    </a:lnTo>
                    <a:lnTo>
                      <a:pt x="78" y="218"/>
                    </a:lnTo>
                    <a:lnTo>
                      <a:pt x="78" y="218"/>
                    </a:lnTo>
                    <a:lnTo>
                      <a:pt x="82" y="218"/>
                    </a:lnTo>
                    <a:lnTo>
                      <a:pt x="85" y="217"/>
                    </a:lnTo>
                    <a:lnTo>
                      <a:pt x="88" y="215"/>
                    </a:lnTo>
                    <a:lnTo>
                      <a:pt x="92" y="212"/>
                    </a:lnTo>
                    <a:lnTo>
                      <a:pt x="92" y="212"/>
                    </a:lnTo>
                    <a:lnTo>
                      <a:pt x="98" y="211"/>
                    </a:lnTo>
                    <a:lnTo>
                      <a:pt x="105" y="211"/>
                    </a:lnTo>
                    <a:lnTo>
                      <a:pt x="111" y="211"/>
                    </a:lnTo>
                    <a:lnTo>
                      <a:pt x="117" y="212"/>
                    </a:lnTo>
                    <a:lnTo>
                      <a:pt x="117" y="212"/>
                    </a:lnTo>
                    <a:lnTo>
                      <a:pt x="122" y="214"/>
                    </a:lnTo>
                    <a:lnTo>
                      <a:pt x="127" y="214"/>
                    </a:lnTo>
                    <a:lnTo>
                      <a:pt x="132" y="211"/>
                    </a:lnTo>
                    <a:lnTo>
                      <a:pt x="132" y="211"/>
                    </a:lnTo>
                    <a:lnTo>
                      <a:pt x="135" y="209"/>
                    </a:lnTo>
                    <a:lnTo>
                      <a:pt x="138" y="211"/>
                    </a:lnTo>
                    <a:lnTo>
                      <a:pt x="141" y="211"/>
                    </a:lnTo>
                    <a:lnTo>
                      <a:pt x="142" y="209"/>
                    </a:lnTo>
                    <a:lnTo>
                      <a:pt x="142" y="208"/>
                    </a:lnTo>
                    <a:lnTo>
                      <a:pt x="142" y="208"/>
                    </a:lnTo>
                    <a:lnTo>
                      <a:pt x="144" y="205"/>
                    </a:lnTo>
                    <a:lnTo>
                      <a:pt x="146" y="204"/>
                    </a:lnTo>
                    <a:lnTo>
                      <a:pt x="156" y="204"/>
                    </a:lnTo>
                    <a:lnTo>
                      <a:pt x="156" y="204"/>
                    </a:lnTo>
                    <a:lnTo>
                      <a:pt x="162" y="202"/>
                    </a:lnTo>
                    <a:lnTo>
                      <a:pt x="171" y="198"/>
                    </a:lnTo>
                    <a:lnTo>
                      <a:pt x="179" y="191"/>
                    </a:lnTo>
                    <a:lnTo>
                      <a:pt x="189" y="182"/>
                    </a:lnTo>
                    <a:lnTo>
                      <a:pt x="189" y="182"/>
                    </a:lnTo>
                    <a:lnTo>
                      <a:pt x="199" y="172"/>
                    </a:lnTo>
                    <a:lnTo>
                      <a:pt x="209" y="160"/>
                    </a:lnTo>
                    <a:lnTo>
                      <a:pt x="220" y="147"/>
                    </a:lnTo>
                    <a:lnTo>
                      <a:pt x="228" y="137"/>
                    </a:lnTo>
                    <a:lnTo>
                      <a:pt x="228" y="137"/>
                    </a:lnTo>
                    <a:lnTo>
                      <a:pt x="232" y="128"/>
                    </a:lnTo>
                    <a:lnTo>
                      <a:pt x="239" y="121"/>
                    </a:lnTo>
                    <a:lnTo>
                      <a:pt x="250" y="111"/>
                    </a:lnTo>
                    <a:lnTo>
                      <a:pt x="250" y="111"/>
                    </a:lnTo>
                    <a:lnTo>
                      <a:pt x="253" y="107"/>
                    </a:lnTo>
                    <a:lnTo>
                      <a:pt x="255" y="100"/>
                    </a:lnTo>
                    <a:lnTo>
                      <a:pt x="257" y="84"/>
                    </a:lnTo>
                    <a:lnTo>
                      <a:pt x="257" y="84"/>
                    </a:lnTo>
                    <a:lnTo>
                      <a:pt x="246" y="86"/>
                    </a:lnTo>
                    <a:lnTo>
                      <a:pt x="246" y="86"/>
                    </a:lnTo>
                    <a:close/>
                    <a:moveTo>
                      <a:pt x="196" y="138"/>
                    </a:moveTo>
                    <a:lnTo>
                      <a:pt x="196" y="138"/>
                    </a:lnTo>
                    <a:lnTo>
                      <a:pt x="196" y="140"/>
                    </a:lnTo>
                    <a:lnTo>
                      <a:pt x="195" y="140"/>
                    </a:lnTo>
                    <a:lnTo>
                      <a:pt x="192" y="140"/>
                    </a:lnTo>
                    <a:lnTo>
                      <a:pt x="188" y="140"/>
                    </a:lnTo>
                    <a:lnTo>
                      <a:pt x="186" y="141"/>
                    </a:lnTo>
                    <a:lnTo>
                      <a:pt x="186" y="141"/>
                    </a:lnTo>
                    <a:lnTo>
                      <a:pt x="182" y="150"/>
                    </a:lnTo>
                    <a:lnTo>
                      <a:pt x="175" y="148"/>
                    </a:lnTo>
                    <a:lnTo>
                      <a:pt x="166" y="135"/>
                    </a:lnTo>
                    <a:lnTo>
                      <a:pt x="166" y="135"/>
                    </a:lnTo>
                    <a:lnTo>
                      <a:pt x="175" y="121"/>
                    </a:lnTo>
                    <a:lnTo>
                      <a:pt x="175" y="121"/>
                    </a:lnTo>
                    <a:lnTo>
                      <a:pt x="178" y="118"/>
                    </a:lnTo>
                    <a:lnTo>
                      <a:pt x="183" y="116"/>
                    </a:lnTo>
                    <a:lnTo>
                      <a:pt x="188" y="113"/>
                    </a:lnTo>
                    <a:lnTo>
                      <a:pt x="191" y="114"/>
                    </a:lnTo>
                    <a:lnTo>
                      <a:pt x="192" y="114"/>
                    </a:lnTo>
                    <a:lnTo>
                      <a:pt x="192" y="114"/>
                    </a:lnTo>
                    <a:lnTo>
                      <a:pt x="193" y="117"/>
                    </a:lnTo>
                    <a:lnTo>
                      <a:pt x="198" y="121"/>
                    </a:lnTo>
                    <a:lnTo>
                      <a:pt x="200" y="124"/>
                    </a:lnTo>
                    <a:lnTo>
                      <a:pt x="202" y="127"/>
                    </a:lnTo>
                    <a:lnTo>
                      <a:pt x="202" y="127"/>
                    </a:lnTo>
                    <a:lnTo>
                      <a:pt x="200" y="130"/>
                    </a:lnTo>
                    <a:lnTo>
                      <a:pt x="199" y="133"/>
                    </a:lnTo>
                    <a:lnTo>
                      <a:pt x="196" y="135"/>
                    </a:lnTo>
                    <a:lnTo>
                      <a:pt x="196" y="138"/>
                    </a:lnTo>
                    <a:lnTo>
                      <a:pt x="196" y="13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29" name="Google Shape;1329;p19"/>
              <p:cNvSpPr/>
              <p:nvPr/>
            </p:nvSpPr>
            <p:spPr>
              <a:xfrm>
                <a:off x="5332609" y="4598298"/>
                <a:ext cx="170176" cy="335911"/>
              </a:xfrm>
              <a:custGeom>
                <a:rect b="b" l="l" r="r" t="t"/>
                <a:pathLst>
                  <a:path extrusionOk="0" h="227" w="115">
                    <a:moveTo>
                      <a:pt x="98" y="3"/>
                    </a:moveTo>
                    <a:lnTo>
                      <a:pt x="98" y="3"/>
                    </a:lnTo>
                    <a:lnTo>
                      <a:pt x="96" y="0"/>
                    </a:lnTo>
                    <a:lnTo>
                      <a:pt x="94" y="1"/>
                    </a:lnTo>
                    <a:lnTo>
                      <a:pt x="93" y="7"/>
                    </a:lnTo>
                    <a:lnTo>
                      <a:pt x="93" y="7"/>
                    </a:lnTo>
                    <a:lnTo>
                      <a:pt x="90" y="11"/>
                    </a:lnTo>
                    <a:lnTo>
                      <a:pt x="90" y="18"/>
                    </a:lnTo>
                    <a:lnTo>
                      <a:pt x="90" y="18"/>
                    </a:lnTo>
                    <a:lnTo>
                      <a:pt x="88" y="21"/>
                    </a:lnTo>
                    <a:lnTo>
                      <a:pt x="87" y="24"/>
                    </a:lnTo>
                    <a:lnTo>
                      <a:pt x="83" y="25"/>
                    </a:lnTo>
                    <a:lnTo>
                      <a:pt x="80" y="25"/>
                    </a:lnTo>
                    <a:lnTo>
                      <a:pt x="80" y="25"/>
                    </a:lnTo>
                    <a:lnTo>
                      <a:pt x="77" y="25"/>
                    </a:lnTo>
                    <a:lnTo>
                      <a:pt x="74" y="27"/>
                    </a:lnTo>
                    <a:lnTo>
                      <a:pt x="71" y="30"/>
                    </a:lnTo>
                    <a:lnTo>
                      <a:pt x="73" y="33"/>
                    </a:lnTo>
                    <a:lnTo>
                      <a:pt x="73" y="33"/>
                    </a:lnTo>
                    <a:lnTo>
                      <a:pt x="73" y="35"/>
                    </a:lnTo>
                    <a:lnTo>
                      <a:pt x="71" y="37"/>
                    </a:lnTo>
                    <a:lnTo>
                      <a:pt x="71" y="38"/>
                    </a:lnTo>
                    <a:lnTo>
                      <a:pt x="71" y="41"/>
                    </a:lnTo>
                    <a:lnTo>
                      <a:pt x="71" y="41"/>
                    </a:lnTo>
                    <a:lnTo>
                      <a:pt x="71" y="44"/>
                    </a:lnTo>
                    <a:lnTo>
                      <a:pt x="69" y="47"/>
                    </a:lnTo>
                    <a:lnTo>
                      <a:pt x="64" y="50"/>
                    </a:lnTo>
                    <a:lnTo>
                      <a:pt x="60" y="51"/>
                    </a:lnTo>
                    <a:lnTo>
                      <a:pt x="60" y="51"/>
                    </a:lnTo>
                    <a:lnTo>
                      <a:pt x="54" y="52"/>
                    </a:lnTo>
                    <a:lnTo>
                      <a:pt x="49" y="57"/>
                    </a:lnTo>
                    <a:lnTo>
                      <a:pt x="43" y="61"/>
                    </a:lnTo>
                    <a:lnTo>
                      <a:pt x="40" y="62"/>
                    </a:lnTo>
                    <a:lnTo>
                      <a:pt x="37" y="62"/>
                    </a:lnTo>
                    <a:lnTo>
                      <a:pt x="37" y="62"/>
                    </a:lnTo>
                    <a:lnTo>
                      <a:pt x="32" y="62"/>
                    </a:lnTo>
                    <a:lnTo>
                      <a:pt x="27" y="64"/>
                    </a:lnTo>
                    <a:lnTo>
                      <a:pt x="22" y="65"/>
                    </a:lnTo>
                    <a:lnTo>
                      <a:pt x="17" y="67"/>
                    </a:lnTo>
                    <a:lnTo>
                      <a:pt x="17" y="67"/>
                    </a:lnTo>
                    <a:lnTo>
                      <a:pt x="16" y="67"/>
                    </a:lnTo>
                    <a:lnTo>
                      <a:pt x="14" y="68"/>
                    </a:lnTo>
                    <a:lnTo>
                      <a:pt x="13" y="74"/>
                    </a:lnTo>
                    <a:lnTo>
                      <a:pt x="13" y="81"/>
                    </a:lnTo>
                    <a:lnTo>
                      <a:pt x="10" y="88"/>
                    </a:lnTo>
                    <a:lnTo>
                      <a:pt x="10" y="88"/>
                    </a:lnTo>
                    <a:lnTo>
                      <a:pt x="9" y="94"/>
                    </a:lnTo>
                    <a:lnTo>
                      <a:pt x="7" y="101"/>
                    </a:lnTo>
                    <a:lnTo>
                      <a:pt x="10" y="108"/>
                    </a:lnTo>
                    <a:lnTo>
                      <a:pt x="13" y="117"/>
                    </a:lnTo>
                    <a:lnTo>
                      <a:pt x="13" y="117"/>
                    </a:lnTo>
                    <a:lnTo>
                      <a:pt x="14" y="124"/>
                    </a:lnTo>
                    <a:lnTo>
                      <a:pt x="16" y="132"/>
                    </a:lnTo>
                    <a:lnTo>
                      <a:pt x="16" y="135"/>
                    </a:lnTo>
                    <a:lnTo>
                      <a:pt x="14" y="139"/>
                    </a:lnTo>
                    <a:lnTo>
                      <a:pt x="9" y="149"/>
                    </a:lnTo>
                    <a:lnTo>
                      <a:pt x="9" y="149"/>
                    </a:lnTo>
                    <a:lnTo>
                      <a:pt x="5" y="155"/>
                    </a:lnTo>
                    <a:lnTo>
                      <a:pt x="2" y="159"/>
                    </a:lnTo>
                    <a:lnTo>
                      <a:pt x="0" y="171"/>
                    </a:lnTo>
                    <a:lnTo>
                      <a:pt x="0" y="179"/>
                    </a:lnTo>
                    <a:lnTo>
                      <a:pt x="3" y="188"/>
                    </a:lnTo>
                    <a:lnTo>
                      <a:pt x="3" y="188"/>
                    </a:lnTo>
                    <a:lnTo>
                      <a:pt x="5" y="195"/>
                    </a:lnTo>
                    <a:lnTo>
                      <a:pt x="7" y="203"/>
                    </a:lnTo>
                    <a:lnTo>
                      <a:pt x="9" y="212"/>
                    </a:lnTo>
                    <a:lnTo>
                      <a:pt x="13" y="218"/>
                    </a:lnTo>
                    <a:lnTo>
                      <a:pt x="13" y="218"/>
                    </a:lnTo>
                    <a:lnTo>
                      <a:pt x="19" y="223"/>
                    </a:lnTo>
                    <a:lnTo>
                      <a:pt x="27" y="226"/>
                    </a:lnTo>
                    <a:lnTo>
                      <a:pt x="36" y="227"/>
                    </a:lnTo>
                    <a:lnTo>
                      <a:pt x="39" y="226"/>
                    </a:lnTo>
                    <a:lnTo>
                      <a:pt x="42" y="225"/>
                    </a:lnTo>
                    <a:lnTo>
                      <a:pt x="42" y="225"/>
                    </a:lnTo>
                    <a:lnTo>
                      <a:pt x="46" y="223"/>
                    </a:lnTo>
                    <a:lnTo>
                      <a:pt x="49" y="223"/>
                    </a:lnTo>
                    <a:lnTo>
                      <a:pt x="53" y="222"/>
                    </a:lnTo>
                    <a:lnTo>
                      <a:pt x="59" y="219"/>
                    </a:lnTo>
                    <a:lnTo>
                      <a:pt x="59" y="219"/>
                    </a:lnTo>
                    <a:lnTo>
                      <a:pt x="63" y="209"/>
                    </a:lnTo>
                    <a:lnTo>
                      <a:pt x="69" y="192"/>
                    </a:lnTo>
                    <a:lnTo>
                      <a:pt x="81" y="152"/>
                    </a:lnTo>
                    <a:lnTo>
                      <a:pt x="81" y="152"/>
                    </a:lnTo>
                    <a:lnTo>
                      <a:pt x="93" y="114"/>
                    </a:lnTo>
                    <a:lnTo>
                      <a:pt x="97" y="98"/>
                    </a:lnTo>
                    <a:lnTo>
                      <a:pt x="98" y="89"/>
                    </a:lnTo>
                    <a:lnTo>
                      <a:pt x="98" y="89"/>
                    </a:lnTo>
                    <a:lnTo>
                      <a:pt x="98" y="84"/>
                    </a:lnTo>
                    <a:lnTo>
                      <a:pt x="101" y="80"/>
                    </a:lnTo>
                    <a:lnTo>
                      <a:pt x="103" y="75"/>
                    </a:lnTo>
                    <a:lnTo>
                      <a:pt x="101" y="71"/>
                    </a:lnTo>
                    <a:lnTo>
                      <a:pt x="101" y="71"/>
                    </a:lnTo>
                    <a:lnTo>
                      <a:pt x="100" y="65"/>
                    </a:lnTo>
                    <a:lnTo>
                      <a:pt x="101" y="61"/>
                    </a:lnTo>
                    <a:lnTo>
                      <a:pt x="103" y="60"/>
                    </a:lnTo>
                    <a:lnTo>
                      <a:pt x="104" y="60"/>
                    </a:lnTo>
                    <a:lnTo>
                      <a:pt x="106" y="61"/>
                    </a:lnTo>
                    <a:lnTo>
                      <a:pt x="106" y="61"/>
                    </a:lnTo>
                    <a:lnTo>
                      <a:pt x="108" y="64"/>
                    </a:lnTo>
                    <a:lnTo>
                      <a:pt x="111" y="65"/>
                    </a:lnTo>
                    <a:lnTo>
                      <a:pt x="114" y="64"/>
                    </a:lnTo>
                    <a:lnTo>
                      <a:pt x="115" y="60"/>
                    </a:lnTo>
                    <a:lnTo>
                      <a:pt x="115" y="60"/>
                    </a:lnTo>
                    <a:lnTo>
                      <a:pt x="115" y="52"/>
                    </a:lnTo>
                    <a:lnTo>
                      <a:pt x="113" y="45"/>
                    </a:lnTo>
                    <a:lnTo>
                      <a:pt x="110" y="37"/>
                    </a:lnTo>
                    <a:lnTo>
                      <a:pt x="110" y="28"/>
                    </a:lnTo>
                    <a:lnTo>
                      <a:pt x="110" y="28"/>
                    </a:lnTo>
                    <a:lnTo>
                      <a:pt x="107" y="21"/>
                    </a:lnTo>
                    <a:lnTo>
                      <a:pt x="104" y="13"/>
                    </a:lnTo>
                    <a:lnTo>
                      <a:pt x="100" y="7"/>
                    </a:lnTo>
                    <a:lnTo>
                      <a:pt x="98" y="3"/>
                    </a:lnTo>
                    <a:lnTo>
                      <a:pt x="98" y="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0" name="Google Shape;1330;p19"/>
              <p:cNvSpPr/>
              <p:nvPr/>
            </p:nvSpPr>
            <p:spPr>
              <a:xfrm>
                <a:off x="4246448" y="4044859"/>
                <a:ext cx="100626" cy="153897"/>
              </a:xfrm>
              <a:custGeom>
                <a:rect b="b" l="l" r="r" t="t"/>
                <a:pathLst>
                  <a:path extrusionOk="0" h="104" w="68">
                    <a:moveTo>
                      <a:pt x="59" y="42"/>
                    </a:moveTo>
                    <a:lnTo>
                      <a:pt x="59" y="42"/>
                    </a:lnTo>
                    <a:lnTo>
                      <a:pt x="57" y="37"/>
                    </a:lnTo>
                    <a:lnTo>
                      <a:pt x="57" y="31"/>
                    </a:lnTo>
                    <a:lnTo>
                      <a:pt x="59" y="20"/>
                    </a:lnTo>
                    <a:lnTo>
                      <a:pt x="59" y="20"/>
                    </a:lnTo>
                    <a:lnTo>
                      <a:pt x="57" y="14"/>
                    </a:lnTo>
                    <a:lnTo>
                      <a:pt x="54" y="10"/>
                    </a:lnTo>
                    <a:lnTo>
                      <a:pt x="54" y="10"/>
                    </a:lnTo>
                    <a:lnTo>
                      <a:pt x="53" y="7"/>
                    </a:lnTo>
                    <a:lnTo>
                      <a:pt x="51" y="0"/>
                    </a:lnTo>
                    <a:lnTo>
                      <a:pt x="51" y="0"/>
                    </a:lnTo>
                    <a:lnTo>
                      <a:pt x="50" y="1"/>
                    </a:lnTo>
                    <a:lnTo>
                      <a:pt x="49" y="3"/>
                    </a:lnTo>
                    <a:lnTo>
                      <a:pt x="47" y="4"/>
                    </a:lnTo>
                    <a:lnTo>
                      <a:pt x="47" y="4"/>
                    </a:lnTo>
                    <a:lnTo>
                      <a:pt x="47" y="4"/>
                    </a:lnTo>
                    <a:lnTo>
                      <a:pt x="40" y="3"/>
                    </a:lnTo>
                    <a:lnTo>
                      <a:pt x="27" y="1"/>
                    </a:lnTo>
                    <a:lnTo>
                      <a:pt x="13" y="1"/>
                    </a:lnTo>
                    <a:lnTo>
                      <a:pt x="9" y="3"/>
                    </a:lnTo>
                    <a:lnTo>
                      <a:pt x="7" y="3"/>
                    </a:lnTo>
                    <a:lnTo>
                      <a:pt x="7" y="3"/>
                    </a:lnTo>
                    <a:lnTo>
                      <a:pt x="6" y="7"/>
                    </a:lnTo>
                    <a:lnTo>
                      <a:pt x="7" y="11"/>
                    </a:lnTo>
                    <a:lnTo>
                      <a:pt x="10" y="20"/>
                    </a:lnTo>
                    <a:lnTo>
                      <a:pt x="10" y="20"/>
                    </a:lnTo>
                    <a:lnTo>
                      <a:pt x="9" y="21"/>
                    </a:lnTo>
                    <a:lnTo>
                      <a:pt x="7" y="22"/>
                    </a:lnTo>
                    <a:lnTo>
                      <a:pt x="7" y="22"/>
                    </a:lnTo>
                    <a:lnTo>
                      <a:pt x="10" y="30"/>
                    </a:lnTo>
                    <a:lnTo>
                      <a:pt x="12" y="37"/>
                    </a:lnTo>
                    <a:lnTo>
                      <a:pt x="13" y="47"/>
                    </a:lnTo>
                    <a:lnTo>
                      <a:pt x="13" y="47"/>
                    </a:lnTo>
                    <a:lnTo>
                      <a:pt x="12" y="50"/>
                    </a:lnTo>
                    <a:lnTo>
                      <a:pt x="10" y="52"/>
                    </a:lnTo>
                    <a:lnTo>
                      <a:pt x="7" y="55"/>
                    </a:lnTo>
                    <a:lnTo>
                      <a:pt x="7" y="58"/>
                    </a:lnTo>
                    <a:lnTo>
                      <a:pt x="7" y="58"/>
                    </a:lnTo>
                    <a:lnTo>
                      <a:pt x="6" y="61"/>
                    </a:lnTo>
                    <a:lnTo>
                      <a:pt x="4" y="67"/>
                    </a:lnTo>
                    <a:lnTo>
                      <a:pt x="0" y="74"/>
                    </a:lnTo>
                    <a:lnTo>
                      <a:pt x="0" y="74"/>
                    </a:lnTo>
                    <a:lnTo>
                      <a:pt x="3" y="82"/>
                    </a:lnTo>
                    <a:lnTo>
                      <a:pt x="7" y="91"/>
                    </a:lnTo>
                    <a:lnTo>
                      <a:pt x="7" y="91"/>
                    </a:lnTo>
                    <a:lnTo>
                      <a:pt x="7" y="95"/>
                    </a:lnTo>
                    <a:lnTo>
                      <a:pt x="7" y="99"/>
                    </a:lnTo>
                    <a:lnTo>
                      <a:pt x="7" y="99"/>
                    </a:lnTo>
                    <a:lnTo>
                      <a:pt x="19" y="104"/>
                    </a:lnTo>
                    <a:lnTo>
                      <a:pt x="19" y="104"/>
                    </a:lnTo>
                    <a:lnTo>
                      <a:pt x="24" y="102"/>
                    </a:lnTo>
                    <a:lnTo>
                      <a:pt x="33" y="99"/>
                    </a:lnTo>
                    <a:lnTo>
                      <a:pt x="50" y="91"/>
                    </a:lnTo>
                    <a:lnTo>
                      <a:pt x="50" y="91"/>
                    </a:lnTo>
                    <a:lnTo>
                      <a:pt x="68" y="82"/>
                    </a:lnTo>
                    <a:lnTo>
                      <a:pt x="68" y="82"/>
                    </a:lnTo>
                    <a:lnTo>
                      <a:pt x="64" y="74"/>
                    </a:lnTo>
                    <a:lnTo>
                      <a:pt x="63" y="64"/>
                    </a:lnTo>
                    <a:lnTo>
                      <a:pt x="63" y="64"/>
                    </a:lnTo>
                    <a:lnTo>
                      <a:pt x="61" y="52"/>
                    </a:lnTo>
                    <a:lnTo>
                      <a:pt x="59" y="42"/>
                    </a:lnTo>
                    <a:lnTo>
                      <a:pt x="59" y="4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1" name="Google Shape;1331;p19"/>
              <p:cNvSpPr/>
              <p:nvPr/>
            </p:nvSpPr>
            <p:spPr>
              <a:xfrm>
                <a:off x="4048156" y="4109969"/>
                <a:ext cx="99146" cy="94706"/>
              </a:xfrm>
              <a:custGeom>
                <a:rect b="b" l="l" r="r" t="t"/>
                <a:pathLst>
                  <a:path extrusionOk="0" h="64" w="67">
                    <a:moveTo>
                      <a:pt x="55" y="37"/>
                    </a:moveTo>
                    <a:lnTo>
                      <a:pt x="55" y="37"/>
                    </a:lnTo>
                    <a:lnTo>
                      <a:pt x="50" y="34"/>
                    </a:lnTo>
                    <a:lnTo>
                      <a:pt x="49" y="33"/>
                    </a:lnTo>
                    <a:lnTo>
                      <a:pt x="50" y="31"/>
                    </a:lnTo>
                    <a:lnTo>
                      <a:pt x="50" y="31"/>
                    </a:lnTo>
                    <a:lnTo>
                      <a:pt x="50" y="30"/>
                    </a:lnTo>
                    <a:lnTo>
                      <a:pt x="52" y="27"/>
                    </a:lnTo>
                    <a:lnTo>
                      <a:pt x="52" y="20"/>
                    </a:lnTo>
                    <a:lnTo>
                      <a:pt x="52" y="20"/>
                    </a:lnTo>
                    <a:lnTo>
                      <a:pt x="52" y="15"/>
                    </a:lnTo>
                    <a:lnTo>
                      <a:pt x="52" y="15"/>
                    </a:lnTo>
                    <a:lnTo>
                      <a:pt x="50" y="15"/>
                    </a:lnTo>
                    <a:lnTo>
                      <a:pt x="49" y="14"/>
                    </a:lnTo>
                    <a:lnTo>
                      <a:pt x="49" y="14"/>
                    </a:lnTo>
                    <a:lnTo>
                      <a:pt x="47" y="13"/>
                    </a:lnTo>
                    <a:lnTo>
                      <a:pt x="46" y="14"/>
                    </a:lnTo>
                    <a:lnTo>
                      <a:pt x="42" y="18"/>
                    </a:lnTo>
                    <a:lnTo>
                      <a:pt x="42" y="18"/>
                    </a:lnTo>
                    <a:lnTo>
                      <a:pt x="40" y="20"/>
                    </a:lnTo>
                    <a:lnTo>
                      <a:pt x="37" y="18"/>
                    </a:lnTo>
                    <a:lnTo>
                      <a:pt x="35" y="17"/>
                    </a:lnTo>
                    <a:lnTo>
                      <a:pt x="35" y="13"/>
                    </a:lnTo>
                    <a:lnTo>
                      <a:pt x="35" y="13"/>
                    </a:lnTo>
                    <a:lnTo>
                      <a:pt x="35" y="8"/>
                    </a:lnTo>
                    <a:lnTo>
                      <a:pt x="33" y="4"/>
                    </a:lnTo>
                    <a:lnTo>
                      <a:pt x="32" y="1"/>
                    </a:lnTo>
                    <a:lnTo>
                      <a:pt x="30" y="0"/>
                    </a:lnTo>
                    <a:lnTo>
                      <a:pt x="30" y="0"/>
                    </a:lnTo>
                    <a:lnTo>
                      <a:pt x="19" y="1"/>
                    </a:lnTo>
                    <a:lnTo>
                      <a:pt x="19" y="1"/>
                    </a:lnTo>
                    <a:lnTo>
                      <a:pt x="19" y="6"/>
                    </a:lnTo>
                    <a:lnTo>
                      <a:pt x="18" y="10"/>
                    </a:lnTo>
                    <a:lnTo>
                      <a:pt x="18" y="10"/>
                    </a:lnTo>
                    <a:lnTo>
                      <a:pt x="15" y="13"/>
                    </a:lnTo>
                    <a:lnTo>
                      <a:pt x="12" y="15"/>
                    </a:lnTo>
                    <a:lnTo>
                      <a:pt x="5" y="20"/>
                    </a:lnTo>
                    <a:lnTo>
                      <a:pt x="5" y="20"/>
                    </a:lnTo>
                    <a:lnTo>
                      <a:pt x="0" y="25"/>
                    </a:lnTo>
                    <a:lnTo>
                      <a:pt x="0" y="25"/>
                    </a:lnTo>
                    <a:lnTo>
                      <a:pt x="22" y="40"/>
                    </a:lnTo>
                    <a:lnTo>
                      <a:pt x="22" y="40"/>
                    </a:lnTo>
                    <a:lnTo>
                      <a:pt x="42" y="54"/>
                    </a:lnTo>
                    <a:lnTo>
                      <a:pt x="52" y="60"/>
                    </a:lnTo>
                    <a:lnTo>
                      <a:pt x="59" y="62"/>
                    </a:lnTo>
                    <a:lnTo>
                      <a:pt x="59" y="62"/>
                    </a:lnTo>
                    <a:lnTo>
                      <a:pt x="63" y="64"/>
                    </a:lnTo>
                    <a:lnTo>
                      <a:pt x="63" y="64"/>
                    </a:lnTo>
                    <a:lnTo>
                      <a:pt x="66" y="54"/>
                    </a:lnTo>
                    <a:lnTo>
                      <a:pt x="67" y="48"/>
                    </a:lnTo>
                    <a:lnTo>
                      <a:pt x="67" y="48"/>
                    </a:lnTo>
                    <a:lnTo>
                      <a:pt x="66" y="45"/>
                    </a:lnTo>
                    <a:lnTo>
                      <a:pt x="63" y="41"/>
                    </a:lnTo>
                    <a:lnTo>
                      <a:pt x="55" y="37"/>
                    </a:lnTo>
                    <a:lnTo>
                      <a:pt x="55" y="3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2" name="Google Shape;1332;p19"/>
              <p:cNvSpPr/>
              <p:nvPr/>
            </p:nvSpPr>
            <p:spPr>
              <a:xfrm>
                <a:off x="4120667" y="4055217"/>
                <a:ext cx="145019" cy="149459"/>
              </a:xfrm>
              <a:custGeom>
                <a:rect b="b" l="l" r="r" t="t"/>
                <a:pathLst>
                  <a:path extrusionOk="0" h="101" w="98">
                    <a:moveTo>
                      <a:pt x="92" y="84"/>
                    </a:moveTo>
                    <a:lnTo>
                      <a:pt x="92" y="84"/>
                    </a:lnTo>
                    <a:lnTo>
                      <a:pt x="88" y="75"/>
                    </a:lnTo>
                    <a:lnTo>
                      <a:pt x="85" y="67"/>
                    </a:lnTo>
                    <a:lnTo>
                      <a:pt x="85" y="67"/>
                    </a:lnTo>
                    <a:lnTo>
                      <a:pt x="89" y="60"/>
                    </a:lnTo>
                    <a:lnTo>
                      <a:pt x="91" y="54"/>
                    </a:lnTo>
                    <a:lnTo>
                      <a:pt x="92" y="51"/>
                    </a:lnTo>
                    <a:lnTo>
                      <a:pt x="92" y="51"/>
                    </a:lnTo>
                    <a:lnTo>
                      <a:pt x="92" y="48"/>
                    </a:lnTo>
                    <a:lnTo>
                      <a:pt x="95" y="45"/>
                    </a:lnTo>
                    <a:lnTo>
                      <a:pt x="97" y="43"/>
                    </a:lnTo>
                    <a:lnTo>
                      <a:pt x="98" y="40"/>
                    </a:lnTo>
                    <a:lnTo>
                      <a:pt x="98" y="40"/>
                    </a:lnTo>
                    <a:lnTo>
                      <a:pt x="97" y="30"/>
                    </a:lnTo>
                    <a:lnTo>
                      <a:pt x="95" y="23"/>
                    </a:lnTo>
                    <a:lnTo>
                      <a:pt x="92" y="15"/>
                    </a:lnTo>
                    <a:lnTo>
                      <a:pt x="92" y="15"/>
                    </a:lnTo>
                    <a:lnTo>
                      <a:pt x="89" y="14"/>
                    </a:lnTo>
                    <a:lnTo>
                      <a:pt x="89" y="14"/>
                    </a:lnTo>
                    <a:lnTo>
                      <a:pt x="85" y="13"/>
                    </a:lnTo>
                    <a:lnTo>
                      <a:pt x="81" y="11"/>
                    </a:lnTo>
                    <a:lnTo>
                      <a:pt x="75" y="13"/>
                    </a:lnTo>
                    <a:lnTo>
                      <a:pt x="71" y="15"/>
                    </a:lnTo>
                    <a:lnTo>
                      <a:pt x="71" y="15"/>
                    </a:lnTo>
                    <a:lnTo>
                      <a:pt x="68" y="17"/>
                    </a:lnTo>
                    <a:lnTo>
                      <a:pt x="67" y="17"/>
                    </a:lnTo>
                    <a:lnTo>
                      <a:pt x="62" y="15"/>
                    </a:lnTo>
                    <a:lnTo>
                      <a:pt x="58" y="11"/>
                    </a:lnTo>
                    <a:lnTo>
                      <a:pt x="57" y="10"/>
                    </a:lnTo>
                    <a:lnTo>
                      <a:pt x="57" y="10"/>
                    </a:lnTo>
                    <a:lnTo>
                      <a:pt x="54" y="7"/>
                    </a:lnTo>
                    <a:lnTo>
                      <a:pt x="51" y="6"/>
                    </a:lnTo>
                    <a:lnTo>
                      <a:pt x="47" y="4"/>
                    </a:lnTo>
                    <a:lnTo>
                      <a:pt x="44" y="6"/>
                    </a:lnTo>
                    <a:lnTo>
                      <a:pt x="44" y="6"/>
                    </a:lnTo>
                    <a:lnTo>
                      <a:pt x="41" y="7"/>
                    </a:lnTo>
                    <a:lnTo>
                      <a:pt x="38" y="7"/>
                    </a:lnTo>
                    <a:lnTo>
                      <a:pt x="38" y="6"/>
                    </a:lnTo>
                    <a:lnTo>
                      <a:pt x="38" y="3"/>
                    </a:lnTo>
                    <a:lnTo>
                      <a:pt x="38" y="3"/>
                    </a:lnTo>
                    <a:lnTo>
                      <a:pt x="37" y="1"/>
                    </a:lnTo>
                    <a:lnTo>
                      <a:pt x="34" y="0"/>
                    </a:lnTo>
                    <a:lnTo>
                      <a:pt x="31" y="1"/>
                    </a:lnTo>
                    <a:lnTo>
                      <a:pt x="30" y="4"/>
                    </a:lnTo>
                    <a:lnTo>
                      <a:pt x="30" y="4"/>
                    </a:lnTo>
                    <a:lnTo>
                      <a:pt x="28" y="7"/>
                    </a:lnTo>
                    <a:lnTo>
                      <a:pt x="25" y="8"/>
                    </a:lnTo>
                    <a:lnTo>
                      <a:pt x="23" y="10"/>
                    </a:lnTo>
                    <a:lnTo>
                      <a:pt x="21" y="8"/>
                    </a:lnTo>
                    <a:lnTo>
                      <a:pt x="21" y="8"/>
                    </a:lnTo>
                    <a:lnTo>
                      <a:pt x="17" y="4"/>
                    </a:lnTo>
                    <a:lnTo>
                      <a:pt x="14" y="4"/>
                    </a:lnTo>
                    <a:lnTo>
                      <a:pt x="13" y="6"/>
                    </a:lnTo>
                    <a:lnTo>
                      <a:pt x="13" y="6"/>
                    </a:lnTo>
                    <a:lnTo>
                      <a:pt x="11" y="7"/>
                    </a:lnTo>
                    <a:lnTo>
                      <a:pt x="10" y="8"/>
                    </a:lnTo>
                    <a:lnTo>
                      <a:pt x="7" y="7"/>
                    </a:lnTo>
                    <a:lnTo>
                      <a:pt x="7" y="7"/>
                    </a:lnTo>
                    <a:lnTo>
                      <a:pt x="6" y="15"/>
                    </a:lnTo>
                    <a:lnTo>
                      <a:pt x="6" y="18"/>
                    </a:lnTo>
                    <a:lnTo>
                      <a:pt x="7" y="20"/>
                    </a:lnTo>
                    <a:lnTo>
                      <a:pt x="7" y="20"/>
                    </a:lnTo>
                    <a:lnTo>
                      <a:pt x="10" y="21"/>
                    </a:lnTo>
                    <a:lnTo>
                      <a:pt x="10" y="24"/>
                    </a:lnTo>
                    <a:lnTo>
                      <a:pt x="10" y="27"/>
                    </a:lnTo>
                    <a:lnTo>
                      <a:pt x="10" y="27"/>
                    </a:lnTo>
                    <a:lnTo>
                      <a:pt x="11" y="30"/>
                    </a:lnTo>
                    <a:lnTo>
                      <a:pt x="13" y="33"/>
                    </a:lnTo>
                    <a:lnTo>
                      <a:pt x="14" y="35"/>
                    </a:lnTo>
                    <a:lnTo>
                      <a:pt x="13" y="37"/>
                    </a:lnTo>
                    <a:lnTo>
                      <a:pt x="13" y="37"/>
                    </a:lnTo>
                    <a:lnTo>
                      <a:pt x="11" y="38"/>
                    </a:lnTo>
                    <a:lnTo>
                      <a:pt x="10" y="38"/>
                    </a:lnTo>
                    <a:lnTo>
                      <a:pt x="7" y="37"/>
                    </a:lnTo>
                    <a:lnTo>
                      <a:pt x="6" y="38"/>
                    </a:lnTo>
                    <a:lnTo>
                      <a:pt x="6" y="38"/>
                    </a:lnTo>
                    <a:lnTo>
                      <a:pt x="6" y="41"/>
                    </a:lnTo>
                    <a:lnTo>
                      <a:pt x="7" y="44"/>
                    </a:lnTo>
                    <a:lnTo>
                      <a:pt x="7" y="45"/>
                    </a:lnTo>
                    <a:lnTo>
                      <a:pt x="7" y="48"/>
                    </a:lnTo>
                    <a:lnTo>
                      <a:pt x="7" y="48"/>
                    </a:lnTo>
                    <a:lnTo>
                      <a:pt x="4" y="51"/>
                    </a:lnTo>
                    <a:lnTo>
                      <a:pt x="3" y="54"/>
                    </a:lnTo>
                    <a:lnTo>
                      <a:pt x="3" y="57"/>
                    </a:lnTo>
                    <a:lnTo>
                      <a:pt x="3" y="57"/>
                    </a:lnTo>
                    <a:lnTo>
                      <a:pt x="3" y="64"/>
                    </a:lnTo>
                    <a:lnTo>
                      <a:pt x="1" y="67"/>
                    </a:lnTo>
                    <a:lnTo>
                      <a:pt x="1" y="68"/>
                    </a:lnTo>
                    <a:lnTo>
                      <a:pt x="1" y="68"/>
                    </a:lnTo>
                    <a:lnTo>
                      <a:pt x="0" y="70"/>
                    </a:lnTo>
                    <a:lnTo>
                      <a:pt x="1" y="71"/>
                    </a:lnTo>
                    <a:lnTo>
                      <a:pt x="6" y="74"/>
                    </a:lnTo>
                    <a:lnTo>
                      <a:pt x="6" y="74"/>
                    </a:lnTo>
                    <a:lnTo>
                      <a:pt x="14" y="78"/>
                    </a:lnTo>
                    <a:lnTo>
                      <a:pt x="17" y="82"/>
                    </a:lnTo>
                    <a:lnTo>
                      <a:pt x="18" y="85"/>
                    </a:lnTo>
                    <a:lnTo>
                      <a:pt x="18" y="85"/>
                    </a:lnTo>
                    <a:lnTo>
                      <a:pt x="17" y="91"/>
                    </a:lnTo>
                    <a:lnTo>
                      <a:pt x="14" y="101"/>
                    </a:lnTo>
                    <a:lnTo>
                      <a:pt x="14" y="101"/>
                    </a:lnTo>
                    <a:lnTo>
                      <a:pt x="23" y="99"/>
                    </a:lnTo>
                    <a:lnTo>
                      <a:pt x="34" y="97"/>
                    </a:lnTo>
                    <a:lnTo>
                      <a:pt x="47" y="94"/>
                    </a:lnTo>
                    <a:lnTo>
                      <a:pt x="61" y="89"/>
                    </a:lnTo>
                    <a:lnTo>
                      <a:pt x="61" y="89"/>
                    </a:lnTo>
                    <a:lnTo>
                      <a:pt x="70" y="89"/>
                    </a:lnTo>
                    <a:lnTo>
                      <a:pt x="78" y="89"/>
                    </a:lnTo>
                    <a:lnTo>
                      <a:pt x="92" y="92"/>
                    </a:lnTo>
                    <a:lnTo>
                      <a:pt x="92" y="92"/>
                    </a:lnTo>
                    <a:lnTo>
                      <a:pt x="92" y="88"/>
                    </a:lnTo>
                    <a:lnTo>
                      <a:pt x="92" y="84"/>
                    </a:lnTo>
                    <a:lnTo>
                      <a:pt x="92" y="8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3" name="Google Shape;1333;p19"/>
              <p:cNvSpPr/>
              <p:nvPr/>
            </p:nvSpPr>
            <p:spPr>
              <a:xfrm>
                <a:off x="4344113" y="4012303"/>
                <a:ext cx="69550" cy="146499"/>
              </a:xfrm>
              <a:custGeom>
                <a:rect b="b" l="l" r="r" t="t"/>
                <a:pathLst>
                  <a:path extrusionOk="0" h="99" w="47">
                    <a:moveTo>
                      <a:pt x="31" y="63"/>
                    </a:moveTo>
                    <a:lnTo>
                      <a:pt x="31" y="63"/>
                    </a:lnTo>
                    <a:lnTo>
                      <a:pt x="32" y="59"/>
                    </a:lnTo>
                    <a:lnTo>
                      <a:pt x="35" y="54"/>
                    </a:lnTo>
                    <a:lnTo>
                      <a:pt x="38" y="52"/>
                    </a:lnTo>
                    <a:lnTo>
                      <a:pt x="38" y="52"/>
                    </a:lnTo>
                    <a:lnTo>
                      <a:pt x="39" y="49"/>
                    </a:lnTo>
                    <a:lnTo>
                      <a:pt x="44" y="42"/>
                    </a:lnTo>
                    <a:lnTo>
                      <a:pt x="44" y="42"/>
                    </a:lnTo>
                    <a:lnTo>
                      <a:pt x="47" y="37"/>
                    </a:lnTo>
                    <a:lnTo>
                      <a:pt x="47" y="30"/>
                    </a:lnTo>
                    <a:lnTo>
                      <a:pt x="47" y="19"/>
                    </a:lnTo>
                    <a:lnTo>
                      <a:pt x="47" y="19"/>
                    </a:lnTo>
                    <a:lnTo>
                      <a:pt x="44" y="9"/>
                    </a:lnTo>
                    <a:lnTo>
                      <a:pt x="44" y="9"/>
                    </a:lnTo>
                    <a:lnTo>
                      <a:pt x="42" y="9"/>
                    </a:lnTo>
                    <a:lnTo>
                      <a:pt x="39" y="9"/>
                    </a:lnTo>
                    <a:lnTo>
                      <a:pt x="39" y="9"/>
                    </a:lnTo>
                    <a:lnTo>
                      <a:pt x="37" y="6"/>
                    </a:lnTo>
                    <a:lnTo>
                      <a:pt x="37" y="5"/>
                    </a:lnTo>
                    <a:lnTo>
                      <a:pt x="37" y="2"/>
                    </a:lnTo>
                    <a:lnTo>
                      <a:pt x="34" y="0"/>
                    </a:lnTo>
                    <a:lnTo>
                      <a:pt x="34" y="0"/>
                    </a:lnTo>
                    <a:lnTo>
                      <a:pt x="31" y="0"/>
                    </a:lnTo>
                    <a:lnTo>
                      <a:pt x="30" y="3"/>
                    </a:lnTo>
                    <a:lnTo>
                      <a:pt x="28" y="5"/>
                    </a:lnTo>
                    <a:lnTo>
                      <a:pt x="28" y="9"/>
                    </a:lnTo>
                    <a:lnTo>
                      <a:pt x="28" y="9"/>
                    </a:lnTo>
                    <a:lnTo>
                      <a:pt x="28" y="10"/>
                    </a:lnTo>
                    <a:lnTo>
                      <a:pt x="27" y="12"/>
                    </a:lnTo>
                    <a:lnTo>
                      <a:pt x="24" y="15"/>
                    </a:lnTo>
                    <a:lnTo>
                      <a:pt x="24" y="15"/>
                    </a:lnTo>
                    <a:lnTo>
                      <a:pt x="21" y="16"/>
                    </a:lnTo>
                    <a:lnTo>
                      <a:pt x="18" y="17"/>
                    </a:lnTo>
                    <a:lnTo>
                      <a:pt x="11" y="17"/>
                    </a:lnTo>
                    <a:lnTo>
                      <a:pt x="11" y="17"/>
                    </a:lnTo>
                    <a:lnTo>
                      <a:pt x="8" y="17"/>
                    </a:lnTo>
                    <a:lnTo>
                      <a:pt x="7" y="20"/>
                    </a:lnTo>
                    <a:lnTo>
                      <a:pt x="2" y="23"/>
                    </a:lnTo>
                    <a:lnTo>
                      <a:pt x="2" y="23"/>
                    </a:lnTo>
                    <a:lnTo>
                      <a:pt x="0" y="23"/>
                    </a:lnTo>
                    <a:lnTo>
                      <a:pt x="0" y="23"/>
                    </a:lnTo>
                    <a:lnTo>
                      <a:pt x="0" y="30"/>
                    </a:lnTo>
                    <a:lnTo>
                      <a:pt x="1" y="35"/>
                    </a:lnTo>
                    <a:lnTo>
                      <a:pt x="4" y="36"/>
                    </a:lnTo>
                    <a:lnTo>
                      <a:pt x="8" y="39"/>
                    </a:lnTo>
                    <a:lnTo>
                      <a:pt x="8" y="39"/>
                    </a:lnTo>
                    <a:lnTo>
                      <a:pt x="11" y="42"/>
                    </a:lnTo>
                    <a:lnTo>
                      <a:pt x="11" y="44"/>
                    </a:lnTo>
                    <a:lnTo>
                      <a:pt x="11" y="49"/>
                    </a:lnTo>
                    <a:lnTo>
                      <a:pt x="11" y="50"/>
                    </a:lnTo>
                    <a:lnTo>
                      <a:pt x="11" y="50"/>
                    </a:lnTo>
                    <a:lnTo>
                      <a:pt x="12" y="53"/>
                    </a:lnTo>
                    <a:lnTo>
                      <a:pt x="14" y="57"/>
                    </a:lnTo>
                    <a:lnTo>
                      <a:pt x="14" y="70"/>
                    </a:lnTo>
                    <a:lnTo>
                      <a:pt x="14" y="70"/>
                    </a:lnTo>
                    <a:lnTo>
                      <a:pt x="15" y="99"/>
                    </a:lnTo>
                    <a:lnTo>
                      <a:pt x="15" y="99"/>
                    </a:lnTo>
                    <a:lnTo>
                      <a:pt x="25" y="99"/>
                    </a:lnTo>
                    <a:lnTo>
                      <a:pt x="25" y="99"/>
                    </a:lnTo>
                    <a:lnTo>
                      <a:pt x="30" y="97"/>
                    </a:lnTo>
                    <a:lnTo>
                      <a:pt x="32" y="96"/>
                    </a:lnTo>
                    <a:lnTo>
                      <a:pt x="35" y="94"/>
                    </a:lnTo>
                    <a:lnTo>
                      <a:pt x="37" y="94"/>
                    </a:lnTo>
                    <a:lnTo>
                      <a:pt x="37" y="94"/>
                    </a:lnTo>
                    <a:lnTo>
                      <a:pt x="34" y="89"/>
                    </a:lnTo>
                    <a:lnTo>
                      <a:pt x="32" y="86"/>
                    </a:lnTo>
                    <a:lnTo>
                      <a:pt x="32" y="81"/>
                    </a:lnTo>
                    <a:lnTo>
                      <a:pt x="32" y="81"/>
                    </a:lnTo>
                    <a:lnTo>
                      <a:pt x="31" y="73"/>
                    </a:lnTo>
                    <a:lnTo>
                      <a:pt x="31" y="63"/>
                    </a:lnTo>
                    <a:lnTo>
                      <a:pt x="31" y="6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4" name="Google Shape;1334;p19"/>
              <p:cNvSpPr/>
              <p:nvPr/>
            </p:nvSpPr>
            <p:spPr>
              <a:xfrm>
                <a:off x="4321917" y="4044859"/>
                <a:ext cx="44394" cy="121343"/>
              </a:xfrm>
              <a:custGeom>
                <a:rect b="b" l="l" r="r" t="t"/>
                <a:pathLst>
                  <a:path extrusionOk="0" h="82" w="30">
                    <a:moveTo>
                      <a:pt x="26" y="28"/>
                    </a:moveTo>
                    <a:lnTo>
                      <a:pt x="26" y="28"/>
                    </a:lnTo>
                    <a:lnTo>
                      <a:pt x="26" y="27"/>
                    </a:lnTo>
                    <a:lnTo>
                      <a:pt x="26" y="22"/>
                    </a:lnTo>
                    <a:lnTo>
                      <a:pt x="26" y="20"/>
                    </a:lnTo>
                    <a:lnTo>
                      <a:pt x="23" y="17"/>
                    </a:lnTo>
                    <a:lnTo>
                      <a:pt x="23" y="17"/>
                    </a:lnTo>
                    <a:lnTo>
                      <a:pt x="19" y="14"/>
                    </a:lnTo>
                    <a:lnTo>
                      <a:pt x="16" y="13"/>
                    </a:lnTo>
                    <a:lnTo>
                      <a:pt x="15" y="8"/>
                    </a:lnTo>
                    <a:lnTo>
                      <a:pt x="15" y="1"/>
                    </a:lnTo>
                    <a:lnTo>
                      <a:pt x="15" y="1"/>
                    </a:lnTo>
                    <a:lnTo>
                      <a:pt x="2" y="0"/>
                    </a:lnTo>
                    <a:lnTo>
                      <a:pt x="2" y="0"/>
                    </a:lnTo>
                    <a:lnTo>
                      <a:pt x="0" y="0"/>
                    </a:lnTo>
                    <a:lnTo>
                      <a:pt x="0" y="0"/>
                    </a:lnTo>
                    <a:lnTo>
                      <a:pt x="2" y="7"/>
                    </a:lnTo>
                    <a:lnTo>
                      <a:pt x="3" y="10"/>
                    </a:lnTo>
                    <a:lnTo>
                      <a:pt x="3" y="10"/>
                    </a:lnTo>
                    <a:lnTo>
                      <a:pt x="6" y="14"/>
                    </a:lnTo>
                    <a:lnTo>
                      <a:pt x="8" y="20"/>
                    </a:lnTo>
                    <a:lnTo>
                      <a:pt x="8" y="20"/>
                    </a:lnTo>
                    <a:lnTo>
                      <a:pt x="6" y="31"/>
                    </a:lnTo>
                    <a:lnTo>
                      <a:pt x="6" y="37"/>
                    </a:lnTo>
                    <a:lnTo>
                      <a:pt x="8" y="42"/>
                    </a:lnTo>
                    <a:lnTo>
                      <a:pt x="8" y="42"/>
                    </a:lnTo>
                    <a:lnTo>
                      <a:pt x="10" y="52"/>
                    </a:lnTo>
                    <a:lnTo>
                      <a:pt x="12" y="64"/>
                    </a:lnTo>
                    <a:lnTo>
                      <a:pt x="12" y="64"/>
                    </a:lnTo>
                    <a:lnTo>
                      <a:pt x="13" y="74"/>
                    </a:lnTo>
                    <a:lnTo>
                      <a:pt x="17" y="82"/>
                    </a:lnTo>
                    <a:lnTo>
                      <a:pt x="17" y="82"/>
                    </a:lnTo>
                    <a:lnTo>
                      <a:pt x="22" y="81"/>
                    </a:lnTo>
                    <a:lnTo>
                      <a:pt x="22" y="81"/>
                    </a:lnTo>
                    <a:lnTo>
                      <a:pt x="25" y="78"/>
                    </a:lnTo>
                    <a:lnTo>
                      <a:pt x="30" y="77"/>
                    </a:lnTo>
                    <a:lnTo>
                      <a:pt x="30" y="77"/>
                    </a:lnTo>
                    <a:lnTo>
                      <a:pt x="29" y="48"/>
                    </a:lnTo>
                    <a:lnTo>
                      <a:pt x="29" y="48"/>
                    </a:lnTo>
                    <a:lnTo>
                      <a:pt x="29" y="35"/>
                    </a:lnTo>
                    <a:lnTo>
                      <a:pt x="27" y="31"/>
                    </a:lnTo>
                    <a:lnTo>
                      <a:pt x="26" y="28"/>
                    </a:lnTo>
                    <a:lnTo>
                      <a:pt x="26" y="2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5" name="Google Shape;1335;p19"/>
              <p:cNvSpPr/>
              <p:nvPr/>
            </p:nvSpPr>
            <p:spPr>
              <a:xfrm>
                <a:off x="4529086" y="3996026"/>
                <a:ext cx="176094" cy="273761"/>
              </a:xfrm>
              <a:custGeom>
                <a:rect b="b" l="l" r="r" t="t"/>
                <a:pathLst>
                  <a:path extrusionOk="0" h="185" w="119">
                    <a:moveTo>
                      <a:pt x="50" y="175"/>
                    </a:moveTo>
                    <a:lnTo>
                      <a:pt x="50" y="175"/>
                    </a:lnTo>
                    <a:lnTo>
                      <a:pt x="70" y="176"/>
                    </a:lnTo>
                    <a:lnTo>
                      <a:pt x="92" y="176"/>
                    </a:lnTo>
                    <a:lnTo>
                      <a:pt x="92" y="176"/>
                    </a:lnTo>
                    <a:lnTo>
                      <a:pt x="98" y="178"/>
                    </a:lnTo>
                    <a:lnTo>
                      <a:pt x="105" y="181"/>
                    </a:lnTo>
                    <a:lnTo>
                      <a:pt x="115" y="185"/>
                    </a:lnTo>
                    <a:lnTo>
                      <a:pt x="115" y="185"/>
                    </a:lnTo>
                    <a:lnTo>
                      <a:pt x="115" y="179"/>
                    </a:lnTo>
                    <a:lnTo>
                      <a:pt x="116" y="175"/>
                    </a:lnTo>
                    <a:lnTo>
                      <a:pt x="119" y="171"/>
                    </a:lnTo>
                    <a:lnTo>
                      <a:pt x="119" y="171"/>
                    </a:lnTo>
                    <a:lnTo>
                      <a:pt x="116" y="169"/>
                    </a:lnTo>
                    <a:lnTo>
                      <a:pt x="116" y="168"/>
                    </a:lnTo>
                    <a:lnTo>
                      <a:pt x="116" y="168"/>
                    </a:lnTo>
                    <a:lnTo>
                      <a:pt x="114" y="165"/>
                    </a:lnTo>
                    <a:lnTo>
                      <a:pt x="111" y="162"/>
                    </a:lnTo>
                    <a:lnTo>
                      <a:pt x="105" y="156"/>
                    </a:lnTo>
                    <a:lnTo>
                      <a:pt x="105" y="156"/>
                    </a:lnTo>
                    <a:lnTo>
                      <a:pt x="102" y="152"/>
                    </a:lnTo>
                    <a:lnTo>
                      <a:pt x="102" y="152"/>
                    </a:lnTo>
                    <a:lnTo>
                      <a:pt x="102" y="148"/>
                    </a:lnTo>
                    <a:lnTo>
                      <a:pt x="101" y="145"/>
                    </a:lnTo>
                    <a:lnTo>
                      <a:pt x="99" y="142"/>
                    </a:lnTo>
                    <a:lnTo>
                      <a:pt x="99" y="142"/>
                    </a:lnTo>
                    <a:lnTo>
                      <a:pt x="97" y="137"/>
                    </a:lnTo>
                    <a:lnTo>
                      <a:pt x="95" y="129"/>
                    </a:lnTo>
                    <a:lnTo>
                      <a:pt x="95" y="129"/>
                    </a:lnTo>
                    <a:lnTo>
                      <a:pt x="94" y="122"/>
                    </a:lnTo>
                    <a:lnTo>
                      <a:pt x="92" y="117"/>
                    </a:lnTo>
                    <a:lnTo>
                      <a:pt x="92" y="117"/>
                    </a:lnTo>
                    <a:lnTo>
                      <a:pt x="94" y="114"/>
                    </a:lnTo>
                    <a:lnTo>
                      <a:pt x="97" y="110"/>
                    </a:lnTo>
                    <a:lnTo>
                      <a:pt x="98" y="105"/>
                    </a:lnTo>
                    <a:lnTo>
                      <a:pt x="101" y="100"/>
                    </a:lnTo>
                    <a:lnTo>
                      <a:pt x="101" y="100"/>
                    </a:lnTo>
                    <a:lnTo>
                      <a:pt x="104" y="95"/>
                    </a:lnTo>
                    <a:lnTo>
                      <a:pt x="109" y="90"/>
                    </a:lnTo>
                    <a:lnTo>
                      <a:pt x="109" y="90"/>
                    </a:lnTo>
                    <a:lnTo>
                      <a:pt x="104" y="78"/>
                    </a:lnTo>
                    <a:lnTo>
                      <a:pt x="104" y="78"/>
                    </a:lnTo>
                    <a:lnTo>
                      <a:pt x="102" y="74"/>
                    </a:lnTo>
                    <a:lnTo>
                      <a:pt x="99" y="71"/>
                    </a:lnTo>
                    <a:lnTo>
                      <a:pt x="91" y="65"/>
                    </a:lnTo>
                    <a:lnTo>
                      <a:pt x="91" y="65"/>
                    </a:lnTo>
                    <a:lnTo>
                      <a:pt x="88" y="61"/>
                    </a:lnTo>
                    <a:lnTo>
                      <a:pt x="87" y="58"/>
                    </a:lnTo>
                    <a:lnTo>
                      <a:pt x="87" y="54"/>
                    </a:lnTo>
                    <a:lnTo>
                      <a:pt x="87" y="54"/>
                    </a:lnTo>
                    <a:lnTo>
                      <a:pt x="88" y="53"/>
                    </a:lnTo>
                    <a:lnTo>
                      <a:pt x="92" y="51"/>
                    </a:lnTo>
                    <a:lnTo>
                      <a:pt x="101" y="51"/>
                    </a:lnTo>
                    <a:lnTo>
                      <a:pt x="101" y="51"/>
                    </a:lnTo>
                    <a:lnTo>
                      <a:pt x="107" y="51"/>
                    </a:lnTo>
                    <a:lnTo>
                      <a:pt x="108" y="50"/>
                    </a:lnTo>
                    <a:lnTo>
                      <a:pt x="108" y="50"/>
                    </a:lnTo>
                    <a:lnTo>
                      <a:pt x="108" y="50"/>
                    </a:lnTo>
                    <a:lnTo>
                      <a:pt x="105" y="47"/>
                    </a:lnTo>
                    <a:lnTo>
                      <a:pt x="102" y="41"/>
                    </a:lnTo>
                    <a:lnTo>
                      <a:pt x="101" y="36"/>
                    </a:lnTo>
                    <a:lnTo>
                      <a:pt x="101" y="30"/>
                    </a:lnTo>
                    <a:lnTo>
                      <a:pt x="101" y="30"/>
                    </a:lnTo>
                    <a:lnTo>
                      <a:pt x="101" y="24"/>
                    </a:lnTo>
                    <a:lnTo>
                      <a:pt x="99" y="21"/>
                    </a:lnTo>
                    <a:lnTo>
                      <a:pt x="99" y="18"/>
                    </a:lnTo>
                    <a:lnTo>
                      <a:pt x="99" y="16"/>
                    </a:lnTo>
                    <a:lnTo>
                      <a:pt x="99" y="16"/>
                    </a:lnTo>
                    <a:lnTo>
                      <a:pt x="98" y="11"/>
                    </a:lnTo>
                    <a:lnTo>
                      <a:pt x="95" y="6"/>
                    </a:lnTo>
                    <a:lnTo>
                      <a:pt x="92" y="1"/>
                    </a:lnTo>
                    <a:lnTo>
                      <a:pt x="89" y="0"/>
                    </a:lnTo>
                    <a:lnTo>
                      <a:pt x="89" y="0"/>
                    </a:lnTo>
                    <a:lnTo>
                      <a:pt x="88" y="0"/>
                    </a:lnTo>
                    <a:lnTo>
                      <a:pt x="88" y="0"/>
                    </a:lnTo>
                    <a:lnTo>
                      <a:pt x="87" y="9"/>
                    </a:lnTo>
                    <a:lnTo>
                      <a:pt x="87" y="9"/>
                    </a:lnTo>
                    <a:lnTo>
                      <a:pt x="88" y="10"/>
                    </a:lnTo>
                    <a:lnTo>
                      <a:pt x="89" y="13"/>
                    </a:lnTo>
                    <a:lnTo>
                      <a:pt x="94" y="16"/>
                    </a:lnTo>
                    <a:lnTo>
                      <a:pt x="94" y="16"/>
                    </a:lnTo>
                    <a:lnTo>
                      <a:pt x="95" y="17"/>
                    </a:lnTo>
                    <a:lnTo>
                      <a:pt x="95" y="18"/>
                    </a:lnTo>
                    <a:lnTo>
                      <a:pt x="95" y="26"/>
                    </a:lnTo>
                    <a:lnTo>
                      <a:pt x="95" y="26"/>
                    </a:lnTo>
                    <a:lnTo>
                      <a:pt x="92" y="27"/>
                    </a:lnTo>
                    <a:lnTo>
                      <a:pt x="89" y="28"/>
                    </a:lnTo>
                    <a:lnTo>
                      <a:pt x="87" y="30"/>
                    </a:lnTo>
                    <a:lnTo>
                      <a:pt x="85" y="30"/>
                    </a:lnTo>
                    <a:lnTo>
                      <a:pt x="85" y="30"/>
                    </a:lnTo>
                    <a:lnTo>
                      <a:pt x="80" y="38"/>
                    </a:lnTo>
                    <a:lnTo>
                      <a:pt x="77" y="44"/>
                    </a:lnTo>
                    <a:lnTo>
                      <a:pt x="75" y="48"/>
                    </a:lnTo>
                    <a:lnTo>
                      <a:pt x="75" y="48"/>
                    </a:lnTo>
                    <a:lnTo>
                      <a:pt x="75" y="54"/>
                    </a:lnTo>
                    <a:lnTo>
                      <a:pt x="74" y="57"/>
                    </a:lnTo>
                    <a:lnTo>
                      <a:pt x="72" y="58"/>
                    </a:lnTo>
                    <a:lnTo>
                      <a:pt x="72" y="58"/>
                    </a:lnTo>
                    <a:lnTo>
                      <a:pt x="71" y="60"/>
                    </a:lnTo>
                    <a:lnTo>
                      <a:pt x="70" y="63"/>
                    </a:lnTo>
                    <a:lnTo>
                      <a:pt x="70" y="67"/>
                    </a:lnTo>
                    <a:lnTo>
                      <a:pt x="70" y="67"/>
                    </a:lnTo>
                    <a:lnTo>
                      <a:pt x="68" y="68"/>
                    </a:lnTo>
                    <a:lnTo>
                      <a:pt x="67" y="71"/>
                    </a:lnTo>
                    <a:lnTo>
                      <a:pt x="64" y="74"/>
                    </a:lnTo>
                    <a:lnTo>
                      <a:pt x="62" y="77"/>
                    </a:lnTo>
                    <a:lnTo>
                      <a:pt x="62" y="77"/>
                    </a:lnTo>
                    <a:lnTo>
                      <a:pt x="61" y="81"/>
                    </a:lnTo>
                    <a:lnTo>
                      <a:pt x="57" y="88"/>
                    </a:lnTo>
                    <a:lnTo>
                      <a:pt x="51" y="101"/>
                    </a:lnTo>
                    <a:lnTo>
                      <a:pt x="51" y="101"/>
                    </a:lnTo>
                    <a:lnTo>
                      <a:pt x="47" y="108"/>
                    </a:lnTo>
                    <a:lnTo>
                      <a:pt x="45" y="110"/>
                    </a:lnTo>
                    <a:lnTo>
                      <a:pt x="44" y="108"/>
                    </a:lnTo>
                    <a:lnTo>
                      <a:pt x="44" y="108"/>
                    </a:lnTo>
                    <a:lnTo>
                      <a:pt x="43" y="104"/>
                    </a:lnTo>
                    <a:lnTo>
                      <a:pt x="38" y="101"/>
                    </a:lnTo>
                    <a:lnTo>
                      <a:pt x="35" y="100"/>
                    </a:lnTo>
                    <a:lnTo>
                      <a:pt x="33" y="100"/>
                    </a:lnTo>
                    <a:lnTo>
                      <a:pt x="33" y="100"/>
                    </a:lnTo>
                    <a:lnTo>
                      <a:pt x="30" y="101"/>
                    </a:lnTo>
                    <a:lnTo>
                      <a:pt x="27" y="101"/>
                    </a:lnTo>
                    <a:lnTo>
                      <a:pt x="23" y="101"/>
                    </a:lnTo>
                    <a:lnTo>
                      <a:pt x="23" y="101"/>
                    </a:lnTo>
                    <a:lnTo>
                      <a:pt x="13" y="111"/>
                    </a:lnTo>
                    <a:lnTo>
                      <a:pt x="4" y="120"/>
                    </a:lnTo>
                    <a:lnTo>
                      <a:pt x="4" y="120"/>
                    </a:lnTo>
                    <a:lnTo>
                      <a:pt x="4" y="124"/>
                    </a:lnTo>
                    <a:lnTo>
                      <a:pt x="0" y="137"/>
                    </a:lnTo>
                    <a:lnTo>
                      <a:pt x="0" y="137"/>
                    </a:lnTo>
                    <a:lnTo>
                      <a:pt x="3" y="139"/>
                    </a:lnTo>
                    <a:lnTo>
                      <a:pt x="7" y="145"/>
                    </a:lnTo>
                    <a:lnTo>
                      <a:pt x="7" y="145"/>
                    </a:lnTo>
                    <a:lnTo>
                      <a:pt x="10" y="147"/>
                    </a:lnTo>
                    <a:lnTo>
                      <a:pt x="13" y="148"/>
                    </a:lnTo>
                    <a:lnTo>
                      <a:pt x="17" y="148"/>
                    </a:lnTo>
                    <a:lnTo>
                      <a:pt x="18" y="148"/>
                    </a:lnTo>
                    <a:lnTo>
                      <a:pt x="18" y="148"/>
                    </a:lnTo>
                    <a:lnTo>
                      <a:pt x="21" y="151"/>
                    </a:lnTo>
                    <a:lnTo>
                      <a:pt x="23" y="155"/>
                    </a:lnTo>
                    <a:lnTo>
                      <a:pt x="24" y="159"/>
                    </a:lnTo>
                    <a:lnTo>
                      <a:pt x="24" y="164"/>
                    </a:lnTo>
                    <a:lnTo>
                      <a:pt x="24" y="164"/>
                    </a:lnTo>
                    <a:lnTo>
                      <a:pt x="21" y="171"/>
                    </a:lnTo>
                    <a:lnTo>
                      <a:pt x="20" y="174"/>
                    </a:lnTo>
                    <a:lnTo>
                      <a:pt x="20" y="178"/>
                    </a:lnTo>
                    <a:lnTo>
                      <a:pt x="43" y="178"/>
                    </a:lnTo>
                    <a:lnTo>
                      <a:pt x="50" y="17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6" name="Google Shape;1336;p19"/>
              <p:cNvSpPr/>
              <p:nvPr/>
            </p:nvSpPr>
            <p:spPr>
              <a:xfrm>
                <a:off x="4389987" y="3979748"/>
                <a:ext cx="279679" cy="226408"/>
              </a:xfrm>
              <a:custGeom>
                <a:rect b="b" l="l" r="r" t="t"/>
                <a:pathLst>
                  <a:path extrusionOk="0" h="153" w="189">
                    <a:moveTo>
                      <a:pt x="117" y="112"/>
                    </a:moveTo>
                    <a:lnTo>
                      <a:pt x="117" y="112"/>
                    </a:lnTo>
                    <a:lnTo>
                      <a:pt x="121" y="112"/>
                    </a:lnTo>
                    <a:lnTo>
                      <a:pt x="124" y="112"/>
                    </a:lnTo>
                    <a:lnTo>
                      <a:pt x="127" y="111"/>
                    </a:lnTo>
                    <a:lnTo>
                      <a:pt x="127" y="111"/>
                    </a:lnTo>
                    <a:lnTo>
                      <a:pt x="129" y="111"/>
                    </a:lnTo>
                    <a:lnTo>
                      <a:pt x="132" y="112"/>
                    </a:lnTo>
                    <a:lnTo>
                      <a:pt x="137" y="115"/>
                    </a:lnTo>
                    <a:lnTo>
                      <a:pt x="138" y="119"/>
                    </a:lnTo>
                    <a:lnTo>
                      <a:pt x="138" y="119"/>
                    </a:lnTo>
                    <a:lnTo>
                      <a:pt x="139" y="121"/>
                    </a:lnTo>
                    <a:lnTo>
                      <a:pt x="141" y="119"/>
                    </a:lnTo>
                    <a:lnTo>
                      <a:pt x="145" y="112"/>
                    </a:lnTo>
                    <a:lnTo>
                      <a:pt x="145" y="112"/>
                    </a:lnTo>
                    <a:lnTo>
                      <a:pt x="151" y="99"/>
                    </a:lnTo>
                    <a:lnTo>
                      <a:pt x="155" y="92"/>
                    </a:lnTo>
                    <a:lnTo>
                      <a:pt x="156" y="88"/>
                    </a:lnTo>
                    <a:lnTo>
                      <a:pt x="156" y="88"/>
                    </a:lnTo>
                    <a:lnTo>
                      <a:pt x="158" y="85"/>
                    </a:lnTo>
                    <a:lnTo>
                      <a:pt x="161" y="82"/>
                    </a:lnTo>
                    <a:lnTo>
                      <a:pt x="162" y="79"/>
                    </a:lnTo>
                    <a:lnTo>
                      <a:pt x="164" y="78"/>
                    </a:lnTo>
                    <a:lnTo>
                      <a:pt x="164" y="78"/>
                    </a:lnTo>
                    <a:lnTo>
                      <a:pt x="164" y="74"/>
                    </a:lnTo>
                    <a:lnTo>
                      <a:pt x="165" y="71"/>
                    </a:lnTo>
                    <a:lnTo>
                      <a:pt x="166" y="69"/>
                    </a:lnTo>
                    <a:lnTo>
                      <a:pt x="166" y="69"/>
                    </a:lnTo>
                    <a:lnTo>
                      <a:pt x="168" y="68"/>
                    </a:lnTo>
                    <a:lnTo>
                      <a:pt x="169" y="65"/>
                    </a:lnTo>
                    <a:lnTo>
                      <a:pt x="169" y="59"/>
                    </a:lnTo>
                    <a:lnTo>
                      <a:pt x="169" y="59"/>
                    </a:lnTo>
                    <a:lnTo>
                      <a:pt x="171" y="55"/>
                    </a:lnTo>
                    <a:lnTo>
                      <a:pt x="174" y="49"/>
                    </a:lnTo>
                    <a:lnTo>
                      <a:pt x="179" y="41"/>
                    </a:lnTo>
                    <a:lnTo>
                      <a:pt x="179" y="41"/>
                    </a:lnTo>
                    <a:lnTo>
                      <a:pt x="181" y="41"/>
                    </a:lnTo>
                    <a:lnTo>
                      <a:pt x="183" y="39"/>
                    </a:lnTo>
                    <a:lnTo>
                      <a:pt x="186" y="38"/>
                    </a:lnTo>
                    <a:lnTo>
                      <a:pt x="189" y="37"/>
                    </a:lnTo>
                    <a:lnTo>
                      <a:pt x="189" y="37"/>
                    </a:lnTo>
                    <a:lnTo>
                      <a:pt x="189" y="29"/>
                    </a:lnTo>
                    <a:lnTo>
                      <a:pt x="189" y="28"/>
                    </a:lnTo>
                    <a:lnTo>
                      <a:pt x="188" y="27"/>
                    </a:lnTo>
                    <a:lnTo>
                      <a:pt x="188" y="27"/>
                    </a:lnTo>
                    <a:lnTo>
                      <a:pt x="183" y="24"/>
                    </a:lnTo>
                    <a:lnTo>
                      <a:pt x="182" y="21"/>
                    </a:lnTo>
                    <a:lnTo>
                      <a:pt x="181" y="20"/>
                    </a:lnTo>
                    <a:lnTo>
                      <a:pt x="181" y="20"/>
                    </a:lnTo>
                    <a:lnTo>
                      <a:pt x="182" y="11"/>
                    </a:lnTo>
                    <a:lnTo>
                      <a:pt x="182" y="11"/>
                    </a:lnTo>
                    <a:lnTo>
                      <a:pt x="179" y="10"/>
                    </a:lnTo>
                    <a:lnTo>
                      <a:pt x="178" y="8"/>
                    </a:lnTo>
                    <a:lnTo>
                      <a:pt x="176" y="4"/>
                    </a:lnTo>
                    <a:lnTo>
                      <a:pt x="176" y="4"/>
                    </a:lnTo>
                    <a:lnTo>
                      <a:pt x="174" y="1"/>
                    </a:lnTo>
                    <a:lnTo>
                      <a:pt x="172" y="1"/>
                    </a:lnTo>
                    <a:lnTo>
                      <a:pt x="171" y="1"/>
                    </a:lnTo>
                    <a:lnTo>
                      <a:pt x="171" y="1"/>
                    </a:lnTo>
                    <a:lnTo>
                      <a:pt x="168" y="2"/>
                    </a:lnTo>
                    <a:lnTo>
                      <a:pt x="165" y="5"/>
                    </a:lnTo>
                    <a:lnTo>
                      <a:pt x="162" y="10"/>
                    </a:lnTo>
                    <a:lnTo>
                      <a:pt x="159" y="11"/>
                    </a:lnTo>
                    <a:lnTo>
                      <a:pt x="159" y="11"/>
                    </a:lnTo>
                    <a:lnTo>
                      <a:pt x="155" y="11"/>
                    </a:lnTo>
                    <a:lnTo>
                      <a:pt x="151" y="11"/>
                    </a:lnTo>
                    <a:lnTo>
                      <a:pt x="145" y="8"/>
                    </a:lnTo>
                    <a:lnTo>
                      <a:pt x="145" y="8"/>
                    </a:lnTo>
                    <a:lnTo>
                      <a:pt x="142" y="7"/>
                    </a:lnTo>
                    <a:lnTo>
                      <a:pt x="135" y="7"/>
                    </a:lnTo>
                    <a:lnTo>
                      <a:pt x="125" y="8"/>
                    </a:lnTo>
                    <a:lnTo>
                      <a:pt x="125" y="8"/>
                    </a:lnTo>
                    <a:lnTo>
                      <a:pt x="122" y="8"/>
                    </a:lnTo>
                    <a:lnTo>
                      <a:pt x="118" y="11"/>
                    </a:lnTo>
                    <a:lnTo>
                      <a:pt x="114" y="15"/>
                    </a:lnTo>
                    <a:lnTo>
                      <a:pt x="114" y="15"/>
                    </a:lnTo>
                    <a:lnTo>
                      <a:pt x="109" y="17"/>
                    </a:lnTo>
                    <a:lnTo>
                      <a:pt x="105" y="17"/>
                    </a:lnTo>
                    <a:lnTo>
                      <a:pt x="98" y="15"/>
                    </a:lnTo>
                    <a:lnTo>
                      <a:pt x="98" y="15"/>
                    </a:lnTo>
                    <a:lnTo>
                      <a:pt x="91" y="11"/>
                    </a:lnTo>
                    <a:lnTo>
                      <a:pt x="88" y="10"/>
                    </a:lnTo>
                    <a:lnTo>
                      <a:pt x="85" y="8"/>
                    </a:lnTo>
                    <a:lnTo>
                      <a:pt x="85" y="8"/>
                    </a:lnTo>
                    <a:lnTo>
                      <a:pt x="80" y="10"/>
                    </a:lnTo>
                    <a:lnTo>
                      <a:pt x="72" y="12"/>
                    </a:lnTo>
                    <a:lnTo>
                      <a:pt x="72" y="12"/>
                    </a:lnTo>
                    <a:lnTo>
                      <a:pt x="70" y="12"/>
                    </a:lnTo>
                    <a:lnTo>
                      <a:pt x="68" y="12"/>
                    </a:lnTo>
                    <a:lnTo>
                      <a:pt x="67" y="11"/>
                    </a:lnTo>
                    <a:lnTo>
                      <a:pt x="63" y="4"/>
                    </a:lnTo>
                    <a:lnTo>
                      <a:pt x="63" y="4"/>
                    </a:lnTo>
                    <a:lnTo>
                      <a:pt x="60" y="2"/>
                    </a:lnTo>
                    <a:lnTo>
                      <a:pt x="57" y="2"/>
                    </a:lnTo>
                    <a:lnTo>
                      <a:pt x="53" y="1"/>
                    </a:lnTo>
                    <a:lnTo>
                      <a:pt x="50" y="0"/>
                    </a:lnTo>
                    <a:lnTo>
                      <a:pt x="50" y="0"/>
                    </a:lnTo>
                    <a:lnTo>
                      <a:pt x="47" y="0"/>
                    </a:lnTo>
                    <a:lnTo>
                      <a:pt x="45" y="1"/>
                    </a:lnTo>
                    <a:lnTo>
                      <a:pt x="43" y="2"/>
                    </a:lnTo>
                    <a:lnTo>
                      <a:pt x="41" y="4"/>
                    </a:lnTo>
                    <a:lnTo>
                      <a:pt x="41" y="4"/>
                    </a:lnTo>
                    <a:lnTo>
                      <a:pt x="33" y="2"/>
                    </a:lnTo>
                    <a:lnTo>
                      <a:pt x="28" y="2"/>
                    </a:lnTo>
                    <a:lnTo>
                      <a:pt x="26" y="4"/>
                    </a:lnTo>
                    <a:lnTo>
                      <a:pt x="26" y="4"/>
                    </a:lnTo>
                    <a:lnTo>
                      <a:pt x="24" y="7"/>
                    </a:lnTo>
                    <a:lnTo>
                      <a:pt x="23" y="10"/>
                    </a:lnTo>
                    <a:lnTo>
                      <a:pt x="23" y="17"/>
                    </a:lnTo>
                    <a:lnTo>
                      <a:pt x="23" y="17"/>
                    </a:lnTo>
                    <a:lnTo>
                      <a:pt x="18" y="21"/>
                    </a:lnTo>
                    <a:lnTo>
                      <a:pt x="16" y="24"/>
                    </a:lnTo>
                    <a:lnTo>
                      <a:pt x="16" y="28"/>
                    </a:lnTo>
                    <a:lnTo>
                      <a:pt x="16" y="28"/>
                    </a:lnTo>
                    <a:lnTo>
                      <a:pt x="14" y="29"/>
                    </a:lnTo>
                    <a:lnTo>
                      <a:pt x="13" y="31"/>
                    </a:lnTo>
                    <a:lnTo>
                      <a:pt x="13" y="31"/>
                    </a:lnTo>
                    <a:lnTo>
                      <a:pt x="16" y="41"/>
                    </a:lnTo>
                    <a:lnTo>
                      <a:pt x="16" y="41"/>
                    </a:lnTo>
                    <a:lnTo>
                      <a:pt x="16" y="52"/>
                    </a:lnTo>
                    <a:lnTo>
                      <a:pt x="16" y="59"/>
                    </a:lnTo>
                    <a:lnTo>
                      <a:pt x="13" y="64"/>
                    </a:lnTo>
                    <a:lnTo>
                      <a:pt x="13" y="64"/>
                    </a:lnTo>
                    <a:lnTo>
                      <a:pt x="8" y="71"/>
                    </a:lnTo>
                    <a:lnTo>
                      <a:pt x="7" y="74"/>
                    </a:lnTo>
                    <a:lnTo>
                      <a:pt x="7" y="74"/>
                    </a:lnTo>
                    <a:lnTo>
                      <a:pt x="4" y="76"/>
                    </a:lnTo>
                    <a:lnTo>
                      <a:pt x="1" y="81"/>
                    </a:lnTo>
                    <a:lnTo>
                      <a:pt x="0" y="85"/>
                    </a:lnTo>
                    <a:lnTo>
                      <a:pt x="0" y="85"/>
                    </a:lnTo>
                    <a:lnTo>
                      <a:pt x="0" y="95"/>
                    </a:lnTo>
                    <a:lnTo>
                      <a:pt x="1" y="103"/>
                    </a:lnTo>
                    <a:lnTo>
                      <a:pt x="1" y="103"/>
                    </a:lnTo>
                    <a:lnTo>
                      <a:pt x="1" y="108"/>
                    </a:lnTo>
                    <a:lnTo>
                      <a:pt x="3" y="111"/>
                    </a:lnTo>
                    <a:lnTo>
                      <a:pt x="6" y="116"/>
                    </a:lnTo>
                    <a:lnTo>
                      <a:pt x="6" y="116"/>
                    </a:lnTo>
                    <a:lnTo>
                      <a:pt x="6" y="116"/>
                    </a:lnTo>
                    <a:lnTo>
                      <a:pt x="6" y="116"/>
                    </a:lnTo>
                    <a:lnTo>
                      <a:pt x="10" y="119"/>
                    </a:lnTo>
                    <a:lnTo>
                      <a:pt x="16" y="121"/>
                    </a:lnTo>
                    <a:lnTo>
                      <a:pt x="30" y="123"/>
                    </a:lnTo>
                    <a:lnTo>
                      <a:pt x="30" y="123"/>
                    </a:lnTo>
                    <a:lnTo>
                      <a:pt x="36" y="126"/>
                    </a:lnTo>
                    <a:lnTo>
                      <a:pt x="40" y="131"/>
                    </a:lnTo>
                    <a:lnTo>
                      <a:pt x="44" y="135"/>
                    </a:lnTo>
                    <a:lnTo>
                      <a:pt x="45" y="139"/>
                    </a:lnTo>
                    <a:lnTo>
                      <a:pt x="45" y="139"/>
                    </a:lnTo>
                    <a:lnTo>
                      <a:pt x="45" y="143"/>
                    </a:lnTo>
                    <a:lnTo>
                      <a:pt x="48" y="148"/>
                    </a:lnTo>
                    <a:lnTo>
                      <a:pt x="51" y="150"/>
                    </a:lnTo>
                    <a:lnTo>
                      <a:pt x="54" y="153"/>
                    </a:lnTo>
                    <a:lnTo>
                      <a:pt x="54" y="153"/>
                    </a:lnTo>
                    <a:lnTo>
                      <a:pt x="57" y="153"/>
                    </a:lnTo>
                    <a:lnTo>
                      <a:pt x="61" y="152"/>
                    </a:lnTo>
                    <a:lnTo>
                      <a:pt x="67" y="150"/>
                    </a:lnTo>
                    <a:lnTo>
                      <a:pt x="70" y="149"/>
                    </a:lnTo>
                    <a:lnTo>
                      <a:pt x="70" y="149"/>
                    </a:lnTo>
                    <a:lnTo>
                      <a:pt x="81" y="149"/>
                    </a:lnTo>
                    <a:lnTo>
                      <a:pt x="87" y="149"/>
                    </a:lnTo>
                    <a:lnTo>
                      <a:pt x="91" y="148"/>
                    </a:lnTo>
                    <a:lnTo>
                      <a:pt x="91" y="148"/>
                    </a:lnTo>
                    <a:lnTo>
                      <a:pt x="92" y="146"/>
                    </a:lnTo>
                    <a:lnTo>
                      <a:pt x="94" y="148"/>
                    </a:lnTo>
                    <a:lnTo>
                      <a:pt x="94" y="148"/>
                    </a:lnTo>
                    <a:lnTo>
                      <a:pt x="98" y="135"/>
                    </a:lnTo>
                    <a:lnTo>
                      <a:pt x="98" y="131"/>
                    </a:lnTo>
                    <a:lnTo>
                      <a:pt x="98" y="131"/>
                    </a:lnTo>
                    <a:lnTo>
                      <a:pt x="107" y="122"/>
                    </a:lnTo>
                    <a:lnTo>
                      <a:pt x="117" y="112"/>
                    </a:lnTo>
                    <a:lnTo>
                      <a:pt x="117" y="11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7" name="Google Shape;1337;p19"/>
              <p:cNvSpPr/>
              <p:nvPr/>
            </p:nvSpPr>
            <p:spPr>
              <a:xfrm>
                <a:off x="4548324" y="4256467"/>
                <a:ext cx="50312" cy="34036"/>
              </a:xfrm>
              <a:custGeom>
                <a:rect b="b" l="l" r="r" t="t"/>
                <a:pathLst>
                  <a:path extrusionOk="0" h="23" w="34">
                    <a:moveTo>
                      <a:pt x="32" y="20"/>
                    </a:moveTo>
                    <a:lnTo>
                      <a:pt x="32" y="20"/>
                    </a:lnTo>
                    <a:lnTo>
                      <a:pt x="34" y="15"/>
                    </a:lnTo>
                    <a:lnTo>
                      <a:pt x="34" y="0"/>
                    </a:lnTo>
                    <a:lnTo>
                      <a:pt x="30" y="2"/>
                    </a:lnTo>
                    <a:lnTo>
                      <a:pt x="7" y="2"/>
                    </a:lnTo>
                    <a:lnTo>
                      <a:pt x="7" y="2"/>
                    </a:lnTo>
                    <a:lnTo>
                      <a:pt x="8" y="2"/>
                    </a:lnTo>
                    <a:lnTo>
                      <a:pt x="8" y="2"/>
                    </a:lnTo>
                    <a:lnTo>
                      <a:pt x="8" y="5"/>
                    </a:lnTo>
                    <a:lnTo>
                      <a:pt x="8" y="8"/>
                    </a:lnTo>
                    <a:lnTo>
                      <a:pt x="7" y="10"/>
                    </a:lnTo>
                    <a:lnTo>
                      <a:pt x="4" y="12"/>
                    </a:lnTo>
                    <a:lnTo>
                      <a:pt x="4" y="12"/>
                    </a:lnTo>
                    <a:lnTo>
                      <a:pt x="1" y="15"/>
                    </a:lnTo>
                    <a:lnTo>
                      <a:pt x="0" y="16"/>
                    </a:lnTo>
                    <a:lnTo>
                      <a:pt x="1" y="17"/>
                    </a:lnTo>
                    <a:lnTo>
                      <a:pt x="2" y="19"/>
                    </a:lnTo>
                    <a:lnTo>
                      <a:pt x="2" y="19"/>
                    </a:lnTo>
                    <a:lnTo>
                      <a:pt x="4" y="19"/>
                    </a:lnTo>
                    <a:lnTo>
                      <a:pt x="5" y="20"/>
                    </a:lnTo>
                    <a:lnTo>
                      <a:pt x="4" y="23"/>
                    </a:lnTo>
                    <a:lnTo>
                      <a:pt x="4" y="23"/>
                    </a:lnTo>
                    <a:lnTo>
                      <a:pt x="11" y="22"/>
                    </a:lnTo>
                    <a:lnTo>
                      <a:pt x="11" y="22"/>
                    </a:lnTo>
                    <a:lnTo>
                      <a:pt x="32" y="20"/>
                    </a:lnTo>
                    <a:lnTo>
                      <a:pt x="32" y="2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8" name="Google Shape;1338;p19"/>
              <p:cNvSpPr/>
              <p:nvPr/>
            </p:nvSpPr>
            <p:spPr>
              <a:xfrm>
                <a:off x="4535006" y="4254988"/>
                <a:ext cx="130221" cy="149459"/>
              </a:xfrm>
              <a:custGeom>
                <a:rect b="b" l="l" r="r" t="t"/>
                <a:pathLst>
                  <a:path extrusionOk="0" h="101" w="88">
                    <a:moveTo>
                      <a:pt x="44" y="97"/>
                    </a:moveTo>
                    <a:lnTo>
                      <a:pt x="44" y="97"/>
                    </a:lnTo>
                    <a:lnTo>
                      <a:pt x="48" y="95"/>
                    </a:lnTo>
                    <a:lnTo>
                      <a:pt x="48" y="92"/>
                    </a:lnTo>
                    <a:lnTo>
                      <a:pt x="48" y="88"/>
                    </a:lnTo>
                    <a:lnTo>
                      <a:pt x="46" y="84"/>
                    </a:lnTo>
                    <a:lnTo>
                      <a:pt x="46" y="84"/>
                    </a:lnTo>
                    <a:lnTo>
                      <a:pt x="46" y="80"/>
                    </a:lnTo>
                    <a:lnTo>
                      <a:pt x="47" y="77"/>
                    </a:lnTo>
                    <a:lnTo>
                      <a:pt x="51" y="77"/>
                    </a:lnTo>
                    <a:lnTo>
                      <a:pt x="56" y="77"/>
                    </a:lnTo>
                    <a:lnTo>
                      <a:pt x="56" y="77"/>
                    </a:lnTo>
                    <a:lnTo>
                      <a:pt x="57" y="77"/>
                    </a:lnTo>
                    <a:lnTo>
                      <a:pt x="58" y="75"/>
                    </a:lnTo>
                    <a:lnTo>
                      <a:pt x="60" y="73"/>
                    </a:lnTo>
                    <a:lnTo>
                      <a:pt x="60" y="70"/>
                    </a:lnTo>
                    <a:lnTo>
                      <a:pt x="63" y="68"/>
                    </a:lnTo>
                    <a:lnTo>
                      <a:pt x="63" y="68"/>
                    </a:lnTo>
                    <a:lnTo>
                      <a:pt x="66" y="70"/>
                    </a:lnTo>
                    <a:lnTo>
                      <a:pt x="67" y="73"/>
                    </a:lnTo>
                    <a:lnTo>
                      <a:pt x="68" y="77"/>
                    </a:lnTo>
                    <a:lnTo>
                      <a:pt x="70" y="77"/>
                    </a:lnTo>
                    <a:lnTo>
                      <a:pt x="71" y="78"/>
                    </a:lnTo>
                    <a:lnTo>
                      <a:pt x="71" y="78"/>
                    </a:lnTo>
                    <a:lnTo>
                      <a:pt x="74" y="78"/>
                    </a:lnTo>
                    <a:lnTo>
                      <a:pt x="77" y="78"/>
                    </a:lnTo>
                    <a:lnTo>
                      <a:pt x="80" y="80"/>
                    </a:lnTo>
                    <a:lnTo>
                      <a:pt x="84" y="80"/>
                    </a:lnTo>
                    <a:lnTo>
                      <a:pt x="84" y="80"/>
                    </a:lnTo>
                    <a:lnTo>
                      <a:pt x="85" y="78"/>
                    </a:lnTo>
                    <a:lnTo>
                      <a:pt x="87" y="77"/>
                    </a:lnTo>
                    <a:lnTo>
                      <a:pt x="88" y="73"/>
                    </a:lnTo>
                    <a:lnTo>
                      <a:pt x="88" y="61"/>
                    </a:lnTo>
                    <a:lnTo>
                      <a:pt x="88" y="61"/>
                    </a:lnTo>
                    <a:lnTo>
                      <a:pt x="88" y="50"/>
                    </a:lnTo>
                    <a:lnTo>
                      <a:pt x="87" y="47"/>
                    </a:lnTo>
                    <a:lnTo>
                      <a:pt x="84" y="44"/>
                    </a:lnTo>
                    <a:lnTo>
                      <a:pt x="84" y="44"/>
                    </a:lnTo>
                    <a:lnTo>
                      <a:pt x="81" y="41"/>
                    </a:lnTo>
                    <a:lnTo>
                      <a:pt x="78" y="37"/>
                    </a:lnTo>
                    <a:lnTo>
                      <a:pt x="78" y="34"/>
                    </a:lnTo>
                    <a:lnTo>
                      <a:pt x="81" y="31"/>
                    </a:lnTo>
                    <a:lnTo>
                      <a:pt x="81" y="31"/>
                    </a:lnTo>
                    <a:lnTo>
                      <a:pt x="85" y="28"/>
                    </a:lnTo>
                    <a:lnTo>
                      <a:pt x="87" y="24"/>
                    </a:lnTo>
                    <a:lnTo>
                      <a:pt x="85" y="21"/>
                    </a:lnTo>
                    <a:lnTo>
                      <a:pt x="84" y="18"/>
                    </a:lnTo>
                    <a:lnTo>
                      <a:pt x="84" y="18"/>
                    </a:lnTo>
                    <a:lnTo>
                      <a:pt x="81" y="17"/>
                    </a:lnTo>
                    <a:lnTo>
                      <a:pt x="78" y="17"/>
                    </a:lnTo>
                    <a:lnTo>
                      <a:pt x="74" y="18"/>
                    </a:lnTo>
                    <a:lnTo>
                      <a:pt x="70" y="18"/>
                    </a:lnTo>
                    <a:lnTo>
                      <a:pt x="68" y="18"/>
                    </a:lnTo>
                    <a:lnTo>
                      <a:pt x="67" y="18"/>
                    </a:lnTo>
                    <a:lnTo>
                      <a:pt x="67" y="18"/>
                    </a:lnTo>
                    <a:lnTo>
                      <a:pt x="70" y="1"/>
                    </a:lnTo>
                    <a:lnTo>
                      <a:pt x="70" y="1"/>
                    </a:lnTo>
                    <a:lnTo>
                      <a:pt x="46" y="0"/>
                    </a:lnTo>
                    <a:lnTo>
                      <a:pt x="43" y="1"/>
                    </a:lnTo>
                    <a:lnTo>
                      <a:pt x="43" y="1"/>
                    </a:lnTo>
                    <a:lnTo>
                      <a:pt x="43" y="16"/>
                    </a:lnTo>
                    <a:lnTo>
                      <a:pt x="41" y="21"/>
                    </a:lnTo>
                    <a:lnTo>
                      <a:pt x="41" y="21"/>
                    </a:lnTo>
                    <a:lnTo>
                      <a:pt x="20" y="23"/>
                    </a:lnTo>
                    <a:lnTo>
                      <a:pt x="20" y="23"/>
                    </a:lnTo>
                    <a:lnTo>
                      <a:pt x="13" y="24"/>
                    </a:lnTo>
                    <a:lnTo>
                      <a:pt x="13" y="24"/>
                    </a:lnTo>
                    <a:lnTo>
                      <a:pt x="10" y="27"/>
                    </a:lnTo>
                    <a:lnTo>
                      <a:pt x="10" y="27"/>
                    </a:lnTo>
                    <a:lnTo>
                      <a:pt x="10" y="28"/>
                    </a:lnTo>
                    <a:lnTo>
                      <a:pt x="11" y="31"/>
                    </a:lnTo>
                    <a:lnTo>
                      <a:pt x="14" y="33"/>
                    </a:lnTo>
                    <a:lnTo>
                      <a:pt x="16" y="36"/>
                    </a:lnTo>
                    <a:lnTo>
                      <a:pt x="16" y="36"/>
                    </a:lnTo>
                    <a:lnTo>
                      <a:pt x="16" y="37"/>
                    </a:lnTo>
                    <a:lnTo>
                      <a:pt x="16" y="37"/>
                    </a:lnTo>
                    <a:lnTo>
                      <a:pt x="11" y="38"/>
                    </a:lnTo>
                    <a:lnTo>
                      <a:pt x="9" y="40"/>
                    </a:lnTo>
                    <a:lnTo>
                      <a:pt x="7" y="41"/>
                    </a:lnTo>
                    <a:lnTo>
                      <a:pt x="7" y="43"/>
                    </a:lnTo>
                    <a:lnTo>
                      <a:pt x="7" y="43"/>
                    </a:lnTo>
                    <a:lnTo>
                      <a:pt x="7" y="46"/>
                    </a:lnTo>
                    <a:lnTo>
                      <a:pt x="6" y="48"/>
                    </a:lnTo>
                    <a:lnTo>
                      <a:pt x="2" y="53"/>
                    </a:lnTo>
                    <a:lnTo>
                      <a:pt x="2" y="53"/>
                    </a:lnTo>
                    <a:lnTo>
                      <a:pt x="0" y="54"/>
                    </a:lnTo>
                    <a:lnTo>
                      <a:pt x="2" y="55"/>
                    </a:lnTo>
                    <a:lnTo>
                      <a:pt x="3" y="60"/>
                    </a:lnTo>
                    <a:lnTo>
                      <a:pt x="7" y="63"/>
                    </a:lnTo>
                    <a:lnTo>
                      <a:pt x="9" y="67"/>
                    </a:lnTo>
                    <a:lnTo>
                      <a:pt x="9" y="67"/>
                    </a:lnTo>
                    <a:lnTo>
                      <a:pt x="9" y="68"/>
                    </a:lnTo>
                    <a:lnTo>
                      <a:pt x="11" y="71"/>
                    </a:lnTo>
                    <a:lnTo>
                      <a:pt x="20" y="81"/>
                    </a:lnTo>
                    <a:lnTo>
                      <a:pt x="20" y="81"/>
                    </a:lnTo>
                    <a:lnTo>
                      <a:pt x="24" y="87"/>
                    </a:lnTo>
                    <a:lnTo>
                      <a:pt x="27" y="91"/>
                    </a:lnTo>
                    <a:lnTo>
                      <a:pt x="30" y="95"/>
                    </a:lnTo>
                    <a:lnTo>
                      <a:pt x="36" y="101"/>
                    </a:lnTo>
                    <a:lnTo>
                      <a:pt x="36" y="101"/>
                    </a:lnTo>
                    <a:lnTo>
                      <a:pt x="39" y="98"/>
                    </a:lnTo>
                    <a:lnTo>
                      <a:pt x="44" y="97"/>
                    </a:lnTo>
                    <a:lnTo>
                      <a:pt x="44" y="9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39" name="Google Shape;1339;p19"/>
              <p:cNvSpPr/>
              <p:nvPr/>
            </p:nvSpPr>
            <p:spPr>
              <a:xfrm>
                <a:off x="3917936" y="3642358"/>
                <a:ext cx="287078" cy="315194"/>
              </a:xfrm>
              <a:custGeom>
                <a:rect b="b" l="l" r="r" t="t"/>
                <a:pathLst>
                  <a:path extrusionOk="0" h="213" w="194">
                    <a:moveTo>
                      <a:pt x="15" y="184"/>
                    </a:moveTo>
                    <a:lnTo>
                      <a:pt x="15" y="184"/>
                    </a:lnTo>
                    <a:lnTo>
                      <a:pt x="24" y="184"/>
                    </a:lnTo>
                    <a:lnTo>
                      <a:pt x="29" y="184"/>
                    </a:lnTo>
                    <a:lnTo>
                      <a:pt x="29" y="184"/>
                    </a:lnTo>
                    <a:lnTo>
                      <a:pt x="34" y="182"/>
                    </a:lnTo>
                    <a:lnTo>
                      <a:pt x="39" y="182"/>
                    </a:lnTo>
                    <a:lnTo>
                      <a:pt x="42" y="182"/>
                    </a:lnTo>
                    <a:lnTo>
                      <a:pt x="42" y="182"/>
                    </a:lnTo>
                    <a:lnTo>
                      <a:pt x="49" y="188"/>
                    </a:lnTo>
                    <a:lnTo>
                      <a:pt x="52" y="191"/>
                    </a:lnTo>
                    <a:lnTo>
                      <a:pt x="57" y="191"/>
                    </a:lnTo>
                    <a:lnTo>
                      <a:pt x="57" y="191"/>
                    </a:lnTo>
                    <a:lnTo>
                      <a:pt x="60" y="198"/>
                    </a:lnTo>
                    <a:lnTo>
                      <a:pt x="63" y="202"/>
                    </a:lnTo>
                    <a:lnTo>
                      <a:pt x="67" y="205"/>
                    </a:lnTo>
                    <a:lnTo>
                      <a:pt x="67" y="205"/>
                    </a:lnTo>
                    <a:lnTo>
                      <a:pt x="73" y="209"/>
                    </a:lnTo>
                    <a:lnTo>
                      <a:pt x="76" y="213"/>
                    </a:lnTo>
                    <a:lnTo>
                      <a:pt x="76" y="213"/>
                    </a:lnTo>
                    <a:lnTo>
                      <a:pt x="81" y="212"/>
                    </a:lnTo>
                    <a:lnTo>
                      <a:pt x="83" y="211"/>
                    </a:lnTo>
                    <a:lnTo>
                      <a:pt x="84" y="208"/>
                    </a:lnTo>
                    <a:lnTo>
                      <a:pt x="84" y="208"/>
                    </a:lnTo>
                    <a:lnTo>
                      <a:pt x="84" y="205"/>
                    </a:lnTo>
                    <a:lnTo>
                      <a:pt x="86" y="202"/>
                    </a:lnTo>
                    <a:lnTo>
                      <a:pt x="88" y="201"/>
                    </a:lnTo>
                    <a:lnTo>
                      <a:pt x="93" y="203"/>
                    </a:lnTo>
                    <a:lnTo>
                      <a:pt x="93" y="203"/>
                    </a:lnTo>
                    <a:lnTo>
                      <a:pt x="97" y="206"/>
                    </a:lnTo>
                    <a:lnTo>
                      <a:pt x="100" y="206"/>
                    </a:lnTo>
                    <a:lnTo>
                      <a:pt x="101" y="202"/>
                    </a:lnTo>
                    <a:lnTo>
                      <a:pt x="101" y="202"/>
                    </a:lnTo>
                    <a:lnTo>
                      <a:pt x="104" y="202"/>
                    </a:lnTo>
                    <a:lnTo>
                      <a:pt x="106" y="202"/>
                    </a:lnTo>
                    <a:lnTo>
                      <a:pt x="113" y="203"/>
                    </a:lnTo>
                    <a:lnTo>
                      <a:pt x="113" y="203"/>
                    </a:lnTo>
                    <a:lnTo>
                      <a:pt x="120" y="202"/>
                    </a:lnTo>
                    <a:lnTo>
                      <a:pt x="123" y="201"/>
                    </a:lnTo>
                    <a:lnTo>
                      <a:pt x="123" y="201"/>
                    </a:lnTo>
                    <a:lnTo>
                      <a:pt x="153" y="201"/>
                    </a:lnTo>
                    <a:lnTo>
                      <a:pt x="174" y="201"/>
                    </a:lnTo>
                    <a:lnTo>
                      <a:pt x="185" y="199"/>
                    </a:lnTo>
                    <a:lnTo>
                      <a:pt x="185" y="199"/>
                    </a:lnTo>
                    <a:lnTo>
                      <a:pt x="187" y="196"/>
                    </a:lnTo>
                    <a:lnTo>
                      <a:pt x="188" y="192"/>
                    </a:lnTo>
                    <a:lnTo>
                      <a:pt x="188" y="186"/>
                    </a:lnTo>
                    <a:lnTo>
                      <a:pt x="182" y="181"/>
                    </a:lnTo>
                    <a:lnTo>
                      <a:pt x="167" y="40"/>
                    </a:lnTo>
                    <a:lnTo>
                      <a:pt x="194" y="40"/>
                    </a:lnTo>
                    <a:lnTo>
                      <a:pt x="194" y="40"/>
                    </a:lnTo>
                    <a:lnTo>
                      <a:pt x="138" y="3"/>
                    </a:lnTo>
                    <a:lnTo>
                      <a:pt x="138" y="3"/>
                    </a:lnTo>
                    <a:lnTo>
                      <a:pt x="134" y="0"/>
                    </a:lnTo>
                    <a:lnTo>
                      <a:pt x="134" y="0"/>
                    </a:lnTo>
                    <a:lnTo>
                      <a:pt x="135" y="14"/>
                    </a:lnTo>
                    <a:lnTo>
                      <a:pt x="134" y="23"/>
                    </a:lnTo>
                    <a:lnTo>
                      <a:pt x="134" y="23"/>
                    </a:lnTo>
                    <a:lnTo>
                      <a:pt x="107" y="23"/>
                    </a:lnTo>
                    <a:lnTo>
                      <a:pt x="80" y="23"/>
                    </a:lnTo>
                    <a:lnTo>
                      <a:pt x="80" y="23"/>
                    </a:lnTo>
                    <a:lnTo>
                      <a:pt x="80" y="65"/>
                    </a:lnTo>
                    <a:lnTo>
                      <a:pt x="80" y="65"/>
                    </a:lnTo>
                    <a:lnTo>
                      <a:pt x="80" y="67"/>
                    </a:lnTo>
                    <a:lnTo>
                      <a:pt x="77" y="68"/>
                    </a:lnTo>
                    <a:lnTo>
                      <a:pt x="71" y="71"/>
                    </a:lnTo>
                    <a:lnTo>
                      <a:pt x="66" y="74"/>
                    </a:lnTo>
                    <a:lnTo>
                      <a:pt x="64" y="75"/>
                    </a:lnTo>
                    <a:lnTo>
                      <a:pt x="63" y="77"/>
                    </a:lnTo>
                    <a:lnTo>
                      <a:pt x="63" y="77"/>
                    </a:lnTo>
                    <a:lnTo>
                      <a:pt x="63" y="102"/>
                    </a:lnTo>
                    <a:lnTo>
                      <a:pt x="0" y="102"/>
                    </a:lnTo>
                    <a:lnTo>
                      <a:pt x="0" y="102"/>
                    </a:lnTo>
                    <a:lnTo>
                      <a:pt x="0" y="110"/>
                    </a:lnTo>
                    <a:lnTo>
                      <a:pt x="3" y="114"/>
                    </a:lnTo>
                    <a:lnTo>
                      <a:pt x="9" y="121"/>
                    </a:lnTo>
                    <a:lnTo>
                      <a:pt x="9" y="121"/>
                    </a:lnTo>
                    <a:lnTo>
                      <a:pt x="10" y="122"/>
                    </a:lnTo>
                    <a:lnTo>
                      <a:pt x="10" y="125"/>
                    </a:lnTo>
                    <a:lnTo>
                      <a:pt x="10" y="132"/>
                    </a:lnTo>
                    <a:lnTo>
                      <a:pt x="10" y="139"/>
                    </a:lnTo>
                    <a:lnTo>
                      <a:pt x="10" y="142"/>
                    </a:lnTo>
                    <a:lnTo>
                      <a:pt x="13" y="147"/>
                    </a:lnTo>
                    <a:lnTo>
                      <a:pt x="13" y="147"/>
                    </a:lnTo>
                    <a:lnTo>
                      <a:pt x="15" y="151"/>
                    </a:lnTo>
                    <a:lnTo>
                      <a:pt x="16" y="155"/>
                    </a:lnTo>
                    <a:lnTo>
                      <a:pt x="15" y="164"/>
                    </a:lnTo>
                    <a:lnTo>
                      <a:pt x="12" y="172"/>
                    </a:lnTo>
                    <a:lnTo>
                      <a:pt x="7" y="178"/>
                    </a:lnTo>
                    <a:lnTo>
                      <a:pt x="7" y="178"/>
                    </a:lnTo>
                    <a:lnTo>
                      <a:pt x="6" y="184"/>
                    </a:lnTo>
                    <a:lnTo>
                      <a:pt x="5" y="192"/>
                    </a:lnTo>
                    <a:lnTo>
                      <a:pt x="5" y="192"/>
                    </a:lnTo>
                    <a:lnTo>
                      <a:pt x="6" y="192"/>
                    </a:lnTo>
                    <a:lnTo>
                      <a:pt x="6" y="192"/>
                    </a:lnTo>
                    <a:lnTo>
                      <a:pt x="9" y="189"/>
                    </a:lnTo>
                    <a:lnTo>
                      <a:pt x="10" y="186"/>
                    </a:lnTo>
                    <a:lnTo>
                      <a:pt x="12" y="185"/>
                    </a:lnTo>
                    <a:lnTo>
                      <a:pt x="15" y="184"/>
                    </a:lnTo>
                    <a:lnTo>
                      <a:pt x="15" y="18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0" name="Google Shape;1340;p19"/>
              <p:cNvSpPr/>
              <p:nvPr/>
            </p:nvSpPr>
            <p:spPr>
              <a:xfrm>
                <a:off x="4116226" y="3381916"/>
                <a:ext cx="494248" cy="473531"/>
              </a:xfrm>
              <a:custGeom>
                <a:rect b="b" l="l" r="r" t="t"/>
                <a:pathLst>
                  <a:path extrusionOk="0" h="320" w="334">
                    <a:moveTo>
                      <a:pt x="115" y="59"/>
                    </a:moveTo>
                    <a:lnTo>
                      <a:pt x="115" y="59"/>
                    </a:lnTo>
                    <a:lnTo>
                      <a:pt x="114" y="69"/>
                    </a:lnTo>
                    <a:lnTo>
                      <a:pt x="114" y="72"/>
                    </a:lnTo>
                    <a:lnTo>
                      <a:pt x="115" y="74"/>
                    </a:lnTo>
                    <a:lnTo>
                      <a:pt x="115" y="74"/>
                    </a:lnTo>
                    <a:lnTo>
                      <a:pt x="118" y="75"/>
                    </a:lnTo>
                    <a:lnTo>
                      <a:pt x="120" y="79"/>
                    </a:lnTo>
                    <a:lnTo>
                      <a:pt x="122" y="85"/>
                    </a:lnTo>
                    <a:lnTo>
                      <a:pt x="122" y="85"/>
                    </a:lnTo>
                    <a:lnTo>
                      <a:pt x="121" y="89"/>
                    </a:lnTo>
                    <a:lnTo>
                      <a:pt x="121" y="91"/>
                    </a:lnTo>
                    <a:lnTo>
                      <a:pt x="118" y="91"/>
                    </a:lnTo>
                    <a:lnTo>
                      <a:pt x="118" y="91"/>
                    </a:lnTo>
                    <a:lnTo>
                      <a:pt x="105" y="91"/>
                    </a:lnTo>
                    <a:lnTo>
                      <a:pt x="98" y="91"/>
                    </a:lnTo>
                    <a:lnTo>
                      <a:pt x="95" y="92"/>
                    </a:lnTo>
                    <a:lnTo>
                      <a:pt x="95" y="92"/>
                    </a:lnTo>
                    <a:lnTo>
                      <a:pt x="95" y="92"/>
                    </a:lnTo>
                    <a:lnTo>
                      <a:pt x="94" y="95"/>
                    </a:lnTo>
                    <a:lnTo>
                      <a:pt x="92" y="96"/>
                    </a:lnTo>
                    <a:lnTo>
                      <a:pt x="88" y="98"/>
                    </a:lnTo>
                    <a:lnTo>
                      <a:pt x="85" y="98"/>
                    </a:lnTo>
                    <a:lnTo>
                      <a:pt x="85" y="98"/>
                    </a:lnTo>
                    <a:lnTo>
                      <a:pt x="81" y="98"/>
                    </a:lnTo>
                    <a:lnTo>
                      <a:pt x="80" y="102"/>
                    </a:lnTo>
                    <a:lnTo>
                      <a:pt x="80" y="102"/>
                    </a:lnTo>
                    <a:lnTo>
                      <a:pt x="80" y="109"/>
                    </a:lnTo>
                    <a:lnTo>
                      <a:pt x="80" y="112"/>
                    </a:lnTo>
                    <a:lnTo>
                      <a:pt x="78" y="112"/>
                    </a:lnTo>
                    <a:lnTo>
                      <a:pt x="78" y="112"/>
                    </a:lnTo>
                    <a:lnTo>
                      <a:pt x="77" y="113"/>
                    </a:lnTo>
                    <a:lnTo>
                      <a:pt x="75" y="115"/>
                    </a:lnTo>
                    <a:lnTo>
                      <a:pt x="74" y="116"/>
                    </a:lnTo>
                    <a:lnTo>
                      <a:pt x="71" y="116"/>
                    </a:lnTo>
                    <a:lnTo>
                      <a:pt x="71" y="116"/>
                    </a:lnTo>
                    <a:lnTo>
                      <a:pt x="63" y="118"/>
                    </a:lnTo>
                    <a:lnTo>
                      <a:pt x="60" y="119"/>
                    </a:lnTo>
                    <a:lnTo>
                      <a:pt x="58" y="121"/>
                    </a:lnTo>
                    <a:lnTo>
                      <a:pt x="58" y="121"/>
                    </a:lnTo>
                    <a:lnTo>
                      <a:pt x="58" y="125"/>
                    </a:lnTo>
                    <a:lnTo>
                      <a:pt x="57" y="128"/>
                    </a:lnTo>
                    <a:lnTo>
                      <a:pt x="54" y="129"/>
                    </a:lnTo>
                    <a:lnTo>
                      <a:pt x="50" y="130"/>
                    </a:lnTo>
                    <a:lnTo>
                      <a:pt x="50" y="130"/>
                    </a:lnTo>
                    <a:lnTo>
                      <a:pt x="41" y="130"/>
                    </a:lnTo>
                    <a:lnTo>
                      <a:pt x="37" y="132"/>
                    </a:lnTo>
                    <a:lnTo>
                      <a:pt x="37" y="132"/>
                    </a:lnTo>
                    <a:lnTo>
                      <a:pt x="36" y="133"/>
                    </a:lnTo>
                    <a:lnTo>
                      <a:pt x="36" y="133"/>
                    </a:lnTo>
                    <a:lnTo>
                      <a:pt x="36" y="136"/>
                    </a:lnTo>
                    <a:lnTo>
                      <a:pt x="33" y="136"/>
                    </a:lnTo>
                    <a:lnTo>
                      <a:pt x="28" y="136"/>
                    </a:lnTo>
                    <a:lnTo>
                      <a:pt x="26" y="136"/>
                    </a:lnTo>
                    <a:lnTo>
                      <a:pt x="26" y="136"/>
                    </a:lnTo>
                    <a:lnTo>
                      <a:pt x="11" y="145"/>
                    </a:lnTo>
                    <a:lnTo>
                      <a:pt x="4" y="150"/>
                    </a:lnTo>
                    <a:lnTo>
                      <a:pt x="0" y="153"/>
                    </a:lnTo>
                    <a:lnTo>
                      <a:pt x="0" y="153"/>
                    </a:lnTo>
                    <a:lnTo>
                      <a:pt x="0" y="176"/>
                    </a:lnTo>
                    <a:lnTo>
                      <a:pt x="0" y="176"/>
                    </a:lnTo>
                    <a:lnTo>
                      <a:pt x="4" y="179"/>
                    </a:lnTo>
                    <a:lnTo>
                      <a:pt x="4" y="179"/>
                    </a:lnTo>
                    <a:lnTo>
                      <a:pt x="83" y="230"/>
                    </a:lnTo>
                    <a:lnTo>
                      <a:pt x="134" y="264"/>
                    </a:lnTo>
                    <a:lnTo>
                      <a:pt x="159" y="283"/>
                    </a:lnTo>
                    <a:lnTo>
                      <a:pt x="159" y="283"/>
                    </a:lnTo>
                    <a:lnTo>
                      <a:pt x="166" y="291"/>
                    </a:lnTo>
                    <a:lnTo>
                      <a:pt x="169" y="297"/>
                    </a:lnTo>
                    <a:lnTo>
                      <a:pt x="169" y="297"/>
                    </a:lnTo>
                    <a:lnTo>
                      <a:pt x="175" y="298"/>
                    </a:lnTo>
                    <a:lnTo>
                      <a:pt x="181" y="300"/>
                    </a:lnTo>
                    <a:lnTo>
                      <a:pt x="188" y="303"/>
                    </a:lnTo>
                    <a:lnTo>
                      <a:pt x="188" y="303"/>
                    </a:lnTo>
                    <a:lnTo>
                      <a:pt x="191" y="304"/>
                    </a:lnTo>
                    <a:lnTo>
                      <a:pt x="192" y="307"/>
                    </a:lnTo>
                    <a:lnTo>
                      <a:pt x="195" y="313"/>
                    </a:lnTo>
                    <a:lnTo>
                      <a:pt x="195" y="320"/>
                    </a:lnTo>
                    <a:lnTo>
                      <a:pt x="195" y="320"/>
                    </a:lnTo>
                    <a:lnTo>
                      <a:pt x="211" y="315"/>
                    </a:lnTo>
                    <a:lnTo>
                      <a:pt x="211" y="315"/>
                    </a:lnTo>
                    <a:lnTo>
                      <a:pt x="226" y="311"/>
                    </a:lnTo>
                    <a:lnTo>
                      <a:pt x="236" y="308"/>
                    </a:lnTo>
                    <a:lnTo>
                      <a:pt x="265" y="284"/>
                    </a:lnTo>
                    <a:lnTo>
                      <a:pt x="334" y="241"/>
                    </a:lnTo>
                    <a:lnTo>
                      <a:pt x="334" y="241"/>
                    </a:lnTo>
                    <a:lnTo>
                      <a:pt x="334" y="241"/>
                    </a:lnTo>
                    <a:lnTo>
                      <a:pt x="334" y="241"/>
                    </a:lnTo>
                    <a:lnTo>
                      <a:pt x="330" y="231"/>
                    </a:lnTo>
                    <a:lnTo>
                      <a:pt x="329" y="229"/>
                    </a:lnTo>
                    <a:lnTo>
                      <a:pt x="326" y="227"/>
                    </a:lnTo>
                    <a:lnTo>
                      <a:pt x="326" y="227"/>
                    </a:lnTo>
                    <a:lnTo>
                      <a:pt x="323" y="227"/>
                    </a:lnTo>
                    <a:lnTo>
                      <a:pt x="320" y="226"/>
                    </a:lnTo>
                    <a:lnTo>
                      <a:pt x="317" y="224"/>
                    </a:lnTo>
                    <a:lnTo>
                      <a:pt x="314" y="224"/>
                    </a:lnTo>
                    <a:lnTo>
                      <a:pt x="314" y="224"/>
                    </a:lnTo>
                    <a:lnTo>
                      <a:pt x="310" y="224"/>
                    </a:lnTo>
                    <a:lnTo>
                      <a:pt x="307" y="223"/>
                    </a:lnTo>
                    <a:lnTo>
                      <a:pt x="304" y="220"/>
                    </a:lnTo>
                    <a:lnTo>
                      <a:pt x="303" y="217"/>
                    </a:lnTo>
                    <a:lnTo>
                      <a:pt x="303" y="217"/>
                    </a:lnTo>
                    <a:lnTo>
                      <a:pt x="303" y="212"/>
                    </a:lnTo>
                    <a:lnTo>
                      <a:pt x="303" y="209"/>
                    </a:lnTo>
                    <a:lnTo>
                      <a:pt x="302" y="206"/>
                    </a:lnTo>
                    <a:lnTo>
                      <a:pt x="302" y="206"/>
                    </a:lnTo>
                    <a:lnTo>
                      <a:pt x="296" y="199"/>
                    </a:lnTo>
                    <a:lnTo>
                      <a:pt x="294" y="197"/>
                    </a:lnTo>
                    <a:lnTo>
                      <a:pt x="294" y="195"/>
                    </a:lnTo>
                    <a:lnTo>
                      <a:pt x="294" y="195"/>
                    </a:lnTo>
                    <a:lnTo>
                      <a:pt x="294" y="193"/>
                    </a:lnTo>
                    <a:lnTo>
                      <a:pt x="297" y="190"/>
                    </a:lnTo>
                    <a:lnTo>
                      <a:pt x="302" y="187"/>
                    </a:lnTo>
                    <a:lnTo>
                      <a:pt x="302" y="187"/>
                    </a:lnTo>
                    <a:lnTo>
                      <a:pt x="302" y="186"/>
                    </a:lnTo>
                    <a:lnTo>
                      <a:pt x="300" y="185"/>
                    </a:lnTo>
                    <a:lnTo>
                      <a:pt x="299" y="180"/>
                    </a:lnTo>
                    <a:lnTo>
                      <a:pt x="299" y="180"/>
                    </a:lnTo>
                    <a:lnTo>
                      <a:pt x="297" y="175"/>
                    </a:lnTo>
                    <a:lnTo>
                      <a:pt x="297" y="172"/>
                    </a:lnTo>
                    <a:lnTo>
                      <a:pt x="299" y="170"/>
                    </a:lnTo>
                    <a:lnTo>
                      <a:pt x="299" y="170"/>
                    </a:lnTo>
                    <a:lnTo>
                      <a:pt x="302" y="166"/>
                    </a:lnTo>
                    <a:lnTo>
                      <a:pt x="302" y="163"/>
                    </a:lnTo>
                    <a:lnTo>
                      <a:pt x="300" y="159"/>
                    </a:lnTo>
                    <a:lnTo>
                      <a:pt x="300" y="159"/>
                    </a:lnTo>
                    <a:lnTo>
                      <a:pt x="299" y="155"/>
                    </a:lnTo>
                    <a:lnTo>
                      <a:pt x="300" y="152"/>
                    </a:lnTo>
                    <a:lnTo>
                      <a:pt x="302" y="148"/>
                    </a:lnTo>
                    <a:lnTo>
                      <a:pt x="300" y="142"/>
                    </a:lnTo>
                    <a:lnTo>
                      <a:pt x="300" y="142"/>
                    </a:lnTo>
                    <a:lnTo>
                      <a:pt x="296" y="133"/>
                    </a:lnTo>
                    <a:lnTo>
                      <a:pt x="293" y="130"/>
                    </a:lnTo>
                    <a:lnTo>
                      <a:pt x="293" y="128"/>
                    </a:lnTo>
                    <a:lnTo>
                      <a:pt x="293" y="128"/>
                    </a:lnTo>
                    <a:lnTo>
                      <a:pt x="294" y="126"/>
                    </a:lnTo>
                    <a:lnTo>
                      <a:pt x="297" y="125"/>
                    </a:lnTo>
                    <a:lnTo>
                      <a:pt x="297" y="125"/>
                    </a:lnTo>
                    <a:lnTo>
                      <a:pt x="296" y="121"/>
                    </a:lnTo>
                    <a:lnTo>
                      <a:pt x="296" y="121"/>
                    </a:lnTo>
                    <a:lnTo>
                      <a:pt x="294" y="113"/>
                    </a:lnTo>
                    <a:lnTo>
                      <a:pt x="293" y="105"/>
                    </a:lnTo>
                    <a:lnTo>
                      <a:pt x="290" y="96"/>
                    </a:lnTo>
                    <a:lnTo>
                      <a:pt x="287" y="92"/>
                    </a:lnTo>
                    <a:lnTo>
                      <a:pt x="287" y="92"/>
                    </a:lnTo>
                    <a:lnTo>
                      <a:pt x="285" y="89"/>
                    </a:lnTo>
                    <a:lnTo>
                      <a:pt x="280" y="86"/>
                    </a:lnTo>
                    <a:lnTo>
                      <a:pt x="277" y="84"/>
                    </a:lnTo>
                    <a:lnTo>
                      <a:pt x="276" y="82"/>
                    </a:lnTo>
                    <a:lnTo>
                      <a:pt x="276" y="82"/>
                    </a:lnTo>
                    <a:lnTo>
                      <a:pt x="275" y="76"/>
                    </a:lnTo>
                    <a:lnTo>
                      <a:pt x="273" y="74"/>
                    </a:lnTo>
                    <a:lnTo>
                      <a:pt x="269" y="72"/>
                    </a:lnTo>
                    <a:lnTo>
                      <a:pt x="269" y="72"/>
                    </a:lnTo>
                    <a:lnTo>
                      <a:pt x="265" y="68"/>
                    </a:lnTo>
                    <a:lnTo>
                      <a:pt x="262" y="62"/>
                    </a:lnTo>
                    <a:lnTo>
                      <a:pt x="260" y="57"/>
                    </a:lnTo>
                    <a:lnTo>
                      <a:pt x="260" y="55"/>
                    </a:lnTo>
                    <a:lnTo>
                      <a:pt x="262" y="55"/>
                    </a:lnTo>
                    <a:lnTo>
                      <a:pt x="262" y="55"/>
                    </a:lnTo>
                    <a:lnTo>
                      <a:pt x="265" y="54"/>
                    </a:lnTo>
                    <a:lnTo>
                      <a:pt x="267" y="49"/>
                    </a:lnTo>
                    <a:lnTo>
                      <a:pt x="270" y="47"/>
                    </a:lnTo>
                    <a:lnTo>
                      <a:pt x="273" y="44"/>
                    </a:lnTo>
                    <a:lnTo>
                      <a:pt x="273" y="44"/>
                    </a:lnTo>
                    <a:lnTo>
                      <a:pt x="276" y="41"/>
                    </a:lnTo>
                    <a:lnTo>
                      <a:pt x="277" y="37"/>
                    </a:lnTo>
                    <a:lnTo>
                      <a:pt x="279" y="32"/>
                    </a:lnTo>
                    <a:lnTo>
                      <a:pt x="277" y="27"/>
                    </a:lnTo>
                    <a:lnTo>
                      <a:pt x="277" y="27"/>
                    </a:lnTo>
                    <a:lnTo>
                      <a:pt x="276" y="22"/>
                    </a:lnTo>
                    <a:lnTo>
                      <a:pt x="276" y="17"/>
                    </a:lnTo>
                    <a:lnTo>
                      <a:pt x="277" y="2"/>
                    </a:lnTo>
                    <a:lnTo>
                      <a:pt x="277" y="2"/>
                    </a:lnTo>
                    <a:lnTo>
                      <a:pt x="267" y="1"/>
                    </a:lnTo>
                    <a:lnTo>
                      <a:pt x="262" y="0"/>
                    </a:lnTo>
                    <a:lnTo>
                      <a:pt x="262" y="0"/>
                    </a:lnTo>
                    <a:lnTo>
                      <a:pt x="255" y="0"/>
                    </a:lnTo>
                    <a:lnTo>
                      <a:pt x="246" y="1"/>
                    </a:lnTo>
                    <a:lnTo>
                      <a:pt x="246" y="1"/>
                    </a:lnTo>
                    <a:lnTo>
                      <a:pt x="240" y="2"/>
                    </a:lnTo>
                    <a:lnTo>
                      <a:pt x="235" y="4"/>
                    </a:lnTo>
                    <a:lnTo>
                      <a:pt x="228" y="7"/>
                    </a:lnTo>
                    <a:lnTo>
                      <a:pt x="226" y="7"/>
                    </a:lnTo>
                    <a:lnTo>
                      <a:pt x="223" y="5"/>
                    </a:lnTo>
                    <a:lnTo>
                      <a:pt x="223" y="5"/>
                    </a:lnTo>
                    <a:lnTo>
                      <a:pt x="221" y="4"/>
                    </a:lnTo>
                    <a:lnTo>
                      <a:pt x="215" y="4"/>
                    </a:lnTo>
                    <a:lnTo>
                      <a:pt x="196" y="5"/>
                    </a:lnTo>
                    <a:lnTo>
                      <a:pt x="164" y="8"/>
                    </a:lnTo>
                    <a:lnTo>
                      <a:pt x="164" y="8"/>
                    </a:lnTo>
                    <a:lnTo>
                      <a:pt x="159" y="10"/>
                    </a:lnTo>
                    <a:lnTo>
                      <a:pt x="155" y="11"/>
                    </a:lnTo>
                    <a:lnTo>
                      <a:pt x="149" y="15"/>
                    </a:lnTo>
                    <a:lnTo>
                      <a:pt x="144" y="20"/>
                    </a:lnTo>
                    <a:lnTo>
                      <a:pt x="141" y="21"/>
                    </a:lnTo>
                    <a:lnTo>
                      <a:pt x="138" y="22"/>
                    </a:lnTo>
                    <a:lnTo>
                      <a:pt x="138" y="22"/>
                    </a:lnTo>
                    <a:lnTo>
                      <a:pt x="132" y="24"/>
                    </a:lnTo>
                    <a:lnTo>
                      <a:pt x="125" y="27"/>
                    </a:lnTo>
                    <a:lnTo>
                      <a:pt x="120" y="29"/>
                    </a:lnTo>
                    <a:lnTo>
                      <a:pt x="114" y="35"/>
                    </a:lnTo>
                    <a:lnTo>
                      <a:pt x="114" y="35"/>
                    </a:lnTo>
                    <a:lnTo>
                      <a:pt x="111" y="37"/>
                    </a:lnTo>
                    <a:lnTo>
                      <a:pt x="107" y="38"/>
                    </a:lnTo>
                    <a:lnTo>
                      <a:pt x="107" y="38"/>
                    </a:lnTo>
                    <a:lnTo>
                      <a:pt x="110" y="42"/>
                    </a:lnTo>
                    <a:lnTo>
                      <a:pt x="110" y="42"/>
                    </a:lnTo>
                    <a:lnTo>
                      <a:pt x="112" y="47"/>
                    </a:lnTo>
                    <a:lnTo>
                      <a:pt x="114" y="51"/>
                    </a:lnTo>
                    <a:lnTo>
                      <a:pt x="115" y="59"/>
                    </a:lnTo>
                    <a:lnTo>
                      <a:pt x="115" y="5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1" name="Google Shape;1341;p19"/>
              <p:cNvSpPr/>
              <p:nvPr/>
            </p:nvSpPr>
            <p:spPr>
              <a:xfrm>
                <a:off x="4329316" y="3738543"/>
                <a:ext cx="365507" cy="287078"/>
              </a:xfrm>
              <a:custGeom>
                <a:rect b="b" l="l" r="r" t="t"/>
                <a:pathLst>
                  <a:path extrusionOk="0" h="194" w="247">
                    <a:moveTo>
                      <a:pt x="237" y="29"/>
                    </a:moveTo>
                    <a:lnTo>
                      <a:pt x="237" y="29"/>
                    </a:lnTo>
                    <a:lnTo>
                      <a:pt x="237" y="8"/>
                    </a:lnTo>
                    <a:lnTo>
                      <a:pt x="224" y="15"/>
                    </a:lnTo>
                    <a:lnTo>
                      <a:pt x="224" y="15"/>
                    </a:lnTo>
                    <a:lnTo>
                      <a:pt x="222" y="12"/>
                    </a:lnTo>
                    <a:lnTo>
                      <a:pt x="213" y="5"/>
                    </a:lnTo>
                    <a:lnTo>
                      <a:pt x="213" y="5"/>
                    </a:lnTo>
                    <a:lnTo>
                      <a:pt x="207" y="2"/>
                    </a:lnTo>
                    <a:lnTo>
                      <a:pt x="199" y="0"/>
                    </a:lnTo>
                    <a:lnTo>
                      <a:pt x="190" y="0"/>
                    </a:lnTo>
                    <a:lnTo>
                      <a:pt x="121" y="43"/>
                    </a:lnTo>
                    <a:lnTo>
                      <a:pt x="92" y="67"/>
                    </a:lnTo>
                    <a:lnTo>
                      <a:pt x="92" y="67"/>
                    </a:lnTo>
                    <a:lnTo>
                      <a:pt x="82" y="70"/>
                    </a:lnTo>
                    <a:lnTo>
                      <a:pt x="67" y="74"/>
                    </a:lnTo>
                    <a:lnTo>
                      <a:pt x="67" y="74"/>
                    </a:lnTo>
                    <a:lnTo>
                      <a:pt x="65" y="76"/>
                    </a:lnTo>
                    <a:lnTo>
                      <a:pt x="65" y="76"/>
                    </a:lnTo>
                    <a:lnTo>
                      <a:pt x="65" y="100"/>
                    </a:lnTo>
                    <a:lnTo>
                      <a:pt x="65" y="113"/>
                    </a:lnTo>
                    <a:lnTo>
                      <a:pt x="64" y="119"/>
                    </a:lnTo>
                    <a:lnTo>
                      <a:pt x="64" y="119"/>
                    </a:lnTo>
                    <a:lnTo>
                      <a:pt x="61" y="124"/>
                    </a:lnTo>
                    <a:lnTo>
                      <a:pt x="59" y="130"/>
                    </a:lnTo>
                    <a:lnTo>
                      <a:pt x="59" y="130"/>
                    </a:lnTo>
                    <a:lnTo>
                      <a:pt x="55" y="134"/>
                    </a:lnTo>
                    <a:lnTo>
                      <a:pt x="52" y="136"/>
                    </a:lnTo>
                    <a:lnTo>
                      <a:pt x="49" y="137"/>
                    </a:lnTo>
                    <a:lnTo>
                      <a:pt x="49" y="137"/>
                    </a:lnTo>
                    <a:lnTo>
                      <a:pt x="37" y="138"/>
                    </a:lnTo>
                    <a:lnTo>
                      <a:pt x="30" y="140"/>
                    </a:lnTo>
                    <a:lnTo>
                      <a:pt x="24" y="140"/>
                    </a:lnTo>
                    <a:lnTo>
                      <a:pt x="24" y="140"/>
                    </a:lnTo>
                    <a:lnTo>
                      <a:pt x="20" y="140"/>
                    </a:lnTo>
                    <a:lnTo>
                      <a:pt x="15" y="141"/>
                    </a:lnTo>
                    <a:lnTo>
                      <a:pt x="11" y="144"/>
                    </a:lnTo>
                    <a:lnTo>
                      <a:pt x="11" y="144"/>
                    </a:lnTo>
                    <a:lnTo>
                      <a:pt x="1" y="144"/>
                    </a:lnTo>
                    <a:lnTo>
                      <a:pt x="1" y="144"/>
                    </a:lnTo>
                    <a:lnTo>
                      <a:pt x="0" y="150"/>
                    </a:lnTo>
                    <a:lnTo>
                      <a:pt x="1" y="153"/>
                    </a:lnTo>
                    <a:lnTo>
                      <a:pt x="1" y="153"/>
                    </a:lnTo>
                    <a:lnTo>
                      <a:pt x="3" y="157"/>
                    </a:lnTo>
                    <a:lnTo>
                      <a:pt x="4" y="160"/>
                    </a:lnTo>
                    <a:lnTo>
                      <a:pt x="5" y="163"/>
                    </a:lnTo>
                    <a:lnTo>
                      <a:pt x="5" y="163"/>
                    </a:lnTo>
                    <a:lnTo>
                      <a:pt x="11" y="165"/>
                    </a:lnTo>
                    <a:lnTo>
                      <a:pt x="12" y="168"/>
                    </a:lnTo>
                    <a:lnTo>
                      <a:pt x="14" y="171"/>
                    </a:lnTo>
                    <a:lnTo>
                      <a:pt x="14" y="171"/>
                    </a:lnTo>
                    <a:lnTo>
                      <a:pt x="14" y="175"/>
                    </a:lnTo>
                    <a:lnTo>
                      <a:pt x="15" y="177"/>
                    </a:lnTo>
                    <a:lnTo>
                      <a:pt x="17" y="177"/>
                    </a:lnTo>
                    <a:lnTo>
                      <a:pt x="17" y="177"/>
                    </a:lnTo>
                    <a:lnTo>
                      <a:pt x="18" y="177"/>
                    </a:lnTo>
                    <a:lnTo>
                      <a:pt x="20" y="180"/>
                    </a:lnTo>
                    <a:lnTo>
                      <a:pt x="21" y="181"/>
                    </a:lnTo>
                    <a:lnTo>
                      <a:pt x="22" y="183"/>
                    </a:lnTo>
                    <a:lnTo>
                      <a:pt x="22" y="183"/>
                    </a:lnTo>
                    <a:lnTo>
                      <a:pt x="25" y="183"/>
                    </a:lnTo>
                    <a:lnTo>
                      <a:pt x="28" y="183"/>
                    </a:lnTo>
                    <a:lnTo>
                      <a:pt x="30" y="181"/>
                    </a:lnTo>
                    <a:lnTo>
                      <a:pt x="31" y="181"/>
                    </a:lnTo>
                    <a:lnTo>
                      <a:pt x="31" y="181"/>
                    </a:lnTo>
                    <a:lnTo>
                      <a:pt x="31" y="187"/>
                    </a:lnTo>
                    <a:lnTo>
                      <a:pt x="31" y="190"/>
                    </a:lnTo>
                    <a:lnTo>
                      <a:pt x="32" y="190"/>
                    </a:lnTo>
                    <a:lnTo>
                      <a:pt x="32" y="190"/>
                    </a:lnTo>
                    <a:lnTo>
                      <a:pt x="34" y="191"/>
                    </a:lnTo>
                    <a:lnTo>
                      <a:pt x="38" y="192"/>
                    </a:lnTo>
                    <a:lnTo>
                      <a:pt x="38" y="192"/>
                    </a:lnTo>
                    <a:lnTo>
                      <a:pt x="38" y="190"/>
                    </a:lnTo>
                    <a:lnTo>
                      <a:pt x="40" y="187"/>
                    </a:lnTo>
                    <a:lnTo>
                      <a:pt x="41" y="185"/>
                    </a:lnTo>
                    <a:lnTo>
                      <a:pt x="44" y="185"/>
                    </a:lnTo>
                    <a:lnTo>
                      <a:pt x="44" y="185"/>
                    </a:lnTo>
                    <a:lnTo>
                      <a:pt x="47" y="187"/>
                    </a:lnTo>
                    <a:lnTo>
                      <a:pt x="47" y="190"/>
                    </a:lnTo>
                    <a:lnTo>
                      <a:pt x="47" y="191"/>
                    </a:lnTo>
                    <a:lnTo>
                      <a:pt x="49" y="194"/>
                    </a:lnTo>
                    <a:lnTo>
                      <a:pt x="49" y="194"/>
                    </a:lnTo>
                    <a:lnTo>
                      <a:pt x="52" y="194"/>
                    </a:lnTo>
                    <a:lnTo>
                      <a:pt x="54" y="194"/>
                    </a:lnTo>
                    <a:lnTo>
                      <a:pt x="55" y="192"/>
                    </a:lnTo>
                    <a:lnTo>
                      <a:pt x="57" y="191"/>
                    </a:lnTo>
                    <a:lnTo>
                      <a:pt x="57" y="191"/>
                    </a:lnTo>
                    <a:lnTo>
                      <a:pt x="57" y="187"/>
                    </a:lnTo>
                    <a:lnTo>
                      <a:pt x="59" y="184"/>
                    </a:lnTo>
                    <a:lnTo>
                      <a:pt x="64" y="180"/>
                    </a:lnTo>
                    <a:lnTo>
                      <a:pt x="64" y="180"/>
                    </a:lnTo>
                    <a:lnTo>
                      <a:pt x="64" y="173"/>
                    </a:lnTo>
                    <a:lnTo>
                      <a:pt x="65" y="170"/>
                    </a:lnTo>
                    <a:lnTo>
                      <a:pt x="67" y="167"/>
                    </a:lnTo>
                    <a:lnTo>
                      <a:pt x="67" y="167"/>
                    </a:lnTo>
                    <a:lnTo>
                      <a:pt x="69" y="165"/>
                    </a:lnTo>
                    <a:lnTo>
                      <a:pt x="74" y="165"/>
                    </a:lnTo>
                    <a:lnTo>
                      <a:pt x="82" y="167"/>
                    </a:lnTo>
                    <a:lnTo>
                      <a:pt x="82" y="167"/>
                    </a:lnTo>
                    <a:lnTo>
                      <a:pt x="84" y="165"/>
                    </a:lnTo>
                    <a:lnTo>
                      <a:pt x="86" y="164"/>
                    </a:lnTo>
                    <a:lnTo>
                      <a:pt x="88" y="163"/>
                    </a:lnTo>
                    <a:lnTo>
                      <a:pt x="91" y="163"/>
                    </a:lnTo>
                    <a:lnTo>
                      <a:pt x="91" y="163"/>
                    </a:lnTo>
                    <a:lnTo>
                      <a:pt x="94" y="164"/>
                    </a:lnTo>
                    <a:lnTo>
                      <a:pt x="98" y="165"/>
                    </a:lnTo>
                    <a:lnTo>
                      <a:pt x="101" y="165"/>
                    </a:lnTo>
                    <a:lnTo>
                      <a:pt x="104" y="167"/>
                    </a:lnTo>
                    <a:lnTo>
                      <a:pt x="104" y="167"/>
                    </a:lnTo>
                    <a:lnTo>
                      <a:pt x="108" y="174"/>
                    </a:lnTo>
                    <a:lnTo>
                      <a:pt x="109" y="175"/>
                    </a:lnTo>
                    <a:lnTo>
                      <a:pt x="111" y="175"/>
                    </a:lnTo>
                    <a:lnTo>
                      <a:pt x="113" y="175"/>
                    </a:lnTo>
                    <a:lnTo>
                      <a:pt x="113" y="175"/>
                    </a:lnTo>
                    <a:lnTo>
                      <a:pt x="121" y="173"/>
                    </a:lnTo>
                    <a:lnTo>
                      <a:pt x="126" y="171"/>
                    </a:lnTo>
                    <a:lnTo>
                      <a:pt x="126" y="171"/>
                    </a:lnTo>
                    <a:lnTo>
                      <a:pt x="129" y="173"/>
                    </a:lnTo>
                    <a:lnTo>
                      <a:pt x="132" y="174"/>
                    </a:lnTo>
                    <a:lnTo>
                      <a:pt x="139" y="178"/>
                    </a:lnTo>
                    <a:lnTo>
                      <a:pt x="139" y="178"/>
                    </a:lnTo>
                    <a:lnTo>
                      <a:pt x="146" y="180"/>
                    </a:lnTo>
                    <a:lnTo>
                      <a:pt x="150" y="180"/>
                    </a:lnTo>
                    <a:lnTo>
                      <a:pt x="155" y="178"/>
                    </a:lnTo>
                    <a:lnTo>
                      <a:pt x="155" y="178"/>
                    </a:lnTo>
                    <a:lnTo>
                      <a:pt x="159" y="174"/>
                    </a:lnTo>
                    <a:lnTo>
                      <a:pt x="163" y="171"/>
                    </a:lnTo>
                    <a:lnTo>
                      <a:pt x="166" y="171"/>
                    </a:lnTo>
                    <a:lnTo>
                      <a:pt x="166" y="171"/>
                    </a:lnTo>
                    <a:lnTo>
                      <a:pt x="176" y="170"/>
                    </a:lnTo>
                    <a:lnTo>
                      <a:pt x="183" y="170"/>
                    </a:lnTo>
                    <a:lnTo>
                      <a:pt x="186" y="171"/>
                    </a:lnTo>
                    <a:lnTo>
                      <a:pt x="186" y="171"/>
                    </a:lnTo>
                    <a:lnTo>
                      <a:pt x="192" y="174"/>
                    </a:lnTo>
                    <a:lnTo>
                      <a:pt x="196" y="174"/>
                    </a:lnTo>
                    <a:lnTo>
                      <a:pt x="200" y="174"/>
                    </a:lnTo>
                    <a:lnTo>
                      <a:pt x="200" y="174"/>
                    </a:lnTo>
                    <a:lnTo>
                      <a:pt x="203" y="173"/>
                    </a:lnTo>
                    <a:lnTo>
                      <a:pt x="206" y="168"/>
                    </a:lnTo>
                    <a:lnTo>
                      <a:pt x="209" y="165"/>
                    </a:lnTo>
                    <a:lnTo>
                      <a:pt x="212" y="164"/>
                    </a:lnTo>
                    <a:lnTo>
                      <a:pt x="212" y="164"/>
                    </a:lnTo>
                    <a:lnTo>
                      <a:pt x="213" y="164"/>
                    </a:lnTo>
                    <a:lnTo>
                      <a:pt x="213" y="164"/>
                    </a:lnTo>
                    <a:lnTo>
                      <a:pt x="213" y="158"/>
                    </a:lnTo>
                    <a:lnTo>
                      <a:pt x="213" y="158"/>
                    </a:lnTo>
                    <a:lnTo>
                      <a:pt x="213" y="154"/>
                    </a:lnTo>
                    <a:lnTo>
                      <a:pt x="215" y="151"/>
                    </a:lnTo>
                    <a:lnTo>
                      <a:pt x="216" y="150"/>
                    </a:lnTo>
                    <a:lnTo>
                      <a:pt x="217" y="146"/>
                    </a:lnTo>
                    <a:lnTo>
                      <a:pt x="217" y="146"/>
                    </a:lnTo>
                    <a:lnTo>
                      <a:pt x="219" y="141"/>
                    </a:lnTo>
                    <a:lnTo>
                      <a:pt x="222" y="137"/>
                    </a:lnTo>
                    <a:lnTo>
                      <a:pt x="229" y="126"/>
                    </a:lnTo>
                    <a:lnTo>
                      <a:pt x="243" y="113"/>
                    </a:lnTo>
                    <a:lnTo>
                      <a:pt x="243" y="113"/>
                    </a:lnTo>
                    <a:lnTo>
                      <a:pt x="243" y="107"/>
                    </a:lnTo>
                    <a:lnTo>
                      <a:pt x="244" y="94"/>
                    </a:lnTo>
                    <a:lnTo>
                      <a:pt x="244" y="73"/>
                    </a:lnTo>
                    <a:lnTo>
                      <a:pt x="244" y="73"/>
                    </a:lnTo>
                    <a:lnTo>
                      <a:pt x="244" y="64"/>
                    </a:lnTo>
                    <a:lnTo>
                      <a:pt x="247" y="56"/>
                    </a:lnTo>
                    <a:lnTo>
                      <a:pt x="247" y="56"/>
                    </a:lnTo>
                    <a:lnTo>
                      <a:pt x="247" y="52"/>
                    </a:lnTo>
                    <a:lnTo>
                      <a:pt x="246" y="49"/>
                    </a:lnTo>
                    <a:lnTo>
                      <a:pt x="244" y="47"/>
                    </a:lnTo>
                    <a:lnTo>
                      <a:pt x="244" y="43"/>
                    </a:lnTo>
                    <a:lnTo>
                      <a:pt x="244" y="43"/>
                    </a:lnTo>
                    <a:lnTo>
                      <a:pt x="243" y="39"/>
                    </a:lnTo>
                    <a:lnTo>
                      <a:pt x="242" y="35"/>
                    </a:lnTo>
                    <a:lnTo>
                      <a:pt x="239" y="32"/>
                    </a:lnTo>
                    <a:lnTo>
                      <a:pt x="237" y="29"/>
                    </a:lnTo>
                    <a:lnTo>
                      <a:pt x="237" y="2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2" name="Google Shape;1342;p19"/>
              <p:cNvSpPr/>
              <p:nvPr/>
            </p:nvSpPr>
            <p:spPr>
              <a:xfrm>
                <a:off x="4030399" y="3701549"/>
                <a:ext cx="395102" cy="368467"/>
              </a:xfrm>
              <a:custGeom>
                <a:rect b="b" l="l" r="r" t="t"/>
                <a:pathLst>
                  <a:path extrusionOk="0" h="249" w="267">
                    <a:moveTo>
                      <a:pt x="253" y="104"/>
                    </a:moveTo>
                    <a:lnTo>
                      <a:pt x="253" y="104"/>
                    </a:lnTo>
                    <a:lnTo>
                      <a:pt x="253" y="97"/>
                    </a:lnTo>
                    <a:lnTo>
                      <a:pt x="250" y="91"/>
                    </a:lnTo>
                    <a:lnTo>
                      <a:pt x="249" y="88"/>
                    </a:lnTo>
                    <a:lnTo>
                      <a:pt x="246" y="87"/>
                    </a:lnTo>
                    <a:lnTo>
                      <a:pt x="246" y="87"/>
                    </a:lnTo>
                    <a:lnTo>
                      <a:pt x="239" y="84"/>
                    </a:lnTo>
                    <a:lnTo>
                      <a:pt x="233" y="82"/>
                    </a:lnTo>
                    <a:lnTo>
                      <a:pt x="227" y="81"/>
                    </a:lnTo>
                    <a:lnTo>
                      <a:pt x="227" y="81"/>
                    </a:lnTo>
                    <a:lnTo>
                      <a:pt x="224" y="75"/>
                    </a:lnTo>
                    <a:lnTo>
                      <a:pt x="217" y="67"/>
                    </a:lnTo>
                    <a:lnTo>
                      <a:pt x="217" y="67"/>
                    </a:lnTo>
                    <a:lnTo>
                      <a:pt x="183" y="43"/>
                    </a:lnTo>
                    <a:lnTo>
                      <a:pt x="118" y="0"/>
                    </a:lnTo>
                    <a:lnTo>
                      <a:pt x="91" y="0"/>
                    </a:lnTo>
                    <a:lnTo>
                      <a:pt x="106" y="141"/>
                    </a:lnTo>
                    <a:lnTo>
                      <a:pt x="112" y="146"/>
                    </a:lnTo>
                    <a:lnTo>
                      <a:pt x="112" y="146"/>
                    </a:lnTo>
                    <a:lnTo>
                      <a:pt x="112" y="152"/>
                    </a:lnTo>
                    <a:lnTo>
                      <a:pt x="111" y="156"/>
                    </a:lnTo>
                    <a:lnTo>
                      <a:pt x="109" y="159"/>
                    </a:lnTo>
                    <a:lnTo>
                      <a:pt x="109" y="159"/>
                    </a:lnTo>
                    <a:lnTo>
                      <a:pt x="98" y="161"/>
                    </a:lnTo>
                    <a:lnTo>
                      <a:pt x="77" y="161"/>
                    </a:lnTo>
                    <a:lnTo>
                      <a:pt x="47" y="161"/>
                    </a:lnTo>
                    <a:lnTo>
                      <a:pt x="47" y="161"/>
                    </a:lnTo>
                    <a:lnTo>
                      <a:pt x="44" y="162"/>
                    </a:lnTo>
                    <a:lnTo>
                      <a:pt x="37" y="163"/>
                    </a:lnTo>
                    <a:lnTo>
                      <a:pt x="37" y="163"/>
                    </a:lnTo>
                    <a:lnTo>
                      <a:pt x="30" y="162"/>
                    </a:lnTo>
                    <a:lnTo>
                      <a:pt x="28" y="162"/>
                    </a:lnTo>
                    <a:lnTo>
                      <a:pt x="25" y="162"/>
                    </a:lnTo>
                    <a:lnTo>
                      <a:pt x="25" y="162"/>
                    </a:lnTo>
                    <a:lnTo>
                      <a:pt x="24" y="166"/>
                    </a:lnTo>
                    <a:lnTo>
                      <a:pt x="21" y="166"/>
                    </a:lnTo>
                    <a:lnTo>
                      <a:pt x="17" y="163"/>
                    </a:lnTo>
                    <a:lnTo>
                      <a:pt x="17" y="163"/>
                    </a:lnTo>
                    <a:lnTo>
                      <a:pt x="12" y="161"/>
                    </a:lnTo>
                    <a:lnTo>
                      <a:pt x="10" y="162"/>
                    </a:lnTo>
                    <a:lnTo>
                      <a:pt x="8" y="165"/>
                    </a:lnTo>
                    <a:lnTo>
                      <a:pt x="8" y="168"/>
                    </a:lnTo>
                    <a:lnTo>
                      <a:pt x="8" y="168"/>
                    </a:lnTo>
                    <a:lnTo>
                      <a:pt x="7" y="171"/>
                    </a:lnTo>
                    <a:lnTo>
                      <a:pt x="5" y="172"/>
                    </a:lnTo>
                    <a:lnTo>
                      <a:pt x="0" y="173"/>
                    </a:lnTo>
                    <a:lnTo>
                      <a:pt x="0" y="173"/>
                    </a:lnTo>
                    <a:lnTo>
                      <a:pt x="1" y="176"/>
                    </a:lnTo>
                    <a:lnTo>
                      <a:pt x="4" y="181"/>
                    </a:lnTo>
                    <a:lnTo>
                      <a:pt x="4" y="181"/>
                    </a:lnTo>
                    <a:lnTo>
                      <a:pt x="4" y="185"/>
                    </a:lnTo>
                    <a:lnTo>
                      <a:pt x="4" y="188"/>
                    </a:lnTo>
                    <a:lnTo>
                      <a:pt x="7" y="190"/>
                    </a:lnTo>
                    <a:lnTo>
                      <a:pt x="7" y="190"/>
                    </a:lnTo>
                    <a:lnTo>
                      <a:pt x="11" y="196"/>
                    </a:lnTo>
                    <a:lnTo>
                      <a:pt x="15" y="202"/>
                    </a:lnTo>
                    <a:lnTo>
                      <a:pt x="15" y="202"/>
                    </a:lnTo>
                    <a:lnTo>
                      <a:pt x="15" y="215"/>
                    </a:lnTo>
                    <a:lnTo>
                      <a:pt x="15" y="215"/>
                    </a:lnTo>
                    <a:lnTo>
                      <a:pt x="15" y="217"/>
                    </a:lnTo>
                    <a:lnTo>
                      <a:pt x="17" y="219"/>
                    </a:lnTo>
                    <a:lnTo>
                      <a:pt x="20" y="219"/>
                    </a:lnTo>
                    <a:lnTo>
                      <a:pt x="20" y="219"/>
                    </a:lnTo>
                    <a:lnTo>
                      <a:pt x="21" y="217"/>
                    </a:lnTo>
                    <a:lnTo>
                      <a:pt x="24" y="217"/>
                    </a:lnTo>
                    <a:lnTo>
                      <a:pt x="27" y="219"/>
                    </a:lnTo>
                    <a:lnTo>
                      <a:pt x="28" y="217"/>
                    </a:lnTo>
                    <a:lnTo>
                      <a:pt x="28" y="217"/>
                    </a:lnTo>
                    <a:lnTo>
                      <a:pt x="30" y="216"/>
                    </a:lnTo>
                    <a:lnTo>
                      <a:pt x="31" y="215"/>
                    </a:lnTo>
                    <a:lnTo>
                      <a:pt x="34" y="216"/>
                    </a:lnTo>
                    <a:lnTo>
                      <a:pt x="40" y="217"/>
                    </a:lnTo>
                    <a:lnTo>
                      <a:pt x="40" y="217"/>
                    </a:lnTo>
                    <a:lnTo>
                      <a:pt x="42" y="216"/>
                    </a:lnTo>
                    <a:lnTo>
                      <a:pt x="45" y="213"/>
                    </a:lnTo>
                    <a:lnTo>
                      <a:pt x="48" y="210"/>
                    </a:lnTo>
                    <a:lnTo>
                      <a:pt x="51" y="210"/>
                    </a:lnTo>
                    <a:lnTo>
                      <a:pt x="51" y="210"/>
                    </a:lnTo>
                    <a:lnTo>
                      <a:pt x="52" y="212"/>
                    </a:lnTo>
                    <a:lnTo>
                      <a:pt x="55" y="215"/>
                    </a:lnTo>
                    <a:lnTo>
                      <a:pt x="57" y="222"/>
                    </a:lnTo>
                    <a:lnTo>
                      <a:pt x="57" y="222"/>
                    </a:lnTo>
                    <a:lnTo>
                      <a:pt x="58" y="225"/>
                    </a:lnTo>
                    <a:lnTo>
                      <a:pt x="61" y="226"/>
                    </a:lnTo>
                    <a:lnTo>
                      <a:pt x="62" y="227"/>
                    </a:lnTo>
                    <a:lnTo>
                      <a:pt x="64" y="229"/>
                    </a:lnTo>
                    <a:lnTo>
                      <a:pt x="62" y="229"/>
                    </a:lnTo>
                    <a:lnTo>
                      <a:pt x="62" y="229"/>
                    </a:lnTo>
                    <a:lnTo>
                      <a:pt x="61" y="230"/>
                    </a:lnTo>
                    <a:lnTo>
                      <a:pt x="61" y="232"/>
                    </a:lnTo>
                    <a:lnTo>
                      <a:pt x="61" y="235"/>
                    </a:lnTo>
                    <a:lnTo>
                      <a:pt x="62" y="235"/>
                    </a:lnTo>
                    <a:lnTo>
                      <a:pt x="62" y="235"/>
                    </a:lnTo>
                    <a:lnTo>
                      <a:pt x="64" y="236"/>
                    </a:lnTo>
                    <a:lnTo>
                      <a:pt x="65" y="239"/>
                    </a:lnTo>
                    <a:lnTo>
                      <a:pt x="65" y="242"/>
                    </a:lnTo>
                    <a:lnTo>
                      <a:pt x="67" y="245"/>
                    </a:lnTo>
                    <a:lnTo>
                      <a:pt x="67" y="245"/>
                    </a:lnTo>
                    <a:lnTo>
                      <a:pt x="68" y="246"/>
                    </a:lnTo>
                    <a:lnTo>
                      <a:pt x="71" y="247"/>
                    </a:lnTo>
                    <a:lnTo>
                      <a:pt x="72" y="247"/>
                    </a:lnTo>
                    <a:lnTo>
                      <a:pt x="74" y="245"/>
                    </a:lnTo>
                    <a:lnTo>
                      <a:pt x="74" y="245"/>
                    </a:lnTo>
                    <a:lnTo>
                      <a:pt x="75" y="243"/>
                    </a:lnTo>
                    <a:lnTo>
                      <a:pt x="78" y="243"/>
                    </a:lnTo>
                    <a:lnTo>
                      <a:pt x="82" y="247"/>
                    </a:lnTo>
                    <a:lnTo>
                      <a:pt x="82" y="247"/>
                    </a:lnTo>
                    <a:lnTo>
                      <a:pt x="84" y="249"/>
                    </a:lnTo>
                    <a:lnTo>
                      <a:pt x="86" y="247"/>
                    </a:lnTo>
                    <a:lnTo>
                      <a:pt x="89" y="246"/>
                    </a:lnTo>
                    <a:lnTo>
                      <a:pt x="91" y="243"/>
                    </a:lnTo>
                    <a:lnTo>
                      <a:pt x="91" y="243"/>
                    </a:lnTo>
                    <a:lnTo>
                      <a:pt x="92" y="240"/>
                    </a:lnTo>
                    <a:lnTo>
                      <a:pt x="95" y="239"/>
                    </a:lnTo>
                    <a:lnTo>
                      <a:pt x="98" y="240"/>
                    </a:lnTo>
                    <a:lnTo>
                      <a:pt x="99" y="242"/>
                    </a:lnTo>
                    <a:lnTo>
                      <a:pt x="99" y="242"/>
                    </a:lnTo>
                    <a:lnTo>
                      <a:pt x="99" y="245"/>
                    </a:lnTo>
                    <a:lnTo>
                      <a:pt x="99" y="246"/>
                    </a:lnTo>
                    <a:lnTo>
                      <a:pt x="102" y="246"/>
                    </a:lnTo>
                    <a:lnTo>
                      <a:pt x="105" y="245"/>
                    </a:lnTo>
                    <a:lnTo>
                      <a:pt x="105" y="245"/>
                    </a:lnTo>
                    <a:lnTo>
                      <a:pt x="106" y="243"/>
                    </a:lnTo>
                    <a:lnTo>
                      <a:pt x="109" y="243"/>
                    </a:lnTo>
                    <a:lnTo>
                      <a:pt x="109" y="243"/>
                    </a:lnTo>
                    <a:lnTo>
                      <a:pt x="113" y="230"/>
                    </a:lnTo>
                    <a:lnTo>
                      <a:pt x="113" y="230"/>
                    </a:lnTo>
                    <a:lnTo>
                      <a:pt x="113" y="227"/>
                    </a:lnTo>
                    <a:lnTo>
                      <a:pt x="113" y="225"/>
                    </a:lnTo>
                    <a:lnTo>
                      <a:pt x="112" y="222"/>
                    </a:lnTo>
                    <a:lnTo>
                      <a:pt x="113" y="220"/>
                    </a:lnTo>
                    <a:lnTo>
                      <a:pt x="113" y="220"/>
                    </a:lnTo>
                    <a:lnTo>
                      <a:pt x="119" y="219"/>
                    </a:lnTo>
                    <a:lnTo>
                      <a:pt x="123" y="217"/>
                    </a:lnTo>
                    <a:lnTo>
                      <a:pt x="126" y="215"/>
                    </a:lnTo>
                    <a:lnTo>
                      <a:pt x="126" y="215"/>
                    </a:lnTo>
                    <a:lnTo>
                      <a:pt x="129" y="208"/>
                    </a:lnTo>
                    <a:lnTo>
                      <a:pt x="131" y="205"/>
                    </a:lnTo>
                    <a:lnTo>
                      <a:pt x="131" y="205"/>
                    </a:lnTo>
                    <a:lnTo>
                      <a:pt x="132" y="198"/>
                    </a:lnTo>
                    <a:lnTo>
                      <a:pt x="133" y="193"/>
                    </a:lnTo>
                    <a:lnTo>
                      <a:pt x="135" y="192"/>
                    </a:lnTo>
                    <a:lnTo>
                      <a:pt x="136" y="193"/>
                    </a:lnTo>
                    <a:lnTo>
                      <a:pt x="136" y="193"/>
                    </a:lnTo>
                    <a:lnTo>
                      <a:pt x="142" y="196"/>
                    </a:lnTo>
                    <a:lnTo>
                      <a:pt x="145" y="196"/>
                    </a:lnTo>
                    <a:lnTo>
                      <a:pt x="146" y="193"/>
                    </a:lnTo>
                    <a:lnTo>
                      <a:pt x="146" y="193"/>
                    </a:lnTo>
                    <a:lnTo>
                      <a:pt x="148" y="190"/>
                    </a:lnTo>
                    <a:lnTo>
                      <a:pt x="149" y="189"/>
                    </a:lnTo>
                    <a:lnTo>
                      <a:pt x="152" y="188"/>
                    </a:lnTo>
                    <a:lnTo>
                      <a:pt x="153" y="186"/>
                    </a:lnTo>
                    <a:lnTo>
                      <a:pt x="153" y="186"/>
                    </a:lnTo>
                    <a:lnTo>
                      <a:pt x="155" y="183"/>
                    </a:lnTo>
                    <a:lnTo>
                      <a:pt x="156" y="182"/>
                    </a:lnTo>
                    <a:lnTo>
                      <a:pt x="160" y="182"/>
                    </a:lnTo>
                    <a:lnTo>
                      <a:pt x="160" y="182"/>
                    </a:lnTo>
                    <a:lnTo>
                      <a:pt x="165" y="182"/>
                    </a:lnTo>
                    <a:lnTo>
                      <a:pt x="166" y="181"/>
                    </a:lnTo>
                    <a:lnTo>
                      <a:pt x="168" y="179"/>
                    </a:lnTo>
                    <a:lnTo>
                      <a:pt x="168" y="179"/>
                    </a:lnTo>
                    <a:lnTo>
                      <a:pt x="168" y="178"/>
                    </a:lnTo>
                    <a:lnTo>
                      <a:pt x="172" y="176"/>
                    </a:lnTo>
                    <a:lnTo>
                      <a:pt x="176" y="175"/>
                    </a:lnTo>
                    <a:lnTo>
                      <a:pt x="180" y="173"/>
                    </a:lnTo>
                    <a:lnTo>
                      <a:pt x="180" y="173"/>
                    </a:lnTo>
                    <a:lnTo>
                      <a:pt x="187" y="168"/>
                    </a:lnTo>
                    <a:lnTo>
                      <a:pt x="190" y="166"/>
                    </a:lnTo>
                    <a:lnTo>
                      <a:pt x="193" y="168"/>
                    </a:lnTo>
                    <a:lnTo>
                      <a:pt x="193" y="168"/>
                    </a:lnTo>
                    <a:lnTo>
                      <a:pt x="196" y="169"/>
                    </a:lnTo>
                    <a:lnTo>
                      <a:pt x="203" y="169"/>
                    </a:lnTo>
                    <a:lnTo>
                      <a:pt x="213" y="169"/>
                    </a:lnTo>
                    <a:lnTo>
                      <a:pt x="213" y="169"/>
                    </a:lnTo>
                    <a:lnTo>
                      <a:pt x="217" y="166"/>
                    </a:lnTo>
                    <a:lnTo>
                      <a:pt x="222" y="165"/>
                    </a:lnTo>
                    <a:lnTo>
                      <a:pt x="226" y="165"/>
                    </a:lnTo>
                    <a:lnTo>
                      <a:pt x="226" y="165"/>
                    </a:lnTo>
                    <a:lnTo>
                      <a:pt x="232" y="165"/>
                    </a:lnTo>
                    <a:lnTo>
                      <a:pt x="239" y="163"/>
                    </a:lnTo>
                    <a:lnTo>
                      <a:pt x="251" y="162"/>
                    </a:lnTo>
                    <a:lnTo>
                      <a:pt x="251" y="162"/>
                    </a:lnTo>
                    <a:lnTo>
                      <a:pt x="254" y="161"/>
                    </a:lnTo>
                    <a:lnTo>
                      <a:pt x="257" y="159"/>
                    </a:lnTo>
                    <a:lnTo>
                      <a:pt x="261" y="155"/>
                    </a:lnTo>
                    <a:lnTo>
                      <a:pt x="261" y="155"/>
                    </a:lnTo>
                    <a:lnTo>
                      <a:pt x="263" y="149"/>
                    </a:lnTo>
                    <a:lnTo>
                      <a:pt x="266" y="144"/>
                    </a:lnTo>
                    <a:lnTo>
                      <a:pt x="266" y="144"/>
                    </a:lnTo>
                    <a:lnTo>
                      <a:pt x="267" y="138"/>
                    </a:lnTo>
                    <a:lnTo>
                      <a:pt x="267" y="125"/>
                    </a:lnTo>
                    <a:lnTo>
                      <a:pt x="267" y="101"/>
                    </a:lnTo>
                    <a:lnTo>
                      <a:pt x="267" y="101"/>
                    </a:lnTo>
                    <a:lnTo>
                      <a:pt x="253" y="104"/>
                    </a:lnTo>
                    <a:lnTo>
                      <a:pt x="253" y="10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3" name="Google Shape;1343;p19"/>
              <p:cNvSpPr/>
              <p:nvPr/>
            </p:nvSpPr>
            <p:spPr>
              <a:xfrm>
                <a:off x="4191696" y="3947193"/>
                <a:ext cx="193852" cy="133181"/>
              </a:xfrm>
              <a:custGeom>
                <a:rect b="b" l="l" r="r" t="t"/>
                <a:pathLst>
                  <a:path extrusionOk="0" h="90" w="131">
                    <a:moveTo>
                      <a:pt x="131" y="51"/>
                    </a:moveTo>
                    <a:lnTo>
                      <a:pt x="131" y="51"/>
                    </a:lnTo>
                    <a:lnTo>
                      <a:pt x="127" y="50"/>
                    </a:lnTo>
                    <a:lnTo>
                      <a:pt x="125" y="49"/>
                    </a:lnTo>
                    <a:lnTo>
                      <a:pt x="125" y="49"/>
                    </a:lnTo>
                    <a:lnTo>
                      <a:pt x="124" y="49"/>
                    </a:lnTo>
                    <a:lnTo>
                      <a:pt x="124" y="46"/>
                    </a:lnTo>
                    <a:lnTo>
                      <a:pt x="124" y="40"/>
                    </a:lnTo>
                    <a:lnTo>
                      <a:pt x="124" y="40"/>
                    </a:lnTo>
                    <a:lnTo>
                      <a:pt x="123" y="40"/>
                    </a:lnTo>
                    <a:lnTo>
                      <a:pt x="121" y="42"/>
                    </a:lnTo>
                    <a:lnTo>
                      <a:pt x="118" y="42"/>
                    </a:lnTo>
                    <a:lnTo>
                      <a:pt x="115" y="42"/>
                    </a:lnTo>
                    <a:lnTo>
                      <a:pt x="115" y="42"/>
                    </a:lnTo>
                    <a:lnTo>
                      <a:pt x="114" y="40"/>
                    </a:lnTo>
                    <a:lnTo>
                      <a:pt x="113" y="39"/>
                    </a:lnTo>
                    <a:lnTo>
                      <a:pt x="111" y="36"/>
                    </a:lnTo>
                    <a:lnTo>
                      <a:pt x="110" y="36"/>
                    </a:lnTo>
                    <a:lnTo>
                      <a:pt x="110" y="36"/>
                    </a:lnTo>
                    <a:lnTo>
                      <a:pt x="108" y="36"/>
                    </a:lnTo>
                    <a:lnTo>
                      <a:pt x="107" y="34"/>
                    </a:lnTo>
                    <a:lnTo>
                      <a:pt x="107" y="30"/>
                    </a:lnTo>
                    <a:lnTo>
                      <a:pt x="107" y="30"/>
                    </a:lnTo>
                    <a:lnTo>
                      <a:pt x="105" y="27"/>
                    </a:lnTo>
                    <a:lnTo>
                      <a:pt x="104" y="24"/>
                    </a:lnTo>
                    <a:lnTo>
                      <a:pt x="98" y="22"/>
                    </a:lnTo>
                    <a:lnTo>
                      <a:pt x="98" y="22"/>
                    </a:lnTo>
                    <a:lnTo>
                      <a:pt x="97" y="19"/>
                    </a:lnTo>
                    <a:lnTo>
                      <a:pt x="96" y="16"/>
                    </a:lnTo>
                    <a:lnTo>
                      <a:pt x="94" y="12"/>
                    </a:lnTo>
                    <a:lnTo>
                      <a:pt x="94" y="12"/>
                    </a:lnTo>
                    <a:lnTo>
                      <a:pt x="93" y="9"/>
                    </a:lnTo>
                    <a:lnTo>
                      <a:pt x="94" y="3"/>
                    </a:lnTo>
                    <a:lnTo>
                      <a:pt x="94" y="3"/>
                    </a:lnTo>
                    <a:lnTo>
                      <a:pt x="87" y="3"/>
                    </a:lnTo>
                    <a:lnTo>
                      <a:pt x="84" y="2"/>
                    </a:lnTo>
                    <a:lnTo>
                      <a:pt x="84" y="2"/>
                    </a:lnTo>
                    <a:lnTo>
                      <a:pt x="81" y="0"/>
                    </a:lnTo>
                    <a:lnTo>
                      <a:pt x="78" y="2"/>
                    </a:lnTo>
                    <a:lnTo>
                      <a:pt x="71" y="7"/>
                    </a:lnTo>
                    <a:lnTo>
                      <a:pt x="71" y="7"/>
                    </a:lnTo>
                    <a:lnTo>
                      <a:pt x="67" y="9"/>
                    </a:lnTo>
                    <a:lnTo>
                      <a:pt x="63" y="10"/>
                    </a:lnTo>
                    <a:lnTo>
                      <a:pt x="59" y="12"/>
                    </a:lnTo>
                    <a:lnTo>
                      <a:pt x="59" y="13"/>
                    </a:lnTo>
                    <a:lnTo>
                      <a:pt x="59" y="13"/>
                    </a:lnTo>
                    <a:lnTo>
                      <a:pt x="57" y="15"/>
                    </a:lnTo>
                    <a:lnTo>
                      <a:pt x="56" y="16"/>
                    </a:lnTo>
                    <a:lnTo>
                      <a:pt x="51" y="16"/>
                    </a:lnTo>
                    <a:lnTo>
                      <a:pt x="51" y="16"/>
                    </a:lnTo>
                    <a:lnTo>
                      <a:pt x="47" y="16"/>
                    </a:lnTo>
                    <a:lnTo>
                      <a:pt x="46" y="17"/>
                    </a:lnTo>
                    <a:lnTo>
                      <a:pt x="44" y="20"/>
                    </a:lnTo>
                    <a:lnTo>
                      <a:pt x="44" y="20"/>
                    </a:lnTo>
                    <a:lnTo>
                      <a:pt x="43" y="22"/>
                    </a:lnTo>
                    <a:lnTo>
                      <a:pt x="40" y="23"/>
                    </a:lnTo>
                    <a:lnTo>
                      <a:pt x="39" y="24"/>
                    </a:lnTo>
                    <a:lnTo>
                      <a:pt x="37" y="27"/>
                    </a:lnTo>
                    <a:lnTo>
                      <a:pt x="37" y="27"/>
                    </a:lnTo>
                    <a:lnTo>
                      <a:pt x="36" y="30"/>
                    </a:lnTo>
                    <a:lnTo>
                      <a:pt x="33" y="30"/>
                    </a:lnTo>
                    <a:lnTo>
                      <a:pt x="27" y="27"/>
                    </a:lnTo>
                    <a:lnTo>
                      <a:pt x="27" y="27"/>
                    </a:lnTo>
                    <a:lnTo>
                      <a:pt x="26" y="26"/>
                    </a:lnTo>
                    <a:lnTo>
                      <a:pt x="24" y="27"/>
                    </a:lnTo>
                    <a:lnTo>
                      <a:pt x="23" y="32"/>
                    </a:lnTo>
                    <a:lnTo>
                      <a:pt x="22" y="39"/>
                    </a:lnTo>
                    <a:lnTo>
                      <a:pt x="22" y="39"/>
                    </a:lnTo>
                    <a:lnTo>
                      <a:pt x="20" y="42"/>
                    </a:lnTo>
                    <a:lnTo>
                      <a:pt x="17" y="49"/>
                    </a:lnTo>
                    <a:lnTo>
                      <a:pt x="17" y="49"/>
                    </a:lnTo>
                    <a:lnTo>
                      <a:pt x="14" y="51"/>
                    </a:lnTo>
                    <a:lnTo>
                      <a:pt x="10" y="53"/>
                    </a:lnTo>
                    <a:lnTo>
                      <a:pt x="4" y="54"/>
                    </a:lnTo>
                    <a:lnTo>
                      <a:pt x="4" y="54"/>
                    </a:lnTo>
                    <a:lnTo>
                      <a:pt x="3" y="56"/>
                    </a:lnTo>
                    <a:lnTo>
                      <a:pt x="4" y="59"/>
                    </a:lnTo>
                    <a:lnTo>
                      <a:pt x="4" y="61"/>
                    </a:lnTo>
                    <a:lnTo>
                      <a:pt x="4" y="64"/>
                    </a:lnTo>
                    <a:lnTo>
                      <a:pt x="4" y="64"/>
                    </a:lnTo>
                    <a:lnTo>
                      <a:pt x="0" y="77"/>
                    </a:lnTo>
                    <a:lnTo>
                      <a:pt x="0" y="77"/>
                    </a:lnTo>
                    <a:lnTo>
                      <a:pt x="4" y="79"/>
                    </a:lnTo>
                    <a:lnTo>
                      <a:pt x="9" y="83"/>
                    </a:lnTo>
                    <a:lnTo>
                      <a:pt x="9" y="83"/>
                    </a:lnTo>
                    <a:lnTo>
                      <a:pt x="10" y="84"/>
                    </a:lnTo>
                    <a:lnTo>
                      <a:pt x="14" y="88"/>
                    </a:lnTo>
                    <a:lnTo>
                      <a:pt x="19" y="90"/>
                    </a:lnTo>
                    <a:lnTo>
                      <a:pt x="20" y="90"/>
                    </a:lnTo>
                    <a:lnTo>
                      <a:pt x="23" y="88"/>
                    </a:lnTo>
                    <a:lnTo>
                      <a:pt x="23" y="88"/>
                    </a:lnTo>
                    <a:lnTo>
                      <a:pt x="27" y="86"/>
                    </a:lnTo>
                    <a:lnTo>
                      <a:pt x="33" y="84"/>
                    </a:lnTo>
                    <a:lnTo>
                      <a:pt x="37" y="86"/>
                    </a:lnTo>
                    <a:lnTo>
                      <a:pt x="41" y="87"/>
                    </a:lnTo>
                    <a:lnTo>
                      <a:pt x="41" y="87"/>
                    </a:lnTo>
                    <a:lnTo>
                      <a:pt x="43" y="88"/>
                    </a:lnTo>
                    <a:lnTo>
                      <a:pt x="44" y="88"/>
                    </a:lnTo>
                    <a:lnTo>
                      <a:pt x="46" y="87"/>
                    </a:lnTo>
                    <a:lnTo>
                      <a:pt x="47" y="86"/>
                    </a:lnTo>
                    <a:lnTo>
                      <a:pt x="47" y="86"/>
                    </a:lnTo>
                    <a:lnTo>
                      <a:pt x="44" y="77"/>
                    </a:lnTo>
                    <a:lnTo>
                      <a:pt x="43" y="73"/>
                    </a:lnTo>
                    <a:lnTo>
                      <a:pt x="44" y="69"/>
                    </a:lnTo>
                    <a:lnTo>
                      <a:pt x="44" y="69"/>
                    </a:lnTo>
                    <a:lnTo>
                      <a:pt x="46" y="69"/>
                    </a:lnTo>
                    <a:lnTo>
                      <a:pt x="50" y="67"/>
                    </a:lnTo>
                    <a:lnTo>
                      <a:pt x="64" y="67"/>
                    </a:lnTo>
                    <a:lnTo>
                      <a:pt x="77" y="69"/>
                    </a:lnTo>
                    <a:lnTo>
                      <a:pt x="84" y="70"/>
                    </a:lnTo>
                    <a:lnTo>
                      <a:pt x="84" y="70"/>
                    </a:lnTo>
                    <a:lnTo>
                      <a:pt x="84" y="70"/>
                    </a:lnTo>
                    <a:lnTo>
                      <a:pt x="86" y="69"/>
                    </a:lnTo>
                    <a:lnTo>
                      <a:pt x="87" y="66"/>
                    </a:lnTo>
                    <a:lnTo>
                      <a:pt x="90" y="66"/>
                    </a:lnTo>
                    <a:lnTo>
                      <a:pt x="90" y="66"/>
                    </a:lnTo>
                    <a:lnTo>
                      <a:pt x="98" y="67"/>
                    </a:lnTo>
                    <a:lnTo>
                      <a:pt x="105" y="67"/>
                    </a:lnTo>
                    <a:lnTo>
                      <a:pt x="105" y="67"/>
                    </a:lnTo>
                    <a:lnTo>
                      <a:pt x="110" y="64"/>
                    </a:lnTo>
                    <a:lnTo>
                      <a:pt x="111" y="61"/>
                    </a:lnTo>
                    <a:lnTo>
                      <a:pt x="114" y="61"/>
                    </a:lnTo>
                    <a:lnTo>
                      <a:pt x="114" y="61"/>
                    </a:lnTo>
                    <a:lnTo>
                      <a:pt x="121" y="61"/>
                    </a:lnTo>
                    <a:lnTo>
                      <a:pt x="124" y="60"/>
                    </a:lnTo>
                    <a:lnTo>
                      <a:pt x="127" y="59"/>
                    </a:lnTo>
                    <a:lnTo>
                      <a:pt x="127" y="59"/>
                    </a:lnTo>
                    <a:lnTo>
                      <a:pt x="130" y="56"/>
                    </a:lnTo>
                    <a:lnTo>
                      <a:pt x="131" y="54"/>
                    </a:lnTo>
                    <a:lnTo>
                      <a:pt x="131" y="53"/>
                    </a:lnTo>
                    <a:lnTo>
                      <a:pt x="131" y="53"/>
                    </a:lnTo>
                    <a:lnTo>
                      <a:pt x="131" y="51"/>
                    </a:lnTo>
                    <a:lnTo>
                      <a:pt x="131" y="5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4" name="Google Shape;1344;p19"/>
              <p:cNvSpPr/>
              <p:nvPr/>
            </p:nvSpPr>
            <p:spPr>
              <a:xfrm>
                <a:off x="4644510" y="3738543"/>
                <a:ext cx="238246" cy="393622"/>
              </a:xfrm>
              <a:custGeom>
                <a:rect b="b" l="l" r="r" t="t"/>
                <a:pathLst>
                  <a:path extrusionOk="0" h="266" w="161">
                    <a:moveTo>
                      <a:pt x="161" y="66"/>
                    </a:moveTo>
                    <a:lnTo>
                      <a:pt x="38" y="0"/>
                    </a:lnTo>
                    <a:lnTo>
                      <a:pt x="24" y="8"/>
                    </a:lnTo>
                    <a:lnTo>
                      <a:pt x="24" y="8"/>
                    </a:lnTo>
                    <a:lnTo>
                      <a:pt x="24" y="29"/>
                    </a:lnTo>
                    <a:lnTo>
                      <a:pt x="24" y="29"/>
                    </a:lnTo>
                    <a:lnTo>
                      <a:pt x="26" y="32"/>
                    </a:lnTo>
                    <a:lnTo>
                      <a:pt x="29" y="35"/>
                    </a:lnTo>
                    <a:lnTo>
                      <a:pt x="30" y="39"/>
                    </a:lnTo>
                    <a:lnTo>
                      <a:pt x="31" y="43"/>
                    </a:lnTo>
                    <a:lnTo>
                      <a:pt x="31" y="43"/>
                    </a:lnTo>
                    <a:lnTo>
                      <a:pt x="31" y="47"/>
                    </a:lnTo>
                    <a:lnTo>
                      <a:pt x="33" y="49"/>
                    </a:lnTo>
                    <a:lnTo>
                      <a:pt x="34" y="52"/>
                    </a:lnTo>
                    <a:lnTo>
                      <a:pt x="34" y="56"/>
                    </a:lnTo>
                    <a:lnTo>
                      <a:pt x="34" y="56"/>
                    </a:lnTo>
                    <a:lnTo>
                      <a:pt x="31" y="64"/>
                    </a:lnTo>
                    <a:lnTo>
                      <a:pt x="31" y="73"/>
                    </a:lnTo>
                    <a:lnTo>
                      <a:pt x="31" y="73"/>
                    </a:lnTo>
                    <a:lnTo>
                      <a:pt x="31" y="94"/>
                    </a:lnTo>
                    <a:lnTo>
                      <a:pt x="30" y="107"/>
                    </a:lnTo>
                    <a:lnTo>
                      <a:pt x="30" y="113"/>
                    </a:lnTo>
                    <a:lnTo>
                      <a:pt x="30" y="113"/>
                    </a:lnTo>
                    <a:lnTo>
                      <a:pt x="16" y="126"/>
                    </a:lnTo>
                    <a:lnTo>
                      <a:pt x="9" y="137"/>
                    </a:lnTo>
                    <a:lnTo>
                      <a:pt x="6" y="141"/>
                    </a:lnTo>
                    <a:lnTo>
                      <a:pt x="4" y="146"/>
                    </a:lnTo>
                    <a:lnTo>
                      <a:pt x="4" y="146"/>
                    </a:lnTo>
                    <a:lnTo>
                      <a:pt x="3" y="150"/>
                    </a:lnTo>
                    <a:lnTo>
                      <a:pt x="2" y="151"/>
                    </a:lnTo>
                    <a:lnTo>
                      <a:pt x="0" y="154"/>
                    </a:lnTo>
                    <a:lnTo>
                      <a:pt x="0" y="158"/>
                    </a:lnTo>
                    <a:lnTo>
                      <a:pt x="0" y="158"/>
                    </a:lnTo>
                    <a:lnTo>
                      <a:pt x="0" y="164"/>
                    </a:lnTo>
                    <a:lnTo>
                      <a:pt x="0" y="164"/>
                    </a:lnTo>
                    <a:lnTo>
                      <a:pt x="4" y="167"/>
                    </a:lnTo>
                    <a:lnTo>
                      <a:pt x="4" y="167"/>
                    </a:lnTo>
                    <a:lnTo>
                      <a:pt x="6" y="171"/>
                    </a:lnTo>
                    <a:lnTo>
                      <a:pt x="9" y="173"/>
                    </a:lnTo>
                    <a:lnTo>
                      <a:pt x="11" y="174"/>
                    </a:lnTo>
                    <a:lnTo>
                      <a:pt x="11" y="174"/>
                    </a:lnTo>
                    <a:lnTo>
                      <a:pt x="14" y="175"/>
                    </a:lnTo>
                    <a:lnTo>
                      <a:pt x="17" y="180"/>
                    </a:lnTo>
                    <a:lnTo>
                      <a:pt x="20" y="185"/>
                    </a:lnTo>
                    <a:lnTo>
                      <a:pt x="21" y="190"/>
                    </a:lnTo>
                    <a:lnTo>
                      <a:pt x="21" y="190"/>
                    </a:lnTo>
                    <a:lnTo>
                      <a:pt x="21" y="192"/>
                    </a:lnTo>
                    <a:lnTo>
                      <a:pt x="21" y="195"/>
                    </a:lnTo>
                    <a:lnTo>
                      <a:pt x="23" y="198"/>
                    </a:lnTo>
                    <a:lnTo>
                      <a:pt x="23" y="204"/>
                    </a:lnTo>
                    <a:lnTo>
                      <a:pt x="23" y="204"/>
                    </a:lnTo>
                    <a:lnTo>
                      <a:pt x="23" y="210"/>
                    </a:lnTo>
                    <a:lnTo>
                      <a:pt x="24" y="215"/>
                    </a:lnTo>
                    <a:lnTo>
                      <a:pt x="27" y="221"/>
                    </a:lnTo>
                    <a:lnTo>
                      <a:pt x="30" y="224"/>
                    </a:lnTo>
                    <a:lnTo>
                      <a:pt x="30" y="224"/>
                    </a:lnTo>
                    <a:lnTo>
                      <a:pt x="30" y="224"/>
                    </a:lnTo>
                    <a:lnTo>
                      <a:pt x="29" y="225"/>
                    </a:lnTo>
                    <a:lnTo>
                      <a:pt x="23" y="225"/>
                    </a:lnTo>
                    <a:lnTo>
                      <a:pt x="23" y="225"/>
                    </a:lnTo>
                    <a:lnTo>
                      <a:pt x="14" y="225"/>
                    </a:lnTo>
                    <a:lnTo>
                      <a:pt x="10" y="227"/>
                    </a:lnTo>
                    <a:lnTo>
                      <a:pt x="9" y="228"/>
                    </a:lnTo>
                    <a:lnTo>
                      <a:pt x="9" y="228"/>
                    </a:lnTo>
                    <a:lnTo>
                      <a:pt x="9" y="232"/>
                    </a:lnTo>
                    <a:lnTo>
                      <a:pt x="10" y="235"/>
                    </a:lnTo>
                    <a:lnTo>
                      <a:pt x="13" y="239"/>
                    </a:lnTo>
                    <a:lnTo>
                      <a:pt x="13" y="239"/>
                    </a:lnTo>
                    <a:lnTo>
                      <a:pt x="21" y="245"/>
                    </a:lnTo>
                    <a:lnTo>
                      <a:pt x="24" y="248"/>
                    </a:lnTo>
                    <a:lnTo>
                      <a:pt x="26" y="252"/>
                    </a:lnTo>
                    <a:lnTo>
                      <a:pt x="26" y="252"/>
                    </a:lnTo>
                    <a:lnTo>
                      <a:pt x="29" y="261"/>
                    </a:lnTo>
                    <a:lnTo>
                      <a:pt x="33" y="266"/>
                    </a:lnTo>
                    <a:lnTo>
                      <a:pt x="33" y="266"/>
                    </a:lnTo>
                    <a:lnTo>
                      <a:pt x="34" y="266"/>
                    </a:lnTo>
                    <a:lnTo>
                      <a:pt x="36" y="266"/>
                    </a:lnTo>
                    <a:lnTo>
                      <a:pt x="38" y="265"/>
                    </a:lnTo>
                    <a:lnTo>
                      <a:pt x="41" y="262"/>
                    </a:lnTo>
                    <a:lnTo>
                      <a:pt x="41" y="262"/>
                    </a:lnTo>
                    <a:lnTo>
                      <a:pt x="43" y="261"/>
                    </a:lnTo>
                    <a:lnTo>
                      <a:pt x="44" y="261"/>
                    </a:lnTo>
                    <a:lnTo>
                      <a:pt x="47" y="262"/>
                    </a:lnTo>
                    <a:lnTo>
                      <a:pt x="48" y="264"/>
                    </a:lnTo>
                    <a:lnTo>
                      <a:pt x="50" y="264"/>
                    </a:lnTo>
                    <a:lnTo>
                      <a:pt x="51" y="262"/>
                    </a:lnTo>
                    <a:lnTo>
                      <a:pt x="51" y="262"/>
                    </a:lnTo>
                    <a:lnTo>
                      <a:pt x="56" y="259"/>
                    </a:lnTo>
                    <a:lnTo>
                      <a:pt x="60" y="258"/>
                    </a:lnTo>
                    <a:lnTo>
                      <a:pt x="70" y="257"/>
                    </a:lnTo>
                    <a:lnTo>
                      <a:pt x="70" y="257"/>
                    </a:lnTo>
                    <a:lnTo>
                      <a:pt x="77" y="254"/>
                    </a:lnTo>
                    <a:lnTo>
                      <a:pt x="84" y="249"/>
                    </a:lnTo>
                    <a:lnTo>
                      <a:pt x="84" y="249"/>
                    </a:lnTo>
                    <a:lnTo>
                      <a:pt x="84" y="248"/>
                    </a:lnTo>
                    <a:lnTo>
                      <a:pt x="83" y="245"/>
                    </a:lnTo>
                    <a:lnTo>
                      <a:pt x="83" y="242"/>
                    </a:lnTo>
                    <a:lnTo>
                      <a:pt x="84" y="241"/>
                    </a:lnTo>
                    <a:lnTo>
                      <a:pt x="84" y="241"/>
                    </a:lnTo>
                    <a:lnTo>
                      <a:pt x="88" y="239"/>
                    </a:lnTo>
                    <a:lnTo>
                      <a:pt x="95" y="239"/>
                    </a:lnTo>
                    <a:lnTo>
                      <a:pt x="103" y="239"/>
                    </a:lnTo>
                    <a:lnTo>
                      <a:pt x="105" y="238"/>
                    </a:lnTo>
                    <a:lnTo>
                      <a:pt x="107" y="237"/>
                    </a:lnTo>
                    <a:lnTo>
                      <a:pt x="107" y="237"/>
                    </a:lnTo>
                    <a:lnTo>
                      <a:pt x="115" y="227"/>
                    </a:lnTo>
                    <a:lnTo>
                      <a:pt x="122" y="220"/>
                    </a:lnTo>
                    <a:lnTo>
                      <a:pt x="122" y="220"/>
                    </a:lnTo>
                    <a:lnTo>
                      <a:pt x="124" y="218"/>
                    </a:lnTo>
                    <a:lnTo>
                      <a:pt x="124" y="217"/>
                    </a:lnTo>
                    <a:lnTo>
                      <a:pt x="124" y="214"/>
                    </a:lnTo>
                    <a:lnTo>
                      <a:pt x="127" y="212"/>
                    </a:lnTo>
                    <a:lnTo>
                      <a:pt x="127" y="212"/>
                    </a:lnTo>
                    <a:lnTo>
                      <a:pt x="132" y="208"/>
                    </a:lnTo>
                    <a:lnTo>
                      <a:pt x="137" y="207"/>
                    </a:lnTo>
                    <a:lnTo>
                      <a:pt x="139" y="207"/>
                    </a:lnTo>
                    <a:lnTo>
                      <a:pt x="139" y="207"/>
                    </a:lnTo>
                    <a:lnTo>
                      <a:pt x="142" y="208"/>
                    </a:lnTo>
                    <a:lnTo>
                      <a:pt x="142" y="208"/>
                    </a:lnTo>
                    <a:lnTo>
                      <a:pt x="141" y="207"/>
                    </a:lnTo>
                    <a:lnTo>
                      <a:pt x="144" y="200"/>
                    </a:lnTo>
                    <a:lnTo>
                      <a:pt x="144" y="200"/>
                    </a:lnTo>
                    <a:lnTo>
                      <a:pt x="139" y="197"/>
                    </a:lnTo>
                    <a:lnTo>
                      <a:pt x="137" y="194"/>
                    </a:lnTo>
                    <a:lnTo>
                      <a:pt x="135" y="190"/>
                    </a:lnTo>
                    <a:lnTo>
                      <a:pt x="135" y="190"/>
                    </a:lnTo>
                    <a:lnTo>
                      <a:pt x="137" y="183"/>
                    </a:lnTo>
                    <a:lnTo>
                      <a:pt x="135" y="180"/>
                    </a:lnTo>
                    <a:lnTo>
                      <a:pt x="132" y="178"/>
                    </a:lnTo>
                    <a:lnTo>
                      <a:pt x="132" y="178"/>
                    </a:lnTo>
                    <a:lnTo>
                      <a:pt x="130" y="178"/>
                    </a:lnTo>
                    <a:lnTo>
                      <a:pt x="128" y="175"/>
                    </a:lnTo>
                    <a:lnTo>
                      <a:pt x="128" y="173"/>
                    </a:lnTo>
                    <a:lnTo>
                      <a:pt x="131" y="170"/>
                    </a:lnTo>
                    <a:lnTo>
                      <a:pt x="131" y="170"/>
                    </a:lnTo>
                    <a:lnTo>
                      <a:pt x="131" y="168"/>
                    </a:lnTo>
                    <a:lnTo>
                      <a:pt x="131" y="165"/>
                    </a:lnTo>
                    <a:lnTo>
                      <a:pt x="130" y="163"/>
                    </a:lnTo>
                    <a:lnTo>
                      <a:pt x="130" y="158"/>
                    </a:lnTo>
                    <a:lnTo>
                      <a:pt x="130" y="158"/>
                    </a:lnTo>
                    <a:lnTo>
                      <a:pt x="131" y="157"/>
                    </a:lnTo>
                    <a:lnTo>
                      <a:pt x="131" y="157"/>
                    </a:lnTo>
                    <a:lnTo>
                      <a:pt x="134" y="157"/>
                    </a:lnTo>
                    <a:lnTo>
                      <a:pt x="135" y="156"/>
                    </a:lnTo>
                    <a:lnTo>
                      <a:pt x="135" y="153"/>
                    </a:lnTo>
                    <a:lnTo>
                      <a:pt x="137" y="148"/>
                    </a:lnTo>
                    <a:lnTo>
                      <a:pt x="137" y="147"/>
                    </a:lnTo>
                    <a:lnTo>
                      <a:pt x="138" y="146"/>
                    </a:lnTo>
                    <a:lnTo>
                      <a:pt x="138" y="146"/>
                    </a:lnTo>
                    <a:lnTo>
                      <a:pt x="141" y="144"/>
                    </a:lnTo>
                    <a:lnTo>
                      <a:pt x="144" y="143"/>
                    </a:lnTo>
                    <a:lnTo>
                      <a:pt x="145" y="136"/>
                    </a:lnTo>
                    <a:lnTo>
                      <a:pt x="145" y="136"/>
                    </a:lnTo>
                    <a:lnTo>
                      <a:pt x="145" y="134"/>
                    </a:lnTo>
                    <a:lnTo>
                      <a:pt x="147" y="133"/>
                    </a:lnTo>
                    <a:lnTo>
                      <a:pt x="151" y="130"/>
                    </a:lnTo>
                    <a:lnTo>
                      <a:pt x="158" y="127"/>
                    </a:lnTo>
                    <a:lnTo>
                      <a:pt x="158" y="127"/>
                    </a:lnTo>
                    <a:lnTo>
                      <a:pt x="159" y="124"/>
                    </a:lnTo>
                    <a:lnTo>
                      <a:pt x="161" y="119"/>
                    </a:lnTo>
                    <a:lnTo>
                      <a:pt x="161" y="110"/>
                    </a:lnTo>
                    <a:lnTo>
                      <a:pt x="161" y="6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5" name="Google Shape;1345;p19"/>
              <p:cNvSpPr/>
              <p:nvPr/>
            </p:nvSpPr>
            <p:spPr>
              <a:xfrm>
                <a:off x="3917936" y="3631999"/>
                <a:ext cx="199771" cy="161297"/>
              </a:xfrm>
              <a:custGeom>
                <a:rect b="b" l="l" r="r" t="t"/>
                <a:pathLst>
                  <a:path extrusionOk="0" h="109" w="135">
                    <a:moveTo>
                      <a:pt x="63" y="84"/>
                    </a:moveTo>
                    <a:lnTo>
                      <a:pt x="63" y="84"/>
                    </a:lnTo>
                    <a:lnTo>
                      <a:pt x="64" y="82"/>
                    </a:lnTo>
                    <a:lnTo>
                      <a:pt x="66" y="81"/>
                    </a:lnTo>
                    <a:lnTo>
                      <a:pt x="71" y="78"/>
                    </a:lnTo>
                    <a:lnTo>
                      <a:pt x="77" y="75"/>
                    </a:lnTo>
                    <a:lnTo>
                      <a:pt x="80" y="74"/>
                    </a:lnTo>
                    <a:lnTo>
                      <a:pt x="80" y="72"/>
                    </a:lnTo>
                    <a:lnTo>
                      <a:pt x="80" y="72"/>
                    </a:lnTo>
                    <a:lnTo>
                      <a:pt x="80" y="30"/>
                    </a:lnTo>
                    <a:lnTo>
                      <a:pt x="80" y="30"/>
                    </a:lnTo>
                    <a:lnTo>
                      <a:pt x="107" y="30"/>
                    </a:lnTo>
                    <a:lnTo>
                      <a:pt x="134" y="30"/>
                    </a:lnTo>
                    <a:lnTo>
                      <a:pt x="134" y="30"/>
                    </a:lnTo>
                    <a:lnTo>
                      <a:pt x="135" y="21"/>
                    </a:lnTo>
                    <a:lnTo>
                      <a:pt x="134" y="7"/>
                    </a:lnTo>
                    <a:lnTo>
                      <a:pt x="134" y="7"/>
                    </a:lnTo>
                    <a:lnTo>
                      <a:pt x="133" y="3"/>
                    </a:lnTo>
                    <a:lnTo>
                      <a:pt x="130" y="1"/>
                    </a:lnTo>
                    <a:lnTo>
                      <a:pt x="123" y="0"/>
                    </a:lnTo>
                    <a:lnTo>
                      <a:pt x="123" y="0"/>
                    </a:lnTo>
                    <a:lnTo>
                      <a:pt x="63" y="0"/>
                    </a:lnTo>
                    <a:lnTo>
                      <a:pt x="63" y="0"/>
                    </a:lnTo>
                    <a:lnTo>
                      <a:pt x="59" y="7"/>
                    </a:lnTo>
                    <a:lnTo>
                      <a:pt x="54" y="16"/>
                    </a:lnTo>
                    <a:lnTo>
                      <a:pt x="54" y="16"/>
                    </a:lnTo>
                    <a:lnTo>
                      <a:pt x="50" y="21"/>
                    </a:lnTo>
                    <a:lnTo>
                      <a:pt x="43" y="28"/>
                    </a:lnTo>
                    <a:lnTo>
                      <a:pt x="36" y="37"/>
                    </a:lnTo>
                    <a:lnTo>
                      <a:pt x="34" y="40"/>
                    </a:lnTo>
                    <a:lnTo>
                      <a:pt x="33" y="44"/>
                    </a:lnTo>
                    <a:lnTo>
                      <a:pt x="33" y="44"/>
                    </a:lnTo>
                    <a:lnTo>
                      <a:pt x="33" y="48"/>
                    </a:lnTo>
                    <a:lnTo>
                      <a:pt x="30" y="54"/>
                    </a:lnTo>
                    <a:lnTo>
                      <a:pt x="23" y="65"/>
                    </a:lnTo>
                    <a:lnTo>
                      <a:pt x="15" y="78"/>
                    </a:lnTo>
                    <a:lnTo>
                      <a:pt x="5" y="94"/>
                    </a:lnTo>
                    <a:lnTo>
                      <a:pt x="5" y="94"/>
                    </a:lnTo>
                    <a:lnTo>
                      <a:pt x="2" y="102"/>
                    </a:lnTo>
                    <a:lnTo>
                      <a:pt x="0" y="109"/>
                    </a:lnTo>
                    <a:lnTo>
                      <a:pt x="63" y="109"/>
                    </a:lnTo>
                    <a:lnTo>
                      <a:pt x="63" y="109"/>
                    </a:lnTo>
                    <a:lnTo>
                      <a:pt x="63" y="84"/>
                    </a:lnTo>
                    <a:lnTo>
                      <a:pt x="63" y="8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6" name="Google Shape;1346;p19"/>
              <p:cNvSpPr/>
              <p:nvPr/>
            </p:nvSpPr>
            <p:spPr>
              <a:xfrm>
                <a:off x="3916456" y="3911678"/>
                <a:ext cx="136140" cy="105065"/>
              </a:xfrm>
              <a:custGeom>
                <a:rect b="b" l="l" r="r" t="t"/>
                <a:pathLst>
                  <a:path extrusionOk="0" h="71" w="92">
                    <a:moveTo>
                      <a:pt x="18" y="70"/>
                    </a:moveTo>
                    <a:lnTo>
                      <a:pt x="18" y="70"/>
                    </a:lnTo>
                    <a:lnTo>
                      <a:pt x="21" y="70"/>
                    </a:lnTo>
                    <a:lnTo>
                      <a:pt x="24" y="68"/>
                    </a:lnTo>
                    <a:lnTo>
                      <a:pt x="28" y="66"/>
                    </a:lnTo>
                    <a:lnTo>
                      <a:pt x="28" y="66"/>
                    </a:lnTo>
                    <a:lnTo>
                      <a:pt x="51" y="64"/>
                    </a:lnTo>
                    <a:lnTo>
                      <a:pt x="51" y="64"/>
                    </a:lnTo>
                    <a:lnTo>
                      <a:pt x="55" y="66"/>
                    </a:lnTo>
                    <a:lnTo>
                      <a:pt x="55" y="66"/>
                    </a:lnTo>
                    <a:lnTo>
                      <a:pt x="55" y="64"/>
                    </a:lnTo>
                    <a:lnTo>
                      <a:pt x="55" y="64"/>
                    </a:lnTo>
                    <a:lnTo>
                      <a:pt x="61" y="66"/>
                    </a:lnTo>
                    <a:lnTo>
                      <a:pt x="64" y="67"/>
                    </a:lnTo>
                    <a:lnTo>
                      <a:pt x="67" y="68"/>
                    </a:lnTo>
                    <a:lnTo>
                      <a:pt x="67" y="68"/>
                    </a:lnTo>
                    <a:lnTo>
                      <a:pt x="70" y="70"/>
                    </a:lnTo>
                    <a:lnTo>
                      <a:pt x="75" y="71"/>
                    </a:lnTo>
                    <a:lnTo>
                      <a:pt x="82" y="71"/>
                    </a:lnTo>
                    <a:lnTo>
                      <a:pt x="89" y="70"/>
                    </a:lnTo>
                    <a:lnTo>
                      <a:pt x="89" y="70"/>
                    </a:lnTo>
                    <a:lnTo>
                      <a:pt x="92" y="70"/>
                    </a:lnTo>
                    <a:lnTo>
                      <a:pt x="92" y="70"/>
                    </a:lnTo>
                    <a:lnTo>
                      <a:pt x="92" y="60"/>
                    </a:lnTo>
                    <a:lnTo>
                      <a:pt x="92" y="60"/>
                    </a:lnTo>
                    <a:lnTo>
                      <a:pt x="88" y="54"/>
                    </a:lnTo>
                    <a:lnTo>
                      <a:pt x="84" y="48"/>
                    </a:lnTo>
                    <a:lnTo>
                      <a:pt x="84" y="48"/>
                    </a:lnTo>
                    <a:lnTo>
                      <a:pt x="81" y="46"/>
                    </a:lnTo>
                    <a:lnTo>
                      <a:pt x="81" y="43"/>
                    </a:lnTo>
                    <a:lnTo>
                      <a:pt x="81" y="39"/>
                    </a:lnTo>
                    <a:lnTo>
                      <a:pt x="78" y="34"/>
                    </a:lnTo>
                    <a:lnTo>
                      <a:pt x="78" y="34"/>
                    </a:lnTo>
                    <a:lnTo>
                      <a:pt x="75" y="30"/>
                    </a:lnTo>
                    <a:lnTo>
                      <a:pt x="72" y="26"/>
                    </a:lnTo>
                    <a:lnTo>
                      <a:pt x="68" y="23"/>
                    </a:lnTo>
                    <a:lnTo>
                      <a:pt x="68" y="23"/>
                    </a:lnTo>
                    <a:lnTo>
                      <a:pt x="64" y="20"/>
                    </a:lnTo>
                    <a:lnTo>
                      <a:pt x="61" y="16"/>
                    </a:lnTo>
                    <a:lnTo>
                      <a:pt x="58" y="9"/>
                    </a:lnTo>
                    <a:lnTo>
                      <a:pt x="53" y="9"/>
                    </a:lnTo>
                    <a:lnTo>
                      <a:pt x="53" y="9"/>
                    </a:lnTo>
                    <a:lnTo>
                      <a:pt x="50" y="6"/>
                    </a:lnTo>
                    <a:lnTo>
                      <a:pt x="43" y="0"/>
                    </a:lnTo>
                    <a:lnTo>
                      <a:pt x="43" y="0"/>
                    </a:lnTo>
                    <a:lnTo>
                      <a:pt x="40" y="0"/>
                    </a:lnTo>
                    <a:lnTo>
                      <a:pt x="35" y="0"/>
                    </a:lnTo>
                    <a:lnTo>
                      <a:pt x="30" y="2"/>
                    </a:lnTo>
                    <a:lnTo>
                      <a:pt x="30" y="2"/>
                    </a:lnTo>
                    <a:lnTo>
                      <a:pt x="25" y="2"/>
                    </a:lnTo>
                    <a:lnTo>
                      <a:pt x="16" y="2"/>
                    </a:lnTo>
                    <a:lnTo>
                      <a:pt x="16" y="2"/>
                    </a:lnTo>
                    <a:lnTo>
                      <a:pt x="13" y="3"/>
                    </a:lnTo>
                    <a:lnTo>
                      <a:pt x="11" y="4"/>
                    </a:lnTo>
                    <a:lnTo>
                      <a:pt x="10" y="7"/>
                    </a:lnTo>
                    <a:lnTo>
                      <a:pt x="7" y="10"/>
                    </a:lnTo>
                    <a:lnTo>
                      <a:pt x="7" y="10"/>
                    </a:lnTo>
                    <a:lnTo>
                      <a:pt x="6" y="10"/>
                    </a:lnTo>
                    <a:lnTo>
                      <a:pt x="6" y="10"/>
                    </a:lnTo>
                    <a:lnTo>
                      <a:pt x="4" y="17"/>
                    </a:lnTo>
                    <a:lnTo>
                      <a:pt x="3" y="23"/>
                    </a:lnTo>
                    <a:lnTo>
                      <a:pt x="3" y="23"/>
                    </a:lnTo>
                    <a:lnTo>
                      <a:pt x="1" y="26"/>
                    </a:lnTo>
                    <a:lnTo>
                      <a:pt x="0" y="29"/>
                    </a:lnTo>
                    <a:lnTo>
                      <a:pt x="1" y="36"/>
                    </a:lnTo>
                    <a:lnTo>
                      <a:pt x="6" y="41"/>
                    </a:lnTo>
                    <a:lnTo>
                      <a:pt x="8" y="46"/>
                    </a:lnTo>
                    <a:lnTo>
                      <a:pt x="8" y="46"/>
                    </a:lnTo>
                    <a:lnTo>
                      <a:pt x="10" y="48"/>
                    </a:lnTo>
                    <a:lnTo>
                      <a:pt x="10" y="48"/>
                    </a:lnTo>
                    <a:lnTo>
                      <a:pt x="20" y="48"/>
                    </a:lnTo>
                    <a:lnTo>
                      <a:pt x="30" y="46"/>
                    </a:lnTo>
                    <a:lnTo>
                      <a:pt x="30" y="46"/>
                    </a:lnTo>
                    <a:lnTo>
                      <a:pt x="31" y="44"/>
                    </a:lnTo>
                    <a:lnTo>
                      <a:pt x="34" y="44"/>
                    </a:lnTo>
                    <a:lnTo>
                      <a:pt x="37" y="47"/>
                    </a:lnTo>
                    <a:lnTo>
                      <a:pt x="40" y="50"/>
                    </a:lnTo>
                    <a:lnTo>
                      <a:pt x="45" y="51"/>
                    </a:lnTo>
                    <a:lnTo>
                      <a:pt x="45" y="51"/>
                    </a:lnTo>
                    <a:lnTo>
                      <a:pt x="54" y="53"/>
                    </a:lnTo>
                    <a:lnTo>
                      <a:pt x="54" y="53"/>
                    </a:lnTo>
                    <a:lnTo>
                      <a:pt x="50" y="54"/>
                    </a:lnTo>
                    <a:lnTo>
                      <a:pt x="47" y="56"/>
                    </a:lnTo>
                    <a:lnTo>
                      <a:pt x="44" y="56"/>
                    </a:lnTo>
                    <a:lnTo>
                      <a:pt x="44" y="56"/>
                    </a:lnTo>
                    <a:lnTo>
                      <a:pt x="40" y="54"/>
                    </a:lnTo>
                    <a:lnTo>
                      <a:pt x="37" y="53"/>
                    </a:lnTo>
                    <a:lnTo>
                      <a:pt x="33" y="51"/>
                    </a:lnTo>
                    <a:lnTo>
                      <a:pt x="30" y="53"/>
                    </a:lnTo>
                    <a:lnTo>
                      <a:pt x="30" y="53"/>
                    </a:lnTo>
                    <a:lnTo>
                      <a:pt x="27" y="54"/>
                    </a:lnTo>
                    <a:lnTo>
                      <a:pt x="21" y="56"/>
                    </a:lnTo>
                    <a:lnTo>
                      <a:pt x="11" y="57"/>
                    </a:lnTo>
                    <a:lnTo>
                      <a:pt x="11" y="57"/>
                    </a:lnTo>
                    <a:lnTo>
                      <a:pt x="7" y="58"/>
                    </a:lnTo>
                    <a:lnTo>
                      <a:pt x="7" y="58"/>
                    </a:lnTo>
                    <a:lnTo>
                      <a:pt x="7" y="63"/>
                    </a:lnTo>
                    <a:lnTo>
                      <a:pt x="8" y="66"/>
                    </a:lnTo>
                    <a:lnTo>
                      <a:pt x="8" y="66"/>
                    </a:lnTo>
                    <a:lnTo>
                      <a:pt x="10" y="67"/>
                    </a:lnTo>
                    <a:lnTo>
                      <a:pt x="10" y="67"/>
                    </a:lnTo>
                    <a:lnTo>
                      <a:pt x="16" y="67"/>
                    </a:lnTo>
                    <a:lnTo>
                      <a:pt x="17" y="68"/>
                    </a:lnTo>
                    <a:lnTo>
                      <a:pt x="17" y="68"/>
                    </a:lnTo>
                    <a:lnTo>
                      <a:pt x="18" y="70"/>
                    </a:lnTo>
                    <a:lnTo>
                      <a:pt x="18" y="7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7" name="Google Shape;1347;p19"/>
              <p:cNvSpPr/>
              <p:nvPr/>
            </p:nvSpPr>
            <p:spPr>
              <a:xfrm>
                <a:off x="3926814" y="3976789"/>
                <a:ext cx="69550" cy="20717"/>
              </a:xfrm>
              <a:custGeom>
                <a:rect b="b" l="l" r="r" t="t"/>
                <a:pathLst>
                  <a:path extrusionOk="0" h="14" w="47">
                    <a:moveTo>
                      <a:pt x="23" y="9"/>
                    </a:moveTo>
                    <a:lnTo>
                      <a:pt x="23" y="9"/>
                    </a:lnTo>
                    <a:lnTo>
                      <a:pt x="26" y="7"/>
                    </a:lnTo>
                    <a:lnTo>
                      <a:pt x="30" y="9"/>
                    </a:lnTo>
                    <a:lnTo>
                      <a:pt x="33" y="10"/>
                    </a:lnTo>
                    <a:lnTo>
                      <a:pt x="37" y="12"/>
                    </a:lnTo>
                    <a:lnTo>
                      <a:pt x="37" y="12"/>
                    </a:lnTo>
                    <a:lnTo>
                      <a:pt x="40" y="12"/>
                    </a:lnTo>
                    <a:lnTo>
                      <a:pt x="43" y="10"/>
                    </a:lnTo>
                    <a:lnTo>
                      <a:pt x="47" y="9"/>
                    </a:lnTo>
                    <a:lnTo>
                      <a:pt x="47" y="9"/>
                    </a:lnTo>
                    <a:lnTo>
                      <a:pt x="38" y="7"/>
                    </a:lnTo>
                    <a:lnTo>
                      <a:pt x="38" y="7"/>
                    </a:lnTo>
                    <a:lnTo>
                      <a:pt x="33" y="6"/>
                    </a:lnTo>
                    <a:lnTo>
                      <a:pt x="30" y="3"/>
                    </a:lnTo>
                    <a:lnTo>
                      <a:pt x="27" y="0"/>
                    </a:lnTo>
                    <a:lnTo>
                      <a:pt x="24" y="0"/>
                    </a:lnTo>
                    <a:lnTo>
                      <a:pt x="23" y="2"/>
                    </a:lnTo>
                    <a:lnTo>
                      <a:pt x="23" y="2"/>
                    </a:lnTo>
                    <a:lnTo>
                      <a:pt x="13" y="4"/>
                    </a:lnTo>
                    <a:lnTo>
                      <a:pt x="3" y="4"/>
                    </a:lnTo>
                    <a:lnTo>
                      <a:pt x="3" y="4"/>
                    </a:lnTo>
                    <a:lnTo>
                      <a:pt x="0" y="14"/>
                    </a:lnTo>
                    <a:lnTo>
                      <a:pt x="0" y="14"/>
                    </a:lnTo>
                    <a:lnTo>
                      <a:pt x="4" y="13"/>
                    </a:lnTo>
                    <a:lnTo>
                      <a:pt x="4" y="13"/>
                    </a:lnTo>
                    <a:lnTo>
                      <a:pt x="14" y="12"/>
                    </a:lnTo>
                    <a:lnTo>
                      <a:pt x="20" y="10"/>
                    </a:lnTo>
                    <a:lnTo>
                      <a:pt x="23" y="9"/>
                    </a:lnTo>
                    <a:lnTo>
                      <a:pt x="23" y="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8" name="Google Shape;1348;p19"/>
              <p:cNvSpPr/>
              <p:nvPr/>
            </p:nvSpPr>
            <p:spPr>
              <a:xfrm>
                <a:off x="3931254" y="4006384"/>
                <a:ext cx="66591" cy="39954"/>
              </a:xfrm>
              <a:custGeom>
                <a:rect b="b" l="l" r="r" t="t"/>
                <a:pathLst>
                  <a:path extrusionOk="0" h="27" w="45">
                    <a:moveTo>
                      <a:pt x="24" y="26"/>
                    </a:moveTo>
                    <a:lnTo>
                      <a:pt x="24" y="26"/>
                    </a:lnTo>
                    <a:lnTo>
                      <a:pt x="31" y="20"/>
                    </a:lnTo>
                    <a:lnTo>
                      <a:pt x="34" y="17"/>
                    </a:lnTo>
                    <a:lnTo>
                      <a:pt x="37" y="17"/>
                    </a:lnTo>
                    <a:lnTo>
                      <a:pt x="37" y="17"/>
                    </a:lnTo>
                    <a:lnTo>
                      <a:pt x="38" y="17"/>
                    </a:lnTo>
                    <a:lnTo>
                      <a:pt x="41" y="17"/>
                    </a:lnTo>
                    <a:lnTo>
                      <a:pt x="43" y="14"/>
                    </a:lnTo>
                    <a:lnTo>
                      <a:pt x="43" y="14"/>
                    </a:lnTo>
                    <a:lnTo>
                      <a:pt x="41" y="11"/>
                    </a:lnTo>
                    <a:lnTo>
                      <a:pt x="40" y="9"/>
                    </a:lnTo>
                    <a:lnTo>
                      <a:pt x="41" y="7"/>
                    </a:lnTo>
                    <a:lnTo>
                      <a:pt x="41" y="7"/>
                    </a:lnTo>
                    <a:lnTo>
                      <a:pt x="44" y="6"/>
                    </a:lnTo>
                    <a:lnTo>
                      <a:pt x="44" y="4"/>
                    </a:lnTo>
                    <a:lnTo>
                      <a:pt x="45" y="2"/>
                    </a:lnTo>
                    <a:lnTo>
                      <a:pt x="45" y="2"/>
                    </a:lnTo>
                    <a:lnTo>
                      <a:pt x="41" y="0"/>
                    </a:lnTo>
                    <a:lnTo>
                      <a:pt x="41" y="0"/>
                    </a:lnTo>
                    <a:lnTo>
                      <a:pt x="18" y="2"/>
                    </a:lnTo>
                    <a:lnTo>
                      <a:pt x="18" y="2"/>
                    </a:lnTo>
                    <a:lnTo>
                      <a:pt x="14" y="4"/>
                    </a:lnTo>
                    <a:lnTo>
                      <a:pt x="11" y="6"/>
                    </a:lnTo>
                    <a:lnTo>
                      <a:pt x="8" y="6"/>
                    </a:lnTo>
                    <a:lnTo>
                      <a:pt x="8" y="6"/>
                    </a:lnTo>
                    <a:lnTo>
                      <a:pt x="7" y="4"/>
                    </a:lnTo>
                    <a:lnTo>
                      <a:pt x="7" y="4"/>
                    </a:lnTo>
                    <a:lnTo>
                      <a:pt x="6" y="3"/>
                    </a:lnTo>
                    <a:lnTo>
                      <a:pt x="0" y="3"/>
                    </a:lnTo>
                    <a:lnTo>
                      <a:pt x="0" y="3"/>
                    </a:lnTo>
                    <a:lnTo>
                      <a:pt x="6" y="10"/>
                    </a:lnTo>
                    <a:lnTo>
                      <a:pt x="8" y="11"/>
                    </a:lnTo>
                    <a:lnTo>
                      <a:pt x="14" y="13"/>
                    </a:lnTo>
                    <a:lnTo>
                      <a:pt x="14" y="13"/>
                    </a:lnTo>
                    <a:lnTo>
                      <a:pt x="15" y="14"/>
                    </a:lnTo>
                    <a:lnTo>
                      <a:pt x="17" y="16"/>
                    </a:lnTo>
                    <a:lnTo>
                      <a:pt x="17" y="19"/>
                    </a:lnTo>
                    <a:lnTo>
                      <a:pt x="17" y="21"/>
                    </a:lnTo>
                    <a:lnTo>
                      <a:pt x="18" y="24"/>
                    </a:lnTo>
                    <a:lnTo>
                      <a:pt x="20" y="26"/>
                    </a:lnTo>
                    <a:lnTo>
                      <a:pt x="20" y="26"/>
                    </a:lnTo>
                    <a:lnTo>
                      <a:pt x="23" y="27"/>
                    </a:lnTo>
                    <a:lnTo>
                      <a:pt x="23" y="27"/>
                    </a:lnTo>
                    <a:lnTo>
                      <a:pt x="24" y="26"/>
                    </a:lnTo>
                    <a:lnTo>
                      <a:pt x="24" y="2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49" name="Google Shape;1349;p19"/>
              <p:cNvSpPr/>
              <p:nvPr/>
            </p:nvSpPr>
            <p:spPr>
              <a:xfrm>
                <a:off x="3965288" y="4006384"/>
                <a:ext cx="176094" cy="133181"/>
              </a:xfrm>
              <a:custGeom>
                <a:rect b="b" l="l" r="r" t="t"/>
                <a:pathLst>
                  <a:path extrusionOk="0" h="90" w="119">
                    <a:moveTo>
                      <a:pt x="39" y="48"/>
                    </a:moveTo>
                    <a:lnTo>
                      <a:pt x="39" y="48"/>
                    </a:lnTo>
                    <a:lnTo>
                      <a:pt x="41" y="47"/>
                    </a:lnTo>
                    <a:lnTo>
                      <a:pt x="42" y="46"/>
                    </a:lnTo>
                    <a:lnTo>
                      <a:pt x="47" y="47"/>
                    </a:lnTo>
                    <a:lnTo>
                      <a:pt x="47" y="47"/>
                    </a:lnTo>
                    <a:lnTo>
                      <a:pt x="49" y="47"/>
                    </a:lnTo>
                    <a:lnTo>
                      <a:pt x="54" y="46"/>
                    </a:lnTo>
                    <a:lnTo>
                      <a:pt x="59" y="44"/>
                    </a:lnTo>
                    <a:lnTo>
                      <a:pt x="59" y="44"/>
                    </a:lnTo>
                    <a:lnTo>
                      <a:pt x="62" y="47"/>
                    </a:lnTo>
                    <a:lnTo>
                      <a:pt x="66" y="51"/>
                    </a:lnTo>
                    <a:lnTo>
                      <a:pt x="71" y="57"/>
                    </a:lnTo>
                    <a:lnTo>
                      <a:pt x="72" y="60"/>
                    </a:lnTo>
                    <a:lnTo>
                      <a:pt x="72" y="60"/>
                    </a:lnTo>
                    <a:lnTo>
                      <a:pt x="72" y="66"/>
                    </a:lnTo>
                    <a:lnTo>
                      <a:pt x="74" y="70"/>
                    </a:lnTo>
                    <a:lnTo>
                      <a:pt x="74" y="70"/>
                    </a:lnTo>
                    <a:lnTo>
                      <a:pt x="75" y="71"/>
                    </a:lnTo>
                    <a:lnTo>
                      <a:pt x="75" y="71"/>
                    </a:lnTo>
                    <a:lnTo>
                      <a:pt x="86" y="70"/>
                    </a:lnTo>
                    <a:lnTo>
                      <a:pt x="86" y="70"/>
                    </a:lnTo>
                    <a:lnTo>
                      <a:pt x="88" y="71"/>
                    </a:lnTo>
                    <a:lnTo>
                      <a:pt x="89" y="74"/>
                    </a:lnTo>
                    <a:lnTo>
                      <a:pt x="91" y="78"/>
                    </a:lnTo>
                    <a:lnTo>
                      <a:pt x="91" y="83"/>
                    </a:lnTo>
                    <a:lnTo>
                      <a:pt x="91" y="83"/>
                    </a:lnTo>
                    <a:lnTo>
                      <a:pt x="91" y="87"/>
                    </a:lnTo>
                    <a:lnTo>
                      <a:pt x="93" y="88"/>
                    </a:lnTo>
                    <a:lnTo>
                      <a:pt x="96" y="90"/>
                    </a:lnTo>
                    <a:lnTo>
                      <a:pt x="98" y="88"/>
                    </a:lnTo>
                    <a:lnTo>
                      <a:pt x="98" y="88"/>
                    </a:lnTo>
                    <a:lnTo>
                      <a:pt x="102" y="84"/>
                    </a:lnTo>
                    <a:lnTo>
                      <a:pt x="103" y="83"/>
                    </a:lnTo>
                    <a:lnTo>
                      <a:pt x="105" y="84"/>
                    </a:lnTo>
                    <a:lnTo>
                      <a:pt x="105" y="84"/>
                    </a:lnTo>
                    <a:lnTo>
                      <a:pt x="106" y="85"/>
                    </a:lnTo>
                    <a:lnTo>
                      <a:pt x="108" y="85"/>
                    </a:lnTo>
                    <a:lnTo>
                      <a:pt x="108" y="85"/>
                    </a:lnTo>
                    <a:lnTo>
                      <a:pt x="109" y="84"/>
                    </a:lnTo>
                    <a:lnTo>
                      <a:pt x="112" y="81"/>
                    </a:lnTo>
                    <a:lnTo>
                      <a:pt x="112" y="81"/>
                    </a:lnTo>
                    <a:lnTo>
                      <a:pt x="112" y="78"/>
                    </a:lnTo>
                    <a:lnTo>
                      <a:pt x="112" y="77"/>
                    </a:lnTo>
                    <a:lnTo>
                      <a:pt x="111" y="74"/>
                    </a:lnTo>
                    <a:lnTo>
                      <a:pt x="111" y="71"/>
                    </a:lnTo>
                    <a:lnTo>
                      <a:pt x="111" y="71"/>
                    </a:lnTo>
                    <a:lnTo>
                      <a:pt x="112" y="70"/>
                    </a:lnTo>
                    <a:lnTo>
                      <a:pt x="115" y="71"/>
                    </a:lnTo>
                    <a:lnTo>
                      <a:pt x="116" y="71"/>
                    </a:lnTo>
                    <a:lnTo>
                      <a:pt x="118" y="70"/>
                    </a:lnTo>
                    <a:lnTo>
                      <a:pt x="118" y="70"/>
                    </a:lnTo>
                    <a:lnTo>
                      <a:pt x="119" y="68"/>
                    </a:lnTo>
                    <a:lnTo>
                      <a:pt x="118" y="66"/>
                    </a:lnTo>
                    <a:lnTo>
                      <a:pt x="116" y="63"/>
                    </a:lnTo>
                    <a:lnTo>
                      <a:pt x="115" y="60"/>
                    </a:lnTo>
                    <a:lnTo>
                      <a:pt x="115" y="60"/>
                    </a:lnTo>
                    <a:lnTo>
                      <a:pt x="115" y="57"/>
                    </a:lnTo>
                    <a:lnTo>
                      <a:pt x="115" y="54"/>
                    </a:lnTo>
                    <a:lnTo>
                      <a:pt x="112" y="53"/>
                    </a:lnTo>
                    <a:lnTo>
                      <a:pt x="112" y="53"/>
                    </a:lnTo>
                    <a:lnTo>
                      <a:pt x="111" y="51"/>
                    </a:lnTo>
                    <a:lnTo>
                      <a:pt x="111" y="48"/>
                    </a:lnTo>
                    <a:lnTo>
                      <a:pt x="112" y="40"/>
                    </a:lnTo>
                    <a:lnTo>
                      <a:pt x="112" y="40"/>
                    </a:lnTo>
                    <a:lnTo>
                      <a:pt x="111" y="39"/>
                    </a:lnTo>
                    <a:lnTo>
                      <a:pt x="111" y="39"/>
                    </a:lnTo>
                    <a:lnTo>
                      <a:pt x="109" y="36"/>
                    </a:lnTo>
                    <a:lnTo>
                      <a:pt x="109" y="33"/>
                    </a:lnTo>
                    <a:lnTo>
                      <a:pt x="108" y="30"/>
                    </a:lnTo>
                    <a:lnTo>
                      <a:pt x="106" y="29"/>
                    </a:lnTo>
                    <a:lnTo>
                      <a:pt x="106" y="29"/>
                    </a:lnTo>
                    <a:lnTo>
                      <a:pt x="105" y="29"/>
                    </a:lnTo>
                    <a:lnTo>
                      <a:pt x="105" y="26"/>
                    </a:lnTo>
                    <a:lnTo>
                      <a:pt x="105" y="24"/>
                    </a:lnTo>
                    <a:lnTo>
                      <a:pt x="106" y="23"/>
                    </a:lnTo>
                    <a:lnTo>
                      <a:pt x="106" y="23"/>
                    </a:lnTo>
                    <a:lnTo>
                      <a:pt x="108" y="23"/>
                    </a:lnTo>
                    <a:lnTo>
                      <a:pt x="106" y="21"/>
                    </a:lnTo>
                    <a:lnTo>
                      <a:pt x="105" y="20"/>
                    </a:lnTo>
                    <a:lnTo>
                      <a:pt x="102" y="19"/>
                    </a:lnTo>
                    <a:lnTo>
                      <a:pt x="101" y="16"/>
                    </a:lnTo>
                    <a:lnTo>
                      <a:pt x="101" y="16"/>
                    </a:lnTo>
                    <a:lnTo>
                      <a:pt x="99" y="9"/>
                    </a:lnTo>
                    <a:lnTo>
                      <a:pt x="96" y="6"/>
                    </a:lnTo>
                    <a:lnTo>
                      <a:pt x="95" y="4"/>
                    </a:lnTo>
                    <a:lnTo>
                      <a:pt x="95" y="4"/>
                    </a:lnTo>
                    <a:lnTo>
                      <a:pt x="92" y="4"/>
                    </a:lnTo>
                    <a:lnTo>
                      <a:pt x="89" y="7"/>
                    </a:lnTo>
                    <a:lnTo>
                      <a:pt x="86" y="10"/>
                    </a:lnTo>
                    <a:lnTo>
                      <a:pt x="84" y="11"/>
                    </a:lnTo>
                    <a:lnTo>
                      <a:pt x="84" y="11"/>
                    </a:lnTo>
                    <a:lnTo>
                      <a:pt x="78" y="10"/>
                    </a:lnTo>
                    <a:lnTo>
                      <a:pt x="75" y="9"/>
                    </a:lnTo>
                    <a:lnTo>
                      <a:pt x="74" y="10"/>
                    </a:lnTo>
                    <a:lnTo>
                      <a:pt x="72" y="11"/>
                    </a:lnTo>
                    <a:lnTo>
                      <a:pt x="72" y="11"/>
                    </a:lnTo>
                    <a:lnTo>
                      <a:pt x="71" y="13"/>
                    </a:lnTo>
                    <a:lnTo>
                      <a:pt x="68" y="11"/>
                    </a:lnTo>
                    <a:lnTo>
                      <a:pt x="65" y="11"/>
                    </a:lnTo>
                    <a:lnTo>
                      <a:pt x="64" y="13"/>
                    </a:lnTo>
                    <a:lnTo>
                      <a:pt x="64" y="13"/>
                    </a:lnTo>
                    <a:lnTo>
                      <a:pt x="61" y="13"/>
                    </a:lnTo>
                    <a:lnTo>
                      <a:pt x="59" y="11"/>
                    </a:lnTo>
                    <a:lnTo>
                      <a:pt x="59" y="9"/>
                    </a:lnTo>
                    <a:lnTo>
                      <a:pt x="59" y="9"/>
                    </a:lnTo>
                    <a:lnTo>
                      <a:pt x="59" y="6"/>
                    </a:lnTo>
                    <a:lnTo>
                      <a:pt x="59" y="6"/>
                    </a:lnTo>
                    <a:lnTo>
                      <a:pt x="56" y="6"/>
                    </a:lnTo>
                    <a:lnTo>
                      <a:pt x="56" y="6"/>
                    </a:lnTo>
                    <a:lnTo>
                      <a:pt x="49" y="7"/>
                    </a:lnTo>
                    <a:lnTo>
                      <a:pt x="42" y="7"/>
                    </a:lnTo>
                    <a:lnTo>
                      <a:pt x="37" y="6"/>
                    </a:lnTo>
                    <a:lnTo>
                      <a:pt x="34" y="4"/>
                    </a:lnTo>
                    <a:lnTo>
                      <a:pt x="34" y="4"/>
                    </a:lnTo>
                    <a:lnTo>
                      <a:pt x="31" y="3"/>
                    </a:lnTo>
                    <a:lnTo>
                      <a:pt x="28" y="2"/>
                    </a:lnTo>
                    <a:lnTo>
                      <a:pt x="22" y="0"/>
                    </a:lnTo>
                    <a:lnTo>
                      <a:pt x="22" y="0"/>
                    </a:lnTo>
                    <a:lnTo>
                      <a:pt x="22" y="3"/>
                    </a:lnTo>
                    <a:lnTo>
                      <a:pt x="21" y="6"/>
                    </a:lnTo>
                    <a:lnTo>
                      <a:pt x="18" y="7"/>
                    </a:lnTo>
                    <a:lnTo>
                      <a:pt x="18" y="7"/>
                    </a:lnTo>
                    <a:lnTo>
                      <a:pt x="17" y="9"/>
                    </a:lnTo>
                    <a:lnTo>
                      <a:pt x="18" y="11"/>
                    </a:lnTo>
                    <a:lnTo>
                      <a:pt x="20" y="14"/>
                    </a:lnTo>
                    <a:lnTo>
                      <a:pt x="20" y="14"/>
                    </a:lnTo>
                    <a:lnTo>
                      <a:pt x="18" y="17"/>
                    </a:lnTo>
                    <a:lnTo>
                      <a:pt x="15" y="17"/>
                    </a:lnTo>
                    <a:lnTo>
                      <a:pt x="14" y="17"/>
                    </a:lnTo>
                    <a:lnTo>
                      <a:pt x="14" y="17"/>
                    </a:lnTo>
                    <a:lnTo>
                      <a:pt x="11" y="17"/>
                    </a:lnTo>
                    <a:lnTo>
                      <a:pt x="8" y="20"/>
                    </a:lnTo>
                    <a:lnTo>
                      <a:pt x="1" y="26"/>
                    </a:lnTo>
                    <a:lnTo>
                      <a:pt x="1" y="26"/>
                    </a:lnTo>
                    <a:lnTo>
                      <a:pt x="0" y="27"/>
                    </a:lnTo>
                    <a:lnTo>
                      <a:pt x="0" y="27"/>
                    </a:lnTo>
                    <a:lnTo>
                      <a:pt x="2" y="30"/>
                    </a:lnTo>
                    <a:lnTo>
                      <a:pt x="4" y="34"/>
                    </a:lnTo>
                    <a:lnTo>
                      <a:pt x="7" y="37"/>
                    </a:lnTo>
                    <a:lnTo>
                      <a:pt x="11" y="41"/>
                    </a:lnTo>
                    <a:lnTo>
                      <a:pt x="11" y="41"/>
                    </a:lnTo>
                    <a:lnTo>
                      <a:pt x="20" y="48"/>
                    </a:lnTo>
                    <a:lnTo>
                      <a:pt x="25" y="54"/>
                    </a:lnTo>
                    <a:lnTo>
                      <a:pt x="28" y="61"/>
                    </a:lnTo>
                    <a:lnTo>
                      <a:pt x="28" y="61"/>
                    </a:lnTo>
                    <a:lnTo>
                      <a:pt x="35" y="54"/>
                    </a:lnTo>
                    <a:lnTo>
                      <a:pt x="38" y="51"/>
                    </a:lnTo>
                    <a:lnTo>
                      <a:pt x="39" y="48"/>
                    </a:lnTo>
                    <a:lnTo>
                      <a:pt x="39" y="4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0" name="Google Shape;1350;p19"/>
              <p:cNvSpPr/>
              <p:nvPr/>
            </p:nvSpPr>
            <p:spPr>
              <a:xfrm>
                <a:off x="4006723" y="4071495"/>
                <a:ext cx="69550" cy="75470"/>
              </a:xfrm>
              <a:custGeom>
                <a:rect b="b" l="l" r="r" t="t"/>
                <a:pathLst>
                  <a:path extrusionOk="0" h="51" w="47">
                    <a:moveTo>
                      <a:pt x="46" y="36"/>
                    </a:moveTo>
                    <a:lnTo>
                      <a:pt x="46" y="36"/>
                    </a:lnTo>
                    <a:lnTo>
                      <a:pt x="47" y="30"/>
                    </a:lnTo>
                    <a:lnTo>
                      <a:pt x="47" y="29"/>
                    </a:lnTo>
                    <a:lnTo>
                      <a:pt x="46" y="26"/>
                    </a:lnTo>
                    <a:lnTo>
                      <a:pt x="46" y="26"/>
                    </a:lnTo>
                    <a:lnTo>
                      <a:pt x="44" y="22"/>
                    </a:lnTo>
                    <a:lnTo>
                      <a:pt x="44" y="16"/>
                    </a:lnTo>
                    <a:lnTo>
                      <a:pt x="44" y="16"/>
                    </a:lnTo>
                    <a:lnTo>
                      <a:pt x="43" y="13"/>
                    </a:lnTo>
                    <a:lnTo>
                      <a:pt x="38" y="7"/>
                    </a:lnTo>
                    <a:lnTo>
                      <a:pt x="34" y="3"/>
                    </a:lnTo>
                    <a:lnTo>
                      <a:pt x="31" y="0"/>
                    </a:lnTo>
                    <a:lnTo>
                      <a:pt x="31" y="0"/>
                    </a:lnTo>
                    <a:lnTo>
                      <a:pt x="26" y="2"/>
                    </a:lnTo>
                    <a:lnTo>
                      <a:pt x="21" y="3"/>
                    </a:lnTo>
                    <a:lnTo>
                      <a:pt x="19" y="3"/>
                    </a:lnTo>
                    <a:lnTo>
                      <a:pt x="19" y="3"/>
                    </a:lnTo>
                    <a:lnTo>
                      <a:pt x="14" y="2"/>
                    </a:lnTo>
                    <a:lnTo>
                      <a:pt x="13" y="3"/>
                    </a:lnTo>
                    <a:lnTo>
                      <a:pt x="11" y="4"/>
                    </a:lnTo>
                    <a:lnTo>
                      <a:pt x="11" y="4"/>
                    </a:lnTo>
                    <a:lnTo>
                      <a:pt x="10" y="7"/>
                    </a:lnTo>
                    <a:lnTo>
                      <a:pt x="7" y="10"/>
                    </a:lnTo>
                    <a:lnTo>
                      <a:pt x="0" y="17"/>
                    </a:lnTo>
                    <a:lnTo>
                      <a:pt x="0" y="17"/>
                    </a:lnTo>
                    <a:lnTo>
                      <a:pt x="3" y="23"/>
                    </a:lnTo>
                    <a:lnTo>
                      <a:pt x="3" y="23"/>
                    </a:lnTo>
                    <a:lnTo>
                      <a:pt x="6" y="30"/>
                    </a:lnTo>
                    <a:lnTo>
                      <a:pt x="9" y="36"/>
                    </a:lnTo>
                    <a:lnTo>
                      <a:pt x="11" y="40"/>
                    </a:lnTo>
                    <a:lnTo>
                      <a:pt x="16" y="43"/>
                    </a:lnTo>
                    <a:lnTo>
                      <a:pt x="16" y="43"/>
                    </a:lnTo>
                    <a:lnTo>
                      <a:pt x="28" y="51"/>
                    </a:lnTo>
                    <a:lnTo>
                      <a:pt x="28" y="51"/>
                    </a:lnTo>
                    <a:lnTo>
                      <a:pt x="33" y="46"/>
                    </a:lnTo>
                    <a:lnTo>
                      <a:pt x="33" y="46"/>
                    </a:lnTo>
                    <a:lnTo>
                      <a:pt x="40" y="41"/>
                    </a:lnTo>
                    <a:lnTo>
                      <a:pt x="43" y="39"/>
                    </a:lnTo>
                    <a:lnTo>
                      <a:pt x="46" y="36"/>
                    </a:lnTo>
                    <a:lnTo>
                      <a:pt x="46" y="3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1" name="Google Shape;1351;p19"/>
              <p:cNvSpPr/>
              <p:nvPr/>
            </p:nvSpPr>
            <p:spPr>
              <a:xfrm>
                <a:off x="4833922" y="3741502"/>
                <a:ext cx="389184" cy="483890"/>
              </a:xfrm>
              <a:custGeom>
                <a:rect b="b" l="l" r="r" t="t"/>
                <a:pathLst>
                  <a:path extrusionOk="0" h="327" w="263">
                    <a:moveTo>
                      <a:pt x="208" y="7"/>
                    </a:moveTo>
                    <a:lnTo>
                      <a:pt x="208" y="7"/>
                    </a:lnTo>
                    <a:lnTo>
                      <a:pt x="206" y="7"/>
                    </a:lnTo>
                    <a:lnTo>
                      <a:pt x="205" y="8"/>
                    </a:lnTo>
                    <a:lnTo>
                      <a:pt x="204" y="13"/>
                    </a:lnTo>
                    <a:lnTo>
                      <a:pt x="201" y="17"/>
                    </a:lnTo>
                    <a:lnTo>
                      <a:pt x="199" y="18"/>
                    </a:lnTo>
                    <a:lnTo>
                      <a:pt x="198" y="18"/>
                    </a:lnTo>
                    <a:lnTo>
                      <a:pt x="198" y="18"/>
                    </a:lnTo>
                    <a:lnTo>
                      <a:pt x="194" y="20"/>
                    </a:lnTo>
                    <a:lnTo>
                      <a:pt x="191" y="23"/>
                    </a:lnTo>
                    <a:lnTo>
                      <a:pt x="191" y="24"/>
                    </a:lnTo>
                    <a:lnTo>
                      <a:pt x="188" y="25"/>
                    </a:lnTo>
                    <a:lnTo>
                      <a:pt x="188" y="25"/>
                    </a:lnTo>
                    <a:lnTo>
                      <a:pt x="185" y="25"/>
                    </a:lnTo>
                    <a:lnTo>
                      <a:pt x="182" y="24"/>
                    </a:lnTo>
                    <a:lnTo>
                      <a:pt x="179" y="21"/>
                    </a:lnTo>
                    <a:lnTo>
                      <a:pt x="158" y="21"/>
                    </a:lnTo>
                    <a:lnTo>
                      <a:pt x="158" y="21"/>
                    </a:lnTo>
                    <a:lnTo>
                      <a:pt x="155" y="18"/>
                    </a:lnTo>
                    <a:lnTo>
                      <a:pt x="154" y="18"/>
                    </a:lnTo>
                    <a:lnTo>
                      <a:pt x="151" y="18"/>
                    </a:lnTo>
                    <a:lnTo>
                      <a:pt x="151" y="18"/>
                    </a:lnTo>
                    <a:lnTo>
                      <a:pt x="145" y="23"/>
                    </a:lnTo>
                    <a:lnTo>
                      <a:pt x="47" y="23"/>
                    </a:lnTo>
                    <a:lnTo>
                      <a:pt x="47" y="23"/>
                    </a:lnTo>
                    <a:lnTo>
                      <a:pt x="47" y="55"/>
                    </a:lnTo>
                    <a:lnTo>
                      <a:pt x="33" y="55"/>
                    </a:lnTo>
                    <a:lnTo>
                      <a:pt x="33" y="108"/>
                    </a:lnTo>
                    <a:lnTo>
                      <a:pt x="33" y="108"/>
                    </a:lnTo>
                    <a:lnTo>
                      <a:pt x="33" y="117"/>
                    </a:lnTo>
                    <a:lnTo>
                      <a:pt x="31" y="122"/>
                    </a:lnTo>
                    <a:lnTo>
                      <a:pt x="30" y="125"/>
                    </a:lnTo>
                    <a:lnTo>
                      <a:pt x="30" y="125"/>
                    </a:lnTo>
                    <a:lnTo>
                      <a:pt x="23" y="128"/>
                    </a:lnTo>
                    <a:lnTo>
                      <a:pt x="19" y="131"/>
                    </a:lnTo>
                    <a:lnTo>
                      <a:pt x="17" y="132"/>
                    </a:lnTo>
                    <a:lnTo>
                      <a:pt x="17" y="134"/>
                    </a:lnTo>
                    <a:lnTo>
                      <a:pt x="17" y="134"/>
                    </a:lnTo>
                    <a:lnTo>
                      <a:pt x="16" y="141"/>
                    </a:lnTo>
                    <a:lnTo>
                      <a:pt x="13" y="142"/>
                    </a:lnTo>
                    <a:lnTo>
                      <a:pt x="10" y="144"/>
                    </a:lnTo>
                    <a:lnTo>
                      <a:pt x="10" y="144"/>
                    </a:lnTo>
                    <a:lnTo>
                      <a:pt x="9" y="145"/>
                    </a:lnTo>
                    <a:lnTo>
                      <a:pt x="9" y="146"/>
                    </a:lnTo>
                    <a:lnTo>
                      <a:pt x="7" y="151"/>
                    </a:lnTo>
                    <a:lnTo>
                      <a:pt x="7" y="154"/>
                    </a:lnTo>
                    <a:lnTo>
                      <a:pt x="6" y="155"/>
                    </a:lnTo>
                    <a:lnTo>
                      <a:pt x="3" y="155"/>
                    </a:lnTo>
                    <a:lnTo>
                      <a:pt x="3" y="155"/>
                    </a:lnTo>
                    <a:lnTo>
                      <a:pt x="2" y="156"/>
                    </a:lnTo>
                    <a:lnTo>
                      <a:pt x="2" y="156"/>
                    </a:lnTo>
                    <a:lnTo>
                      <a:pt x="2" y="161"/>
                    </a:lnTo>
                    <a:lnTo>
                      <a:pt x="3" y="163"/>
                    </a:lnTo>
                    <a:lnTo>
                      <a:pt x="3" y="166"/>
                    </a:lnTo>
                    <a:lnTo>
                      <a:pt x="3" y="168"/>
                    </a:lnTo>
                    <a:lnTo>
                      <a:pt x="3" y="168"/>
                    </a:lnTo>
                    <a:lnTo>
                      <a:pt x="0" y="171"/>
                    </a:lnTo>
                    <a:lnTo>
                      <a:pt x="0" y="173"/>
                    </a:lnTo>
                    <a:lnTo>
                      <a:pt x="2" y="176"/>
                    </a:lnTo>
                    <a:lnTo>
                      <a:pt x="4" y="176"/>
                    </a:lnTo>
                    <a:lnTo>
                      <a:pt x="4" y="176"/>
                    </a:lnTo>
                    <a:lnTo>
                      <a:pt x="7" y="178"/>
                    </a:lnTo>
                    <a:lnTo>
                      <a:pt x="9" y="181"/>
                    </a:lnTo>
                    <a:lnTo>
                      <a:pt x="7" y="188"/>
                    </a:lnTo>
                    <a:lnTo>
                      <a:pt x="7" y="188"/>
                    </a:lnTo>
                    <a:lnTo>
                      <a:pt x="9" y="192"/>
                    </a:lnTo>
                    <a:lnTo>
                      <a:pt x="11" y="195"/>
                    </a:lnTo>
                    <a:lnTo>
                      <a:pt x="16" y="198"/>
                    </a:lnTo>
                    <a:lnTo>
                      <a:pt x="13" y="205"/>
                    </a:lnTo>
                    <a:lnTo>
                      <a:pt x="13" y="205"/>
                    </a:lnTo>
                    <a:lnTo>
                      <a:pt x="19" y="212"/>
                    </a:lnTo>
                    <a:lnTo>
                      <a:pt x="26" y="220"/>
                    </a:lnTo>
                    <a:lnTo>
                      <a:pt x="26" y="220"/>
                    </a:lnTo>
                    <a:lnTo>
                      <a:pt x="29" y="227"/>
                    </a:lnTo>
                    <a:lnTo>
                      <a:pt x="29" y="232"/>
                    </a:lnTo>
                    <a:lnTo>
                      <a:pt x="29" y="233"/>
                    </a:lnTo>
                    <a:lnTo>
                      <a:pt x="26" y="235"/>
                    </a:lnTo>
                    <a:lnTo>
                      <a:pt x="26" y="235"/>
                    </a:lnTo>
                    <a:lnTo>
                      <a:pt x="24" y="237"/>
                    </a:lnTo>
                    <a:lnTo>
                      <a:pt x="23" y="239"/>
                    </a:lnTo>
                    <a:lnTo>
                      <a:pt x="24" y="240"/>
                    </a:lnTo>
                    <a:lnTo>
                      <a:pt x="31" y="242"/>
                    </a:lnTo>
                    <a:lnTo>
                      <a:pt x="33" y="246"/>
                    </a:lnTo>
                    <a:lnTo>
                      <a:pt x="33" y="246"/>
                    </a:lnTo>
                    <a:lnTo>
                      <a:pt x="39" y="247"/>
                    </a:lnTo>
                    <a:lnTo>
                      <a:pt x="43" y="249"/>
                    </a:lnTo>
                    <a:lnTo>
                      <a:pt x="46" y="253"/>
                    </a:lnTo>
                    <a:lnTo>
                      <a:pt x="46" y="253"/>
                    </a:lnTo>
                    <a:lnTo>
                      <a:pt x="51" y="259"/>
                    </a:lnTo>
                    <a:lnTo>
                      <a:pt x="53" y="260"/>
                    </a:lnTo>
                    <a:lnTo>
                      <a:pt x="53" y="263"/>
                    </a:lnTo>
                    <a:lnTo>
                      <a:pt x="53" y="263"/>
                    </a:lnTo>
                    <a:lnTo>
                      <a:pt x="54" y="264"/>
                    </a:lnTo>
                    <a:lnTo>
                      <a:pt x="56" y="266"/>
                    </a:lnTo>
                    <a:lnTo>
                      <a:pt x="63" y="272"/>
                    </a:lnTo>
                    <a:lnTo>
                      <a:pt x="63" y="272"/>
                    </a:lnTo>
                    <a:lnTo>
                      <a:pt x="67" y="274"/>
                    </a:lnTo>
                    <a:lnTo>
                      <a:pt x="68" y="277"/>
                    </a:lnTo>
                    <a:lnTo>
                      <a:pt x="68" y="282"/>
                    </a:lnTo>
                    <a:lnTo>
                      <a:pt x="68" y="282"/>
                    </a:lnTo>
                    <a:lnTo>
                      <a:pt x="71" y="284"/>
                    </a:lnTo>
                    <a:lnTo>
                      <a:pt x="74" y="287"/>
                    </a:lnTo>
                    <a:lnTo>
                      <a:pt x="80" y="290"/>
                    </a:lnTo>
                    <a:lnTo>
                      <a:pt x="84" y="300"/>
                    </a:lnTo>
                    <a:lnTo>
                      <a:pt x="84" y="300"/>
                    </a:lnTo>
                    <a:lnTo>
                      <a:pt x="85" y="301"/>
                    </a:lnTo>
                    <a:lnTo>
                      <a:pt x="88" y="303"/>
                    </a:lnTo>
                    <a:lnTo>
                      <a:pt x="88" y="303"/>
                    </a:lnTo>
                    <a:lnTo>
                      <a:pt x="90" y="307"/>
                    </a:lnTo>
                    <a:lnTo>
                      <a:pt x="93" y="310"/>
                    </a:lnTo>
                    <a:lnTo>
                      <a:pt x="94" y="311"/>
                    </a:lnTo>
                    <a:lnTo>
                      <a:pt x="94" y="311"/>
                    </a:lnTo>
                    <a:lnTo>
                      <a:pt x="98" y="313"/>
                    </a:lnTo>
                    <a:lnTo>
                      <a:pt x="101" y="313"/>
                    </a:lnTo>
                    <a:lnTo>
                      <a:pt x="104" y="311"/>
                    </a:lnTo>
                    <a:lnTo>
                      <a:pt x="104" y="311"/>
                    </a:lnTo>
                    <a:lnTo>
                      <a:pt x="108" y="310"/>
                    </a:lnTo>
                    <a:lnTo>
                      <a:pt x="111" y="310"/>
                    </a:lnTo>
                    <a:lnTo>
                      <a:pt x="114" y="313"/>
                    </a:lnTo>
                    <a:lnTo>
                      <a:pt x="114" y="313"/>
                    </a:lnTo>
                    <a:lnTo>
                      <a:pt x="117" y="311"/>
                    </a:lnTo>
                    <a:lnTo>
                      <a:pt x="118" y="310"/>
                    </a:lnTo>
                    <a:lnTo>
                      <a:pt x="121" y="310"/>
                    </a:lnTo>
                    <a:lnTo>
                      <a:pt x="121" y="310"/>
                    </a:lnTo>
                    <a:lnTo>
                      <a:pt x="140" y="326"/>
                    </a:lnTo>
                    <a:lnTo>
                      <a:pt x="140" y="326"/>
                    </a:lnTo>
                    <a:lnTo>
                      <a:pt x="145" y="324"/>
                    </a:lnTo>
                    <a:lnTo>
                      <a:pt x="152" y="323"/>
                    </a:lnTo>
                    <a:lnTo>
                      <a:pt x="152" y="323"/>
                    </a:lnTo>
                    <a:lnTo>
                      <a:pt x="155" y="323"/>
                    </a:lnTo>
                    <a:lnTo>
                      <a:pt x="158" y="326"/>
                    </a:lnTo>
                    <a:lnTo>
                      <a:pt x="159" y="327"/>
                    </a:lnTo>
                    <a:lnTo>
                      <a:pt x="162" y="326"/>
                    </a:lnTo>
                    <a:lnTo>
                      <a:pt x="162" y="326"/>
                    </a:lnTo>
                    <a:lnTo>
                      <a:pt x="167" y="323"/>
                    </a:lnTo>
                    <a:lnTo>
                      <a:pt x="171" y="321"/>
                    </a:lnTo>
                    <a:lnTo>
                      <a:pt x="174" y="323"/>
                    </a:lnTo>
                    <a:lnTo>
                      <a:pt x="174" y="323"/>
                    </a:lnTo>
                    <a:lnTo>
                      <a:pt x="179" y="323"/>
                    </a:lnTo>
                    <a:lnTo>
                      <a:pt x="182" y="323"/>
                    </a:lnTo>
                    <a:lnTo>
                      <a:pt x="184" y="321"/>
                    </a:lnTo>
                    <a:lnTo>
                      <a:pt x="184" y="321"/>
                    </a:lnTo>
                    <a:lnTo>
                      <a:pt x="185" y="319"/>
                    </a:lnTo>
                    <a:lnTo>
                      <a:pt x="189" y="317"/>
                    </a:lnTo>
                    <a:lnTo>
                      <a:pt x="189" y="317"/>
                    </a:lnTo>
                    <a:lnTo>
                      <a:pt x="191" y="314"/>
                    </a:lnTo>
                    <a:lnTo>
                      <a:pt x="191" y="314"/>
                    </a:lnTo>
                    <a:lnTo>
                      <a:pt x="192" y="311"/>
                    </a:lnTo>
                    <a:lnTo>
                      <a:pt x="196" y="309"/>
                    </a:lnTo>
                    <a:lnTo>
                      <a:pt x="204" y="306"/>
                    </a:lnTo>
                    <a:lnTo>
                      <a:pt x="204" y="306"/>
                    </a:lnTo>
                    <a:lnTo>
                      <a:pt x="209" y="304"/>
                    </a:lnTo>
                    <a:lnTo>
                      <a:pt x="212" y="306"/>
                    </a:lnTo>
                    <a:lnTo>
                      <a:pt x="213" y="306"/>
                    </a:lnTo>
                    <a:lnTo>
                      <a:pt x="213" y="306"/>
                    </a:lnTo>
                    <a:lnTo>
                      <a:pt x="218" y="309"/>
                    </a:lnTo>
                    <a:lnTo>
                      <a:pt x="218" y="309"/>
                    </a:lnTo>
                    <a:lnTo>
                      <a:pt x="219" y="299"/>
                    </a:lnTo>
                    <a:lnTo>
                      <a:pt x="219" y="296"/>
                    </a:lnTo>
                    <a:lnTo>
                      <a:pt x="218" y="294"/>
                    </a:lnTo>
                    <a:lnTo>
                      <a:pt x="218" y="294"/>
                    </a:lnTo>
                    <a:lnTo>
                      <a:pt x="213" y="294"/>
                    </a:lnTo>
                    <a:lnTo>
                      <a:pt x="209" y="292"/>
                    </a:lnTo>
                    <a:lnTo>
                      <a:pt x="206" y="289"/>
                    </a:lnTo>
                    <a:lnTo>
                      <a:pt x="202" y="283"/>
                    </a:lnTo>
                    <a:lnTo>
                      <a:pt x="202" y="283"/>
                    </a:lnTo>
                    <a:lnTo>
                      <a:pt x="199" y="277"/>
                    </a:lnTo>
                    <a:lnTo>
                      <a:pt x="195" y="273"/>
                    </a:lnTo>
                    <a:lnTo>
                      <a:pt x="191" y="269"/>
                    </a:lnTo>
                    <a:lnTo>
                      <a:pt x="189" y="264"/>
                    </a:lnTo>
                    <a:lnTo>
                      <a:pt x="189" y="264"/>
                    </a:lnTo>
                    <a:lnTo>
                      <a:pt x="186" y="262"/>
                    </a:lnTo>
                    <a:lnTo>
                      <a:pt x="181" y="260"/>
                    </a:lnTo>
                    <a:lnTo>
                      <a:pt x="177" y="259"/>
                    </a:lnTo>
                    <a:lnTo>
                      <a:pt x="174" y="257"/>
                    </a:lnTo>
                    <a:lnTo>
                      <a:pt x="174" y="257"/>
                    </a:lnTo>
                    <a:lnTo>
                      <a:pt x="174" y="255"/>
                    </a:lnTo>
                    <a:lnTo>
                      <a:pt x="175" y="253"/>
                    </a:lnTo>
                    <a:lnTo>
                      <a:pt x="177" y="252"/>
                    </a:lnTo>
                    <a:lnTo>
                      <a:pt x="177" y="247"/>
                    </a:lnTo>
                    <a:lnTo>
                      <a:pt x="177" y="247"/>
                    </a:lnTo>
                    <a:lnTo>
                      <a:pt x="178" y="246"/>
                    </a:lnTo>
                    <a:lnTo>
                      <a:pt x="179" y="246"/>
                    </a:lnTo>
                    <a:lnTo>
                      <a:pt x="184" y="245"/>
                    </a:lnTo>
                    <a:lnTo>
                      <a:pt x="189" y="245"/>
                    </a:lnTo>
                    <a:lnTo>
                      <a:pt x="189" y="245"/>
                    </a:lnTo>
                    <a:lnTo>
                      <a:pt x="191" y="237"/>
                    </a:lnTo>
                    <a:lnTo>
                      <a:pt x="192" y="227"/>
                    </a:lnTo>
                    <a:lnTo>
                      <a:pt x="192" y="227"/>
                    </a:lnTo>
                    <a:lnTo>
                      <a:pt x="194" y="223"/>
                    </a:lnTo>
                    <a:lnTo>
                      <a:pt x="195" y="219"/>
                    </a:lnTo>
                    <a:lnTo>
                      <a:pt x="198" y="215"/>
                    </a:lnTo>
                    <a:lnTo>
                      <a:pt x="198" y="213"/>
                    </a:lnTo>
                    <a:lnTo>
                      <a:pt x="196" y="212"/>
                    </a:lnTo>
                    <a:lnTo>
                      <a:pt x="196" y="212"/>
                    </a:lnTo>
                    <a:lnTo>
                      <a:pt x="196" y="210"/>
                    </a:lnTo>
                    <a:lnTo>
                      <a:pt x="198" y="209"/>
                    </a:lnTo>
                    <a:lnTo>
                      <a:pt x="204" y="205"/>
                    </a:lnTo>
                    <a:lnTo>
                      <a:pt x="204" y="205"/>
                    </a:lnTo>
                    <a:lnTo>
                      <a:pt x="205" y="202"/>
                    </a:lnTo>
                    <a:lnTo>
                      <a:pt x="206" y="198"/>
                    </a:lnTo>
                    <a:lnTo>
                      <a:pt x="206" y="193"/>
                    </a:lnTo>
                    <a:lnTo>
                      <a:pt x="209" y="189"/>
                    </a:lnTo>
                    <a:lnTo>
                      <a:pt x="209" y="189"/>
                    </a:lnTo>
                    <a:lnTo>
                      <a:pt x="213" y="182"/>
                    </a:lnTo>
                    <a:lnTo>
                      <a:pt x="216" y="179"/>
                    </a:lnTo>
                    <a:lnTo>
                      <a:pt x="219" y="178"/>
                    </a:lnTo>
                    <a:lnTo>
                      <a:pt x="219" y="178"/>
                    </a:lnTo>
                    <a:lnTo>
                      <a:pt x="221" y="178"/>
                    </a:lnTo>
                    <a:lnTo>
                      <a:pt x="223" y="175"/>
                    </a:lnTo>
                    <a:lnTo>
                      <a:pt x="225" y="172"/>
                    </a:lnTo>
                    <a:lnTo>
                      <a:pt x="225" y="169"/>
                    </a:lnTo>
                    <a:lnTo>
                      <a:pt x="225" y="169"/>
                    </a:lnTo>
                    <a:lnTo>
                      <a:pt x="226" y="166"/>
                    </a:lnTo>
                    <a:lnTo>
                      <a:pt x="229" y="162"/>
                    </a:lnTo>
                    <a:lnTo>
                      <a:pt x="231" y="156"/>
                    </a:lnTo>
                    <a:lnTo>
                      <a:pt x="232" y="151"/>
                    </a:lnTo>
                    <a:lnTo>
                      <a:pt x="232" y="151"/>
                    </a:lnTo>
                    <a:lnTo>
                      <a:pt x="229" y="139"/>
                    </a:lnTo>
                    <a:lnTo>
                      <a:pt x="231" y="134"/>
                    </a:lnTo>
                    <a:lnTo>
                      <a:pt x="232" y="129"/>
                    </a:lnTo>
                    <a:lnTo>
                      <a:pt x="232" y="129"/>
                    </a:lnTo>
                    <a:lnTo>
                      <a:pt x="238" y="121"/>
                    </a:lnTo>
                    <a:lnTo>
                      <a:pt x="239" y="117"/>
                    </a:lnTo>
                    <a:lnTo>
                      <a:pt x="238" y="114"/>
                    </a:lnTo>
                    <a:lnTo>
                      <a:pt x="238" y="114"/>
                    </a:lnTo>
                    <a:lnTo>
                      <a:pt x="239" y="111"/>
                    </a:lnTo>
                    <a:lnTo>
                      <a:pt x="242" y="108"/>
                    </a:lnTo>
                    <a:lnTo>
                      <a:pt x="248" y="104"/>
                    </a:lnTo>
                    <a:lnTo>
                      <a:pt x="248" y="104"/>
                    </a:lnTo>
                    <a:lnTo>
                      <a:pt x="253" y="99"/>
                    </a:lnTo>
                    <a:lnTo>
                      <a:pt x="258" y="95"/>
                    </a:lnTo>
                    <a:lnTo>
                      <a:pt x="263" y="89"/>
                    </a:lnTo>
                    <a:lnTo>
                      <a:pt x="263" y="89"/>
                    </a:lnTo>
                    <a:lnTo>
                      <a:pt x="258" y="84"/>
                    </a:lnTo>
                    <a:lnTo>
                      <a:pt x="253" y="81"/>
                    </a:lnTo>
                    <a:lnTo>
                      <a:pt x="253" y="81"/>
                    </a:lnTo>
                    <a:lnTo>
                      <a:pt x="249" y="78"/>
                    </a:lnTo>
                    <a:lnTo>
                      <a:pt x="246" y="72"/>
                    </a:lnTo>
                    <a:lnTo>
                      <a:pt x="243" y="64"/>
                    </a:lnTo>
                    <a:lnTo>
                      <a:pt x="243" y="55"/>
                    </a:lnTo>
                    <a:lnTo>
                      <a:pt x="243" y="55"/>
                    </a:lnTo>
                    <a:lnTo>
                      <a:pt x="243" y="47"/>
                    </a:lnTo>
                    <a:lnTo>
                      <a:pt x="242" y="40"/>
                    </a:lnTo>
                    <a:lnTo>
                      <a:pt x="239" y="30"/>
                    </a:lnTo>
                    <a:lnTo>
                      <a:pt x="239" y="30"/>
                    </a:lnTo>
                    <a:lnTo>
                      <a:pt x="238" y="25"/>
                    </a:lnTo>
                    <a:lnTo>
                      <a:pt x="235" y="21"/>
                    </a:lnTo>
                    <a:lnTo>
                      <a:pt x="231" y="17"/>
                    </a:lnTo>
                    <a:lnTo>
                      <a:pt x="226" y="13"/>
                    </a:lnTo>
                    <a:lnTo>
                      <a:pt x="226" y="13"/>
                    </a:lnTo>
                    <a:lnTo>
                      <a:pt x="222" y="10"/>
                    </a:lnTo>
                    <a:lnTo>
                      <a:pt x="219" y="7"/>
                    </a:lnTo>
                    <a:lnTo>
                      <a:pt x="218" y="4"/>
                    </a:lnTo>
                    <a:lnTo>
                      <a:pt x="216" y="0"/>
                    </a:lnTo>
                    <a:lnTo>
                      <a:pt x="216" y="0"/>
                    </a:lnTo>
                    <a:lnTo>
                      <a:pt x="216" y="1"/>
                    </a:lnTo>
                    <a:lnTo>
                      <a:pt x="216" y="1"/>
                    </a:lnTo>
                    <a:lnTo>
                      <a:pt x="212" y="7"/>
                    </a:lnTo>
                    <a:lnTo>
                      <a:pt x="208" y="7"/>
                    </a:lnTo>
                    <a:lnTo>
                      <a:pt x="208" y="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2" name="Google Shape;1352;p19"/>
              <p:cNvSpPr/>
              <p:nvPr/>
            </p:nvSpPr>
            <p:spPr>
              <a:xfrm>
                <a:off x="4549804" y="3491420"/>
                <a:ext cx="359588" cy="344790"/>
              </a:xfrm>
              <a:custGeom>
                <a:rect b="b" l="l" r="r" t="t"/>
                <a:pathLst>
                  <a:path extrusionOk="0" h="233" w="243">
                    <a:moveTo>
                      <a:pt x="27" y="12"/>
                    </a:moveTo>
                    <a:lnTo>
                      <a:pt x="27" y="12"/>
                    </a:lnTo>
                    <a:lnTo>
                      <a:pt x="21" y="18"/>
                    </a:lnTo>
                    <a:lnTo>
                      <a:pt x="14" y="24"/>
                    </a:lnTo>
                    <a:lnTo>
                      <a:pt x="14" y="24"/>
                    </a:lnTo>
                    <a:lnTo>
                      <a:pt x="13" y="28"/>
                    </a:lnTo>
                    <a:lnTo>
                      <a:pt x="13" y="31"/>
                    </a:lnTo>
                    <a:lnTo>
                      <a:pt x="13" y="31"/>
                    </a:lnTo>
                    <a:lnTo>
                      <a:pt x="13" y="37"/>
                    </a:lnTo>
                    <a:lnTo>
                      <a:pt x="10" y="44"/>
                    </a:lnTo>
                    <a:lnTo>
                      <a:pt x="10" y="44"/>
                    </a:lnTo>
                    <a:lnTo>
                      <a:pt x="7" y="47"/>
                    </a:lnTo>
                    <a:lnTo>
                      <a:pt x="4" y="49"/>
                    </a:lnTo>
                    <a:lnTo>
                      <a:pt x="1" y="52"/>
                    </a:lnTo>
                    <a:lnTo>
                      <a:pt x="0" y="54"/>
                    </a:lnTo>
                    <a:lnTo>
                      <a:pt x="0" y="54"/>
                    </a:lnTo>
                    <a:lnTo>
                      <a:pt x="0" y="56"/>
                    </a:lnTo>
                    <a:lnTo>
                      <a:pt x="3" y="59"/>
                    </a:lnTo>
                    <a:lnTo>
                      <a:pt x="7" y="68"/>
                    </a:lnTo>
                    <a:lnTo>
                      <a:pt x="7" y="68"/>
                    </a:lnTo>
                    <a:lnTo>
                      <a:pt x="9" y="74"/>
                    </a:lnTo>
                    <a:lnTo>
                      <a:pt x="7" y="78"/>
                    </a:lnTo>
                    <a:lnTo>
                      <a:pt x="6" y="81"/>
                    </a:lnTo>
                    <a:lnTo>
                      <a:pt x="7" y="85"/>
                    </a:lnTo>
                    <a:lnTo>
                      <a:pt x="7" y="85"/>
                    </a:lnTo>
                    <a:lnTo>
                      <a:pt x="9" y="89"/>
                    </a:lnTo>
                    <a:lnTo>
                      <a:pt x="9" y="92"/>
                    </a:lnTo>
                    <a:lnTo>
                      <a:pt x="6" y="96"/>
                    </a:lnTo>
                    <a:lnTo>
                      <a:pt x="6" y="96"/>
                    </a:lnTo>
                    <a:lnTo>
                      <a:pt x="4" y="98"/>
                    </a:lnTo>
                    <a:lnTo>
                      <a:pt x="4" y="101"/>
                    </a:lnTo>
                    <a:lnTo>
                      <a:pt x="6" y="106"/>
                    </a:lnTo>
                    <a:lnTo>
                      <a:pt x="6" y="106"/>
                    </a:lnTo>
                    <a:lnTo>
                      <a:pt x="7" y="111"/>
                    </a:lnTo>
                    <a:lnTo>
                      <a:pt x="9" y="112"/>
                    </a:lnTo>
                    <a:lnTo>
                      <a:pt x="9" y="113"/>
                    </a:lnTo>
                    <a:lnTo>
                      <a:pt x="9" y="113"/>
                    </a:lnTo>
                    <a:lnTo>
                      <a:pt x="4" y="116"/>
                    </a:lnTo>
                    <a:lnTo>
                      <a:pt x="1" y="119"/>
                    </a:lnTo>
                    <a:lnTo>
                      <a:pt x="1" y="121"/>
                    </a:lnTo>
                    <a:lnTo>
                      <a:pt x="1" y="121"/>
                    </a:lnTo>
                    <a:lnTo>
                      <a:pt x="1" y="123"/>
                    </a:lnTo>
                    <a:lnTo>
                      <a:pt x="3" y="125"/>
                    </a:lnTo>
                    <a:lnTo>
                      <a:pt x="9" y="132"/>
                    </a:lnTo>
                    <a:lnTo>
                      <a:pt x="9" y="132"/>
                    </a:lnTo>
                    <a:lnTo>
                      <a:pt x="10" y="135"/>
                    </a:lnTo>
                    <a:lnTo>
                      <a:pt x="10" y="138"/>
                    </a:lnTo>
                    <a:lnTo>
                      <a:pt x="10" y="143"/>
                    </a:lnTo>
                    <a:lnTo>
                      <a:pt x="10" y="143"/>
                    </a:lnTo>
                    <a:lnTo>
                      <a:pt x="11" y="146"/>
                    </a:lnTo>
                    <a:lnTo>
                      <a:pt x="14" y="149"/>
                    </a:lnTo>
                    <a:lnTo>
                      <a:pt x="17" y="150"/>
                    </a:lnTo>
                    <a:lnTo>
                      <a:pt x="21" y="150"/>
                    </a:lnTo>
                    <a:lnTo>
                      <a:pt x="21" y="150"/>
                    </a:lnTo>
                    <a:lnTo>
                      <a:pt x="24" y="150"/>
                    </a:lnTo>
                    <a:lnTo>
                      <a:pt x="27" y="152"/>
                    </a:lnTo>
                    <a:lnTo>
                      <a:pt x="30" y="153"/>
                    </a:lnTo>
                    <a:lnTo>
                      <a:pt x="33" y="153"/>
                    </a:lnTo>
                    <a:lnTo>
                      <a:pt x="33" y="153"/>
                    </a:lnTo>
                    <a:lnTo>
                      <a:pt x="36" y="155"/>
                    </a:lnTo>
                    <a:lnTo>
                      <a:pt x="37" y="157"/>
                    </a:lnTo>
                    <a:lnTo>
                      <a:pt x="41" y="167"/>
                    </a:lnTo>
                    <a:lnTo>
                      <a:pt x="41" y="167"/>
                    </a:lnTo>
                    <a:lnTo>
                      <a:pt x="51" y="167"/>
                    </a:lnTo>
                    <a:lnTo>
                      <a:pt x="58" y="169"/>
                    </a:lnTo>
                    <a:lnTo>
                      <a:pt x="64" y="172"/>
                    </a:lnTo>
                    <a:lnTo>
                      <a:pt x="64" y="172"/>
                    </a:lnTo>
                    <a:lnTo>
                      <a:pt x="73" y="179"/>
                    </a:lnTo>
                    <a:lnTo>
                      <a:pt x="75" y="182"/>
                    </a:lnTo>
                    <a:lnTo>
                      <a:pt x="102" y="167"/>
                    </a:lnTo>
                    <a:lnTo>
                      <a:pt x="225" y="233"/>
                    </a:lnTo>
                    <a:lnTo>
                      <a:pt x="225" y="224"/>
                    </a:lnTo>
                    <a:lnTo>
                      <a:pt x="239" y="224"/>
                    </a:lnTo>
                    <a:lnTo>
                      <a:pt x="239" y="224"/>
                    </a:lnTo>
                    <a:lnTo>
                      <a:pt x="239" y="68"/>
                    </a:lnTo>
                    <a:lnTo>
                      <a:pt x="239" y="68"/>
                    </a:lnTo>
                    <a:lnTo>
                      <a:pt x="239" y="59"/>
                    </a:lnTo>
                    <a:lnTo>
                      <a:pt x="238" y="54"/>
                    </a:lnTo>
                    <a:lnTo>
                      <a:pt x="238" y="48"/>
                    </a:lnTo>
                    <a:lnTo>
                      <a:pt x="239" y="44"/>
                    </a:lnTo>
                    <a:lnTo>
                      <a:pt x="239" y="44"/>
                    </a:lnTo>
                    <a:lnTo>
                      <a:pt x="240" y="39"/>
                    </a:lnTo>
                    <a:lnTo>
                      <a:pt x="240" y="35"/>
                    </a:lnTo>
                    <a:lnTo>
                      <a:pt x="240" y="31"/>
                    </a:lnTo>
                    <a:lnTo>
                      <a:pt x="240" y="24"/>
                    </a:lnTo>
                    <a:lnTo>
                      <a:pt x="240" y="24"/>
                    </a:lnTo>
                    <a:lnTo>
                      <a:pt x="243" y="20"/>
                    </a:lnTo>
                    <a:lnTo>
                      <a:pt x="243" y="20"/>
                    </a:lnTo>
                    <a:lnTo>
                      <a:pt x="242" y="20"/>
                    </a:lnTo>
                    <a:lnTo>
                      <a:pt x="242" y="20"/>
                    </a:lnTo>
                    <a:lnTo>
                      <a:pt x="240" y="18"/>
                    </a:lnTo>
                    <a:lnTo>
                      <a:pt x="236" y="17"/>
                    </a:lnTo>
                    <a:lnTo>
                      <a:pt x="221" y="14"/>
                    </a:lnTo>
                    <a:lnTo>
                      <a:pt x="221" y="14"/>
                    </a:lnTo>
                    <a:lnTo>
                      <a:pt x="216" y="12"/>
                    </a:lnTo>
                    <a:lnTo>
                      <a:pt x="213" y="11"/>
                    </a:lnTo>
                    <a:lnTo>
                      <a:pt x="209" y="7"/>
                    </a:lnTo>
                    <a:lnTo>
                      <a:pt x="205" y="4"/>
                    </a:lnTo>
                    <a:lnTo>
                      <a:pt x="201" y="2"/>
                    </a:lnTo>
                    <a:lnTo>
                      <a:pt x="196" y="1"/>
                    </a:lnTo>
                    <a:lnTo>
                      <a:pt x="196" y="1"/>
                    </a:lnTo>
                    <a:lnTo>
                      <a:pt x="191" y="1"/>
                    </a:lnTo>
                    <a:lnTo>
                      <a:pt x="184" y="2"/>
                    </a:lnTo>
                    <a:lnTo>
                      <a:pt x="172" y="7"/>
                    </a:lnTo>
                    <a:lnTo>
                      <a:pt x="164" y="14"/>
                    </a:lnTo>
                    <a:lnTo>
                      <a:pt x="161" y="17"/>
                    </a:lnTo>
                    <a:lnTo>
                      <a:pt x="161" y="20"/>
                    </a:lnTo>
                    <a:lnTo>
                      <a:pt x="161" y="20"/>
                    </a:lnTo>
                    <a:lnTo>
                      <a:pt x="161" y="24"/>
                    </a:lnTo>
                    <a:lnTo>
                      <a:pt x="164" y="29"/>
                    </a:lnTo>
                    <a:lnTo>
                      <a:pt x="164" y="35"/>
                    </a:lnTo>
                    <a:lnTo>
                      <a:pt x="164" y="38"/>
                    </a:lnTo>
                    <a:lnTo>
                      <a:pt x="162" y="41"/>
                    </a:lnTo>
                    <a:lnTo>
                      <a:pt x="162" y="41"/>
                    </a:lnTo>
                    <a:lnTo>
                      <a:pt x="158" y="44"/>
                    </a:lnTo>
                    <a:lnTo>
                      <a:pt x="151" y="45"/>
                    </a:lnTo>
                    <a:lnTo>
                      <a:pt x="144" y="45"/>
                    </a:lnTo>
                    <a:lnTo>
                      <a:pt x="138" y="41"/>
                    </a:lnTo>
                    <a:lnTo>
                      <a:pt x="138" y="41"/>
                    </a:lnTo>
                    <a:lnTo>
                      <a:pt x="131" y="35"/>
                    </a:lnTo>
                    <a:lnTo>
                      <a:pt x="124" y="32"/>
                    </a:lnTo>
                    <a:lnTo>
                      <a:pt x="115" y="31"/>
                    </a:lnTo>
                    <a:lnTo>
                      <a:pt x="108" y="29"/>
                    </a:lnTo>
                    <a:lnTo>
                      <a:pt x="108" y="29"/>
                    </a:lnTo>
                    <a:lnTo>
                      <a:pt x="101" y="29"/>
                    </a:lnTo>
                    <a:lnTo>
                      <a:pt x="97" y="27"/>
                    </a:lnTo>
                    <a:lnTo>
                      <a:pt x="93" y="22"/>
                    </a:lnTo>
                    <a:lnTo>
                      <a:pt x="93" y="18"/>
                    </a:lnTo>
                    <a:lnTo>
                      <a:pt x="93" y="18"/>
                    </a:lnTo>
                    <a:lnTo>
                      <a:pt x="93" y="15"/>
                    </a:lnTo>
                    <a:lnTo>
                      <a:pt x="90" y="12"/>
                    </a:lnTo>
                    <a:lnTo>
                      <a:pt x="87" y="11"/>
                    </a:lnTo>
                    <a:lnTo>
                      <a:pt x="83" y="10"/>
                    </a:lnTo>
                    <a:lnTo>
                      <a:pt x="83" y="10"/>
                    </a:lnTo>
                    <a:lnTo>
                      <a:pt x="75" y="7"/>
                    </a:lnTo>
                    <a:lnTo>
                      <a:pt x="70" y="5"/>
                    </a:lnTo>
                    <a:lnTo>
                      <a:pt x="63" y="2"/>
                    </a:lnTo>
                    <a:lnTo>
                      <a:pt x="53" y="4"/>
                    </a:lnTo>
                    <a:lnTo>
                      <a:pt x="53" y="4"/>
                    </a:lnTo>
                    <a:lnTo>
                      <a:pt x="47" y="4"/>
                    </a:lnTo>
                    <a:lnTo>
                      <a:pt x="43" y="2"/>
                    </a:lnTo>
                    <a:lnTo>
                      <a:pt x="34" y="0"/>
                    </a:lnTo>
                    <a:lnTo>
                      <a:pt x="34" y="0"/>
                    </a:lnTo>
                    <a:lnTo>
                      <a:pt x="34" y="8"/>
                    </a:lnTo>
                    <a:lnTo>
                      <a:pt x="34" y="8"/>
                    </a:lnTo>
                    <a:lnTo>
                      <a:pt x="33" y="11"/>
                    </a:lnTo>
                    <a:lnTo>
                      <a:pt x="31" y="12"/>
                    </a:lnTo>
                    <a:lnTo>
                      <a:pt x="27" y="12"/>
                    </a:lnTo>
                    <a:lnTo>
                      <a:pt x="27" y="1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3" name="Google Shape;1353;p19"/>
              <p:cNvSpPr/>
              <p:nvPr/>
            </p:nvSpPr>
            <p:spPr>
              <a:xfrm>
                <a:off x="5172792" y="3873204"/>
                <a:ext cx="158338" cy="137620"/>
              </a:xfrm>
              <a:custGeom>
                <a:rect b="b" l="l" r="r" t="t"/>
                <a:pathLst>
                  <a:path extrusionOk="0" h="93" w="107">
                    <a:moveTo>
                      <a:pt x="19" y="15"/>
                    </a:moveTo>
                    <a:lnTo>
                      <a:pt x="19" y="15"/>
                    </a:lnTo>
                    <a:lnTo>
                      <a:pt x="13" y="19"/>
                    </a:lnTo>
                    <a:lnTo>
                      <a:pt x="10" y="22"/>
                    </a:lnTo>
                    <a:lnTo>
                      <a:pt x="9" y="25"/>
                    </a:lnTo>
                    <a:lnTo>
                      <a:pt x="9" y="25"/>
                    </a:lnTo>
                    <a:lnTo>
                      <a:pt x="10" y="28"/>
                    </a:lnTo>
                    <a:lnTo>
                      <a:pt x="9" y="32"/>
                    </a:lnTo>
                    <a:lnTo>
                      <a:pt x="3" y="40"/>
                    </a:lnTo>
                    <a:lnTo>
                      <a:pt x="3" y="40"/>
                    </a:lnTo>
                    <a:lnTo>
                      <a:pt x="2" y="45"/>
                    </a:lnTo>
                    <a:lnTo>
                      <a:pt x="0" y="50"/>
                    </a:lnTo>
                    <a:lnTo>
                      <a:pt x="3" y="62"/>
                    </a:lnTo>
                    <a:lnTo>
                      <a:pt x="3" y="62"/>
                    </a:lnTo>
                    <a:lnTo>
                      <a:pt x="12" y="62"/>
                    </a:lnTo>
                    <a:lnTo>
                      <a:pt x="16" y="63"/>
                    </a:lnTo>
                    <a:lnTo>
                      <a:pt x="16" y="63"/>
                    </a:lnTo>
                    <a:lnTo>
                      <a:pt x="17" y="63"/>
                    </a:lnTo>
                    <a:lnTo>
                      <a:pt x="19" y="63"/>
                    </a:lnTo>
                    <a:lnTo>
                      <a:pt x="21" y="57"/>
                    </a:lnTo>
                    <a:lnTo>
                      <a:pt x="21" y="57"/>
                    </a:lnTo>
                    <a:lnTo>
                      <a:pt x="23" y="55"/>
                    </a:lnTo>
                    <a:lnTo>
                      <a:pt x="24" y="53"/>
                    </a:lnTo>
                    <a:lnTo>
                      <a:pt x="26" y="55"/>
                    </a:lnTo>
                    <a:lnTo>
                      <a:pt x="29" y="56"/>
                    </a:lnTo>
                    <a:lnTo>
                      <a:pt x="29" y="56"/>
                    </a:lnTo>
                    <a:lnTo>
                      <a:pt x="33" y="59"/>
                    </a:lnTo>
                    <a:lnTo>
                      <a:pt x="36" y="60"/>
                    </a:lnTo>
                    <a:lnTo>
                      <a:pt x="39" y="59"/>
                    </a:lnTo>
                    <a:lnTo>
                      <a:pt x="39" y="59"/>
                    </a:lnTo>
                    <a:lnTo>
                      <a:pt x="43" y="59"/>
                    </a:lnTo>
                    <a:lnTo>
                      <a:pt x="46" y="59"/>
                    </a:lnTo>
                    <a:lnTo>
                      <a:pt x="46" y="59"/>
                    </a:lnTo>
                    <a:lnTo>
                      <a:pt x="53" y="60"/>
                    </a:lnTo>
                    <a:lnTo>
                      <a:pt x="61" y="59"/>
                    </a:lnTo>
                    <a:lnTo>
                      <a:pt x="61" y="59"/>
                    </a:lnTo>
                    <a:lnTo>
                      <a:pt x="68" y="65"/>
                    </a:lnTo>
                    <a:lnTo>
                      <a:pt x="80" y="76"/>
                    </a:lnTo>
                    <a:lnTo>
                      <a:pt x="95" y="93"/>
                    </a:lnTo>
                    <a:lnTo>
                      <a:pt x="95" y="93"/>
                    </a:lnTo>
                    <a:lnTo>
                      <a:pt x="95" y="93"/>
                    </a:lnTo>
                    <a:lnTo>
                      <a:pt x="95" y="93"/>
                    </a:lnTo>
                    <a:lnTo>
                      <a:pt x="100" y="93"/>
                    </a:lnTo>
                    <a:lnTo>
                      <a:pt x="103" y="93"/>
                    </a:lnTo>
                    <a:lnTo>
                      <a:pt x="103" y="93"/>
                    </a:lnTo>
                    <a:lnTo>
                      <a:pt x="107" y="89"/>
                    </a:lnTo>
                    <a:lnTo>
                      <a:pt x="107" y="89"/>
                    </a:lnTo>
                    <a:lnTo>
                      <a:pt x="100" y="82"/>
                    </a:lnTo>
                    <a:lnTo>
                      <a:pt x="90" y="70"/>
                    </a:lnTo>
                    <a:lnTo>
                      <a:pt x="90" y="70"/>
                    </a:lnTo>
                    <a:lnTo>
                      <a:pt x="83" y="63"/>
                    </a:lnTo>
                    <a:lnTo>
                      <a:pt x="76" y="57"/>
                    </a:lnTo>
                    <a:lnTo>
                      <a:pt x="70" y="53"/>
                    </a:lnTo>
                    <a:lnTo>
                      <a:pt x="64" y="53"/>
                    </a:lnTo>
                    <a:lnTo>
                      <a:pt x="64" y="53"/>
                    </a:lnTo>
                    <a:lnTo>
                      <a:pt x="63" y="52"/>
                    </a:lnTo>
                    <a:lnTo>
                      <a:pt x="61" y="52"/>
                    </a:lnTo>
                    <a:lnTo>
                      <a:pt x="58" y="47"/>
                    </a:lnTo>
                    <a:lnTo>
                      <a:pt x="57" y="45"/>
                    </a:lnTo>
                    <a:lnTo>
                      <a:pt x="54" y="42"/>
                    </a:lnTo>
                    <a:lnTo>
                      <a:pt x="54" y="42"/>
                    </a:lnTo>
                    <a:lnTo>
                      <a:pt x="51" y="40"/>
                    </a:lnTo>
                    <a:lnTo>
                      <a:pt x="47" y="33"/>
                    </a:lnTo>
                    <a:lnTo>
                      <a:pt x="44" y="26"/>
                    </a:lnTo>
                    <a:lnTo>
                      <a:pt x="43" y="19"/>
                    </a:lnTo>
                    <a:lnTo>
                      <a:pt x="43" y="19"/>
                    </a:lnTo>
                    <a:lnTo>
                      <a:pt x="41" y="15"/>
                    </a:lnTo>
                    <a:lnTo>
                      <a:pt x="40" y="10"/>
                    </a:lnTo>
                    <a:lnTo>
                      <a:pt x="34" y="0"/>
                    </a:lnTo>
                    <a:lnTo>
                      <a:pt x="34" y="0"/>
                    </a:lnTo>
                    <a:lnTo>
                      <a:pt x="29" y="6"/>
                    </a:lnTo>
                    <a:lnTo>
                      <a:pt x="24" y="10"/>
                    </a:lnTo>
                    <a:lnTo>
                      <a:pt x="19" y="15"/>
                    </a:lnTo>
                    <a:lnTo>
                      <a:pt x="19" y="1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sp>
          <p:nvSpPr>
            <p:cNvPr id="1354" name="Google Shape;1354;p19"/>
            <p:cNvSpPr/>
            <p:nvPr/>
          </p:nvSpPr>
          <p:spPr>
            <a:xfrm>
              <a:off x="9158757" y="2537878"/>
              <a:ext cx="56894" cy="52279"/>
            </a:xfrm>
            <a:custGeom>
              <a:rect b="b" l="l" r="r" t="t"/>
              <a:pathLst>
                <a:path extrusionOk="0" h="34" w="37">
                  <a:moveTo>
                    <a:pt x="19" y="0"/>
                  </a:moveTo>
                  <a:lnTo>
                    <a:pt x="19" y="0"/>
                  </a:lnTo>
                  <a:lnTo>
                    <a:pt x="13" y="0"/>
                  </a:lnTo>
                  <a:lnTo>
                    <a:pt x="7" y="3"/>
                  </a:lnTo>
                  <a:lnTo>
                    <a:pt x="3" y="5"/>
                  </a:lnTo>
                  <a:lnTo>
                    <a:pt x="0" y="10"/>
                  </a:lnTo>
                  <a:lnTo>
                    <a:pt x="0" y="10"/>
                  </a:lnTo>
                  <a:lnTo>
                    <a:pt x="3" y="14"/>
                  </a:lnTo>
                  <a:lnTo>
                    <a:pt x="3" y="14"/>
                  </a:lnTo>
                  <a:lnTo>
                    <a:pt x="5" y="17"/>
                  </a:lnTo>
                  <a:lnTo>
                    <a:pt x="6" y="20"/>
                  </a:lnTo>
                  <a:lnTo>
                    <a:pt x="13" y="25"/>
                  </a:lnTo>
                  <a:lnTo>
                    <a:pt x="13" y="25"/>
                  </a:lnTo>
                  <a:lnTo>
                    <a:pt x="15" y="27"/>
                  </a:lnTo>
                  <a:lnTo>
                    <a:pt x="15" y="28"/>
                  </a:lnTo>
                  <a:lnTo>
                    <a:pt x="15" y="34"/>
                  </a:lnTo>
                  <a:lnTo>
                    <a:pt x="15" y="34"/>
                  </a:lnTo>
                  <a:lnTo>
                    <a:pt x="22" y="34"/>
                  </a:lnTo>
                  <a:lnTo>
                    <a:pt x="22" y="34"/>
                  </a:lnTo>
                  <a:lnTo>
                    <a:pt x="26" y="31"/>
                  </a:lnTo>
                  <a:lnTo>
                    <a:pt x="30" y="25"/>
                  </a:lnTo>
                  <a:lnTo>
                    <a:pt x="37" y="14"/>
                  </a:lnTo>
                  <a:lnTo>
                    <a:pt x="37" y="14"/>
                  </a:lnTo>
                  <a:lnTo>
                    <a:pt x="37" y="13"/>
                  </a:lnTo>
                  <a:lnTo>
                    <a:pt x="36" y="11"/>
                  </a:lnTo>
                  <a:lnTo>
                    <a:pt x="30" y="5"/>
                  </a:lnTo>
                  <a:lnTo>
                    <a:pt x="24" y="1"/>
                  </a:lnTo>
                  <a:lnTo>
                    <a:pt x="19" y="0"/>
                  </a:lnTo>
                  <a:lnTo>
                    <a:pt x="19"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5" name="Google Shape;1355;p19"/>
            <p:cNvSpPr/>
            <p:nvPr/>
          </p:nvSpPr>
          <p:spPr>
            <a:xfrm>
              <a:off x="10685627" y="3538898"/>
              <a:ext cx="305992" cy="199894"/>
            </a:xfrm>
            <a:custGeom>
              <a:rect b="b" l="l" r="r" t="t"/>
              <a:pathLst>
                <a:path extrusionOk="0" h="130" w="199">
                  <a:moveTo>
                    <a:pt x="147" y="120"/>
                  </a:moveTo>
                  <a:lnTo>
                    <a:pt x="147" y="120"/>
                  </a:lnTo>
                  <a:lnTo>
                    <a:pt x="140" y="116"/>
                  </a:lnTo>
                  <a:lnTo>
                    <a:pt x="137" y="113"/>
                  </a:lnTo>
                  <a:lnTo>
                    <a:pt x="135" y="110"/>
                  </a:lnTo>
                  <a:lnTo>
                    <a:pt x="135" y="110"/>
                  </a:lnTo>
                  <a:lnTo>
                    <a:pt x="135" y="108"/>
                  </a:lnTo>
                  <a:lnTo>
                    <a:pt x="134" y="107"/>
                  </a:lnTo>
                  <a:lnTo>
                    <a:pt x="130" y="106"/>
                  </a:lnTo>
                  <a:lnTo>
                    <a:pt x="124" y="104"/>
                  </a:lnTo>
                  <a:lnTo>
                    <a:pt x="120" y="101"/>
                  </a:lnTo>
                  <a:lnTo>
                    <a:pt x="120" y="101"/>
                  </a:lnTo>
                  <a:lnTo>
                    <a:pt x="117" y="100"/>
                  </a:lnTo>
                  <a:lnTo>
                    <a:pt x="115" y="97"/>
                  </a:lnTo>
                  <a:lnTo>
                    <a:pt x="114" y="91"/>
                  </a:lnTo>
                  <a:lnTo>
                    <a:pt x="111" y="84"/>
                  </a:lnTo>
                  <a:lnTo>
                    <a:pt x="110" y="81"/>
                  </a:lnTo>
                  <a:lnTo>
                    <a:pt x="108" y="80"/>
                  </a:lnTo>
                  <a:lnTo>
                    <a:pt x="108" y="80"/>
                  </a:lnTo>
                  <a:lnTo>
                    <a:pt x="103" y="77"/>
                  </a:lnTo>
                  <a:lnTo>
                    <a:pt x="100" y="73"/>
                  </a:lnTo>
                  <a:lnTo>
                    <a:pt x="100" y="70"/>
                  </a:lnTo>
                  <a:lnTo>
                    <a:pt x="100" y="69"/>
                  </a:lnTo>
                  <a:lnTo>
                    <a:pt x="101" y="67"/>
                  </a:lnTo>
                  <a:lnTo>
                    <a:pt x="104" y="67"/>
                  </a:lnTo>
                  <a:lnTo>
                    <a:pt x="104" y="67"/>
                  </a:lnTo>
                  <a:lnTo>
                    <a:pt x="108" y="67"/>
                  </a:lnTo>
                  <a:lnTo>
                    <a:pt x="111" y="64"/>
                  </a:lnTo>
                  <a:lnTo>
                    <a:pt x="111" y="62"/>
                  </a:lnTo>
                  <a:lnTo>
                    <a:pt x="107" y="57"/>
                  </a:lnTo>
                  <a:lnTo>
                    <a:pt x="107" y="57"/>
                  </a:lnTo>
                  <a:lnTo>
                    <a:pt x="104" y="54"/>
                  </a:lnTo>
                  <a:lnTo>
                    <a:pt x="100" y="53"/>
                  </a:lnTo>
                  <a:lnTo>
                    <a:pt x="90" y="49"/>
                  </a:lnTo>
                  <a:lnTo>
                    <a:pt x="80" y="44"/>
                  </a:lnTo>
                  <a:lnTo>
                    <a:pt x="77" y="42"/>
                  </a:lnTo>
                  <a:lnTo>
                    <a:pt x="76" y="39"/>
                  </a:lnTo>
                  <a:lnTo>
                    <a:pt x="76" y="39"/>
                  </a:lnTo>
                  <a:lnTo>
                    <a:pt x="73" y="36"/>
                  </a:lnTo>
                  <a:lnTo>
                    <a:pt x="69" y="30"/>
                  </a:lnTo>
                  <a:lnTo>
                    <a:pt x="50" y="20"/>
                  </a:lnTo>
                  <a:lnTo>
                    <a:pt x="30" y="10"/>
                  </a:lnTo>
                  <a:lnTo>
                    <a:pt x="13" y="5"/>
                  </a:lnTo>
                  <a:lnTo>
                    <a:pt x="13" y="5"/>
                  </a:lnTo>
                  <a:lnTo>
                    <a:pt x="0" y="0"/>
                  </a:lnTo>
                  <a:lnTo>
                    <a:pt x="0" y="103"/>
                  </a:lnTo>
                  <a:lnTo>
                    <a:pt x="0" y="103"/>
                  </a:lnTo>
                  <a:lnTo>
                    <a:pt x="7" y="106"/>
                  </a:lnTo>
                  <a:lnTo>
                    <a:pt x="17" y="108"/>
                  </a:lnTo>
                  <a:lnTo>
                    <a:pt x="17" y="108"/>
                  </a:lnTo>
                  <a:lnTo>
                    <a:pt x="24" y="107"/>
                  </a:lnTo>
                  <a:lnTo>
                    <a:pt x="29" y="107"/>
                  </a:lnTo>
                  <a:lnTo>
                    <a:pt x="32" y="104"/>
                  </a:lnTo>
                  <a:lnTo>
                    <a:pt x="34" y="103"/>
                  </a:lnTo>
                  <a:lnTo>
                    <a:pt x="36" y="98"/>
                  </a:lnTo>
                  <a:lnTo>
                    <a:pt x="36" y="97"/>
                  </a:lnTo>
                  <a:lnTo>
                    <a:pt x="37" y="97"/>
                  </a:lnTo>
                  <a:lnTo>
                    <a:pt x="37" y="97"/>
                  </a:lnTo>
                  <a:lnTo>
                    <a:pt x="40" y="96"/>
                  </a:lnTo>
                  <a:lnTo>
                    <a:pt x="42" y="93"/>
                  </a:lnTo>
                  <a:lnTo>
                    <a:pt x="47" y="86"/>
                  </a:lnTo>
                  <a:lnTo>
                    <a:pt x="47" y="86"/>
                  </a:lnTo>
                  <a:lnTo>
                    <a:pt x="49" y="84"/>
                  </a:lnTo>
                  <a:lnTo>
                    <a:pt x="51" y="83"/>
                  </a:lnTo>
                  <a:lnTo>
                    <a:pt x="61" y="84"/>
                  </a:lnTo>
                  <a:lnTo>
                    <a:pt x="71" y="87"/>
                  </a:lnTo>
                  <a:lnTo>
                    <a:pt x="80" y="93"/>
                  </a:lnTo>
                  <a:lnTo>
                    <a:pt x="80" y="93"/>
                  </a:lnTo>
                  <a:lnTo>
                    <a:pt x="88" y="101"/>
                  </a:lnTo>
                  <a:lnTo>
                    <a:pt x="97" y="113"/>
                  </a:lnTo>
                  <a:lnTo>
                    <a:pt x="107" y="121"/>
                  </a:lnTo>
                  <a:lnTo>
                    <a:pt x="111" y="124"/>
                  </a:lnTo>
                  <a:lnTo>
                    <a:pt x="115" y="124"/>
                  </a:lnTo>
                  <a:lnTo>
                    <a:pt x="115" y="124"/>
                  </a:lnTo>
                  <a:lnTo>
                    <a:pt x="120" y="124"/>
                  </a:lnTo>
                  <a:lnTo>
                    <a:pt x="124" y="124"/>
                  </a:lnTo>
                  <a:lnTo>
                    <a:pt x="133" y="127"/>
                  </a:lnTo>
                  <a:lnTo>
                    <a:pt x="141" y="128"/>
                  </a:lnTo>
                  <a:lnTo>
                    <a:pt x="150" y="130"/>
                  </a:lnTo>
                  <a:lnTo>
                    <a:pt x="150" y="130"/>
                  </a:lnTo>
                  <a:lnTo>
                    <a:pt x="152" y="130"/>
                  </a:lnTo>
                  <a:lnTo>
                    <a:pt x="154" y="128"/>
                  </a:lnTo>
                  <a:lnTo>
                    <a:pt x="154" y="127"/>
                  </a:lnTo>
                  <a:lnTo>
                    <a:pt x="152" y="126"/>
                  </a:lnTo>
                  <a:lnTo>
                    <a:pt x="150" y="123"/>
                  </a:lnTo>
                  <a:lnTo>
                    <a:pt x="147" y="120"/>
                  </a:lnTo>
                  <a:lnTo>
                    <a:pt x="147" y="120"/>
                  </a:lnTo>
                  <a:close/>
                  <a:moveTo>
                    <a:pt x="174" y="36"/>
                  </a:moveTo>
                  <a:lnTo>
                    <a:pt x="174" y="36"/>
                  </a:lnTo>
                  <a:lnTo>
                    <a:pt x="172" y="39"/>
                  </a:lnTo>
                  <a:lnTo>
                    <a:pt x="168" y="42"/>
                  </a:lnTo>
                  <a:lnTo>
                    <a:pt x="154" y="47"/>
                  </a:lnTo>
                  <a:lnTo>
                    <a:pt x="154" y="47"/>
                  </a:lnTo>
                  <a:lnTo>
                    <a:pt x="150" y="49"/>
                  </a:lnTo>
                  <a:lnTo>
                    <a:pt x="144" y="49"/>
                  </a:lnTo>
                  <a:lnTo>
                    <a:pt x="133" y="47"/>
                  </a:lnTo>
                  <a:lnTo>
                    <a:pt x="124" y="46"/>
                  </a:lnTo>
                  <a:lnTo>
                    <a:pt x="121" y="47"/>
                  </a:lnTo>
                  <a:lnTo>
                    <a:pt x="120" y="49"/>
                  </a:lnTo>
                  <a:lnTo>
                    <a:pt x="120" y="49"/>
                  </a:lnTo>
                  <a:lnTo>
                    <a:pt x="121" y="50"/>
                  </a:lnTo>
                  <a:lnTo>
                    <a:pt x="123" y="52"/>
                  </a:lnTo>
                  <a:lnTo>
                    <a:pt x="128" y="56"/>
                  </a:lnTo>
                  <a:lnTo>
                    <a:pt x="137" y="59"/>
                  </a:lnTo>
                  <a:lnTo>
                    <a:pt x="147" y="60"/>
                  </a:lnTo>
                  <a:lnTo>
                    <a:pt x="147" y="60"/>
                  </a:lnTo>
                  <a:lnTo>
                    <a:pt x="151" y="60"/>
                  </a:lnTo>
                  <a:lnTo>
                    <a:pt x="157" y="59"/>
                  </a:lnTo>
                  <a:lnTo>
                    <a:pt x="168" y="53"/>
                  </a:lnTo>
                  <a:lnTo>
                    <a:pt x="175" y="49"/>
                  </a:lnTo>
                  <a:lnTo>
                    <a:pt x="178" y="46"/>
                  </a:lnTo>
                  <a:lnTo>
                    <a:pt x="179" y="44"/>
                  </a:lnTo>
                  <a:lnTo>
                    <a:pt x="179" y="44"/>
                  </a:lnTo>
                  <a:lnTo>
                    <a:pt x="181" y="40"/>
                  </a:lnTo>
                  <a:lnTo>
                    <a:pt x="182" y="37"/>
                  </a:lnTo>
                  <a:lnTo>
                    <a:pt x="185" y="33"/>
                  </a:lnTo>
                  <a:lnTo>
                    <a:pt x="185" y="32"/>
                  </a:lnTo>
                  <a:lnTo>
                    <a:pt x="184" y="30"/>
                  </a:lnTo>
                  <a:lnTo>
                    <a:pt x="184" y="30"/>
                  </a:lnTo>
                  <a:lnTo>
                    <a:pt x="181" y="29"/>
                  </a:lnTo>
                  <a:lnTo>
                    <a:pt x="178" y="30"/>
                  </a:lnTo>
                  <a:lnTo>
                    <a:pt x="175" y="33"/>
                  </a:lnTo>
                  <a:lnTo>
                    <a:pt x="174" y="36"/>
                  </a:lnTo>
                  <a:lnTo>
                    <a:pt x="174" y="36"/>
                  </a:lnTo>
                  <a:close/>
                  <a:moveTo>
                    <a:pt x="189" y="17"/>
                  </a:moveTo>
                  <a:lnTo>
                    <a:pt x="189" y="17"/>
                  </a:lnTo>
                  <a:lnTo>
                    <a:pt x="181" y="13"/>
                  </a:lnTo>
                  <a:lnTo>
                    <a:pt x="181" y="13"/>
                  </a:lnTo>
                  <a:lnTo>
                    <a:pt x="181" y="15"/>
                  </a:lnTo>
                  <a:lnTo>
                    <a:pt x="185" y="19"/>
                  </a:lnTo>
                  <a:lnTo>
                    <a:pt x="185" y="19"/>
                  </a:lnTo>
                  <a:lnTo>
                    <a:pt x="189" y="25"/>
                  </a:lnTo>
                  <a:lnTo>
                    <a:pt x="191" y="30"/>
                  </a:lnTo>
                  <a:lnTo>
                    <a:pt x="192" y="33"/>
                  </a:lnTo>
                  <a:lnTo>
                    <a:pt x="194" y="34"/>
                  </a:lnTo>
                  <a:lnTo>
                    <a:pt x="195" y="34"/>
                  </a:lnTo>
                  <a:lnTo>
                    <a:pt x="195" y="34"/>
                  </a:lnTo>
                  <a:lnTo>
                    <a:pt x="198" y="33"/>
                  </a:lnTo>
                  <a:lnTo>
                    <a:pt x="199" y="32"/>
                  </a:lnTo>
                  <a:lnTo>
                    <a:pt x="199" y="29"/>
                  </a:lnTo>
                  <a:lnTo>
                    <a:pt x="198" y="27"/>
                  </a:lnTo>
                  <a:lnTo>
                    <a:pt x="195" y="22"/>
                  </a:lnTo>
                  <a:lnTo>
                    <a:pt x="189" y="17"/>
                  </a:lnTo>
                  <a:lnTo>
                    <a:pt x="189" y="1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6" name="Google Shape;1356;p19"/>
            <p:cNvSpPr/>
            <p:nvPr/>
          </p:nvSpPr>
          <p:spPr>
            <a:xfrm>
              <a:off x="10272004" y="2331847"/>
              <a:ext cx="170679" cy="158378"/>
            </a:xfrm>
            <a:custGeom>
              <a:rect b="b" l="l" r="r" t="t"/>
              <a:pathLst>
                <a:path extrusionOk="0" h="103" w="111">
                  <a:moveTo>
                    <a:pt x="106" y="4"/>
                  </a:moveTo>
                  <a:lnTo>
                    <a:pt x="106" y="4"/>
                  </a:lnTo>
                  <a:lnTo>
                    <a:pt x="103" y="4"/>
                  </a:lnTo>
                  <a:lnTo>
                    <a:pt x="99" y="3"/>
                  </a:lnTo>
                  <a:lnTo>
                    <a:pt x="96" y="0"/>
                  </a:lnTo>
                  <a:lnTo>
                    <a:pt x="93" y="0"/>
                  </a:lnTo>
                  <a:lnTo>
                    <a:pt x="93" y="0"/>
                  </a:lnTo>
                  <a:lnTo>
                    <a:pt x="91" y="0"/>
                  </a:lnTo>
                  <a:lnTo>
                    <a:pt x="90" y="1"/>
                  </a:lnTo>
                  <a:lnTo>
                    <a:pt x="89" y="6"/>
                  </a:lnTo>
                  <a:lnTo>
                    <a:pt x="87" y="10"/>
                  </a:lnTo>
                  <a:lnTo>
                    <a:pt x="86" y="11"/>
                  </a:lnTo>
                  <a:lnTo>
                    <a:pt x="83" y="11"/>
                  </a:lnTo>
                  <a:lnTo>
                    <a:pt x="83" y="11"/>
                  </a:lnTo>
                  <a:lnTo>
                    <a:pt x="80" y="13"/>
                  </a:lnTo>
                  <a:lnTo>
                    <a:pt x="79" y="16"/>
                  </a:lnTo>
                  <a:lnTo>
                    <a:pt x="76" y="19"/>
                  </a:lnTo>
                  <a:lnTo>
                    <a:pt x="73" y="20"/>
                  </a:lnTo>
                  <a:lnTo>
                    <a:pt x="73" y="20"/>
                  </a:lnTo>
                  <a:lnTo>
                    <a:pt x="66" y="21"/>
                  </a:lnTo>
                  <a:lnTo>
                    <a:pt x="64" y="23"/>
                  </a:lnTo>
                  <a:lnTo>
                    <a:pt x="66" y="27"/>
                  </a:lnTo>
                  <a:lnTo>
                    <a:pt x="66" y="27"/>
                  </a:lnTo>
                  <a:lnTo>
                    <a:pt x="67" y="29"/>
                  </a:lnTo>
                  <a:lnTo>
                    <a:pt x="64" y="30"/>
                  </a:lnTo>
                  <a:lnTo>
                    <a:pt x="56" y="30"/>
                  </a:lnTo>
                  <a:lnTo>
                    <a:pt x="56" y="30"/>
                  </a:lnTo>
                  <a:lnTo>
                    <a:pt x="52" y="29"/>
                  </a:lnTo>
                  <a:lnTo>
                    <a:pt x="50" y="27"/>
                  </a:lnTo>
                  <a:lnTo>
                    <a:pt x="47" y="26"/>
                  </a:lnTo>
                  <a:lnTo>
                    <a:pt x="46" y="26"/>
                  </a:lnTo>
                  <a:lnTo>
                    <a:pt x="46" y="26"/>
                  </a:lnTo>
                  <a:lnTo>
                    <a:pt x="43" y="27"/>
                  </a:lnTo>
                  <a:lnTo>
                    <a:pt x="40" y="30"/>
                  </a:lnTo>
                  <a:lnTo>
                    <a:pt x="35" y="37"/>
                  </a:lnTo>
                  <a:lnTo>
                    <a:pt x="35" y="37"/>
                  </a:lnTo>
                  <a:lnTo>
                    <a:pt x="30" y="41"/>
                  </a:lnTo>
                  <a:lnTo>
                    <a:pt x="22" y="46"/>
                  </a:lnTo>
                  <a:lnTo>
                    <a:pt x="5" y="53"/>
                  </a:lnTo>
                  <a:lnTo>
                    <a:pt x="5" y="53"/>
                  </a:lnTo>
                  <a:lnTo>
                    <a:pt x="3" y="56"/>
                  </a:lnTo>
                  <a:lnTo>
                    <a:pt x="0" y="60"/>
                  </a:lnTo>
                  <a:lnTo>
                    <a:pt x="0" y="60"/>
                  </a:lnTo>
                  <a:lnTo>
                    <a:pt x="6" y="61"/>
                  </a:lnTo>
                  <a:lnTo>
                    <a:pt x="12" y="64"/>
                  </a:lnTo>
                  <a:lnTo>
                    <a:pt x="16" y="67"/>
                  </a:lnTo>
                  <a:lnTo>
                    <a:pt x="19" y="70"/>
                  </a:lnTo>
                  <a:lnTo>
                    <a:pt x="19" y="70"/>
                  </a:lnTo>
                  <a:lnTo>
                    <a:pt x="20" y="71"/>
                  </a:lnTo>
                  <a:lnTo>
                    <a:pt x="20" y="74"/>
                  </a:lnTo>
                  <a:lnTo>
                    <a:pt x="17" y="78"/>
                  </a:lnTo>
                  <a:lnTo>
                    <a:pt x="9" y="87"/>
                  </a:lnTo>
                  <a:lnTo>
                    <a:pt x="9" y="87"/>
                  </a:lnTo>
                  <a:lnTo>
                    <a:pt x="7" y="90"/>
                  </a:lnTo>
                  <a:lnTo>
                    <a:pt x="9" y="93"/>
                  </a:lnTo>
                  <a:lnTo>
                    <a:pt x="12" y="94"/>
                  </a:lnTo>
                  <a:lnTo>
                    <a:pt x="12" y="97"/>
                  </a:lnTo>
                  <a:lnTo>
                    <a:pt x="12" y="97"/>
                  </a:lnTo>
                  <a:lnTo>
                    <a:pt x="13" y="100"/>
                  </a:lnTo>
                  <a:lnTo>
                    <a:pt x="16" y="101"/>
                  </a:lnTo>
                  <a:lnTo>
                    <a:pt x="19" y="103"/>
                  </a:lnTo>
                  <a:lnTo>
                    <a:pt x="20" y="101"/>
                  </a:lnTo>
                  <a:lnTo>
                    <a:pt x="20" y="101"/>
                  </a:lnTo>
                  <a:lnTo>
                    <a:pt x="22" y="98"/>
                  </a:lnTo>
                  <a:lnTo>
                    <a:pt x="25" y="98"/>
                  </a:lnTo>
                  <a:lnTo>
                    <a:pt x="33" y="98"/>
                  </a:lnTo>
                  <a:lnTo>
                    <a:pt x="33" y="98"/>
                  </a:lnTo>
                  <a:lnTo>
                    <a:pt x="35" y="98"/>
                  </a:lnTo>
                  <a:lnTo>
                    <a:pt x="36" y="100"/>
                  </a:lnTo>
                  <a:lnTo>
                    <a:pt x="36" y="100"/>
                  </a:lnTo>
                  <a:lnTo>
                    <a:pt x="46" y="93"/>
                  </a:lnTo>
                  <a:lnTo>
                    <a:pt x="46" y="93"/>
                  </a:lnTo>
                  <a:lnTo>
                    <a:pt x="49" y="91"/>
                  </a:lnTo>
                  <a:lnTo>
                    <a:pt x="52" y="91"/>
                  </a:lnTo>
                  <a:lnTo>
                    <a:pt x="60" y="90"/>
                  </a:lnTo>
                  <a:lnTo>
                    <a:pt x="60" y="90"/>
                  </a:lnTo>
                  <a:lnTo>
                    <a:pt x="64" y="90"/>
                  </a:lnTo>
                  <a:lnTo>
                    <a:pt x="69" y="87"/>
                  </a:lnTo>
                  <a:lnTo>
                    <a:pt x="69" y="87"/>
                  </a:lnTo>
                  <a:lnTo>
                    <a:pt x="60" y="78"/>
                  </a:lnTo>
                  <a:lnTo>
                    <a:pt x="54" y="74"/>
                  </a:lnTo>
                  <a:lnTo>
                    <a:pt x="54" y="74"/>
                  </a:lnTo>
                  <a:lnTo>
                    <a:pt x="53" y="73"/>
                  </a:lnTo>
                  <a:lnTo>
                    <a:pt x="52" y="70"/>
                  </a:lnTo>
                  <a:lnTo>
                    <a:pt x="53" y="66"/>
                  </a:lnTo>
                  <a:lnTo>
                    <a:pt x="54" y="61"/>
                  </a:lnTo>
                  <a:lnTo>
                    <a:pt x="59" y="60"/>
                  </a:lnTo>
                  <a:lnTo>
                    <a:pt x="59" y="60"/>
                  </a:lnTo>
                  <a:lnTo>
                    <a:pt x="66" y="57"/>
                  </a:lnTo>
                  <a:lnTo>
                    <a:pt x="74" y="51"/>
                  </a:lnTo>
                  <a:lnTo>
                    <a:pt x="87" y="43"/>
                  </a:lnTo>
                  <a:lnTo>
                    <a:pt x="87" y="43"/>
                  </a:lnTo>
                  <a:lnTo>
                    <a:pt x="90" y="38"/>
                  </a:lnTo>
                  <a:lnTo>
                    <a:pt x="90" y="34"/>
                  </a:lnTo>
                  <a:lnTo>
                    <a:pt x="91" y="29"/>
                  </a:lnTo>
                  <a:lnTo>
                    <a:pt x="93" y="23"/>
                  </a:lnTo>
                  <a:lnTo>
                    <a:pt x="93" y="23"/>
                  </a:lnTo>
                  <a:lnTo>
                    <a:pt x="100" y="14"/>
                  </a:lnTo>
                  <a:lnTo>
                    <a:pt x="111" y="6"/>
                  </a:lnTo>
                  <a:lnTo>
                    <a:pt x="111" y="6"/>
                  </a:lnTo>
                  <a:lnTo>
                    <a:pt x="106" y="4"/>
                  </a:lnTo>
                  <a:lnTo>
                    <a:pt x="106" y="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7" name="Google Shape;1357;p19"/>
            <p:cNvSpPr/>
            <p:nvPr/>
          </p:nvSpPr>
          <p:spPr>
            <a:xfrm>
              <a:off x="9211029" y="2693192"/>
              <a:ext cx="186056" cy="104561"/>
            </a:xfrm>
            <a:custGeom>
              <a:rect b="b" l="l" r="r" t="t"/>
              <a:pathLst>
                <a:path extrusionOk="0" h="68" w="121">
                  <a:moveTo>
                    <a:pt x="121" y="44"/>
                  </a:moveTo>
                  <a:lnTo>
                    <a:pt x="121" y="44"/>
                  </a:lnTo>
                  <a:lnTo>
                    <a:pt x="117" y="44"/>
                  </a:lnTo>
                  <a:lnTo>
                    <a:pt x="117" y="44"/>
                  </a:lnTo>
                  <a:lnTo>
                    <a:pt x="111" y="44"/>
                  </a:lnTo>
                  <a:lnTo>
                    <a:pt x="106" y="42"/>
                  </a:lnTo>
                  <a:lnTo>
                    <a:pt x="101" y="41"/>
                  </a:lnTo>
                  <a:lnTo>
                    <a:pt x="96" y="40"/>
                  </a:lnTo>
                  <a:lnTo>
                    <a:pt x="96" y="40"/>
                  </a:lnTo>
                  <a:lnTo>
                    <a:pt x="90" y="38"/>
                  </a:lnTo>
                  <a:lnTo>
                    <a:pt x="82" y="35"/>
                  </a:lnTo>
                  <a:lnTo>
                    <a:pt x="73" y="33"/>
                  </a:lnTo>
                  <a:lnTo>
                    <a:pt x="66" y="27"/>
                  </a:lnTo>
                  <a:lnTo>
                    <a:pt x="66" y="27"/>
                  </a:lnTo>
                  <a:lnTo>
                    <a:pt x="47" y="15"/>
                  </a:lnTo>
                  <a:lnTo>
                    <a:pt x="33" y="4"/>
                  </a:lnTo>
                  <a:lnTo>
                    <a:pt x="33" y="4"/>
                  </a:lnTo>
                  <a:lnTo>
                    <a:pt x="29" y="1"/>
                  </a:lnTo>
                  <a:lnTo>
                    <a:pt x="25" y="0"/>
                  </a:lnTo>
                  <a:lnTo>
                    <a:pt x="22" y="0"/>
                  </a:lnTo>
                  <a:lnTo>
                    <a:pt x="20" y="1"/>
                  </a:lnTo>
                  <a:lnTo>
                    <a:pt x="20" y="1"/>
                  </a:lnTo>
                  <a:lnTo>
                    <a:pt x="19" y="3"/>
                  </a:lnTo>
                  <a:lnTo>
                    <a:pt x="16" y="3"/>
                  </a:lnTo>
                  <a:lnTo>
                    <a:pt x="10" y="4"/>
                  </a:lnTo>
                  <a:lnTo>
                    <a:pt x="10" y="4"/>
                  </a:lnTo>
                  <a:lnTo>
                    <a:pt x="6" y="8"/>
                  </a:lnTo>
                  <a:lnTo>
                    <a:pt x="3" y="11"/>
                  </a:lnTo>
                  <a:lnTo>
                    <a:pt x="3" y="13"/>
                  </a:lnTo>
                  <a:lnTo>
                    <a:pt x="3" y="13"/>
                  </a:lnTo>
                  <a:lnTo>
                    <a:pt x="2" y="20"/>
                  </a:lnTo>
                  <a:lnTo>
                    <a:pt x="0" y="25"/>
                  </a:lnTo>
                  <a:lnTo>
                    <a:pt x="0" y="25"/>
                  </a:lnTo>
                  <a:lnTo>
                    <a:pt x="0" y="27"/>
                  </a:lnTo>
                  <a:lnTo>
                    <a:pt x="3" y="28"/>
                  </a:lnTo>
                  <a:lnTo>
                    <a:pt x="6" y="30"/>
                  </a:lnTo>
                  <a:lnTo>
                    <a:pt x="9" y="31"/>
                  </a:lnTo>
                  <a:lnTo>
                    <a:pt x="9" y="31"/>
                  </a:lnTo>
                  <a:lnTo>
                    <a:pt x="10" y="34"/>
                  </a:lnTo>
                  <a:lnTo>
                    <a:pt x="15" y="35"/>
                  </a:lnTo>
                  <a:lnTo>
                    <a:pt x="19" y="37"/>
                  </a:lnTo>
                  <a:lnTo>
                    <a:pt x="20" y="38"/>
                  </a:lnTo>
                  <a:lnTo>
                    <a:pt x="20" y="38"/>
                  </a:lnTo>
                  <a:lnTo>
                    <a:pt x="23" y="40"/>
                  </a:lnTo>
                  <a:lnTo>
                    <a:pt x="26" y="42"/>
                  </a:lnTo>
                  <a:lnTo>
                    <a:pt x="33" y="44"/>
                  </a:lnTo>
                  <a:lnTo>
                    <a:pt x="33" y="44"/>
                  </a:lnTo>
                  <a:lnTo>
                    <a:pt x="36" y="45"/>
                  </a:lnTo>
                  <a:lnTo>
                    <a:pt x="40" y="48"/>
                  </a:lnTo>
                  <a:lnTo>
                    <a:pt x="46" y="52"/>
                  </a:lnTo>
                  <a:lnTo>
                    <a:pt x="46" y="52"/>
                  </a:lnTo>
                  <a:lnTo>
                    <a:pt x="49" y="52"/>
                  </a:lnTo>
                  <a:lnTo>
                    <a:pt x="53" y="51"/>
                  </a:lnTo>
                  <a:lnTo>
                    <a:pt x="62" y="50"/>
                  </a:lnTo>
                  <a:lnTo>
                    <a:pt x="62" y="50"/>
                  </a:lnTo>
                  <a:lnTo>
                    <a:pt x="64" y="51"/>
                  </a:lnTo>
                  <a:lnTo>
                    <a:pt x="67" y="52"/>
                  </a:lnTo>
                  <a:lnTo>
                    <a:pt x="70" y="58"/>
                  </a:lnTo>
                  <a:lnTo>
                    <a:pt x="70" y="58"/>
                  </a:lnTo>
                  <a:lnTo>
                    <a:pt x="73" y="61"/>
                  </a:lnTo>
                  <a:lnTo>
                    <a:pt x="80" y="62"/>
                  </a:lnTo>
                  <a:lnTo>
                    <a:pt x="87" y="64"/>
                  </a:lnTo>
                  <a:lnTo>
                    <a:pt x="91" y="67"/>
                  </a:lnTo>
                  <a:lnTo>
                    <a:pt x="91" y="67"/>
                  </a:lnTo>
                  <a:lnTo>
                    <a:pt x="97" y="68"/>
                  </a:lnTo>
                  <a:lnTo>
                    <a:pt x="106" y="68"/>
                  </a:lnTo>
                  <a:lnTo>
                    <a:pt x="114" y="67"/>
                  </a:lnTo>
                  <a:lnTo>
                    <a:pt x="119" y="64"/>
                  </a:lnTo>
                  <a:lnTo>
                    <a:pt x="119" y="64"/>
                  </a:lnTo>
                  <a:lnTo>
                    <a:pt x="121" y="61"/>
                  </a:lnTo>
                  <a:lnTo>
                    <a:pt x="121" y="57"/>
                  </a:lnTo>
                  <a:lnTo>
                    <a:pt x="120" y="48"/>
                  </a:lnTo>
                  <a:lnTo>
                    <a:pt x="120" y="48"/>
                  </a:lnTo>
                  <a:lnTo>
                    <a:pt x="121" y="44"/>
                  </a:lnTo>
                  <a:lnTo>
                    <a:pt x="121" y="4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8" name="Google Shape;1358;p19"/>
            <p:cNvSpPr/>
            <p:nvPr/>
          </p:nvSpPr>
          <p:spPr>
            <a:xfrm>
              <a:off x="9484730" y="2743936"/>
              <a:ext cx="212195" cy="461293"/>
            </a:xfrm>
            <a:custGeom>
              <a:rect b="b" l="l" r="r" t="t"/>
              <a:pathLst>
                <a:path extrusionOk="0" h="300" w="138">
                  <a:moveTo>
                    <a:pt x="111" y="274"/>
                  </a:moveTo>
                  <a:lnTo>
                    <a:pt x="111" y="274"/>
                  </a:lnTo>
                  <a:lnTo>
                    <a:pt x="111" y="270"/>
                  </a:lnTo>
                  <a:lnTo>
                    <a:pt x="108" y="267"/>
                  </a:lnTo>
                  <a:lnTo>
                    <a:pt x="107" y="264"/>
                  </a:lnTo>
                  <a:lnTo>
                    <a:pt x="107" y="261"/>
                  </a:lnTo>
                  <a:lnTo>
                    <a:pt x="107" y="261"/>
                  </a:lnTo>
                  <a:lnTo>
                    <a:pt x="106" y="251"/>
                  </a:lnTo>
                  <a:lnTo>
                    <a:pt x="104" y="247"/>
                  </a:lnTo>
                  <a:lnTo>
                    <a:pt x="100" y="241"/>
                  </a:lnTo>
                  <a:lnTo>
                    <a:pt x="100" y="241"/>
                  </a:lnTo>
                  <a:lnTo>
                    <a:pt x="96" y="237"/>
                  </a:lnTo>
                  <a:lnTo>
                    <a:pt x="94" y="233"/>
                  </a:lnTo>
                  <a:lnTo>
                    <a:pt x="93" y="229"/>
                  </a:lnTo>
                  <a:lnTo>
                    <a:pt x="94" y="224"/>
                  </a:lnTo>
                  <a:lnTo>
                    <a:pt x="94" y="224"/>
                  </a:lnTo>
                  <a:lnTo>
                    <a:pt x="96" y="221"/>
                  </a:lnTo>
                  <a:lnTo>
                    <a:pt x="97" y="217"/>
                  </a:lnTo>
                  <a:lnTo>
                    <a:pt x="96" y="214"/>
                  </a:lnTo>
                  <a:lnTo>
                    <a:pt x="97" y="213"/>
                  </a:lnTo>
                  <a:lnTo>
                    <a:pt x="97" y="213"/>
                  </a:lnTo>
                  <a:lnTo>
                    <a:pt x="98" y="213"/>
                  </a:lnTo>
                  <a:lnTo>
                    <a:pt x="100" y="210"/>
                  </a:lnTo>
                  <a:lnTo>
                    <a:pt x="100" y="207"/>
                  </a:lnTo>
                  <a:lnTo>
                    <a:pt x="97" y="206"/>
                  </a:lnTo>
                  <a:lnTo>
                    <a:pt x="97" y="206"/>
                  </a:lnTo>
                  <a:lnTo>
                    <a:pt x="96" y="203"/>
                  </a:lnTo>
                  <a:lnTo>
                    <a:pt x="96" y="200"/>
                  </a:lnTo>
                  <a:lnTo>
                    <a:pt x="96" y="197"/>
                  </a:lnTo>
                  <a:lnTo>
                    <a:pt x="94" y="194"/>
                  </a:lnTo>
                  <a:lnTo>
                    <a:pt x="94" y="194"/>
                  </a:lnTo>
                  <a:lnTo>
                    <a:pt x="91" y="193"/>
                  </a:lnTo>
                  <a:lnTo>
                    <a:pt x="87" y="189"/>
                  </a:lnTo>
                  <a:lnTo>
                    <a:pt x="84" y="184"/>
                  </a:lnTo>
                  <a:lnTo>
                    <a:pt x="83" y="180"/>
                  </a:lnTo>
                  <a:lnTo>
                    <a:pt x="83" y="180"/>
                  </a:lnTo>
                  <a:lnTo>
                    <a:pt x="86" y="155"/>
                  </a:lnTo>
                  <a:lnTo>
                    <a:pt x="86" y="155"/>
                  </a:lnTo>
                  <a:lnTo>
                    <a:pt x="87" y="152"/>
                  </a:lnTo>
                  <a:lnTo>
                    <a:pt x="90" y="150"/>
                  </a:lnTo>
                  <a:lnTo>
                    <a:pt x="94" y="150"/>
                  </a:lnTo>
                  <a:lnTo>
                    <a:pt x="94" y="150"/>
                  </a:lnTo>
                  <a:lnTo>
                    <a:pt x="100" y="150"/>
                  </a:lnTo>
                  <a:lnTo>
                    <a:pt x="104" y="149"/>
                  </a:lnTo>
                  <a:lnTo>
                    <a:pt x="107" y="146"/>
                  </a:lnTo>
                  <a:lnTo>
                    <a:pt x="107" y="146"/>
                  </a:lnTo>
                  <a:lnTo>
                    <a:pt x="110" y="143"/>
                  </a:lnTo>
                  <a:lnTo>
                    <a:pt x="114" y="142"/>
                  </a:lnTo>
                  <a:lnTo>
                    <a:pt x="118" y="140"/>
                  </a:lnTo>
                  <a:lnTo>
                    <a:pt x="121" y="138"/>
                  </a:lnTo>
                  <a:lnTo>
                    <a:pt x="121" y="138"/>
                  </a:lnTo>
                  <a:lnTo>
                    <a:pt x="123" y="136"/>
                  </a:lnTo>
                  <a:lnTo>
                    <a:pt x="125" y="135"/>
                  </a:lnTo>
                  <a:lnTo>
                    <a:pt x="128" y="133"/>
                  </a:lnTo>
                  <a:lnTo>
                    <a:pt x="130" y="130"/>
                  </a:lnTo>
                  <a:lnTo>
                    <a:pt x="130" y="130"/>
                  </a:lnTo>
                  <a:lnTo>
                    <a:pt x="131" y="128"/>
                  </a:lnTo>
                  <a:lnTo>
                    <a:pt x="134" y="123"/>
                  </a:lnTo>
                  <a:lnTo>
                    <a:pt x="137" y="118"/>
                  </a:lnTo>
                  <a:lnTo>
                    <a:pt x="137" y="118"/>
                  </a:lnTo>
                  <a:lnTo>
                    <a:pt x="138" y="118"/>
                  </a:lnTo>
                  <a:lnTo>
                    <a:pt x="138" y="118"/>
                  </a:lnTo>
                  <a:lnTo>
                    <a:pt x="137" y="118"/>
                  </a:lnTo>
                  <a:lnTo>
                    <a:pt x="135" y="118"/>
                  </a:lnTo>
                  <a:lnTo>
                    <a:pt x="131" y="119"/>
                  </a:lnTo>
                  <a:lnTo>
                    <a:pt x="131" y="119"/>
                  </a:lnTo>
                  <a:lnTo>
                    <a:pt x="125" y="120"/>
                  </a:lnTo>
                  <a:lnTo>
                    <a:pt x="123" y="119"/>
                  </a:lnTo>
                  <a:lnTo>
                    <a:pt x="121" y="118"/>
                  </a:lnTo>
                  <a:lnTo>
                    <a:pt x="121" y="113"/>
                  </a:lnTo>
                  <a:lnTo>
                    <a:pt x="121" y="113"/>
                  </a:lnTo>
                  <a:lnTo>
                    <a:pt x="120" y="112"/>
                  </a:lnTo>
                  <a:lnTo>
                    <a:pt x="118" y="110"/>
                  </a:lnTo>
                  <a:lnTo>
                    <a:pt x="111" y="109"/>
                  </a:lnTo>
                  <a:lnTo>
                    <a:pt x="111" y="109"/>
                  </a:lnTo>
                  <a:lnTo>
                    <a:pt x="110" y="109"/>
                  </a:lnTo>
                  <a:lnTo>
                    <a:pt x="110" y="106"/>
                  </a:lnTo>
                  <a:lnTo>
                    <a:pt x="111" y="99"/>
                  </a:lnTo>
                  <a:lnTo>
                    <a:pt x="111" y="99"/>
                  </a:lnTo>
                  <a:lnTo>
                    <a:pt x="113" y="96"/>
                  </a:lnTo>
                  <a:lnTo>
                    <a:pt x="111" y="93"/>
                  </a:lnTo>
                  <a:lnTo>
                    <a:pt x="108" y="92"/>
                  </a:lnTo>
                  <a:lnTo>
                    <a:pt x="106" y="92"/>
                  </a:lnTo>
                  <a:lnTo>
                    <a:pt x="106" y="92"/>
                  </a:lnTo>
                  <a:lnTo>
                    <a:pt x="103" y="91"/>
                  </a:lnTo>
                  <a:lnTo>
                    <a:pt x="101" y="86"/>
                  </a:lnTo>
                  <a:lnTo>
                    <a:pt x="100" y="82"/>
                  </a:lnTo>
                  <a:lnTo>
                    <a:pt x="101" y="79"/>
                  </a:lnTo>
                  <a:lnTo>
                    <a:pt x="101" y="79"/>
                  </a:lnTo>
                  <a:lnTo>
                    <a:pt x="101" y="78"/>
                  </a:lnTo>
                  <a:lnTo>
                    <a:pt x="100" y="76"/>
                  </a:lnTo>
                  <a:lnTo>
                    <a:pt x="96" y="75"/>
                  </a:lnTo>
                  <a:lnTo>
                    <a:pt x="91" y="75"/>
                  </a:lnTo>
                  <a:lnTo>
                    <a:pt x="86" y="76"/>
                  </a:lnTo>
                  <a:lnTo>
                    <a:pt x="86" y="76"/>
                  </a:lnTo>
                  <a:lnTo>
                    <a:pt x="84" y="76"/>
                  </a:lnTo>
                  <a:lnTo>
                    <a:pt x="83" y="75"/>
                  </a:lnTo>
                  <a:lnTo>
                    <a:pt x="84" y="71"/>
                  </a:lnTo>
                  <a:lnTo>
                    <a:pt x="83" y="68"/>
                  </a:lnTo>
                  <a:lnTo>
                    <a:pt x="83" y="68"/>
                  </a:lnTo>
                  <a:lnTo>
                    <a:pt x="84" y="64"/>
                  </a:lnTo>
                  <a:lnTo>
                    <a:pt x="87" y="58"/>
                  </a:lnTo>
                  <a:lnTo>
                    <a:pt x="91" y="52"/>
                  </a:lnTo>
                  <a:lnTo>
                    <a:pt x="97" y="45"/>
                  </a:lnTo>
                  <a:lnTo>
                    <a:pt x="97" y="45"/>
                  </a:lnTo>
                  <a:lnTo>
                    <a:pt x="100" y="41"/>
                  </a:lnTo>
                  <a:lnTo>
                    <a:pt x="101" y="34"/>
                  </a:lnTo>
                  <a:lnTo>
                    <a:pt x="100" y="22"/>
                  </a:lnTo>
                  <a:lnTo>
                    <a:pt x="100" y="22"/>
                  </a:lnTo>
                  <a:lnTo>
                    <a:pt x="100" y="18"/>
                  </a:lnTo>
                  <a:lnTo>
                    <a:pt x="98" y="15"/>
                  </a:lnTo>
                  <a:lnTo>
                    <a:pt x="96" y="14"/>
                  </a:lnTo>
                  <a:lnTo>
                    <a:pt x="94" y="14"/>
                  </a:lnTo>
                  <a:lnTo>
                    <a:pt x="94" y="14"/>
                  </a:lnTo>
                  <a:lnTo>
                    <a:pt x="93" y="14"/>
                  </a:lnTo>
                  <a:lnTo>
                    <a:pt x="91" y="11"/>
                  </a:lnTo>
                  <a:lnTo>
                    <a:pt x="90" y="5"/>
                  </a:lnTo>
                  <a:lnTo>
                    <a:pt x="90" y="5"/>
                  </a:lnTo>
                  <a:lnTo>
                    <a:pt x="90" y="2"/>
                  </a:lnTo>
                  <a:lnTo>
                    <a:pt x="87" y="1"/>
                  </a:lnTo>
                  <a:lnTo>
                    <a:pt x="83" y="0"/>
                  </a:lnTo>
                  <a:lnTo>
                    <a:pt x="80" y="1"/>
                  </a:lnTo>
                  <a:lnTo>
                    <a:pt x="80" y="1"/>
                  </a:lnTo>
                  <a:lnTo>
                    <a:pt x="77" y="2"/>
                  </a:lnTo>
                  <a:lnTo>
                    <a:pt x="77" y="2"/>
                  </a:lnTo>
                  <a:lnTo>
                    <a:pt x="77" y="2"/>
                  </a:lnTo>
                  <a:lnTo>
                    <a:pt x="77" y="2"/>
                  </a:lnTo>
                  <a:lnTo>
                    <a:pt x="76" y="5"/>
                  </a:lnTo>
                  <a:lnTo>
                    <a:pt x="76" y="8"/>
                  </a:lnTo>
                  <a:lnTo>
                    <a:pt x="73" y="9"/>
                  </a:lnTo>
                  <a:lnTo>
                    <a:pt x="73" y="9"/>
                  </a:lnTo>
                  <a:lnTo>
                    <a:pt x="71" y="11"/>
                  </a:lnTo>
                  <a:lnTo>
                    <a:pt x="71" y="14"/>
                  </a:lnTo>
                  <a:lnTo>
                    <a:pt x="73" y="17"/>
                  </a:lnTo>
                  <a:lnTo>
                    <a:pt x="74" y="21"/>
                  </a:lnTo>
                  <a:lnTo>
                    <a:pt x="74" y="21"/>
                  </a:lnTo>
                  <a:lnTo>
                    <a:pt x="76" y="22"/>
                  </a:lnTo>
                  <a:lnTo>
                    <a:pt x="76" y="24"/>
                  </a:lnTo>
                  <a:lnTo>
                    <a:pt x="73" y="24"/>
                  </a:lnTo>
                  <a:lnTo>
                    <a:pt x="70" y="22"/>
                  </a:lnTo>
                  <a:lnTo>
                    <a:pt x="67" y="21"/>
                  </a:lnTo>
                  <a:lnTo>
                    <a:pt x="67" y="21"/>
                  </a:lnTo>
                  <a:lnTo>
                    <a:pt x="67" y="19"/>
                  </a:lnTo>
                  <a:lnTo>
                    <a:pt x="66" y="19"/>
                  </a:lnTo>
                  <a:lnTo>
                    <a:pt x="63" y="21"/>
                  </a:lnTo>
                  <a:lnTo>
                    <a:pt x="54" y="27"/>
                  </a:lnTo>
                  <a:lnTo>
                    <a:pt x="54" y="27"/>
                  </a:lnTo>
                  <a:lnTo>
                    <a:pt x="47" y="32"/>
                  </a:lnTo>
                  <a:lnTo>
                    <a:pt x="44" y="35"/>
                  </a:lnTo>
                  <a:lnTo>
                    <a:pt x="44" y="39"/>
                  </a:lnTo>
                  <a:lnTo>
                    <a:pt x="44" y="39"/>
                  </a:lnTo>
                  <a:lnTo>
                    <a:pt x="43" y="45"/>
                  </a:lnTo>
                  <a:lnTo>
                    <a:pt x="42" y="49"/>
                  </a:lnTo>
                  <a:lnTo>
                    <a:pt x="40" y="55"/>
                  </a:lnTo>
                  <a:lnTo>
                    <a:pt x="39" y="59"/>
                  </a:lnTo>
                  <a:lnTo>
                    <a:pt x="39" y="59"/>
                  </a:lnTo>
                  <a:lnTo>
                    <a:pt x="39" y="64"/>
                  </a:lnTo>
                  <a:lnTo>
                    <a:pt x="37" y="69"/>
                  </a:lnTo>
                  <a:lnTo>
                    <a:pt x="34" y="75"/>
                  </a:lnTo>
                  <a:lnTo>
                    <a:pt x="33" y="78"/>
                  </a:lnTo>
                  <a:lnTo>
                    <a:pt x="33" y="78"/>
                  </a:lnTo>
                  <a:lnTo>
                    <a:pt x="33" y="79"/>
                  </a:lnTo>
                  <a:lnTo>
                    <a:pt x="32" y="79"/>
                  </a:lnTo>
                  <a:lnTo>
                    <a:pt x="29" y="79"/>
                  </a:lnTo>
                  <a:lnTo>
                    <a:pt x="22" y="78"/>
                  </a:lnTo>
                  <a:lnTo>
                    <a:pt x="22" y="78"/>
                  </a:lnTo>
                  <a:lnTo>
                    <a:pt x="20" y="79"/>
                  </a:lnTo>
                  <a:lnTo>
                    <a:pt x="20" y="85"/>
                  </a:lnTo>
                  <a:lnTo>
                    <a:pt x="19" y="89"/>
                  </a:lnTo>
                  <a:lnTo>
                    <a:pt x="17" y="93"/>
                  </a:lnTo>
                  <a:lnTo>
                    <a:pt x="17" y="93"/>
                  </a:lnTo>
                  <a:lnTo>
                    <a:pt x="16" y="98"/>
                  </a:lnTo>
                  <a:lnTo>
                    <a:pt x="16" y="103"/>
                  </a:lnTo>
                  <a:lnTo>
                    <a:pt x="16" y="109"/>
                  </a:lnTo>
                  <a:lnTo>
                    <a:pt x="14" y="110"/>
                  </a:lnTo>
                  <a:lnTo>
                    <a:pt x="13" y="110"/>
                  </a:lnTo>
                  <a:lnTo>
                    <a:pt x="13" y="110"/>
                  </a:lnTo>
                  <a:lnTo>
                    <a:pt x="10" y="113"/>
                  </a:lnTo>
                  <a:lnTo>
                    <a:pt x="9" y="116"/>
                  </a:lnTo>
                  <a:lnTo>
                    <a:pt x="6" y="123"/>
                  </a:lnTo>
                  <a:lnTo>
                    <a:pt x="6" y="123"/>
                  </a:lnTo>
                  <a:lnTo>
                    <a:pt x="0" y="128"/>
                  </a:lnTo>
                  <a:lnTo>
                    <a:pt x="0" y="128"/>
                  </a:lnTo>
                  <a:lnTo>
                    <a:pt x="7" y="138"/>
                  </a:lnTo>
                  <a:lnTo>
                    <a:pt x="12" y="140"/>
                  </a:lnTo>
                  <a:lnTo>
                    <a:pt x="16" y="143"/>
                  </a:lnTo>
                  <a:lnTo>
                    <a:pt x="16" y="143"/>
                  </a:lnTo>
                  <a:lnTo>
                    <a:pt x="19" y="146"/>
                  </a:lnTo>
                  <a:lnTo>
                    <a:pt x="22" y="149"/>
                  </a:lnTo>
                  <a:lnTo>
                    <a:pt x="27" y="157"/>
                  </a:lnTo>
                  <a:lnTo>
                    <a:pt x="32" y="167"/>
                  </a:lnTo>
                  <a:lnTo>
                    <a:pt x="34" y="176"/>
                  </a:lnTo>
                  <a:lnTo>
                    <a:pt x="34" y="176"/>
                  </a:lnTo>
                  <a:lnTo>
                    <a:pt x="36" y="183"/>
                  </a:lnTo>
                  <a:lnTo>
                    <a:pt x="34" y="190"/>
                  </a:lnTo>
                  <a:lnTo>
                    <a:pt x="34" y="197"/>
                  </a:lnTo>
                  <a:lnTo>
                    <a:pt x="32" y="202"/>
                  </a:lnTo>
                  <a:lnTo>
                    <a:pt x="32" y="202"/>
                  </a:lnTo>
                  <a:lnTo>
                    <a:pt x="30" y="204"/>
                  </a:lnTo>
                  <a:lnTo>
                    <a:pt x="32" y="207"/>
                  </a:lnTo>
                  <a:lnTo>
                    <a:pt x="39" y="210"/>
                  </a:lnTo>
                  <a:lnTo>
                    <a:pt x="39" y="210"/>
                  </a:lnTo>
                  <a:lnTo>
                    <a:pt x="43" y="211"/>
                  </a:lnTo>
                  <a:lnTo>
                    <a:pt x="47" y="213"/>
                  </a:lnTo>
                  <a:lnTo>
                    <a:pt x="50" y="211"/>
                  </a:lnTo>
                  <a:lnTo>
                    <a:pt x="54" y="209"/>
                  </a:lnTo>
                  <a:lnTo>
                    <a:pt x="54" y="209"/>
                  </a:lnTo>
                  <a:lnTo>
                    <a:pt x="57" y="204"/>
                  </a:lnTo>
                  <a:lnTo>
                    <a:pt x="61" y="200"/>
                  </a:lnTo>
                  <a:lnTo>
                    <a:pt x="66" y="197"/>
                  </a:lnTo>
                  <a:lnTo>
                    <a:pt x="67" y="193"/>
                  </a:lnTo>
                  <a:lnTo>
                    <a:pt x="67" y="193"/>
                  </a:lnTo>
                  <a:lnTo>
                    <a:pt x="69" y="190"/>
                  </a:lnTo>
                  <a:lnTo>
                    <a:pt x="69" y="190"/>
                  </a:lnTo>
                  <a:lnTo>
                    <a:pt x="71" y="192"/>
                  </a:lnTo>
                  <a:lnTo>
                    <a:pt x="76" y="199"/>
                  </a:lnTo>
                  <a:lnTo>
                    <a:pt x="76" y="199"/>
                  </a:lnTo>
                  <a:lnTo>
                    <a:pt x="78" y="202"/>
                  </a:lnTo>
                  <a:lnTo>
                    <a:pt x="80" y="206"/>
                  </a:lnTo>
                  <a:lnTo>
                    <a:pt x="83" y="217"/>
                  </a:lnTo>
                  <a:lnTo>
                    <a:pt x="83" y="217"/>
                  </a:lnTo>
                  <a:lnTo>
                    <a:pt x="84" y="234"/>
                  </a:lnTo>
                  <a:lnTo>
                    <a:pt x="86" y="244"/>
                  </a:lnTo>
                  <a:lnTo>
                    <a:pt x="88" y="248"/>
                  </a:lnTo>
                  <a:lnTo>
                    <a:pt x="90" y="251"/>
                  </a:lnTo>
                  <a:lnTo>
                    <a:pt x="90" y="251"/>
                  </a:lnTo>
                  <a:lnTo>
                    <a:pt x="94" y="257"/>
                  </a:lnTo>
                  <a:lnTo>
                    <a:pt x="97" y="264"/>
                  </a:lnTo>
                  <a:lnTo>
                    <a:pt x="97" y="271"/>
                  </a:lnTo>
                  <a:lnTo>
                    <a:pt x="97" y="277"/>
                  </a:lnTo>
                  <a:lnTo>
                    <a:pt x="97" y="277"/>
                  </a:lnTo>
                  <a:lnTo>
                    <a:pt x="96" y="281"/>
                  </a:lnTo>
                  <a:lnTo>
                    <a:pt x="97" y="285"/>
                  </a:lnTo>
                  <a:lnTo>
                    <a:pt x="98" y="291"/>
                  </a:lnTo>
                  <a:lnTo>
                    <a:pt x="98" y="295"/>
                  </a:lnTo>
                  <a:lnTo>
                    <a:pt x="98" y="295"/>
                  </a:lnTo>
                  <a:lnTo>
                    <a:pt x="98" y="300"/>
                  </a:lnTo>
                  <a:lnTo>
                    <a:pt x="98" y="300"/>
                  </a:lnTo>
                  <a:lnTo>
                    <a:pt x="100" y="300"/>
                  </a:lnTo>
                  <a:lnTo>
                    <a:pt x="103" y="297"/>
                  </a:lnTo>
                  <a:lnTo>
                    <a:pt x="107" y="287"/>
                  </a:lnTo>
                  <a:lnTo>
                    <a:pt x="111" y="274"/>
                  </a:lnTo>
                  <a:lnTo>
                    <a:pt x="111" y="27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59" name="Google Shape;1359;p19"/>
            <p:cNvSpPr/>
            <p:nvPr/>
          </p:nvSpPr>
          <p:spPr>
            <a:xfrm>
              <a:off x="9415535" y="2750087"/>
              <a:ext cx="69195" cy="41516"/>
            </a:xfrm>
            <a:custGeom>
              <a:rect b="b" l="l" r="r" t="t"/>
              <a:pathLst>
                <a:path extrusionOk="0" h="27" w="45">
                  <a:moveTo>
                    <a:pt x="45" y="8"/>
                  </a:moveTo>
                  <a:lnTo>
                    <a:pt x="45" y="8"/>
                  </a:lnTo>
                  <a:lnTo>
                    <a:pt x="40" y="4"/>
                  </a:lnTo>
                  <a:lnTo>
                    <a:pt x="35" y="4"/>
                  </a:lnTo>
                  <a:lnTo>
                    <a:pt x="31" y="4"/>
                  </a:lnTo>
                  <a:lnTo>
                    <a:pt x="27" y="4"/>
                  </a:lnTo>
                  <a:lnTo>
                    <a:pt x="27" y="4"/>
                  </a:lnTo>
                  <a:lnTo>
                    <a:pt x="20" y="0"/>
                  </a:lnTo>
                  <a:lnTo>
                    <a:pt x="17" y="0"/>
                  </a:lnTo>
                  <a:lnTo>
                    <a:pt x="14" y="1"/>
                  </a:lnTo>
                  <a:lnTo>
                    <a:pt x="14" y="1"/>
                  </a:lnTo>
                  <a:lnTo>
                    <a:pt x="8" y="4"/>
                  </a:lnTo>
                  <a:lnTo>
                    <a:pt x="5" y="7"/>
                  </a:lnTo>
                  <a:lnTo>
                    <a:pt x="3" y="11"/>
                  </a:lnTo>
                  <a:lnTo>
                    <a:pt x="3" y="11"/>
                  </a:lnTo>
                  <a:lnTo>
                    <a:pt x="0" y="18"/>
                  </a:lnTo>
                  <a:lnTo>
                    <a:pt x="0" y="18"/>
                  </a:lnTo>
                  <a:lnTo>
                    <a:pt x="1" y="21"/>
                  </a:lnTo>
                  <a:lnTo>
                    <a:pt x="3" y="23"/>
                  </a:lnTo>
                  <a:lnTo>
                    <a:pt x="3" y="23"/>
                  </a:lnTo>
                  <a:lnTo>
                    <a:pt x="5" y="23"/>
                  </a:lnTo>
                  <a:lnTo>
                    <a:pt x="8" y="24"/>
                  </a:lnTo>
                  <a:lnTo>
                    <a:pt x="11" y="24"/>
                  </a:lnTo>
                  <a:lnTo>
                    <a:pt x="14" y="24"/>
                  </a:lnTo>
                  <a:lnTo>
                    <a:pt x="14" y="24"/>
                  </a:lnTo>
                  <a:lnTo>
                    <a:pt x="18" y="24"/>
                  </a:lnTo>
                  <a:lnTo>
                    <a:pt x="21" y="25"/>
                  </a:lnTo>
                  <a:lnTo>
                    <a:pt x="24" y="27"/>
                  </a:lnTo>
                  <a:lnTo>
                    <a:pt x="30" y="25"/>
                  </a:lnTo>
                  <a:lnTo>
                    <a:pt x="30" y="25"/>
                  </a:lnTo>
                  <a:lnTo>
                    <a:pt x="34" y="25"/>
                  </a:lnTo>
                  <a:lnTo>
                    <a:pt x="38" y="25"/>
                  </a:lnTo>
                  <a:lnTo>
                    <a:pt x="42" y="25"/>
                  </a:lnTo>
                  <a:lnTo>
                    <a:pt x="45" y="24"/>
                  </a:lnTo>
                  <a:lnTo>
                    <a:pt x="45" y="24"/>
                  </a:lnTo>
                  <a:lnTo>
                    <a:pt x="45" y="20"/>
                  </a:lnTo>
                  <a:lnTo>
                    <a:pt x="45" y="15"/>
                  </a:lnTo>
                  <a:lnTo>
                    <a:pt x="44" y="10"/>
                  </a:lnTo>
                  <a:lnTo>
                    <a:pt x="44" y="10"/>
                  </a:lnTo>
                  <a:lnTo>
                    <a:pt x="45" y="8"/>
                  </a:lnTo>
                  <a:lnTo>
                    <a:pt x="45" y="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0" name="Google Shape;1360;p19"/>
            <p:cNvSpPr/>
            <p:nvPr/>
          </p:nvSpPr>
          <p:spPr>
            <a:xfrm>
              <a:off x="9727677" y="3106821"/>
              <a:ext cx="138389" cy="106098"/>
            </a:xfrm>
            <a:custGeom>
              <a:rect b="b" l="l" r="r" t="t"/>
              <a:pathLst>
                <a:path extrusionOk="0" h="69" w="90">
                  <a:moveTo>
                    <a:pt x="44" y="61"/>
                  </a:moveTo>
                  <a:lnTo>
                    <a:pt x="44" y="61"/>
                  </a:lnTo>
                  <a:lnTo>
                    <a:pt x="46" y="61"/>
                  </a:lnTo>
                  <a:lnTo>
                    <a:pt x="47" y="61"/>
                  </a:lnTo>
                  <a:lnTo>
                    <a:pt x="53" y="61"/>
                  </a:lnTo>
                  <a:lnTo>
                    <a:pt x="60" y="62"/>
                  </a:lnTo>
                  <a:lnTo>
                    <a:pt x="61" y="62"/>
                  </a:lnTo>
                  <a:lnTo>
                    <a:pt x="63" y="61"/>
                  </a:lnTo>
                  <a:lnTo>
                    <a:pt x="63" y="61"/>
                  </a:lnTo>
                  <a:lnTo>
                    <a:pt x="63" y="59"/>
                  </a:lnTo>
                  <a:lnTo>
                    <a:pt x="63" y="57"/>
                  </a:lnTo>
                  <a:lnTo>
                    <a:pt x="58" y="51"/>
                  </a:lnTo>
                  <a:lnTo>
                    <a:pt x="58" y="49"/>
                  </a:lnTo>
                  <a:lnTo>
                    <a:pt x="58" y="48"/>
                  </a:lnTo>
                  <a:lnTo>
                    <a:pt x="60" y="47"/>
                  </a:lnTo>
                  <a:lnTo>
                    <a:pt x="63" y="47"/>
                  </a:lnTo>
                  <a:lnTo>
                    <a:pt x="63" y="47"/>
                  </a:lnTo>
                  <a:lnTo>
                    <a:pt x="70" y="48"/>
                  </a:lnTo>
                  <a:lnTo>
                    <a:pt x="71" y="47"/>
                  </a:lnTo>
                  <a:lnTo>
                    <a:pt x="73" y="45"/>
                  </a:lnTo>
                  <a:lnTo>
                    <a:pt x="76" y="42"/>
                  </a:lnTo>
                  <a:lnTo>
                    <a:pt x="77" y="38"/>
                  </a:lnTo>
                  <a:lnTo>
                    <a:pt x="77" y="38"/>
                  </a:lnTo>
                  <a:lnTo>
                    <a:pt x="81" y="34"/>
                  </a:lnTo>
                  <a:lnTo>
                    <a:pt x="87" y="31"/>
                  </a:lnTo>
                  <a:lnTo>
                    <a:pt x="88" y="28"/>
                  </a:lnTo>
                  <a:lnTo>
                    <a:pt x="90" y="25"/>
                  </a:lnTo>
                  <a:lnTo>
                    <a:pt x="90" y="22"/>
                  </a:lnTo>
                  <a:lnTo>
                    <a:pt x="88" y="20"/>
                  </a:lnTo>
                  <a:lnTo>
                    <a:pt x="88" y="20"/>
                  </a:lnTo>
                  <a:lnTo>
                    <a:pt x="86" y="15"/>
                  </a:lnTo>
                  <a:lnTo>
                    <a:pt x="84" y="10"/>
                  </a:lnTo>
                  <a:lnTo>
                    <a:pt x="83" y="0"/>
                  </a:lnTo>
                  <a:lnTo>
                    <a:pt x="83" y="0"/>
                  </a:lnTo>
                  <a:lnTo>
                    <a:pt x="80" y="1"/>
                  </a:lnTo>
                  <a:lnTo>
                    <a:pt x="77" y="3"/>
                  </a:lnTo>
                  <a:lnTo>
                    <a:pt x="71" y="3"/>
                  </a:lnTo>
                  <a:lnTo>
                    <a:pt x="71" y="3"/>
                  </a:lnTo>
                  <a:lnTo>
                    <a:pt x="68" y="1"/>
                  </a:lnTo>
                  <a:lnTo>
                    <a:pt x="64" y="1"/>
                  </a:lnTo>
                  <a:lnTo>
                    <a:pt x="61" y="3"/>
                  </a:lnTo>
                  <a:lnTo>
                    <a:pt x="60" y="5"/>
                  </a:lnTo>
                  <a:lnTo>
                    <a:pt x="60" y="5"/>
                  </a:lnTo>
                  <a:lnTo>
                    <a:pt x="60" y="8"/>
                  </a:lnTo>
                  <a:lnTo>
                    <a:pt x="58" y="11"/>
                  </a:lnTo>
                  <a:lnTo>
                    <a:pt x="56" y="11"/>
                  </a:lnTo>
                  <a:lnTo>
                    <a:pt x="56" y="10"/>
                  </a:lnTo>
                  <a:lnTo>
                    <a:pt x="56" y="10"/>
                  </a:lnTo>
                  <a:lnTo>
                    <a:pt x="56" y="8"/>
                  </a:lnTo>
                  <a:lnTo>
                    <a:pt x="53" y="7"/>
                  </a:lnTo>
                  <a:lnTo>
                    <a:pt x="50" y="5"/>
                  </a:lnTo>
                  <a:lnTo>
                    <a:pt x="47" y="4"/>
                  </a:lnTo>
                  <a:lnTo>
                    <a:pt x="47" y="4"/>
                  </a:lnTo>
                  <a:lnTo>
                    <a:pt x="46" y="3"/>
                  </a:lnTo>
                  <a:lnTo>
                    <a:pt x="43" y="3"/>
                  </a:lnTo>
                  <a:lnTo>
                    <a:pt x="37" y="3"/>
                  </a:lnTo>
                  <a:lnTo>
                    <a:pt x="30" y="3"/>
                  </a:lnTo>
                  <a:lnTo>
                    <a:pt x="24" y="3"/>
                  </a:lnTo>
                  <a:lnTo>
                    <a:pt x="24" y="3"/>
                  </a:lnTo>
                  <a:lnTo>
                    <a:pt x="20" y="3"/>
                  </a:lnTo>
                  <a:lnTo>
                    <a:pt x="14" y="4"/>
                  </a:lnTo>
                  <a:lnTo>
                    <a:pt x="9" y="8"/>
                  </a:lnTo>
                  <a:lnTo>
                    <a:pt x="3" y="14"/>
                  </a:lnTo>
                  <a:lnTo>
                    <a:pt x="3" y="14"/>
                  </a:lnTo>
                  <a:lnTo>
                    <a:pt x="0" y="18"/>
                  </a:lnTo>
                  <a:lnTo>
                    <a:pt x="2" y="21"/>
                  </a:lnTo>
                  <a:lnTo>
                    <a:pt x="3" y="24"/>
                  </a:lnTo>
                  <a:lnTo>
                    <a:pt x="3" y="28"/>
                  </a:lnTo>
                  <a:lnTo>
                    <a:pt x="3" y="28"/>
                  </a:lnTo>
                  <a:lnTo>
                    <a:pt x="4" y="32"/>
                  </a:lnTo>
                  <a:lnTo>
                    <a:pt x="6" y="35"/>
                  </a:lnTo>
                  <a:lnTo>
                    <a:pt x="6" y="37"/>
                  </a:lnTo>
                  <a:lnTo>
                    <a:pt x="6" y="41"/>
                  </a:lnTo>
                  <a:lnTo>
                    <a:pt x="6" y="41"/>
                  </a:lnTo>
                  <a:lnTo>
                    <a:pt x="6" y="41"/>
                  </a:lnTo>
                  <a:lnTo>
                    <a:pt x="6" y="41"/>
                  </a:lnTo>
                  <a:lnTo>
                    <a:pt x="9" y="44"/>
                  </a:lnTo>
                  <a:lnTo>
                    <a:pt x="10" y="48"/>
                  </a:lnTo>
                  <a:lnTo>
                    <a:pt x="10" y="55"/>
                  </a:lnTo>
                  <a:lnTo>
                    <a:pt x="10" y="55"/>
                  </a:lnTo>
                  <a:lnTo>
                    <a:pt x="12" y="58"/>
                  </a:lnTo>
                  <a:lnTo>
                    <a:pt x="14" y="58"/>
                  </a:lnTo>
                  <a:lnTo>
                    <a:pt x="20" y="57"/>
                  </a:lnTo>
                  <a:lnTo>
                    <a:pt x="20" y="57"/>
                  </a:lnTo>
                  <a:lnTo>
                    <a:pt x="21" y="58"/>
                  </a:lnTo>
                  <a:lnTo>
                    <a:pt x="20" y="59"/>
                  </a:lnTo>
                  <a:lnTo>
                    <a:pt x="20" y="62"/>
                  </a:lnTo>
                  <a:lnTo>
                    <a:pt x="20" y="65"/>
                  </a:lnTo>
                  <a:lnTo>
                    <a:pt x="20" y="65"/>
                  </a:lnTo>
                  <a:lnTo>
                    <a:pt x="23" y="67"/>
                  </a:lnTo>
                  <a:lnTo>
                    <a:pt x="27" y="65"/>
                  </a:lnTo>
                  <a:lnTo>
                    <a:pt x="31" y="65"/>
                  </a:lnTo>
                  <a:lnTo>
                    <a:pt x="33" y="65"/>
                  </a:lnTo>
                  <a:lnTo>
                    <a:pt x="33" y="67"/>
                  </a:lnTo>
                  <a:lnTo>
                    <a:pt x="33" y="67"/>
                  </a:lnTo>
                  <a:lnTo>
                    <a:pt x="34" y="69"/>
                  </a:lnTo>
                  <a:lnTo>
                    <a:pt x="34" y="69"/>
                  </a:lnTo>
                  <a:lnTo>
                    <a:pt x="41" y="65"/>
                  </a:lnTo>
                  <a:lnTo>
                    <a:pt x="44" y="64"/>
                  </a:lnTo>
                  <a:lnTo>
                    <a:pt x="44" y="61"/>
                  </a:lnTo>
                  <a:lnTo>
                    <a:pt x="44" y="6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1" name="Google Shape;1361;p19"/>
            <p:cNvSpPr/>
            <p:nvPr/>
          </p:nvSpPr>
          <p:spPr>
            <a:xfrm>
              <a:off x="9675398" y="2902312"/>
              <a:ext cx="179905" cy="221421"/>
            </a:xfrm>
            <a:custGeom>
              <a:rect b="b" l="l" r="r" t="t"/>
              <a:pathLst>
                <a:path extrusionOk="0" h="144" w="117">
                  <a:moveTo>
                    <a:pt x="80" y="66"/>
                  </a:moveTo>
                  <a:lnTo>
                    <a:pt x="80" y="66"/>
                  </a:lnTo>
                  <a:lnTo>
                    <a:pt x="78" y="64"/>
                  </a:lnTo>
                  <a:lnTo>
                    <a:pt x="77" y="63"/>
                  </a:lnTo>
                  <a:lnTo>
                    <a:pt x="70" y="59"/>
                  </a:lnTo>
                  <a:lnTo>
                    <a:pt x="64" y="54"/>
                  </a:lnTo>
                  <a:lnTo>
                    <a:pt x="63" y="53"/>
                  </a:lnTo>
                  <a:lnTo>
                    <a:pt x="63" y="52"/>
                  </a:lnTo>
                  <a:lnTo>
                    <a:pt x="63" y="52"/>
                  </a:lnTo>
                  <a:lnTo>
                    <a:pt x="64" y="50"/>
                  </a:lnTo>
                  <a:lnTo>
                    <a:pt x="65" y="49"/>
                  </a:lnTo>
                  <a:lnTo>
                    <a:pt x="70" y="47"/>
                  </a:lnTo>
                  <a:lnTo>
                    <a:pt x="73" y="46"/>
                  </a:lnTo>
                  <a:lnTo>
                    <a:pt x="74" y="46"/>
                  </a:lnTo>
                  <a:lnTo>
                    <a:pt x="74" y="44"/>
                  </a:lnTo>
                  <a:lnTo>
                    <a:pt x="74" y="44"/>
                  </a:lnTo>
                  <a:lnTo>
                    <a:pt x="74" y="42"/>
                  </a:lnTo>
                  <a:lnTo>
                    <a:pt x="73" y="39"/>
                  </a:lnTo>
                  <a:lnTo>
                    <a:pt x="71" y="36"/>
                  </a:lnTo>
                  <a:lnTo>
                    <a:pt x="70" y="32"/>
                  </a:lnTo>
                  <a:lnTo>
                    <a:pt x="70" y="32"/>
                  </a:lnTo>
                  <a:lnTo>
                    <a:pt x="68" y="27"/>
                  </a:lnTo>
                  <a:lnTo>
                    <a:pt x="64" y="27"/>
                  </a:lnTo>
                  <a:lnTo>
                    <a:pt x="61" y="27"/>
                  </a:lnTo>
                  <a:lnTo>
                    <a:pt x="58" y="29"/>
                  </a:lnTo>
                  <a:lnTo>
                    <a:pt x="58" y="29"/>
                  </a:lnTo>
                  <a:lnTo>
                    <a:pt x="55" y="29"/>
                  </a:lnTo>
                  <a:lnTo>
                    <a:pt x="51" y="27"/>
                  </a:lnTo>
                  <a:lnTo>
                    <a:pt x="47" y="25"/>
                  </a:lnTo>
                  <a:lnTo>
                    <a:pt x="46" y="22"/>
                  </a:lnTo>
                  <a:lnTo>
                    <a:pt x="46" y="22"/>
                  </a:lnTo>
                  <a:lnTo>
                    <a:pt x="44" y="19"/>
                  </a:lnTo>
                  <a:lnTo>
                    <a:pt x="41" y="15"/>
                  </a:lnTo>
                  <a:lnTo>
                    <a:pt x="38" y="12"/>
                  </a:lnTo>
                  <a:lnTo>
                    <a:pt x="37" y="9"/>
                  </a:lnTo>
                  <a:lnTo>
                    <a:pt x="37" y="9"/>
                  </a:lnTo>
                  <a:lnTo>
                    <a:pt x="36" y="6"/>
                  </a:lnTo>
                  <a:lnTo>
                    <a:pt x="31" y="0"/>
                  </a:lnTo>
                  <a:lnTo>
                    <a:pt x="31" y="0"/>
                  </a:lnTo>
                  <a:lnTo>
                    <a:pt x="27" y="2"/>
                  </a:lnTo>
                  <a:lnTo>
                    <a:pt x="24" y="2"/>
                  </a:lnTo>
                  <a:lnTo>
                    <a:pt x="24" y="2"/>
                  </a:lnTo>
                  <a:lnTo>
                    <a:pt x="23" y="2"/>
                  </a:lnTo>
                  <a:lnTo>
                    <a:pt x="23" y="5"/>
                  </a:lnTo>
                  <a:lnTo>
                    <a:pt x="21" y="7"/>
                  </a:lnTo>
                  <a:lnTo>
                    <a:pt x="23" y="10"/>
                  </a:lnTo>
                  <a:lnTo>
                    <a:pt x="23" y="10"/>
                  </a:lnTo>
                  <a:lnTo>
                    <a:pt x="24" y="13"/>
                  </a:lnTo>
                  <a:lnTo>
                    <a:pt x="24" y="17"/>
                  </a:lnTo>
                  <a:lnTo>
                    <a:pt x="24" y="22"/>
                  </a:lnTo>
                  <a:lnTo>
                    <a:pt x="23" y="22"/>
                  </a:lnTo>
                  <a:lnTo>
                    <a:pt x="21" y="22"/>
                  </a:lnTo>
                  <a:lnTo>
                    <a:pt x="21" y="22"/>
                  </a:lnTo>
                  <a:lnTo>
                    <a:pt x="19" y="20"/>
                  </a:lnTo>
                  <a:lnTo>
                    <a:pt x="17" y="17"/>
                  </a:lnTo>
                  <a:lnTo>
                    <a:pt x="16" y="16"/>
                  </a:lnTo>
                  <a:lnTo>
                    <a:pt x="13" y="15"/>
                  </a:lnTo>
                  <a:lnTo>
                    <a:pt x="13" y="15"/>
                  </a:lnTo>
                  <a:lnTo>
                    <a:pt x="10" y="20"/>
                  </a:lnTo>
                  <a:lnTo>
                    <a:pt x="7" y="25"/>
                  </a:lnTo>
                  <a:lnTo>
                    <a:pt x="6" y="27"/>
                  </a:lnTo>
                  <a:lnTo>
                    <a:pt x="6" y="27"/>
                  </a:lnTo>
                  <a:lnTo>
                    <a:pt x="4" y="30"/>
                  </a:lnTo>
                  <a:lnTo>
                    <a:pt x="3" y="30"/>
                  </a:lnTo>
                  <a:lnTo>
                    <a:pt x="0" y="33"/>
                  </a:lnTo>
                  <a:lnTo>
                    <a:pt x="0" y="33"/>
                  </a:lnTo>
                  <a:lnTo>
                    <a:pt x="3" y="36"/>
                  </a:lnTo>
                  <a:lnTo>
                    <a:pt x="3" y="36"/>
                  </a:lnTo>
                  <a:lnTo>
                    <a:pt x="3" y="37"/>
                  </a:lnTo>
                  <a:lnTo>
                    <a:pt x="3" y="40"/>
                  </a:lnTo>
                  <a:lnTo>
                    <a:pt x="3" y="44"/>
                  </a:lnTo>
                  <a:lnTo>
                    <a:pt x="4" y="49"/>
                  </a:lnTo>
                  <a:lnTo>
                    <a:pt x="4" y="49"/>
                  </a:lnTo>
                  <a:lnTo>
                    <a:pt x="6" y="49"/>
                  </a:lnTo>
                  <a:lnTo>
                    <a:pt x="6" y="50"/>
                  </a:lnTo>
                  <a:lnTo>
                    <a:pt x="10" y="49"/>
                  </a:lnTo>
                  <a:lnTo>
                    <a:pt x="13" y="49"/>
                  </a:lnTo>
                  <a:lnTo>
                    <a:pt x="14" y="50"/>
                  </a:lnTo>
                  <a:lnTo>
                    <a:pt x="16" y="52"/>
                  </a:lnTo>
                  <a:lnTo>
                    <a:pt x="16" y="52"/>
                  </a:lnTo>
                  <a:lnTo>
                    <a:pt x="16" y="57"/>
                  </a:lnTo>
                  <a:lnTo>
                    <a:pt x="16" y="60"/>
                  </a:lnTo>
                  <a:lnTo>
                    <a:pt x="14" y="64"/>
                  </a:lnTo>
                  <a:lnTo>
                    <a:pt x="14" y="69"/>
                  </a:lnTo>
                  <a:lnTo>
                    <a:pt x="14" y="69"/>
                  </a:lnTo>
                  <a:lnTo>
                    <a:pt x="13" y="73"/>
                  </a:lnTo>
                  <a:lnTo>
                    <a:pt x="11" y="76"/>
                  </a:lnTo>
                  <a:lnTo>
                    <a:pt x="10" y="79"/>
                  </a:lnTo>
                  <a:lnTo>
                    <a:pt x="10" y="81"/>
                  </a:lnTo>
                  <a:lnTo>
                    <a:pt x="10" y="81"/>
                  </a:lnTo>
                  <a:lnTo>
                    <a:pt x="10" y="83"/>
                  </a:lnTo>
                  <a:lnTo>
                    <a:pt x="11" y="84"/>
                  </a:lnTo>
                  <a:lnTo>
                    <a:pt x="16" y="83"/>
                  </a:lnTo>
                  <a:lnTo>
                    <a:pt x="24" y="76"/>
                  </a:lnTo>
                  <a:lnTo>
                    <a:pt x="24" y="76"/>
                  </a:lnTo>
                  <a:lnTo>
                    <a:pt x="28" y="74"/>
                  </a:lnTo>
                  <a:lnTo>
                    <a:pt x="31" y="73"/>
                  </a:lnTo>
                  <a:lnTo>
                    <a:pt x="34" y="74"/>
                  </a:lnTo>
                  <a:lnTo>
                    <a:pt x="36" y="76"/>
                  </a:lnTo>
                  <a:lnTo>
                    <a:pt x="36" y="76"/>
                  </a:lnTo>
                  <a:lnTo>
                    <a:pt x="38" y="77"/>
                  </a:lnTo>
                  <a:lnTo>
                    <a:pt x="41" y="76"/>
                  </a:lnTo>
                  <a:lnTo>
                    <a:pt x="44" y="74"/>
                  </a:lnTo>
                  <a:lnTo>
                    <a:pt x="46" y="73"/>
                  </a:lnTo>
                  <a:lnTo>
                    <a:pt x="46" y="73"/>
                  </a:lnTo>
                  <a:lnTo>
                    <a:pt x="48" y="70"/>
                  </a:lnTo>
                  <a:lnTo>
                    <a:pt x="53" y="70"/>
                  </a:lnTo>
                  <a:lnTo>
                    <a:pt x="57" y="70"/>
                  </a:lnTo>
                  <a:lnTo>
                    <a:pt x="61" y="71"/>
                  </a:lnTo>
                  <a:lnTo>
                    <a:pt x="61" y="71"/>
                  </a:lnTo>
                  <a:lnTo>
                    <a:pt x="67" y="79"/>
                  </a:lnTo>
                  <a:lnTo>
                    <a:pt x="73" y="84"/>
                  </a:lnTo>
                  <a:lnTo>
                    <a:pt x="73" y="84"/>
                  </a:lnTo>
                  <a:lnTo>
                    <a:pt x="74" y="86"/>
                  </a:lnTo>
                  <a:lnTo>
                    <a:pt x="74" y="87"/>
                  </a:lnTo>
                  <a:lnTo>
                    <a:pt x="73" y="94"/>
                  </a:lnTo>
                  <a:lnTo>
                    <a:pt x="73" y="100"/>
                  </a:lnTo>
                  <a:lnTo>
                    <a:pt x="73" y="101"/>
                  </a:lnTo>
                  <a:lnTo>
                    <a:pt x="74" y="103"/>
                  </a:lnTo>
                  <a:lnTo>
                    <a:pt x="74" y="103"/>
                  </a:lnTo>
                  <a:lnTo>
                    <a:pt x="78" y="106"/>
                  </a:lnTo>
                  <a:lnTo>
                    <a:pt x="81" y="108"/>
                  </a:lnTo>
                  <a:lnTo>
                    <a:pt x="84" y="114"/>
                  </a:lnTo>
                  <a:lnTo>
                    <a:pt x="85" y="120"/>
                  </a:lnTo>
                  <a:lnTo>
                    <a:pt x="85" y="120"/>
                  </a:lnTo>
                  <a:lnTo>
                    <a:pt x="85" y="126"/>
                  </a:lnTo>
                  <a:lnTo>
                    <a:pt x="85" y="130"/>
                  </a:lnTo>
                  <a:lnTo>
                    <a:pt x="85" y="134"/>
                  </a:lnTo>
                  <a:lnTo>
                    <a:pt x="83" y="138"/>
                  </a:lnTo>
                  <a:lnTo>
                    <a:pt x="83" y="138"/>
                  </a:lnTo>
                  <a:lnTo>
                    <a:pt x="88" y="140"/>
                  </a:lnTo>
                  <a:lnTo>
                    <a:pt x="90" y="141"/>
                  </a:lnTo>
                  <a:lnTo>
                    <a:pt x="90" y="143"/>
                  </a:lnTo>
                  <a:lnTo>
                    <a:pt x="90" y="143"/>
                  </a:lnTo>
                  <a:lnTo>
                    <a:pt x="90" y="144"/>
                  </a:lnTo>
                  <a:lnTo>
                    <a:pt x="92" y="144"/>
                  </a:lnTo>
                  <a:lnTo>
                    <a:pt x="94" y="141"/>
                  </a:lnTo>
                  <a:lnTo>
                    <a:pt x="94" y="138"/>
                  </a:lnTo>
                  <a:lnTo>
                    <a:pt x="94" y="138"/>
                  </a:lnTo>
                  <a:lnTo>
                    <a:pt x="95" y="136"/>
                  </a:lnTo>
                  <a:lnTo>
                    <a:pt x="98" y="134"/>
                  </a:lnTo>
                  <a:lnTo>
                    <a:pt x="102" y="134"/>
                  </a:lnTo>
                  <a:lnTo>
                    <a:pt x="105" y="136"/>
                  </a:lnTo>
                  <a:lnTo>
                    <a:pt x="105" y="136"/>
                  </a:lnTo>
                  <a:lnTo>
                    <a:pt x="111" y="136"/>
                  </a:lnTo>
                  <a:lnTo>
                    <a:pt x="114" y="134"/>
                  </a:lnTo>
                  <a:lnTo>
                    <a:pt x="117" y="133"/>
                  </a:lnTo>
                  <a:lnTo>
                    <a:pt x="117" y="133"/>
                  </a:lnTo>
                  <a:lnTo>
                    <a:pt x="117" y="127"/>
                  </a:lnTo>
                  <a:lnTo>
                    <a:pt x="117" y="127"/>
                  </a:lnTo>
                  <a:lnTo>
                    <a:pt x="117" y="117"/>
                  </a:lnTo>
                  <a:lnTo>
                    <a:pt x="117" y="113"/>
                  </a:lnTo>
                  <a:lnTo>
                    <a:pt x="114" y="110"/>
                  </a:lnTo>
                  <a:lnTo>
                    <a:pt x="114" y="110"/>
                  </a:lnTo>
                  <a:lnTo>
                    <a:pt x="107" y="106"/>
                  </a:lnTo>
                  <a:lnTo>
                    <a:pt x="104" y="101"/>
                  </a:lnTo>
                  <a:lnTo>
                    <a:pt x="101" y="99"/>
                  </a:lnTo>
                  <a:lnTo>
                    <a:pt x="101" y="99"/>
                  </a:lnTo>
                  <a:lnTo>
                    <a:pt x="98" y="93"/>
                  </a:lnTo>
                  <a:lnTo>
                    <a:pt x="94" y="89"/>
                  </a:lnTo>
                  <a:lnTo>
                    <a:pt x="91" y="84"/>
                  </a:lnTo>
                  <a:lnTo>
                    <a:pt x="88" y="80"/>
                  </a:lnTo>
                  <a:lnTo>
                    <a:pt x="88" y="80"/>
                  </a:lnTo>
                  <a:lnTo>
                    <a:pt x="83" y="73"/>
                  </a:lnTo>
                  <a:lnTo>
                    <a:pt x="81" y="70"/>
                  </a:lnTo>
                  <a:lnTo>
                    <a:pt x="80" y="66"/>
                  </a:lnTo>
                  <a:lnTo>
                    <a:pt x="80" y="6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2" name="Google Shape;1362;p19"/>
            <p:cNvSpPr/>
            <p:nvPr/>
          </p:nvSpPr>
          <p:spPr>
            <a:xfrm>
              <a:off x="9394008" y="2806931"/>
              <a:ext cx="106098" cy="138388"/>
            </a:xfrm>
            <a:custGeom>
              <a:rect b="b" l="l" r="r" t="t"/>
              <a:pathLst>
                <a:path extrusionOk="0" h="90" w="69">
                  <a:moveTo>
                    <a:pt x="69" y="74"/>
                  </a:moveTo>
                  <a:lnTo>
                    <a:pt x="69" y="74"/>
                  </a:lnTo>
                  <a:lnTo>
                    <a:pt x="64" y="53"/>
                  </a:lnTo>
                  <a:lnTo>
                    <a:pt x="63" y="45"/>
                  </a:lnTo>
                  <a:lnTo>
                    <a:pt x="62" y="43"/>
                  </a:lnTo>
                  <a:lnTo>
                    <a:pt x="62" y="43"/>
                  </a:lnTo>
                  <a:lnTo>
                    <a:pt x="59" y="45"/>
                  </a:lnTo>
                  <a:lnTo>
                    <a:pt x="56" y="50"/>
                  </a:lnTo>
                  <a:lnTo>
                    <a:pt x="53" y="54"/>
                  </a:lnTo>
                  <a:lnTo>
                    <a:pt x="52" y="55"/>
                  </a:lnTo>
                  <a:lnTo>
                    <a:pt x="50" y="55"/>
                  </a:lnTo>
                  <a:lnTo>
                    <a:pt x="50" y="55"/>
                  </a:lnTo>
                  <a:lnTo>
                    <a:pt x="49" y="55"/>
                  </a:lnTo>
                  <a:lnTo>
                    <a:pt x="47" y="53"/>
                  </a:lnTo>
                  <a:lnTo>
                    <a:pt x="46" y="47"/>
                  </a:lnTo>
                  <a:lnTo>
                    <a:pt x="47" y="41"/>
                  </a:lnTo>
                  <a:lnTo>
                    <a:pt x="49" y="40"/>
                  </a:lnTo>
                  <a:lnTo>
                    <a:pt x="52" y="38"/>
                  </a:lnTo>
                  <a:lnTo>
                    <a:pt x="52" y="38"/>
                  </a:lnTo>
                  <a:lnTo>
                    <a:pt x="53" y="38"/>
                  </a:lnTo>
                  <a:lnTo>
                    <a:pt x="56" y="37"/>
                  </a:lnTo>
                  <a:lnTo>
                    <a:pt x="59" y="31"/>
                  </a:lnTo>
                  <a:lnTo>
                    <a:pt x="63" y="27"/>
                  </a:lnTo>
                  <a:lnTo>
                    <a:pt x="63" y="23"/>
                  </a:lnTo>
                  <a:lnTo>
                    <a:pt x="63" y="23"/>
                  </a:lnTo>
                  <a:lnTo>
                    <a:pt x="63" y="20"/>
                  </a:lnTo>
                  <a:lnTo>
                    <a:pt x="60" y="18"/>
                  </a:lnTo>
                  <a:lnTo>
                    <a:pt x="52" y="18"/>
                  </a:lnTo>
                  <a:lnTo>
                    <a:pt x="52" y="18"/>
                  </a:lnTo>
                  <a:lnTo>
                    <a:pt x="33" y="20"/>
                  </a:lnTo>
                  <a:lnTo>
                    <a:pt x="33" y="20"/>
                  </a:lnTo>
                  <a:lnTo>
                    <a:pt x="30" y="17"/>
                  </a:lnTo>
                  <a:lnTo>
                    <a:pt x="27" y="14"/>
                  </a:lnTo>
                  <a:lnTo>
                    <a:pt x="26" y="11"/>
                  </a:lnTo>
                  <a:lnTo>
                    <a:pt x="26" y="11"/>
                  </a:lnTo>
                  <a:lnTo>
                    <a:pt x="26" y="8"/>
                  </a:lnTo>
                  <a:lnTo>
                    <a:pt x="23" y="6"/>
                  </a:lnTo>
                  <a:lnTo>
                    <a:pt x="20" y="4"/>
                  </a:lnTo>
                  <a:lnTo>
                    <a:pt x="16" y="3"/>
                  </a:lnTo>
                  <a:lnTo>
                    <a:pt x="16" y="3"/>
                  </a:lnTo>
                  <a:lnTo>
                    <a:pt x="10" y="1"/>
                  </a:lnTo>
                  <a:lnTo>
                    <a:pt x="7" y="0"/>
                  </a:lnTo>
                  <a:lnTo>
                    <a:pt x="6" y="0"/>
                  </a:lnTo>
                  <a:lnTo>
                    <a:pt x="2" y="3"/>
                  </a:lnTo>
                  <a:lnTo>
                    <a:pt x="2" y="3"/>
                  </a:lnTo>
                  <a:lnTo>
                    <a:pt x="0" y="6"/>
                  </a:lnTo>
                  <a:lnTo>
                    <a:pt x="2" y="7"/>
                  </a:lnTo>
                  <a:lnTo>
                    <a:pt x="6" y="10"/>
                  </a:lnTo>
                  <a:lnTo>
                    <a:pt x="10" y="13"/>
                  </a:lnTo>
                  <a:lnTo>
                    <a:pt x="12" y="14"/>
                  </a:lnTo>
                  <a:lnTo>
                    <a:pt x="13" y="17"/>
                  </a:lnTo>
                  <a:lnTo>
                    <a:pt x="13" y="17"/>
                  </a:lnTo>
                  <a:lnTo>
                    <a:pt x="10" y="20"/>
                  </a:lnTo>
                  <a:lnTo>
                    <a:pt x="7" y="20"/>
                  </a:lnTo>
                  <a:lnTo>
                    <a:pt x="6" y="21"/>
                  </a:lnTo>
                  <a:lnTo>
                    <a:pt x="3" y="23"/>
                  </a:lnTo>
                  <a:lnTo>
                    <a:pt x="3" y="23"/>
                  </a:lnTo>
                  <a:lnTo>
                    <a:pt x="3" y="28"/>
                  </a:lnTo>
                  <a:lnTo>
                    <a:pt x="5" y="34"/>
                  </a:lnTo>
                  <a:lnTo>
                    <a:pt x="7" y="47"/>
                  </a:lnTo>
                  <a:lnTo>
                    <a:pt x="7" y="47"/>
                  </a:lnTo>
                  <a:lnTo>
                    <a:pt x="12" y="60"/>
                  </a:lnTo>
                  <a:lnTo>
                    <a:pt x="13" y="68"/>
                  </a:lnTo>
                  <a:lnTo>
                    <a:pt x="13" y="77"/>
                  </a:lnTo>
                  <a:lnTo>
                    <a:pt x="13" y="77"/>
                  </a:lnTo>
                  <a:lnTo>
                    <a:pt x="19" y="75"/>
                  </a:lnTo>
                  <a:lnTo>
                    <a:pt x="25" y="74"/>
                  </a:lnTo>
                  <a:lnTo>
                    <a:pt x="25" y="74"/>
                  </a:lnTo>
                  <a:lnTo>
                    <a:pt x="32" y="72"/>
                  </a:lnTo>
                  <a:lnTo>
                    <a:pt x="36" y="71"/>
                  </a:lnTo>
                  <a:lnTo>
                    <a:pt x="37" y="67"/>
                  </a:lnTo>
                  <a:lnTo>
                    <a:pt x="37" y="67"/>
                  </a:lnTo>
                  <a:lnTo>
                    <a:pt x="39" y="64"/>
                  </a:lnTo>
                  <a:lnTo>
                    <a:pt x="40" y="61"/>
                  </a:lnTo>
                  <a:lnTo>
                    <a:pt x="44" y="60"/>
                  </a:lnTo>
                  <a:lnTo>
                    <a:pt x="47" y="60"/>
                  </a:lnTo>
                  <a:lnTo>
                    <a:pt x="47" y="60"/>
                  </a:lnTo>
                  <a:lnTo>
                    <a:pt x="49" y="63"/>
                  </a:lnTo>
                  <a:lnTo>
                    <a:pt x="52" y="68"/>
                  </a:lnTo>
                  <a:lnTo>
                    <a:pt x="54" y="75"/>
                  </a:lnTo>
                  <a:lnTo>
                    <a:pt x="56" y="81"/>
                  </a:lnTo>
                  <a:lnTo>
                    <a:pt x="56" y="81"/>
                  </a:lnTo>
                  <a:lnTo>
                    <a:pt x="56" y="85"/>
                  </a:lnTo>
                  <a:lnTo>
                    <a:pt x="57" y="90"/>
                  </a:lnTo>
                  <a:lnTo>
                    <a:pt x="57" y="90"/>
                  </a:lnTo>
                  <a:lnTo>
                    <a:pt x="63" y="85"/>
                  </a:lnTo>
                  <a:lnTo>
                    <a:pt x="63" y="85"/>
                  </a:lnTo>
                  <a:lnTo>
                    <a:pt x="64" y="81"/>
                  </a:lnTo>
                  <a:lnTo>
                    <a:pt x="69" y="74"/>
                  </a:lnTo>
                  <a:lnTo>
                    <a:pt x="69" y="7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3" name="Google Shape;1363;p19"/>
            <p:cNvSpPr/>
            <p:nvPr/>
          </p:nvSpPr>
          <p:spPr>
            <a:xfrm>
              <a:off x="11030061" y="3611167"/>
              <a:ext cx="192206" cy="133775"/>
            </a:xfrm>
            <a:custGeom>
              <a:rect b="b" l="l" r="r" t="t"/>
              <a:pathLst>
                <a:path extrusionOk="0" h="87" w="125">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4" name="Google Shape;1364;p19"/>
            <p:cNvSpPr/>
            <p:nvPr/>
          </p:nvSpPr>
          <p:spPr>
            <a:xfrm>
              <a:off x="9394005" y="2042773"/>
              <a:ext cx="773436" cy="330594"/>
            </a:xfrm>
            <a:custGeom>
              <a:rect b="b" l="l" r="r" t="t"/>
              <a:pathLst>
                <a:path extrusionOk="0" h="215" w="503">
                  <a:moveTo>
                    <a:pt x="482" y="90"/>
                  </a:moveTo>
                  <a:lnTo>
                    <a:pt x="482" y="90"/>
                  </a:lnTo>
                  <a:lnTo>
                    <a:pt x="477" y="87"/>
                  </a:lnTo>
                  <a:lnTo>
                    <a:pt x="473" y="87"/>
                  </a:lnTo>
                  <a:lnTo>
                    <a:pt x="469" y="88"/>
                  </a:lnTo>
                  <a:lnTo>
                    <a:pt x="466" y="93"/>
                  </a:lnTo>
                  <a:lnTo>
                    <a:pt x="466" y="93"/>
                  </a:lnTo>
                  <a:lnTo>
                    <a:pt x="466" y="94"/>
                  </a:lnTo>
                  <a:lnTo>
                    <a:pt x="465" y="94"/>
                  </a:lnTo>
                  <a:lnTo>
                    <a:pt x="462" y="94"/>
                  </a:lnTo>
                  <a:lnTo>
                    <a:pt x="458" y="91"/>
                  </a:lnTo>
                  <a:lnTo>
                    <a:pt x="450" y="90"/>
                  </a:lnTo>
                  <a:lnTo>
                    <a:pt x="450" y="90"/>
                  </a:lnTo>
                  <a:lnTo>
                    <a:pt x="445" y="91"/>
                  </a:lnTo>
                  <a:lnTo>
                    <a:pt x="442" y="93"/>
                  </a:lnTo>
                  <a:lnTo>
                    <a:pt x="439" y="93"/>
                  </a:lnTo>
                  <a:lnTo>
                    <a:pt x="435" y="90"/>
                  </a:lnTo>
                  <a:lnTo>
                    <a:pt x="435" y="90"/>
                  </a:lnTo>
                  <a:lnTo>
                    <a:pt x="432" y="86"/>
                  </a:lnTo>
                  <a:lnTo>
                    <a:pt x="433" y="83"/>
                  </a:lnTo>
                  <a:lnTo>
                    <a:pt x="436" y="81"/>
                  </a:lnTo>
                  <a:lnTo>
                    <a:pt x="438" y="73"/>
                  </a:lnTo>
                  <a:lnTo>
                    <a:pt x="450" y="47"/>
                  </a:lnTo>
                  <a:lnTo>
                    <a:pt x="450" y="47"/>
                  </a:lnTo>
                  <a:lnTo>
                    <a:pt x="445" y="46"/>
                  </a:lnTo>
                  <a:lnTo>
                    <a:pt x="439" y="46"/>
                  </a:lnTo>
                  <a:lnTo>
                    <a:pt x="439" y="46"/>
                  </a:lnTo>
                  <a:lnTo>
                    <a:pt x="435" y="47"/>
                  </a:lnTo>
                  <a:lnTo>
                    <a:pt x="431" y="47"/>
                  </a:lnTo>
                  <a:lnTo>
                    <a:pt x="428" y="46"/>
                  </a:lnTo>
                  <a:lnTo>
                    <a:pt x="425" y="43"/>
                  </a:lnTo>
                  <a:lnTo>
                    <a:pt x="425" y="43"/>
                  </a:lnTo>
                  <a:lnTo>
                    <a:pt x="422" y="42"/>
                  </a:lnTo>
                  <a:lnTo>
                    <a:pt x="416" y="40"/>
                  </a:lnTo>
                  <a:lnTo>
                    <a:pt x="409" y="42"/>
                  </a:lnTo>
                  <a:lnTo>
                    <a:pt x="405" y="43"/>
                  </a:lnTo>
                  <a:lnTo>
                    <a:pt x="405" y="43"/>
                  </a:lnTo>
                  <a:lnTo>
                    <a:pt x="398" y="46"/>
                  </a:lnTo>
                  <a:lnTo>
                    <a:pt x="394" y="49"/>
                  </a:lnTo>
                  <a:lnTo>
                    <a:pt x="392" y="52"/>
                  </a:lnTo>
                  <a:lnTo>
                    <a:pt x="392" y="52"/>
                  </a:lnTo>
                  <a:lnTo>
                    <a:pt x="391" y="53"/>
                  </a:lnTo>
                  <a:lnTo>
                    <a:pt x="386" y="54"/>
                  </a:lnTo>
                  <a:lnTo>
                    <a:pt x="384" y="54"/>
                  </a:lnTo>
                  <a:lnTo>
                    <a:pt x="379" y="56"/>
                  </a:lnTo>
                  <a:lnTo>
                    <a:pt x="379" y="56"/>
                  </a:lnTo>
                  <a:lnTo>
                    <a:pt x="375" y="57"/>
                  </a:lnTo>
                  <a:lnTo>
                    <a:pt x="368" y="59"/>
                  </a:lnTo>
                  <a:lnTo>
                    <a:pt x="362" y="60"/>
                  </a:lnTo>
                  <a:lnTo>
                    <a:pt x="359" y="61"/>
                  </a:lnTo>
                  <a:lnTo>
                    <a:pt x="359" y="61"/>
                  </a:lnTo>
                  <a:lnTo>
                    <a:pt x="355" y="61"/>
                  </a:lnTo>
                  <a:lnTo>
                    <a:pt x="349" y="63"/>
                  </a:lnTo>
                  <a:lnTo>
                    <a:pt x="342" y="61"/>
                  </a:lnTo>
                  <a:lnTo>
                    <a:pt x="338" y="61"/>
                  </a:lnTo>
                  <a:lnTo>
                    <a:pt x="338" y="61"/>
                  </a:lnTo>
                  <a:lnTo>
                    <a:pt x="334" y="60"/>
                  </a:lnTo>
                  <a:lnTo>
                    <a:pt x="327" y="60"/>
                  </a:lnTo>
                  <a:lnTo>
                    <a:pt x="321" y="59"/>
                  </a:lnTo>
                  <a:lnTo>
                    <a:pt x="318" y="59"/>
                  </a:lnTo>
                  <a:lnTo>
                    <a:pt x="317" y="57"/>
                  </a:lnTo>
                  <a:lnTo>
                    <a:pt x="317" y="57"/>
                  </a:lnTo>
                  <a:lnTo>
                    <a:pt x="315" y="54"/>
                  </a:lnTo>
                  <a:lnTo>
                    <a:pt x="312" y="53"/>
                  </a:lnTo>
                  <a:lnTo>
                    <a:pt x="310" y="50"/>
                  </a:lnTo>
                  <a:lnTo>
                    <a:pt x="308" y="49"/>
                  </a:lnTo>
                  <a:lnTo>
                    <a:pt x="308" y="49"/>
                  </a:lnTo>
                  <a:lnTo>
                    <a:pt x="308" y="47"/>
                  </a:lnTo>
                  <a:lnTo>
                    <a:pt x="307" y="46"/>
                  </a:lnTo>
                  <a:lnTo>
                    <a:pt x="303" y="44"/>
                  </a:lnTo>
                  <a:lnTo>
                    <a:pt x="298" y="43"/>
                  </a:lnTo>
                  <a:lnTo>
                    <a:pt x="295" y="42"/>
                  </a:lnTo>
                  <a:lnTo>
                    <a:pt x="295" y="42"/>
                  </a:lnTo>
                  <a:lnTo>
                    <a:pt x="293" y="40"/>
                  </a:lnTo>
                  <a:lnTo>
                    <a:pt x="290" y="39"/>
                  </a:lnTo>
                  <a:lnTo>
                    <a:pt x="283" y="39"/>
                  </a:lnTo>
                  <a:lnTo>
                    <a:pt x="283" y="39"/>
                  </a:lnTo>
                  <a:lnTo>
                    <a:pt x="280" y="39"/>
                  </a:lnTo>
                  <a:lnTo>
                    <a:pt x="275" y="37"/>
                  </a:lnTo>
                  <a:lnTo>
                    <a:pt x="268" y="36"/>
                  </a:lnTo>
                  <a:lnTo>
                    <a:pt x="268" y="36"/>
                  </a:lnTo>
                  <a:lnTo>
                    <a:pt x="261" y="36"/>
                  </a:lnTo>
                  <a:lnTo>
                    <a:pt x="254" y="37"/>
                  </a:lnTo>
                  <a:lnTo>
                    <a:pt x="254" y="37"/>
                  </a:lnTo>
                  <a:lnTo>
                    <a:pt x="251" y="37"/>
                  </a:lnTo>
                  <a:lnTo>
                    <a:pt x="248" y="40"/>
                  </a:lnTo>
                  <a:lnTo>
                    <a:pt x="243" y="43"/>
                  </a:lnTo>
                  <a:lnTo>
                    <a:pt x="243" y="43"/>
                  </a:lnTo>
                  <a:lnTo>
                    <a:pt x="238" y="42"/>
                  </a:lnTo>
                  <a:lnTo>
                    <a:pt x="234" y="40"/>
                  </a:lnTo>
                  <a:lnTo>
                    <a:pt x="230" y="39"/>
                  </a:lnTo>
                  <a:lnTo>
                    <a:pt x="229" y="39"/>
                  </a:lnTo>
                  <a:lnTo>
                    <a:pt x="229" y="39"/>
                  </a:lnTo>
                  <a:lnTo>
                    <a:pt x="226" y="39"/>
                  </a:lnTo>
                  <a:lnTo>
                    <a:pt x="223" y="36"/>
                  </a:lnTo>
                  <a:lnTo>
                    <a:pt x="219" y="32"/>
                  </a:lnTo>
                  <a:lnTo>
                    <a:pt x="219" y="32"/>
                  </a:lnTo>
                  <a:lnTo>
                    <a:pt x="217" y="29"/>
                  </a:lnTo>
                  <a:lnTo>
                    <a:pt x="217" y="24"/>
                  </a:lnTo>
                  <a:lnTo>
                    <a:pt x="217" y="20"/>
                  </a:lnTo>
                  <a:lnTo>
                    <a:pt x="216" y="17"/>
                  </a:lnTo>
                  <a:lnTo>
                    <a:pt x="216" y="17"/>
                  </a:lnTo>
                  <a:lnTo>
                    <a:pt x="213" y="16"/>
                  </a:lnTo>
                  <a:lnTo>
                    <a:pt x="209" y="15"/>
                  </a:lnTo>
                  <a:lnTo>
                    <a:pt x="200" y="13"/>
                  </a:lnTo>
                  <a:lnTo>
                    <a:pt x="200" y="13"/>
                  </a:lnTo>
                  <a:lnTo>
                    <a:pt x="194" y="9"/>
                  </a:lnTo>
                  <a:lnTo>
                    <a:pt x="189" y="7"/>
                  </a:lnTo>
                  <a:lnTo>
                    <a:pt x="189" y="7"/>
                  </a:lnTo>
                  <a:lnTo>
                    <a:pt x="183" y="7"/>
                  </a:lnTo>
                  <a:lnTo>
                    <a:pt x="179" y="6"/>
                  </a:lnTo>
                  <a:lnTo>
                    <a:pt x="179" y="6"/>
                  </a:lnTo>
                  <a:lnTo>
                    <a:pt x="173" y="3"/>
                  </a:lnTo>
                  <a:lnTo>
                    <a:pt x="167" y="0"/>
                  </a:lnTo>
                  <a:lnTo>
                    <a:pt x="167" y="0"/>
                  </a:lnTo>
                  <a:lnTo>
                    <a:pt x="165" y="0"/>
                  </a:lnTo>
                  <a:lnTo>
                    <a:pt x="163" y="2"/>
                  </a:lnTo>
                  <a:lnTo>
                    <a:pt x="162" y="6"/>
                  </a:lnTo>
                  <a:lnTo>
                    <a:pt x="162" y="6"/>
                  </a:lnTo>
                  <a:lnTo>
                    <a:pt x="156" y="9"/>
                  </a:lnTo>
                  <a:lnTo>
                    <a:pt x="155" y="9"/>
                  </a:lnTo>
                  <a:lnTo>
                    <a:pt x="153" y="12"/>
                  </a:lnTo>
                  <a:lnTo>
                    <a:pt x="153" y="12"/>
                  </a:lnTo>
                  <a:lnTo>
                    <a:pt x="150" y="13"/>
                  </a:lnTo>
                  <a:lnTo>
                    <a:pt x="149" y="16"/>
                  </a:lnTo>
                  <a:lnTo>
                    <a:pt x="146" y="17"/>
                  </a:lnTo>
                  <a:lnTo>
                    <a:pt x="146" y="20"/>
                  </a:lnTo>
                  <a:lnTo>
                    <a:pt x="146" y="20"/>
                  </a:lnTo>
                  <a:lnTo>
                    <a:pt x="147" y="27"/>
                  </a:lnTo>
                  <a:lnTo>
                    <a:pt x="152" y="33"/>
                  </a:lnTo>
                  <a:lnTo>
                    <a:pt x="152" y="33"/>
                  </a:lnTo>
                  <a:lnTo>
                    <a:pt x="153" y="34"/>
                  </a:lnTo>
                  <a:lnTo>
                    <a:pt x="153" y="37"/>
                  </a:lnTo>
                  <a:lnTo>
                    <a:pt x="152" y="43"/>
                  </a:lnTo>
                  <a:lnTo>
                    <a:pt x="152" y="43"/>
                  </a:lnTo>
                  <a:lnTo>
                    <a:pt x="149" y="44"/>
                  </a:lnTo>
                  <a:lnTo>
                    <a:pt x="145" y="46"/>
                  </a:lnTo>
                  <a:lnTo>
                    <a:pt x="140" y="47"/>
                  </a:lnTo>
                  <a:lnTo>
                    <a:pt x="137" y="49"/>
                  </a:lnTo>
                  <a:lnTo>
                    <a:pt x="137" y="49"/>
                  </a:lnTo>
                  <a:lnTo>
                    <a:pt x="136" y="50"/>
                  </a:lnTo>
                  <a:lnTo>
                    <a:pt x="133" y="50"/>
                  </a:lnTo>
                  <a:lnTo>
                    <a:pt x="126" y="46"/>
                  </a:lnTo>
                  <a:lnTo>
                    <a:pt x="126" y="46"/>
                  </a:lnTo>
                  <a:lnTo>
                    <a:pt x="123" y="44"/>
                  </a:lnTo>
                  <a:lnTo>
                    <a:pt x="119" y="44"/>
                  </a:lnTo>
                  <a:lnTo>
                    <a:pt x="113" y="47"/>
                  </a:lnTo>
                  <a:lnTo>
                    <a:pt x="113" y="47"/>
                  </a:lnTo>
                  <a:lnTo>
                    <a:pt x="110" y="47"/>
                  </a:lnTo>
                  <a:lnTo>
                    <a:pt x="108" y="44"/>
                  </a:lnTo>
                  <a:lnTo>
                    <a:pt x="101" y="42"/>
                  </a:lnTo>
                  <a:lnTo>
                    <a:pt x="101" y="42"/>
                  </a:lnTo>
                  <a:lnTo>
                    <a:pt x="99" y="40"/>
                  </a:lnTo>
                  <a:lnTo>
                    <a:pt x="98" y="37"/>
                  </a:lnTo>
                  <a:lnTo>
                    <a:pt x="96" y="33"/>
                  </a:lnTo>
                  <a:lnTo>
                    <a:pt x="95" y="33"/>
                  </a:lnTo>
                  <a:lnTo>
                    <a:pt x="95" y="33"/>
                  </a:lnTo>
                  <a:lnTo>
                    <a:pt x="85" y="32"/>
                  </a:lnTo>
                  <a:lnTo>
                    <a:pt x="73" y="29"/>
                  </a:lnTo>
                  <a:lnTo>
                    <a:pt x="73" y="29"/>
                  </a:lnTo>
                  <a:lnTo>
                    <a:pt x="66" y="29"/>
                  </a:lnTo>
                  <a:lnTo>
                    <a:pt x="64" y="29"/>
                  </a:lnTo>
                  <a:lnTo>
                    <a:pt x="62" y="30"/>
                  </a:lnTo>
                  <a:lnTo>
                    <a:pt x="62" y="30"/>
                  </a:lnTo>
                  <a:lnTo>
                    <a:pt x="59" y="32"/>
                  </a:lnTo>
                  <a:lnTo>
                    <a:pt x="56" y="33"/>
                  </a:lnTo>
                  <a:lnTo>
                    <a:pt x="52" y="33"/>
                  </a:lnTo>
                  <a:lnTo>
                    <a:pt x="51" y="36"/>
                  </a:lnTo>
                  <a:lnTo>
                    <a:pt x="51" y="36"/>
                  </a:lnTo>
                  <a:lnTo>
                    <a:pt x="49" y="37"/>
                  </a:lnTo>
                  <a:lnTo>
                    <a:pt x="45" y="39"/>
                  </a:lnTo>
                  <a:lnTo>
                    <a:pt x="41" y="43"/>
                  </a:lnTo>
                  <a:lnTo>
                    <a:pt x="41" y="43"/>
                  </a:lnTo>
                  <a:lnTo>
                    <a:pt x="38" y="44"/>
                  </a:lnTo>
                  <a:lnTo>
                    <a:pt x="34" y="46"/>
                  </a:lnTo>
                  <a:lnTo>
                    <a:pt x="31" y="47"/>
                  </a:lnTo>
                  <a:lnTo>
                    <a:pt x="28" y="50"/>
                  </a:lnTo>
                  <a:lnTo>
                    <a:pt x="28" y="50"/>
                  </a:lnTo>
                  <a:lnTo>
                    <a:pt x="25" y="53"/>
                  </a:lnTo>
                  <a:lnTo>
                    <a:pt x="21" y="54"/>
                  </a:lnTo>
                  <a:lnTo>
                    <a:pt x="14" y="56"/>
                  </a:lnTo>
                  <a:lnTo>
                    <a:pt x="14" y="56"/>
                  </a:lnTo>
                  <a:lnTo>
                    <a:pt x="7" y="57"/>
                  </a:lnTo>
                  <a:lnTo>
                    <a:pt x="4" y="59"/>
                  </a:lnTo>
                  <a:lnTo>
                    <a:pt x="2" y="60"/>
                  </a:lnTo>
                  <a:lnTo>
                    <a:pt x="2" y="60"/>
                  </a:lnTo>
                  <a:lnTo>
                    <a:pt x="1" y="61"/>
                  </a:lnTo>
                  <a:lnTo>
                    <a:pt x="0" y="61"/>
                  </a:lnTo>
                  <a:lnTo>
                    <a:pt x="0" y="61"/>
                  </a:lnTo>
                  <a:lnTo>
                    <a:pt x="0" y="63"/>
                  </a:lnTo>
                  <a:lnTo>
                    <a:pt x="0" y="63"/>
                  </a:lnTo>
                  <a:lnTo>
                    <a:pt x="2" y="70"/>
                  </a:lnTo>
                  <a:lnTo>
                    <a:pt x="4" y="73"/>
                  </a:lnTo>
                  <a:lnTo>
                    <a:pt x="11" y="79"/>
                  </a:lnTo>
                  <a:lnTo>
                    <a:pt x="11" y="79"/>
                  </a:lnTo>
                  <a:lnTo>
                    <a:pt x="18" y="83"/>
                  </a:lnTo>
                  <a:lnTo>
                    <a:pt x="22" y="86"/>
                  </a:lnTo>
                  <a:lnTo>
                    <a:pt x="25" y="86"/>
                  </a:lnTo>
                  <a:lnTo>
                    <a:pt x="25" y="86"/>
                  </a:lnTo>
                  <a:lnTo>
                    <a:pt x="29" y="87"/>
                  </a:lnTo>
                  <a:lnTo>
                    <a:pt x="34" y="90"/>
                  </a:lnTo>
                  <a:lnTo>
                    <a:pt x="38" y="93"/>
                  </a:lnTo>
                  <a:lnTo>
                    <a:pt x="39" y="97"/>
                  </a:lnTo>
                  <a:lnTo>
                    <a:pt x="39" y="97"/>
                  </a:lnTo>
                  <a:lnTo>
                    <a:pt x="41" y="101"/>
                  </a:lnTo>
                  <a:lnTo>
                    <a:pt x="42" y="104"/>
                  </a:lnTo>
                  <a:lnTo>
                    <a:pt x="48" y="110"/>
                  </a:lnTo>
                  <a:lnTo>
                    <a:pt x="48" y="110"/>
                  </a:lnTo>
                  <a:lnTo>
                    <a:pt x="49" y="111"/>
                  </a:lnTo>
                  <a:lnTo>
                    <a:pt x="49" y="116"/>
                  </a:lnTo>
                  <a:lnTo>
                    <a:pt x="46" y="125"/>
                  </a:lnTo>
                  <a:lnTo>
                    <a:pt x="46" y="125"/>
                  </a:lnTo>
                  <a:lnTo>
                    <a:pt x="46" y="128"/>
                  </a:lnTo>
                  <a:lnTo>
                    <a:pt x="44" y="133"/>
                  </a:lnTo>
                  <a:lnTo>
                    <a:pt x="42" y="135"/>
                  </a:lnTo>
                  <a:lnTo>
                    <a:pt x="44" y="138"/>
                  </a:lnTo>
                  <a:lnTo>
                    <a:pt x="44" y="138"/>
                  </a:lnTo>
                  <a:lnTo>
                    <a:pt x="45" y="141"/>
                  </a:lnTo>
                  <a:lnTo>
                    <a:pt x="49" y="143"/>
                  </a:lnTo>
                  <a:lnTo>
                    <a:pt x="61" y="145"/>
                  </a:lnTo>
                  <a:lnTo>
                    <a:pt x="72" y="147"/>
                  </a:lnTo>
                  <a:lnTo>
                    <a:pt x="79" y="147"/>
                  </a:lnTo>
                  <a:lnTo>
                    <a:pt x="79" y="147"/>
                  </a:lnTo>
                  <a:lnTo>
                    <a:pt x="83" y="148"/>
                  </a:lnTo>
                  <a:lnTo>
                    <a:pt x="88" y="151"/>
                  </a:lnTo>
                  <a:lnTo>
                    <a:pt x="89" y="154"/>
                  </a:lnTo>
                  <a:lnTo>
                    <a:pt x="92" y="154"/>
                  </a:lnTo>
                  <a:lnTo>
                    <a:pt x="92" y="154"/>
                  </a:lnTo>
                  <a:lnTo>
                    <a:pt x="95" y="155"/>
                  </a:lnTo>
                  <a:lnTo>
                    <a:pt x="96" y="158"/>
                  </a:lnTo>
                  <a:lnTo>
                    <a:pt x="99" y="160"/>
                  </a:lnTo>
                  <a:lnTo>
                    <a:pt x="102" y="162"/>
                  </a:lnTo>
                  <a:lnTo>
                    <a:pt x="102" y="162"/>
                  </a:lnTo>
                  <a:lnTo>
                    <a:pt x="106" y="162"/>
                  </a:lnTo>
                  <a:lnTo>
                    <a:pt x="109" y="165"/>
                  </a:lnTo>
                  <a:lnTo>
                    <a:pt x="112" y="170"/>
                  </a:lnTo>
                  <a:lnTo>
                    <a:pt x="115" y="175"/>
                  </a:lnTo>
                  <a:lnTo>
                    <a:pt x="115" y="175"/>
                  </a:lnTo>
                  <a:lnTo>
                    <a:pt x="116" y="181"/>
                  </a:lnTo>
                  <a:lnTo>
                    <a:pt x="119" y="185"/>
                  </a:lnTo>
                  <a:lnTo>
                    <a:pt x="122" y="188"/>
                  </a:lnTo>
                  <a:lnTo>
                    <a:pt x="123" y="192"/>
                  </a:lnTo>
                  <a:lnTo>
                    <a:pt x="123" y="192"/>
                  </a:lnTo>
                  <a:lnTo>
                    <a:pt x="125" y="192"/>
                  </a:lnTo>
                  <a:lnTo>
                    <a:pt x="126" y="194"/>
                  </a:lnTo>
                  <a:lnTo>
                    <a:pt x="132" y="194"/>
                  </a:lnTo>
                  <a:lnTo>
                    <a:pt x="145" y="194"/>
                  </a:lnTo>
                  <a:lnTo>
                    <a:pt x="145" y="194"/>
                  </a:lnTo>
                  <a:lnTo>
                    <a:pt x="165" y="194"/>
                  </a:lnTo>
                  <a:lnTo>
                    <a:pt x="183" y="195"/>
                  </a:lnTo>
                  <a:lnTo>
                    <a:pt x="183" y="195"/>
                  </a:lnTo>
                  <a:lnTo>
                    <a:pt x="196" y="197"/>
                  </a:lnTo>
                  <a:lnTo>
                    <a:pt x="204" y="198"/>
                  </a:lnTo>
                  <a:lnTo>
                    <a:pt x="211" y="201"/>
                  </a:lnTo>
                  <a:lnTo>
                    <a:pt x="211" y="201"/>
                  </a:lnTo>
                  <a:lnTo>
                    <a:pt x="217" y="204"/>
                  </a:lnTo>
                  <a:lnTo>
                    <a:pt x="221" y="204"/>
                  </a:lnTo>
                  <a:lnTo>
                    <a:pt x="226" y="204"/>
                  </a:lnTo>
                  <a:lnTo>
                    <a:pt x="229" y="205"/>
                  </a:lnTo>
                  <a:lnTo>
                    <a:pt x="229" y="205"/>
                  </a:lnTo>
                  <a:lnTo>
                    <a:pt x="237" y="209"/>
                  </a:lnTo>
                  <a:lnTo>
                    <a:pt x="240" y="209"/>
                  </a:lnTo>
                  <a:lnTo>
                    <a:pt x="246" y="209"/>
                  </a:lnTo>
                  <a:lnTo>
                    <a:pt x="246" y="209"/>
                  </a:lnTo>
                  <a:lnTo>
                    <a:pt x="250" y="209"/>
                  </a:lnTo>
                  <a:lnTo>
                    <a:pt x="253" y="212"/>
                  </a:lnTo>
                  <a:lnTo>
                    <a:pt x="254" y="214"/>
                  </a:lnTo>
                  <a:lnTo>
                    <a:pt x="258" y="215"/>
                  </a:lnTo>
                  <a:lnTo>
                    <a:pt x="258" y="215"/>
                  </a:lnTo>
                  <a:lnTo>
                    <a:pt x="263" y="215"/>
                  </a:lnTo>
                  <a:lnTo>
                    <a:pt x="268" y="211"/>
                  </a:lnTo>
                  <a:lnTo>
                    <a:pt x="277" y="207"/>
                  </a:lnTo>
                  <a:lnTo>
                    <a:pt x="285" y="201"/>
                  </a:lnTo>
                  <a:lnTo>
                    <a:pt x="285" y="201"/>
                  </a:lnTo>
                  <a:lnTo>
                    <a:pt x="291" y="199"/>
                  </a:lnTo>
                  <a:lnTo>
                    <a:pt x="295" y="198"/>
                  </a:lnTo>
                  <a:lnTo>
                    <a:pt x="307" y="198"/>
                  </a:lnTo>
                  <a:lnTo>
                    <a:pt x="322" y="199"/>
                  </a:lnTo>
                  <a:lnTo>
                    <a:pt x="322" y="199"/>
                  </a:lnTo>
                  <a:lnTo>
                    <a:pt x="328" y="199"/>
                  </a:lnTo>
                  <a:lnTo>
                    <a:pt x="337" y="198"/>
                  </a:lnTo>
                  <a:lnTo>
                    <a:pt x="344" y="194"/>
                  </a:lnTo>
                  <a:lnTo>
                    <a:pt x="351" y="188"/>
                  </a:lnTo>
                  <a:lnTo>
                    <a:pt x="351" y="188"/>
                  </a:lnTo>
                  <a:lnTo>
                    <a:pt x="357" y="182"/>
                  </a:lnTo>
                  <a:lnTo>
                    <a:pt x="364" y="180"/>
                  </a:lnTo>
                  <a:lnTo>
                    <a:pt x="368" y="177"/>
                  </a:lnTo>
                  <a:lnTo>
                    <a:pt x="369" y="175"/>
                  </a:lnTo>
                  <a:lnTo>
                    <a:pt x="371" y="172"/>
                  </a:lnTo>
                  <a:lnTo>
                    <a:pt x="371" y="172"/>
                  </a:lnTo>
                  <a:lnTo>
                    <a:pt x="369" y="167"/>
                  </a:lnTo>
                  <a:lnTo>
                    <a:pt x="368" y="162"/>
                  </a:lnTo>
                  <a:lnTo>
                    <a:pt x="365" y="158"/>
                  </a:lnTo>
                  <a:lnTo>
                    <a:pt x="365" y="155"/>
                  </a:lnTo>
                  <a:lnTo>
                    <a:pt x="367" y="154"/>
                  </a:lnTo>
                  <a:lnTo>
                    <a:pt x="367" y="154"/>
                  </a:lnTo>
                  <a:lnTo>
                    <a:pt x="369" y="150"/>
                  </a:lnTo>
                  <a:lnTo>
                    <a:pt x="374" y="148"/>
                  </a:lnTo>
                  <a:lnTo>
                    <a:pt x="378" y="148"/>
                  </a:lnTo>
                  <a:lnTo>
                    <a:pt x="382" y="150"/>
                  </a:lnTo>
                  <a:lnTo>
                    <a:pt x="382" y="150"/>
                  </a:lnTo>
                  <a:lnTo>
                    <a:pt x="386" y="151"/>
                  </a:lnTo>
                  <a:lnTo>
                    <a:pt x="392" y="153"/>
                  </a:lnTo>
                  <a:lnTo>
                    <a:pt x="399" y="151"/>
                  </a:lnTo>
                  <a:lnTo>
                    <a:pt x="408" y="147"/>
                  </a:lnTo>
                  <a:lnTo>
                    <a:pt x="408" y="147"/>
                  </a:lnTo>
                  <a:lnTo>
                    <a:pt x="415" y="144"/>
                  </a:lnTo>
                  <a:lnTo>
                    <a:pt x="421" y="141"/>
                  </a:lnTo>
                  <a:lnTo>
                    <a:pt x="432" y="140"/>
                  </a:lnTo>
                  <a:lnTo>
                    <a:pt x="432" y="140"/>
                  </a:lnTo>
                  <a:lnTo>
                    <a:pt x="436" y="138"/>
                  </a:lnTo>
                  <a:lnTo>
                    <a:pt x="441" y="135"/>
                  </a:lnTo>
                  <a:lnTo>
                    <a:pt x="442" y="131"/>
                  </a:lnTo>
                  <a:lnTo>
                    <a:pt x="446" y="127"/>
                  </a:lnTo>
                  <a:lnTo>
                    <a:pt x="446" y="127"/>
                  </a:lnTo>
                  <a:lnTo>
                    <a:pt x="450" y="123"/>
                  </a:lnTo>
                  <a:lnTo>
                    <a:pt x="456" y="120"/>
                  </a:lnTo>
                  <a:lnTo>
                    <a:pt x="460" y="118"/>
                  </a:lnTo>
                  <a:lnTo>
                    <a:pt x="466" y="118"/>
                  </a:lnTo>
                  <a:lnTo>
                    <a:pt x="466" y="118"/>
                  </a:lnTo>
                  <a:lnTo>
                    <a:pt x="470" y="117"/>
                  </a:lnTo>
                  <a:lnTo>
                    <a:pt x="476" y="116"/>
                  </a:lnTo>
                  <a:lnTo>
                    <a:pt x="482" y="114"/>
                  </a:lnTo>
                  <a:lnTo>
                    <a:pt x="486" y="114"/>
                  </a:lnTo>
                  <a:lnTo>
                    <a:pt x="486" y="114"/>
                  </a:lnTo>
                  <a:lnTo>
                    <a:pt x="492" y="116"/>
                  </a:lnTo>
                  <a:lnTo>
                    <a:pt x="496" y="116"/>
                  </a:lnTo>
                  <a:lnTo>
                    <a:pt x="500" y="116"/>
                  </a:lnTo>
                  <a:lnTo>
                    <a:pt x="502" y="114"/>
                  </a:lnTo>
                  <a:lnTo>
                    <a:pt x="503" y="113"/>
                  </a:lnTo>
                  <a:lnTo>
                    <a:pt x="503" y="113"/>
                  </a:lnTo>
                  <a:lnTo>
                    <a:pt x="502" y="110"/>
                  </a:lnTo>
                  <a:lnTo>
                    <a:pt x="500" y="107"/>
                  </a:lnTo>
                  <a:lnTo>
                    <a:pt x="495" y="101"/>
                  </a:lnTo>
                  <a:lnTo>
                    <a:pt x="487" y="96"/>
                  </a:lnTo>
                  <a:lnTo>
                    <a:pt x="482" y="90"/>
                  </a:lnTo>
                  <a:lnTo>
                    <a:pt x="482" y="9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5" name="Google Shape;1365;p19"/>
            <p:cNvSpPr/>
            <p:nvPr/>
          </p:nvSpPr>
          <p:spPr>
            <a:xfrm>
              <a:off x="10016752" y="3351307"/>
              <a:ext cx="30753" cy="21527"/>
            </a:xfrm>
            <a:custGeom>
              <a:rect b="b" l="l" r="r" t="t"/>
              <a:pathLst>
                <a:path extrusionOk="0" h="14" w="20">
                  <a:moveTo>
                    <a:pt x="8" y="14"/>
                  </a:moveTo>
                  <a:lnTo>
                    <a:pt x="8" y="14"/>
                  </a:lnTo>
                  <a:lnTo>
                    <a:pt x="13" y="13"/>
                  </a:lnTo>
                  <a:lnTo>
                    <a:pt x="14" y="11"/>
                  </a:lnTo>
                  <a:lnTo>
                    <a:pt x="17" y="10"/>
                  </a:lnTo>
                  <a:lnTo>
                    <a:pt x="20" y="10"/>
                  </a:lnTo>
                  <a:lnTo>
                    <a:pt x="20" y="10"/>
                  </a:lnTo>
                  <a:lnTo>
                    <a:pt x="20" y="10"/>
                  </a:lnTo>
                  <a:lnTo>
                    <a:pt x="20" y="7"/>
                  </a:lnTo>
                  <a:lnTo>
                    <a:pt x="18" y="0"/>
                  </a:lnTo>
                  <a:lnTo>
                    <a:pt x="18" y="0"/>
                  </a:lnTo>
                  <a:lnTo>
                    <a:pt x="14" y="1"/>
                  </a:lnTo>
                  <a:lnTo>
                    <a:pt x="11" y="3"/>
                  </a:lnTo>
                  <a:lnTo>
                    <a:pt x="11" y="4"/>
                  </a:lnTo>
                  <a:lnTo>
                    <a:pt x="11" y="4"/>
                  </a:lnTo>
                  <a:lnTo>
                    <a:pt x="11" y="6"/>
                  </a:lnTo>
                  <a:lnTo>
                    <a:pt x="10" y="6"/>
                  </a:lnTo>
                  <a:lnTo>
                    <a:pt x="7" y="4"/>
                  </a:lnTo>
                  <a:lnTo>
                    <a:pt x="0" y="3"/>
                  </a:lnTo>
                  <a:lnTo>
                    <a:pt x="0" y="3"/>
                  </a:lnTo>
                  <a:lnTo>
                    <a:pt x="6" y="10"/>
                  </a:lnTo>
                  <a:lnTo>
                    <a:pt x="7" y="13"/>
                  </a:lnTo>
                  <a:lnTo>
                    <a:pt x="8" y="14"/>
                  </a:lnTo>
                  <a:lnTo>
                    <a:pt x="8" y="1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6" name="Google Shape;1366;p19"/>
            <p:cNvSpPr/>
            <p:nvPr/>
          </p:nvSpPr>
          <p:spPr>
            <a:xfrm>
              <a:off x="9198726" y="3231371"/>
              <a:ext cx="50743" cy="93796"/>
            </a:xfrm>
            <a:custGeom>
              <a:rect b="b" l="l" r="r" t="t"/>
              <a:pathLst>
                <a:path extrusionOk="0" h="61" w="33">
                  <a:moveTo>
                    <a:pt x="7" y="0"/>
                  </a:moveTo>
                  <a:lnTo>
                    <a:pt x="7" y="0"/>
                  </a:lnTo>
                  <a:lnTo>
                    <a:pt x="4" y="1"/>
                  </a:lnTo>
                  <a:lnTo>
                    <a:pt x="3" y="4"/>
                  </a:lnTo>
                  <a:lnTo>
                    <a:pt x="1" y="14"/>
                  </a:lnTo>
                  <a:lnTo>
                    <a:pt x="1" y="14"/>
                  </a:lnTo>
                  <a:lnTo>
                    <a:pt x="0" y="20"/>
                  </a:lnTo>
                  <a:lnTo>
                    <a:pt x="0" y="24"/>
                  </a:lnTo>
                  <a:lnTo>
                    <a:pt x="0" y="35"/>
                  </a:lnTo>
                  <a:lnTo>
                    <a:pt x="0" y="35"/>
                  </a:lnTo>
                  <a:lnTo>
                    <a:pt x="1" y="50"/>
                  </a:lnTo>
                  <a:lnTo>
                    <a:pt x="4" y="55"/>
                  </a:lnTo>
                  <a:lnTo>
                    <a:pt x="8" y="60"/>
                  </a:lnTo>
                  <a:lnTo>
                    <a:pt x="8" y="60"/>
                  </a:lnTo>
                  <a:lnTo>
                    <a:pt x="11" y="61"/>
                  </a:lnTo>
                  <a:lnTo>
                    <a:pt x="16" y="61"/>
                  </a:lnTo>
                  <a:lnTo>
                    <a:pt x="20" y="58"/>
                  </a:lnTo>
                  <a:lnTo>
                    <a:pt x="24" y="55"/>
                  </a:lnTo>
                  <a:lnTo>
                    <a:pt x="27" y="51"/>
                  </a:lnTo>
                  <a:lnTo>
                    <a:pt x="30" y="47"/>
                  </a:lnTo>
                  <a:lnTo>
                    <a:pt x="33" y="41"/>
                  </a:lnTo>
                  <a:lnTo>
                    <a:pt x="33" y="37"/>
                  </a:lnTo>
                  <a:lnTo>
                    <a:pt x="33" y="37"/>
                  </a:lnTo>
                  <a:lnTo>
                    <a:pt x="33" y="31"/>
                  </a:lnTo>
                  <a:lnTo>
                    <a:pt x="30" y="25"/>
                  </a:lnTo>
                  <a:lnTo>
                    <a:pt x="21" y="13"/>
                  </a:lnTo>
                  <a:lnTo>
                    <a:pt x="13" y="3"/>
                  </a:lnTo>
                  <a:lnTo>
                    <a:pt x="8" y="0"/>
                  </a:lnTo>
                  <a:lnTo>
                    <a:pt x="7" y="0"/>
                  </a:lnTo>
                  <a:lnTo>
                    <a:pt x="7"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nvGrpSpPr>
            <p:cNvPr id="1367" name="Google Shape;1367;p19"/>
            <p:cNvGrpSpPr/>
            <p:nvPr/>
          </p:nvGrpSpPr>
          <p:grpSpPr>
            <a:xfrm>
              <a:off x="8065485" y="2419493"/>
              <a:ext cx="1077889" cy="728844"/>
              <a:chOff x="5122480" y="3303486"/>
              <a:chExt cx="1037328" cy="701418"/>
            </a:xfrm>
          </p:grpSpPr>
          <p:sp>
            <p:nvSpPr>
              <p:cNvPr id="1368" name="Google Shape;1368;p19"/>
              <p:cNvSpPr/>
              <p:nvPr/>
            </p:nvSpPr>
            <p:spPr>
              <a:xfrm>
                <a:off x="5135798" y="3513616"/>
                <a:ext cx="498687" cy="402501"/>
              </a:xfrm>
              <a:custGeom>
                <a:rect b="b" l="l" r="r" t="t"/>
                <a:pathLst>
                  <a:path extrusionOk="0" h="272" w="337">
                    <a:moveTo>
                      <a:pt x="202" y="57"/>
                    </a:moveTo>
                    <a:lnTo>
                      <a:pt x="202" y="57"/>
                    </a:lnTo>
                    <a:lnTo>
                      <a:pt x="173" y="54"/>
                    </a:lnTo>
                    <a:lnTo>
                      <a:pt x="173" y="54"/>
                    </a:lnTo>
                    <a:lnTo>
                      <a:pt x="163" y="53"/>
                    </a:lnTo>
                    <a:lnTo>
                      <a:pt x="159" y="51"/>
                    </a:lnTo>
                    <a:lnTo>
                      <a:pt x="153" y="49"/>
                    </a:lnTo>
                    <a:lnTo>
                      <a:pt x="153" y="49"/>
                    </a:lnTo>
                    <a:lnTo>
                      <a:pt x="135" y="33"/>
                    </a:lnTo>
                    <a:lnTo>
                      <a:pt x="115" y="20"/>
                    </a:lnTo>
                    <a:lnTo>
                      <a:pt x="115" y="20"/>
                    </a:lnTo>
                    <a:lnTo>
                      <a:pt x="99" y="10"/>
                    </a:lnTo>
                    <a:lnTo>
                      <a:pt x="91" y="5"/>
                    </a:lnTo>
                    <a:lnTo>
                      <a:pt x="83" y="2"/>
                    </a:lnTo>
                    <a:lnTo>
                      <a:pt x="83" y="2"/>
                    </a:lnTo>
                    <a:lnTo>
                      <a:pt x="78" y="0"/>
                    </a:lnTo>
                    <a:lnTo>
                      <a:pt x="71" y="2"/>
                    </a:lnTo>
                    <a:lnTo>
                      <a:pt x="71" y="2"/>
                    </a:lnTo>
                    <a:lnTo>
                      <a:pt x="66" y="2"/>
                    </a:lnTo>
                    <a:lnTo>
                      <a:pt x="64" y="3"/>
                    </a:lnTo>
                    <a:lnTo>
                      <a:pt x="61" y="5"/>
                    </a:lnTo>
                    <a:lnTo>
                      <a:pt x="54" y="6"/>
                    </a:lnTo>
                    <a:lnTo>
                      <a:pt x="54" y="6"/>
                    </a:lnTo>
                    <a:lnTo>
                      <a:pt x="45" y="7"/>
                    </a:lnTo>
                    <a:lnTo>
                      <a:pt x="39" y="12"/>
                    </a:lnTo>
                    <a:lnTo>
                      <a:pt x="37" y="14"/>
                    </a:lnTo>
                    <a:lnTo>
                      <a:pt x="37" y="16"/>
                    </a:lnTo>
                    <a:lnTo>
                      <a:pt x="38" y="16"/>
                    </a:lnTo>
                    <a:lnTo>
                      <a:pt x="38" y="16"/>
                    </a:lnTo>
                    <a:lnTo>
                      <a:pt x="42" y="19"/>
                    </a:lnTo>
                    <a:lnTo>
                      <a:pt x="46" y="23"/>
                    </a:lnTo>
                    <a:lnTo>
                      <a:pt x="49" y="27"/>
                    </a:lnTo>
                    <a:lnTo>
                      <a:pt x="51" y="29"/>
                    </a:lnTo>
                    <a:lnTo>
                      <a:pt x="49" y="30"/>
                    </a:lnTo>
                    <a:lnTo>
                      <a:pt x="49" y="30"/>
                    </a:lnTo>
                    <a:lnTo>
                      <a:pt x="48" y="33"/>
                    </a:lnTo>
                    <a:lnTo>
                      <a:pt x="45" y="34"/>
                    </a:lnTo>
                    <a:lnTo>
                      <a:pt x="44" y="37"/>
                    </a:lnTo>
                    <a:lnTo>
                      <a:pt x="41" y="37"/>
                    </a:lnTo>
                    <a:lnTo>
                      <a:pt x="41" y="37"/>
                    </a:lnTo>
                    <a:lnTo>
                      <a:pt x="34" y="39"/>
                    </a:lnTo>
                    <a:lnTo>
                      <a:pt x="31" y="40"/>
                    </a:lnTo>
                    <a:lnTo>
                      <a:pt x="31" y="43"/>
                    </a:lnTo>
                    <a:lnTo>
                      <a:pt x="31" y="43"/>
                    </a:lnTo>
                    <a:lnTo>
                      <a:pt x="29" y="46"/>
                    </a:lnTo>
                    <a:lnTo>
                      <a:pt x="27" y="49"/>
                    </a:lnTo>
                    <a:lnTo>
                      <a:pt x="22" y="51"/>
                    </a:lnTo>
                    <a:lnTo>
                      <a:pt x="18" y="51"/>
                    </a:lnTo>
                    <a:lnTo>
                      <a:pt x="18" y="51"/>
                    </a:lnTo>
                    <a:lnTo>
                      <a:pt x="11" y="49"/>
                    </a:lnTo>
                    <a:lnTo>
                      <a:pt x="1" y="44"/>
                    </a:lnTo>
                    <a:lnTo>
                      <a:pt x="0" y="50"/>
                    </a:lnTo>
                    <a:lnTo>
                      <a:pt x="0" y="54"/>
                    </a:lnTo>
                    <a:lnTo>
                      <a:pt x="0" y="54"/>
                    </a:lnTo>
                    <a:lnTo>
                      <a:pt x="0" y="64"/>
                    </a:lnTo>
                    <a:lnTo>
                      <a:pt x="1" y="69"/>
                    </a:lnTo>
                    <a:lnTo>
                      <a:pt x="2" y="71"/>
                    </a:lnTo>
                    <a:lnTo>
                      <a:pt x="2" y="71"/>
                    </a:lnTo>
                    <a:lnTo>
                      <a:pt x="4" y="74"/>
                    </a:lnTo>
                    <a:lnTo>
                      <a:pt x="7" y="77"/>
                    </a:lnTo>
                    <a:lnTo>
                      <a:pt x="15" y="88"/>
                    </a:lnTo>
                    <a:lnTo>
                      <a:pt x="15" y="88"/>
                    </a:lnTo>
                    <a:lnTo>
                      <a:pt x="29" y="107"/>
                    </a:lnTo>
                    <a:lnTo>
                      <a:pt x="35" y="117"/>
                    </a:lnTo>
                    <a:lnTo>
                      <a:pt x="38" y="124"/>
                    </a:lnTo>
                    <a:lnTo>
                      <a:pt x="38" y="124"/>
                    </a:lnTo>
                    <a:lnTo>
                      <a:pt x="39" y="128"/>
                    </a:lnTo>
                    <a:lnTo>
                      <a:pt x="41" y="133"/>
                    </a:lnTo>
                    <a:lnTo>
                      <a:pt x="45" y="137"/>
                    </a:lnTo>
                    <a:lnTo>
                      <a:pt x="51" y="141"/>
                    </a:lnTo>
                    <a:lnTo>
                      <a:pt x="51" y="141"/>
                    </a:lnTo>
                    <a:lnTo>
                      <a:pt x="56" y="147"/>
                    </a:lnTo>
                    <a:lnTo>
                      <a:pt x="59" y="151"/>
                    </a:lnTo>
                    <a:lnTo>
                      <a:pt x="62" y="157"/>
                    </a:lnTo>
                    <a:lnTo>
                      <a:pt x="65" y="160"/>
                    </a:lnTo>
                    <a:lnTo>
                      <a:pt x="65" y="160"/>
                    </a:lnTo>
                    <a:lnTo>
                      <a:pt x="68" y="162"/>
                    </a:lnTo>
                    <a:lnTo>
                      <a:pt x="69" y="167"/>
                    </a:lnTo>
                    <a:lnTo>
                      <a:pt x="69" y="178"/>
                    </a:lnTo>
                    <a:lnTo>
                      <a:pt x="69" y="178"/>
                    </a:lnTo>
                    <a:lnTo>
                      <a:pt x="71" y="185"/>
                    </a:lnTo>
                    <a:lnTo>
                      <a:pt x="72" y="192"/>
                    </a:lnTo>
                    <a:lnTo>
                      <a:pt x="76" y="199"/>
                    </a:lnTo>
                    <a:lnTo>
                      <a:pt x="82" y="205"/>
                    </a:lnTo>
                    <a:lnTo>
                      <a:pt x="82" y="205"/>
                    </a:lnTo>
                    <a:lnTo>
                      <a:pt x="88" y="208"/>
                    </a:lnTo>
                    <a:lnTo>
                      <a:pt x="93" y="214"/>
                    </a:lnTo>
                    <a:lnTo>
                      <a:pt x="98" y="219"/>
                    </a:lnTo>
                    <a:lnTo>
                      <a:pt x="101" y="225"/>
                    </a:lnTo>
                    <a:lnTo>
                      <a:pt x="101" y="225"/>
                    </a:lnTo>
                    <a:lnTo>
                      <a:pt x="108" y="239"/>
                    </a:lnTo>
                    <a:lnTo>
                      <a:pt x="115" y="251"/>
                    </a:lnTo>
                    <a:lnTo>
                      <a:pt x="115" y="251"/>
                    </a:lnTo>
                    <a:lnTo>
                      <a:pt x="118" y="253"/>
                    </a:lnTo>
                    <a:lnTo>
                      <a:pt x="119" y="256"/>
                    </a:lnTo>
                    <a:lnTo>
                      <a:pt x="119" y="259"/>
                    </a:lnTo>
                    <a:lnTo>
                      <a:pt x="120" y="262"/>
                    </a:lnTo>
                    <a:lnTo>
                      <a:pt x="120" y="262"/>
                    </a:lnTo>
                    <a:lnTo>
                      <a:pt x="126" y="272"/>
                    </a:lnTo>
                    <a:lnTo>
                      <a:pt x="126" y="272"/>
                    </a:lnTo>
                    <a:lnTo>
                      <a:pt x="133" y="268"/>
                    </a:lnTo>
                    <a:lnTo>
                      <a:pt x="133" y="268"/>
                    </a:lnTo>
                    <a:lnTo>
                      <a:pt x="133" y="263"/>
                    </a:lnTo>
                    <a:lnTo>
                      <a:pt x="133" y="261"/>
                    </a:lnTo>
                    <a:lnTo>
                      <a:pt x="133" y="259"/>
                    </a:lnTo>
                    <a:lnTo>
                      <a:pt x="133" y="259"/>
                    </a:lnTo>
                    <a:lnTo>
                      <a:pt x="136" y="255"/>
                    </a:lnTo>
                    <a:lnTo>
                      <a:pt x="140" y="253"/>
                    </a:lnTo>
                    <a:lnTo>
                      <a:pt x="140" y="253"/>
                    </a:lnTo>
                    <a:lnTo>
                      <a:pt x="142" y="253"/>
                    </a:lnTo>
                    <a:lnTo>
                      <a:pt x="145" y="253"/>
                    </a:lnTo>
                    <a:lnTo>
                      <a:pt x="147" y="255"/>
                    </a:lnTo>
                    <a:lnTo>
                      <a:pt x="152" y="255"/>
                    </a:lnTo>
                    <a:lnTo>
                      <a:pt x="152" y="255"/>
                    </a:lnTo>
                    <a:lnTo>
                      <a:pt x="163" y="255"/>
                    </a:lnTo>
                    <a:lnTo>
                      <a:pt x="172" y="256"/>
                    </a:lnTo>
                    <a:lnTo>
                      <a:pt x="172" y="256"/>
                    </a:lnTo>
                    <a:lnTo>
                      <a:pt x="175" y="258"/>
                    </a:lnTo>
                    <a:lnTo>
                      <a:pt x="182" y="258"/>
                    </a:lnTo>
                    <a:lnTo>
                      <a:pt x="189" y="259"/>
                    </a:lnTo>
                    <a:lnTo>
                      <a:pt x="194" y="261"/>
                    </a:lnTo>
                    <a:lnTo>
                      <a:pt x="194" y="261"/>
                    </a:lnTo>
                    <a:lnTo>
                      <a:pt x="197" y="262"/>
                    </a:lnTo>
                    <a:lnTo>
                      <a:pt x="200" y="262"/>
                    </a:lnTo>
                    <a:lnTo>
                      <a:pt x="203" y="261"/>
                    </a:lnTo>
                    <a:lnTo>
                      <a:pt x="204" y="256"/>
                    </a:lnTo>
                    <a:lnTo>
                      <a:pt x="204" y="256"/>
                    </a:lnTo>
                    <a:lnTo>
                      <a:pt x="210" y="251"/>
                    </a:lnTo>
                    <a:lnTo>
                      <a:pt x="217" y="243"/>
                    </a:lnTo>
                    <a:lnTo>
                      <a:pt x="230" y="235"/>
                    </a:lnTo>
                    <a:lnTo>
                      <a:pt x="230" y="235"/>
                    </a:lnTo>
                    <a:lnTo>
                      <a:pt x="234" y="234"/>
                    </a:lnTo>
                    <a:lnTo>
                      <a:pt x="243" y="234"/>
                    </a:lnTo>
                    <a:lnTo>
                      <a:pt x="253" y="234"/>
                    </a:lnTo>
                    <a:lnTo>
                      <a:pt x="261" y="232"/>
                    </a:lnTo>
                    <a:lnTo>
                      <a:pt x="261" y="232"/>
                    </a:lnTo>
                    <a:lnTo>
                      <a:pt x="295" y="222"/>
                    </a:lnTo>
                    <a:lnTo>
                      <a:pt x="325" y="212"/>
                    </a:lnTo>
                    <a:lnTo>
                      <a:pt x="325" y="212"/>
                    </a:lnTo>
                    <a:lnTo>
                      <a:pt x="328" y="207"/>
                    </a:lnTo>
                    <a:lnTo>
                      <a:pt x="332" y="195"/>
                    </a:lnTo>
                    <a:lnTo>
                      <a:pt x="337" y="178"/>
                    </a:lnTo>
                    <a:lnTo>
                      <a:pt x="337" y="178"/>
                    </a:lnTo>
                    <a:lnTo>
                      <a:pt x="337" y="175"/>
                    </a:lnTo>
                    <a:lnTo>
                      <a:pt x="334" y="171"/>
                    </a:lnTo>
                    <a:lnTo>
                      <a:pt x="331" y="168"/>
                    </a:lnTo>
                    <a:lnTo>
                      <a:pt x="328" y="167"/>
                    </a:lnTo>
                    <a:lnTo>
                      <a:pt x="328" y="167"/>
                    </a:lnTo>
                    <a:lnTo>
                      <a:pt x="308" y="165"/>
                    </a:lnTo>
                    <a:lnTo>
                      <a:pt x="288" y="162"/>
                    </a:lnTo>
                    <a:lnTo>
                      <a:pt x="288" y="162"/>
                    </a:lnTo>
                    <a:lnTo>
                      <a:pt x="283" y="157"/>
                    </a:lnTo>
                    <a:lnTo>
                      <a:pt x="278" y="151"/>
                    </a:lnTo>
                    <a:lnTo>
                      <a:pt x="276" y="145"/>
                    </a:lnTo>
                    <a:lnTo>
                      <a:pt x="276" y="145"/>
                    </a:lnTo>
                    <a:lnTo>
                      <a:pt x="273" y="141"/>
                    </a:lnTo>
                    <a:lnTo>
                      <a:pt x="270" y="135"/>
                    </a:lnTo>
                    <a:lnTo>
                      <a:pt x="270" y="135"/>
                    </a:lnTo>
                    <a:lnTo>
                      <a:pt x="266" y="135"/>
                    </a:lnTo>
                    <a:lnTo>
                      <a:pt x="263" y="134"/>
                    </a:lnTo>
                    <a:lnTo>
                      <a:pt x="258" y="131"/>
                    </a:lnTo>
                    <a:lnTo>
                      <a:pt x="256" y="125"/>
                    </a:lnTo>
                    <a:lnTo>
                      <a:pt x="256" y="125"/>
                    </a:lnTo>
                    <a:lnTo>
                      <a:pt x="253" y="123"/>
                    </a:lnTo>
                    <a:lnTo>
                      <a:pt x="250" y="117"/>
                    </a:lnTo>
                    <a:lnTo>
                      <a:pt x="247" y="113"/>
                    </a:lnTo>
                    <a:lnTo>
                      <a:pt x="247" y="110"/>
                    </a:lnTo>
                    <a:lnTo>
                      <a:pt x="247" y="108"/>
                    </a:lnTo>
                    <a:lnTo>
                      <a:pt x="247" y="108"/>
                    </a:lnTo>
                    <a:lnTo>
                      <a:pt x="248" y="104"/>
                    </a:lnTo>
                    <a:lnTo>
                      <a:pt x="247" y="100"/>
                    </a:lnTo>
                    <a:lnTo>
                      <a:pt x="244" y="96"/>
                    </a:lnTo>
                    <a:lnTo>
                      <a:pt x="240" y="91"/>
                    </a:lnTo>
                    <a:lnTo>
                      <a:pt x="240" y="91"/>
                    </a:lnTo>
                    <a:lnTo>
                      <a:pt x="230" y="81"/>
                    </a:lnTo>
                    <a:lnTo>
                      <a:pt x="226" y="77"/>
                    </a:lnTo>
                    <a:lnTo>
                      <a:pt x="224" y="71"/>
                    </a:lnTo>
                    <a:lnTo>
                      <a:pt x="224" y="71"/>
                    </a:lnTo>
                    <a:lnTo>
                      <a:pt x="221" y="66"/>
                    </a:lnTo>
                    <a:lnTo>
                      <a:pt x="209" y="64"/>
                    </a:lnTo>
                    <a:lnTo>
                      <a:pt x="202" y="5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69" name="Google Shape;1369;p19"/>
              <p:cNvSpPr/>
              <p:nvPr/>
            </p:nvSpPr>
            <p:spPr>
              <a:xfrm>
                <a:off x="5758786" y="3347880"/>
                <a:ext cx="335911" cy="239725"/>
              </a:xfrm>
              <a:custGeom>
                <a:rect b="b" l="l" r="r" t="t"/>
                <a:pathLst>
                  <a:path extrusionOk="0" h="162" w="227">
                    <a:moveTo>
                      <a:pt x="220" y="23"/>
                    </a:moveTo>
                    <a:lnTo>
                      <a:pt x="220" y="23"/>
                    </a:lnTo>
                    <a:lnTo>
                      <a:pt x="217" y="23"/>
                    </a:lnTo>
                    <a:lnTo>
                      <a:pt x="216" y="21"/>
                    </a:lnTo>
                    <a:lnTo>
                      <a:pt x="213" y="18"/>
                    </a:lnTo>
                    <a:lnTo>
                      <a:pt x="213" y="18"/>
                    </a:lnTo>
                    <a:lnTo>
                      <a:pt x="210" y="18"/>
                    </a:lnTo>
                    <a:lnTo>
                      <a:pt x="206" y="21"/>
                    </a:lnTo>
                    <a:lnTo>
                      <a:pt x="196" y="30"/>
                    </a:lnTo>
                    <a:lnTo>
                      <a:pt x="196" y="30"/>
                    </a:lnTo>
                    <a:lnTo>
                      <a:pt x="187" y="33"/>
                    </a:lnTo>
                    <a:lnTo>
                      <a:pt x="187" y="33"/>
                    </a:lnTo>
                    <a:lnTo>
                      <a:pt x="183" y="34"/>
                    </a:lnTo>
                    <a:lnTo>
                      <a:pt x="180" y="33"/>
                    </a:lnTo>
                    <a:lnTo>
                      <a:pt x="180" y="33"/>
                    </a:lnTo>
                    <a:lnTo>
                      <a:pt x="179" y="30"/>
                    </a:lnTo>
                    <a:lnTo>
                      <a:pt x="179" y="28"/>
                    </a:lnTo>
                    <a:lnTo>
                      <a:pt x="180" y="23"/>
                    </a:lnTo>
                    <a:lnTo>
                      <a:pt x="182" y="17"/>
                    </a:lnTo>
                    <a:lnTo>
                      <a:pt x="180" y="14"/>
                    </a:lnTo>
                    <a:lnTo>
                      <a:pt x="179" y="13"/>
                    </a:lnTo>
                    <a:lnTo>
                      <a:pt x="179" y="13"/>
                    </a:lnTo>
                    <a:lnTo>
                      <a:pt x="177" y="11"/>
                    </a:lnTo>
                    <a:lnTo>
                      <a:pt x="176" y="10"/>
                    </a:lnTo>
                    <a:lnTo>
                      <a:pt x="176" y="6"/>
                    </a:lnTo>
                    <a:lnTo>
                      <a:pt x="175" y="1"/>
                    </a:lnTo>
                    <a:lnTo>
                      <a:pt x="175" y="0"/>
                    </a:lnTo>
                    <a:lnTo>
                      <a:pt x="173" y="0"/>
                    </a:lnTo>
                    <a:lnTo>
                      <a:pt x="173" y="0"/>
                    </a:lnTo>
                    <a:lnTo>
                      <a:pt x="167" y="1"/>
                    </a:lnTo>
                    <a:lnTo>
                      <a:pt x="163" y="6"/>
                    </a:lnTo>
                    <a:lnTo>
                      <a:pt x="159" y="10"/>
                    </a:lnTo>
                    <a:lnTo>
                      <a:pt x="158" y="14"/>
                    </a:lnTo>
                    <a:lnTo>
                      <a:pt x="158" y="14"/>
                    </a:lnTo>
                    <a:lnTo>
                      <a:pt x="158" y="16"/>
                    </a:lnTo>
                    <a:lnTo>
                      <a:pt x="156" y="16"/>
                    </a:lnTo>
                    <a:lnTo>
                      <a:pt x="150" y="17"/>
                    </a:lnTo>
                    <a:lnTo>
                      <a:pt x="145" y="18"/>
                    </a:lnTo>
                    <a:lnTo>
                      <a:pt x="143" y="20"/>
                    </a:lnTo>
                    <a:lnTo>
                      <a:pt x="143" y="21"/>
                    </a:lnTo>
                    <a:lnTo>
                      <a:pt x="143" y="21"/>
                    </a:lnTo>
                    <a:lnTo>
                      <a:pt x="142" y="23"/>
                    </a:lnTo>
                    <a:lnTo>
                      <a:pt x="140" y="23"/>
                    </a:lnTo>
                    <a:lnTo>
                      <a:pt x="136" y="24"/>
                    </a:lnTo>
                    <a:lnTo>
                      <a:pt x="130" y="24"/>
                    </a:lnTo>
                    <a:lnTo>
                      <a:pt x="128" y="24"/>
                    </a:lnTo>
                    <a:lnTo>
                      <a:pt x="126" y="25"/>
                    </a:lnTo>
                    <a:lnTo>
                      <a:pt x="126" y="25"/>
                    </a:lnTo>
                    <a:lnTo>
                      <a:pt x="125" y="27"/>
                    </a:lnTo>
                    <a:lnTo>
                      <a:pt x="123" y="27"/>
                    </a:lnTo>
                    <a:lnTo>
                      <a:pt x="121" y="25"/>
                    </a:lnTo>
                    <a:lnTo>
                      <a:pt x="116" y="23"/>
                    </a:lnTo>
                    <a:lnTo>
                      <a:pt x="112" y="23"/>
                    </a:lnTo>
                    <a:lnTo>
                      <a:pt x="112" y="23"/>
                    </a:lnTo>
                    <a:lnTo>
                      <a:pt x="109" y="21"/>
                    </a:lnTo>
                    <a:lnTo>
                      <a:pt x="106" y="20"/>
                    </a:lnTo>
                    <a:lnTo>
                      <a:pt x="103" y="17"/>
                    </a:lnTo>
                    <a:lnTo>
                      <a:pt x="99" y="17"/>
                    </a:lnTo>
                    <a:lnTo>
                      <a:pt x="99" y="17"/>
                    </a:lnTo>
                    <a:lnTo>
                      <a:pt x="95" y="18"/>
                    </a:lnTo>
                    <a:lnTo>
                      <a:pt x="92" y="17"/>
                    </a:lnTo>
                    <a:lnTo>
                      <a:pt x="86" y="16"/>
                    </a:lnTo>
                    <a:lnTo>
                      <a:pt x="86" y="16"/>
                    </a:lnTo>
                    <a:lnTo>
                      <a:pt x="82" y="17"/>
                    </a:lnTo>
                    <a:lnTo>
                      <a:pt x="79" y="20"/>
                    </a:lnTo>
                    <a:lnTo>
                      <a:pt x="76" y="23"/>
                    </a:lnTo>
                    <a:lnTo>
                      <a:pt x="75" y="23"/>
                    </a:lnTo>
                    <a:lnTo>
                      <a:pt x="74" y="23"/>
                    </a:lnTo>
                    <a:lnTo>
                      <a:pt x="74" y="23"/>
                    </a:lnTo>
                    <a:lnTo>
                      <a:pt x="72" y="23"/>
                    </a:lnTo>
                    <a:lnTo>
                      <a:pt x="69" y="24"/>
                    </a:lnTo>
                    <a:lnTo>
                      <a:pt x="68" y="27"/>
                    </a:lnTo>
                    <a:lnTo>
                      <a:pt x="64" y="38"/>
                    </a:lnTo>
                    <a:lnTo>
                      <a:pt x="64" y="38"/>
                    </a:lnTo>
                    <a:lnTo>
                      <a:pt x="62" y="41"/>
                    </a:lnTo>
                    <a:lnTo>
                      <a:pt x="59" y="43"/>
                    </a:lnTo>
                    <a:lnTo>
                      <a:pt x="51" y="45"/>
                    </a:lnTo>
                    <a:lnTo>
                      <a:pt x="44" y="48"/>
                    </a:lnTo>
                    <a:lnTo>
                      <a:pt x="42" y="50"/>
                    </a:lnTo>
                    <a:lnTo>
                      <a:pt x="41" y="51"/>
                    </a:lnTo>
                    <a:lnTo>
                      <a:pt x="41" y="51"/>
                    </a:lnTo>
                    <a:lnTo>
                      <a:pt x="41" y="54"/>
                    </a:lnTo>
                    <a:lnTo>
                      <a:pt x="39" y="57"/>
                    </a:lnTo>
                    <a:lnTo>
                      <a:pt x="35" y="58"/>
                    </a:lnTo>
                    <a:lnTo>
                      <a:pt x="29" y="60"/>
                    </a:lnTo>
                    <a:lnTo>
                      <a:pt x="28" y="58"/>
                    </a:lnTo>
                    <a:lnTo>
                      <a:pt x="27" y="57"/>
                    </a:lnTo>
                    <a:lnTo>
                      <a:pt x="27" y="57"/>
                    </a:lnTo>
                    <a:lnTo>
                      <a:pt x="25" y="55"/>
                    </a:lnTo>
                    <a:lnTo>
                      <a:pt x="21" y="54"/>
                    </a:lnTo>
                    <a:lnTo>
                      <a:pt x="15" y="54"/>
                    </a:lnTo>
                    <a:lnTo>
                      <a:pt x="15" y="54"/>
                    </a:lnTo>
                    <a:lnTo>
                      <a:pt x="14" y="54"/>
                    </a:lnTo>
                    <a:lnTo>
                      <a:pt x="11" y="54"/>
                    </a:lnTo>
                    <a:lnTo>
                      <a:pt x="10" y="57"/>
                    </a:lnTo>
                    <a:lnTo>
                      <a:pt x="8" y="61"/>
                    </a:lnTo>
                    <a:lnTo>
                      <a:pt x="8" y="61"/>
                    </a:lnTo>
                    <a:lnTo>
                      <a:pt x="8" y="65"/>
                    </a:lnTo>
                    <a:lnTo>
                      <a:pt x="5" y="70"/>
                    </a:lnTo>
                    <a:lnTo>
                      <a:pt x="2" y="74"/>
                    </a:lnTo>
                    <a:lnTo>
                      <a:pt x="2" y="74"/>
                    </a:lnTo>
                    <a:lnTo>
                      <a:pt x="0" y="81"/>
                    </a:lnTo>
                    <a:lnTo>
                      <a:pt x="0" y="84"/>
                    </a:lnTo>
                    <a:lnTo>
                      <a:pt x="1" y="88"/>
                    </a:lnTo>
                    <a:lnTo>
                      <a:pt x="1" y="88"/>
                    </a:lnTo>
                    <a:lnTo>
                      <a:pt x="1" y="91"/>
                    </a:lnTo>
                    <a:lnTo>
                      <a:pt x="0" y="95"/>
                    </a:lnTo>
                    <a:lnTo>
                      <a:pt x="0" y="99"/>
                    </a:lnTo>
                    <a:lnTo>
                      <a:pt x="1" y="105"/>
                    </a:lnTo>
                    <a:lnTo>
                      <a:pt x="1" y="105"/>
                    </a:lnTo>
                    <a:lnTo>
                      <a:pt x="2" y="111"/>
                    </a:lnTo>
                    <a:lnTo>
                      <a:pt x="2" y="117"/>
                    </a:lnTo>
                    <a:lnTo>
                      <a:pt x="2" y="124"/>
                    </a:lnTo>
                    <a:lnTo>
                      <a:pt x="2" y="124"/>
                    </a:lnTo>
                    <a:lnTo>
                      <a:pt x="5" y="125"/>
                    </a:lnTo>
                    <a:lnTo>
                      <a:pt x="11" y="126"/>
                    </a:lnTo>
                    <a:lnTo>
                      <a:pt x="15" y="128"/>
                    </a:lnTo>
                    <a:lnTo>
                      <a:pt x="18" y="129"/>
                    </a:lnTo>
                    <a:lnTo>
                      <a:pt x="18" y="132"/>
                    </a:lnTo>
                    <a:lnTo>
                      <a:pt x="18" y="132"/>
                    </a:lnTo>
                    <a:lnTo>
                      <a:pt x="20" y="135"/>
                    </a:lnTo>
                    <a:lnTo>
                      <a:pt x="17" y="138"/>
                    </a:lnTo>
                    <a:lnTo>
                      <a:pt x="12" y="144"/>
                    </a:lnTo>
                    <a:lnTo>
                      <a:pt x="5" y="151"/>
                    </a:lnTo>
                    <a:lnTo>
                      <a:pt x="2" y="155"/>
                    </a:lnTo>
                    <a:lnTo>
                      <a:pt x="2" y="155"/>
                    </a:lnTo>
                    <a:lnTo>
                      <a:pt x="2" y="156"/>
                    </a:lnTo>
                    <a:lnTo>
                      <a:pt x="5" y="159"/>
                    </a:lnTo>
                    <a:lnTo>
                      <a:pt x="5" y="159"/>
                    </a:lnTo>
                    <a:lnTo>
                      <a:pt x="18" y="161"/>
                    </a:lnTo>
                    <a:lnTo>
                      <a:pt x="31" y="162"/>
                    </a:lnTo>
                    <a:lnTo>
                      <a:pt x="31" y="162"/>
                    </a:lnTo>
                    <a:lnTo>
                      <a:pt x="45" y="162"/>
                    </a:lnTo>
                    <a:lnTo>
                      <a:pt x="66" y="159"/>
                    </a:lnTo>
                    <a:lnTo>
                      <a:pt x="86" y="156"/>
                    </a:lnTo>
                    <a:lnTo>
                      <a:pt x="95" y="155"/>
                    </a:lnTo>
                    <a:lnTo>
                      <a:pt x="95" y="155"/>
                    </a:lnTo>
                    <a:lnTo>
                      <a:pt x="94" y="146"/>
                    </a:lnTo>
                    <a:lnTo>
                      <a:pt x="94" y="138"/>
                    </a:lnTo>
                    <a:lnTo>
                      <a:pt x="94" y="138"/>
                    </a:lnTo>
                    <a:lnTo>
                      <a:pt x="95" y="136"/>
                    </a:lnTo>
                    <a:lnTo>
                      <a:pt x="98" y="134"/>
                    </a:lnTo>
                    <a:lnTo>
                      <a:pt x="102" y="131"/>
                    </a:lnTo>
                    <a:lnTo>
                      <a:pt x="106" y="131"/>
                    </a:lnTo>
                    <a:lnTo>
                      <a:pt x="106" y="131"/>
                    </a:lnTo>
                    <a:lnTo>
                      <a:pt x="113" y="131"/>
                    </a:lnTo>
                    <a:lnTo>
                      <a:pt x="116" y="131"/>
                    </a:lnTo>
                    <a:lnTo>
                      <a:pt x="118" y="128"/>
                    </a:lnTo>
                    <a:lnTo>
                      <a:pt x="118" y="128"/>
                    </a:lnTo>
                    <a:lnTo>
                      <a:pt x="118" y="126"/>
                    </a:lnTo>
                    <a:lnTo>
                      <a:pt x="119" y="125"/>
                    </a:lnTo>
                    <a:lnTo>
                      <a:pt x="125" y="122"/>
                    </a:lnTo>
                    <a:lnTo>
                      <a:pt x="130" y="121"/>
                    </a:lnTo>
                    <a:lnTo>
                      <a:pt x="133" y="121"/>
                    </a:lnTo>
                    <a:lnTo>
                      <a:pt x="135" y="122"/>
                    </a:lnTo>
                    <a:lnTo>
                      <a:pt x="135" y="122"/>
                    </a:lnTo>
                    <a:lnTo>
                      <a:pt x="136" y="124"/>
                    </a:lnTo>
                    <a:lnTo>
                      <a:pt x="138" y="124"/>
                    </a:lnTo>
                    <a:lnTo>
                      <a:pt x="140" y="121"/>
                    </a:lnTo>
                    <a:lnTo>
                      <a:pt x="142" y="115"/>
                    </a:lnTo>
                    <a:lnTo>
                      <a:pt x="142" y="115"/>
                    </a:lnTo>
                    <a:lnTo>
                      <a:pt x="142" y="104"/>
                    </a:lnTo>
                    <a:lnTo>
                      <a:pt x="143" y="99"/>
                    </a:lnTo>
                    <a:lnTo>
                      <a:pt x="148" y="98"/>
                    </a:lnTo>
                    <a:lnTo>
                      <a:pt x="148" y="98"/>
                    </a:lnTo>
                    <a:lnTo>
                      <a:pt x="150" y="97"/>
                    </a:lnTo>
                    <a:lnTo>
                      <a:pt x="155" y="95"/>
                    </a:lnTo>
                    <a:lnTo>
                      <a:pt x="158" y="94"/>
                    </a:lnTo>
                    <a:lnTo>
                      <a:pt x="158" y="91"/>
                    </a:lnTo>
                    <a:lnTo>
                      <a:pt x="158" y="91"/>
                    </a:lnTo>
                    <a:lnTo>
                      <a:pt x="155" y="85"/>
                    </a:lnTo>
                    <a:lnTo>
                      <a:pt x="152" y="82"/>
                    </a:lnTo>
                    <a:lnTo>
                      <a:pt x="153" y="81"/>
                    </a:lnTo>
                    <a:lnTo>
                      <a:pt x="153" y="81"/>
                    </a:lnTo>
                    <a:lnTo>
                      <a:pt x="156" y="81"/>
                    </a:lnTo>
                    <a:lnTo>
                      <a:pt x="162" y="82"/>
                    </a:lnTo>
                    <a:lnTo>
                      <a:pt x="167" y="82"/>
                    </a:lnTo>
                    <a:lnTo>
                      <a:pt x="169" y="82"/>
                    </a:lnTo>
                    <a:lnTo>
                      <a:pt x="170" y="81"/>
                    </a:lnTo>
                    <a:lnTo>
                      <a:pt x="170" y="81"/>
                    </a:lnTo>
                    <a:lnTo>
                      <a:pt x="172" y="78"/>
                    </a:lnTo>
                    <a:lnTo>
                      <a:pt x="172" y="75"/>
                    </a:lnTo>
                    <a:lnTo>
                      <a:pt x="172" y="71"/>
                    </a:lnTo>
                    <a:lnTo>
                      <a:pt x="172" y="68"/>
                    </a:lnTo>
                    <a:lnTo>
                      <a:pt x="172" y="68"/>
                    </a:lnTo>
                    <a:lnTo>
                      <a:pt x="177" y="62"/>
                    </a:lnTo>
                    <a:lnTo>
                      <a:pt x="179" y="60"/>
                    </a:lnTo>
                    <a:lnTo>
                      <a:pt x="180" y="57"/>
                    </a:lnTo>
                    <a:lnTo>
                      <a:pt x="180" y="57"/>
                    </a:lnTo>
                    <a:lnTo>
                      <a:pt x="179" y="52"/>
                    </a:lnTo>
                    <a:lnTo>
                      <a:pt x="179" y="50"/>
                    </a:lnTo>
                    <a:lnTo>
                      <a:pt x="177" y="48"/>
                    </a:lnTo>
                    <a:lnTo>
                      <a:pt x="177" y="48"/>
                    </a:lnTo>
                    <a:lnTo>
                      <a:pt x="175" y="45"/>
                    </a:lnTo>
                    <a:lnTo>
                      <a:pt x="175" y="43"/>
                    </a:lnTo>
                    <a:lnTo>
                      <a:pt x="176" y="41"/>
                    </a:lnTo>
                    <a:lnTo>
                      <a:pt x="179" y="40"/>
                    </a:lnTo>
                    <a:lnTo>
                      <a:pt x="179" y="40"/>
                    </a:lnTo>
                    <a:lnTo>
                      <a:pt x="182" y="38"/>
                    </a:lnTo>
                    <a:lnTo>
                      <a:pt x="182" y="38"/>
                    </a:lnTo>
                    <a:lnTo>
                      <a:pt x="186" y="37"/>
                    </a:lnTo>
                    <a:lnTo>
                      <a:pt x="190" y="35"/>
                    </a:lnTo>
                    <a:lnTo>
                      <a:pt x="190" y="35"/>
                    </a:lnTo>
                    <a:lnTo>
                      <a:pt x="195" y="33"/>
                    </a:lnTo>
                    <a:lnTo>
                      <a:pt x="202" y="30"/>
                    </a:lnTo>
                    <a:lnTo>
                      <a:pt x="207" y="28"/>
                    </a:lnTo>
                    <a:lnTo>
                      <a:pt x="212" y="30"/>
                    </a:lnTo>
                    <a:lnTo>
                      <a:pt x="212" y="30"/>
                    </a:lnTo>
                    <a:lnTo>
                      <a:pt x="214" y="30"/>
                    </a:lnTo>
                    <a:lnTo>
                      <a:pt x="219" y="30"/>
                    </a:lnTo>
                    <a:lnTo>
                      <a:pt x="223" y="27"/>
                    </a:lnTo>
                    <a:lnTo>
                      <a:pt x="227" y="24"/>
                    </a:lnTo>
                    <a:lnTo>
                      <a:pt x="227" y="24"/>
                    </a:lnTo>
                    <a:lnTo>
                      <a:pt x="223" y="23"/>
                    </a:lnTo>
                    <a:lnTo>
                      <a:pt x="220" y="23"/>
                    </a:lnTo>
                    <a:lnTo>
                      <a:pt x="220" y="2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0" name="Google Shape;1370;p19"/>
              <p:cNvSpPr/>
              <p:nvPr/>
            </p:nvSpPr>
            <p:spPr>
              <a:xfrm>
                <a:off x="5766186" y="3383395"/>
                <a:ext cx="393622" cy="355148"/>
              </a:xfrm>
              <a:custGeom>
                <a:rect b="b" l="l" r="r" t="t"/>
                <a:pathLst>
                  <a:path extrusionOk="0" h="240" w="266">
                    <a:moveTo>
                      <a:pt x="254" y="26"/>
                    </a:moveTo>
                    <a:lnTo>
                      <a:pt x="254" y="26"/>
                    </a:lnTo>
                    <a:lnTo>
                      <a:pt x="249" y="21"/>
                    </a:lnTo>
                    <a:lnTo>
                      <a:pt x="246" y="19"/>
                    </a:lnTo>
                    <a:lnTo>
                      <a:pt x="245" y="13"/>
                    </a:lnTo>
                    <a:lnTo>
                      <a:pt x="245" y="13"/>
                    </a:lnTo>
                    <a:lnTo>
                      <a:pt x="244" y="11"/>
                    </a:lnTo>
                    <a:lnTo>
                      <a:pt x="241" y="9"/>
                    </a:lnTo>
                    <a:lnTo>
                      <a:pt x="231" y="1"/>
                    </a:lnTo>
                    <a:lnTo>
                      <a:pt x="231" y="1"/>
                    </a:lnTo>
                    <a:lnTo>
                      <a:pt x="225" y="1"/>
                    </a:lnTo>
                    <a:lnTo>
                      <a:pt x="225" y="1"/>
                    </a:lnTo>
                    <a:lnTo>
                      <a:pt x="222" y="0"/>
                    </a:lnTo>
                    <a:lnTo>
                      <a:pt x="222" y="0"/>
                    </a:lnTo>
                    <a:lnTo>
                      <a:pt x="218" y="3"/>
                    </a:lnTo>
                    <a:lnTo>
                      <a:pt x="214" y="6"/>
                    </a:lnTo>
                    <a:lnTo>
                      <a:pt x="209" y="6"/>
                    </a:lnTo>
                    <a:lnTo>
                      <a:pt x="207" y="6"/>
                    </a:lnTo>
                    <a:lnTo>
                      <a:pt x="207" y="6"/>
                    </a:lnTo>
                    <a:lnTo>
                      <a:pt x="202" y="4"/>
                    </a:lnTo>
                    <a:lnTo>
                      <a:pt x="197" y="6"/>
                    </a:lnTo>
                    <a:lnTo>
                      <a:pt x="190" y="9"/>
                    </a:lnTo>
                    <a:lnTo>
                      <a:pt x="185" y="11"/>
                    </a:lnTo>
                    <a:lnTo>
                      <a:pt x="185" y="11"/>
                    </a:lnTo>
                    <a:lnTo>
                      <a:pt x="181" y="13"/>
                    </a:lnTo>
                    <a:lnTo>
                      <a:pt x="177" y="14"/>
                    </a:lnTo>
                    <a:lnTo>
                      <a:pt x="177" y="14"/>
                    </a:lnTo>
                    <a:lnTo>
                      <a:pt x="174" y="16"/>
                    </a:lnTo>
                    <a:lnTo>
                      <a:pt x="174" y="16"/>
                    </a:lnTo>
                    <a:lnTo>
                      <a:pt x="171" y="17"/>
                    </a:lnTo>
                    <a:lnTo>
                      <a:pt x="170" y="19"/>
                    </a:lnTo>
                    <a:lnTo>
                      <a:pt x="170" y="21"/>
                    </a:lnTo>
                    <a:lnTo>
                      <a:pt x="172" y="24"/>
                    </a:lnTo>
                    <a:lnTo>
                      <a:pt x="172" y="24"/>
                    </a:lnTo>
                    <a:lnTo>
                      <a:pt x="174" y="26"/>
                    </a:lnTo>
                    <a:lnTo>
                      <a:pt x="174" y="28"/>
                    </a:lnTo>
                    <a:lnTo>
                      <a:pt x="175" y="33"/>
                    </a:lnTo>
                    <a:lnTo>
                      <a:pt x="175" y="33"/>
                    </a:lnTo>
                    <a:lnTo>
                      <a:pt x="174" y="36"/>
                    </a:lnTo>
                    <a:lnTo>
                      <a:pt x="172" y="38"/>
                    </a:lnTo>
                    <a:lnTo>
                      <a:pt x="167" y="44"/>
                    </a:lnTo>
                    <a:lnTo>
                      <a:pt x="167" y="44"/>
                    </a:lnTo>
                    <a:lnTo>
                      <a:pt x="167" y="47"/>
                    </a:lnTo>
                    <a:lnTo>
                      <a:pt x="167" y="51"/>
                    </a:lnTo>
                    <a:lnTo>
                      <a:pt x="167" y="54"/>
                    </a:lnTo>
                    <a:lnTo>
                      <a:pt x="165" y="57"/>
                    </a:lnTo>
                    <a:lnTo>
                      <a:pt x="165" y="57"/>
                    </a:lnTo>
                    <a:lnTo>
                      <a:pt x="164" y="58"/>
                    </a:lnTo>
                    <a:lnTo>
                      <a:pt x="162" y="58"/>
                    </a:lnTo>
                    <a:lnTo>
                      <a:pt x="157" y="58"/>
                    </a:lnTo>
                    <a:lnTo>
                      <a:pt x="151" y="57"/>
                    </a:lnTo>
                    <a:lnTo>
                      <a:pt x="148" y="57"/>
                    </a:lnTo>
                    <a:lnTo>
                      <a:pt x="148" y="57"/>
                    </a:lnTo>
                    <a:lnTo>
                      <a:pt x="147" y="58"/>
                    </a:lnTo>
                    <a:lnTo>
                      <a:pt x="150" y="61"/>
                    </a:lnTo>
                    <a:lnTo>
                      <a:pt x="153" y="67"/>
                    </a:lnTo>
                    <a:lnTo>
                      <a:pt x="153" y="67"/>
                    </a:lnTo>
                    <a:lnTo>
                      <a:pt x="153" y="70"/>
                    </a:lnTo>
                    <a:lnTo>
                      <a:pt x="150" y="71"/>
                    </a:lnTo>
                    <a:lnTo>
                      <a:pt x="145" y="73"/>
                    </a:lnTo>
                    <a:lnTo>
                      <a:pt x="143" y="74"/>
                    </a:lnTo>
                    <a:lnTo>
                      <a:pt x="143" y="74"/>
                    </a:lnTo>
                    <a:lnTo>
                      <a:pt x="138" y="75"/>
                    </a:lnTo>
                    <a:lnTo>
                      <a:pt x="137" y="80"/>
                    </a:lnTo>
                    <a:lnTo>
                      <a:pt x="137" y="91"/>
                    </a:lnTo>
                    <a:lnTo>
                      <a:pt x="137" y="91"/>
                    </a:lnTo>
                    <a:lnTo>
                      <a:pt x="135" y="97"/>
                    </a:lnTo>
                    <a:lnTo>
                      <a:pt x="133" y="100"/>
                    </a:lnTo>
                    <a:lnTo>
                      <a:pt x="131" y="100"/>
                    </a:lnTo>
                    <a:lnTo>
                      <a:pt x="130" y="98"/>
                    </a:lnTo>
                    <a:lnTo>
                      <a:pt x="130" y="98"/>
                    </a:lnTo>
                    <a:lnTo>
                      <a:pt x="128" y="97"/>
                    </a:lnTo>
                    <a:lnTo>
                      <a:pt x="125" y="97"/>
                    </a:lnTo>
                    <a:lnTo>
                      <a:pt x="120" y="98"/>
                    </a:lnTo>
                    <a:lnTo>
                      <a:pt x="114" y="101"/>
                    </a:lnTo>
                    <a:lnTo>
                      <a:pt x="113" y="102"/>
                    </a:lnTo>
                    <a:lnTo>
                      <a:pt x="113" y="104"/>
                    </a:lnTo>
                    <a:lnTo>
                      <a:pt x="113" y="104"/>
                    </a:lnTo>
                    <a:lnTo>
                      <a:pt x="111" y="107"/>
                    </a:lnTo>
                    <a:lnTo>
                      <a:pt x="108" y="107"/>
                    </a:lnTo>
                    <a:lnTo>
                      <a:pt x="101" y="107"/>
                    </a:lnTo>
                    <a:lnTo>
                      <a:pt x="101" y="107"/>
                    </a:lnTo>
                    <a:lnTo>
                      <a:pt x="97" y="107"/>
                    </a:lnTo>
                    <a:lnTo>
                      <a:pt x="93" y="110"/>
                    </a:lnTo>
                    <a:lnTo>
                      <a:pt x="90" y="112"/>
                    </a:lnTo>
                    <a:lnTo>
                      <a:pt x="89" y="114"/>
                    </a:lnTo>
                    <a:lnTo>
                      <a:pt x="89" y="114"/>
                    </a:lnTo>
                    <a:lnTo>
                      <a:pt x="89" y="122"/>
                    </a:lnTo>
                    <a:lnTo>
                      <a:pt x="90" y="131"/>
                    </a:lnTo>
                    <a:lnTo>
                      <a:pt x="90" y="131"/>
                    </a:lnTo>
                    <a:lnTo>
                      <a:pt x="81" y="132"/>
                    </a:lnTo>
                    <a:lnTo>
                      <a:pt x="61" y="135"/>
                    </a:lnTo>
                    <a:lnTo>
                      <a:pt x="40" y="138"/>
                    </a:lnTo>
                    <a:lnTo>
                      <a:pt x="26" y="138"/>
                    </a:lnTo>
                    <a:lnTo>
                      <a:pt x="26" y="138"/>
                    </a:lnTo>
                    <a:lnTo>
                      <a:pt x="13" y="137"/>
                    </a:lnTo>
                    <a:lnTo>
                      <a:pt x="0" y="135"/>
                    </a:lnTo>
                    <a:lnTo>
                      <a:pt x="0" y="135"/>
                    </a:lnTo>
                    <a:lnTo>
                      <a:pt x="5" y="139"/>
                    </a:lnTo>
                    <a:lnTo>
                      <a:pt x="7" y="144"/>
                    </a:lnTo>
                    <a:lnTo>
                      <a:pt x="7" y="144"/>
                    </a:lnTo>
                    <a:lnTo>
                      <a:pt x="10" y="148"/>
                    </a:lnTo>
                    <a:lnTo>
                      <a:pt x="15" y="152"/>
                    </a:lnTo>
                    <a:lnTo>
                      <a:pt x="19" y="155"/>
                    </a:lnTo>
                    <a:lnTo>
                      <a:pt x="24" y="158"/>
                    </a:lnTo>
                    <a:lnTo>
                      <a:pt x="24" y="158"/>
                    </a:lnTo>
                    <a:lnTo>
                      <a:pt x="27" y="159"/>
                    </a:lnTo>
                    <a:lnTo>
                      <a:pt x="29" y="162"/>
                    </a:lnTo>
                    <a:lnTo>
                      <a:pt x="30" y="168"/>
                    </a:lnTo>
                    <a:lnTo>
                      <a:pt x="30" y="174"/>
                    </a:lnTo>
                    <a:lnTo>
                      <a:pt x="32" y="175"/>
                    </a:lnTo>
                    <a:lnTo>
                      <a:pt x="32" y="176"/>
                    </a:lnTo>
                    <a:lnTo>
                      <a:pt x="32" y="176"/>
                    </a:lnTo>
                    <a:lnTo>
                      <a:pt x="34" y="178"/>
                    </a:lnTo>
                    <a:lnTo>
                      <a:pt x="37" y="182"/>
                    </a:lnTo>
                    <a:lnTo>
                      <a:pt x="39" y="186"/>
                    </a:lnTo>
                    <a:lnTo>
                      <a:pt x="37" y="188"/>
                    </a:lnTo>
                    <a:lnTo>
                      <a:pt x="36" y="188"/>
                    </a:lnTo>
                    <a:lnTo>
                      <a:pt x="36" y="188"/>
                    </a:lnTo>
                    <a:lnTo>
                      <a:pt x="29" y="189"/>
                    </a:lnTo>
                    <a:lnTo>
                      <a:pt x="22" y="192"/>
                    </a:lnTo>
                    <a:lnTo>
                      <a:pt x="22" y="192"/>
                    </a:lnTo>
                    <a:lnTo>
                      <a:pt x="17" y="195"/>
                    </a:lnTo>
                    <a:lnTo>
                      <a:pt x="15" y="199"/>
                    </a:lnTo>
                    <a:lnTo>
                      <a:pt x="12" y="203"/>
                    </a:lnTo>
                    <a:lnTo>
                      <a:pt x="12" y="209"/>
                    </a:lnTo>
                    <a:lnTo>
                      <a:pt x="12" y="209"/>
                    </a:lnTo>
                    <a:lnTo>
                      <a:pt x="12" y="213"/>
                    </a:lnTo>
                    <a:lnTo>
                      <a:pt x="12" y="213"/>
                    </a:lnTo>
                    <a:lnTo>
                      <a:pt x="30" y="212"/>
                    </a:lnTo>
                    <a:lnTo>
                      <a:pt x="39" y="212"/>
                    </a:lnTo>
                    <a:lnTo>
                      <a:pt x="42" y="211"/>
                    </a:lnTo>
                    <a:lnTo>
                      <a:pt x="42" y="211"/>
                    </a:lnTo>
                    <a:lnTo>
                      <a:pt x="44" y="209"/>
                    </a:lnTo>
                    <a:lnTo>
                      <a:pt x="47" y="208"/>
                    </a:lnTo>
                    <a:lnTo>
                      <a:pt x="52" y="208"/>
                    </a:lnTo>
                    <a:lnTo>
                      <a:pt x="54" y="209"/>
                    </a:lnTo>
                    <a:lnTo>
                      <a:pt x="54" y="209"/>
                    </a:lnTo>
                    <a:lnTo>
                      <a:pt x="59" y="211"/>
                    </a:lnTo>
                    <a:lnTo>
                      <a:pt x="66" y="211"/>
                    </a:lnTo>
                    <a:lnTo>
                      <a:pt x="73" y="211"/>
                    </a:lnTo>
                    <a:lnTo>
                      <a:pt x="80" y="209"/>
                    </a:lnTo>
                    <a:lnTo>
                      <a:pt x="80" y="209"/>
                    </a:lnTo>
                    <a:lnTo>
                      <a:pt x="86" y="206"/>
                    </a:lnTo>
                    <a:lnTo>
                      <a:pt x="89" y="208"/>
                    </a:lnTo>
                    <a:lnTo>
                      <a:pt x="91" y="209"/>
                    </a:lnTo>
                    <a:lnTo>
                      <a:pt x="93" y="212"/>
                    </a:lnTo>
                    <a:lnTo>
                      <a:pt x="93" y="212"/>
                    </a:lnTo>
                    <a:lnTo>
                      <a:pt x="93" y="215"/>
                    </a:lnTo>
                    <a:lnTo>
                      <a:pt x="96" y="216"/>
                    </a:lnTo>
                    <a:lnTo>
                      <a:pt x="100" y="221"/>
                    </a:lnTo>
                    <a:lnTo>
                      <a:pt x="100" y="221"/>
                    </a:lnTo>
                    <a:lnTo>
                      <a:pt x="101" y="223"/>
                    </a:lnTo>
                    <a:lnTo>
                      <a:pt x="101" y="226"/>
                    </a:lnTo>
                    <a:lnTo>
                      <a:pt x="103" y="229"/>
                    </a:lnTo>
                    <a:lnTo>
                      <a:pt x="103" y="232"/>
                    </a:lnTo>
                    <a:lnTo>
                      <a:pt x="103" y="232"/>
                    </a:lnTo>
                    <a:lnTo>
                      <a:pt x="106" y="235"/>
                    </a:lnTo>
                    <a:lnTo>
                      <a:pt x="108" y="235"/>
                    </a:lnTo>
                    <a:lnTo>
                      <a:pt x="117" y="238"/>
                    </a:lnTo>
                    <a:lnTo>
                      <a:pt x="117" y="238"/>
                    </a:lnTo>
                    <a:lnTo>
                      <a:pt x="120" y="240"/>
                    </a:lnTo>
                    <a:lnTo>
                      <a:pt x="120" y="240"/>
                    </a:lnTo>
                    <a:lnTo>
                      <a:pt x="121" y="239"/>
                    </a:lnTo>
                    <a:lnTo>
                      <a:pt x="121" y="239"/>
                    </a:lnTo>
                    <a:lnTo>
                      <a:pt x="125" y="230"/>
                    </a:lnTo>
                    <a:lnTo>
                      <a:pt x="130" y="229"/>
                    </a:lnTo>
                    <a:lnTo>
                      <a:pt x="135" y="229"/>
                    </a:lnTo>
                    <a:lnTo>
                      <a:pt x="135" y="229"/>
                    </a:lnTo>
                    <a:lnTo>
                      <a:pt x="141" y="229"/>
                    </a:lnTo>
                    <a:lnTo>
                      <a:pt x="144" y="229"/>
                    </a:lnTo>
                    <a:lnTo>
                      <a:pt x="147" y="228"/>
                    </a:lnTo>
                    <a:lnTo>
                      <a:pt x="151" y="228"/>
                    </a:lnTo>
                    <a:lnTo>
                      <a:pt x="151" y="228"/>
                    </a:lnTo>
                    <a:lnTo>
                      <a:pt x="158" y="228"/>
                    </a:lnTo>
                    <a:lnTo>
                      <a:pt x="161" y="228"/>
                    </a:lnTo>
                    <a:lnTo>
                      <a:pt x="162" y="225"/>
                    </a:lnTo>
                    <a:lnTo>
                      <a:pt x="162" y="225"/>
                    </a:lnTo>
                    <a:lnTo>
                      <a:pt x="164" y="222"/>
                    </a:lnTo>
                    <a:lnTo>
                      <a:pt x="162" y="218"/>
                    </a:lnTo>
                    <a:lnTo>
                      <a:pt x="157" y="211"/>
                    </a:lnTo>
                    <a:lnTo>
                      <a:pt x="157" y="211"/>
                    </a:lnTo>
                    <a:lnTo>
                      <a:pt x="153" y="203"/>
                    </a:lnTo>
                    <a:lnTo>
                      <a:pt x="150" y="198"/>
                    </a:lnTo>
                    <a:lnTo>
                      <a:pt x="150" y="194"/>
                    </a:lnTo>
                    <a:lnTo>
                      <a:pt x="150" y="194"/>
                    </a:lnTo>
                    <a:lnTo>
                      <a:pt x="150" y="192"/>
                    </a:lnTo>
                    <a:lnTo>
                      <a:pt x="148" y="189"/>
                    </a:lnTo>
                    <a:lnTo>
                      <a:pt x="145" y="188"/>
                    </a:lnTo>
                    <a:lnTo>
                      <a:pt x="141" y="185"/>
                    </a:lnTo>
                    <a:lnTo>
                      <a:pt x="140" y="184"/>
                    </a:lnTo>
                    <a:lnTo>
                      <a:pt x="140" y="182"/>
                    </a:lnTo>
                    <a:lnTo>
                      <a:pt x="140" y="182"/>
                    </a:lnTo>
                    <a:lnTo>
                      <a:pt x="141" y="178"/>
                    </a:lnTo>
                    <a:lnTo>
                      <a:pt x="145" y="174"/>
                    </a:lnTo>
                    <a:lnTo>
                      <a:pt x="153" y="166"/>
                    </a:lnTo>
                    <a:lnTo>
                      <a:pt x="153" y="166"/>
                    </a:lnTo>
                    <a:lnTo>
                      <a:pt x="154" y="166"/>
                    </a:lnTo>
                    <a:lnTo>
                      <a:pt x="158" y="168"/>
                    </a:lnTo>
                    <a:lnTo>
                      <a:pt x="161" y="169"/>
                    </a:lnTo>
                    <a:lnTo>
                      <a:pt x="162" y="169"/>
                    </a:lnTo>
                    <a:lnTo>
                      <a:pt x="164" y="168"/>
                    </a:lnTo>
                    <a:lnTo>
                      <a:pt x="164" y="168"/>
                    </a:lnTo>
                    <a:lnTo>
                      <a:pt x="165" y="166"/>
                    </a:lnTo>
                    <a:lnTo>
                      <a:pt x="168" y="166"/>
                    </a:lnTo>
                    <a:lnTo>
                      <a:pt x="175" y="168"/>
                    </a:lnTo>
                    <a:lnTo>
                      <a:pt x="175" y="168"/>
                    </a:lnTo>
                    <a:lnTo>
                      <a:pt x="177" y="166"/>
                    </a:lnTo>
                    <a:lnTo>
                      <a:pt x="180" y="164"/>
                    </a:lnTo>
                    <a:lnTo>
                      <a:pt x="182" y="159"/>
                    </a:lnTo>
                    <a:lnTo>
                      <a:pt x="184" y="155"/>
                    </a:lnTo>
                    <a:lnTo>
                      <a:pt x="184" y="155"/>
                    </a:lnTo>
                    <a:lnTo>
                      <a:pt x="184" y="154"/>
                    </a:lnTo>
                    <a:lnTo>
                      <a:pt x="185" y="152"/>
                    </a:lnTo>
                    <a:lnTo>
                      <a:pt x="190" y="151"/>
                    </a:lnTo>
                    <a:lnTo>
                      <a:pt x="197" y="148"/>
                    </a:lnTo>
                    <a:lnTo>
                      <a:pt x="197" y="148"/>
                    </a:lnTo>
                    <a:lnTo>
                      <a:pt x="201" y="139"/>
                    </a:lnTo>
                    <a:lnTo>
                      <a:pt x="204" y="131"/>
                    </a:lnTo>
                    <a:lnTo>
                      <a:pt x="204" y="131"/>
                    </a:lnTo>
                    <a:lnTo>
                      <a:pt x="205" y="129"/>
                    </a:lnTo>
                    <a:lnTo>
                      <a:pt x="208" y="128"/>
                    </a:lnTo>
                    <a:lnTo>
                      <a:pt x="211" y="127"/>
                    </a:lnTo>
                    <a:lnTo>
                      <a:pt x="212" y="125"/>
                    </a:lnTo>
                    <a:lnTo>
                      <a:pt x="212" y="122"/>
                    </a:lnTo>
                    <a:lnTo>
                      <a:pt x="212" y="122"/>
                    </a:lnTo>
                    <a:lnTo>
                      <a:pt x="214" y="118"/>
                    </a:lnTo>
                    <a:lnTo>
                      <a:pt x="215" y="115"/>
                    </a:lnTo>
                    <a:lnTo>
                      <a:pt x="218" y="114"/>
                    </a:lnTo>
                    <a:lnTo>
                      <a:pt x="221" y="114"/>
                    </a:lnTo>
                    <a:lnTo>
                      <a:pt x="221" y="114"/>
                    </a:lnTo>
                    <a:lnTo>
                      <a:pt x="222" y="112"/>
                    </a:lnTo>
                    <a:lnTo>
                      <a:pt x="224" y="110"/>
                    </a:lnTo>
                    <a:lnTo>
                      <a:pt x="224" y="102"/>
                    </a:lnTo>
                    <a:lnTo>
                      <a:pt x="224" y="102"/>
                    </a:lnTo>
                    <a:lnTo>
                      <a:pt x="224" y="98"/>
                    </a:lnTo>
                    <a:lnTo>
                      <a:pt x="226" y="94"/>
                    </a:lnTo>
                    <a:lnTo>
                      <a:pt x="228" y="91"/>
                    </a:lnTo>
                    <a:lnTo>
                      <a:pt x="232" y="90"/>
                    </a:lnTo>
                    <a:lnTo>
                      <a:pt x="232" y="90"/>
                    </a:lnTo>
                    <a:lnTo>
                      <a:pt x="234" y="90"/>
                    </a:lnTo>
                    <a:lnTo>
                      <a:pt x="234" y="88"/>
                    </a:lnTo>
                    <a:lnTo>
                      <a:pt x="232" y="85"/>
                    </a:lnTo>
                    <a:lnTo>
                      <a:pt x="228" y="83"/>
                    </a:lnTo>
                    <a:lnTo>
                      <a:pt x="224" y="83"/>
                    </a:lnTo>
                    <a:lnTo>
                      <a:pt x="224" y="83"/>
                    </a:lnTo>
                    <a:lnTo>
                      <a:pt x="222" y="83"/>
                    </a:lnTo>
                    <a:lnTo>
                      <a:pt x="221" y="81"/>
                    </a:lnTo>
                    <a:lnTo>
                      <a:pt x="217" y="75"/>
                    </a:lnTo>
                    <a:lnTo>
                      <a:pt x="215" y="68"/>
                    </a:lnTo>
                    <a:lnTo>
                      <a:pt x="215" y="68"/>
                    </a:lnTo>
                    <a:lnTo>
                      <a:pt x="215" y="61"/>
                    </a:lnTo>
                    <a:lnTo>
                      <a:pt x="214" y="56"/>
                    </a:lnTo>
                    <a:lnTo>
                      <a:pt x="212" y="53"/>
                    </a:lnTo>
                    <a:lnTo>
                      <a:pt x="212" y="53"/>
                    </a:lnTo>
                    <a:lnTo>
                      <a:pt x="211" y="50"/>
                    </a:lnTo>
                    <a:lnTo>
                      <a:pt x="212" y="47"/>
                    </a:lnTo>
                    <a:lnTo>
                      <a:pt x="215" y="44"/>
                    </a:lnTo>
                    <a:lnTo>
                      <a:pt x="221" y="44"/>
                    </a:lnTo>
                    <a:lnTo>
                      <a:pt x="221" y="44"/>
                    </a:lnTo>
                    <a:lnTo>
                      <a:pt x="226" y="44"/>
                    </a:lnTo>
                    <a:lnTo>
                      <a:pt x="234" y="47"/>
                    </a:lnTo>
                    <a:lnTo>
                      <a:pt x="239" y="48"/>
                    </a:lnTo>
                    <a:lnTo>
                      <a:pt x="242" y="48"/>
                    </a:lnTo>
                    <a:lnTo>
                      <a:pt x="244" y="48"/>
                    </a:lnTo>
                    <a:lnTo>
                      <a:pt x="244" y="48"/>
                    </a:lnTo>
                    <a:lnTo>
                      <a:pt x="254" y="44"/>
                    </a:lnTo>
                    <a:lnTo>
                      <a:pt x="261" y="41"/>
                    </a:lnTo>
                    <a:lnTo>
                      <a:pt x="261" y="41"/>
                    </a:lnTo>
                    <a:lnTo>
                      <a:pt x="263" y="37"/>
                    </a:lnTo>
                    <a:lnTo>
                      <a:pt x="266" y="31"/>
                    </a:lnTo>
                    <a:lnTo>
                      <a:pt x="266" y="31"/>
                    </a:lnTo>
                    <a:lnTo>
                      <a:pt x="254" y="26"/>
                    </a:lnTo>
                    <a:lnTo>
                      <a:pt x="254" y="2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1" name="Google Shape;1371;p19"/>
              <p:cNvSpPr/>
              <p:nvPr/>
            </p:nvSpPr>
            <p:spPr>
              <a:xfrm>
                <a:off x="5360726" y="3303486"/>
                <a:ext cx="463172" cy="395102"/>
              </a:xfrm>
              <a:custGeom>
                <a:rect b="b" l="l" r="r" t="t"/>
                <a:pathLst>
                  <a:path extrusionOk="0" h="267" w="313">
                    <a:moveTo>
                      <a:pt x="306" y="230"/>
                    </a:moveTo>
                    <a:lnTo>
                      <a:pt x="306" y="230"/>
                    </a:lnTo>
                    <a:lnTo>
                      <a:pt x="306" y="229"/>
                    </a:lnTo>
                    <a:lnTo>
                      <a:pt x="304" y="228"/>
                    </a:lnTo>
                    <a:lnTo>
                      <a:pt x="304" y="222"/>
                    </a:lnTo>
                    <a:lnTo>
                      <a:pt x="303" y="216"/>
                    </a:lnTo>
                    <a:lnTo>
                      <a:pt x="301" y="213"/>
                    </a:lnTo>
                    <a:lnTo>
                      <a:pt x="298" y="212"/>
                    </a:lnTo>
                    <a:lnTo>
                      <a:pt x="298" y="212"/>
                    </a:lnTo>
                    <a:lnTo>
                      <a:pt x="293" y="209"/>
                    </a:lnTo>
                    <a:lnTo>
                      <a:pt x="289" y="206"/>
                    </a:lnTo>
                    <a:lnTo>
                      <a:pt x="284" y="202"/>
                    </a:lnTo>
                    <a:lnTo>
                      <a:pt x="281" y="198"/>
                    </a:lnTo>
                    <a:lnTo>
                      <a:pt x="281" y="198"/>
                    </a:lnTo>
                    <a:lnTo>
                      <a:pt x="280" y="195"/>
                    </a:lnTo>
                    <a:lnTo>
                      <a:pt x="276" y="191"/>
                    </a:lnTo>
                    <a:lnTo>
                      <a:pt x="273" y="188"/>
                    </a:lnTo>
                    <a:lnTo>
                      <a:pt x="271" y="185"/>
                    </a:lnTo>
                    <a:lnTo>
                      <a:pt x="271" y="185"/>
                    </a:lnTo>
                    <a:lnTo>
                      <a:pt x="274" y="181"/>
                    </a:lnTo>
                    <a:lnTo>
                      <a:pt x="281" y="174"/>
                    </a:lnTo>
                    <a:lnTo>
                      <a:pt x="286" y="168"/>
                    </a:lnTo>
                    <a:lnTo>
                      <a:pt x="289" y="165"/>
                    </a:lnTo>
                    <a:lnTo>
                      <a:pt x="287" y="162"/>
                    </a:lnTo>
                    <a:lnTo>
                      <a:pt x="287" y="162"/>
                    </a:lnTo>
                    <a:lnTo>
                      <a:pt x="287" y="159"/>
                    </a:lnTo>
                    <a:lnTo>
                      <a:pt x="284" y="158"/>
                    </a:lnTo>
                    <a:lnTo>
                      <a:pt x="280" y="156"/>
                    </a:lnTo>
                    <a:lnTo>
                      <a:pt x="274" y="155"/>
                    </a:lnTo>
                    <a:lnTo>
                      <a:pt x="271" y="154"/>
                    </a:lnTo>
                    <a:lnTo>
                      <a:pt x="271" y="154"/>
                    </a:lnTo>
                    <a:lnTo>
                      <a:pt x="271" y="147"/>
                    </a:lnTo>
                    <a:lnTo>
                      <a:pt x="271" y="141"/>
                    </a:lnTo>
                    <a:lnTo>
                      <a:pt x="270" y="135"/>
                    </a:lnTo>
                    <a:lnTo>
                      <a:pt x="270" y="135"/>
                    </a:lnTo>
                    <a:lnTo>
                      <a:pt x="269" y="129"/>
                    </a:lnTo>
                    <a:lnTo>
                      <a:pt x="269" y="125"/>
                    </a:lnTo>
                    <a:lnTo>
                      <a:pt x="270" y="121"/>
                    </a:lnTo>
                    <a:lnTo>
                      <a:pt x="270" y="118"/>
                    </a:lnTo>
                    <a:lnTo>
                      <a:pt x="270" y="118"/>
                    </a:lnTo>
                    <a:lnTo>
                      <a:pt x="269" y="114"/>
                    </a:lnTo>
                    <a:lnTo>
                      <a:pt x="269" y="111"/>
                    </a:lnTo>
                    <a:lnTo>
                      <a:pt x="271" y="104"/>
                    </a:lnTo>
                    <a:lnTo>
                      <a:pt x="271" y="104"/>
                    </a:lnTo>
                    <a:lnTo>
                      <a:pt x="274" y="100"/>
                    </a:lnTo>
                    <a:lnTo>
                      <a:pt x="277" y="95"/>
                    </a:lnTo>
                    <a:lnTo>
                      <a:pt x="277" y="91"/>
                    </a:lnTo>
                    <a:lnTo>
                      <a:pt x="277" y="91"/>
                    </a:lnTo>
                    <a:lnTo>
                      <a:pt x="279" y="87"/>
                    </a:lnTo>
                    <a:lnTo>
                      <a:pt x="281" y="84"/>
                    </a:lnTo>
                    <a:lnTo>
                      <a:pt x="281" y="84"/>
                    </a:lnTo>
                    <a:lnTo>
                      <a:pt x="279" y="73"/>
                    </a:lnTo>
                    <a:lnTo>
                      <a:pt x="279" y="64"/>
                    </a:lnTo>
                    <a:lnTo>
                      <a:pt x="279" y="64"/>
                    </a:lnTo>
                    <a:lnTo>
                      <a:pt x="277" y="63"/>
                    </a:lnTo>
                    <a:lnTo>
                      <a:pt x="274" y="63"/>
                    </a:lnTo>
                    <a:lnTo>
                      <a:pt x="267" y="63"/>
                    </a:lnTo>
                    <a:lnTo>
                      <a:pt x="267" y="63"/>
                    </a:lnTo>
                    <a:lnTo>
                      <a:pt x="264" y="61"/>
                    </a:lnTo>
                    <a:lnTo>
                      <a:pt x="262" y="58"/>
                    </a:lnTo>
                    <a:lnTo>
                      <a:pt x="259" y="55"/>
                    </a:lnTo>
                    <a:lnTo>
                      <a:pt x="256" y="54"/>
                    </a:lnTo>
                    <a:lnTo>
                      <a:pt x="256" y="54"/>
                    </a:lnTo>
                    <a:lnTo>
                      <a:pt x="253" y="53"/>
                    </a:lnTo>
                    <a:lnTo>
                      <a:pt x="252" y="51"/>
                    </a:lnTo>
                    <a:lnTo>
                      <a:pt x="250" y="50"/>
                    </a:lnTo>
                    <a:lnTo>
                      <a:pt x="249" y="48"/>
                    </a:lnTo>
                    <a:lnTo>
                      <a:pt x="249" y="48"/>
                    </a:lnTo>
                    <a:lnTo>
                      <a:pt x="247" y="46"/>
                    </a:lnTo>
                    <a:lnTo>
                      <a:pt x="244" y="44"/>
                    </a:lnTo>
                    <a:lnTo>
                      <a:pt x="236" y="44"/>
                    </a:lnTo>
                    <a:lnTo>
                      <a:pt x="236" y="44"/>
                    </a:lnTo>
                    <a:lnTo>
                      <a:pt x="232" y="43"/>
                    </a:lnTo>
                    <a:lnTo>
                      <a:pt x="230" y="41"/>
                    </a:lnTo>
                    <a:lnTo>
                      <a:pt x="229" y="40"/>
                    </a:lnTo>
                    <a:lnTo>
                      <a:pt x="227" y="40"/>
                    </a:lnTo>
                    <a:lnTo>
                      <a:pt x="227" y="40"/>
                    </a:lnTo>
                    <a:lnTo>
                      <a:pt x="222" y="38"/>
                    </a:lnTo>
                    <a:lnTo>
                      <a:pt x="219" y="37"/>
                    </a:lnTo>
                    <a:lnTo>
                      <a:pt x="216" y="34"/>
                    </a:lnTo>
                    <a:lnTo>
                      <a:pt x="216" y="34"/>
                    </a:lnTo>
                    <a:lnTo>
                      <a:pt x="212" y="33"/>
                    </a:lnTo>
                    <a:lnTo>
                      <a:pt x="206" y="31"/>
                    </a:lnTo>
                    <a:lnTo>
                      <a:pt x="200" y="33"/>
                    </a:lnTo>
                    <a:lnTo>
                      <a:pt x="197" y="34"/>
                    </a:lnTo>
                    <a:lnTo>
                      <a:pt x="197" y="34"/>
                    </a:lnTo>
                    <a:lnTo>
                      <a:pt x="195" y="36"/>
                    </a:lnTo>
                    <a:lnTo>
                      <a:pt x="192" y="36"/>
                    </a:lnTo>
                    <a:lnTo>
                      <a:pt x="186" y="36"/>
                    </a:lnTo>
                    <a:lnTo>
                      <a:pt x="186" y="36"/>
                    </a:lnTo>
                    <a:lnTo>
                      <a:pt x="182" y="37"/>
                    </a:lnTo>
                    <a:lnTo>
                      <a:pt x="178" y="40"/>
                    </a:lnTo>
                    <a:lnTo>
                      <a:pt x="172" y="46"/>
                    </a:lnTo>
                    <a:lnTo>
                      <a:pt x="172" y="46"/>
                    </a:lnTo>
                    <a:lnTo>
                      <a:pt x="169" y="47"/>
                    </a:lnTo>
                    <a:lnTo>
                      <a:pt x="166" y="47"/>
                    </a:lnTo>
                    <a:lnTo>
                      <a:pt x="159" y="48"/>
                    </a:lnTo>
                    <a:lnTo>
                      <a:pt x="159" y="48"/>
                    </a:lnTo>
                    <a:lnTo>
                      <a:pt x="159" y="53"/>
                    </a:lnTo>
                    <a:lnTo>
                      <a:pt x="158" y="57"/>
                    </a:lnTo>
                    <a:lnTo>
                      <a:pt x="158" y="57"/>
                    </a:lnTo>
                    <a:lnTo>
                      <a:pt x="153" y="58"/>
                    </a:lnTo>
                    <a:lnTo>
                      <a:pt x="145" y="61"/>
                    </a:lnTo>
                    <a:lnTo>
                      <a:pt x="133" y="63"/>
                    </a:lnTo>
                    <a:lnTo>
                      <a:pt x="124" y="64"/>
                    </a:lnTo>
                    <a:lnTo>
                      <a:pt x="124" y="64"/>
                    </a:lnTo>
                    <a:lnTo>
                      <a:pt x="119" y="63"/>
                    </a:lnTo>
                    <a:lnTo>
                      <a:pt x="115" y="61"/>
                    </a:lnTo>
                    <a:lnTo>
                      <a:pt x="109" y="55"/>
                    </a:lnTo>
                    <a:lnTo>
                      <a:pt x="102" y="50"/>
                    </a:lnTo>
                    <a:lnTo>
                      <a:pt x="99" y="47"/>
                    </a:lnTo>
                    <a:lnTo>
                      <a:pt x="94" y="47"/>
                    </a:lnTo>
                    <a:lnTo>
                      <a:pt x="94" y="47"/>
                    </a:lnTo>
                    <a:lnTo>
                      <a:pt x="89" y="46"/>
                    </a:lnTo>
                    <a:lnTo>
                      <a:pt x="87" y="44"/>
                    </a:lnTo>
                    <a:lnTo>
                      <a:pt x="81" y="40"/>
                    </a:lnTo>
                    <a:lnTo>
                      <a:pt x="77" y="34"/>
                    </a:lnTo>
                    <a:lnTo>
                      <a:pt x="75" y="27"/>
                    </a:lnTo>
                    <a:lnTo>
                      <a:pt x="75" y="27"/>
                    </a:lnTo>
                    <a:lnTo>
                      <a:pt x="67" y="23"/>
                    </a:lnTo>
                    <a:lnTo>
                      <a:pt x="64" y="21"/>
                    </a:lnTo>
                    <a:lnTo>
                      <a:pt x="62" y="18"/>
                    </a:lnTo>
                    <a:lnTo>
                      <a:pt x="62" y="18"/>
                    </a:lnTo>
                    <a:lnTo>
                      <a:pt x="64" y="16"/>
                    </a:lnTo>
                    <a:lnTo>
                      <a:pt x="65" y="10"/>
                    </a:lnTo>
                    <a:lnTo>
                      <a:pt x="64" y="4"/>
                    </a:lnTo>
                    <a:lnTo>
                      <a:pt x="62" y="4"/>
                    </a:lnTo>
                    <a:lnTo>
                      <a:pt x="60" y="4"/>
                    </a:lnTo>
                    <a:lnTo>
                      <a:pt x="60" y="4"/>
                    </a:lnTo>
                    <a:lnTo>
                      <a:pt x="47" y="14"/>
                    </a:lnTo>
                    <a:lnTo>
                      <a:pt x="37" y="17"/>
                    </a:lnTo>
                    <a:lnTo>
                      <a:pt x="32" y="18"/>
                    </a:lnTo>
                    <a:lnTo>
                      <a:pt x="28" y="18"/>
                    </a:lnTo>
                    <a:lnTo>
                      <a:pt x="28" y="18"/>
                    </a:lnTo>
                    <a:lnTo>
                      <a:pt x="21" y="17"/>
                    </a:lnTo>
                    <a:lnTo>
                      <a:pt x="20" y="16"/>
                    </a:lnTo>
                    <a:lnTo>
                      <a:pt x="20" y="14"/>
                    </a:lnTo>
                    <a:lnTo>
                      <a:pt x="17" y="13"/>
                    </a:lnTo>
                    <a:lnTo>
                      <a:pt x="17" y="13"/>
                    </a:lnTo>
                    <a:lnTo>
                      <a:pt x="14" y="9"/>
                    </a:lnTo>
                    <a:lnTo>
                      <a:pt x="13" y="6"/>
                    </a:lnTo>
                    <a:lnTo>
                      <a:pt x="11" y="1"/>
                    </a:lnTo>
                    <a:lnTo>
                      <a:pt x="10" y="1"/>
                    </a:lnTo>
                    <a:lnTo>
                      <a:pt x="7" y="0"/>
                    </a:lnTo>
                    <a:lnTo>
                      <a:pt x="7" y="0"/>
                    </a:lnTo>
                    <a:lnTo>
                      <a:pt x="5" y="0"/>
                    </a:lnTo>
                    <a:lnTo>
                      <a:pt x="4" y="1"/>
                    </a:lnTo>
                    <a:lnTo>
                      <a:pt x="3" y="4"/>
                    </a:lnTo>
                    <a:lnTo>
                      <a:pt x="3" y="7"/>
                    </a:lnTo>
                    <a:lnTo>
                      <a:pt x="3" y="9"/>
                    </a:lnTo>
                    <a:lnTo>
                      <a:pt x="1" y="9"/>
                    </a:lnTo>
                    <a:lnTo>
                      <a:pt x="1" y="9"/>
                    </a:lnTo>
                    <a:lnTo>
                      <a:pt x="1" y="9"/>
                    </a:lnTo>
                    <a:lnTo>
                      <a:pt x="0" y="10"/>
                    </a:lnTo>
                    <a:lnTo>
                      <a:pt x="0" y="14"/>
                    </a:lnTo>
                    <a:lnTo>
                      <a:pt x="3" y="21"/>
                    </a:lnTo>
                    <a:lnTo>
                      <a:pt x="3" y="21"/>
                    </a:lnTo>
                    <a:lnTo>
                      <a:pt x="3" y="26"/>
                    </a:lnTo>
                    <a:lnTo>
                      <a:pt x="1" y="31"/>
                    </a:lnTo>
                    <a:lnTo>
                      <a:pt x="1" y="36"/>
                    </a:lnTo>
                    <a:lnTo>
                      <a:pt x="3" y="38"/>
                    </a:lnTo>
                    <a:lnTo>
                      <a:pt x="3" y="38"/>
                    </a:lnTo>
                    <a:lnTo>
                      <a:pt x="4" y="41"/>
                    </a:lnTo>
                    <a:lnTo>
                      <a:pt x="7" y="44"/>
                    </a:lnTo>
                    <a:lnTo>
                      <a:pt x="10" y="48"/>
                    </a:lnTo>
                    <a:lnTo>
                      <a:pt x="10" y="51"/>
                    </a:lnTo>
                    <a:lnTo>
                      <a:pt x="10" y="51"/>
                    </a:lnTo>
                    <a:lnTo>
                      <a:pt x="11" y="54"/>
                    </a:lnTo>
                    <a:lnTo>
                      <a:pt x="13" y="57"/>
                    </a:lnTo>
                    <a:lnTo>
                      <a:pt x="14" y="61"/>
                    </a:lnTo>
                    <a:lnTo>
                      <a:pt x="15" y="64"/>
                    </a:lnTo>
                    <a:lnTo>
                      <a:pt x="15" y="64"/>
                    </a:lnTo>
                    <a:lnTo>
                      <a:pt x="17" y="67"/>
                    </a:lnTo>
                    <a:lnTo>
                      <a:pt x="18" y="71"/>
                    </a:lnTo>
                    <a:lnTo>
                      <a:pt x="21" y="73"/>
                    </a:lnTo>
                    <a:lnTo>
                      <a:pt x="24" y="74"/>
                    </a:lnTo>
                    <a:lnTo>
                      <a:pt x="24" y="74"/>
                    </a:lnTo>
                    <a:lnTo>
                      <a:pt x="30" y="75"/>
                    </a:lnTo>
                    <a:lnTo>
                      <a:pt x="31" y="77"/>
                    </a:lnTo>
                    <a:lnTo>
                      <a:pt x="31" y="80"/>
                    </a:lnTo>
                    <a:lnTo>
                      <a:pt x="31" y="80"/>
                    </a:lnTo>
                    <a:lnTo>
                      <a:pt x="31" y="82"/>
                    </a:lnTo>
                    <a:lnTo>
                      <a:pt x="31" y="85"/>
                    </a:lnTo>
                    <a:lnTo>
                      <a:pt x="31" y="88"/>
                    </a:lnTo>
                    <a:lnTo>
                      <a:pt x="28" y="88"/>
                    </a:lnTo>
                    <a:lnTo>
                      <a:pt x="28" y="88"/>
                    </a:lnTo>
                    <a:lnTo>
                      <a:pt x="28" y="90"/>
                    </a:lnTo>
                    <a:lnTo>
                      <a:pt x="27" y="91"/>
                    </a:lnTo>
                    <a:lnTo>
                      <a:pt x="25" y="94"/>
                    </a:lnTo>
                    <a:lnTo>
                      <a:pt x="24" y="98"/>
                    </a:lnTo>
                    <a:lnTo>
                      <a:pt x="23" y="101"/>
                    </a:lnTo>
                    <a:lnTo>
                      <a:pt x="23" y="101"/>
                    </a:lnTo>
                    <a:lnTo>
                      <a:pt x="21" y="104"/>
                    </a:lnTo>
                    <a:lnTo>
                      <a:pt x="21" y="110"/>
                    </a:lnTo>
                    <a:lnTo>
                      <a:pt x="23" y="114"/>
                    </a:lnTo>
                    <a:lnTo>
                      <a:pt x="24" y="117"/>
                    </a:lnTo>
                    <a:lnTo>
                      <a:pt x="24" y="117"/>
                    </a:lnTo>
                    <a:lnTo>
                      <a:pt x="30" y="119"/>
                    </a:lnTo>
                    <a:lnTo>
                      <a:pt x="31" y="122"/>
                    </a:lnTo>
                    <a:lnTo>
                      <a:pt x="32" y="125"/>
                    </a:lnTo>
                    <a:lnTo>
                      <a:pt x="32" y="125"/>
                    </a:lnTo>
                    <a:lnTo>
                      <a:pt x="32" y="127"/>
                    </a:lnTo>
                    <a:lnTo>
                      <a:pt x="34" y="128"/>
                    </a:lnTo>
                    <a:lnTo>
                      <a:pt x="40" y="132"/>
                    </a:lnTo>
                    <a:lnTo>
                      <a:pt x="45" y="135"/>
                    </a:lnTo>
                    <a:lnTo>
                      <a:pt x="50" y="137"/>
                    </a:lnTo>
                    <a:lnTo>
                      <a:pt x="50" y="137"/>
                    </a:lnTo>
                    <a:lnTo>
                      <a:pt x="52" y="138"/>
                    </a:lnTo>
                    <a:lnTo>
                      <a:pt x="54" y="141"/>
                    </a:lnTo>
                    <a:lnTo>
                      <a:pt x="57" y="147"/>
                    </a:lnTo>
                    <a:lnTo>
                      <a:pt x="57" y="147"/>
                    </a:lnTo>
                    <a:lnTo>
                      <a:pt x="58" y="149"/>
                    </a:lnTo>
                    <a:lnTo>
                      <a:pt x="58" y="152"/>
                    </a:lnTo>
                    <a:lnTo>
                      <a:pt x="57" y="155"/>
                    </a:lnTo>
                    <a:lnTo>
                      <a:pt x="57" y="156"/>
                    </a:lnTo>
                    <a:lnTo>
                      <a:pt x="57" y="156"/>
                    </a:lnTo>
                    <a:lnTo>
                      <a:pt x="57" y="159"/>
                    </a:lnTo>
                    <a:lnTo>
                      <a:pt x="60" y="162"/>
                    </a:lnTo>
                    <a:lnTo>
                      <a:pt x="61" y="165"/>
                    </a:lnTo>
                    <a:lnTo>
                      <a:pt x="62" y="168"/>
                    </a:lnTo>
                    <a:lnTo>
                      <a:pt x="62" y="168"/>
                    </a:lnTo>
                    <a:lnTo>
                      <a:pt x="62" y="171"/>
                    </a:lnTo>
                    <a:lnTo>
                      <a:pt x="65" y="174"/>
                    </a:lnTo>
                    <a:lnTo>
                      <a:pt x="71" y="181"/>
                    </a:lnTo>
                    <a:lnTo>
                      <a:pt x="71" y="181"/>
                    </a:lnTo>
                    <a:lnTo>
                      <a:pt x="75" y="179"/>
                    </a:lnTo>
                    <a:lnTo>
                      <a:pt x="75" y="179"/>
                    </a:lnTo>
                    <a:lnTo>
                      <a:pt x="77" y="179"/>
                    </a:lnTo>
                    <a:lnTo>
                      <a:pt x="79" y="178"/>
                    </a:lnTo>
                    <a:lnTo>
                      <a:pt x="79" y="176"/>
                    </a:lnTo>
                    <a:lnTo>
                      <a:pt x="82" y="178"/>
                    </a:lnTo>
                    <a:lnTo>
                      <a:pt x="82" y="178"/>
                    </a:lnTo>
                    <a:lnTo>
                      <a:pt x="85" y="179"/>
                    </a:lnTo>
                    <a:lnTo>
                      <a:pt x="88" y="179"/>
                    </a:lnTo>
                    <a:lnTo>
                      <a:pt x="94" y="178"/>
                    </a:lnTo>
                    <a:lnTo>
                      <a:pt x="94" y="178"/>
                    </a:lnTo>
                    <a:lnTo>
                      <a:pt x="96" y="181"/>
                    </a:lnTo>
                    <a:lnTo>
                      <a:pt x="101" y="186"/>
                    </a:lnTo>
                    <a:lnTo>
                      <a:pt x="109" y="202"/>
                    </a:lnTo>
                    <a:lnTo>
                      <a:pt x="109" y="202"/>
                    </a:lnTo>
                    <a:lnTo>
                      <a:pt x="114" y="212"/>
                    </a:lnTo>
                    <a:lnTo>
                      <a:pt x="115" y="215"/>
                    </a:lnTo>
                    <a:lnTo>
                      <a:pt x="119" y="218"/>
                    </a:lnTo>
                    <a:lnTo>
                      <a:pt x="119" y="218"/>
                    </a:lnTo>
                    <a:lnTo>
                      <a:pt x="124" y="219"/>
                    </a:lnTo>
                    <a:lnTo>
                      <a:pt x="128" y="220"/>
                    </a:lnTo>
                    <a:lnTo>
                      <a:pt x="132" y="222"/>
                    </a:lnTo>
                    <a:lnTo>
                      <a:pt x="138" y="228"/>
                    </a:lnTo>
                    <a:lnTo>
                      <a:pt x="138" y="228"/>
                    </a:lnTo>
                    <a:lnTo>
                      <a:pt x="146" y="232"/>
                    </a:lnTo>
                    <a:lnTo>
                      <a:pt x="156" y="238"/>
                    </a:lnTo>
                    <a:lnTo>
                      <a:pt x="166" y="240"/>
                    </a:lnTo>
                    <a:lnTo>
                      <a:pt x="175" y="240"/>
                    </a:lnTo>
                    <a:lnTo>
                      <a:pt x="175" y="240"/>
                    </a:lnTo>
                    <a:lnTo>
                      <a:pt x="180" y="240"/>
                    </a:lnTo>
                    <a:lnTo>
                      <a:pt x="186" y="236"/>
                    </a:lnTo>
                    <a:lnTo>
                      <a:pt x="193" y="235"/>
                    </a:lnTo>
                    <a:lnTo>
                      <a:pt x="196" y="233"/>
                    </a:lnTo>
                    <a:lnTo>
                      <a:pt x="200" y="233"/>
                    </a:lnTo>
                    <a:lnTo>
                      <a:pt x="200" y="233"/>
                    </a:lnTo>
                    <a:lnTo>
                      <a:pt x="205" y="235"/>
                    </a:lnTo>
                    <a:lnTo>
                      <a:pt x="206" y="238"/>
                    </a:lnTo>
                    <a:lnTo>
                      <a:pt x="209" y="243"/>
                    </a:lnTo>
                    <a:lnTo>
                      <a:pt x="210" y="250"/>
                    </a:lnTo>
                    <a:lnTo>
                      <a:pt x="213" y="255"/>
                    </a:lnTo>
                    <a:lnTo>
                      <a:pt x="213" y="255"/>
                    </a:lnTo>
                    <a:lnTo>
                      <a:pt x="216" y="257"/>
                    </a:lnTo>
                    <a:lnTo>
                      <a:pt x="222" y="259"/>
                    </a:lnTo>
                    <a:lnTo>
                      <a:pt x="240" y="262"/>
                    </a:lnTo>
                    <a:lnTo>
                      <a:pt x="269" y="266"/>
                    </a:lnTo>
                    <a:lnTo>
                      <a:pt x="269" y="266"/>
                    </a:lnTo>
                    <a:lnTo>
                      <a:pt x="286" y="267"/>
                    </a:lnTo>
                    <a:lnTo>
                      <a:pt x="286" y="267"/>
                    </a:lnTo>
                    <a:lnTo>
                      <a:pt x="286" y="263"/>
                    </a:lnTo>
                    <a:lnTo>
                      <a:pt x="286" y="263"/>
                    </a:lnTo>
                    <a:lnTo>
                      <a:pt x="286" y="257"/>
                    </a:lnTo>
                    <a:lnTo>
                      <a:pt x="289" y="253"/>
                    </a:lnTo>
                    <a:lnTo>
                      <a:pt x="291" y="249"/>
                    </a:lnTo>
                    <a:lnTo>
                      <a:pt x="296" y="246"/>
                    </a:lnTo>
                    <a:lnTo>
                      <a:pt x="296" y="246"/>
                    </a:lnTo>
                    <a:lnTo>
                      <a:pt x="303" y="243"/>
                    </a:lnTo>
                    <a:lnTo>
                      <a:pt x="310" y="242"/>
                    </a:lnTo>
                    <a:lnTo>
                      <a:pt x="310" y="242"/>
                    </a:lnTo>
                    <a:lnTo>
                      <a:pt x="311" y="242"/>
                    </a:lnTo>
                    <a:lnTo>
                      <a:pt x="313" y="240"/>
                    </a:lnTo>
                    <a:lnTo>
                      <a:pt x="311" y="236"/>
                    </a:lnTo>
                    <a:lnTo>
                      <a:pt x="308" y="232"/>
                    </a:lnTo>
                    <a:lnTo>
                      <a:pt x="306" y="230"/>
                    </a:lnTo>
                    <a:lnTo>
                      <a:pt x="306" y="23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2" name="Google Shape;1372;p19"/>
              <p:cNvSpPr/>
              <p:nvPr/>
            </p:nvSpPr>
            <p:spPr>
              <a:xfrm>
                <a:off x="5233464" y="3371556"/>
                <a:ext cx="232326" cy="224928"/>
              </a:xfrm>
              <a:custGeom>
                <a:rect b="b" l="l" r="r" t="t"/>
                <a:pathLst>
                  <a:path extrusionOk="0" h="152" w="157">
                    <a:moveTo>
                      <a:pt x="131" y="137"/>
                    </a:moveTo>
                    <a:lnTo>
                      <a:pt x="131" y="137"/>
                    </a:lnTo>
                    <a:lnTo>
                      <a:pt x="134" y="135"/>
                    </a:lnTo>
                    <a:lnTo>
                      <a:pt x="136" y="133"/>
                    </a:lnTo>
                    <a:lnTo>
                      <a:pt x="140" y="132"/>
                    </a:lnTo>
                    <a:lnTo>
                      <a:pt x="140" y="132"/>
                    </a:lnTo>
                    <a:lnTo>
                      <a:pt x="141" y="132"/>
                    </a:lnTo>
                    <a:lnTo>
                      <a:pt x="144" y="133"/>
                    </a:lnTo>
                    <a:lnTo>
                      <a:pt x="150" y="139"/>
                    </a:lnTo>
                    <a:lnTo>
                      <a:pt x="150" y="139"/>
                    </a:lnTo>
                    <a:lnTo>
                      <a:pt x="153" y="136"/>
                    </a:lnTo>
                    <a:lnTo>
                      <a:pt x="157" y="135"/>
                    </a:lnTo>
                    <a:lnTo>
                      <a:pt x="157" y="135"/>
                    </a:lnTo>
                    <a:lnTo>
                      <a:pt x="151" y="128"/>
                    </a:lnTo>
                    <a:lnTo>
                      <a:pt x="148" y="125"/>
                    </a:lnTo>
                    <a:lnTo>
                      <a:pt x="148" y="122"/>
                    </a:lnTo>
                    <a:lnTo>
                      <a:pt x="148" y="122"/>
                    </a:lnTo>
                    <a:lnTo>
                      <a:pt x="147" y="119"/>
                    </a:lnTo>
                    <a:lnTo>
                      <a:pt x="146" y="116"/>
                    </a:lnTo>
                    <a:lnTo>
                      <a:pt x="143" y="113"/>
                    </a:lnTo>
                    <a:lnTo>
                      <a:pt x="143" y="110"/>
                    </a:lnTo>
                    <a:lnTo>
                      <a:pt x="143" y="110"/>
                    </a:lnTo>
                    <a:lnTo>
                      <a:pt x="143" y="109"/>
                    </a:lnTo>
                    <a:lnTo>
                      <a:pt x="144" y="106"/>
                    </a:lnTo>
                    <a:lnTo>
                      <a:pt x="144" y="103"/>
                    </a:lnTo>
                    <a:lnTo>
                      <a:pt x="143" y="101"/>
                    </a:lnTo>
                    <a:lnTo>
                      <a:pt x="143" y="101"/>
                    </a:lnTo>
                    <a:lnTo>
                      <a:pt x="140" y="95"/>
                    </a:lnTo>
                    <a:lnTo>
                      <a:pt x="138" y="92"/>
                    </a:lnTo>
                    <a:lnTo>
                      <a:pt x="136" y="91"/>
                    </a:lnTo>
                    <a:lnTo>
                      <a:pt x="136" y="91"/>
                    </a:lnTo>
                    <a:lnTo>
                      <a:pt x="131" y="89"/>
                    </a:lnTo>
                    <a:lnTo>
                      <a:pt x="126" y="86"/>
                    </a:lnTo>
                    <a:lnTo>
                      <a:pt x="120" y="82"/>
                    </a:lnTo>
                    <a:lnTo>
                      <a:pt x="118" y="81"/>
                    </a:lnTo>
                    <a:lnTo>
                      <a:pt x="118" y="79"/>
                    </a:lnTo>
                    <a:lnTo>
                      <a:pt x="118" y="79"/>
                    </a:lnTo>
                    <a:lnTo>
                      <a:pt x="117" y="76"/>
                    </a:lnTo>
                    <a:lnTo>
                      <a:pt x="116" y="73"/>
                    </a:lnTo>
                    <a:lnTo>
                      <a:pt x="110" y="71"/>
                    </a:lnTo>
                    <a:lnTo>
                      <a:pt x="110" y="71"/>
                    </a:lnTo>
                    <a:lnTo>
                      <a:pt x="109" y="68"/>
                    </a:lnTo>
                    <a:lnTo>
                      <a:pt x="107" y="64"/>
                    </a:lnTo>
                    <a:lnTo>
                      <a:pt x="107" y="58"/>
                    </a:lnTo>
                    <a:lnTo>
                      <a:pt x="109" y="55"/>
                    </a:lnTo>
                    <a:lnTo>
                      <a:pt x="109" y="55"/>
                    </a:lnTo>
                    <a:lnTo>
                      <a:pt x="110" y="52"/>
                    </a:lnTo>
                    <a:lnTo>
                      <a:pt x="111" y="48"/>
                    </a:lnTo>
                    <a:lnTo>
                      <a:pt x="113" y="45"/>
                    </a:lnTo>
                    <a:lnTo>
                      <a:pt x="114" y="44"/>
                    </a:lnTo>
                    <a:lnTo>
                      <a:pt x="114" y="42"/>
                    </a:lnTo>
                    <a:lnTo>
                      <a:pt x="114" y="42"/>
                    </a:lnTo>
                    <a:lnTo>
                      <a:pt x="117" y="42"/>
                    </a:lnTo>
                    <a:lnTo>
                      <a:pt x="117" y="39"/>
                    </a:lnTo>
                    <a:lnTo>
                      <a:pt x="117" y="36"/>
                    </a:lnTo>
                    <a:lnTo>
                      <a:pt x="117" y="34"/>
                    </a:lnTo>
                    <a:lnTo>
                      <a:pt x="117" y="34"/>
                    </a:lnTo>
                    <a:lnTo>
                      <a:pt x="117" y="31"/>
                    </a:lnTo>
                    <a:lnTo>
                      <a:pt x="116" y="29"/>
                    </a:lnTo>
                    <a:lnTo>
                      <a:pt x="110" y="28"/>
                    </a:lnTo>
                    <a:lnTo>
                      <a:pt x="110" y="28"/>
                    </a:lnTo>
                    <a:lnTo>
                      <a:pt x="107" y="27"/>
                    </a:lnTo>
                    <a:lnTo>
                      <a:pt x="104" y="25"/>
                    </a:lnTo>
                    <a:lnTo>
                      <a:pt x="103" y="21"/>
                    </a:lnTo>
                    <a:lnTo>
                      <a:pt x="101" y="18"/>
                    </a:lnTo>
                    <a:lnTo>
                      <a:pt x="101" y="18"/>
                    </a:lnTo>
                    <a:lnTo>
                      <a:pt x="100" y="15"/>
                    </a:lnTo>
                    <a:lnTo>
                      <a:pt x="99" y="11"/>
                    </a:lnTo>
                    <a:lnTo>
                      <a:pt x="97" y="8"/>
                    </a:lnTo>
                    <a:lnTo>
                      <a:pt x="96" y="5"/>
                    </a:lnTo>
                    <a:lnTo>
                      <a:pt x="96" y="5"/>
                    </a:lnTo>
                    <a:lnTo>
                      <a:pt x="94" y="8"/>
                    </a:lnTo>
                    <a:lnTo>
                      <a:pt x="93" y="8"/>
                    </a:lnTo>
                    <a:lnTo>
                      <a:pt x="89" y="7"/>
                    </a:lnTo>
                    <a:lnTo>
                      <a:pt x="83" y="4"/>
                    </a:lnTo>
                    <a:lnTo>
                      <a:pt x="80" y="2"/>
                    </a:lnTo>
                    <a:lnTo>
                      <a:pt x="79" y="2"/>
                    </a:lnTo>
                    <a:lnTo>
                      <a:pt x="79" y="2"/>
                    </a:lnTo>
                    <a:lnTo>
                      <a:pt x="76" y="2"/>
                    </a:lnTo>
                    <a:lnTo>
                      <a:pt x="73" y="2"/>
                    </a:lnTo>
                    <a:lnTo>
                      <a:pt x="70" y="0"/>
                    </a:lnTo>
                    <a:lnTo>
                      <a:pt x="64" y="0"/>
                    </a:lnTo>
                    <a:lnTo>
                      <a:pt x="64" y="0"/>
                    </a:lnTo>
                    <a:lnTo>
                      <a:pt x="62" y="1"/>
                    </a:lnTo>
                    <a:lnTo>
                      <a:pt x="60" y="2"/>
                    </a:lnTo>
                    <a:lnTo>
                      <a:pt x="57" y="5"/>
                    </a:lnTo>
                    <a:lnTo>
                      <a:pt x="57" y="5"/>
                    </a:lnTo>
                    <a:lnTo>
                      <a:pt x="49" y="12"/>
                    </a:lnTo>
                    <a:lnTo>
                      <a:pt x="49" y="12"/>
                    </a:lnTo>
                    <a:lnTo>
                      <a:pt x="44" y="14"/>
                    </a:lnTo>
                    <a:lnTo>
                      <a:pt x="40" y="17"/>
                    </a:lnTo>
                    <a:lnTo>
                      <a:pt x="39" y="19"/>
                    </a:lnTo>
                    <a:lnTo>
                      <a:pt x="39" y="19"/>
                    </a:lnTo>
                    <a:lnTo>
                      <a:pt x="37" y="24"/>
                    </a:lnTo>
                    <a:lnTo>
                      <a:pt x="39" y="28"/>
                    </a:lnTo>
                    <a:lnTo>
                      <a:pt x="40" y="31"/>
                    </a:lnTo>
                    <a:lnTo>
                      <a:pt x="39" y="34"/>
                    </a:lnTo>
                    <a:lnTo>
                      <a:pt x="39" y="34"/>
                    </a:lnTo>
                    <a:lnTo>
                      <a:pt x="39" y="36"/>
                    </a:lnTo>
                    <a:lnTo>
                      <a:pt x="37" y="39"/>
                    </a:lnTo>
                    <a:lnTo>
                      <a:pt x="39" y="46"/>
                    </a:lnTo>
                    <a:lnTo>
                      <a:pt x="39" y="46"/>
                    </a:lnTo>
                    <a:lnTo>
                      <a:pt x="37" y="48"/>
                    </a:lnTo>
                    <a:lnTo>
                      <a:pt x="36" y="52"/>
                    </a:lnTo>
                    <a:lnTo>
                      <a:pt x="35" y="55"/>
                    </a:lnTo>
                    <a:lnTo>
                      <a:pt x="35" y="55"/>
                    </a:lnTo>
                    <a:lnTo>
                      <a:pt x="0" y="73"/>
                    </a:lnTo>
                    <a:lnTo>
                      <a:pt x="0" y="73"/>
                    </a:lnTo>
                    <a:lnTo>
                      <a:pt x="2" y="82"/>
                    </a:lnTo>
                    <a:lnTo>
                      <a:pt x="2" y="82"/>
                    </a:lnTo>
                    <a:lnTo>
                      <a:pt x="5" y="98"/>
                    </a:lnTo>
                    <a:lnTo>
                      <a:pt x="5" y="98"/>
                    </a:lnTo>
                    <a:lnTo>
                      <a:pt x="12" y="96"/>
                    </a:lnTo>
                    <a:lnTo>
                      <a:pt x="17" y="98"/>
                    </a:lnTo>
                    <a:lnTo>
                      <a:pt x="17" y="98"/>
                    </a:lnTo>
                    <a:lnTo>
                      <a:pt x="25" y="101"/>
                    </a:lnTo>
                    <a:lnTo>
                      <a:pt x="33" y="106"/>
                    </a:lnTo>
                    <a:lnTo>
                      <a:pt x="49" y="116"/>
                    </a:lnTo>
                    <a:lnTo>
                      <a:pt x="49" y="116"/>
                    </a:lnTo>
                    <a:lnTo>
                      <a:pt x="69" y="129"/>
                    </a:lnTo>
                    <a:lnTo>
                      <a:pt x="87" y="145"/>
                    </a:lnTo>
                    <a:lnTo>
                      <a:pt x="87" y="145"/>
                    </a:lnTo>
                    <a:lnTo>
                      <a:pt x="93" y="147"/>
                    </a:lnTo>
                    <a:lnTo>
                      <a:pt x="97" y="149"/>
                    </a:lnTo>
                    <a:lnTo>
                      <a:pt x="107" y="150"/>
                    </a:lnTo>
                    <a:lnTo>
                      <a:pt x="107" y="150"/>
                    </a:lnTo>
                    <a:lnTo>
                      <a:pt x="126" y="152"/>
                    </a:lnTo>
                    <a:lnTo>
                      <a:pt x="126" y="152"/>
                    </a:lnTo>
                    <a:lnTo>
                      <a:pt x="128" y="143"/>
                    </a:lnTo>
                    <a:lnTo>
                      <a:pt x="131" y="137"/>
                    </a:lnTo>
                    <a:lnTo>
                      <a:pt x="131" y="13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3" name="Google Shape;1373;p19"/>
              <p:cNvSpPr/>
              <p:nvPr/>
            </p:nvSpPr>
            <p:spPr>
              <a:xfrm>
                <a:off x="5419917" y="3566888"/>
                <a:ext cx="42915" cy="44394"/>
              </a:xfrm>
              <a:custGeom>
                <a:rect b="b" l="l" r="r" t="t"/>
                <a:pathLst>
                  <a:path extrusionOk="0" h="30" w="29">
                    <a:moveTo>
                      <a:pt x="10" y="21"/>
                    </a:moveTo>
                    <a:lnTo>
                      <a:pt x="17" y="28"/>
                    </a:lnTo>
                    <a:lnTo>
                      <a:pt x="29" y="30"/>
                    </a:lnTo>
                    <a:lnTo>
                      <a:pt x="29" y="30"/>
                    </a:lnTo>
                    <a:lnTo>
                      <a:pt x="25" y="17"/>
                    </a:lnTo>
                    <a:lnTo>
                      <a:pt x="22" y="8"/>
                    </a:lnTo>
                    <a:lnTo>
                      <a:pt x="22" y="8"/>
                    </a:lnTo>
                    <a:lnTo>
                      <a:pt x="24" y="7"/>
                    </a:lnTo>
                    <a:lnTo>
                      <a:pt x="24" y="7"/>
                    </a:lnTo>
                    <a:lnTo>
                      <a:pt x="18" y="1"/>
                    </a:lnTo>
                    <a:lnTo>
                      <a:pt x="15" y="0"/>
                    </a:lnTo>
                    <a:lnTo>
                      <a:pt x="14" y="0"/>
                    </a:lnTo>
                    <a:lnTo>
                      <a:pt x="14" y="0"/>
                    </a:lnTo>
                    <a:lnTo>
                      <a:pt x="10" y="1"/>
                    </a:lnTo>
                    <a:lnTo>
                      <a:pt x="8" y="3"/>
                    </a:lnTo>
                    <a:lnTo>
                      <a:pt x="5" y="5"/>
                    </a:lnTo>
                    <a:lnTo>
                      <a:pt x="5" y="5"/>
                    </a:lnTo>
                    <a:lnTo>
                      <a:pt x="2" y="11"/>
                    </a:lnTo>
                    <a:lnTo>
                      <a:pt x="0" y="20"/>
                    </a:lnTo>
                    <a:lnTo>
                      <a:pt x="0" y="20"/>
                    </a:lnTo>
                    <a:lnTo>
                      <a:pt x="10" y="21"/>
                    </a:lnTo>
                    <a:lnTo>
                      <a:pt x="10" y="2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4" name="Google Shape;1374;p19"/>
              <p:cNvSpPr/>
              <p:nvPr/>
            </p:nvSpPr>
            <p:spPr>
              <a:xfrm>
                <a:off x="5322250" y="3851007"/>
                <a:ext cx="253044" cy="153897"/>
              </a:xfrm>
              <a:custGeom>
                <a:rect b="b" l="l" r="r" t="t"/>
                <a:pathLst>
                  <a:path extrusionOk="0" h="104" w="171">
                    <a:moveTo>
                      <a:pt x="135" y="4"/>
                    </a:moveTo>
                    <a:lnTo>
                      <a:pt x="135" y="4"/>
                    </a:lnTo>
                    <a:lnTo>
                      <a:pt x="127" y="6"/>
                    </a:lnTo>
                    <a:lnTo>
                      <a:pt x="117" y="6"/>
                    </a:lnTo>
                    <a:lnTo>
                      <a:pt x="108" y="6"/>
                    </a:lnTo>
                    <a:lnTo>
                      <a:pt x="104" y="7"/>
                    </a:lnTo>
                    <a:lnTo>
                      <a:pt x="104" y="7"/>
                    </a:lnTo>
                    <a:lnTo>
                      <a:pt x="91" y="15"/>
                    </a:lnTo>
                    <a:lnTo>
                      <a:pt x="84" y="23"/>
                    </a:lnTo>
                    <a:lnTo>
                      <a:pt x="78" y="28"/>
                    </a:lnTo>
                    <a:lnTo>
                      <a:pt x="78" y="28"/>
                    </a:lnTo>
                    <a:lnTo>
                      <a:pt x="77" y="33"/>
                    </a:lnTo>
                    <a:lnTo>
                      <a:pt x="74" y="34"/>
                    </a:lnTo>
                    <a:lnTo>
                      <a:pt x="71" y="34"/>
                    </a:lnTo>
                    <a:lnTo>
                      <a:pt x="68" y="33"/>
                    </a:lnTo>
                    <a:lnTo>
                      <a:pt x="68" y="33"/>
                    </a:lnTo>
                    <a:lnTo>
                      <a:pt x="63" y="31"/>
                    </a:lnTo>
                    <a:lnTo>
                      <a:pt x="56" y="30"/>
                    </a:lnTo>
                    <a:lnTo>
                      <a:pt x="49" y="30"/>
                    </a:lnTo>
                    <a:lnTo>
                      <a:pt x="46" y="28"/>
                    </a:lnTo>
                    <a:lnTo>
                      <a:pt x="46" y="28"/>
                    </a:lnTo>
                    <a:lnTo>
                      <a:pt x="37" y="27"/>
                    </a:lnTo>
                    <a:lnTo>
                      <a:pt x="26" y="27"/>
                    </a:lnTo>
                    <a:lnTo>
                      <a:pt x="26" y="27"/>
                    </a:lnTo>
                    <a:lnTo>
                      <a:pt x="21" y="27"/>
                    </a:lnTo>
                    <a:lnTo>
                      <a:pt x="19" y="25"/>
                    </a:lnTo>
                    <a:lnTo>
                      <a:pt x="16" y="25"/>
                    </a:lnTo>
                    <a:lnTo>
                      <a:pt x="14" y="25"/>
                    </a:lnTo>
                    <a:lnTo>
                      <a:pt x="14" y="25"/>
                    </a:lnTo>
                    <a:lnTo>
                      <a:pt x="10" y="27"/>
                    </a:lnTo>
                    <a:lnTo>
                      <a:pt x="7" y="31"/>
                    </a:lnTo>
                    <a:lnTo>
                      <a:pt x="7" y="31"/>
                    </a:lnTo>
                    <a:lnTo>
                      <a:pt x="7" y="33"/>
                    </a:lnTo>
                    <a:lnTo>
                      <a:pt x="7" y="35"/>
                    </a:lnTo>
                    <a:lnTo>
                      <a:pt x="7" y="40"/>
                    </a:lnTo>
                    <a:lnTo>
                      <a:pt x="7" y="40"/>
                    </a:lnTo>
                    <a:lnTo>
                      <a:pt x="0" y="44"/>
                    </a:lnTo>
                    <a:lnTo>
                      <a:pt x="0" y="44"/>
                    </a:lnTo>
                    <a:lnTo>
                      <a:pt x="2" y="50"/>
                    </a:lnTo>
                    <a:lnTo>
                      <a:pt x="2" y="54"/>
                    </a:lnTo>
                    <a:lnTo>
                      <a:pt x="2" y="54"/>
                    </a:lnTo>
                    <a:lnTo>
                      <a:pt x="0" y="58"/>
                    </a:lnTo>
                    <a:lnTo>
                      <a:pt x="2" y="65"/>
                    </a:lnTo>
                    <a:lnTo>
                      <a:pt x="3" y="72"/>
                    </a:lnTo>
                    <a:lnTo>
                      <a:pt x="6" y="80"/>
                    </a:lnTo>
                    <a:lnTo>
                      <a:pt x="6" y="80"/>
                    </a:lnTo>
                    <a:lnTo>
                      <a:pt x="9" y="85"/>
                    </a:lnTo>
                    <a:lnTo>
                      <a:pt x="10" y="92"/>
                    </a:lnTo>
                    <a:lnTo>
                      <a:pt x="10" y="99"/>
                    </a:lnTo>
                    <a:lnTo>
                      <a:pt x="12" y="102"/>
                    </a:lnTo>
                    <a:lnTo>
                      <a:pt x="12" y="102"/>
                    </a:lnTo>
                    <a:lnTo>
                      <a:pt x="16" y="104"/>
                    </a:lnTo>
                    <a:lnTo>
                      <a:pt x="24" y="104"/>
                    </a:lnTo>
                    <a:lnTo>
                      <a:pt x="33" y="102"/>
                    </a:lnTo>
                    <a:lnTo>
                      <a:pt x="41" y="99"/>
                    </a:lnTo>
                    <a:lnTo>
                      <a:pt x="41" y="99"/>
                    </a:lnTo>
                    <a:lnTo>
                      <a:pt x="47" y="97"/>
                    </a:lnTo>
                    <a:lnTo>
                      <a:pt x="51" y="94"/>
                    </a:lnTo>
                    <a:lnTo>
                      <a:pt x="61" y="92"/>
                    </a:lnTo>
                    <a:lnTo>
                      <a:pt x="61" y="92"/>
                    </a:lnTo>
                    <a:lnTo>
                      <a:pt x="67" y="92"/>
                    </a:lnTo>
                    <a:lnTo>
                      <a:pt x="71" y="89"/>
                    </a:lnTo>
                    <a:lnTo>
                      <a:pt x="78" y="84"/>
                    </a:lnTo>
                    <a:lnTo>
                      <a:pt x="78" y="84"/>
                    </a:lnTo>
                    <a:lnTo>
                      <a:pt x="81" y="82"/>
                    </a:lnTo>
                    <a:lnTo>
                      <a:pt x="86" y="82"/>
                    </a:lnTo>
                    <a:lnTo>
                      <a:pt x="95" y="82"/>
                    </a:lnTo>
                    <a:lnTo>
                      <a:pt x="95" y="82"/>
                    </a:lnTo>
                    <a:lnTo>
                      <a:pt x="98" y="81"/>
                    </a:lnTo>
                    <a:lnTo>
                      <a:pt x="101" y="80"/>
                    </a:lnTo>
                    <a:lnTo>
                      <a:pt x="107" y="74"/>
                    </a:lnTo>
                    <a:lnTo>
                      <a:pt x="107" y="74"/>
                    </a:lnTo>
                    <a:lnTo>
                      <a:pt x="113" y="70"/>
                    </a:lnTo>
                    <a:lnTo>
                      <a:pt x="120" y="68"/>
                    </a:lnTo>
                    <a:lnTo>
                      <a:pt x="141" y="62"/>
                    </a:lnTo>
                    <a:lnTo>
                      <a:pt x="141" y="62"/>
                    </a:lnTo>
                    <a:lnTo>
                      <a:pt x="150" y="58"/>
                    </a:lnTo>
                    <a:lnTo>
                      <a:pt x="154" y="54"/>
                    </a:lnTo>
                    <a:lnTo>
                      <a:pt x="155" y="50"/>
                    </a:lnTo>
                    <a:lnTo>
                      <a:pt x="157" y="45"/>
                    </a:lnTo>
                    <a:lnTo>
                      <a:pt x="157" y="45"/>
                    </a:lnTo>
                    <a:lnTo>
                      <a:pt x="159" y="44"/>
                    </a:lnTo>
                    <a:lnTo>
                      <a:pt x="162" y="43"/>
                    </a:lnTo>
                    <a:lnTo>
                      <a:pt x="171" y="41"/>
                    </a:lnTo>
                    <a:lnTo>
                      <a:pt x="171" y="41"/>
                    </a:lnTo>
                    <a:lnTo>
                      <a:pt x="151" y="0"/>
                    </a:lnTo>
                    <a:lnTo>
                      <a:pt x="151" y="0"/>
                    </a:lnTo>
                    <a:lnTo>
                      <a:pt x="135" y="4"/>
                    </a:lnTo>
                    <a:lnTo>
                      <a:pt x="135" y="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5" name="Google Shape;1375;p19"/>
              <p:cNvSpPr/>
              <p:nvPr/>
            </p:nvSpPr>
            <p:spPr>
              <a:xfrm>
                <a:off x="5545698" y="3698590"/>
                <a:ext cx="189412" cy="213089"/>
              </a:xfrm>
              <a:custGeom>
                <a:rect b="b" l="l" r="r" t="t"/>
                <a:pathLst>
                  <a:path extrusionOk="0" h="144" w="128">
                    <a:moveTo>
                      <a:pt x="64" y="3"/>
                    </a:moveTo>
                    <a:lnTo>
                      <a:pt x="64" y="16"/>
                    </a:lnTo>
                    <a:lnTo>
                      <a:pt x="54" y="29"/>
                    </a:lnTo>
                    <a:lnTo>
                      <a:pt x="48" y="42"/>
                    </a:lnTo>
                    <a:lnTo>
                      <a:pt x="48" y="42"/>
                    </a:lnTo>
                    <a:lnTo>
                      <a:pt x="51" y="42"/>
                    </a:lnTo>
                    <a:lnTo>
                      <a:pt x="51" y="42"/>
                    </a:lnTo>
                    <a:lnTo>
                      <a:pt x="54" y="43"/>
                    </a:lnTo>
                    <a:lnTo>
                      <a:pt x="57" y="46"/>
                    </a:lnTo>
                    <a:lnTo>
                      <a:pt x="60" y="50"/>
                    </a:lnTo>
                    <a:lnTo>
                      <a:pt x="60" y="53"/>
                    </a:lnTo>
                    <a:lnTo>
                      <a:pt x="60" y="53"/>
                    </a:lnTo>
                    <a:lnTo>
                      <a:pt x="55" y="70"/>
                    </a:lnTo>
                    <a:lnTo>
                      <a:pt x="51" y="82"/>
                    </a:lnTo>
                    <a:lnTo>
                      <a:pt x="48" y="87"/>
                    </a:lnTo>
                    <a:lnTo>
                      <a:pt x="48" y="87"/>
                    </a:lnTo>
                    <a:lnTo>
                      <a:pt x="31" y="93"/>
                    </a:lnTo>
                    <a:lnTo>
                      <a:pt x="0" y="103"/>
                    </a:lnTo>
                    <a:lnTo>
                      <a:pt x="0" y="103"/>
                    </a:lnTo>
                    <a:lnTo>
                      <a:pt x="20" y="144"/>
                    </a:lnTo>
                    <a:lnTo>
                      <a:pt x="20" y="144"/>
                    </a:lnTo>
                    <a:lnTo>
                      <a:pt x="24" y="141"/>
                    </a:lnTo>
                    <a:lnTo>
                      <a:pt x="24" y="141"/>
                    </a:lnTo>
                    <a:lnTo>
                      <a:pt x="30" y="140"/>
                    </a:lnTo>
                    <a:lnTo>
                      <a:pt x="37" y="138"/>
                    </a:lnTo>
                    <a:lnTo>
                      <a:pt x="44" y="138"/>
                    </a:lnTo>
                    <a:lnTo>
                      <a:pt x="50" y="137"/>
                    </a:lnTo>
                    <a:lnTo>
                      <a:pt x="50" y="137"/>
                    </a:lnTo>
                    <a:lnTo>
                      <a:pt x="51" y="137"/>
                    </a:lnTo>
                    <a:lnTo>
                      <a:pt x="53" y="136"/>
                    </a:lnTo>
                    <a:lnTo>
                      <a:pt x="53" y="133"/>
                    </a:lnTo>
                    <a:lnTo>
                      <a:pt x="53" y="128"/>
                    </a:lnTo>
                    <a:lnTo>
                      <a:pt x="55" y="124"/>
                    </a:lnTo>
                    <a:lnTo>
                      <a:pt x="55" y="124"/>
                    </a:lnTo>
                    <a:lnTo>
                      <a:pt x="61" y="123"/>
                    </a:lnTo>
                    <a:lnTo>
                      <a:pt x="65" y="123"/>
                    </a:lnTo>
                    <a:lnTo>
                      <a:pt x="70" y="123"/>
                    </a:lnTo>
                    <a:lnTo>
                      <a:pt x="74" y="121"/>
                    </a:lnTo>
                    <a:lnTo>
                      <a:pt x="74" y="121"/>
                    </a:lnTo>
                    <a:lnTo>
                      <a:pt x="75" y="120"/>
                    </a:lnTo>
                    <a:lnTo>
                      <a:pt x="78" y="114"/>
                    </a:lnTo>
                    <a:lnTo>
                      <a:pt x="80" y="110"/>
                    </a:lnTo>
                    <a:lnTo>
                      <a:pt x="84" y="107"/>
                    </a:lnTo>
                    <a:lnTo>
                      <a:pt x="84" y="107"/>
                    </a:lnTo>
                    <a:lnTo>
                      <a:pt x="91" y="106"/>
                    </a:lnTo>
                    <a:lnTo>
                      <a:pt x="94" y="104"/>
                    </a:lnTo>
                    <a:lnTo>
                      <a:pt x="94" y="101"/>
                    </a:lnTo>
                    <a:lnTo>
                      <a:pt x="94" y="101"/>
                    </a:lnTo>
                    <a:lnTo>
                      <a:pt x="94" y="97"/>
                    </a:lnTo>
                    <a:lnTo>
                      <a:pt x="94" y="90"/>
                    </a:lnTo>
                    <a:lnTo>
                      <a:pt x="97" y="83"/>
                    </a:lnTo>
                    <a:lnTo>
                      <a:pt x="98" y="82"/>
                    </a:lnTo>
                    <a:lnTo>
                      <a:pt x="100" y="80"/>
                    </a:lnTo>
                    <a:lnTo>
                      <a:pt x="100" y="80"/>
                    </a:lnTo>
                    <a:lnTo>
                      <a:pt x="104" y="79"/>
                    </a:lnTo>
                    <a:lnTo>
                      <a:pt x="108" y="77"/>
                    </a:lnTo>
                    <a:lnTo>
                      <a:pt x="111" y="74"/>
                    </a:lnTo>
                    <a:lnTo>
                      <a:pt x="112" y="72"/>
                    </a:lnTo>
                    <a:lnTo>
                      <a:pt x="112" y="72"/>
                    </a:lnTo>
                    <a:lnTo>
                      <a:pt x="114" y="69"/>
                    </a:lnTo>
                    <a:lnTo>
                      <a:pt x="118" y="63"/>
                    </a:lnTo>
                    <a:lnTo>
                      <a:pt x="125" y="53"/>
                    </a:lnTo>
                    <a:lnTo>
                      <a:pt x="125" y="53"/>
                    </a:lnTo>
                    <a:lnTo>
                      <a:pt x="128" y="49"/>
                    </a:lnTo>
                    <a:lnTo>
                      <a:pt x="128" y="46"/>
                    </a:lnTo>
                    <a:lnTo>
                      <a:pt x="127" y="45"/>
                    </a:lnTo>
                    <a:lnTo>
                      <a:pt x="125" y="45"/>
                    </a:lnTo>
                    <a:lnTo>
                      <a:pt x="125" y="45"/>
                    </a:lnTo>
                    <a:lnTo>
                      <a:pt x="121" y="42"/>
                    </a:lnTo>
                    <a:lnTo>
                      <a:pt x="117" y="36"/>
                    </a:lnTo>
                    <a:lnTo>
                      <a:pt x="111" y="27"/>
                    </a:lnTo>
                    <a:lnTo>
                      <a:pt x="111" y="27"/>
                    </a:lnTo>
                    <a:lnTo>
                      <a:pt x="108" y="25"/>
                    </a:lnTo>
                    <a:lnTo>
                      <a:pt x="101" y="25"/>
                    </a:lnTo>
                    <a:lnTo>
                      <a:pt x="92" y="22"/>
                    </a:lnTo>
                    <a:lnTo>
                      <a:pt x="88" y="20"/>
                    </a:lnTo>
                    <a:lnTo>
                      <a:pt x="84" y="17"/>
                    </a:lnTo>
                    <a:lnTo>
                      <a:pt x="84" y="17"/>
                    </a:lnTo>
                    <a:lnTo>
                      <a:pt x="81" y="13"/>
                    </a:lnTo>
                    <a:lnTo>
                      <a:pt x="78" y="10"/>
                    </a:lnTo>
                    <a:lnTo>
                      <a:pt x="75" y="0"/>
                    </a:lnTo>
                    <a:lnTo>
                      <a:pt x="70" y="3"/>
                    </a:lnTo>
                    <a:lnTo>
                      <a:pt x="64" y="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6" name="Google Shape;1376;p19"/>
              <p:cNvSpPr/>
              <p:nvPr/>
            </p:nvSpPr>
            <p:spPr>
              <a:xfrm>
                <a:off x="5514623" y="3676392"/>
                <a:ext cx="25157" cy="36995"/>
              </a:xfrm>
              <a:custGeom>
                <a:rect b="b" l="l" r="r" t="t"/>
                <a:pathLst>
                  <a:path extrusionOk="0" h="25" w="17">
                    <a:moveTo>
                      <a:pt x="14" y="25"/>
                    </a:moveTo>
                    <a:lnTo>
                      <a:pt x="14" y="25"/>
                    </a:lnTo>
                    <a:lnTo>
                      <a:pt x="14" y="23"/>
                    </a:lnTo>
                    <a:lnTo>
                      <a:pt x="14" y="20"/>
                    </a:lnTo>
                    <a:lnTo>
                      <a:pt x="14" y="20"/>
                    </a:lnTo>
                    <a:lnTo>
                      <a:pt x="15" y="15"/>
                    </a:lnTo>
                    <a:lnTo>
                      <a:pt x="17" y="8"/>
                    </a:lnTo>
                    <a:lnTo>
                      <a:pt x="15" y="3"/>
                    </a:lnTo>
                    <a:lnTo>
                      <a:pt x="14" y="1"/>
                    </a:lnTo>
                    <a:lnTo>
                      <a:pt x="12" y="0"/>
                    </a:lnTo>
                    <a:lnTo>
                      <a:pt x="12" y="0"/>
                    </a:lnTo>
                    <a:lnTo>
                      <a:pt x="10" y="0"/>
                    </a:lnTo>
                    <a:lnTo>
                      <a:pt x="7" y="1"/>
                    </a:lnTo>
                    <a:lnTo>
                      <a:pt x="4" y="5"/>
                    </a:lnTo>
                    <a:lnTo>
                      <a:pt x="2" y="11"/>
                    </a:lnTo>
                    <a:lnTo>
                      <a:pt x="1" y="15"/>
                    </a:lnTo>
                    <a:lnTo>
                      <a:pt x="1" y="15"/>
                    </a:lnTo>
                    <a:lnTo>
                      <a:pt x="1" y="15"/>
                    </a:lnTo>
                    <a:lnTo>
                      <a:pt x="0" y="15"/>
                    </a:lnTo>
                    <a:lnTo>
                      <a:pt x="0" y="15"/>
                    </a:lnTo>
                    <a:lnTo>
                      <a:pt x="2" y="21"/>
                    </a:lnTo>
                    <a:lnTo>
                      <a:pt x="7" y="24"/>
                    </a:lnTo>
                    <a:lnTo>
                      <a:pt x="10" y="25"/>
                    </a:lnTo>
                    <a:lnTo>
                      <a:pt x="14" y="25"/>
                    </a:lnTo>
                    <a:lnTo>
                      <a:pt x="14" y="2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7" name="Google Shape;1377;p19"/>
              <p:cNvSpPr/>
              <p:nvPr/>
            </p:nvSpPr>
            <p:spPr>
              <a:xfrm>
                <a:off x="5544219" y="3670473"/>
                <a:ext cx="112464" cy="90267"/>
              </a:xfrm>
              <a:custGeom>
                <a:rect b="b" l="l" r="r" t="t"/>
                <a:pathLst>
                  <a:path extrusionOk="0" h="61" w="76">
                    <a:moveTo>
                      <a:pt x="12" y="56"/>
                    </a:moveTo>
                    <a:lnTo>
                      <a:pt x="12" y="56"/>
                    </a:lnTo>
                    <a:lnTo>
                      <a:pt x="28" y="59"/>
                    </a:lnTo>
                    <a:lnTo>
                      <a:pt x="49" y="61"/>
                    </a:lnTo>
                    <a:lnTo>
                      <a:pt x="55" y="48"/>
                    </a:lnTo>
                    <a:lnTo>
                      <a:pt x="65" y="35"/>
                    </a:lnTo>
                    <a:lnTo>
                      <a:pt x="65" y="22"/>
                    </a:lnTo>
                    <a:lnTo>
                      <a:pt x="71" y="22"/>
                    </a:lnTo>
                    <a:lnTo>
                      <a:pt x="76" y="19"/>
                    </a:lnTo>
                    <a:lnTo>
                      <a:pt x="76" y="19"/>
                    </a:lnTo>
                    <a:lnTo>
                      <a:pt x="73" y="5"/>
                    </a:lnTo>
                    <a:lnTo>
                      <a:pt x="73" y="1"/>
                    </a:lnTo>
                    <a:lnTo>
                      <a:pt x="72" y="0"/>
                    </a:lnTo>
                    <a:lnTo>
                      <a:pt x="72" y="0"/>
                    </a:lnTo>
                    <a:lnTo>
                      <a:pt x="69" y="1"/>
                    </a:lnTo>
                    <a:lnTo>
                      <a:pt x="64" y="7"/>
                    </a:lnTo>
                    <a:lnTo>
                      <a:pt x="58" y="14"/>
                    </a:lnTo>
                    <a:lnTo>
                      <a:pt x="54" y="21"/>
                    </a:lnTo>
                    <a:lnTo>
                      <a:pt x="54" y="21"/>
                    </a:lnTo>
                    <a:lnTo>
                      <a:pt x="48" y="27"/>
                    </a:lnTo>
                    <a:lnTo>
                      <a:pt x="41" y="32"/>
                    </a:lnTo>
                    <a:lnTo>
                      <a:pt x="32" y="35"/>
                    </a:lnTo>
                    <a:lnTo>
                      <a:pt x="22" y="35"/>
                    </a:lnTo>
                    <a:lnTo>
                      <a:pt x="22" y="35"/>
                    </a:lnTo>
                    <a:lnTo>
                      <a:pt x="15" y="35"/>
                    </a:lnTo>
                    <a:lnTo>
                      <a:pt x="9" y="36"/>
                    </a:lnTo>
                    <a:lnTo>
                      <a:pt x="4" y="39"/>
                    </a:lnTo>
                    <a:lnTo>
                      <a:pt x="4" y="39"/>
                    </a:lnTo>
                    <a:lnTo>
                      <a:pt x="2" y="41"/>
                    </a:lnTo>
                    <a:lnTo>
                      <a:pt x="0" y="39"/>
                    </a:lnTo>
                    <a:lnTo>
                      <a:pt x="0" y="39"/>
                    </a:lnTo>
                    <a:lnTo>
                      <a:pt x="2" y="45"/>
                    </a:lnTo>
                    <a:lnTo>
                      <a:pt x="7" y="51"/>
                    </a:lnTo>
                    <a:lnTo>
                      <a:pt x="12" y="56"/>
                    </a:lnTo>
                    <a:lnTo>
                      <a:pt x="12" y="5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8" name="Google Shape;1378;p19"/>
              <p:cNvSpPr/>
              <p:nvPr/>
            </p:nvSpPr>
            <p:spPr>
              <a:xfrm>
                <a:off x="5141718" y="3503258"/>
                <a:ext cx="11838" cy="31076"/>
              </a:xfrm>
              <a:custGeom>
                <a:rect b="b" l="l" r="r" t="t"/>
                <a:pathLst>
                  <a:path extrusionOk="0" h="21" w="8">
                    <a:moveTo>
                      <a:pt x="4" y="0"/>
                    </a:moveTo>
                    <a:lnTo>
                      <a:pt x="4" y="0"/>
                    </a:lnTo>
                    <a:lnTo>
                      <a:pt x="3" y="2"/>
                    </a:lnTo>
                    <a:lnTo>
                      <a:pt x="1" y="6"/>
                    </a:lnTo>
                    <a:lnTo>
                      <a:pt x="0" y="12"/>
                    </a:lnTo>
                    <a:lnTo>
                      <a:pt x="0" y="12"/>
                    </a:lnTo>
                    <a:lnTo>
                      <a:pt x="1" y="16"/>
                    </a:lnTo>
                    <a:lnTo>
                      <a:pt x="7" y="21"/>
                    </a:lnTo>
                    <a:lnTo>
                      <a:pt x="7" y="21"/>
                    </a:lnTo>
                    <a:lnTo>
                      <a:pt x="8" y="3"/>
                    </a:lnTo>
                    <a:lnTo>
                      <a:pt x="8" y="3"/>
                    </a:lnTo>
                    <a:lnTo>
                      <a:pt x="8" y="0"/>
                    </a:lnTo>
                    <a:lnTo>
                      <a:pt x="8" y="0"/>
                    </a:lnTo>
                    <a:lnTo>
                      <a:pt x="4" y="0"/>
                    </a:lnTo>
                    <a:lnTo>
                      <a:pt x="4"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79" name="Google Shape;1379;p19"/>
              <p:cNvSpPr/>
              <p:nvPr/>
            </p:nvSpPr>
            <p:spPr>
              <a:xfrm>
                <a:off x="5122480" y="3482541"/>
                <a:ext cx="34036" cy="99146"/>
              </a:xfrm>
              <a:custGeom>
                <a:rect b="b" l="l" r="r" t="t"/>
                <a:pathLst>
                  <a:path extrusionOk="0" h="67" w="23">
                    <a:moveTo>
                      <a:pt x="10" y="65"/>
                    </a:moveTo>
                    <a:lnTo>
                      <a:pt x="10" y="65"/>
                    </a:lnTo>
                    <a:lnTo>
                      <a:pt x="13" y="67"/>
                    </a:lnTo>
                    <a:lnTo>
                      <a:pt x="13" y="67"/>
                    </a:lnTo>
                    <a:lnTo>
                      <a:pt x="14" y="53"/>
                    </a:lnTo>
                    <a:lnTo>
                      <a:pt x="17" y="44"/>
                    </a:lnTo>
                    <a:lnTo>
                      <a:pt x="17" y="44"/>
                    </a:lnTo>
                    <a:lnTo>
                      <a:pt x="18" y="40"/>
                    </a:lnTo>
                    <a:lnTo>
                      <a:pt x="20" y="35"/>
                    </a:lnTo>
                    <a:lnTo>
                      <a:pt x="20" y="35"/>
                    </a:lnTo>
                    <a:lnTo>
                      <a:pt x="14" y="30"/>
                    </a:lnTo>
                    <a:lnTo>
                      <a:pt x="13" y="26"/>
                    </a:lnTo>
                    <a:lnTo>
                      <a:pt x="13" y="26"/>
                    </a:lnTo>
                    <a:lnTo>
                      <a:pt x="14" y="20"/>
                    </a:lnTo>
                    <a:lnTo>
                      <a:pt x="16" y="16"/>
                    </a:lnTo>
                    <a:lnTo>
                      <a:pt x="17" y="14"/>
                    </a:lnTo>
                    <a:lnTo>
                      <a:pt x="17" y="14"/>
                    </a:lnTo>
                    <a:lnTo>
                      <a:pt x="21" y="14"/>
                    </a:lnTo>
                    <a:lnTo>
                      <a:pt x="21" y="14"/>
                    </a:lnTo>
                    <a:lnTo>
                      <a:pt x="23" y="3"/>
                    </a:lnTo>
                    <a:lnTo>
                      <a:pt x="14" y="0"/>
                    </a:lnTo>
                    <a:lnTo>
                      <a:pt x="14" y="0"/>
                    </a:lnTo>
                    <a:lnTo>
                      <a:pt x="13" y="7"/>
                    </a:lnTo>
                    <a:lnTo>
                      <a:pt x="13" y="7"/>
                    </a:lnTo>
                    <a:lnTo>
                      <a:pt x="10" y="14"/>
                    </a:lnTo>
                    <a:lnTo>
                      <a:pt x="7" y="23"/>
                    </a:lnTo>
                    <a:lnTo>
                      <a:pt x="0" y="35"/>
                    </a:lnTo>
                    <a:lnTo>
                      <a:pt x="11" y="64"/>
                    </a:lnTo>
                    <a:lnTo>
                      <a:pt x="10" y="6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0" name="Google Shape;1380;p19"/>
              <p:cNvSpPr/>
              <p:nvPr/>
            </p:nvSpPr>
            <p:spPr>
              <a:xfrm>
                <a:off x="5141718" y="3479582"/>
                <a:ext cx="99146" cy="109504"/>
              </a:xfrm>
              <a:custGeom>
                <a:rect b="b" l="l" r="r" t="t"/>
                <a:pathLst>
                  <a:path extrusionOk="0" h="74" w="67">
                    <a:moveTo>
                      <a:pt x="62" y="0"/>
                    </a:moveTo>
                    <a:lnTo>
                      <a:pt x="62" y="0"/>
                    </a:lnTo>
                    <a:lnTo>
                      <a:pt x="41" y="10"/>
                    </a:lnTo>
                    <a:lnTo>
                      <a:pt x="41" y="10"/>
                    </a:lnTo>
                    <a:lnTo>
                      <a:pt x="37" y="12"/>
                    </a:lnTo>
                    <a:lnTo>
                      <a:pt x="33" y="15"/>
                    </a:lnTo>
                    <a:lnTo>
                      <a:pt x="27" y="19"/>
                    </a:lnTo>
                    <a:lnTo>
                      <a:pt x="11" y="10"/>
                    </a:lnTo>
                    <a:lnTo>
                      <a:pt x="10" y="5"/>
                    </a:lnTo>
                    <a:lnTo>
                      <a:pt x="10" y="5"/>
                    </a:lnTo>
                    <a:lnTo>
                      <a:pt x="10" y="5"/>
                    </a:lnTo>
                    <a:lnTo>
                      <a:pt x="8" y="19"/>
                    </a:lnTo>
                    <a:lnTo>
                      <a:pt x="8" y="19"/>
                    </a:lnTo>
                    <a:lnTo>
                      <a:pt x="7" y="32"/>
                    </a:lnTo>
                    <a:lnTo>
                      <a:pt x="5" y="40"/>
                    </a:lnTo>
                    <a:lnTo>
                      <a:pt x="4" y="46"/>
                    </a:lnTo>
                    <a:lnTo>
                      <a:pt x="4" y="46"/>
                    </a:lnTo>
                    <a:lnTo>
                      <a:pt x="1" y="55"/>
                    </a:lnTo>
                    <a:lnTo>
                      <a:pt x="0" y="69"/>
                    </a:lnTo>
                    <a:lnTo>
                      <a:pt x="0" y="69"/>
                    </a:lnTo>
                    <a:lnTo>
                      <a:pt x="7" y="73"/>
                    </a:lnTo>
                    <a:lnTo>
                      <a:pt x="14" y="74"/>
                    </a:lnTo>
                    <a:lnTo>
                      <a:pt x="14" y="74"/>
                    </a:lnTo>
                    <a:lnTo>
                      <a:pt x="18" y="74"/>
                    </a:lnTo>
                    <a:lnTo>
                      <a:pt x="23" y="72"/>
                    </a:lnTo>
                    <a:lnTo>
                      <a:pt x="25" y="69"/>
                    </a:lnTo>
                    <a:lnTo>
                      <a:pt x="27" y="66"/>
                    </a:lnTo>
                    <a:lnTo>
                      <a:pt x="27" y="66"/>
                    </a:lnTo>
                    <a:lnTo>
                      <a:pt x="27" y="63"/>
                    </a:lnTo>
                    <a:lnTo>
                      <a:pt x="30" y="62"/>
                    </a:lnTo>
                    <a:lnTo>
                      <a:pt x="37" y="60"/>
                    </a:lnTo>
                    <a:lnTo>
                      <a:pt x="37" y="60"/>
                    </a:lnTo>
                    <a:lnTo>
                      <a:pt x="40" y="60"/>
                    </a:lnTo>
                    <a:lnTo>
                      <a:pt x="41" y="57"/>
                    </a:lnTo>
                    <a:lnTo>
                      <a:pt x="44" y="56"/>
                    </a:lnTo>
                    <a:lnTo>
                      <a:pt x="45" y="53"/>
                    </a:lnTo>
                    <a:lnTo>
                      <a:pt x="45" y="53"/>
                    </a:lnTo>
                    <a:lnTo>
                      <a:pt x="47" y="52"/>
                    </a:lnTo>
                    <a:lnTo>
                      <a:pt x="45" y="50"/>
                    </a:lnTo>
                    <a:lnTo>
                      <a:pt x="42" y="46"/>
                    </a:lnTo>
                    <a:lnTo>
                      <a:pt x="38" y="42"/>
                    </a:lnTo>
                    <a:lnTo>
                      <a:pt x="34" y="39"/>
                    </a:lnTo>
                    <a:lnTo>
                      <a:pt x="34" y="39"/>
                    </a:lnTo>
                    <a:lnTo>
                      <a:pt x="33" y="39"/>
                    </a:lnTo>
                    <a:lnTo>
                      <a:pt x="33" y="37"/>
                    </a:lnTo>
                    <a:lnTo>
                      <a:pt x="35" y="35"/>
                    </a:lnTo>
                    <a:lnTo>
                      <a:pt x="41" y="30"/>
                    </a:lnTo>
                    <a:lnTo>
                      <a:pt x="50" y="29"/>
                    </a:lnTo>
                    <a:lnTo>
                      <a:pt x="50" y="29"/>
                    </a:lnTo>
                    <a:lnTo>
                      <a:pt x="57" y="28"/>
                    </a:lnTo>
                    <a:lnTo>
                      <a:pt x="60" y="26"/>
                    </a:lnTo>
                    <a:lnTo>
                      <a:pt x="62" y="25"/>
                    </a:lnTo>
                    <a:lnTo>
                      <a:pt x="67" y="25"/>
                    </a:lnTo>
                    <a:lnTo>
                      <a:pt x="67" y="25"/>
                    </a:lnTo>
                    <a:lnTo>
                      <a:pt x="67" y="25"/>
                    </a:lnTo>
                    <a:lnTo>
                      <a:pt x="67" y="25"/>
                    </a:lnTo>
                    <a:lnTo>
                      <a:pt x="64" y="9"/>
                    </a:lnTo>
                    <a:lnTo>
                      <a:pt x="64" y="9"/>
                    </a:lnTo>
                    <a:lnTo>
                      <a:pt x="62" y="0"/>
                    </a:lnTo>
                    <a:lnTo>
                      <a:pt x="62"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1" name="Google Shape;1381;p19"/>
              <p:cNvSpPr/>
              <p:nvPr/>
            </p:nvSpPr>
            <p:spPr>
              <a:xfrm>
                <a:off x="5143197" y="3442586"/>
                <a:ext cx="34036" cy="44394"/>
              </a:xfrm>
              <a:custGeom>
                <a:rect b="b" l="l" r="r" t="t"/>
                <a:pathLst>
                  <a:path extrusionOk="0" h="30" w="23">
                    <a:moveTo>
                      <a:pt x="20" y="13"/>
                    </a:moveTo>
                    <a:lnTo>
                      <a:pt x="20" y="13"/>
                    </a:lnTo>
                    <a:lnTo>
                      <a:pt x="23" y="10"/>
                    </a:lnTo>
                    <a:lnTo>
                      <a:pt x="23" y="6"/>
                    </a:lnTo>
                    <a:lnTo>
                      <a:pt x="22" y="4"/>
                    </a:lnTo>
                    <a:lnTo>
                      <a:pt x="20" y="1"/>
                    </a:lnTo>
                    <a:lnTo>
                      <a:pt x="17" y="1"/>
                    </a:lnTo>
                    <a:lnTo>
                      <a:pt x="13" y="0"/>
                    </a:lnTo>
                    <a:lnTo>
                      <a:pt x="13" y="0"/>
                    </a:lnTo>
                    <a:lnTo>
                      <a:pt x="13" y="3"/>
                    </a:lnTo>
                    <a:lnTo>
                      <a:pt x="13" y="3"/>
                    </a:lnTo>
                    <a:lnTo>
                      <a:pt x="12" y="7"/>
                    </a:lnTo>
                    <a:lnTo>
                      <a:pt x="9" y="13"/>
                    </a:lnTo>
                    <a:lnTo>
                      <a:pt x="0" y="27"/>
                    </a:lnTo>
                    <a:lnTo>
                      <a:pt x="9" y="30"/>
                    </a:lnTo>
                    <a:lnTo>
                      <a:pt x="9" y="30"/>
                    </a:lnTo>
                    <a:lnTo>
                      <a:pt x="16" y="20"/>
                    </a:lnTo>
                    <a:lnTo>
                      <a:pt x="20" y="13"/>
                    </a:lnTo>
                    <a:lnTo>
                      <a:pt x="20" y="1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2" name="Google Shape;1382;p19"/>
              <p:cNvSpPr/>
              <p:nvPr/>
            </p:nvSpPr>
            <p:spPr>
              <a:xfrm>
                <a:off x="5156515" y="3377476"/>
                <a:ext cx="161297" cy="130221"/>
              </a:xfrm>
              <a:custGeom>
                <a:rect b="b" l="l" r="r" t="t"/>
                <a:pathLst>
                  <a:path extrusionOk="0" h="88" w="109">
                    <a:moveTo>
                      <a:pt x="11" y="57"/>
                    </a:moveTo>
                    <a:lnTo>
                      <a:pt x="11" y="57"/>
                    </a:lnTo>
                    <a:lnTo>
                      <a:pt x="7" y="64"/>
                    </a:lnTo>
                    <a:lnTo>
                      <a:pt x="0" y="74"/>
                    </a:lnTo>
                    <a:lnTo>
                      <a:pt x="0" y="74"/>
                    </a:lnTo>
                    <a:lnTo>
                      <a:pt x="1" y="79"/>
                    </a:lnTo>
                    <a:lnTo>
                      <a:pt x="17" y="88"/>
                    </a:lnTo>
                    <a:lnTo>
                      <a:pt x="17" y="88"/>
                    </a:lnTo>
                    <a:lnTo>
                      <a:pt x="23" y="84"/>
                    </a:lnTo>
                    <a:lnTo>
                      <a:pt x="27" y="81"/>
                    </a:lnTo>
                    <a:lnTo>
                      <a:pt x="31" y="79"/>
                    </a:lnTo>
                    <a:lnTo>
                      <a:pt x="31" y="79"/>
                    </a:lnTo>
                    <a:lnTo>
                      <a:pt x="42" y="75"/>
                    </a:lnTo>
                    <a:lnTo>
                      <a:pt x="61" y="65"/>
                    </a:lnTo>
                    <a:lnTo>
                      <a:pt x="87" y="51"/>
                    </a:lnTo>
                    <a:lnTo>
                      <a:pt x="87" y="51"/>
                    </a:lnTo>
                    <a:lnTo>
                      <a:pt x="88" y="48"/>
                    </a:lnTo>
                    <a:lnTo>
                      <a:pt x="89" y="44"/>
                    </a:lnTo>
                    <a:lnTo>
                      <a:pt x="91" y="42"/>
                    </a:lnTo>
                    <a:lnTo>
                      <a:pt x="91" y="42"/>
                    </a:lnTo>
                    <a:lnTo>
                      <a:pt x="89" y="35"/>
                    </a:lnTo>
                    <a:lnTo>
                      <a:pt x="91" y="32"/>
                    </a:lnTo>
                    <a:lnTo>
                      <a:pt x="91" y="30"/>
                    </a:lnTo>
                    <a:lnTo>
                      <a:pt x="91" y="30"/>
                    </a:lnTo>
                    <a:lnTo>
                      <a:pt x="92" y="27"/>
                    </a:lnTo>
                    <a:lnTo>
                      <a:pt x="91" y="24"/>
                    </a:lnTo>
                    <a:lnTo>
                      <a:pt x="89" y="20"/>
                    </a:lnTo>
                    <a:lnTo>
                      <a:pt x="91" y="15"/>
                    </a:lnTo>
                    <a:lnTo>
                      <a:pt x="91" y="15"/>
                    </a:lnTo>
                    <a:lnTo>
                      <a:pt x="92" y="13"/>
                    </a:lnTo>
                    <a:lnTo>
                      <a:pt x="96" y="10"/>
                    </a:lnTo>
                    <a:lnTo>
                      <a:pt x="101" y="8"/>
                    </a:lnTo>
                    <a:lnTo>
                      <a:pt x="109" y="1"/>
                    </a:lnTo>
                    <a:lnTo>
                      <a:pt x="104" y="0"/>
                    </a:lnTo>
                    <a:lnTo>
                      <a:pt x="104" y="0"/>
                    </a:lnTo>
                    <a:lnTo>
                      <a:pt x="98" y="1"/>
                    </a:lnTo>
                    <a:lnTo>
                      <a:pt x="92" y="1"/>
                    </a:lnTo>
                    <a:lnTo>
                      <a:pt x="85" y="3"/>
                    </a:lnTo>
                    <a:lnTo>
                      <a:pt x="85" y="3"/>
                    </a:lnTo>
                    <a:lnTo>
                      <a:pt x="79" y="3"/>
                    </a:lnTo>
                    <a:lnTo>
                      <a:pt x="75" y="5"/>
                    </a:lnTo>
                    <a:lnTo>
                      <a:pt x="71" y="7"/>
                    </a:lnTo>
                    <a:lnTo>
                      <a:pt x="64" y="8"/>
                    </a:lnTo>
                    <a:lnTo>
                      <a:pt x="64" y="8"/>
                    </a:lnTo>
                    <a:lnTo>
                      <a:pt x="52" y="10"/>
                    </a:lnTo>
                    <a:lnTo>
                      <a:pt x="48" y="10"/>
                    </a:lnTo>
                    <a:lnTo>
                      <a:pt x="45" y="8"/>
                    </a:lnTo>
                    <a:lnTo>
                      <a:pt x="45" y="8"/>
                    </a:lnTo>
                    <a:lnTo>
                      <a:pt x="44" y="7"/>
                    </a:lnTo>
                    <a:lnTo>
                      <a:pt x="42" y="7"/>
                    </a:lnTo>
                    <a:lnTo>
                      <a:pt x="35" y="10"/>
                    </a:lnTo>
                    <a:lnTo>
                      <a:pt x="35" y="10"/>
                    </a:lnTo>
                    <a:lnTo>
                      <a:pt x="31" y="11"/>
                    </a:lnTo>
                    <a:lnTo>
                      <a:pt x="27" y="11"/>
                    </a:lnTo>
                    <a:lnTo>
                      <a:pt x="24" y="11"/>
                    </a:lnTo>
                    <a:lnTo>
                      <a:pt x="21" y="10"/>
                    </a:lnTo>
                    <a:lnTo>
                      <a:pt x="21" y="10"/>
                    </a:lnTo>
                    <a:lnTo>
                      <a:pt x="18" y="8"/>
                    </a:lnTo>
                    <a:lnTo>
                      <a:pt x="17" y="10"/>
                    </a:lnTo>
                    <a:lnTo>
                      <a:pt x="15" y="14"/>
                    </a:lnTo>
                    <a:lnTo>
                      <a:pt x="15" y="14"/>
                    </a:lnTo>
                    <a:lnTo>
                      <a:pt x="14" y="17"/>
                    </a:lnTo>
                    <a:lnTo>
                      <a:pt x="14" y="20"/>
                    </a:lnTo>
                    <a:lnTo>
                      <a:pt x="11" y="23"/>
                    </a:lnTo>
                    <a:lnTo>
                      <a:pt x="5" y="24"/>
                    </a:lnTo>
                    <a:lnTo>
                      <a:pt x="5" y="24"/>
                    </a:lnTo>
                    <a:lnTo>
                      <a:pt x="4" y="28"/>
                    </a:lnTo>
                    <a:lnTo>
                      <a:pt x="4" y="31"/>
                    </a:lnTo>
                    <a:lnTo>
                      <a:pt x="5" y="32"/>
                    </a:lnTo>
                    <a:lnTo>
                      <a:pt x="5" y="32"/>
                    </a:lnTo>
                    <a:lnTo>
                      <a:pt x="7" y="35"/>
                    </a:lnTo>
                    <a:lnTo>
                      <a:pt x="5" y="38"/>
                    </a:lnTo>
                    <a:lnTo>
                      <a:pt x="4" y="44"/>
                    </a:lnTo>
                    <a:lnTo>
                      <a:pt x="4" y="44"/>
                    </a:lnTo>
                    <a:lnTo>
                      <a:pt x="8" y="45"/>
                    </a:lnTo>
                    <a:lnTo>
                      <a:pt x="11" y="45"/>
                    </a:lnTo>
                    <a:lnTo>
                      <a:pt x="13" y="48"/>
                    </a:lnTo>
                    <a:lnTo>
                      <a:pt x="14" y="50"/>
                    </a:lnTo>
                    <a:lnTo>
                      <a:pt x="14" y="54"/>
                    </a:lnTo>
                    <a:lnTo>
                      <a:pt x="11" y="57"/>
                    </a:lnTo>
                    <a:lnTo>
                      <a:pt x="11" y="5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nvGrpSpPr>
            <p:cNvPr id="1383" name="Google Shape;1383;p19"/>
            <p:cNvGrpSpPr/>
            <p:nvPr/>
          </p:nvGrpSpPr>
          <p:grpSpPr>
            <a:xfrm>
              <a:off x="5131601" y="2826926"/>
              <a:ext cx="473585" cy="193741"/>
              <a:chOff x="2299052" y="3695629"/>
              <a:chExt cx="455774" cy="186453"/>
            </a:xfrm>
          </p:grpSpPr>
          <p:sp>
            <p:nvSpPr>
              <p:cNvPr id="1384" name="Google Shape;1384;p19"/>
              <p:cNvSpPr/>
              <p:nvPr/>
            </p:nvSpPr>
            <p:spPr>
              <a:xfrm>
                <a:off x="2448511" y="3695629"/>
                <a:ext cx="17758" cy="36995"/>
              </a:xfrm>
              <a:custGeom>
                <a:rect b="b" l="l" r="r" t="t"/>
                <a:pathLst>
                  <a:path extrusionOk="0" h="25" w="12">
                    <a:moveTo>
                      <a:pt x="12" y="25"/>
                    </a:moveTo>
                    <a:lnTo>
                      <a:pt x="12" y="25"/>
                    </a:lnTo>
                    <a:lnTo>
                      <a:pt x="10" y="25"/>
                    </a:lnTo>
                    <a:lnTo>
                      <a:pt x="7" y="24"/>
                    </a:lnTo>
                    <a:lnTo>
                      <a:pt x="6" y="21"/>
                    </a:lnTo>
                    <a:lnTo>
                      <a:pt x="5" y="18"/>
                    </a:lnTo>
                    <a:lnTo>
                      <a:pt x="5" y="18"/>
                    </a:lnTo>
                    <a:lnTo>
                      <a:pt x="5" y="15"/>
                    </a:lnTo>
                    <a:lnTo>
                      <a:pt x="2" y="14"/>
                    </a:lnTo>
                    <a:lnTo>
                      <a:pt x="0" y="11"/>
                    </a:lnTo>
                    <a:lnTo>
                      <a:pt x="0" y="7"/>
                    </a:lnTo>
                    <a:lnTo>
                      <a:pt x="0" y="7"/>
                    </a:lnTo>
                    <a:lnTo>
                      <a:pt x="0" y="2"/>
                    </a:lnTo>
                    <a:lnTo>
                      <a:pt x="2" y="1"/>
                    </a:lnTo>
                    <a:lnTo>
                      <a:pt x="3" y="0"/>
                    </a:lnTo>
                    <a:lnTo>
                      <a:pt x="6" y="2"/>
                    </a:lnTo>
                    <a:lnTo>
                      <a:pt x="6" y="2"/>
                    </a:lnTo>
                    <a:lnTo>
                      <a:pt x="7" y="7"/>
                    </a:lnTo>
                    <a:lnTo>
                      <a:pt x="7" y="10"/>
                    </a:lnTo>
                    <a:lnTo>
                      <a:pt x="7" y="15"/>
                    </a:lnTo>
                    <a:lnTo>
                      <a:pt x="7" y="15"/>
                    </a:lnTo>
                    <a:lnTo>
                      <a:pt x="10" y="19"/>
                    </a:lnTo>
                    <a:lnTo>
                      <a:pt x="12" y="22"/>
                    </a:lnTo>
                    <a:lnTo>
                      <a:pt x="12" y="25"/>
                    </a:lnTo>
                    <a:lnTo>
                      <a:pt x="12" y="2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5" name="Google Shape;1385;p19"/>
              <p:cNvSpPr/>
              <p:nvPr/>
            </p:nvSpPr>
            <p:spPr>
              <a:xfrm>
                <a:off x="2714872" y="3861366"/>
                <a:ext cx="39954" cy="19238"/>
              </a:xfrm>
              <a:custGeom>
                <a:rect b="b" l="l" r="r" t="t"/>
                <a:pathLst>
                  <a:path extrusionOk="0" h="13" w="27">
                    <a:moveTo>
                      <a:pt x="1" y="7"/>
                    </a:moveTo>
                    <a:lnTo>
                      <a:pt x="1" y="7"/>
                    </a:lnTo>
                    <a:lnTo>
                      <a:pt x="4" y="10"/>
                    </a:lnTo>
                    <a:lnTo>
                      <a:pt x="7" y="11"/>
                    </a:lnTo>
                    <a:lnTo>
                      <a:pt x="11" y="13"/>
                    </a:lnTo>
                    <a:lnTo>
                      <a:pt x="15" y="13"/>
                    </a:lnTo>
                    <a:lnTo>
                      <a:pt x="24" y="10"/>
                    </a:lnTo>
                    <a:lnTo>
                      <a:pt x="27" y="7"/>
                    </a:lnTo>
                    <a:lnTo>
                      <a:pt x="27" y="7"/>
                    </a:lnTo>
                    <a:lnTo>
                      <a:pt x="27" y="4"/>
                    </a:lnTo>
                    <a:lnTo>
                      <a:pt x="24" y="3"/>
                    </a:lnTo>
                    <a:lnTo>
                      <a:pt x="18" y="1"/>
                    </a:lnTo>
                    <a:lnTo>
                      <a:pt x="12" y="0"/>
                    </a:lnTo>
                    <a:lnTo>
                      <a:pt x="7" y="1"/>
                    </a:lnTo>
                    <a:lnTo>
                      <a:pt x="2" y="1"/>
                    </a:lnTo>
                    <a:lnTo>
                      <a:pt x="0" y="4"/>
                    </a:lnTo>
                    <a:lnTo>
                      <a:pt x="1" y="7"/>
                    </a:lnTo>
                    <a:lnTo>
                      <a:pt x="1" y="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6" name="Google Shape;1386;p19"/>
              <p:cNvSpPr/>
              <p:nvPr/>
            </p:nvSpPr>
            <p:spPr>
              <a:xfrm>
                <a:off x="2602409" y="3833249"/>
                <a:ext cx="79908" cy="47353"/>
              </a:xfrm>
              <a:custGeom>
                <a:rect b="b" l="l" r="r" t="t"/>
                <a:pathLst>
                  <a:path extrusionOk="0" h="32" w="54">
                    <a:moveTo>
                      <a:pt x="22" y="25"/>
                    </a:moveTo>
                    <a:lnTo>
                      <a:pt x="22" y="25"/>
                    </a:lnTo>
                    <a:lnTo>
                      <a:pt x="26" y="23"/>
                    </a:lnTo>
                    <a:lnTo>
                      <a:pt x="31" y="23"/>
                    </a:lnTo>
                    <a:lnTo>
                      <a:pt x="43" y="23"/>
                    </a:lnTo>
                    <a:lnTo>
                      <a:pt x="51" y="23"/>
                    </a:lnTo>
                    <a:lnTo>
                      <a:pt x="54" y="22"/>
                    </a:lnTo>
                    <a:lnTo>
                      <a:pt x="54" y="18"/>
                    </a:lnTo>
                    <a:lnTo>
                      <a:pt x="54" y="18"/>
                    </a:lnTo>
                    <a:lnTo>
                      <a:pt x="53" y="15"/>
                    </a:lnTo>
                    <a:lnTo>
                      <a:pt x="50" y="10"/>
                    </a:lnTo>
                    <a:lnTo>
                      <a:pt x="43" y="8"/>
                    </a:lnTo>
                    <a:lnTo>
                      <a:pt x="37" y="5"/>
                    </a:lnTo>
                    <a:lnTo>
                      <a:pt x="23" y="0"/>
                    </a:lnTo>
                    <a:lnTo>
                      <a:pt x="16" y="0"/>
                    </a:lnTo>
                    <a:lnTo>
                      <a:pt x="12" y="0"/>
                    </a:lnTo>
                    <a:lnTo>
                      <a:pt x="12" y="0"/>
                    </a:lnTo>
                    <a:lnTo>
                      <a:pt x="9" y="0"/>
                    </a:lnTo>
                    <a:lnTo>
                      <a:pt x="3" y="0"/>
                    </a:lnTo>
                    <a:lnTo>
                      <a:pt x="3" y="0"/>
                    </a:lnTo>
                    <a:lnTo>
                      <a:pt x="0" y="30"/>
                    </a:lnTo>
                    <a:lnTo>
                      <a:pt x="0" y="30"/>
                    </a:lnTo>
                    <a:lnTo>
                      <a:pt x="2" y="32"/>
                    </a:lnTo>
                    <a:lnTo>
                      <a:pt x="2" y="32"/>
                    </a:lnTo>
                    <a:lnTo>
                      <a:pt x="4" y="32"/>
                    </a:lnTo>
                    <a:lnTo>
                      <a:pt x="9" y="30"/>
                    </a:lnTo>
                    <a:lnTo>
                      <a:pt x="13" y="27"/>
                    </a:lnTo>
                    <a:lnTo>
                      <a:pt x="22" y="25"/>
                    </a:lnTo>
                    <a:lnTo>
                      <a:pt x="22" y="2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7" name="Google Shape;1387;p19"/>
              <p:cNvSpPr/>
              <p:nvPr/>
            </p:nvSpPr>
            <p:spPr>
              <a:xfrm>
                <a:off x="2540257" y="3825851"/>
                <a:ext cx="66591" cy="51792"/>
              </a:xfrm>
              <a:custGeom>
                <a:rect b="b" l="l" r="r" t="t"/>
                <a:pathLst>
                  <a:path extrusionOk="0" h="35" w="45">
                    <a:moveTo>
                      <a:pt x="19" y="0"/>
                    </a:moveTo>
                    <a:lnTo>
                      <a:pt x="19" y="0"/>
                    </a:lnTo>
                    <a:lnTo>
                      <a:pt x="18" y="3"/>
                    </a:lnTo>
                    <a:lnTo>
                      <a:pt x="18" y="5"/>
                    </a:lnTo>
                    <a:lnTo>
                      <a:pt x="22" y="11"/>
                    </a:lnTo>
                    <a:lnTo>
                      <a:pt x="28" y="17"/>
                    </a:lnTo>
                    <a:lnTo>
                      <a:pt x="29" y="20"/>
                    </a:lnTo>
                    <a:lnTo>
                      <a:pt x="31" y="23"/>
                    </a:lnTo>
                    <a:lnTo>
                      <a:pt x="31" y="23"/>
                    </a:lnTo>
                    <a:lnTo>
                      <a:pt x="29" y="24"/>
                    </a:lnTo>
                    <a:lnTo>
                      <a:pt x="27" y="25"/>
                    </a:lnTo>
                    <a:lnTo>
                      <a:pt x="17" y="25"/>
                    </a:lnTo>
                    <a:lnTo>
                      <a:pt x="5" y="25"/>
                    </a:lnTo>
                    <a:lnTo>
                      <a:pt x="1" y="27"/>
                    </a:lnTo>
                    <a:lnTo>
                      <a:pt x="0" y="28"/>
                    </a:lnTo>
                    <a:lnTo>
                      <a:pt x="0" y="28"/>
                    </a:lnTo>
                    <a:lnTo>
                      <a:pt x="0" y="30"/>
                    </a:lnTo>
                    <a:lnTo>
                      <a:pt x="1" y="31"/>
                    </a:lnTo>
                    <a:lnTo>
                      <a:pt x="5" y="34"/>
                    </a:lnTo>
                    <a:lnTo>
                      <a:pt x="12" y="34"/>
                    </a:lnTo>
                    <a:lnTo>
                      <a:pt x="19" y="32"/>
                    </a:lnTo>
                    <a:lnTo>
                      <a:pt x="19" y="32"/>
                    </a:lnTo>
                    <a:lnTo>
                      <a:pt x="27" y="31"/>
                    </a:lnTo>
                    <a:lnTo>
                      <a:pt x="32" y="32"/>
                    </a:lnTo>
                    <a:lnTo>
                      <a:pt x="38" y="34"/>
                    </a:lnTo>
                    <a:lnTo>
                      <a:pt x="42" y="35"/>
                    </a:lnTo>
                    <a:lnTo>
                      <a:pt x="42" y="35"/>
                    </a:lnTo>
                    <a:lnTo>
                      <a:pt x="45" y="5"/>
                    </a:lnTo>
                    <a:lnTo>
                      <a:pt x="45" y="5"/>
                    </a:lnTo>
                    <a:lnTo>
                      <a:pt x="31" y="0"/>
                    </a:lnTo>
                    <a:lnTo>
                      <a:pt x="25" y="0"/>
                    </a:lnTo>
                    <a:lnTo>
                      <a:pt x="22" y="0"/>
                    </a:lnTo>
                    <a:lnTo>
                      <a:pt x="19" y="0"/>
                    </a:lnTo>
                    <a:lnTo>
                      <a:pt x="19"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8" name="Google Shape;1388;p19"/>
              <p:cNvSpPr/>
              <p:nvPr/>
            </p:nvSpPr>
            <p:spPr>
              <a:xfrm>
                <a:off x="2444071" y="3865804"/>
                <a:ext cx="48833" cy="16278"/>
              </a:xfrm>
              <a:custGeom>
                <a:rect b="b" l="l" r="r" t="t"/>
                <a:pathLst>
                  <a:path extrusionOk="0" h="11" w="33">
                    <a:moveTo>
                      <a:pt x="0" y="3"/>
                    </a:moveTo>
                    <a:lnTo>
                      <a:pt x="0" y="3"/>
                    </a:lnTo>
                    <a:lnTo>
                      <a:pt x="3" y="4"/>
                    </a:lnTo>
                    <a:lnTo>
                      <a:pt x="8" y="7"/>
                    </a:lnTo>
                    <a:lnTo>
                      <a:pt x="18" y="10"/>
                    </a:lnTo>
                    <a:lnTo>
                      <a:pt x="28" y="11"/>
                    </a:lnTo>
                    <a:lnTo>
                      <a:pt x="32" y="10"/>
                    </a:lnTo>
                    <a:lnTo>
                      <a:pt x="33" y="8"/>
                    </a:lnTo>
                    <a:lnTo>
                      <a:pt x="33" y="8"/>
                    </a:lnTo>
                    <a:lnTo>
                      <a:pt x="33" y="7"/>
                    </a:lnTo>
                    <a:lnTo>
                      <a:pt x="33" y="5"/>
                    </a:lnTo>
                    <a:lnTo>
                      <a:pt x="29" y="4"/>
                    </a:lnTo>
                    <a:lnTo>
                      <a:pt x="18" y="1"/>
                    </a:lnTo>
                    <a:lnTo>
                      <a:pt x="5" y="0"/>
                    </a:lnTo>
                    <a:lnTo>
                      <a:pt x="2" y="1"/>
                    </a:lnTo>
                    <a:lnTo>
                      <a:pt x="0" y="1"/>
                    </a:lnTo>
                    <a:lnTo>
                      <a:pt x="0" y="3"/>
                    </a:lnTo>
                    <a:lnTo>
                      <a:pt x="0" y="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89" name="Google Shape;1389;p19"/>
              <p:cNvSpPr/>
              <p:nvPr/>
            </p:nvSpPr>
            <p:spPr>
              <a:xfrm>
                <a:off x="2299052" y="3747422"/>
                <a:ext cx="244165" cy="79908"/>
              </a:xfrm>
              <a:custGeom>
                <a:rect b="b" l="l" r="r" t="t"/>
                <a:pathLst>
                  <a:path extrusionOk="0" h="54" w="165">
                    <a:moveTo>
                      <a:pt x="135" y="33"/>
                    </a:moveTo>
                    <a:lnTo>
                      <a:pt x="135" y="33"/>
                    </a:lnTo>
                    <a:lnTo>
                      <a:pt x="130" y="33"/>
                    </a:lnTo>
                    <a:lnTo>
                      <a:pt x="123" y="30"/>
                    </a:lnTo>
                    <a:lnTo>
                      <a:pt x="104" y="20"/>
                    </a:lnTo>
                    <a:lnTo>
                      <a:pt x="81" y="10"/>
                    </a:lnTo>
                    <a:lnTo>
                      <a:pt x="70" y="6"/>
                    </a:lnTo>
                    <a:lnTo>
                      <a:pt x="57" y="2"/>
                    </a:lnTo>
                    <a:lnTo>
                      <a:pt x="57" y="2"/>
                    </a:lnTo>
                    <a:lnTo>
                      <a:pt x="46" y="0"/>
                    </a:lnTo>
                    <a:lnTo>
                      <a:pt x="34" y="2"/>
                    </a:lnTo>
                    <a:lnTo>
                      <a:pt x="25" y="4"/>
                    </a:lnTo>
                    <a:lnTo>
                      <a:pt x="16" y="7"/>
                    </a:lnTo>
                    <a:lnTo>
                      <a:pt x="9" y="12"/>
                    </a:lnTo>
                    <a:lnTo>
                      <a:pt x="5" y="16"/>
                    </a:lnTo>
                    <a:lnTo>
                      <a:pt x="2" y="20"/>
                    </a:lnTo>
                    <a:lnTo>
                      <a:pt x="0" y="21"/>
                    </a:lnTo>
                    <a:lnTo>
                      <a:pt x="0" y="21"/>
                    </a:lnTo>
                    <a:lnTo>
                      <a:pt x="3" y="23"/>
                    </a:lnTo>
                    <a:lnTo>
                      <a:pt x="6" y="23"/>
                    </a:lnTo>
                    <a:lnTo>
                      <a:pt x="13" y="20"/>
                    </a:lnTo>
                    <a:lnTo>
                      <a:pt x="29" y="9"/>
                    </a:lnTo>
                    <a:lnTo>
                      <a:pt x="29" y="9"/>
                    </a:lnTo>
                    <a:lnTo>
                      <a:pt x="32" y="7"/>
                    </a:lnTo>
                    <a:lnTo>
                      <a:pt x="34" y="7"/>
                    </a:lnTo>
                    <a:lnTo>
                      <a:pt x="39" y="9"/>
                    </a:lnTo>
                    <a:lnTo>
                      <a:pt x="43" y="13"/>
                    </a:lnTo>
                    <a:lnTo>
                      <a:pt x="44" y="16"/>
                    </a:lnTo>
                    <a:lnTo>
                      <a:pt x="44" y="16"/>
                    </a:lnTo>
                    <a:lnTo>
                      <a:pt x="46" y="19"/>
                    </a:lnTo>
                    <a:lnTo>
                      <a:pt x="52" y="20"/>
                    </a:lnTo>
                    <a:lnTo>
                      <a:pt x="71" y="21"/>
                    </a:lnTo>
                    <a:lnTo>
                      <a:pt x="71" y="21"/>
                    </a:lnTo>
                    <a:lnTo>
                      <a:pt x="77" y="23"/>
                    </a:lnTo>
                    <a:lnTo>
                      <a:pt x="81" y="24"/>
                    </a:lnTo>
                    <a:lnTo>
                      <a:pt x="89" y="30"/>
                    </a:lnTo>
                    <a:lnTo>
                      <a:pt x="96" y="36"/>
                    </a:lnTo>
                    <a:lnTo>
                      <a:pt x="100" y="39"/>
                    </a:lnTo>
                    <a:lnTo>
                      <a:pt x="106" y="40"/>
                    </a:lnTo>
                    <a:lnTo>
                      <a:pt x="106" y="40"/>
                    </a:lnTo>
                    <a:lnTo>
                      <a:pt x="110" y="41"/>
                    </a:lnTo>
                    <a:lnTo>
                      <a:pt x="113" y="43"/>
                    </a:lnTo>
                    <a:lnTo>
                      <a:pt x="113" y="44"/>
                    </a:lnTo>
                    <a:lnTo>
                      <a:pt x="113" y="47"/>
                    </a:lnTo>
                    <a:lnTo>
                      <a:pt x="111" y="50"/>
                    </a:lnTo>
                    <a:lnTo>
                      <a:pt x="111" y="51"/>
                    </a:lnTo>
                    <a:lnTo>
                      <a:pt x="113" y="53"/>
                    </a:lnTo>
                    <a:lnTo>
                      <a:pt x="113" y="53"/>
                    </a:lnTo>
                    <a:lnTo>
                      <a:pt x="124" y="54"/>
                    </a:lnTo>
                    <a:lnTo>
                      <a:pt x="141" y="54"/>
                    </a:lnTo>
                    <a:lnTo>
                      <a:pt x="157" y="53"/>
                    </a:lnTo>
                    <a:lnTo>
                      <a:pt x="163" y="53"/>
                    </a:lnTo>
                    <a:lnTo>
                      <a:pt x="165" y="51"/>
                    </a:lnTo>
                    <a:lnTo>
                      <a:pt x="165" y="51"/>
                    </a:lnTo>
                    <a:lnTo>
                      <a:pt x="165" y="50"/>
                    </a:lnTo>
                    <a:lnTo>
                      <a:pt x="163" y="47"/>
                    </a:lnTo>
                    <a:lnTo>
                      <a:pt x="155" y="41"/>
                    </a:lnTo>
                    <a:lnTo>
                      <a:pt x="145" y="36"/>
                    </a:lnTo>
                    <a:lnTo>
                      <a:pt x="140" y="34"/>
                    </a:lnTo>
                    <a:lnTo>
                      <a:pt x="135" y="33"/>
                    </a:lnTo>
                    <a:lnTo>
                      <a:pt x="135" y="3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nvGrpSpPr>
            <p:cNvPr id="1390" name="Google Shape;1390;p19"/>
            <p:cNvGrpSpPr/>
            <p:nvPr/>
          </p:nvGrpSpPr>
          <p:grpSpPr>
            <a:xfrm>
              <a:off x="4933299" y="3003822"/>
              <a:ext cx="382874" cy="284467"/>
              <a:chOff x="2108160" y="3865804"/>
              <a:chExt cx="368467" cy="273761"/>
            </a:xfrm>
          </p:grpSpPr>
          <p:sp>
            <p:nvSpPr>
              <p:cNvPr id="1391" name="Google Shape;1391;p19"/>
              <p:cNvSpPr/>
              <p:nvPr/>
            </p:nvSpPr>
            <p:spPr>
              <a:xfrm>
                <a:off x="2188069" y="3865804"/>
                <a:ext cx="31076" cy="62150"/>
              </a:xfrm>
              <a:custGeom>
                <a:rect b="b" l="l" r="r" t="t"/>
                <a:pathLst>
                  <a:path extrusionOk="0" h="42" w="21">
                    <a:moveTo>
                      <a:pt x="3" y="10"/>
                    </a:moveTo>
                    <a:lnTo>
                      <a:pt x="3" y="10"/>
                    </a:lnTo>
                    <a:lnTo>
                      <a:pt x="1" y="11"/>
                    </a:lnTo>
                    <a:lnTo>
                      <a:pt x="0" y="42"/>
                    </a:lnTo>
                    <a:lnTo>
                      <a:pt x="8" y="42"/>
                    </a:lnTo>
                    <a:lnTo>
                      <a:pt x="8" y="42"/>
                    </a:lnTo>
                    <a:lnTo>
                      <a:pt x="10" y="38"/>
                    </a:lnTo>
                    <a:lnTo>
                      <a:pt x="13" y="34"/>
                    </a:lnTo>
                    <a:lnTo>
                      <a:pt x="13" y="34"/>
                    </a:lnTo>
                    <a:lnTo>
                      <a:pt x="16" y="31"/>
                    </a:lnTo>
                    <a:lnTo>
                      <a:pt x="16" y="28"/>
                    </a:lnTo>
                    <a:lnTo>
                      <a:pt x="16" y="20"/>
                    </a:lnTo>
                    <a:lnTo>
                      <a:pt x="14" y="11"/>
                    </a:lnTo>
                    <a:lnTo>
                      <a:pt x="16" y="8"/>
                    </a:lnTo>
                    <a:lnTo>
                      <a:pt x="17" y="7"/>
                    </a:lnTo>
                    <a:lnTo>
                      <a:pt x="17" y="7"/>
                    </a:lnTo>
                    <a:lnTo>
                      <a:pt x="21" y="5"/>
                    </a:lnTo>
                    <a:lnTo>
                      <a:pt x="21" y="5"/>
                    </a:lnTo>
                    <a:lnTo>
                      <a:pt x="17" y="1"/>
                    </a:lnTo>
                    <a:lnTo>
                      <a:pt x="14" y="0"/>
                    </a:lnTo>
                    <a:lnTo>
                      <a:pt x="14" y="0"/>
                    </a:lnTo>
                    <a:lnTo>
                      <a:pt x="10" y="3"/>
                    </a:lnTo>
                    <a:lnTo>
                      <a:pt x="7" y="5"/>
                    </a:lnTo>
                    <a:lnTo>
                      <a:pt x="3" y="10"/>
                    </a:lnTo>
                    <a:lnTo>
                      <a:pt x="3" y="1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2" name="Google Shape;1392;p19"/>
              <p:cNvSpPr/>
              <p:nvPr/>
            </p:nvSpPr>
            <p:spPr>
              <a:xfrm>
                <a:off x="2168832" y="3964951"/>
                <a:ext cx="54753" cy="31076"/>
              </a:xfrm>
              <a:custGeom>
                <a:rect b="b" l="l" r="r" t="t"/>
                <a:pathLst>
                  <a:path extrusionOk="0" h="21" w="37">
                    <a:moveTo>
                      <a:pt x="36" y="8"/>
                    </a:moveTo>
                    <a:lnTo>
                      <a:pt x="36" y="8"/>
                    </a:lnTo>
                    <a:lnTo>
                      <a:pt x="33" y="7"/>
                    </a:lnTo>
                    <a:lnTo>
                      <a:pt x="29" y="7"/>
                    </a:lnTo>
                    <a:lnTo>
                      <a:pt x="24" y="5"/>
                    </a:lnTo>
                    <a:lnTo>
                      <a:pt x="19" y="4"/>
                    </a:lnTo>
                    <a:lnTo>
                      <a:pt x="19" y="4"/>
                    </a:lnTo>
                    <a:lnTo>
                      <a:pt x="12" y="0"/>
                    </a:lnTo>
                    <a:lnTo>
                      <a:pt x="12" y="0"/>
                    </a:lnTo>
                    <a:lnTo>
                      <a:pt x="12" y="1"/>
                    </a:lnTo>
                    <a:lnTo>
                      <a:pt x="12" y="1"/>
                    </a:lnTo>
                    <a:lnTo>
                      <a:pt x="7" y="4"/>
                    </a:lnTo>
                    <a:lnTo>
                      <a:pt x="0" y="10"/>
                    </a:lnTo>
                    <a:lnTo>
                      <a:pt x="0" y="10"/>
                    </a:lnTo>
                    <a:lnTo>
                      <a:pt x="6" y="14"/>
                    </a:lnTo>
                    <a:lnTo>
                      <a:pt x="16" y="17"/>
                    </a:lnTo>
                    <a:lnTo>
                      <a:pt x="24" y="20"/>
                    </a:lnTo>
                    <a:lnTo>
                      <a:pt x="31" y="21"/>
                    </a:lnTo>
                    <a:lnTo>
                      <a:pt x="31" y="21"/>
                    </a:lnTo>
                    <a:lnTo>
                      <a:pt x="34" y="20"/>
                    </a:lnTo>
                    <a:lnTo>
                      <a:pt x="36" y="18"/>
                    </a:lnTo>
                    <a:lnTo>
                      <a:pt x="36" y="18"/>
                    </a:lnTo>
                    <a:lnTo>
                      <a:pt x="37" y="12"/>
                    </a:lnTo>
                    <a:lnTo>
                      <a:pt x="36" y="8"/>
                    </a:lnTo>
                    <a:lnTo>
                      <a:pt x="36" y="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3" name="Google Shape;1393;p19"/>
              <p:cNvSpPr/>
              <p:nvPr/>
            </p:nvSpPr>
            <p:spPr>
              <a:xfrm>
                <a:off x="2108160" y="3880603"/>
                <a:ext cx="100626" cy="99146"/>
              </a:xfrm>
              <a:custGeom>
                <a:rect b="b" l="l" r="r" t="t"/>
                <a:pathLst>
                  <a:path extrusionOk="0" h="67" w="68">
                    <a:moveTo>
                      <a:pt x="60" y="45"/>
                    </a:moveTo>
                    <a:lnTo>
                      <a:pt x="60" y="45"/>
                    </a:lnTo>
                    <a:lnTo>
                      <a:pt x="68" y="35"/>
                    </a:lnTo>
                    <a:lnTo>
                      <a:pt x="68" y="35"/>
                    </a:lnTo>
                    <a:lnTo>
                      <a:pt x="65" y="37"/>
                    </a:lnTo>
                    <a:lnTo>
                      <a:pt x="62" y="37"/>
                    </a:lnTo>
                    <a:lnTo>
                      <a:pt x="62" y="35"/>
                    </a:lnTo>
                    <a:lnTo>
                      <a:pt x="62" y="32"/>
                    </a:lnTo>
                    <a:lnTo>
                      <a:pt x="54" y="32"/>
                    </a:lnTo>
                    <a:lnTo>
                      <a:pt x="55" y="1"/>
                    </a:lnTo>
                    <a:lnTo>
                      <a:pt x="55" y="1"/>
                    </a:lnTo>
                    <a:lnTo>
                      <a:pt x="28" y="0"/>
                    </a:lnTo>
                    <a:lnTo>
                      <a:pt x="28" y="0"/>
                    </a:lnTo>
                    <a:lnTo>
                      <a:pt x="27" y="3"/>
                    </a:lnTo>
                    <a:lnTo>
                      <a:pt x="25" y="5"/>
                    </a:lnTo>
                    <a:lnTo>
                      <a:pt x="24" y="10"/>
                    </a:lnTo>
                    <a:lnTo>
                      <a:pt x="23" y="13"/>
                    </a:lnTo>
                    <a:lnTo>
                      <a:pt x="23" y="13"/>
                    </a:lnTo>
                    <a:lnTo>
                      <a:pt x="24" y="14"/>
                    </a:lnTo>
                    <a:lnTo>
                      <a:pt x="28" y="18"/>
                    </a:lnTo>
                    <a:lnTo>
                      <a:pt x="33" y="24"/>
                    </a:lnTo>
                    <a:lnTo>
                      <a:pt x="34" y="25"/>
                    </a:lnTo>
                    <a:lnTo>
                      <a:pt x="34" y="28"/>
                    </a:lnTo>
                    <a:lnTo>
                      <a:pt x="34" y="28"/>
                    </a:lnTo>
                    <a:lnTo>
                      <a:pt x="33" y="30"/>
                    </a:lnTo>
                    <a:lnTo>
                      <a:pt x="31" y="30"/>
                    </a:lnTo>
                    <a:lnTo>
                      <a:pt x="24" y="31"/>
                    </a:lnTo>
                    <a:lnTo>
                      <a:pt x="13" y="30"/>
                    </a:lnTo>
                    <a:lnTo>
                      <a:pt x="13" y="30"/>
                    </a:lnTo>
                    <a:lnTo>
                      <a:pt x="0" y="48"/>
                    </a:lnTo>
                    <a:lnTo>
                      <a:pt x="0" y="48"/>
                    </a:lnTo>
                    <a:lnTo>
                      <a:pt x="10" y="57"/>
                    </a:lnTo>
                    <a:lnTo>
                      <a:pt x="18" y="62"/>
                    </a:lnTo>
                    <a:lnTo>
                      <a:pt x="18" y="62"/>
                    </a:lnTo>
                    <a:lnTo>
                      <a:pt x="24" y="64"/>
                    </a:lnTo>
                    <a:lnTo>
                      <a:pt x="30" y="65"/>
                    </a:lnTo>
                    <a:lnTo>
                      <a:pt x="35" y="65"/>
                    </a:lnTo>
                    <a:lnTo>
                      <a:pt x="40" y="67"/>
                    </a:lnTo>
                    <a:lnTo>
                      <a:pt x="40" y="67"/>
                    </a:lnTo>
                    <a:lnTo>
                      <a:pt x="41" y="67"/>
                    </a:lnTo>
                    <a:lnTo>
                      <a:pt x="41" y="67"/>
                    </a:lnTo>
                    <a:lnTo>
                      <a:pt x="48" y="61"/>
                    </a:lnTo>
                    <a:lnTo>
                      <a:pt x="53" y="58"/>
                    </a:lnTo>
                    <a:lnTo>
                      <a:pt x="53" y="58"/>
                    </a:lnTo>
                    <a:lnTo>
                      <a:pt x="54" y="55"/>
                    </a:lnTo>
                    <a:lnTo>
                      <a:pt x="55" y="52"/>
                    </a:lnTo>
                    <a:lnTo>
                      <a:pt x="57" y="50"/>
                    </a:lnTo>
                    <a:lnTo>
                      <a:pt x="60" y="45"/>
                    </a:lnTo>
                    <a:lnTo>
                      <a:pt x="60" y="4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4" name="Google Shape;1394;p19"/>
              <p:cNvSpPr/>
              <p:nvPr/>
            </p:nvSpPr>
            <p:spPr>
              <a:xfrm>
                <a:off x="2186588" y="3924995"/>
                <a:ext cx="145019" cy="75470"/>
              </a:xfrm>
              <a:custGeom>
                <a:rect b="b" l="l" r="r" t="t"/>
                <a:pathLst>
                  <a:path extrusionOk="0" h="51" w="98">
                    <a:moveTo>
                      <a:pt x="41" y="45"/>
                    </a:moveTo>
                    <a:lnTo>
                      <a:pt x="41" y="45"/>
                    </a:lnTo>
                    <a:lnTo>
                      <a:pt x="41" y="41"/>
                    </a:lnTo>
                    <a:lnTo>
                      <a:pt x="42" y="37"/>
                    </a:lnTo>
                    <a:lnTo>
                      <a:pt x="44" y="37"/>
                    </a:lnTo>
                    <a:lnTo>
                      <a:pt x="46" y="35"/>
                    </a:lnTo>
                    <a:lnTo>
                      <a:pt x="46" y="35"/>
                    </a:lnTo>
                    <a:lnTo>
                      <a:pt x="52" y="35"/>
                    </a:lnTo>
                    <a:lnTo>
                      <a:pt x="58" y="34"/>
                    </a:lnTo>
                    <a:lnTo>
                      <a:pt x="62" y="31"/>
                    </a:lnTo>
                    <a:lnTo>
                      <a:pt x="64" y="28"/>
                    </a:lnTo>
                    <a:lnTo>
                      <a:pt x="64" y="28"/>
                    </a:lnTo>
                    <a:lnTo>
                      <a:pt x="65" y="27"/>
                    </a:lnTo>
                    <a:lnTo>
                      <a:pt x="66" y="25"/>
                    </a:lnTo>
                    <a:lnTo>
                      <a:pt x="71" y="24"/>
                    </a:lnTo>
                    <a:lnTo>
                      <a:pt x="79" y="25"/>
                    </a:lnTo>
                    <a:lnTo>
                      <a:pt x="79" y="25"/>
                    </a:lnTo>
                    <a:lnTo>
                      <a:pt x="86" y="21"/>
                    </a:lnTo>
                    <a:lnTo>
                      <a:pt x="92" y="18"/>
                    </a:lnTo>
                    <a:lnTo>
                      <a:pt x="98" y="17"/>
                    </a:lnTo>
                    <a:lnTo>
                      <a:pt x="98" y="17"/>
                    </a:lnTo>
                    <a:lnTo>
                      <a:pt x="98" y="15"/>
                    </a:lnTo>
                    <a:lnTo>
                      <a:pt x="96" y="12"/>
                    </a:lnTo>
                    <a:lnTo>
                      <a:pt x="92" y="11"/>
                    </a:lnTo>
                    <a:lnTo>
                      <a:pt x="86" y="8"/>
                    </a:lnTo>
                    <a:lnTo>
                      <a:pt x="81" y="4"/>
                    </a:lnTo>
                    <a:lnTo>
                      <a:pt x="81" y="4"/>
                    </a:lnTo>
                    <a:lnTo>
                      <a:pt x="76" y="2"/>
                    </a:lnTo>
                    <a:lnTo>
                      <a:pt x="72" y="1"/>
                    </a:lnTo>
                    <a:lnTo>
                      <a:pt x="64" y="0"/>
                    </a:lnTo>
                    <a:lnTo>
                      <a:pt x="54" y="1"/>
                    </a:lnTo>
                    <a:lnTo>
                      <a:pt x="46" y="4"/>
                    </a:lnTo>
                    <a:lnTo>
                      <a:pt x="46" y="4"/>
                    </a:lnTo>
                    <a:lnTo>
                      <a:pt x="39" y="5"/>
                    </a:lnTo>
                    <a:lnTo>
                      <a:pt x="31" y="4"/>
                    </a:lnTo>
                    <a:lnTo>
                      <a:pt x="24" y="4"/>
                    </a:lnTo>
                    <a:lnTo>
                      <a:pt x="19" y="4"/>
                    </a:lnTo>
                    <a:lnTo>
                      <a:pt x="17" y="5"/>
                    </a:lnTo>
                    <a:lnTo>
                      <a:pt x="17" y="5"/>
                    </a:lnTo>
                    <a:lnTo>
                      <a:pt x="15" y="5"/>
                    </a:lnTo>
                    <a:lnTo>
                      <a:pt x="15" y="5"/>
                    </a:lnTo>
                    <a:lnTo>
                      <a:pt x="7" y="15"/>
                    </a:lnTo>
                    <a:lnTo>
                      <a:pt x="7" y="15"/>
                    </a:lnTo>
                    <a:lnTo>
                      <a:pt x="4" y="18"/>
                    </a:lnTo>
                    <a:lnTo>
                      <a:pt x="2" y="22"/>
                    </a:lnTo>
                    <a:lnTo>
                      <a:pt x="1" y="25"/>
                    </a:lnTo>
                    <a:lnTo>
                      <a:pt x="0" y="27"/>
                    </a:lnTo>
                    <a:lnTo>
                      <a:pt x="0" y="27"/>
                    </a:lnTo>
                    <a:lnTo>
                      <a:pt x="7" y="31"/>
                    </a:lnTo>
                    <a:lnTo>
                      <a:pt x="7" y="31"/>
                    </a:lnTo>
                    <a:lnTo>
                      <a:pt x="12" y="32"/>
                    </a:lnTo>
                    <a:lnTo>
                      <a:pt x="17" y="34"/>
                    </a:lnTo>
                    <a:lnTo>
                      <a:pt x="21" y="34"/>
                    </a:lnTo>
                    <a:lnTo>
                      <a:pt x="24" y="35"/>
                    </a:lnTo>
                    <a:lnTo>
                      <a:pt x="24" y="35"/>
                    </a:lnTo>
                    <a:lnTo>
                      <a:pt x="25" y="39"/>
                    </a:lnTo>
                    <a:lnTo>
                      <a:pt x="24" y="45"/>
                    </a:lnTo>
                    <a:lnTo>
                      <a:pt x="24" y="45"/>
                    </a:lnTo>
                    <a:lnTo>
                      <a:pt x="27" y="44"/>
                    </a:lnTo>
                    <a:lnTo>
                      <a:pt x="29" y="45"/>
                    </a:lnTo>
                    <a:lnTo>
                      <a:pt x="29" y="45"/>
                    </a:lnTo>
                    <a:lnTo>
                      <a:pt x="31" y="48"/>
                    </a:lnTo>
                    <a:lnTo>
                      <a:pt x="31" y="51"/>
                    </a:lnTo>
                    <a:lnTo>
                      <a:pt x="36" y="49"/>
                    </a:lnTo>
                    <a:lnTo>
                      <a:pt x="36" y="49"/>
                    </a:lnTo>
                    <a:lnTo>
                      <a:pt x="41" y="45"/>
                    </a:lnTo>
                    <a:lnTo>
                      <a:pt x="41" y="4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5" name="Google Shape;1395;p19"/>
              <p:cNvSpPr/>
              <p:nvPr/>
            </p:nvSpPr>
            <p:spPr>
              <a:xfrm>
                <a:off x="2232462" y="3950153"/>
                <a:ext cx="99146" cy="102106"/>
              </a:xfrm>
              <a:custGeom>
                <a:rect b="b" l="l" r="r" t="t"/>
                <a:pathLst>
                  <a:path extrusionOk="0" h="69" w="67">
                    <a:moveTo>
                      <a:pt x="35" y="67"/>
                    </a:moveTo>
                    <a:lnTo>
                      <a:pt x="35" y="67"/>
                    </a:lnTo>
                    <a:lnTo>
                      <a:pt x="40" y="67"/>
                    </a:lnTo>
                    <a:lnTo>
                      <a:pt x="44" y="68"/>
                    </a:lnTo>
                    <a:lnTo>
                      <a:pt x="48" y="68"/>
                    </a:lnTo>
                    <a:lnTo>
                      <a:pt x="51" y="69"/>
                    </a:lnTo>
                    <a:lnTo>
                      <a:pt x="51" y="69"/>
                    </a:lnTo>
                    <a:lnTo>
                      <a:pt x="55" y="69"/>
                    </a:lnTo>
                    <a:lnTo>
                      <a:pt x="60" y="69"/>
                    </a:lnTo>
                    <a:lnTo>
                      <a:pt x="60" y="69"/>
                    </a:lnTo>
                    <a:lnTo>
                      <a:pt x="57" y="67"/>
                    </a:lnTo>
                    <a:lnTo>
                      <a:pt x="57" y="67"/>
                    </a:lnTo>
                    <a:lnTo>
                      <a:pt x="57" y="62"/>
                    </a:lnTo>
                    <a:lnTo>
                      <a:pt x="58" y="57"/>
                    </a:lnTo>
                    <a:lnTo>
                      <a:pt x="61" y="45"/>
                    </a:lnTo>
                    <a:lnTo>
                      <a:pt x="61" y="45"/>
                    </a:lnTo>
                    <a:lnTo>
                      <a:pt x="62" y="40"/>
                    </a:lnTo>
                    <a:lnTo>
                      <a:pt x="61" y="31"/>
                    </a:lnTo>
                    <a:lnTo>
                      <a:pt x="61" y="24"/>
                    </a:lnTo>
                    <a:lnTo>
                      <a:pt x="62" y="21"/>
                    </a:lnTo>
                    <a:lnTo>
                      <a:pt x="64" y="18"/>
                    </a:lnTo>
                    <a:lnTo>
                      <a:pt x="64" y="18"/>
                    </a:lnTo>
                    <a:lnTo>
                      <a:pt x="65" y="15"/>
                    </a:lnTo>
                    <a:lnTo>
                      <a:pt x="65" y="13"/>
                    </a:lnTo>
                    <a:lnTo>
                      <a:pt x="67" y="1"/>
                    </a:lnTo>
                    <a:lnTo>
                      <a:pt x="67" y="1"/>
                    </a:lnTo>
                    <a:lnTo>
                      <a:pt x="67" y="0"/>
                    </a:lnTo>
                    <a:lnTo>
                      <a:pt x="67" y="0"/>
                    </a:lnTo>
                    <a:lnTo>
                      <a:pt x="61" y="1"/>
                    </a:lnTo>
                    <a:lnTo>
                      <a:pt x="55" y="4"/>
                    </a:lnTo>
                    <a:lnTo>
                      <a:pt x="48" y="8"/>
                    </a:lnTo>
                    <a:lnTo>
                      <a:pt x="48" y="8"/>
                    </a:lnTo>
                    <a:lnTo>
                      <a:pt x="40" y="7"/>
                    </a:lnTo>
                    <a:lnTo>
                      <a:pt x="35" y="8"/>
                    </a:lnTo>
                    <a:lnTo>
                      <a:pt x="34" y="10"/>
                    </a:lnTo>
                    <a:lnTo>
                      <a:pt x="33" y="11"/>
                    </a:lnTo>
                    <a:lnTo>
                      <a:pt x="33" y="11"/>
                    </a:lnTo>
                    <a:lnTo>
                      <a:pt x="31" y="14"/>
                    </a:lnTo>
                    <a:lnTo>
                      <a:pt x="27" y="17"/>
                    </a:lnTo>
                    <a:lnTo>
                      <a:pt x="21" y="18"/>
                    </a:lnTo>
                    <a:lnTo>
                      <a:pt x="15" y="18"/>
                    </a:lnTo>
                    <a:lnTo>
                      <a:pt x="15" y="18"/>
                    </a:lnTo>
                    <a:lnTo>
                      <a:pt x="13" y="20"/>
                    </a:lnTo>
                    <a:lnTo>
                      <a:pt x="11" y="20"/>
                    </a:lnTo>
                    <a:lnTo>
                      <a:pt x="10" y="24"/>
                    </a:lnTo>
                    <a:lnTo>
                      <a:pt x="10" y="28"/>
                    </a:lnTo>
                    <a:lnTo>
                      <a:pt x="10" y="28"/>
                    </a:lnTo>
                    <a:lnTo>
                      <a:pt x="5" y="32"/>
                    </a:lnTo>
                    <a:lnTo>
                      <a:pt x="0" y="34"/>
                    </a:lnTo>
                    <a:lnTo>
                      <a:pt x="0" y="34"/>
                    </a:lnTo>
                    <a:lnTo>
                      <a:pt x="0" y="38"/>
                    </a:lnTo>
                    <a:lnTo>
                      <a:pt x="1" y="41"/>
                    </a:lnTo>
                    <a:lnTo>
                      <a:pt x="1" y="41"/>
                    </a:lnTo>
                    <a:lnTo>
                      <a:pt x="7" y="44"/>
                    </a:lnTo>
                    <a:lnTo>
                      <a:pt x="11" y="49"/>
                    </a:lnTo>
                    <a:lnTo>
                      <a:pt x="17" y="55"/>
                    </a:lnTo>
                    <a:lnTo>
                      <a:pt x="21" y="59"/>
                    </a:lnTo>
                    <a:lnTo>
                      <a:pt x="21" y="59"/>
                    </a:lnTo>
                    <a:lnTo>
                      <a:pt x="25" y="62"/>
                    </a:lnTo>
                    <a:lnTo>
                      <a:pt x="27" y="65"/>
                    </a:lnTo>
                    <a:lnTo>
                      <a:pt x="27" y="65"/>
                    </a:lnTo>
                    <a:lnTo>
                      <a:pt x="31" y="65"/>
                    </a:lnTo>
                    <a:lnTo>
                      <a:pt x="35" y="67"/>
                    </a:lnTo>
                    <a:lnTo>
                      <a:pt x="35" y="6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6" name="Google Shape;1396;p19"/>
              <p:cNvSpPr/>
              <p:nvPr/>
            </p:nvSpPr>
            <p:spPr>
              <a:xfrm>
                <a:off x="2267977" y="4046338"/>
                <a:ext cx="75470" cy="65111"/>
              </a:xfrm>
              <a:custGeom>
                <a:rect b="b" l="l" r="r" t="t"/>
                <a:pathLst>
                  <a:path extrusionOk="0" h="44" w="51">
                    <a:moveTo>
                      <a:pt x="48" y="34"/>
                    </a:moveTo>
                    <a:lnTo>
                      <a:pt x="48" y="34"/>
                    </a:lnTo>
                    <a:lnTo>
                      <a:pt x="48" y="30"/>
                    </a:lnTo>
                    <a:lnTo>
                      <a:pt x="51" y="24"/>
                    </a:lnTo>
                    <a:lnTo>
                      <a:pt x="51" y="24"/>
                    </a:lnTo>
                    <a:lnTo>
                      <a:pt x="43" y="14"/>
                    </a:lnTo>
                    <a:lnTo>
                      <a:pt x="36" y="4"/>
                    </a:lnTo>
                    <a:lnTo>
                      <a:pt x="36" y="4"/>
                    </a:lnTo>
                    <a:lnTo>
                      <a:pt x="31" y="4"/>
                    </a:lnTo>
                    <a:lnTo>
                      <a:pt x="27" y="4"/>
                    </a:lnTo>
                    <a:lnTo>
                      <a:pt x="27" y="4"/>
                    </a:lnTo>
                    <a:lnTo>
                      <a:pt x="24" y="3"/>
                    </a:lnTo>
                    <a:lnTo>
                      <a:pt x="20" y="3"/>
                    </a:lnTo>
                    <a:lnTo>
                      <a:pt x="16" y="2"/>
                    </a:lnTo>
                    <a:lnTo>
                      <a:pt x="11" y="2"/>
                    </a:lnTo>
                    <a:lnTo>
                      <a:pt x="11" y="2"/>
                    </a:lnTo>
                    <a:lnTo>
                      <a:pt x="7" y="0"/>
                    </a:lnTo>
                    <a:lnTo>
                      <a:pt x="3" y="0"/>
                    </a:lnTo>
                    <a:lnTo>
                      <a:pt x="3" y="0"/>
                    </a:lnTo>
                    <a:lnTo>
                      <a:pt x="3" y="4"/>
                    </a:lnTo>
                    <a:lnTo>
                      <a:pt x="1" y="7"/>
                    </a:lnTo>
                    <a:lnTo>
                      <a:pt x="1" y="7"/>
                    </a:lnTo>
                    <a:lnTo>
                      <a:pt x="0" y="10"/>
                    </a:lnTo>
                    <a:lnTo>
                      <a:pt x="0" y="14"/>
                    </a:lnTo>
                    <a:lnTo>
                      <a:pt x="1" y="17"/>
                    </a:lnTo>
                    <a:lnTo>
                      <a:pt x="6" y="21"/>
                    </a:lnTo>
                    <a:lnTo>
                      <a:pt x="6" y="21"/>
                    </a:lnTo>
                    <a:lnTo>
                      <a:pt x="10" y="21"/>
                    </a:lnTo>
                    <a:lnTo>
                      <a:pt x="11" y="21"/>
                    </a:lnTo>
                    <a:lnTo>
                      <a:pt x="13" y="20"/>
                    </a:lnTo>
                    <a:lnTo>
                      <a:pt x="16" y="19"/>
                    </a:lnTo>
                    <a:lnTo>
                      <a:pt x="16" y="19"/>
                    </a:lnTo>
                    <a:lnTo>
                      <a:pt x="17" y="20"/>
                    </a:lnTo>
                    <a:lnTo>
                      <a:pt x="18" y="23"/>
                    </a:lnTo>
                    <a:lnTo>
                      <a:pt x="20" y="24"/>
                    </a:lnTo>
                    <a:lnTo>
                      <a:pt x="23" y="26"/>
                    </a:lnTo>
                    <a:lnTo>
                      <a:pt x="23" y="26"/>
                    </a:lnTo>
                    <a:lnTo>
                      <a:pt x="26" y="26"/>
                    </a:lnTo>
                    <a:lnTo>
                      <a:pt x="30" y="29"/>
                    </a:lnTo>
                    <a:lnTo>
                      <a:pt x="33" y="31"/>
                    </a:lnTo>
                    <a:lnTo>
                      <a:pt x="34" y="36"/>
                    </a:lnTo>
                    <a:lnTo>
                      <a:pt x="34" y="36"/>
                    </a:lnTo>
                    <a:lnTo>
                      <a:pt x="34" y="39"/>
                    </a:lnTo>
                    <a:lnTo>
                      <a:pt x="36" y="41"/>
                    </a:lnTo>
                    <a:lnTo>
                      <a:pt x="38" y="43"/>
                    </a:lnTo>
                    <a:lnTo>
                      <a:pt x="43" y="43"/>
                    </a:lnTo>
                    <a:lnTo>
                      <a:pt x="43" y="43"/>
                    </a:lnTo>
                    <a:lnTo>
                      <a:pt x="47" y="44"/>
                    </a:lnTo>
                    <a:lnTo>
                      <a:pt x="47" y="44"/>
                    </a:lnTo>
                    <a:lnTo>
                      <a:pt x="48" y="39"/>
                    </a:lnTo>
                    <a:lnTo>
                      <a:pt x="48" y="34"/>
                    </a:lnTo>
                    <a:lnTo>
                      <a:pt x="48" y="3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7" name="Google Shape;1397;p19"/>
              <p:cNvSpPr/>
              <p:nvPr/>
            </p:nvSpPr>
            <p:spPr>
              <a:xfrm>
                <a:off x="2337527" y="4080374"/>
                <a:ext cx="139100" cy="59191"/>
              </a:xfrm>
              <a:custGeom>
                <a:rect b="b" l="l" r="r" t="t"/>
                <a:pathLst>
                  <a:path extrusionOk="0" h="40" w="94">
                    <a:moveTo>
                      <a:pt x="84" y="11"/>
                    </a:moveTo>
                    <a:lnTo>
                      <a:pt x="84" y="11"/>
                    </a:lnTo>
                    <a:lnTo>
                      <a:pt x="78" y="7"/>
                    </a:lnTo>
                    <a:lnTo>
                      <a:pt x="72" y="4"/>
                    </a:lnTo>
                    <a:lnTo>
                      <a:pt x="61" y="1"/>
                    </a:lnTo>
                    <a:lnTo>
                      <a:pt x="61" y="1"/>
                    </a:lnTo>
                    <a:lnTo>
                      <a:pt x="55" y="0"/>
                    </a:lnTo>
                    <a:lnTo>
                      <a:pt x="50" y="1"/>
                    </a:lnTo>
                    <a:lnTo>
                      <a:pt x="44" y="4"/>
                    </a:lnTo>
                    <a:lnTo>
                      <a:pt x="38" y="10"/>
                    </a:lnTo>
                    <a:lnTo>
                      <a:pt x="38" y="10"/>
                    </a:lnTo>
                    <a:lnTo>
                      <a:pt x="36" y="13"/>
                    </a:lnTo>
                    <a:lnTo>
                      <a:pt x="31" y="13"/>
                    </a:lnTo>
                    <a:lnTo>
                      <a:pt x="26" y="14"/>
                    </a:lnTo>
                    <a:lnTo>
                      <a:pt x="18" y="11"/>
                    </a:lnTo>
                    <a:lnTo>
                      <a:pt x="13" y="8"/>
                    </a:lnTo>
                    <a:lnTo>
                      <a:pt x="13" y="8"/>
                    </a:lnTo>
                    <a:lnTo>
                      <a:pt x="4" y="1"/>
                    </a:lnTo>
                    <a:lnTo>
                      <a:pt x="4" y="1"/>
                    </a:lnTo>
                    <a:lnTo>
                      <a:pt x="1" y="7"/>
                    </a:lnTo>
                    <a:lnTo>
                      <a:pt x="1" y="11"/>
                    </a:lnTo>
                    <a:lnTo>
                      <a:pt x="1" y="11"/>
                    </a:lnTo>
                    <a:lnTo>
                      <a:pt x="1" y="16"/>
                    </a:lnTo>
                    <a:lnTo>
                      <a:pt x="0" y="21"/>
                    </a:lnTo>
                    <a:lnTo>
                      <a:pt x="0" y="21"/>
                    </a:lnTo>
                    <a:lnTo>
                      <a:pt x="11" y="24"/>
                    </a:lnTo>
                    <a:lnTo>
                      <a:pt x="16" y="27"/>
                    </a:lnTo>
                    <a:lnTo>
                      <a:pt x="20" y="30"/>
                    </a:lnTo>
                    <a:lnTo>
                      <a:pt x="20" y="30"/>
                    </a:lnTo>
                    <a:lnTo>
                      <a:pt x="24" y="33"/>
                    </a:lnTo>
                    <a:lnTo>
                      <a:pt x="27" y="34"/>
                    </a:lnTo>
                    <a:lnTo>
                      <a:pt x="30" y="35"/>
                    </a:lnTo>
                    <a:lnTo>
                      <a:pt x="33" y="38"/>
                    </a:lnTo>
                    <a:lnTo>
                      <a:pt x="33" y="38"/>
                    </a:lnTo>
                    <a:lnTo>
                      <a:pt x="34" y="40"/>
                    </a:lnTo>
                    <a:lnTo>
                      <a:pt x="36" y="40"/>
                    </a:lnTo>
                    <a:lnTo>
                      <a:pt x="38" y="40"/>
                    </a:lnTo>
                    <a:lnTo>
                      <a:pt x="43" y="37"/>
                    </a:lnTo>
                    <a:lnTo>
                      <a:pt x="44" y="34"/>
                    </a:lnTo>
                    <a:lnTo>
                      <a:pt x="44" y="34"/>
                    </a:lnTo>
                    <a:lnTo>
                      <a:pt x="44" y="33"/>
                    </a:lnTo>
                    <a:lnTo>
                      <a:pt x="43" y="30"/>
                    </a:lnTo>
                    <a:lnTo>
                      <a:pt x="41" y="28"/>
                    </a:lnTo>
                    <a:lnTo>
                      <a:pt x="40" y="26"/>
                    </a:lnTo>
                    <a:lnTo>
                      <a:pt x="40" y="26"/>
                    </a:lnTo>
                    <a:lnTo>
                      <a:pt x="41" y="24"/>
                    </a:lnTo>
                    <a:lnTo>
                      <a:pt x="44" y="23"/>
                    </a:lnTo>
                    <a:lnTo>
                      <a:pt x="47" y="21"/>
                    </a:lnTo>
                    <a:lnTo>
                      <a:pt x="48" y="18"/>
                    </a:lnTo>
                    <a:lnTo>
                      <a:pt x="48" y="18"/>
                    </a:lnTo>
                    <a:lnTo>
                      <a:pt x="51" y="14"/>
                    </a:lnTo>
                    <a:lnTo>
                      <a:pt x="55" y="13"/>
                    </a:lnTo>
                    <a:lnTo>
                      <a:pt x="61" y="11"/>
                    </a:lnTo>
                    <a:lnTo>
                      <a:pt x="67" y="13"/>
                    </a:lnTo>
                    <a:lnTo>
                      <a:pt x="67" y="13"/>
                    </a:lnTo>
                    <a:lnTo>
                      <a:pt x="70" y="14"/>
                    </a:lnTo>
                    <a:lnTo>
                      <a:pt x="72" y="17"/>
                    </a:lnTo>
                    <a:lnTo>
                      <a:pt x="72" y="20"/>
                    </a:lnTo>
                    <a:lnTo>
                      <a:pt x="71" y="23"/>
                    </a:lnTo>
                    <a:lnTo>
                      <a:pt x="71" y="23"/>
                    </a:lnTo>
                    <a:lnTo>
                      <a:pt x="70" y="26"/>
                    </a:lnTo>
                    <a:lnTo>
                      <a:pt x="70" y="27"/>
                    </a:lnTo>
                    <a:lnTo>
                      <a:pt x="72" y="31"/>
                    </a:lnTo>
                    <a:lnTo>
                      <a:pt x="80" y="40"/>
                    </a:lnTo>
                    <a:lnTo>
                      <a:pt x="80" y="40"/>
                    </a:lnTo>
                    <a:lnTo>
                      <a:pt x="91" y="30"/>
                    </a:lnTo>
                    <a:lnTo>
                      <a:pt x="91" y="30"/>
                    </a:lnTo>
                    <a:lnTo>
                      <a:pt x="92" y="27"/>
                    </a:lnTo>
                    <a:lnTo>
                      <a:pt x="94" y="24"/>
                    </a:lnTo>
                    <a:lnTo>
                      <a:pt x="94" y="24"/>
                    </a:lnTo>
                    <a:lnTo>
                      <a:pt x="88" y="20"/>
                    </a:lnTo>
                    <a:lnTo>
                      <a:pt x="84" y="11"/>
                    </a:lnTo>
                    <a:lnTo>
                      <a:pt x="84" y="1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sp>
          <p:nvSpPr>
            <p:cNvPr id="1398" name="Google Shape;1398;p19"/>
            <p:cNvSpPr/>
            <p:nvPr/>
          </p:nvSpPr>
          <p:spPr>
            <a:xfrm>
              <a:off x="7691829" y="2227283"/>
              <a:ext cx="98409" cy="121474"/>
            </a:xfrm>
            <a:custGeom>
              <a:rect b="b" l="l" r="r" t="t"/>
              <a:pathLst>
                <a:path extrusionOk="0" h="79" w="64">
                  <a:moveTo>
                    <a:pt x="58" y="52"/>
                  </a:moveTo>
                  <a:lnTo>
                    <a:pt x="58" y="52"/>
                  </a:lnTo>
                  <a:lnTo>
                    <a:pt x="55" y="50"/>
                  </a:lnTo>
                  <a:lnTo>
                    <a:pt x="55" y="47"/>
                  </a:lnTo>
                  <a:lnTo>
                    <a:pt x="57" y="44"/>
                  </a:lnTo>
                  <a:lnTo>
                    <a:pt x="58" y="42"/>
                  </a:lnTo>
                  <a:lnTo>
                    <a:pt x="58" y="42"/>
                  </a:lnTo>
                  <a:lnTo>
                    <a:pt x="59" y="40"/>
                  </a:lnTo>
                  <a:lnTo>
                    <a:pt x="59" y="38"/>
                  </a:lnTo>
                  <a:lnTo>
                    <a:pt x="58" y="34"/>
                  </a:lnTo>
                  <a:lnTo>
                    <a:pt x="58" y="34"/>
                  </a:lnTo>
                  <a:lnTo>
                    <a:pt x="58" y="33"/>
                  </a:lnTo>
                  <a:lnTo>
                    <a:pt x="55" y="31"/>
                  </a:lnTo>
                  <a:lnTo>
                    <a:pt x="51" y="30"/>
                  </a:lnTo>
                  <a:lnTo>
                    <a:pt x="41" y="28"/>
                  </a:lnTo>
                  <a:lnTo>
                    <a:pt x="41" y="28"/>
                  </a:lnTo>
                  <a:lnTo>
                    <a:pt x="40" y="27"/>
                  </a:lnTo>
                  <a:lnTo>
                    <a:pt x="40" y="23"/>
                  </a:lnTo>
                  <a:lnTo>
                    <a:pt x="40" y="20"/>
                  </a:lnTo>
                  <a:lnTo>
                    <a:pt x="40" y="18"/>
                  </a:lnTo>
                  <a:lnTo>
                    <a:pt x="38" y="18"/>
                  </a:lnTo>
                  <a:lnTo>
                    <a:pt x="38" y="18"/>
                  </a:lnTo>
                  <a:lnTo>
                    <a:pt x="35" y="18"/>
                  </a:lnTo>
                  <a:lnTo>
                    <a:pt x="34" y="17"/>
                  </a:lnTo>
                  <a:lnTo>
                    <a:pt x="32" y="13"/>
                  </a:lnTo>
                  <a:lnTo>
                    <a:pt x="32" y="13"/>
                  </a:lnTo>
                  <a:lnTo>
                    <a:pt x="32" y="10"/>
                  </a:lnTo>
                  <a:lnTo>
                    <a:pt x="30" y="7"/>
                  </a:lnTo>
                  <a:lnTo>
                    <a:pt x="28" y="5"/>
                  </a:lnTo>
                  <a:lnTo>
                    <a:pt x="27" y="3"/>
                  </a:lnTo>
                  <a:lnTo>
                    <a:pt x="27" y="3"/>
                  </a:lnTo>
                  <a:lnTo>
                    <a:pt x="28" y="3"/>
                  </a:lnTo>
                  <a:lnTo>
                    <a:pt x="28" y="3"/>
                  </a:lnTo>
                  <a:lnTo>
                    <a:pt x="23" y="1"/>
                  </a:lnTo>
                  <a:lnTo>
                    <a:pt x="23" y="1"/>
                  </a:lnTo>
                  <a:lnTo>
                    <a:pt x="17" y="0"/>
                  </a:lnTo>
                  <a:lnTo>
                    <a:pt x="17" y="0"/>
                  </a:lnTo>
                  <a:lnTo>
                    <a:pt x="0" y="5"/>
                  </a:lnTo>
                  <a:lnTo>
                    <a:pt x="0" y="5"/>
                  </a:lnTo>
                  <a:lnTo>
                    <a:pt x="1" y="11"/>
                  </a:lnTo>
                  <a:lnTo>
                    <a:pt x="3" y="13"/>
                  </a:lnTo>
                  <a:lnTo>
                    <a:pt x="4" y="14"/>
                  </a:lnTo>
                  <a:lnTo>
                    <a:pt x="4" y="14"/>
                  </a:lnTo>
                  <a:lnTo>
                    <a:pt x="7" y="17"/>
                  </a:lnTo>
                  <a:lnTo>
                    <a:pt x="7" y="20"/>
                  </a:lnTo>
                  <a:lnTo>
                    <a:pt x="8" y="25"/>
                  </a:lnTo>
                  <a:lnTo>
                    <a:pt x="8" y="25"/>
                  </a:lnTo>
                  <a:lnTo>
                    <a:pt x="10" y="33"/>
                  </a:lnTo>
                  <a:lnTo>
                    <a:pt x="10" y="40"/>
                  </a:lnTo>
                  <a:lnTo>
                    <a:pt x="10" y="48"/>
                  </a:lnTo>
                  <a:lnTo>
                    <a:pt x="8" y="50"/>
                  </a:lnTo>
                  <a:lnTo>
                    <a:pt x="8" y="51"/>
                  </a:lnTo>
                  <a:lnTo>
                    <a:pt x="8" y="51"/>
                  </a:lnTo>
                  <a:lnTo>
                    <a:pt x="5" y="52"/>
                  </a:lnTo>
                  <a:lnTo>
                    <a:pt x="1" y="57"/>
                  </a:lnTo>
                  <a:lnTo>
                    <a:pt x="1" y="57"/>
                  </a:lnTo>
                  <a:lnTo>
                    <a:pt x="14" y="71"/>
                  </a:lnTo>
                  <a:lnTo>
                    <a:pt x="14" y="71"/>
                  </a:lnTo>
                  <a:lnTo>
                    <a:pt x="15" y="71"/>
                  </a:lnTo>
                  <a:lnTo>
                    <a:pt x="15" y="71"/>
                  </a:lnTo>
                  <a:lnTo>
                    <a:pt x="18" y="72"/>
                  </a:lnTo>
                  <a:lnTo>
                    <a:pt x="24" y="75"/>
                  </a:lnTo>
                  <a:lnTo>
                    <a:pt x="30" y="79"/>
                  </a:lnTo>
                  <a:lnTo>
                    <a:pt x="30" y="79"/>
                  </a:lnTo>
                  <a:lnTo>
                    <a:pt x="57" y="75"/>
                  </a:lnTo>
                  <a:lnTo>
                    <a:pt x="57" y="75"/>
                  </a:lnTo>
                  <a:lnTo>
                    <a:pt x="58" y="69"/>
                  </a:lnTo>
                  <a:lnTo>
                    <a:pt x="58" y="69"/>
                  </a:lnTo>
                  <a:lnTo>
                    <a:pt x="59" y="65"/>
                  </a:lnTo>
                  <a:lnTo>
                    <a:pt x="61" y="64"/>
                  </a:lnTo>
                  <a:lnTo>
                    <a:pt x="62" y="64"/>
                  </a:lnTo>
                  <a:lnTo>
                    <a:pt x="62" y="64"/>
                  </a:lnTo>
                  <a:lnTo>
                    <a:pt x="64" y="62"/>
                  </a:lnTo>
                  <a:lnTo>
                    <a:pt x="64" y="62"/>
                  </a:lnTo>
                  <a:lnTo>
                    <a:pt x="62" y="60"/>
                  </a:lnTo>
                  <a:lnTo>
                    <a:pt x="58" y="52"/>
                  </a:lnTo>
                  <a:lnTo>
                    <a:pt x="58" y="5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399" name="Google Shape;1399;p19"/>
            <p:cNvSpPr/>
            <p:nvPr/>
          </p:nvSpPr>
          <p:spPr>
            <a:xfrm>
              <a:off x="8946549" y="2322615"/>
              <a:ext cx="269089" cy="113786"/>
            </a:xfrm>
            <a:custGeom>
              <a:rect b="b" l="l" r="r" t="t"/>
              <a:pathLst>
                <a:path extrusionOk="0" h="74" w="175">
                  <a:moveTo>
                    <a:pt x="161" y="15"/>
                  </a:moveTo>
                  <a:lnTo>
                    <a:pt x="161" y="15"/>
                  </a:lnTo>
                  <a:lnTo>
                    <a:pt x="157" y="10"/>
                  </a:lnTo>
                  <a:lnTo>
                    <a:pt x="154" y="10"/>
                  </a:lnTo>
                  <a:lnTo>
                    <a:pt x="151" y="10"/>
                  </a:lnTo>
                  <a:lnTo>
                    <a:pt x="147" y="10"/>
                  </a:lnTo>
                  <a:lnTo>
                    <a:pt x="147" y="10"/>
                  </a:lnTo>
                  <a:lnTo>
                    <a:pt x="125" y="7"/>
                  </a:lnTo>
                  <a:lnTo>
                    <a:pt x="113" y="6"/>
                  </a:lnTo>
                  <a:lnTo>
                    <a:pt x="106" y="7"/>
                  </a:lnTo>
                  <a:lnTo>
                    <a:pt x="106" y="7"/>
                  </a:lnTo>
                  <a:lnTo>
                    <a:pt x="100" y="7"/>
                  </a:lnTo>
                  <a:lnTo>
                    <a:pt x="94" y="6"/>
                  </a:lnTo>
                  <a:lnTo>
                    <a:pt x="84" y="2"/>
                  </a:lnTo>
                  <a:lnTo>
                    <a:pt x="84" y="2"/>
                  </a:lnTo>
                  <a:lnTo>
                    <a:pt x="80" y="0"/>
                  </a:lnTo>
                  <a:lnTo>
                    <a:pt x="74" y="2"/>
                  </a:lnTo>
                  <a:lnTo>
                    <a:pt x="69" y="3"/>
                  </a:lnTo>
                  <a:lnTo>
                    <a:pt x="67" y="6"/>
                  </a:lnTo>
                  <a:lnTo>
                    <a:pt x="67" y="7"/>
                  </a:lnTo>
                  <a:lnTo>
                    <a:pt x="67" y="7"/>
                  </a:lnTo>
                  <a:lnTo>
                    <a:pt x="66" y="12"/>
                  </a:lnTo>
                  <a:lnTo>
                    <a:pt x="63" y="13"/>
                  </a:lnTo>
                  <a:lnTo>
                    <a:pt x="59" y="13"/>
                  </a:lnTo>
                  <a:lnTo>
                    <a:pt x="53" y="10"/>
                  </a:lnTo>
                  <a:lnTo>
                    <a:pt x="53" y="10"/>
                  </a:lnTo>
                  <a:lnTo>
                    <a:pt x="46" y="7"/>
                  </a:lnTo>
                  <a:lnTo>
                    <a:pt x="39" y="7"/>
                  </a:lnTo>
                  <a:lnTo>
                    <a:pt x="33" y="7"/>
                  </a:lnTo>
                  <a:lnTo>
                    <a:pt x="32" y="9"/>
                  </a:lnTo>
                  <a:lnTo>
                    <a:pt x="32" y="10"/>
                  </a:lnTo>
                  <a:lnTo>
                    <a:pt x="32" y="10"/>
                  </a:lnTo>
                  <a:lnTo>
                    <a:pt x="30" y="15"/>
                  </a:lnTo>
                  <a:lnTo>
                    <a:pt x="27" y="17"/>
                  </a:lnTo>
                  <a:lnTo>
                    <a:pt x="22" y="22"/>
                  </a:lnTo>
                  <a:lnTo>
                    <a:pt x="22" y="22"/>
                  </a:lnTo>
                  <a:lnTo>
                    <a:pt x="19" y="25"/>
                  </a:lnTo>
                  <a:lnTo>
                    <a:pt x="16" y="30"/>
                  </a:lnTo>
                  <a:lnTo>
                    <a:pt x="16" y="30"/>
                  </a:lnTo>
                  <a:lnTo>
                    <a:pt x="19" y="33"/>
                  </a:lnTo>
                  <a:lnTo>
                    <a:pt x="22" y="36"/>
                  </a:lnTo>
                  <a:lnTo>
                    <a:pt x="22" y="36"/>
                  </a:lnTo>
                  <a:lnTo>
                    <a:pt x="24" y="37"/>
                  </a:lnTo>
                  <a:lnTo>
                    <a:pt x="29" y="39"/>
                  </a:lnTo>
                  <a:lnTo>
                    <a:pt x="33" y="37"/>
                  </a:lnTo>
                  <a:lnTo>
                    <a:pt x="34" y="35"/>
                  </a:lnTo>
                  <a:lnTo>
                    <a:pt x="34" y="35"/>
                  </a:lnTo>
                  <a:lnTo>
                    <a:pt x="36" y="35"/>
                  </a:lnTo>
                  <a:lnTo>
                    <a:pt x="37" y="35"/>
                  </a:lnTo>
                  <a:lnTo>
                    <a:pt x="43" y="36"/>
                  </a:lnTo>
                  <a:lnTo>
                    <a:pt x="50" y="40"/>
                  </a:lnTo>
                  <a:lnTo>
                    <a:pt x="57" y="46"/>
                  </a:lnTo>
                  <a:lnTo>
                    <a:pt x="57" y="46"/>
                  </a:lnTo>
                  <a:lnTo>
                    <a:pt x="60" y="49"/>
                  </a:lnTo>
                  <a:lnTo>
                    <a:pt x="57" y="50"/>
                  </a:lnTo>
                  <a:lnTo>
                    <a:pt x="53" y="50"/>
                  </a:lnTo>
                  <a:lnTo>
                    <a:pt x="52" y="52"/>
                  </a:lnTo>
                  <a:lnTo>
                    <a:pt x="50" y="53"/>
                  </a:lnTo>
                  <a:lnTo>
                    <a:pt x="50" y="53"/>
                  </a:lnTo>
                  <a:lnTo>
                    <a:pt x="49" y="56"/>
                  </a:lnTo>
                  <a:lnTo>
                    <a:pt x="47" y="56"/>
                  </a:lnTo>
                  <a:lnTo>
                    <a:pt x="42" y="56"/>
                  </a:lnTo>
                  <a:lnTo>
                    <a:pt x="37" y="56"/>
                  </a:lnTo>
                  <a:lnTo>
                    <a:pt x="34" y="56"/>
                  </a:lnTo>
                  <a:lnTo>
                    <a:pt x="34" y="56"/>
                  </a:lnTo>
                  <a:lnTo>
                    <a:pt x="30" y="57"/>
                  </a:lnTo>
                  <a:lnTo>
                    <a:pt x="23" y="59"/>
                  </a:lnTo>
                  <a:lnTo>
                    <a:pt x="12" y="59"/>
                  </a:lnTo>
                  <a:lnTo>
                    <a:pt x="12" y="59"/>
                  </a:lnTo>
                  <a:lnTo>
                    <a:pt x="7" y="60"/>
                  </a:lnTo>
                  <a:lnTo>
                    <a:pt x="3" y="63"/>
                  </a:lnTo>
                  <a:lnTo>
                    <a:pt x="0" y="66"/>
                  </a:lnTo>
                  <a:lnTo>
                    <a:pt x="0" y="69"/>
                  </a:lnTo>
                  <a:lnTo>
                    <a:pt x="0" y="69"/>
                  </a:lnTo>
                  <a:lnTo>
                    <a:pt x="0" y="70"/>
                  </a:lnTo>
                  <a:lnTo>
                    <a:pt x="3" y="70"/>
                  </a:lnTo>
                  <a:lnTo>
                    <a:pt x="9" y="70"/>
                  </a:lnTo>
                  <a:lnTo>
                    <a:pt x="17" y="69"/>
                  </a:lnTo>
                  <a:lnTo>
                    <a:pt x="20" y="70"/>
                  </a:lnTo>
                  <a:lnTo>
                    <a:pt x="23" y="70"/>
                  </a:lnTo>
                  <a:lnTo>
                    <a:pt x="23" y="70"/>
                  </a:lnTo>
                  <a:lnTo>
                    <a:pt x="24" y="72"/>
                  </a:lnTo>
                  <a:lnTo>
                    <a:pt x="27" y="72"/>
                  </a:lnTo>
                  <a:lnTo>
                    <a:pt x="32" y="70"/>
                  </a:lnTo>
                  <a:lnTo>
                    <a:pt x="34" y="70"/>
                  </a:lnTo>
                  <a:lnTo>
                    <a:pt x="36" y="70"/>
                  </a:lnTo>
                  <a:lnTo>
                    <a:pt x="37" y="72"/>
                  </a:lnTo>
                  <a:lnTo>
                    <a:pt x="37" y="72"/>
                  </a:lnTo>
                  <a:lnTo>
                    <a:pt x="40" y="73"/>
                  </a:lnTo>
                  <a:lnTo>
                    <a:pt x="44" y="74"/>
                  </a:lnTo>
                  <a:lnTo>
                    <a:pt x="47" y="73"/>
                  </a:lnTo>
                  <a:lnTo>
                    <a:pt x="50" y="74"/>
                  </a:lnTo>
                  <a:lnTo>
                    <a:pt x="50" y="74"/>
                  </a:lnTo>
                  <a:lnTo>
                    <a:pt x="56" y="74"/>
                  </a:lnTo>
                  <a:lnTo>
                    <a:pt x="61" y="74"/>
                  </a:lnTo>
                  <a:lnTo>
                    <a:pt x="71" y="73"/>
                  </a:lnTo>
                  <a:lnTo>
                    <a:pt x="71" y="73"/>
                  </a:lnTo>
                  <a:lnTo>
                    <a:pt x="73" y="69"/>
                  </a:lnTo>
                  <a:lnTo>
                    <a:pt x="74" y="64"/>
                  </a:lnTo>
                  <a:lnTo>
                    <a:pt x="74" y="64"/>
                  </a:lnTo>
                  <a:lnTo>
                    <a:pt x="74" y="63"/>
                  </a:lnTo>
                  <a:lnTo>
                    <a:pt x="76" y="62"/>
                  </a:lnTo>
                  <a:lnTo>
                    <a:pt x="81" y="60"/>
                  </a:lnTo>
                  <a:lnTo>
                    <a:pt x="81" y="60"/>
                  </a:lnTo>
                  <a:lnTo>
                    <a:pt x="84" y="59"/>
                  </a:lnTo>
                  <a:lnTo>
                    <a:pt x="86" y="57"/>
                  </a:lnTo>
                  <a:lnTo>
                    <a:pt x="88" y="56"/>
                  </a:lnTo>
                  <a:lnTo>
                    <a:pt x="90" y="54"/>
                  </a:lnTo>
                  <a:lnTo>
                    <a:pt x="90" y="54"/>
                  </a:lnTo>
                  <a:lnTo>
                    <a:pt x="94" y="53"/>
                  </a:lnTo>
                  <a:lnTo>
                    <a:pt x="97" y="52"/>
                  </a:lnTo>
                  <a:lnTo>
                    <a:pt x="100" y="52"/>
                  </a:lnTo>
                  <a:lnTo>
                    <a:pt x="100" y="52"/>
                  </a:lnTo>
                  <a:lnTo>
                    <a:pt x="104" y="54"/>
                  </a:lnTo>
                  <a:lnTo>
                    <a:pt x="107" y="56"/>
                  </a:lnTo>
                  <a:lnTo>
                    <a:pt x="110" y="54"/>
                  </a:lnTo>
                  <a:lnTo>
                    <a:pt x="110" y="54"/>
                  </a:lnTo>
                  <a:lnTo>
                    <a:pt x="114" y="53"/>
                  </a:lnTo>
                  <a:lnTo>
                    <a:pt x="116" y="52"/>
                  </a:lnTo>
                  <a:lnTo>
                    <a:pt x="120" y="49"/>
                  </a:lnTo>
                  <a:lnTo>
                    <a:pt x="120" y="49"/>
                  </a:lnTo>
                  <a:lnTo>
                    <a:pt x="123" y="44"/>
                  </a:lnTo>
                  <a:lnTo>
                    <a:pt x="125" y="43"/>
                  </a:lnTo>
                  <a:lnTo>
                    <a:pt x="134" y="44"/>
                  </a:lnTo>
                  <a:lnTo>
                    <a:pt x="134" y="44"/>
                  </a:lnTo>
                  <a:lnTo>
                    <a:pt x="138" y="44"/>
                  </a:lnTo>
                  <a:lnTo>
                    <a:pt x="143" y="43"/>
                  </a:lnTo>
                  <a:lnTo>
                    <a:pt x="145" y="40"/>
                  </a:lnTo>
                  <a:lnTo>
                    <a:pt x="147" y="37"/>
                  </a:lnTo>
                  <a:lnTo>
                    <a:pt x="147" y="37"/>
                  </a:lnTo>
                  <a:lnTo>
                    <a:pt x="148" y="35"/>
                  </a:lnTo>
                  <a:lnTo>
                    <a:pt x="153" y="33"/>
                  </a:lnTo>
                  <a:lnTo>
                    <a:pt x="160" y="30"/>
                  </a:lnTo>
                  <a:lnTo>
                    <a:pt x="160" y="30"/>
                  </a:lnTo>
                  <a:lnTo>
                    <a:pt x="167" y="26"/>
                  </a:lnTo>
                  <a:lnTo>
                    <a:pt x="174" y="23"/>
                  </a:lnTo>
                  <a:lnTo>
                    <a:pt x="174" y="23"/>
                  </a:lnTo>
                  <a:lnTo>
                    <a:pt x="174" y="22"/>
                  </a:lnTo>
                  <a:lnTo>
                    <a:pt x="175" y="19"/>
                  </a:lnTo>
                  <a:lnTo>
                    <a:pt x="175" y="19"/>
                  </a:lnTo>
                  <a:lnTo>
                    <a:pt x="171" y="17"/>
                  </a:lnTo>
                  <a:lnTo>
                    <a:pt x="168" y="17"/>
                  </a:lnTo>
                  <a:lnTo>
                    <a:pt x="165" y="16"/>
                  </a:lnTo>
                  <a:lnTo>
                    <a:pt x="161" y="15"/>
                  </a:lnTo>
                  <a:lnTo>
                    <a:pt x="161" y="1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0" name="Google Shape;1400;p19"/>
            <p:cNvSpPr/>
            <p:nvPr/>
          </p:nvSpPr>
          <p:spPr>
            <a:xfrm>
              <a:off x="8206943" y="2307237"/>
              <a:ext cx="167604" cy="76882"/>
            </a:xfrm>
            <a:custGeom>
              <a:rect b="b" l="l" r="r" t="t"/>
              <a:pathLst>
                <a:path extrusionOk="0" h="50" w="109">
                  <a:moveTo>
                    <a:pt x="45" y="39"/>
                  </a:moveTo>
                  <a:lnTo>
                    <a:pt x="45" y="39"/>
                  </a:lnTo>
                  <a:lnTo>
                    <a:pt x="47" y="39"/>
                  </a:lnTo>
                  <a:lnTo>
                    <a:pt x="50" y="40"/>
                  </a:lnTo>
                  <a:lnTo>
                    <a:pt x="56" y="49"/>
                  </a:lnTo>
                  <a:lnTo>
                    <a:pt x="56" y="49"/>
                  </a:lnTo>
                  <a:lnTo>
                    <a:pt x="56" y="49"/>
                  </a:lnTo>
                  <a:lnTo>
                    <a:pt x="56" y="49"/>
                  </a:lnTo>
                  <a:lnTo>
                    <a:pt x="72" y="46"/>
                  </a:lnTo>
                  <a:lnTo>
                    <a:pt x="72" y="46"/>
                  </a:lnTo>
                  <a:lnTo>
                    <a:pt x="79" y="46"/>
                  </a:lnTo>
                  <a:lnTo>
                    <a:pt x="86" y="47"/>
                  </a:lnTo>
                  <a:lnTo>
                    <a:pt x="86" y="47"/>
                  </a:lnTo>
                  <a:lnTo>
                    <a:pt x="86" y="46"/>
                  </a:lnTo>
                  <a:lnTo>
                    <a:pt x="86" y="45"/>
                  </a:lnTo>
                  <a:lnTo>
                    <a:pt x="86" y="45"/>
                  </a:lnTo>
                  <a:lnTo>
                    <a:pt x="87" y="43"/>
                  </a:lnTo>
                  <a:lnTo>
                    <a:pt x="90" y="43"/>
                  </a:lnTo>
                  <a:lnTo>
                    <a:pt x="97" y="47"/>
                  </a:lnTo>
                  <a:lnTo>
                    <a:pt x="97" y="47"/>
                  </a:lnTo>
                  <a:lnTo>
                    <a:pt x="99" y="49"/>
                  </a:lnTo>
                  <a:lnTo>
                    <a:pt x="103" y="50"/>
                  </a:lnTo>
                  <a:lnTo>
                    <a:pt x="106" y="49"/>
                  </a:lnTo>
                  <a:lnTo>
                    <a:pt x="109" y="49"/>
                  </a:lnTo>
                  <a:lnTo>
                    <a:pt x="109" y="49"/>
                  </a:lnTo>
                  <a:lnTo>
                    <a:pt x="109" y="46"/>
                  </a:lnTo>
                  <a:lnTo>
                    <a:pt x="107" y="45"/>
                  </a:lnTo>
                  <a:lnTo>
                    <a:pt x="104" y="42"/>
                  </a:lnTo>
                  <a:lnTo>
                    <a:pt x="104" y="42"/>
                  </a:lnTo>
                  <a:lnTo>
                    <a:pt x="104" y="39"/>
                  </a:lnTo>
                  <a:lnTo>
                    <a:pt x="107" y="35"/>
                  </a:lnTo>
                  <a:lnTo>
                    <a:pt x="107" y="35"/>
                  </a:lnTo>
                  <a:lnTo>
                    <a:pt x="101" y="32"/>
                  </a:lnTo>
                  <a:lnTo>
                    <a:pt x="97" y="30"/>
                  </a:lnTo>
                  <a:lnTo>
                    <a:pt x="97" y="30"/>
                  </a:lnTo>
                  <a:lnTo>
                    <a:pt x="96" y="29"/>
                  </a:lnTo>
                  <a:lnTo>
                    <a:pt x="94" y="26"/>
                  </a:lnTo>
                  <a:lnTo>
                    <a:pt x="94" y="22"/>
                  </a:lnTo>
                  <a:lnTo>
                    <a:pt x="92" y="20"/>
                  </a:lnTo>
                  <a:lnTo>
                    <a:pt x="92" y="20"/>
                  </a:lnTo>
                  <a:lnTo>
                    <a:pt x="89" y="19"/>
                  </a:lnTo>
                  <a:lnTo>
                    <a:pt x="86" y="17"/>
                  </a:lnTo>
                  <a:lnTo>
                    <a:pt x="86" y="17"/>
                  </a:lnTo>
                  <a:lnTo>
                    <a:pt x="79" y="19"/>
                  </a:lnTo>
                  <a:lnTo>
                    <a:pt x="73" y="19"/>
                  </a:lnTo>
                  <a:lnTo>
                    <a:pt x="70" y="20"/>
                  </a:lnTo>
                  <a:lnTo>
                    <a:pt x="70" y="20"/>
                  </a:lnTo>
                  <a:lnTo>
                    <a:pt x="67" y="20"/>
                  </a:lnTo>
                  <a:lnTo>
                    <a:pt x="66" y="19"/>
                  </a:lnTo>
                  <a:lnTo>
                    <a:pt x="63" y="16"/>
                  </a:lnTo>
                  <a:lnTo>
                    <a:pt x="60" y="15"/>
                  </a:lnTo>
                  <a:lnTo>
                    <a:pt x="60" y="15"/>
                  </a:lnTo>
                  <a:lnTo>
                    <a:pt x="57" y="15"/>
                  </a:lnTo>
                  <a:lnTo>
                    <a:pt x="55" y="13"/>
                  </a:lnTo>
                  <a:lnTo>
                    <a:pt x="50" y="9"/>
                  </a:lnTo>
                  <a:lnTo>
                    <a:pt x="50" y="9"/>
                  </a:lnTo>
                  <a:lnTo>
                    <a:pt x="46" y="8"/>
                  </a:lnTo>
                  <a:lnTo>
                    <a:pt x="39" y="8"/>
                  </a:lnTo>
                  <a:lnTo>
                    <a:pt x="30" y="8"/>
                  </a:lnTo>
                  <a:lnTo>
                    <a:pt x="25" y="6"/>
                  </a:lnTo>
                  <a:lnTo>
                    <a:pt x="25" y="6"/>
                  </a:lnTo>
                  <a:lnTo>
                    <a:pt x="16" y="2"/>
                  </a:lnTo>
                  <a:lnTo>
                    <a:pt x="10" y="0"/>
                  </a:lnTo>
                  <a:lnTo>
                    <a:pt x="6" y="0"/>
                  </a:lnTo>
                  <a:lnTo>
                    <a:pt x="6" y="0"/>
                  </a:lnTo>
                  <a:lnTo>
                    <a:pt x="0" y="3"/>
                  </a:lnTo>
                  <a:lnTo>
                    <a:pt x="0" y="3"/>
                  </a:lnTo>
                  <a:lnTo>
                    <a:pt x="8" y="8"/>
                  </a:lnTo>
                  <a:lnTo>
                    <a:pt x="15" y="9"/>
                  </a:lnTo>
                  <a:lnTo>
                    <a:pt x="22" y="12"/>
                  </a:lnTo>
                  <a:lnTo>
                    <a:pt x="23" y="15"/>
                  </a:lnTo>
                  <a:lnTo>
                    <a:pt x="25" y="17"/>
                  </a:lnTo>
                  <a:lnTo>
                    <a:pt x="25" y="17"/>
                  </a:lnTo>
                  <a:lnTo>
                    <a:pt x="27" y="23"/>
                  </a:lnTo>
                  <a:lnTo>
                    <a:pt x="29" y="26"/>
                  </a:lnTo>
                  <a:lnTo>
                    <a:pt x="32" y="29"/>
                  </a:lnTo>
                  <a:lnTo>
                    <a:pt x="30" y="35"/>
                  </a:lnTo>
                  <a:lnTo>
                    <a:pt x="30" y="35"/>
                  </a:lnTo>
                  <a:lnTo>
                    <a:pt x="29" y="37"/>
                  </a:lnTo>
                  <a:lnTo>
                    <a:pt x="27" y="40"/>
                  </a:lnTo>
                  <a:lnTo>
                    <a:pt x="27" y="40"/>
                  </a:lnTo>
                  <a:lnTo>
                    <a:pt x="37" y="40"/>
                  </a:lnTo>
                  <a:lnTo>
                    <a:pt x="45" y="39"/>
                  </a:lnTo>
                  <a:lnTo>
                    <a:pt x="45" y="3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1" name="Google Shape;1401;p19"/>
            <p:cNvSpPr/>
            <p:nvPr/>
          </p:nvSpPr>
          <p:spPr>
            <a:xfrm>
              <a:off x="7868659" y="2353367"/>
              <a:ext cx="459755" cy="179904"/>
            </a:xfrm>
            <a:custGeom>
              <a:rect b="b" l="l" r="r" t="t"/>
              <a:pathLst>
                <a:path extrusionOk="0" h="117" w="299">
                  <a:moveTo>
                    <a:pt x="292" y="81"/>
                  </a:moveTo>
                  <a:lnTo>
                    <a:pt x="292" y="81"/>
                  </a:lnTo>
                  <a:lnTo>
                    <a:pt x="290" y="79"/>
                  </a:lnTo>
                  <a:lnTo>
                    <a:pt x="290" y="74"/>
                  </a:lnTo>
                  <a:lnTo>
                    <a:pt x="292" y="69"/>
                  </a:lnTo>
                  <a:lnTo>
                    <a:pt x="292" y="64"/>
                  </a:lnTo>
                  <a:lnTo>
                    <a:pt x="292" y="64"/>
                  </a:lnTo>
                  <a:lnTo>
                    <a:pt x="289" y="57"/>
                  </a:lnTo>
                  <a:lnTo>
                    <a:pt x="289" y="53"/>
                  </a:lnTo>
                  <a:lnTo>
                    <a:pt x="290" y="52"/>
                  </a:lnTo>
                  <a:lnTo>
                    <a:pt x="290" y="52"/>
                  </a:lnTo>
                  <a:lnTo>
                    <a:pt x="290" y="52"/>
                  </a:lnTo>
                  <a:lnTo>
                    <a:pt x="292" y="50"/>
                  </a:lnTo>
                  <a:lnTo>
                    <a:pt x="292" y="47"/>
                  </a:lnTo>
                  <a:lnTo>
                    <a:pt x="293" y="44"/>
                  </a:lnTo>
                  <a:lnTo>
                    <a:pt x="294" y="43"/>
                  </a:lnTo>
                  <a:lnTo>
                    <a:pt x="294" y="43"/>
                  </a:lnTo>
                  <a:lnTo>
                    <a:pt x="292" y="37"/>
                  </a:lnTo>
                  <a:lnTo>
                    <a:pt x="292" y="37"/>
                  </a:lnTo>
                  <a:lnTo>
                    <a:pt x="289" y="36"/>
                  </a:lnTo>
                  <a:lnTo>
                    <a:pt x="286" y="36"/>
                  </a:lnTo>
                  <a:lnTo>
                    <a:pt x="282" y="36"/>
                  </a:lnTo>
                  <a:lnTo>
                    <a:pt x="280" y="32"/>
                  </a:lnTo>
                  <a:lnTo>
                    <a:pt x="280" y="32"/>
                  </a:lnTo>
                  <a:lnTo>
                    <a:pt x="279" y="27"/>
                  </a:lnTo>
                  <a:lnTo>
                    <a:pt x="277" y="24"/>
                  </a:lnTo>
                  <a:lnTo>
                    <a:pt x="277" y="22"/>
                  </a:lnTo>
                  <a:lnTo>
                    <a:pt x="276" y="19"/>
                  </a:lnTo>
                  <a:lnTo>
                    <a:pt x="276" y="19"/>
                  </a:lnTo>
                  <a:lnTo>
                    <a:pt x="270" y="10"/>
                  </a:lnTo>
                  <a:lnTo>
                    <a:pt x="267" y="9"/>
                  </a:lnTo>
                  <a:lnTo>
                    <a:pt x="265" y="9"/>
                  </a:lnTo>
                  <a:lnTo>
                    <a:pt x="265" y="9"/>
                  </a:lnTo>
                  <a:lnTo>
                    <a:pt x="257" y="10"/>
                  </a:lnTo>
                  <a:lnTo>
                    <a:pt x="247" y="10"/>
                  </a:lnTo>
                  <a:lnTo>
                    <a:pt x="247" y="10"/>
                  </a:lnTo>
                  <a:lnTo>
                    <a:pt x="240" y="15"/>
                  </a:lnTo>
                  <a:lnTo>
                    <a:pt x="232" y="17"/>
                  </a:lnTo>
                  <a:lnTo>
                    <a:pt x="223" y="20"/>
                  </a:lnTo>
                  <a:lnTo>
                    <a:pt x="218" y="20"/>
                  </a:lnTo>
                  <a:lnTo>
                    <a:pt x="218" y="20"/>
                  </a:lnTo>
                  <a:lnTo>
                    <a:pt x="212" y="19"/>
                  </a:lnTo>
                  <a:lnTo>
                    <a:pt x="205" y="19"/>
                  </a:lnTo>
                  <a:lnTo>
                    <a:pt x="189" y="20"/>
                  </a:lnTo>
                  <a:lnTo>
                    <a:pt x="189" y="20"/>
                  </a:lnTo>
                  <a:lnTo>
                    <a:pt x="183" y="19"/>
                  </a:lnTo>
                  <a:lnTo>
                    <a:pt x="179" y="17"/>
                  </a:lnTo>
                  <a:lnTo>
                    <a:pt x="175" y="15"/>
                  </a:lnTo>
                  <a:lnTo>
                    <a:pt x="171" y="15"/>
                  </a:lnTo>
                  <a:lnTo>
                    <a:pt x="171" y="15"/>
                  </a:lnTo>
                  <a:lnTo>
                    <a:pt x="166" y="13"/>
                  </a:lnTo>
                  <a:lnTo>
                    <a:pt x="164" y="12"/>
                  </a:lnTo>
                  <a:lnTo>
                    <a:pt x="161" y="9"/>
                  </a:lnTo>
                  <a:lnTo>
                    <a:pt x="156" y="7"/>
                  </a:lnTo>
                  <a:lnTo>
                    <a:pt x="156" y="7"/>
                  </a:lnTo>
                  <a:lnTo>
                    <a:pt x="152" y="7"/>
                  </a:lnTo>
                  <a:lnTo>
                    <a:pt x="149" y="6"/>
                  </a:lnTo>
                  <a:lnTo>
                    <a:pt x="145" y="3"/>
                  </a:lnTo>
                  <a:lnTo>
                    <a:pt x="132" y="2"/>
                  </a:lnTo>
                  <a:lnTo>
                    <a:pt x="132" y="2"/>
                  </a:lnTo>
                  <a:lnTo>
                    <a:pt x="124" y="0"/>
                  </a:lnTo>
                  <a:lnTo>
                    <a:pt x="117" y="2"/>
                  </a:lnTo>
                  <a:lnTo>
                    <a:pt x="110" y="3"/>
                  </a:lnTo>
                  <a:lnTo>
                    <a:pt x="102" y="6"/>
                  </a:lnTo>
                  <a:lnTo>
                    <a:pt x="91" y="10"/>
                  </a:lnTo>
                  <a:lnTo>
                    <a:pt x="84" y="16"/>
                  </a:lnTo>
                  <a:lnTo>
                    <a:pt x="84" y="16"/>
                  </a:lnTo>
                  <a:lnTo>
                    <a:pt x="80" y="19"/>
                  </a:lnTo>
                  <a:lnTo>
                    <a:pt x="75" y="19"/>
                  </a:lnTo>
                  <a:lnTo>
                    <a:pt x="64" y="19"/>
                  </a:lnTo>
                  <a:lnTo>
                    <a:pt x="54" y="17"/>
                  </a:lnTo>
                  <a:lnTo>
                    <a:pt x="48" y="19"/>
                  </a:lnTo>
                  <a:lnTo>
                    <a:pt x="48" y="19"/>
                  </a:lnTo>
                  <a:lnTo>
                    <a:pt x="47" y="20"/>
                  </a:lnTo>
                  <a:lnTo>
                    <a:pt x="47" y="23"/>
                  </a:lnTo>
                  <a:lnTo>
                    <a:pt x="45" y="27"/>
                  </a:lnTo>
                  <a:lnTo>
                    <a:pt x="41" y="30"/>
                  </a:lnTo>
                  <a:lnTo>
                    <a:pt x="41" y="30"/>
                  </a:lnTo>
                  <a:lnTo>
                    <a:pt x="33" y="32"/>
                  </a:lnTo>
                  <a:lnTo>
                    <a:pt x="23" y="32"/>
                  </a:lnTo>
                  <a:lnTo>
                    <a:pt x="14" y="32"/>
                  </a:lnTo>
                  <a:lnTo>
                    <a:pt x="7" y="33"/>
                  </a:lnTo>
                  <a:lnTo>
                    <a:pt x="7" y="33"/>
                  </a:lnTo>
                  <a:lnTo>
                    <a:pt x="3" y="36"/>
                  </a:lnTo>
                  <a:lnTo>
                    <a:pt x="1" y="40"/>
                  </a:lnTo>
                  <a:lnTo>
                    <a:pt x="1" y="44"/>
                  </a:lnTo>
                  <a:lnTo>
                    <a:pt x="1" y="44"/>
                  </a:lnTo>
                  <a:lnTo>
                    <a:pt x="4" y="46"/>
                  </a:lnTo>
                  <a:lnTo>
                    <a:pt x="4" y="46"/>
                  </a:lnTo>
                  <a:lnTo>
                    <a:pt x="7" y="46"/>
                  </a:lnTo>
                  <a:lnTo>
                    <a:pt x="10" y="46"/>
                  </a:lnTo>
                  <a:lnTo>
                    <a:pt x="10" y="49"/>
                  </a:lnTo>
                  <a:lnTo>
                    <a:pt x="10" y="50"/>
                  </a:lnTo>
                  <a:lnTo>
                    <a:pt x="10" y="50"/>
                  </a:lnTo>
                  <a:lnTo>
                    <a:pt x="10" y="52"/>
                  </a:lnTo>
                  <a:lnTo>
                    <a:pt x="11" y="56"/>
                  </a:lnTo>
                  <a:lnTo>
                    <a:pt x="13" y="59"/>
                  </a:lnTo>
                  <a:lnTo>
                    <a:pt x="11" y="61"/>
                  </a:lnTo>
                  <a:lnTo>
                    <a:pt x="11" y="61"/>
                  </a:lnTo>
                  <a:lnTo>
                    <a:pt x="10" y="64"/>
                  </a:lnTo>
                  <a:lnTo>
                    <a:pt x="10" y="67"/>
                  </a:lnTo>
                  <a:lnTo>
                    <a:pt x="10" y="70"/>
                  </a:lnTo>
                  <a:lnTo>
                    <a:pt x="13" y="73"/>
                  </a:lnTo>
                  <a:lnTo>
                    <a:pt x="13" y="73"/>
                  </a:lnTo>
                  <a:lnTo>
                    <a:pt x="14" y="76"/>
                  </a:lnTo>
                  <a:lnTo>
                    <a:pt x="16" y="79"/>
                  </a:lnTo>
                  <a:lnTo>
                    <a:pt x="14" y="80"/>
                  </a:lnTo>
                  <a:lnTo>
                    <a:pt x="13" y="81"/>
                  </a:lnTo>
                  <a:lnTo>
                    <a:pt x="13" y="81"/>
                  </a:lnTo>
                  <a:lnTo>
                    <a:pt x="11" y="81"/>
                  </a:lnTo>
                  <a:lnTo>
                    <a:pt x="11" y="83"/>
                  </a:lnTo>
                  <a:lnTo>
                    <a:pt x="14" y="86"/>
                  </a:lnTo>
                  <a:lnTo>
                    <a:pt x="18" y="87"/>
                  </a:lnTo>
                  <a:lnTo>
                    <a:pt x="20" y="90"/>
                  </a:lnTo>
                  <a:lnTo>
                    <a:pt x="20" y="90"/>
                  </a:lnTo>
                  <a:lnTo>
                    <a:pt x="21" y="91"/>
                  </a:lnTo>
                  <a:lnTo>
                    <a:pt x="26" y="93"/>
                  </a:lnTo>
                  <a:lnTo>
                    <a:pt x="28" y="94"/>
                  </a:lnTo>
                  <a:lnTo>
                    <a:pt x="31" y="96"/>
                  </a:lnTo>
                  <a:lnTo>
                    <a:pt x="31" y="96"/>
                  </a:lnTo>
                  <a:lnTo>
                    <a:pt x="31" y="98"/>
                  </a:lnTo>
                  <a:lnTo>
                    <a:pt x="33" y="98"/>
                  </a:lnTo>
                  <a:lnTo>
                    <a:pt x="38" y="98"/>
                  </a:lnTo>
                  <a:lnTo>
                    <a:pt x="38" y="98"/>
                  </a:lnTo>
                  <a:lnTo>
                    <a:pt x="41" y="98"/>
                  </a:lnTo>
                  <a:lnTo>
                    <a:pt x="44" y="101"/>
                  </a:lnTo>
                  <a:lnTo>
                    <a:pt x="48" y="108"/>
                  </a:lnTo>
                  <a:lnTo>
                    <a:pt x="48" y="108"/>
                  </a:lnTo>
                  <a:lnTo>
                    <a:pt x="50" y="110"/>
                  </a:lnTo>
                  <a:lnTo>
                    <a:pt x="53" y="111"/>
                  </a:lnTo>
                  <a:lnTo>
                    <a:pt x="60" y="111"/>
                  </a:lnTo>
                  <a:lnTo>
                    <a:pt x="67" y="108"/>
                  </a:lnTo>
                  <a:lnTo>
                    <a:pt x="68" y="107"/>
                  </a:lnTo>
                  <a:lnTo>
                    <a:pt x="70" y="106"/>
                  </a:lnTo>
                  <a:lnTo>
                    <a:pt x="70" y="106"/>
                  </a:lnTo>
                  <a:lnTo>
                    <a:pt x="70" y="101"/>
                  </a:lnTo>
                  <a:lnTo>
                    <a:pt x="73" y="100"/>
                  </a:lnTo>
                  <a:lnTo>
                    <a:pt x="77" y="98"/>
                  </a:lnTo>
                  <a:lnTo>
                    <a:pt x="82" y="98"/>
                  </a:lnTo>
                  <a:lnTo>
                    <a:pt x="82" y="98"/>
                  </a:lnTo>
                  <a:lnTo>
                    <a:pt x="88" y="101"/>
                  </a:lnTo>
                  <a:lnTo>
                    <a:pt x="95" y="106"/>
                  </a:lnTo>
                  <a:lnTo>
                    <a:pt x="104" y="111"/>
                  </a:lnTo>
                  <a:lnTo>
                    <a:pt x="104" y="111"/>
                  </a:lnTo>
                  <a:lnTo>
                    <a:pt x="108" y="113"/>
                  </a:lnTo>
                  <a:lnTo>
                    <a:pt x="112" y="111"/>
                  </a:lnTo>
                  <a:lnTo>
                    <a:pt x="121" y="108"/>
                  </a:lnTo>
                  <a:lnTo>
                    <a:pt x="121" y="108"/>
                  </a:lnTo>
                  <a:lnTo>
                    <a:pt x="125" y="108"/>
                  </a:lnTo>
                  <a:lnTo>
                    <a:pt x="129" y="106"/>
                  </a:lnTo>
                  <a:lnTo>
                    <a:pt x="135" y="100"/>
                  </a:lnTo>
                  <a:lnTo>
                    <a:pt x="135" y="100"/>
                  </a:lnTo>
                  <a:lnTo>
                    <a:pt x="138" y="100"/>
                  </a:lnTo>
                  <a:lnTo>
                    <a:pt x="141" y="101"/>
                  </a:lnTo>
                  <a:lnTo>
                    <a:pt x="145" y="103"/>
                  </a:lnTo>
                  <a:lnTo>
                    <a:pt x="148" y="103"/>
                  </a:lnTo>
                  <a:lnTo>
                    <a:pt x="148" y="103"/>
                  </a:lnTo>
                  <a:lnTo>
                    <a:pt x="155" y="100"/>
                  </a:lnTo>
                  <a:lnTo>
                    <a:pt x="158" y="98"/>
                  </a:lnTo>
                  <a:lnTo>
                    <a:pt x="161" y="100"/>
                  </a:lnTo>
                  <a:lnTo>
                    <a:pt x="161" y="100"/>
                  </a:lnTo>
                  <a:lnTo>
                    <a:pt x="161" y="100"/>
                  </a:lnTo>
                  <a:lnTo>
                    <a:pt x="161" y="101"/>
                  </a:lnTo>
                  <a:lnTo>
                    <a:pt x="158" y="106"/>
                  </a:lnTo>
                  <a:lnTo>
                    <a:pt x="156" y="108"/>
                  </a:lnTo>
                  <a:lnTo>
                    <a:pt x="155" y="110"/>
                  </a:lnTo>
                  <a:lnTo>
                    <a:pt x="156" y="113"/>
                  </a:lnTo>
                  <a:lnTo>
                    <a:pt x="156" y="113"/>
                  </a:lnTo>
                  <a:lnTo>
                    <a:pt x="156" y="114"/>
                  </a:lnTo>
                  <a:lnTo>
                    <a:pt x="156" y="117"/>
                  </a:lnTo>
                  <a:lnTo>
                    <a:pt x="156" y="117"/>
                  </a:lnTo>
                  <a:lnTo>
                    <a:pt x="162" y="116"/>
                  </a:lnTo>
                  <a:lnTo>
                    <a:pt x="165" y="113"/>
                  </a:lnTo>
                  <a:lnTo>
                    <a:pt x="165" y="110"/>
                  </a:lnTo>
                  <a:lnTo>
                    <a:pt x="166" y="107"/>
                  </a:lnTo>
                  <a:lnTo>
                    <a:pt x="166" y="107"/>
                  </a:lnTo>
                  <a:lnTo>
                    <a:pt x="168" y="103"/>
                  </a:lnTo>
                  <a:lnTo>
                    <a:pt x="169" y="101"/>
                  </a:lnTo>
                  <a:lnTo>
                    <a:pt x="172" y="103"/>
                  </a:lnTo>
                  <a:lnTo>
                    <a:pt x="172" y="103"/>
                  </a:lnTo>
                  <a:lnTo>
                    <a:pt x="175" y="104"/>
                  </a:lnTo>
                  <a:lnTo>
                    <a:pt x="178" y="104"/>
                  </a:lnTo>
                  <a:lnTo>
                    <a:pt x="182" y="104"/>
                  </a:lnTo>
                  <a:lnTo>
                    <a:pt x="186" y="103"/>
                  </a:lnTo>
                  <a:lnTo>
                    <a:pt x="186" y="103"/>
                  </a:lnTo>
                  <a:lnTo>
                    <a:pt x="193" y="100"/>
                  </a:lnTo>
                  <a:lnTo>
                    <a:pt x="195" y="100"/>
                  </a:lnTo>
                  <a:lnTo>
                    <a:pt x="196" y="101"/>
                  </a:lnTo>
                  <a:lnTo>
                    <a:pt x="196" y="101"/>
                  </a:lnTo>
                  <a:lnTo>
                    <a:pt x="199" y="103"/>
                  </a:lnTo>
                  <a:lnTo>
                    <a:pt x="203" y="103"/>
                  </a:lnTo>
                  <a:lnTo>
                    <a:pt x="215" y="101"/>
                  </a:lnTo>
                  <a:lnTo>
                    <a:pt x="215" y="101"/>
                  </a:lnTo>
                  <a:lnTo>
                    <a:pt x="222" y="100"/>
                  </a:lnTo>
                  <a:lnTo>
                    <a:pt x="226" y="98"/>
                  </a:lnTo>
                  <a:lnTo>
                    <a:pt x="230" y="96"/>
                  </a:lnTo>
                  <a:lnTo>
                    <a:pt x="236" y="96"/>
                  </a:lnTo>
                  <a:lnTo>
                    <a:pt x="236" y="96"/>
                  </a:lnTo>
                  <a:lnTo>
                    <a:pt x="243" y="94"/>
                  </a:lnTo>
                  <a:lnTo>
                    <a:pt x="249" y="94"/>
                  </a:lnTo>
                  <a:lnTo>
                    <a:pt x="255" y="93"/>
                  </a:lnTo>
                  <a:lnTo>
                    <a:pt x="260" y="94"/>
                  </a:lnTo>
                  <a:lnTo>
                    <a:pt x="260" y="94"/>
                  </a:lnTo>
                  <a:lnTo>
                    <a:pt x="263" y="91"/>
                  </a:lnTo>
                  <a:lnTo>
                    <a:pt x="265" y="90"/>
                  </a:lnTo>
                  <a:lnTo>
                    <a:pt x="267" y="89"/>
                  </a:lnTo>
                  <a:lnTo>
                    <a:pt x="267" y="89"/>
                  </a:lnTo>
                  <a:lnTo>
                    <a:pt x="273" y="89"/>
                  </a:lnTo>
                  <a:lnTo>
                    <a:pt x="276" y="91"/>
                  </a:lnTo>
                  <a:lnTo>
                    <a:pt x="279" y="91"/>
                  </a:lnTo>
                  <a:lnTo>
                    <a:pt x="282" y="91"/>
                  </a:lnTo>
                  <a:lnTo>
                    <a:pt x="282" y="91"/>
                  </a:lnTo>
                  <a:lnTo>
                    <a:pt x="283" y="91"/>
                  </a:lnTo>
                  <a:lnTo>
                    <a:pt x="286" y="93"/>
                  </a:lnTo>
                  <a:lnTo>
                    <a:pt x="292" y="96"/>
                  </a:lnTo>
                  <a:lnTo>
                    <a:pt x="296" y="97"/>
                  </a:lnTo>
                  <a:lnTo>
                    <a:pt x="297" y="97"/>
                  </a:lnTo>
                  <a:lnTo>
                    <a:pt x="299" y="94"/>
                  </a:lnTo>
                  <a:lnTo>
                    <a:pt x="299" y="94"/>
                  </a:lnTo>
                  <a:lnTo>
                    <a:pt x="299" y="91"/>
                  </a:lnTo>
                  <a:lnTo>
                    <a:pt x="296" y="87"/>
                  </a:lnTo>
                  <a:lnTo>
                    <a:pt x="293" y="84"/>
                  </a:lnTo>
                  <a:lnTo>
                    <a:pt x="292" y="81"/>
                  </a:lnTo>
                  <a:lnTo>
                    <a:pt x="292" y="81"/>
                  </a:lnTo>
                  <a:close/>
                  <a:moveTo>
                    <a:pt x="24" y="20"/>
                  </a:moveTo>
                  <a:lnTo>
                    <a:pt x="24" y="20"/>
                  </a:lnTo>
                  <a:lnTo>
                    <a:pt x="30" y="20"/>
                  </a:lnTo>
                  <a:lnTo>
                    <a:pt x="36" y="20"/>
                  </a:lnTo>
                  <a:lnTo>
                    <a:pt x="41" y="20"/>
                  </a:lnTo>
                  <a:lnTo>
                    <a:pt x="45" y="19"/>
                  </a:lnTo>
                  <a:lnTo>
                    <a:pt x="45" y="19"/>
                  </a:lnTo>
                  <a:lnTo>
                    <a:pt x="47" y="17"/>
                  </a:lnTo>
                  <a:lnTo>
                    <a:pt x="45" y="16"/>
                  </a:lnTo>
                  <a:lnTo>
                    <a:pt x="43" y="13"/>
                  </a:lnTo>
                  <a:lnTo>
                    <a:pt x="34" y="9"/>
                  </a:lnTo>
                  <a:lnTo>
                    <a:pt x="34" y="9"/>
                  </a:lnTo>
                  <a:lnTo>
                    <a:pt x="31" y="5"/>
                  </a:lnTo>
                  <a:lnTo>
                    <a:pt x="30" y="0"/>
                  </a:lnTo>
                  <a:lnTo>
                    <a:pt x="30" y="0"/>
                  </a:lnTo>
                  <a:lnTo>
                    <a:pt x="27" y="2"/>
                  </a:lnTo>
                  <a:lnTo>
                    <a:pt x="23" y="2"/>
                  </a:lnTo>
                  <a:lnTo>
                    <a:pt x="23" y="2"/>
                  </a:lnTo>
                  <a:lnTo>
                    <a:pt x="18" y="0"/>
                  </a:lnTo>
                  <a:lnTo>
                    <a:pt x="14" y="0"/>
                  </a:lnTo>
                  <a:lnTo>
                    <a:pt x="7" y="2"/>
                  </a:lnTo>
                  <a:lnTo>
                    <a:pt x="7" y="2"/>
                  </a:lnTo>
                  <a:lnTo>
                    <a:pt x="6" y="3"/>
                  </a:lnTo>
                  <a:lnTo>
                    <a:pt x="7" y="6"/>
                  </a:lnTo>
                  <a:lnTo>
                    <a:pt x="9" y="12"/>
                  </a:lnTo>
                  <a:lnTo>
                    <a:pt x="9" y="12"/>
                  </a:lnTo>
                  <a:lnTo>
                    <a:pt x="7" y="15"/>
                  </a:lnTo>
                  <a:lnTo>
                    <a:pt x="6" y="16"/>
                  </a:lnTo>
                  <a:lnTo>
                    <a:pt x="4" y="17"/>
                  </a:lnTo>
                  <a:lnTo>
                    <a:pt x="4" y="20"/>
                  </a:lnTo>
                  <a:lnTo>
                    <a:pt x="4" y="20"/>
                  </a:lnTo>
                  <a:lnTo>
                    <a:pt x="3" y="23"/>
                  </a:lnTo>
                  <a:lnTo>
                    <a:pt x="0" y="26"/>
                  </a:lnTo>
                  <a:lnTo>
                    <a:pt x="0" y="26"/>
                  </a:lnTo>
                  <a:lnTo>
                    <a:pt x="4" y="29"/>
                  </a:lnTo>
                  <a:lnTo>
                    <a:pt x="10" y="30"/>
                  </a:lnTo>
                  <a:lnTo>
                    <a:pt x="10" y="30"/>
                  </a:lnTo>
                  <a:lnTo>
                    <a:pt x="14" y="29"/>
                  </a:lnTo>
                  <a:lnTo>
                    <a:pt x="17" y="26"/>
                  </a:lnTo>
                  <a:lnTo>
                    <a:pt x="20" y="23"/>
                  </a:lnTo>
                  <a:lnTo>
                    <a:pt x="24" y="20"/>
                  </a:lnTo>
                  <a:lnTo>
                    <a:pt x="24" y="2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2" name="Google Shape;1402;p19"/>
            <p:cNvSpPr/>
            <p:nvPr/>
          </p:nvSpPr>
          <p:spPr>
            <a:xfrm>
              <a:off x="7619564" y="2258039"/>
              <a:ext cx="87646" cy="83032"/>
            </a:xfrm>
            <a:custGeom>
              <a:rect b="b" l="l" r="r" t="t"/>
              <a:pathLst>
                <a:path extrusionOk="0" h="54" w="57">
                  <a:moveTo>
                    <a:pt x="42" y="49"/>
                  </a:moveTo>
                  <a:lnTo>
                    <a:pt x="42" y="49"/>
                  </a:lnTo>
                  <a:lnTo>
                    <a:pt x="44" y="45"/>
                  </a:lnTo>
                  <a:lnTo>
                    <a:pt x="47" y="38"/>
                  </a:lnTo>
                  <a:lnTo>
                    <a:pt x="51" y="34"/>
                  </a:lnTo>
                  <a:lnTo>
                    <a:pt x="55" y="31"/>
                  </a:lnTo>
                  <a:lnTo>
                    <a:pt x="55" y="31"/>
                  </a:lnTo>
                  <a:lnTo>
                    <a:pt x="55" y="28"/>
                  </a:lnTo>
                  <a:lnTo>
                    <a:pt x="57" y="22"/>
                  </a:lnTo>
                  <a:lnTo>
                    <a:pt x="57" y="10"/>
                  </a:lnTo>
                  <a:lnTo>
                    <a:pt x="57" y="10"/>
                  </a:lnTo>
                  <a:lnTo>
                    <a:pt x="47" y="4"/>
                  </a:lnTo>
                  <a:lnTo>
                    <a:pt x="42" y="3"/>
                  </a:lnTo>
                  <a:lnTo>
                    <a:pt x="42" y="3"/>
                  </a:lnTo>
                  <a:lnTo>
                    <a:pt x="31" y="1"/>
                  </a:lnTo>
                  <a:lnTo>
                    <a:pt x="17" y="0"/>
                  </a:lnTo>
                  <a:lnTo>
                    <a:pt x="17" y="0"/>
                  </a:lnTo>
                  <a:lnTo>
                    <a:pt x="14" y="0"/>
                  </a:lnTo>
                  <a:lnTo>
                    <a:pt x="13" y="1"/>
                  </a:lnTo>
                  <a:lnTo>
                    <a:pt x="10" y="3"/>
                  </a:lnTo>
                  <a:lnTo>
                    <a:pt x="7" y="3"/>
                  </a:lnTo>
                  <a:lnTo>
                    <a:pt x="7" y="3"/>
                  </a:lnTo>
                  <a:lnTo>
                    <a:pt x="4" y="1"/>
                  </a:lnTo>
                  <a:lnTo>
                    <a:pt x="3" y="1"/>
                  </a:lnTo>
                  <a:lnTo>
                    <a:pt x="0" y="4"/>
                  </a:lnTo>
                  <a:lnTo>
                    <a:pt x="0" y="7"/>
                  </a:lnTo>
                  <a:lnTo>
                    <a:pt x="0" y="7"/>
                  </a:lnTo>
                  <a:lnTo>
                    <a:pt x="1" y="8"/>
                  </a:lnTo>
                  <a:lnTo>
                    <a:pt x="4" y="11"/>
                  </a:lnTo>
                  <a:lnTo>
                    <a:pt x="7" y="14"/>
                  </a:lnTo>
                  <a:lnTo>
                    <a:pt x="7" y="17"/>
                  </a:lnTo>
                  <a:lnTo>
                    <a:pt x="7" y="17"/>
                  </a:lnTo>
                  <a:lnTo>
                    <a:pt x="8" y="20"/>
                  </a:lnTo>
                  <a:lnTo>
                    <a:pt x="10" y="21"/>
                  </a:lnTo>
                  <a:lnTo>
                    <a:pt x="14" y="25"/>
                  </a:lnTo>
                  <a:lnTo>
                    <a:pt x="18" y="30"/>
                  </a:lnTo>
                  <a:lnTo>
                    <a:pt x="21" y="32"/>
                  </a:lnTo>
                  <a:lnTo>
                    <a:pt x="21" y="32"/>
                  </a:lnTo>
                  <a:lnTo>
                    <a:pt x="21" y="35"/>
                  </a:lnTo>
                  <a:lnTo>
                    <a:pt x="25" y="38"/>
                  </a:lnTo>
                  <a:lnTo>
                    <a:pt x="30" y="42"/>
                  </a:lnTo>
                  <a:lnTo>
                    <a:pt x="34" y="48"/>
                  </a:lnTo>
                  <a:lnTo>
                    <a:pt x="34" y="48"/>
                  </a:lnTo>
                  <a:lnTo>
                    <a:pt x="42" y="54"/>
                  </a:lnTo>
                  <a:lnTo>
                    <a:pt x="42" y="54"/>
                  </a:lnTo>
                  <a:lnTo>
                    <a:pt x="42" y="49"/>
                  </a:lnTo>
                  <a:lnTo>
                    <a:pt x="42" y="4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3" name="Google Shape;1403;p19"/>
            <p:cNvSpPr/>
            <p:nvPr/>
          </p:nvSpPr>
          <p:spPr>
            <a:xfrm>
              <a:off x="7574972" y="2216522"/>
              <a:ext cx="132237" cy="115324"/>
            </a:xfrm>
            <a:custGeom>
              <a:rect b="b" l="l" r="r" t="t"/>
              <a:pathLst>
                <a:path extrusionOk="0" h="75" w="86">
                  <a:moveTo>
                    <a:pt x="50" y="59"/>
                  </a:moveTo>
                  <a:lnTo>
                    <a:pt x="50" y="59"/>
                  </a:lnTo>
                  <a:lnTo>
                    <a:pt x="47" y="57"/>
                  </a:lnTo>
                  <a:lnTo>
                    <a:pt x="43" y="52"/>
                  </a:lnTo>
                  <a:lnTo>
                    <a:pt x="39" y="48"/>
                  </a:lnTo>
                  <a:lnTo>
                    <a:pt x="37" y="47"/>
                  </a:lnTo>
                  <a:lnTo>
                    <a:pt x="36" y="44"/>
                  </a:lnTo>
                  <a:lnTo>
                    <a:pt x="36" y="44"/>
                  </a:lnTo>
                  <a:lnTo>
                    <a:pt x="36" y="41"/>
                  </a:lnTo>
                  <a:lnTo>
                    <a:pt x="33" y="38"/>
                  </a:lnTo>
                  <a:lnTo>
                    <a:pt x="30" y="35"/>
                  </a:lnTo>
                  <a:lnTo>
                    <a:pt x="29" y="34"/>
                  </a:lnTo>
                  <a:lnTo>
                    <a:pt x="29" y="34"/>
                  </a:lnTo>
                  <a:lnTo>
                    <a:pt x="29" y="31"/>
                  </a:lnTo>
                  <a:lnTo>
                    <a:pt x="32" y="28"/>
                  </a:lnTo>
                  <a:lnTo>
                    <a:pt x="33" y="28"/>
                  </a:lnTo>
                  <a:lnTo>
                    <a:pt x="36" y="30"/>
                  </a:lnTo>
                  <a:lnTo>
                    <a:pt x="36" y="30"/>
                  </a:lnTo>
                  <a:lnTo>
                    <a:pt x="39" y="30"/>
                  </a:lnTo>
                  <a:lnTo>
                    <a:pt x="42" y="28"/>
                  </a:lnTo>
                  <a:lnTo>
                    <a:pt x="43" y="27"/>
                  </a:lnTo>
                  <a:lnTo>
                    <a:pt x="46" y="27"/>
                  </a:lnTo>
                  <a:lnTo>
                    <a:pt x="46" y="27"/>
                  </a:lnTo>
                  <a:lnTo>
                    <a:pt x="60" y="28"/>
                  </a:lnTo>
                  <a:lnTo>
                    <a:pt x="71" y="30"/>
                  </a:lnTo>
                  <a:lnTo>
                    <a:pt x="71" y="30"/>
                  </a:lnTo>
                  <a:lnTo>
                    <a:pt x="76" y="31"/>
                  </a:lnTo>
                  <a:lnTo>
                    <a:pt x="86" y="37"/>
                  </a:lnTo>
                  <a:lnTo>
                    <a:pt x="86" y="37"/>
                  </a:lnTo>
                  <a:lnTo>
                    <a:pt x="84" y="32"/>
                  </a:lnTo>
                  <a:lnTo>
                    <a:pt x="84" y="32"/>
                  </a:lnTo>
                  <a:lnTo>
                    <a:pt x="83" y="27"/>
                  </a:lnTo>
                  <a:lnTo>
                    <a:pt x="83" y="24"/>
                  </a:lnTo>
                  <a:lnTo>
                    <a:pt x="80" y="21"/>
                  </a:lnTo>
                  <a:lnTo>
                    <a:pt x="80" y="21"/>
                  </a:lnTo>
                  <a:lnTo>
                    <a:pt x="79" y="20"/>
                  </a:lnTo>
                  <a:lnTo>
                    <a:pt x="77" y="18"/>
                  </a:lnTo>
                  <a:lnTo>
                    <a:pt x="76" y="12"/>
                  </a:lnTo>
                  <a:lnTo>
                    <a:pt x="76" y="12"/>
                  </a:lnTo>
                  <a:lnTo>
                    <a:pt x="70" y="14"/>
                  </a:lnTo>
                  <a:lnTo>
                    <a:pt x="70" y="14"/>
                  </a:lnTo>
                  <a:lnTo>
                    <a:pt x="66" y="14"/>
                  </a:lnTo>
                  <a:lnTo>
                    <a:pt x="62" y="14"/>
                  </a:lnTo>
                  <a:lnTo>
                    <a:pt x="57" y="12"/>
                  </a:lnTo>
                  <a:lnTo>
                    <a:pt x="53" y="10"/>
                  </a:lnTo>
                  <a:lnTo>
                    <a:pt x="53" y="10"/>
                  </a:lnTo>
                  <a:lnTo>
                    <a:pt x="47" y="4"/>
                  </a:lnTo>
                  <a:lnTo>
                    <a:pt x="40" y="0"/>
                  </a:lnTo>
                  <a:lnTo>
                    <a:pt x="40" y="0"/>
                  </a:lnTo>
                  <a:lnTo>
                    <a:pt x="36" y="4"/>
                  </a:lnTo>
                  <a:lnTo>
                    <a:pt x="30" y="7"/>
                  </a:lnTo>
                  <a:lnTo>
                    <a:pt x="30" y="7"/>
                  </a:lnTo>
                  <a:lnTo>
                    <a:pt x="29" y="8"/>
                  </a:lnTo>
                  <a:lnTo>
                    <a:pt x="29" y="11"/>
                  </a:lnTo>
                  <a:lnTo>
                    <a:pt x="29" y="12"/>
                  </a:lnTo>
                  <a:lnTo>
                    <a:pt x="27" y="14"/>
                  </a:lnTo>
                  <a:lnTo>
                    <a:pt x="27" y="14"/>
                  </a:lnTo>
                  <a:lnTo>
                    <a:pt x="25" y="15"/>
                  </a:lnTo>
                  <a:lnTo>
                    <a:pt x="23" y="17"/>
                  </a:lnTo>
                  <a:lnTo>
                    <a:pt x="22" y="21"/>
                  </a:lnTo>
                  <a:lnTo>
                    <a:pt x="22" y="21"/>
                  </a:lnTo>
                  <a:lnTo>
                    <a:pt x="20" y="22"/>
                  </a:lnTo>
                  <a:lnTo>
                    <a:pt x="17" y="21"/>
                  </a:lnTo>
                  <a:lnTo>
                    <a:pt x="13" y="21"/>
                  </a:lnTo>
                  <a:lnTo>
                    <a:pt x="12" y="21"/>
                  </a:lnTo>
                  <a:lnTo>
                    <a:pt x="12" y="21"/>
                  </a:lnTo>
                  <a:lnTo>
                    <a:pt x="0" y="22"/>
                  </a:lnTo>
                  <a:lnTo>
                    <a:pt x="0" y="22"/>
                  </a:lnTo>
                  <a:lnTo>
                    <a:pt x="0" y="28"/>
                  </a:lnTo>
                  <a:lnTo>
                    <a:pt x="2" y="30"/>
                  </a:lnTo>
                  <a:lnTo>
                    <a:pt x="3" y="30"/>
                  </a:lnTo>
                  <a:lnTo>
                    <a:pt x="3" y="30"/>
                  </a:lnTo>
                  <a:lnTo>
                    <a:pt x="10" y="31"/>
                  </a:lnTo>
                  <a:lnTo>
                    <a:pt x="13" y="32"/>
                  </a:lnTo>
                  <a:lnTo>
                    <a:pt x="15" y="35"/>
                  </a:lnTo>
                  <a:lnTo>
                    <a:pt x="15" y="35"/>
                  </a:lnTo>
                  <a:lnTo>
                    <a:pt x="17" y="41"/>
                  </a:lnTo>
                  <a:lnTo>
                    <a:pt x="20" y="47"/>
                  </a:lnTo>
                  <a:lnTo>
                    <a:pt x="29" y="58"/>
                  </a:lnTo>
                  <a:lnTo>
                    <a:pt x="29" y="58"/>
                  </a:lnTo>
                  <a:lnTo>
                    <a:pt x="33" y="59"/>
                  </a:lnTo>
                  <a:lnTo>
                    <a:pt x="37" y="61"/>
                  </a:lnTo>
                  <a:lnTo>
                    <a:pt x="40" y="62"/>
                  </a:lnTo>
                  <a:lnTo>
                    <a:pt x="42" y="65"/>
                  </a:lnTo>
                  <a:lnTo>
                    <a:pt x="42" y="65"/>
                  </a:lnTo>
                  <a:lnTo>
                    <a:pt x="43" y="67"/>
                  </a:lnTo>
                  <a:lnTo>
                    <a:pt x="46" y="69"/>
                  </a:lnTo>
                  <a:lnTo>
                    <a:pt x="50" y="71"/>
                  </a:lnTo>
                  <a:lnTo>
                    <a:pt x="56" y="72"/>
                  </a:lnTo>
                  <a:lnTo>
                    <a:pt x="56" y="72"/>
                  </a:lnTo>
                  <a:lnTo>
                    <a:pt x="59" y="72"/>
                  </a:lnTo>
                  <a:lnTo>
                    <a:pt x="63" y="75"/>
                  </a:lnTo>
                  <a:lnTo>
                    <a:pt x="63" y="75"/>
                  </a:lnTo>
                  <a:lnTo>
                    <a:pt x="59" y="69"/>
                  </a:lnTo>
                  <a:lnTo>
                    <a:pt x="54" y="65"/>
                  </a:lnTo>
                  <a:lnTo>
                    <a:pt x="50" y="62"/>
                  </a:lnTo>
                  <a:lnTo>
                    <a:pt x="50" y="59"/>
                  </a:lnTo>
                  <a:lnTo>
                    <a:pt x="50" y="5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4" name="Google Shape;1404;p19"/>
            <p:cNvSpPr/>
            <p:nvPr/>
          </p:nvSpPr>
          <p:spPr>
            <a:xfrm>
              <a:off x="7702598" y="2336458"/>
              <a:ext cx="46130" cy="89183"/>
            </a:xfrm>
            <a:custGeom>
              <a:rect b="b" l="l" r="r" t="t"/>
              <a:pathLst>
                <a:path extrusionOk="0" h="58" w="30">
                  <a:moveTo>
                    <a:pt x="20" y="50"/>
                  </a:moveTo>
                  <a:lnTo>
                    <a:pt x="20" y="50"/>
                  </a:lnTo>
                  <a:lnTo>
                    <a:pt x="21" y="50"/>
                  </a:lnTo>
                  <a:lnTo>
                    <a:pt x="21" y="48"/>
                  </a:lnTo>
                  <a:lnTo>
                    <a:pt x="23" y="45"/>
                  </a:lnTo>
                  <a:lnTo>
                    <a:pt x="23" y="44"/>
                  </a:lnTo>
                  <a:lnTo>
                    <a:pt x="23" y="44"/>
                  </a:lnTo>
                  <a:lnTo>
                    <a:pt x="27" y="40"/>
                  </a:lnTo>
                  <a:lnTo>
                    <a:pt x="28" y="35"/>
                  </a:lnTo>
                  <a:lnTo>
                    <a:pt x="28" y="35"/>
                  </a:lnTo>
                  <a:lnTo>
                    <a:pt x="30" y="34"/>
                  </a:lnTo>
                  <a:lnTo>
                    <a:pt x="30" y="34"/>
                  </a:lnTo>
                  <a:lnTo>
                    <a:pt x="23" y="30"/>
                  </a:lnTo>
                  <a:lnTo>
                    <a:pt x="20" y="24"/>
                  </a:lnTo>
                  <a:lnTo>
                    <a:pt x="20" y="24"/>
                  </a:lnTo>
                  <a:lnTo>
                    <a:pt x="20" y="17"/>
                  </a:lnTo>
                  <a:lnTo>
                    <a:pt x="21" y="8"/>
                  </a:lnTo>
                  <a:lnTo>
                    <a:pt x="21" y="8"/>
                  </a:lnTo>
                  <a:lnTo>
                    <a:pt x="14" y="3"/>
                  </a:lnTo>
                  <a:lnTo>
                    <a:pt x="8" y="0"/>
                  </a:lnTo>
                  <a:lnTo>
                    <a:pt x="8" y="0"/>
                  </a:lnTo>
                  <a:lnTo>
                    <a:pt x="6" y="1"/>
                  </a:lnTo>
                  <a:lnTo>
                    <a:pt x="3" y="4"/>
                  </a:lnTo>
                  <a:lnTo>
                    <a:pt x="1" y="7"/>
                  </a:lnTo>
                  <a:lnTo>
                    <a:pt x="0" y="11"/>
                  </a:lnTo>
                  <a:lnTo>
                    <a:pt x="0" y="11"/>
                  </a:lnTo>
                  <a:lnTo>
                    <a:pt x="4" y="14"/>
                  </a:lnTo>
                  <a:lnTo>
                    <a:pt x="6" y="16"/>
                  </a:lnTo>
                  <a:lnTo>
                    <a:pt x="7" y="18"/>
                  </a:lnTo>
                  <a:lnTo>
                    <a:pt x="4" y="21"/>
                  </a:lnTo>
                  <a:lnTo>
                    <a:pt x="4" y="21"/>
                  </a:lnTo>
                  <a:lnTo>
                    <a:pt x="1" y="27"/>
                  </a:lnTo>
                  <a:lnTo>
                    <a:pt x="1" y="34"/>
                  </a:lnTo>
                  <a:lnTo>
                    <a:pt x="1" y="41"/>
                  </a:lnTo>
                  <a:lnTo>
                    <a:pt x="3" y="44"/>
                  </a:lnTo>
                  <a:lnTo>
                    <a:pt x="4" y="45"/>
                  </a:lnTo>
                  <a:lnTo>
                    <a:pt x="4" y="45"/>
                  </a:lnTo>
                  <a:lnTo>
                    <a:pt x="7" y="48"/>
                  </a:lnTo>
                  <a:lnTo>
                    <a:pt x="10" y="53"/>
                  </a:lnTo>
                  <a:lnTo>
                    <a:pt x="11" y="57"/>
                  </a:lnTo>
                  <a:lnTo>
                    <a:pt x="14" y="58"/>
                  </a:lnTo>
                  <a:lnTo>
                    <a:pt x="14" y="58"/>
                  </a:lnTo>
                  <a:lnTo>
                    <a:pt x="17" y="54"/>
                  </a:lnTo>
                  <a:lnTo>
                    <a:pt x="18" y="51"/>
                  </a:lnTo>
                  <a:lnTo>
                    <a:pt x="20" y="50"/>
                  </a:lnTo>
                  <a:lnTo>
                    <a:pt x="20" y="5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5" name="Google Shape;1405;p19"/>
            <p:cNvSpPr/>
            <p:nvPr/>
          </p:nvSpPr>
          <p:spPr>
            <a:xfrm>
              <a:off x="7475026" y="2136565"/>
              <a:ext cx="181442" cy="84571"/>
            </a:xfrm>
            <a:custGeom>
              <a:rect b="b" l="l" r="r" t="t"/>
              <a:pathLst>
                <a:path extrusionOk="0" h="55" w="118">
                  <a:moveTo>
                    <a:pt x="99" y="5"/>
                  </a:moveTo>
                  <a:lnTo>
                    <a:pt x="99" y="5"/>
                  </a:lnTo>
                  <a:lnTo>
                    <a:pt x="95" y="2"/>
                  </a:lnTo>
                  <a:lnTo>
                    <a:pt x="91" y="0"/>
                  </a:lnTo>
                  <a:lnTo>
                    <a:pt x="85" y="0"/>
                  </a:lnTo>
                  <a:lnTo>
                    <a:pt x="85" y="0"/>
                  </a:lnTo>
                  <a:lnTo>
                    <a:pt x="84" y="3"/>
                  </a:lnTo>
                  <a:lnTo>
                    <a:pt x="82" y="8"/>
                  </a:lnTo>
                  <a:lnTo>
                    <a:pt x="82" y="8"/>
                  </a:lnTo>
                  <a:lnTo>
                    <a:pt x="80" y="9"/>
                  </a:lnTo>
                  <a:lnTo>
                    <a:pt x="77" y="9"/>
                  </a:lnTo>
                  <a:lnTo>
                    <a:pt x="68" y="9"/>
                  </a:lnTo>
                  <a:lnTo>
                    <a:pt x="68" y="9"/>
                  </a:lnTo>
                  <a:lnTo>
                    <a:pt x="64" y="12"/>
                  </a:lnTo>
                  <a:lnTo>
                    <a:pt x="61" y="13"/>
                  </a:lnTo>
                  <a:lnTo>
                    <a:pt x="60" y="15"/>
                  </a:lnTo>
                  <a:lnTo>
                    <a:pt x="60" y="15"/>
                  </a:lnTo>
                  <a:lnTo>
                    <a:pt x="58" y="16"/>
                  </a:lnTo>
                  <a:lnTo>
                    <a:pt x="55" y="18"/>
                  </a:lnTo>
                  <a:lnTo>
                    <a:pt x="53" y="20"/>
                  </a:lnTo>
                  <a:lnTo>
                    <a:pt x="53" y="25"/>
                  </a:lnTo>
                  <a:lnTo>
                    <a:pt x="53" y="25"/>
                  </a:lnTo>
                  <a:lnTo>
                    <a:pt x="54" y="29"/>
                  </a:lnTo>
                  <a:lnTo>
                    <a:pt x="51" y="30"/>
                  </a:lnTo>
                  <a:lnTo>
                    <a:pt x="50" y="30"/>
                  </a:lnTo>
                  <a:lnTo>
                    <a:pt x="47" y="29"/>
                  </a:lnTo>
                  <a:lnTo>
                    <a:pt x="47" y="29"/>
                  </a:lnTo>
                  <a:lnTo>
                    <a:pt x="38" y="29"/>
                  </a:lnTo>
                  <a:lnTo>
                    <a:pt x="34" y="30"/>
                  </a:lnTo>
                  <a:lnTo>
                    <a:pt x="30" y="32"/>
                  </a:lnTo>
                  <a:lnTo>
                    <a:pt x="30" y="32"/>
                  </a:lnTo>
                  <a:lnTo>
                    <a:pt x="28" y="33"/>
                  </a:lnTo>
                  <a:lnTo>
                    <a:pt x="26" y="35"/>
                  </a:lnTo>
                  <a:lnTo>
                    <a:pt x="21" y="33"/>
                  </a:lnTo>
                  <a:lnTo>
                    <a:pt x="21" y="33"/>
                  </a:lnTo>
                  <a:lnTo>
                    <a:pt x="16" y="32"/>
                  </a:lnTo>
                  <a:lnTo>
                    <a:pt x="14" y="33"/>
                  </a:lnTo>
                  <a:lnTo>
                    <a:pt x="11" y="35"/>
                  </a:lnTo>
                  <a:lnTo>
                    <a:pt x="11" y="35"/>
                  </a:lnTo>
                  <a:lnTo>
                    <a:pt x="10" y="36"/>
                  </a:lnTo>
                  <a:lnTo>
                    <a:pt x="7" y="35"/>
                  </a:lnTo>
                  <a:lnTo>
                    <a:pt x="4" y="33"/>
                  </a:lnTo>
                  <a:lnTo>
                    <a:pt x="3" y="32"/>
                  </a:lnTo>
                  <a:lnTo>
                    <a:pt x="3" y="32"/>
                  </a:lnTo>
                  <a:lnTo>
                    <a:pt x="0" y="33"/>
                  </a:lnTo>
                  <a:lnTo>
                    <a:pt x="0" y="36"/>
                  </a:lnTo>
                  <a:lnTo>
                    <a:pt x="0" y="40"/>
                  </a:lnTo>
                  <a:lnTo>
                    <a:pt x="0" y="40"/>
                  </a:lnTo>
                  <a:lnTo>
                    <a:pt x="3" y="43"/>
                  </a:lnTo>
                  <a:lnTo>
                    <a:pt x="6" y="45"/>
                  </a:lnTo>
                  <a:lnTo>
                    <a:pt x="8" y="45"/>
                  </a:lnTo>
                  <a:lnTo>
                    <a:pt x="8" y="45"/>
                  </a:lnTo>
                  <a:lnTo>
                    <a:pt x="11" y="45"/>
                  </a:lnTo>
                  <a:lnTo>
                    <a:pt x="14" y="45"/>
                  </a:lnTo>
                  <a:lnTo>
                    <a:pt x="18" y="47"/>
                  </a:lnTo>
                  <a:lnTo>
                    <a:pt x="18" y="47"/>
                  </a:lnTo>
                  <a:lnTo>
                    <a:pt x="21" y="47"/>
                  </a:lnTo>
                  <a:lnTo>
                    <a:pt x="24" y="46"/>
                  </a:lnTo>
                  <a:lnTo>
                    <a:pt x="28" y="43"/>
                  </a:lnTo>
                  <a:lnTo>
                    <a:pt x="28" y="43"/>
                  </a:lnTo>
                  <a:lnTo>
                    <a:pt x="31" y="43"/>
                  </a:lnTo>
                  <a:lnTo>
                    <a:pt x="35" y="42"/>
                  </a:lnTo>
                  <a:lnTo>
                    <a:pt x="41" y="42"/>
                  </a:lnTo>
                  <a:lnTo>
                    <a:pt x="41" y="42"/>
                  </a:lnTo>
                  <a:lnTo>
                    <a:pt x="43" y="45"/>
                  </a:lnTo>
                  <a:lnTo>
                    <a:pt x="44" y="49"/>
                  </a:lnTo>
                  <a:lnTo>
                    <a:pt x="44" y="49"/>
                  </a:lnTo>
                  <a:lnTo>
                    <a:pt x="50" y="50"/>
                  </a:lnTo>
                  <a:lnTo>
                    <a:pt x="60" y="50"/>
                  </a:lnTo>
                  <a:lnTo>
                    <a:pt x="60" y="50"/>
                  </a:lnTo>
                  <a:lnTo>
                    <a:pt x="70" y="53"/>
                  </a:lnTo>
                  <a:lnTo>
                    <a:pt x="77" y="55"/>
                  </a:lnTo>
                  <a:lnTo>
                    <a:pt x="77" y="55"/>
                  </a:lnTo>
                  <a:lnTo>
                    <a:pt x="80" y="53"/>
                  </a:lnTo>
                  <a:lnTo>
                    <a:pt x="82" y="52"/>
                  </a:lnTo>
                  <a:lnTo>
                    <a:pt x="87" y="50"/>
                  </a:lnTo>
                  <a:lnTo>
                    <a:pt x="91" y="49"/>
                  </a:lnTo>
                  <a:lnTo>
                    <a:pt x="91" y="49"/>
                  </a:lnTo>
                  <a:lnTo>
                    <a:pt x="95" y="49"/>
                  </a:lnTo>
                  <a:lnTo>
                    <a:pt x="98" y="47"/>
                  </a:lnTo>
                  <a:lnTo>
                    <a:pt x="102" y="46"/>
                  </a:lnTo>
                  <a:lnTo>
                    <a:pt x="102" y="46"/>
                  </a:lnTo>
                  <a:lnTo>
                    <a:pt x="102" y="46"/>
                  </a:lnTo>
                  <a:lnTo>
                    <a:pt x="102" y="46"/>
                  </a:lnTo>
                  <a:lnTo>
                    <a:pt x="102" y="43"/>
                  </a:lnTo>
                  <a:lnTo>
                    <a:pt x="104" y="42"/>
                  </a:lnTo>
                  <a:lnTo>
                    <a:pt x="104" y="42"/>
                  </a:lnTo>
                  <a:lnTo>
                    <a:pt x="105" y="40"/>
                  </a:lnTo>
                  <a:lnTo>
                    <a:pt x="107" y="39"/>
                  </a:lnTo>
                  <a:lnTo>
                    <a:pt x="107" y="36"/>
                  </a:lnTo>
                  <a:lnTo>
                    <a:pt x="107" y="35"/>
                  </a:lnTo>
                  <a:lnTo>
                    <a:pt x="107" y="35"/>
                  </a:lnTo>
                  <a:lnTo>
                    <a:pt x="108" y="33"/>
                  </a:lnTo>
                  <a:lnTo>
                    <a:pt x="108" y="30"/>
                  </a:lnTo>
                  <a:lnTo>
                    <a:pt x="108" y="29"/>
                  </a:lnTo>
                  <a:lnTo>
                    <a:pt x="109" y="29"/>
                  </a:lnTo>
                  <a:lnTo>
                    <a:pt x="109" y="29"/>
                  </a:lnTo>
                  <a:lnTo>
                    <a:pt x="114" y="29"/>
                  </a:lnTo>
                  <a:lnTo>
                    <a:pt x="115" y="27"/>
                  </a:lnTo>
                  <a:lnTo>
                    <a:pt x="117" y="25"/>
                  </a:lnTo>
                  <a:lnTo>
                    <a:pt x="117" y="25"/>
                  </a:lnTo>
                  <a:lnTo>
                    <a:pt x="117" y="22"/>
                  </a:lnTo>
                  <a:lnTo>
                    <a:pt x="118" y="20"/>
                  </a:lnTo>
                  <a:lnTo>
                    <a:pt x="118" y="20"/>
                  </a:lnTo>
                  <a:lnTo>
                    <a:pt x="114" y="12"/>
                  </a:lnTo>
                  <a:lnTo>
                    <a:pt x="112" y="6"/>
                  </a:lnTo>
                  <a:lnTo>
                    <a:pt x="112" y="6"/>
                  </a:lnTo>
                  <a:lnTo>
                    <a:pt x="107" y="8"/>
                  </a:lnTo>
                  <a:lnTo>
                    <a:pt x="104" y="8"/>
                  </a:lnTo>
                  <a:lnTo>
                    <a:pt x="99" y="5"/>
                  </a:lnTo>
                  <a:lnTo>
                    <a:pt x="99" y="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6" name="Google Shape;1406;p19"/>
            <p:cNvSpPr/>
            <p:nvPr/>
          </p:nvSpPr>
          <p:spPr>
            <a:xfrm>
              <a:off x="7631863" y="2148866"/>
              <a:ext cx="158377" cy="89183"/>
            </a:xfrm>
            <a:custGeom>
              <a:rect b="b" l="l" r="r" t="t"/>
              <a:pathLst>
                <a:path extrusionOk="0" h="58" w="103">
                  <a:moveTo>
                    <a:pt x="100" y="11"/>
                  </a:moveTo>
                  <a:lnTo>
                    <a:pt x="100" y="11"/>
                  </a:lnTo>
                  <a:lnTo>
                    <a:pt x="97" y="8"/>
                  </a:lnTo>
                  <a:lnTo>
                    <a:pt x="97" y="8"/>
                  </a:lnTo>
                  <a:lnTo>
                    <a:pt x="90" y="7"/>
                  </a:lnTo>
                  <a:lnTo>
                    <a:pt x="87" y="5"/>
                  </a:lnTo>
                  <a:lnTo>
                    <a:pt x="87" y="5"/>
                  </a:lnTo>
                  <a:lnTo>
                    <a:pt x="83" y="2"/>
                  </a:lnTo>
                  <a:lnTo>
                    <a:pt x="79" y="1"/>
                  </a:lnTo>
                  <a:lnTo>
                    <a:pt x="71" y="0"/>
                  </a:lnTo>
                  <a:lnTo>
                    <a:pt x="71" y="0"/>
                  </a:lnTo>
                  <a:lnTo>
                    <a:pt x="69" y="1"/>
                  </a:lnTo>
                  <a:lnTo>
                    <a:pt x="64" y="4"/>
                  </a:lnTo>
                  <a:lnTo>
                    <a:pt x="60" y="8"/>
                  </a:lnTo>
                  <a:lnTo>
                    <a:pt x="57" y="10"/>
                  </a:lnTo>
                  <a:lnTo>
                    <a:pt x="57" y="10"/>
                  </a:lnTo>
                  <a:lnTo>
                    <a:pt x="47" y="11"/>
                  </a:lnTo>
                  <a:lnTo>
                    <a:pt x="42" y="12"/>
                  </a:lnTo>
                  <a:lnTo>
                    <a:pt x="40" y="14"/>
                  </a:lnTo>
                  <a:lnTo>
                    <a:pt x="40" y="15"/>
                  </a:lnTo>
                  <a:lnTo>
                    <a:pt x="40" y="15"/>
                  </a:lnTo>
                  <a:lnTo>
                    <a:pt x="39" y="15"/>
                  </a:lnTo>
                  <a:lnTo>
                    <a:pt x="37" y="17"/>
                  </a:lnTo>
                  <a:lnTo>
                    <a:pt x="30" y="18"/>
                  </a:lnTo>
                  <a:lnTo>
                    <a:pt x="23" y="17"/>
                  </a:lnTo>
                  <a:lnTo>
                    <a:pt x="19" y="15"/>
                  </a:lnTo>
                  <a:lnTo>
                    <a:pt x="19" y="15"/>
                  </a:lnTo>
                  <a:lnTo>
                    <a:pt x="16" y="12"/>
                  </a:lnTo>
                  <a:lnTo>
                    <a:pt x="16" y="12"/>
                  </a:lnTo>
                  <a:lnTo>
                    <a:pt x="15" y="14"/>
                  </a:lnTo>
                  <a:lnTo>
                    <a:pt x="15" y="17"/>
                  </a:lnTo>
                  <a:lnTo>
                    <a:pt x="15" y="17"/>
                  </a:lnTo>
                  <a:lnTo>
                    <a:pt x="13" y="19"/>
                  </a:lnTo>
                  <a:lnTo>
                    <a:pt x="12" y="21"/>
                  </a:lnTo>
                  <a:lnTo>
                    <a:pt x="7" y="21"/>
                  </a:lnTo>
                  <a:lnTo>
                    <a:pt x="7" y="21"/>
                  </a:lnTo>
                  <a:lnTo>
                    <a:pt x="6" y="21"/>
                  </a:lnTo>
                  <a:lnTo>
                    <a:pt x="6" y="22"/>
                  </a:lnTo>
                  <a:lnTo>
                    <a:pt x="6" y="25"/>
                  </a:lnTo>
                  <a:lnTo>
                    <a:pt x="5" y="27"/>
                  </a:lnTo>
                  <a:lnTo>
                    <a:pt x="5" y="27"/>
                  </a:lnTo>
                  <a:lnTo>
                    <a:pt x="5" y="28"/>
                  </a:lnTo>
                  <a:lnTo>
                    <a:pt x="5" y="31"/>
                  </a:lnTo>
                  <a:lnTo>
                    <a:pt x="3" y="32"/>
                  </a:lnTo>
                  <a:lnTo>
                    <a:pt x="2" y="34"/>
                  </a:lnTo>
                  <a:lnTo>
                    <a:pt x="2" y="34"/>
                  </a:lnTo>
                  <a:lnTo>
                    <a:pt x="0" y="35"/>
                  </a:lnTo>
                  <a:lnTo>
                    <a:pt x="0" y="38"/>
                  </a:lnTo>
                  <a:lnTo>
                    <a:pt x="0" y="38"/>
                  </a:lnTo>
                  <a:lnTo>
                    <a:pt x="2" y="41"/>
                  </a:lnTo>
                  <a:lnTo>
                    <a:pt x="3" y="44"/>
                  </a:lnTo>
                  <a:lnTo>
                    <a:pt x="3" y="44"/>
                  </a:lnTo>
                  <a:lnTo>
                    <a:pt x="3" y="44"/>
                  </a:lnTo>
                  <a:lnTo>
                    <a:pt x="3" y="44"/>
                  </a:lnTo>
                  <a:lnTo>
                    <a:pt x="10" y="48"/>
                  </a:lnTo>
                  <a:lnTo>
                    <a:pt x="16" y="54"/>
                  </a:lnTo>
                  <a:lnTo>
                    <a:pt x="16" y="54"/>
                  </a:lnTo>
                  <a:lnTo>
                    <a:pt x="20" y="56"/>
                  </a:lnTo>
                  <a:lnTo>
                    <a:pt x="25" y="58"/>
                  </a:lnTo>
                  <a:lnTo>
                    <a:pt x="29" y="58"/>
                  </a:lnTo>
                  <a:lnTo>
                    <a:pt x="33" y="58"/>
                  </a:lnTo>
                  <a:lnTo>
                    <a:pt x="33" y="58"/>
                  </a:lnTo>
                  <a:lnTo>
                    <a:pt x="56" y="51"/>
                  </a:lnTo>
                  <a:lnTo>
                    <a:pt x="56" y="51"/>
                  </a:lnTo>
                  <a:lnTo>
                    <a:pt x="62" y="52"/>
                  </a:lnTo>
                  <a:lnTo>
                    <a:pt x="62" y="52"/>
                  </a:lnTo>
                  <a:lnTo>
                    <a:pt x="67" y="54"/>
                  </a:lnTo>
                  <a:lnTo>
                    <a:pt x="67" y="54"/>
                  </a:lnTo>
                  <a:lnTo>
                    <a:pt x="70" y="51"/>
                  </a:lnTo>
                  <a:lnTo>
                    <a:pt x="76" y="47"/>
                  </a:lnTo>
                  <a:lnTo>
                    <a:pt x="76" y="47"/>
                  </a:lnTo>
                  <a:lnTo>
                    <a:pt x="80" y="41"/>
                  </a:lnTo>
                  <a:lnTo>
                    <a:pt x="84" y="34"/>
                  </a:lnTo>
                  <a:lnTo>
                    <a:pt x="91" y="22"/>
                  </a:lnTo>
                  <a:lnTo>
                    <a:pt x="91" y="22"/>
                  </a:lnTo>
                  <a:lnTo>
                    <a:pt x="101" y="15"/>
                  </a:lnTo>
                  <a:lnTo>
                    <a:pt x="101" y="15"/>
                  </a:lnTo>
                  <a:lnTo>
                    <a:pt x="103" y="14"/>
                  </a:lnTo>
                  <a:lnTo>
                    <a:pt x="103" y="12"/>
                  </a:lnTo>
                  <a:lnTo>
                    <a:pt x="103" y="11"/>
                  </a:lnTo>
                  <a:lnTo>
                    <a:pt x="100" y="11"/>
                  </a:lnTo>
                  <a:lnTo>
                    <a:pt x="100" y="1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7" name="Google Shape;1407;p19"/>
            <p:cNvSpPr/>
            <p:nvPr/>
          </p:nvSpPr>
          <p:spPr>
            <a:xfrm>
              <a:off x="7647240" y="2119649"/>
              <a:ext cx="139926" cy="56894"/>
            </a:xfrm>
            <a:custGeom>
              <a:rect b="b" l="l" r="r" t="t"/>
              <a:pathLst>
                <a:path extrusionOk="0" h="37" w="91">
                  <a:moveTo>
                    <a:pt x="67" y="4"/>
                  </a:moveTo>
                  <a:lnTo>
                    <a:pt x="67" y="4"/>
                  </a:lnTo>
                  <a:lnTo>
                    <a:pt x="64" y="4"/>
                  </a:lnTo>
                  <a:lnTo>
                    <a:pt x="61" y="3"/>
                  </a:lnTo>
                  <a:lnTo>
                    <a:pt x="59" y="3"/>
                  </a:lnTo>
                  <a:lnTo>
                    <a:pt x="56" y="3"/>
                  </a:lnTo>
                  <a:lnTo>
                    <a:pt x="56" y="3"/>
                  </a:lnTo>
                  <a:lnTo>
                    <a:pt x="52" y="3"/>
                  </a:lnTo>
                  <a:lnTo>
                    <a:pt x="47" y="3"/>
                  </a:lnTo>
                  <a:lnTo>
                    <a:pt x="42" y="2"/>
                  </a:lnTo>
                  <a:lnTo>
                    <a:pt x="42" y="2"/>
                  </a:lnTo>
                  <a:lnTo>
                    <a:pt x="40" y="2"/>
                  </a:lnTo>
                  <a:lnTo>
                    <a:pt x="37" y="2"/>
                  </a:lnTo>
                  <a:lnTo>
                    <a:pt x="34" y="3"/>
                  </a:lnTo>
                  <a:lnTo>
                    <a:pt x="32" y="3"/>
                  </a:lnTo>
                  <a:lnTo>
                    <a:pt x="32" y="3"/>
                  </a:lnTo>
                  <a:lnTo>
                    <a:pt x="30" y="0"/>
                  </a:lnTo>
                  <a:lnTo>
                    <a:pt x="30" y="0"/>
                  </a:lnTo>
                  <a:lnTo>
                    <a:pt x="24" y="4"/>
                  </a:lnTo>
                  <a:lnTo>
                    <a:pt x="20" y="9"/>
                  </a:lnTo>
                  <a:lnTo>
                    <a:pt x="20" y="9"/>
                  </a:lnTo>
                  <a:lnTo>
                    <a:pt x="17" y="11"/>
                  </a:lnTo>
                  <a:lnTo>
                    <a:pt x="13" y="14"/>
                  </a:lnTo>
                  <a:lnTo>
                    <a:pt x="6" y="16"/>
                  </a:lnTo>
                  <a:lnTo>
                    <a:pt x="6" y="16"/>
                  </a:lnTo>
                  <a:lnTo>
                    <a:pt x="3" y="17"/>
                  </a:lnTo>
                  <a:lnTo>
                    <a:pt x="0" y="21"/>
                  </a:lnTo>
                  <a:lnTo>
                    <a:pt x="0" y="21"/>
                  </a:lnTo>
                  <a:lnTo>
                    <a:pt x="5" y="27"/>
                  </a:lnTo>
                  <a:lnTo>
                    <a:pt x="9" y="34"/>
                  </a:lnTo>
                  <a:lnTo>
                    <a:pt x="9" y="34"/>
                  </a:lnTo>
                  <a:lnTo>
                    <a:pt x="13" y="36"/>
                  </a:lnTo>
                  <a:lnTo>
                    <a:pt x="20" y="37"/>
                  </a:lnTo>
                  <a:lnTo>
                    <a:pt x="27" y="36"/>
                  </a:lnTo>
                  <a:lnTo>
                    <a:pt x="29" y="34"/>
                  </a:lnTo>
                  <a:lnTo>
                    <a:pt x="30" y="34"/>
                  </a:lnTo>
                  <a:lnTo>
                    <a:pt x="30" y="34"/>
                  </a:lnTo>
                  <a:lnTo>
                    <a:pt x="30" y="33"/>
                  </a:lnTo>
                  <a:lnTo>
                    <a:pt x="32" y="31"/>
                  </a:lnTo>
                  <a:lnTo>
                    <a:pt x="37" y="30"/>
                  </a:lnTo>
                  <a:lnTo>
                    <a:pt x="47" y="29"/>
                  </a:lnTo>
                  <a:lnTo>
                    <a:pt x="47" y="29"/>
                  </a:lnTo>
                  <a:lnTo>
                    <a:pt x="50" y="27"/>
                  </a:lnTo>
                  <a:lnTo>
                    <a:pt x="54" y="23"/>
                  </a:lnTo>
                  <a:lnTo>
                    <a:pt x="59" y="20"/>
                  </a:lnTo>
                  <a:lnTo>
                    <a:pt x="61" y="19"/>
                  </a:lnTo>
                  <a:lnTo>
                    <a:pt x="61" y="19"/>
                  </a:lnTo>
                  <a:lnTo>
                    <a:pt x="69" y="20"/>
                  </a:lnTo>
                  <a:lnTo>
                    <a:pt x="73" y="21"/>
                  </a:lnTo>
                  <a:lnTo>
                    <a:pt x="77" y="24"/>
                  </a:lnTo>
                  <a:lnTo>
                    <a:pt x="77" y="24"/>
                  </a:lnTo>
                  <a:lnTo>
                    <a:pt x="80" y="26"/>
                  </a:lnTo>
                  <a:lnTo>
                    <a:pt x="87" y="27"/>
                  </a:lnTo>
                  <a:lnTo>
                    <a:pt x="87" y="27"/>
                  </a:lnTo>
                  <a:lnTo>
                    <a:pt x="84" y="24"/>
                  </a:lnTo>
                  <a:lnTo>
                    <a:pt x="83" y="21"/>
                  </a:lnTo>
                  <a:lnTo>
                    <a:pt x="83" y="21"/>
                  </a:lnTo>
                  <a:lnTo>
                    <a:pt x="84" y="19"/>
                  </a:lnTo>
                  <a:lnTo>
                    <a:pt x="86" y="16"/>
                  </a:lnTo>
                  <a:lnTo>
                    <a:pt x="90" y="10"/>
                  </a:lnTo>
                  <a:lnTo>
                    <a:pt x="90" y="10"/>
                  </a:lnTo>
                  <a:lnTo>
                    <a:pt x="91" y="10"/>
                  </a:lnTo>
                  <a:lnTo>
                    <a:pt x="91" y="10"/>
                  </a:lnTo>
                  <a:lnTo>
                    <a:pt x="84" y="9"/>
                  </a:lnTo>
                  <a:lnTo>
                    <a:pt x="81" y="7"/>
                  </a:lnTo>
                  <a:lnTo>
                    <a:pt x="81" y="7"/>
                  </a:lnTo>
                  <a:lnTo>
                    <a:pt x="76" y="4"/>
                  </a:lnTo>
                  <a:lnTo>
                    <a:pt x="67" y="4"/>
                  </a:lnTo>
                  <a:lnTo>
                    <a:pt x="67" y="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8" name="Google Shape;1408;p19"/>
            <p:cNvSpPr/>
            <p:nvPr/>
          </p:nvSpPr>
          <p:spPr>
            <a:xfrm>
              <a:off x="7381228" y="2102736"/>
              <a:ext cx="15377" cy="23065"/>
            </a:xfrm>
            <a:custGeom>
              <a:rect b="b" l="l" r="r" t="t"/>
              <a:pathLst>
                <a:path extrusionOk="0" h="15" w="10">
                  <a:moveTo>
                    <a:pt x="5" y="0"/>
                  </a:moveTo>
                  <a:lnTo>
                    <a:pt x="5" y="0"/>
                  </a:lnTo>
                  <a:lnTo>
                    <a:pt x="3" y="1"/>
                  </a:lnTo>
                  <a:lnTo>
                    <a:pt x="1" y="4"/>
                  </a:lnTo>
                  <a:lnTo>
                    <a:pt x="0" y="8"/>
                  </a:lnTo>
                  <a:lnTo>
                    <a:pt x="0" y="14"/>
                  </a:lnTo>
                  <a:lnTo>
                    <a:pt x="0" y="14"/>
                  </a:lnTo>
                  <a:lnTo>
                    <a:pt x="10" y="15"/>
                  </a:lnTo>
                  <a:lnTo>
                    <a:pt x="10" y="15"/>
                  </a:lnTo>
                  <a:lnTo>
                    <a:pt x="8" y="10"/>
                  </a:lnTo>
                  <a:lnTo>
                    <a:pt x="7" y="5"/>
                  </a:lnTo>
                  <a:lnTo>
                    <a:pt x="5" y="1"/>
                  </a:lnTo>
                  <a:lnTo>
                    <a:pt x="5" y="1"/>
                  </a:lnTo>
                  <a:lnTo>
                    <a:pt x="5" y="0"/>
                  </a:lnTo>
                  <a:lnTo>
                    <a:pt x="5"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09" name="Google Shape;1409;p19"/>
            <p:cNvSpPr/>
            <p:nvPr/>
          </p:nvSpPr>
          <p:spPr>
            <a:xfrm>
              <a:off x="7298194" y="2058145"/>
              <a:ext cx="95334" cy="66119"/>
            </a:xfrm>
            <a:custGeom>
              <a:rect b="b" l="l" r="r" t="t"/>
              <a:pathLst>
                <a:path extrusionOk="0" h="43" w="62">
                  <a:moveTo>
                    <a:pt x="3" y="12"/>
                  </a:moveTo>
                  <a:lnTo>
                    <a:pt x="3" y="12"/>
                  </a:lnTo>
                  <a:lnTo>
                    <a:pt x="5" y="16"/>
                  </a:lnTo>
                  <a:lnTo>
                    <a:pt x="7" y="17"/>
                  </a:lnTo>
                  <a:lnTo>
                    <a:pt x="8" y="17"/>
                  </a:lnTo>
                  <a:lnTo>
                    <a:pt x="8" y="17"/>
                  </a:lnTo>
                  <a:lnTo>
                    <a:pt x="10" y="17"/>
                  </a:lnTo>
                  <a:lnTo>
                    <a:pt x="11" y="19"/>
                  </a:lnTo>
                  <a:lnTo>
                    <a:pt x="17" y="22"/>
                  </a:lnTo>
                  <a:lnTo>
                    <a:pt x="17" y="22"/>
                  </a:lnTo>
                  <a:lnTo>
                    <a:pt x="22" y="24"/>
                  </a:lnTo>
                  <a:lnTo>
                    <a:pt x="25" y="27"/>
                  </a:lnTo>
                  <a:lnTo>
                    <a:pt x="27" y="29"/>
                  </a:lnTo>
                  <a:lnTo>
                    <a:pt x="27" y="29"/>
                  </a:lnTo>
                  <a:lnTo>
                    <a:pt x="27" y="32"/>
                  </a:lnTo>
                  <a:lnTo>
                    <a:pt x="28" y="33"/>
                  </a:lnTo>
                  <a:lnTo>
                    <a:pt x="31" y="33"/>
                  </a:lnTo>
                  <a:lnTo>
                    <a:pt x="31" y="33"/>
                  </a:lnTo>
                  <a:lnTo>
                    <a:pt x="35" y="30"/>
                  </a:lnTo>
                  <a:lnTo>
                    <a:pt x="37" y="29"/>
                  </a:lnTo>
                  <a:lnTo>
                    <a:pt x="38" y="30"/>
                  </a:lnTo>
                  <a:lnTo>
                    <a:pt x="38" y="30"/>
                  </a:lnTo>
                  <a:lnTo>
                    <a:pt x="40" y="34"/>
                  </a:lnTo>
                  <a:lnTo>
                    <a:pt x="41" y="37"/>
                  </a:lnTo>
                  <a:lnTo>
                    <a:pt x="42" y="37"/>
                  </a:lnTo>
                  <a:lnTo>
                    <a:pt x="42" y="37"/>
                  </a:lnTo>
                  <a:lnTo>
                    <a:pt x="45" y="39"/>
                  </a:lnTo>
                  <a:lnTo>
                    <a:pt x="47" y="40"/>
                  </a:lnTo>
                  <a:lnTo>
                    <a:pt x="48" y="42"/>
                  </a:lnTo>
                  <a:lnTo>
                    <a:pt x="51" y="43"/>
                  </a:lnTo>
                  <a:lnTo>
                    <a:pt x="51" y="43"/>
                  </a:lnTo>
                  <a:lnTo>
                    <a:pt x="54" y="43"/>
                  </a:lnTo>
                  <a:lnTo>
                    <a:pt x="54" y="43"/>
                  </a:lnTo>
                  <a:lnTo>
                    <a:pt x="54" y="37"/>
                  </a:lnTo>
                  <a:lnTo>
                    <a:pt x="55" y="33"/>
                  </a:lnTo>
                  <a:lnTo>
                    <a:pt x="57" y="30"/>
                  </a:lnTo>
                  <a:lnTo>
                    <a:pt x="59" y="29"/>
                  </a:lnTo>
                  <a:lnTo>
                    <a:pt x="59" y="29"/>
                  </a:lnTo>
                  <a:lnTo>
                    <a:pt x="61" y="27"/>
                  </a:lnTo>
                  <a:lnTo>
                    <a:pt x="62" y="24"/>
                  </a:lnTo>
                  <a:lnTo>
                    <a:pt x="62" y="24"/>
                  </a:lnTo>
                  <a:lnTo>
                    <a:pt x="61" y="22"/>
                  </a:lnTo>
                  <a:lnTo>
                    <a:pt x="59" y="20"/>
                  </a:lnTo>
                  <a:lnTo>
                    <a:pt x="58" y="17"/>
                  </a:lnTo>
                  <a:lnTo>
                    <a:pt x="58" y="14"/>
                  </a:lnTo>
                  <a:lnTo>
                    <a:pt x="58" y="14"/>
                  </a:lnTo>
                  <a:lnTo>
                    <a:pt x="58" y="14"/>
                  </a:lnTo>
                  <a:lnTo>
                    <a:pt x="58" y="14"/>
                  </a:lnTo>
                  <a:lnTo>
                    <a:pt x="54" y="10"/>
                  </a:lnTo>
                  <a:lnTo>
                    <a:pt x="54" y="10"/>
                  </a:lnTo>
                  <a:lnTo>
                    <a:pt x="48" y="6"/>
                  </a:lnTo>
                  <a:lnTo>
                    <a:pt x="42" y="3"/>
                  </a:lnTo>
                  <a:lnTo>
                    <a:pt x="42" y="3"/>
                  </a:lnTo>
                  <a:lnTo>
                    <a:pt x="41" y="2"/>
                  </a:lnTo>
                  <a:lnTo>
                    <a:pt x="37" y="0"/>
                  </a:lnTo>
                  <a:lnTo>
                    <a:pt x="34" y="0"/>
                  </a:lnTo>
                  <a:lnTo>
                    <a:pt x="32" y="2"/>
                  </a:lnTo>
                  <a:lnTo>
                    <a:pt x="32" y="2"/>
                  </a:lnTo>
                  <a:lnTo>
                    <a:pt x="30" y="3"/>
                  </a:lnTo>
                  <a:lnTo>
                    <a:pt x="25" y="5"/>
                  </a:lnTo>
                  <a:lnTo>
                    <a:pt x="17" y="6"/>
                  </a:lnTo>
                  <a:lnTo>
                    <a:pt x="17" y="6"/>
                  </a:lnTo>
                  <a:lnTo>
                    <a:pt x="11" y="5"/>
                  </a:lnTo>
                  <a:lnTo>
                    <a:pt x="11" y="5"/>
                  </a:lnTo>
                  <a:lnTo>
                    <a:pt x="5" y="7"/>
                  </a:lnTo>
                  <a:lnTo>
                    <a:pt x="0" y="9"/>
                  </a:lnTo>
                  <a:lnTo>
                    <a:pt x="0" y="9"/>
                  </a:lnTo>
                  <a:lnTo>
                    <a:pt x="1" y="10"/>
                  </a:lnTo>
                  <a:lnTo>
                    <a:pt x="3" y="12"/>
                  </a:lnTo>
                  <a:lnTo>
                    <a:pt x="3" y="1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0" name="Google Shape;1410;p19"/>
            <p:cNvSpPr/>
            <p:nvPr/>
          </p:nvSpPr>
          <p:spPr>
            <a:xfrm>
              <a:off x="7733350" y="2159629"/>
              <a:ext cx="222959" cy="144539"/>
            </a:xfrm>
            <a:custGeom>
              <a:rect b="b" l="l" r="r" t="t"/>
              <a:pathLst>
                <a:path extrusionOk="0" h="94" w="145">
                  <a:moveTo>
                    <a:pt x="131" y="62"/>
                  </a:moveTo>
                  <a:lnTo>
                    <a:pt x="131" y="62"/>
                  </a:lnTo>
                  <a:lnTo>
                    <a:pt x="125" y="61"/>
                  </a:lnTo>
                  <a:lnTo>
                    <a:pt x="124" y="59"/>
                  </a:lnTo>
                  <a:lnTo>
                    <a:pt x="124" y="58"/>
                  </a:lnTo>
                  <a:lnTo>
                    <a:pt x="124" y="58"/>
                  </a:lnTo>
                  <a:lnTo>
                    <a:pt x="124" y="58"/>
                  </a:lnTo>
                  <a:lnTo>
                    <a:pt x="124" y="58"/>
                  </a:lnTo>
                  <a:lnTo>
                    <a:pt x="122" y="54"/>
                  </a:lnTo>
                  <a:lnTo>
                    <a:pt x="121" y="48"/>
                  </a:lnTo>
                  <a:lnTo>
                    <a:pt x="121" y="44"/>
                  </a:lnTo>
                  <a:lnTo>
                    <a:pt x="122" y="40"/>
                  </a:lnTo>
                  <a:lnTo>
                    <a:pt x="122" y="40"/>
                  </a:lnTo>
                  <a:lnTo>
                    <a:pt x="122" y="38"/>
                  </a:lnTo>
                  <a:lnTo>
                    <a:pt x="122" y="35"/>
                  </a:lnTo>
                  <a:lnTo>
                    <a:pt x="119" y="30"/>
                  </a:lnTo>
                  <a:lnTo>
                    <a:pt x="111" y="17"/>
                  </a:lnTo>
                  <a:lnTo>
                    <a:pt x="111" y="17"/>
                  </a:lnTo>
                  <a:lnTo>
                    <a:pt x="101" y="0"/>
                  </a:lnTo>
                  <a:lnTo>
                    <a:pt x="101" y="0"/>
                  </a:lnTo>
                  <a:lnTo>
                    <a:pt x="95" y="1"/>
                  </a:lnTo>
                  <a:lnTo>
                    <a:pt x="94" y="3"/>
                  </a:lnTo>
                  <a:lnTo>
                    <a:pt x="94" y="3"/>
                  </a:lnTo>
                  <a:lnTo>
                    <a:pt x="89" y="7"/>
                  </a:lnTo>
                  <a:lnTo>
                    <a:pt x="84" y="8"/>
                  </a:lnTo>
                  <a:lnTo>
                    <a:pt x="84" y="8"/>
                  </a:lnTo>
                  <a:lnTo>
                    <a:pt x="79" y="7"/>
                  </a:lnTo>
                  <a:lnTo>
                    <a:pt x="78" y="7"/>
                  </a:lnTo>
                  <a:lnTo>
                    <a:pt x="77" y="8"/>
                  </a:lnTo>
                  <a:lnTo>
                    <a:pt x="77" y="8"/>
                  </a:lnTo>
                  <a:lnTo>
                    <a:pt x="72" y="11"/>
                  </a:lnTo>
                  <a:lnTo>
                    <a:pt x="69" y="11"/>
                  </a:lnTo>
                  <a:lnTo>
                    <a:pt x="69" y="11"/>
                  </a:lnTo>
                  <a:lnTo>
                    <a:pt x="69" y="11"/>
                  </a:lnTo>
                  <a:lnTo>
                    <a:pt x="65" y="8"/>
                  </a:lnTo>
                  <a:lnTo>
                    <a:pt x="60" y="8"/>
                  </a:lnTo>
                  <a:lnTo>
                    <a:pt x="60" y="8"/>
                  </a:lnTo>
                  <a:lnTo>
                    <a:pt x="51" y="7"/>
                  </a:lnTo>
                  <a:lnTo>
                    <a:pt x="44" y="5"/>
                  </a:lnTo>
                  <a:lnTo>
                    <a:pt x="44" y="5"/>
                  </a:lnTo>
                  <a:lnTo>
                    <a:pt x="37" y="5"/>
                  </a:lnTo>
                  <a:lnTo>
                    <a:pt x="37" y="5"/>
                  </a:lnTo>
                  <a:lnTo>
                    <a:pt x="37" y="7"/>
                  </a:lnTo>
                  <a:lnTo>
                    <a:pt x="35" y="8"/>
                  </a:lnTo>
                  <a:lnTo>
                    <a:pt x="35" y="8"/>
                  </a:lnTo>
                  <a:lnTo>
                    <a:pt x="25" y="15"/>
                  </a:lnTo>
                  <a:lnTo>
                    <a:pt x="25" y="15"/>
                  </a:lnTo>
                  <a:lnTo>
                    <a:pt x="18" y="27"/>
                  </a:lnTo>
                  <a:lnTo>
                    <a:pt x="14" y="34"/>
                  </a:lnTo>
                  <a:lnTo>
                    <a:pt x="10" y="40"/>
                  </a:lnTo>
                  <a:lnTo>
                    <a:pt x="10" y="40"/>
                  </a:lnTo>
                  <a:lnTo>
                    <a:pt x="4" y="45"/>
                  </a:lnTo>
                  <a:lnTo>
                    <a:pt x="1" y="47"/>
                  </a:lnTo>
                  <a:lnTo>
                    <a:pt x="0" y="47"/>
                  </a:lnTo>
                  <a:lnTo>
                    <a:pt x="0" y="47"/>
                  </a:lnTo>
                  <a:lnTo>
                    <a:pt x="1" y="49"/>
                  </a:lnTo>
                  <a:lnTo>
                    <a:pt x="3" y="51"/>
                  </a:lnTo>
                  <a:lnTo>
                    <a:pt x="5" y="54"/>
                  </a:lnTo>
                  <a:lnTo>
                    <a:pt x="5" y="57"/>
                  </a:lnTo>
                  <a:lnTo>
                    <a:pt x="5" y="57"/>
                  </a:lnTo>
                  <a:lnTo>
                    <a:pt x="7" y="61"/>
                  </a:lnTo>
                  <a:lnTo>
                    <a:pt x="8" y="62"/>
                  </a:lnTo>
                  <a:lnTo>
                    <a:pt x="11" y="62"/>
                  </a:lnTo>
                  <a:lnTo>
                    <a:pt x="11" y="62"/>
                  </a:lnTo>
                  <a:lnTo>
                    <a:pt x="13" y="62"/>
                  </a:lnTo>
                  <a:lnTo>
                    <a:pt x="13" y="64"/>
                  </a:lnTo>
                  <a:lnTo>
                    <a:pt x="13" y="67"/>
                  </a:lnTo>
                  <a:lnTo>
                    <a:pt x="13" y="71"/>
                  </a:lnTo>
                  <a:lnTo>
                    <a:pt x="14" y="72"/>
                  </a:lnTo>
                  <a:lnTo>
                    <a:pt x="14" y="72"/>
                  </a:lnTo>
                  <a:lnTo>
                    <a:pt x="24" y="74"/>
                  </a:lnTo>
                  <a:lnTo>
                    <a:pt x="28" y="75"/>
                  </a:lnTo>
                  <a:lnTo>
                    <a:pt x="31" y="77"/>
                  </a:lnTo>
                  <a:lnTo>
                    <a:pt x="31" y="78"/>
                  </a:lnTo>
                  <a:lnTo>
                    <a:pt x="31" y="78"/>
                  </a:lnTo>
                  <a:lnTo>
                    <a:pt x="32" y="81"/>
                  </a:lnTo>
                  <a:lnTo>
                    <a:pt x="32" y="85"/>
                  </a:lnTo>
                  <a:lnTo>
                    <a:pt x="32" y="85"/>
                  </a:lnTo>
                  <a:lnTo>
                    <a:pt x="35" y="86"/>
                  </a:lnTo>
                  <a:lnTo>
                    <a:pt x="38" y="88"/>
                  </a:lnTo>
                  <a:lnTo>
                    <a:pt x="40" y="89"/>
                  </a:lnTo>
                  <a:lnTo>
                    <a:pt x="41" y="91"/>
                  </a:lnTo>
                  <a:lnTo>
                    <a:pt x="41" y="91"/>
                  </a:lnTo>
                  <a:lnTo>
                    <a:pt x="50" y="92"/>
                  </a:lnTo>
                  <a:lnTo>
                    <a:pt x="58" y="92"/>
                  </a:lnTo>
                  <a:lnTo>
                    <a:pt x="58" y="92"/>
                  </a:lnTo>
                  <a:lnTo>
                    <a:pt x="75" y="94"/>
                  </a:lnTo>
                  <a:lnTo>
                    <a:pt x="75" y="94"/>
                  </a:lnTo>
                  <a:lnTo>
                    <a:pt x="81" y="92"/>
                  </a:lnTo>
                  <a:lnTo>
                    <a:pt x="87" y="88"/>
                  </a:lnTo>
                  <a:lnTo>
                    <a:pt x="87" y="88"/>
                  </a:lnTo>
                  <a:lnTo>
                    <a:pt x="91" y="86"/>
                  </a:lnTo>
                  <a:lnTo>
                    <a:pt x="97" y="85"/>
                  </a:lnTo>
                  <a:lnTo>
                    <a:pt x="106" y="85"/>
                  </a:lnTo>
                  <a:lnTo>
                    <a:pt x="106" y="85"/>
                  </a:lnTo>
                  <a:lnTo>
                    <a:pt x="114" y="86"/>
                  </a:lnTo>
                  <a:lnTo>
                    <a:pt x="116" y="88"/>
                  </a:lnTo>
                  <a:lnTo>
                    <a:pt x="119" y="89"/>
                  </a:lnTo>
                  <a:lnTo>
                    <a:pt x="119" y="89"/>
                  </a:lnTo>
                  <a:lnTo>
                    <a:pt x="122" y="91"/>
                  </a:lnTo>
                  <a:lnTo>
                    <a:pt x="128" y="94"/>
                  </a:lnTo>
                  <a:lnTo>
                    <a:pt x="128" y="94"/>
                  </a:lnTo>
                  <a:lnTo>
                    <a:pt x="128" y="85"/>
                  </a:lnTo>
                  <a:lnTo>
                    <a:pt x="128" y="85"/>
                  </a:lnTo>
                  <a:lnTo>
                    <a:pt x="129" y="81"/>
                  </a:lnTo>
                  <a:lnTo>
                    <a:pt x="131" y="77"/>
                  </a:lnTo>
                  <a:lnTo>
                    <a:pt x="133" y="74"/>
                  </a:lnTo>
                  <a:lnTo>
                    <a:pt x="136" y="72"/>
                  </a:lnTo>
                  <a:lnTo>
                    <a:pt x="136" y="72"/>
                  </a:lnTo>
                  <a:lnTo>
                    <a:pt x="139" y="71"/>
                  </a:lnTo>
                  <a:lnTo>
                    <a:pt x="142" y="71"/>
                  </a:lnTo>
                  <a:lnTo>
                    <a:pt x="145" y="68"/>
                  </a:lnTo>
                  <a:lnTo>
                    <a:pt x="145" y="64"/>
                  </a:lnTo>
                  <a:lnTo>
                    <a:pt x="145" y="64"/>
                  </a:lnTo>
                  <a:lnTo>
                    <a:pt x="145" y="62"/>
                  </a:lnTo>
                  <a:lnTo>
                    <a:pt x="145" y="62"/>
                  </a:lnTo>
                  <a:lnTo>
                    <a:pt x="139" y="58"/>
                  </a:lnTo>
                  <a:lnTo>
                    <a:pt x="139" y="58"/>
                  </a:lnTo>
                  <a:lnTo>
                    <a:pt x="135" y="61"/>
                  </a:lnTo>
                  <a:lnTo>
                    <a:pt x="131" y="62"/>
                  </a:lnTo>
                  <a:lnTo>
                    <a:pt x="131" y="6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1" name="Google Shape;1411;p19"/>
            <p:cNvSpPr/>
            <p:nvPr/>
          </p:nvSpPr>
          <p:spPr>
            <a:xfrm>
              <a:off x="7888653" y="2155015"/>
              <a:ext cx="76882" cy="93796"/>
            </a:xfrm>
            <a:custGeom>
              <a:rect b="b" l="l" r="r" t="t"/>
              <a:pathLst>
                <a:path extrusionOk="0" h="61" w="50">
                  <a:moveTo>
                    <a:pt x="35" y="15"/>
                  </a:moveTo>
                  <a:lnTo>
                    <a:pt x="35" y="15"/>
                  </a:lnTo>
                  <a:lnTo>
                    <a:pt x="34" y="11"/>
                  </a:lnTo>
                  <a:lnTo>
                    <a:pt x="31" y="8"/>
                  </a:lnTo>
                  <a:lnTo>
                    <a:pt x="27" y="7"/>
                  </a:lnTo>
                  <a:lnTo>
                    <a:pt x="24" y="7"/>
                  </a:lnTo>
                  <a:lnTo>
                    <a:pt x="24" y="7"/>
                  </a:lnTo>
                  <a:lnTo>
                    <a:pt x="21" y="6"/>
                  </a:lnTo>
                  <a:lnTo>
                    <a:pt x="18" y="3"/>
                  </a:lnTo>
                  <a:lnTo>
                    <a:pt x="14" y="0"/>
                  </a:lnTo>
                  <a:lnTo>
                    <a:pt x="11" y="0"/>
                  </a:lnTo>
                  <a:lnTo>
                    <a:pt x="11" y="0"/>
                  </a:lnTo>
                  <a:lnTo>
                    <a:pt x="0" y="3"/>
                  </a:lnTo>
                  <a:lnTo>
                    <a:pt x="0" y="3"/>
                  </a:lnTo>
                  <a:lnTo>
                    <a:pt x="10" y="20"/>
                  </a:lnTo>
                  <a:lnTo>
                    <a:pt x="10" y="20"/>
                  </a:lnTo>
                  <a:lnTo>
                    <a:pt x="18" y="33"/>
                  </a:lnTo>
                  <a:lnTo>
                    <a:pt x="21" y="38"/>
                  </a:lnTo>
                  <a:lnTo>
                    <a:pt x="21" y="41"/>
                  </a:lnTo>
                  <a:lnTo>
                    <a:pt x="21" y="43"/>
                  </a:lnTo>
                  <a:lnTo>
                    <a:pt x="21" y="43"/>
                  </a:lnTo>
                  <a:lnTo>
                    <a:pt x="20" y="47"/>
                  </a:lnTo>
                  <a:lnTo>
                    <a:pt x="20" y="51"/>
                  </a:lnTo>
                  <a:lnTo>
                    <a:pt x="21" y="57"/>
                  </a:lnTo>
                  <a:lnTo>
                    <a:pt x="23" y="61"/>
                  </a:lnTo>
                  <a:lnTo>
                    <a:pt x="23" y="61"/>
                  </a:lnTo>
                  <a:lnTo>
                    <a:pt x="28" y="54"/>
                  </a:lnTo>
                  <a:lnTo>
                    <a:pt x="31" y="50"/>
                  </a:lnTo>
                  <a:lnTo>
                    <a:pt x="32" y="47"/>
                  </a:lnTo>
                  <a:lnTo>
                    <a:pt x="32" y="47"/>
                  </a:lnTo>
                  <a:lnTo>
                    <a:pt x="34" y="41"/>
                  </a:lnTo>
                  <a:lnTo>
                    <a:pt x="35" y="40"/>
                  </a:lnTo>
                  <a:lnTo>
                    <a:pt x="38" y="40"/>
                  </a:lnTo>
                  <a:lnTo>
                    <a:pt x="38" y="40"/>
                  </a:lnTo>
                  <a:lnTo>
                    <a:pt x="47" y="41"/>
                  </a:lnTo>
                  <a:lnTo>
                    <a:pt x="48" y="43"/>
                  </a:lnTo>
                  <a:lnTo>
                    <a:pt x="50" y="41"/>
                  </a:lnTo>
                  <a:lnTo>
                    <a:pt x="50" y="41"/>
                  </a:lnTo>
                  <a:lnTo>
                    <a:pt x="48" y="37"/>
                  </a:lnTo>
                  <a:lnTo>
                    <a:pt x="45" y="31"/>
                  </a:lnTo>
                  <a:lnTo>
                    <a:pt x="45" y="31"/>
                  </a:lnTo>
                  <a:lnTo>
                    <a:pt x="41" y="24"/>
                  </a:lnTo>
                  <a:lnTo>
                    <a:pt x="35" y="15"/>
                  </a:lnTo>
                  <a:lnTo>
                    <a:pt x="35" y="1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2" name="Google Shape;1412;p19"/>
            <p:cNvSpPr/>
            <p:nvPr/>
          </p:nvSpPr>
          <p:spPr>
            <a:xfrm>
              <a:off x="7776404" y="2290328"/>
              <a:ext cx="153764" cy="83032"/>
            </a:xfrm>
            <a:custGeom>
              <a:rect b="b" l="l" r="r" t="t"/>
              <a:pathLst>
                <a:path extrusionOk="0" h="54" w="100">
                  <a:moveTo>
                    <a:pt x="78" y="0"/>
                  </a:moveTo>
                  <a:lnTo>
                    <a:pt x="78" y="0"/>
                  </a:lnTo>
                  <a:lnTo>
                    <a:pt x="69" y="0"/>
                  </a:lnTo>
                  <a:lnTo>
                    <a:pt x="63" y="1"/>
                  </a:lnTo>
                  <a:lnTo>
                    <a:pt x="59" y="3"/>
                  </a:lnTo>
                  <a:lnTo>
                    <a:pt x="59" y="3"/>
                  </a:lnTo>
                  <a:lnTo>
                    <a:pt x="53" y="7"/>
                  </a:lnTo>
                  <a:lnTo>
                    <a:pt x="47" y="9"/>
                  </a:lnTo>
                  <a:lnTo>
                    <a:pt x="47" y="9"/>
                  </a:lnTo>
                  <a:lnTo>
                    <a:pt x="30" y="7"/>
                  </a:lnTo>
                  <a:lnTo>
                    <a:pt x="30" y="7"/>
                  </a:lnTo>
                  <a:lnTo>
                    <a:pt x="22" y="7"/>
                  </a:lnTo>
                  <a:lnTo>
                    <a:pt x="13" y="6"/>
                  </a:lnTo>
                  <a:lnTo>
                    <a:pt x="13" y="6"/>
                  </a:lnTo>
                  <a:lnTo>
                    <a:pt x="12" y="4"/>
                  </a:lnTo>
                  <a:lnTo>
                    <a:pt x="10" y="3"/>
                  </a:lnTo>
                  <a:lnTo>
                    <a:pt x="7" y="1"/>
                  </a:lnTo>
                  <a:lnTo>
                    <a:pt x="4" y="0"/>
                  </a:lnTo>
                  <a:lnTo>
                    <a:pt x="4" y="0"/>
                  </a:lnTo>
                  <a:lnTo>
                    <a:pt x="3" y="1"/>
                  </a:lnTo>
                  <a:lnTo>
                    <a:pt x="3" y="1"/>
                  </a:lnTo>
                  <a:lnTo>
                    <a:pt x="2" y="3"/>
                  </a:lnTo>
                  <a:lnTo>
                    <a:pt x="0" y="6"/>
                  </a:lnTo>
                  <a:lnTo>
                    <a:pt x="0" y="9"/>
                  </a:lnTo>
                  <a:lnTo>
                    <a:pt x="3" y="11"/>
                  </a:lnTo>
                  <a:lnTo>
                    <a:pt x="3" y="11"/>
                  </a:lnTo>
                  <a:lnTo>
                    <a:pt x="7" y="19"/>
                  </a:lnTo>
                  <a:lnTo>
                    <a:pt x="9" y="21"/>
                  </a:lnTo>
                  <a:lnTo>
                    <a:pt x="9" y="21"/>
                  </a:lnTo>
                  <a:lnTo>
                    <a:pt x="7" y="23"/>
                  </a:lnTo>
                  <a:lnTo>
                    <a:pt x="7" y="23"/>
                  </a:lnTo>
                  <a:lnTo>
                    <a:pt x="6" y="23"/>
                  </a:lnTo>
                  <a:lnTo>
                    <a:pt x="4" y="24"/>
                  </a:lnTo>
                  <a:lnTo>
                    <a:pt x="3" y="28"/>
                  </a:lnTo>
                  <a:lnTo>
                    <a:pt x="3" y="28"/>
                  </a:lnTo>
                  <a:lnTo>
                    <a:pt x="2" y="33"/>
                  </a:lnTo>
                  <a:lnTo>
                    <a:pt x="3" y="37"/>
                  </a:lnTo>
                  <a:lnTo>
                    <a:pt x="3" y="37"/>
                  </a:lnTo>
                  <a:lnTo>
                    <a:pt x="7" y="41"/>
                  </a:lnTo>
                  <a:lnTo>
                    <a:pt x="12" y="47"/>
                  </a:lnTo>
                  <a:lnTo>
                    <a:pt x="12" y="47"/>
                  </a:lnTo>
                  <a:lnTo>
                    <a:pt x="13" y="50"/>
                  </a:lnTo>
                  <a:lnTo>
                    <a:pt x="14" y="51"/>
                  </a:lnTo>
                  <a:lnTo>
                    <a:pt x="14" y="51"/>
                  </a:lnTo>
                  <a:lnTo>
                    <a:pt x="26" y="51"/>
                  </a:lnTo>
                  <a:lnTo>
                    <a:pt x="33" y="51"/>
                  </a:lnTo>
                  <a:lnTo>
                    <a:pt x="36" y="51"/>
                  </a:lnTo>
                  <a:lnTo>
                    <a:pt x="36" y="51"/>
                  </a:lnTo>
                  <a:lnTo>
                    <a:pt x="46" y="54"/>
                  </a:lnTo>
                  <a:lnTo>
                    <a:pt x="53" y="54"/>
                  </a:lnTo>
                  <a:lnTo>
                    <a:pt x="53" y="54"/>
                  </a:lnTo>
                  <a:lnTo>
                    <a:pt x="59" y="54"/>
                  </a:lnTo>
                  <a:lnTo>
                    <a:pt x="59" y="53"/>
                  </a:lnTo>
                  <a:lnTo>
                    <a:pt x="60" y="51"/>
                  </a:lnTo>
                  <a:lnTo>
                    <a:pt x="60" y="51"/>
                  </a:lnTo>
                  <a:lnTo>
                    <a:pt x="60" y="50"/>
                  </a:lnTo>
                  <a:lnTo>
                    <a:pt x="61" y="48"/>
                  </a:lnTo>
                  <a:lnTo>
                    <a:pt x="67" y="47"/>
                  </a:lnTo>
                  <a:lnTo>
                    <a:pt x="67" y="47"/>
                  </a:lnTo>
                  <a:lnTo>
                    <a:pt x="66" y="44"/>
                  </a:lnTo>
                  <a:lnTo>
                    <a:pt x="67" y="43"/>
                  </a:lnTo>
                  <a:lnTo>
                    <a:pt x="67" y="43"/>
                  </a:lnTo>
                  <a:lnTo>
                    <a:pt x="74" y="41"/>
                  </a:lnTo>
                  <a:lnTo>
                    <a:pt x="78" y="41"/>
                  </a:lnTo>
                  <a:lnTo>
                    <a:pt x="83" y="43"/>
                  </a:lnTo>
                  <a:lnTo>
                    <a:pt x="83" y="43"/>
                  </a:lnTo>
                  <a:lnTo>
                    <a:pt x="87" y="43"/>
                  </a:lnTo>
                  <a:lnTo>
                    <a:pt x="90" y="41"/>
                  </a:lnTo>
                  <a:lnTo>
                    <a:pt x="90" y="41"/>
                  </a:lnTo>
                  <a:lnTo>
                    <a:pt x="88" y="38"/>
                  </a:lnTo>
                  <a:lnTo>
                    <a:pt x="87" y="37"/>
                  </a:lnTo>
                  <a:lnTo>
                    <a:pt x="87" y="37"/>
                  </a:lnTo>
                  <a:lnTo>
                    <a:pt x="86" y="36"/>
                  </a:lnTo>
                  <a:lnTo>
                    <a:pt x="84" y="31"/>
                  </a:lnTo>
                  <a:lnTo>
                    <a:pt x="83" y="27"/>
                  </a:lnTo>
                  <a:lnTo>
                    <a:pt x="83" y="26"/>
                  </a:lnTo>
                  <a:lnTo>
                    <a:pt x="84" y="26"/>
                  </a:lnTo>
                  <a:lnTo>
                    <a:pt x="84" y="26"/>
                  </a:lnTo>
                  <a:lnTo>
                    <a:pt x="87" y="23"/>
                  </a:lnTo>
                  <a:lnTo>
                    <a:pt x="90" y="19"/>
                  </a:lnTo>
                  <a:lnTo>
                    <a:pt x="93" y="14"/>
                  </a:lnTo>
                  <a:lnTo>
                    <a:pt x="97" y="11"/>
                  </a:lnTo>
                  <a:lnTo>
                    <a:pt x="97" y="11"/>
                  </a:lnTo>
                  <a:lnTo>
                    <a:pt x="100" y="10"/>
                  </a:lnTo>
                  <a:lnTo>
                    <a:pt x="100" y="9"/>
                  </a:lnTo>
                  <a:lnTo>
                    <a:pt x="100" y="9"/>
                  </a:lnTo>
                  <a:lnTo>
                    <a:pt x="94" y="6"/>
                  </a:lnTo>
                  <a:lnTo>
                    <a:pt x="91" y="4"/>
                  </a:lnTo>
                  <a:lnTo>
                    <a:pt x="91" y="4"/>
                  </a:lnTo>
                  <a:lnTo>
                    <a:pt x="88" y="3"/>
                  </a:lnTo>
                  <a:lnTo>
                    <a:pt x="86" y="1"/>
                  </a:lnTo>
                  <a:lnTo>
                    <a:pt x="78" y="0"/>
                  </a:lnTo>
                  <a:lnTo>
                    <a:pt x="78"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3" name="Google Shape;1413;p19"/>
            <p:cNvSpPr/>
            <p:nvPr/>
          </p:nvSpPr>
          <p:spPr>
            <a:xfrm>
              <a:off x="7733350" y="2342608"/>
              <a:ext cx="64580" cy="46130"/>
            </a:xfrm>
            <a:custGeom>
              <a:rect b="b" l="l" r="r" t="t"/>
              <a:pathLst>
                <a:path extrusionOk="0" h="30" w="42">
                  <a:moveTo>
                    <a:pt x="10" y="30"/>
                  </a:moveTo>
                  <a:lnTo>
                    <a:pt x="10" y="30"/>
                  </a:lnTo>
                  <a:lnTo>
                    <a:pt x="10" y="30"/>
                  </a:lnTo>
                  <a:lnTo>
                    <a:pt x="10" y="30"/>
                  </a:lnTo>
                  <a:lnTo>
                    <a:pt x="10" y="30"/>
                  </a:lnTo>
                  <a:lnTo>
                    <a:pt x="10" y="30"/>
                  </a:lnTo>
                  <a:lnTo>
                    <a:pt x="10" y="30"/>
                  </a:lnTo>
                  <a:lnTo>
                    <a:pt x="11" y="30"/>
                  </a:lnTo>
                  <a:lnTo>
                    <a:pt x="11" y="30"/>
                  </a:lnTo>
                  <a:lnTo>
                    <a:pt x="11" y="30"/>
                  </a:lnTo>
                  <a:lnTo>
                    <a:pt x="11" y="30"/>
                  </a:lnTo>
                  <a:lnTo>
                    <a:pt x="15" y="30"/>
                  </a:lnTo>
                  <a:lnTo>
                    <a:pt x="15" y="30"/>
                  </a:lnTo>
                  <a:lnTo>
                    <a:pt x="17" y="30"/>
                  </a:lnTo>
                  <a:lnTo>
                    <a:pt x="17" y="30"/>
                  </a:lnTo>
                  <a:lnTo>
                    <a:pt x="18" y="30"/>
                  </a:lnTo>
                  <a:lnTo>
                    <a:pt x="18" y="30"/>
                  </a:lnTo>
                  <a:lnTo>
                    <a:pt x="18" y="30"/>
                  </a:lnTo>
                  <a:lnTo>
                    <a:pt x="18" y="30"/>
                  </a:lnTo>
                  <a:lnTo>
                    <a:pt x="20" y="30"/>
                  </a:lnTo>
                  <a:lnTo>
                    <a:pt x="20" y="30"/>
                  </a:lnTo>
                  <a:lnTo>
                    <a:pt x="23" y="29"/>
                  </a:lnTo>
                  <a:lnTo>
                    <a:pt x="24" y="26"/>
                  </a:lnTo>
                  <a:lnTo>
                    <a:pt x="25" y="24"/>
                  </a:lnTo>
                  <a:lnTo>
                    <a:pt x="27" y="24"/>
                  </a:lnTo>
                  <a:lnTo>
                    <a:pt x="27" y="24"/>
                  </a:lnTo>
                  <a:lnTo>
                    <a:pt x="30" y="24"/>
                  </a:lnTo>
                  <a:lnTo>
                    <a:pt x="35" y="23"/>
                  </a:lnTo>
                  <a:lnTo>
                    <a:pt x="42" y="19"/>
                  </a:lnTo>
                  <a:lnTo>
                    <a:pt x="42" y="19"/>
                  </a:lnTo>
                  <a:lnTo>
                    <a:pt x="42" y="17"/>
                  </a:lnTo>
                  <a:lnTo>
                    <a:pt x="42" y="17"/>
                  </a:lnTo>
                  <a:lnTo>
                    <a:pt x="41" y="16"/>
                  </a:lnTo>
                  <a:lnTo>
                    <a:pt x="40" y="13"/>
                  </a:lnTo>
                  <a:lnTo>
                    <a:pt x="40" y="13"/>
                  </a:lnTo>
                  <a:lnTo>
                    <a:pt x="35" y="7"/>
                  </a:lnTo>
                  <a:lnTo>
                    <a:pt x="31" y="3"/>
                  </a:lnTo>
                  <a:lnTo>
                    <a:pt x="31" y="3"/>
                  </a:lnTo>
                  <a:lnTo>
                    <a:pt x="30" y="2"/>
                  </a:lnTo>
                  <a:lnTo>
                    <a:pt x="30" y="2"/>
                  </a:lnTo>
                  <a:lnTo>
                    <a:pt x="30" y="2"/>
                  </a:lnTo>
                  <a:lnTo>
                    <a:pt x="30" y="2"/>
                  </a:lnTo>
                  <a:lnTo>
                    <a:pt x="30" y="0"/>
                  </a:lnTo>
                  <a:lnTo>
                    <a:pt x="30" y="0"/>
                  </a:lnTo>
                  <a:lnTo>
                    <a:pt x="3" y="4"/>
                  </a:lnTo>
                  <a:lnTo>
                    <a:pt x="3" y="4"/>
                  </a:lnTo>
                  <a:lnTo>
                    <a:pt x="1" y="4"/>
                  </a:lnTo>
                  <a:lnTo>
                    <a:pt x="1" y="4"/>
                  </a:lnTo>
                  <a:lnTo>
                    <a:pt x="0" y="13"/>
                  </a:lnTo>
                  <a:lnTo>
                    <a:pt x="0" y="20"/>
                  </a:lnTo>
                  <a:lnTo>
                    <a:pt x="0" y="20"/>
                  </a:lnTo>
                  <a:lnTo>
                    <a:pt x="3" y="26"/>
                  </a:lnTo>
                  <a:lnTo>
                    <a:pt x="10" y="30"/>
                  </a:lnTo>
                  <a:lnTo>
                    <a:pt x="10" y="3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4" name="Google Shape;1414;p19"/>
            <p:cNvSpPr/>
            <p:nvPr/>
          </p:nvSpPr>
          <p:spPr>
            <a:xfrm>
              <a:off x="7774866" y="2027392"/>
              <a:ext cx="439766" cy="252173"/>
            </a:xfrm>
            <a:custGeom>
              <a:rect b="b" l="l" r="r" t="t"/>
              <a:pathLst>
                <a:path extrusionOk="0" h="164" w="286">
                  <a:moveTo>
                    <a:pt x="254" y="103"/>
                  </a:moveTo>
                  <a:lnTo>
                    <a:pt x="254" y="103"/>
                  </a:lnTo>
                  <a:lnTo>
                    <a:pt x="257" y="101"/>
                  </a:lnTo>
                  <a:lnTo>
                    <a:pt x="260" y="98"/>
                  </a:lnTo>
                  <a:lnTo>
                    <a:pt x="264" y="96"/>
                  </a:lnTo>
                  <a:lnTo>
                    <a:pt x="267" y="94"/>
                  </a:lnTo>
                  <a:lnTo>
                    <a:pt x="267" y="94"/>
                  </a:lnTo>
                  <a:lnTo>
                    <a:pt x="274" y="96"/>
                  </a:lnTo>
                  <a:lnTo>
                    <a:pt x="279" y="96"/>
                  </a:lnTo>
                  <a:lnTo>
                    <a:pt x="280" y="94"/>
                  </a:lnTo>
                  <a:lnTo>
                    <a:pt x="280" y="94"/>
                  </a:lnTo>
                  <a:lnTo>
                    <a:pt x="281" y="90"/>
                  </a:lnTo>
                  <a:lnTo>
                    <a:pt x="283" y="86"/>
                  </a:lnTo>
                  <a:lnTo>
                    <a:pt x="283" y="86"/>
                  </a:lnTo>
                  <a:lnTo>
                    <a:pt x="280" y="83"/>
                  </a:lnTo>
                  <a:lnTo>
                    <a:pt x="280" y="80"/>
                  </a:lnTo>
                  <a:lnTo>
                    <a:pt x="280" y="79"/>
                  </a:lnTo>
                  <a:lnTo>
                    <a:pt x="280" y="79"/>
                  </a:lnTo>
                  <a:lnTo>
                    <a:pt x="280" y="79"/>
                  </a:lnTo>
                  <a:lnTo>
                    <a:pt x="283" y="77"/>
                  </a:lnTo>
                  <a:lnTo>
                    <a:pt x="284" y="77"/>
                  </a:lnTo>
                  <a:lnTo>
                    <a:pt x="286" y="76"/>
                  </a:lnTo>
                  <a:lnTo>
                    <a:pt x="286" y="76"/>
                  </a:lnTo>
                  <a:lnTo>
                    <a:pt x="284" y="74"/>
                  </a:lnTo>
                  <a:lnTo>
                    <a:pt x="283" y="73"/>
                  </a:lnTo>
                  <a:lnTo>
                    <a:pt x="281" y="70"/>
                  </a:lnTo>
                  <a:lnTo>
                    <a:pt x="281" y="70"/>
                  </a:lnTo>
                  <a:lnTo>
                    <a:pt x="284" y="67"/>
                  </a:lnTo>
                  <a:lnTo>
                    <a:pt x="286" y="66"/>
                  </a:lnTo>
                  <a:lnTo>
                    <a:pt x="286" y="64"/>
                  </a:lnTo>
                  <a:lnTo>
                    <a:pt x="286" y="64"/>
                  </a:lnTo>
                  <a:lnTo>
                    <a:pt x="284" y="62"/>
                  </a:lnTo>
                  <a:lnTo>
                    <a:pt x="283" y="62"/>
                  </a:lnTo>
                  <a:lnTo>
                    <a:pt x="277" y="59"/>
                  </a:lnTo>
                  <a:lnTo>
                    <a:pt x="277" y="59"/>
                  </a:lnTo>
                  <a:lnTo>
                    <a:pt x="273" y="57"/>
                  </a:lnTo>
                  <a:lnTo>
                    <a:pt x="270" y="56"/>
                  </a:lnTo>
                  <a:lnTo>
                    <a:pt x="263" y="54"/>
                  </a:lnTo>
                  <a:lnTo>
                    <a:pt x="263" y="54"/>
                  </a:lnTo>
                  <a:lnTo>
                    <a:pt x="259" y="53"/>
                  </a:lnTo>
                  <a:lnTo>
                    <a:pt x="254" y="53"/>
                  </a:lnTo>
                  <a:lnTo>
                    <a:pt x="252" y="53"/>
                  </a:lnTo>
                  <a:lnTo>
                    <a:pt x="250" y="53"/>
                  </a:lnTo>
                  <a:lnTo>
                    <a:pt x="250" y="53"/>
                  </a:lnTo>
                  <a:lnTo>
                    <a:pt x="247" y="49"/>
                  </a:lnTo>
                  <a:lnTo>
                    <a:pt x="243" y="44"/>
                  </a:lnTo>
                  <a:lnTo>
                    <a:pt x="243" y="44"/>
                  </a:lnTo>
                  <a:lnTo>
                    <a:pt x="242" y="43"/>
                  </a:lnTo>
                  <a:lnTo>
                    <a:pt x="239" y="43"/>
                  </a:lnTo>
                  <a:lnTo>
                    <a:pt x="235" y="44"/>
                  </a:lnTo>
                  <a:lnTo>
                    <a:pt x="235" y="44"/>
                  </a:lnTo>
                  <a:lnTo>
                    <a:pt x="230" y="46"/>
                  </a:lnTo>
                  <a:lnTo>
                    <a:pt x="226" y="46"/>
                  </a:lnTo>
                  <a:lnTo>
                    <a:pt x="226" y="46"/>
                  </a:lnTo>
                  <a:lnTo>
                    <a:pt x="222" y="43"/>
                  </a:lnTo>
                  <a:lnTo>
                    <a:pt x="220" y="42"/>
                  </a:lnTo>
                  <a:lnTo>
                    <a:pt x="217" y="42"/>
                  </a:lnTo>
                  <a:lnTo>
                    <a:pt x="217" y="42"/>
                  </a:lnTo>
                  <a:lnTo>
                    <a:pt x="213" y="42"/>
                  </a:lnTo>
                  <a:lnTo>
                    <a:pt x="212" y="40"/>
                  </a:lnTo>
                  <a:lnTo>
                    <a:pt x="212" y="39"/>
                  </a:lnTo>
                  <a:lnTo>
                    <a:pt x="212" y="39"/>
                  </a:lnTo>
                  <a:lnTo>
                    <a:pt x="212" y="36"/>
                  </a:lnTo>
                  <a:lnTo>
                    <a:pt x="210" y="32"/>
                  </a:lnTo>
                  <a:lnTo>
                    <a:pt x="205" y="26"/>
                  </a:lnTo>
                  <a:lnTo>
                    <a:pt x="205" y="26"/>
                  </a:lnTo>
                  <a:lnTo>
                    <a:pt x="199" y="26"/>
                  </a:lnTo>
                  <a:lnTo>
                    <a:pt x="195" y="25"/>
                  </a:lnTo>
                  <a:lnTo>
                    <a:pt x="193" y="23"/>
                  </a:lnTo>
                  <a:lnTo>
                    <a:pt x="193" y="23"/>
                  </a:lnTo>
                  <a:lnTo>
                    <a:pt x="190" y="19"/>
                  </a:lnTo>
                  <a:lnTo>
                    <a:pt x="189" y="16"/>
                  </a:lnTo>
                  <a:lnTo>
                    <a:pt x="189" y="15"/>
                  </a:lnTo>
                  <a:lnTo>
                    <a:pt x="189" y="15"/>
                  </a:lnTo>
                  <a:lnTo>
                    <a:pt x="190" y="12"/>
                  </a:lnTo>
                  <a:lnTo>
                    <a:pt x="189" y="9"/>
                  </a:lnTo>
                  <a:lnTo>
                    <a:pt x="188" y="2"/>
                  </a:lnTo>
                  <a:lnTo>
                    <a:pt x="188" y="2"/>
                  </a:lnTo>
                  <a:lnTo>
                    <a:pt x="185" y="0"/>
                  </a:lnTo>
                  <a:lnTo>
                    <a:pt x="180" y="0"/>
                  </a:lnTo>
                  <a:lnTo>
                    <a:pt x="175" y="0"/>
                  </a:lnTo>
                  <a:lnTo>
                    <a:pt x="175" y="0"/>
                  </a:lnTo>
                  <a:lnTo>
                    <a:pt x="169" y="0"/>
                  </a:lnTo>
                  <a:lnTo>
                    <a:pt x="166" y="0"/>
                  </a:lnTo>
                  <a:lnTo>
                    <a:pt x="163" y="2"/>
                  </a:lnTo>
                  <a:lnTo>
                    <a:pt x="163" y="2"/>
                  </a:lnTo>
                  <a:lnTo>
                    <a:pt x="161" y="3"/>
                  </a:lnTo>
                  <a:lnTo>
                    <a:pt x="158" y="5"/>
                  </a:lnTo>
                  <a:lnTo>
                    <a:pt x="156" y="5"/>
                  </a:lnTo>
                  <a:lnTo>
                    <a:pt x="156" y="5"/>
                  </a:lnTo>
                  <a:lnTo>
                    <a:pt x="153" y="5"/>
                  </a:lnTo>
                  <a:lnTo>
                    <a:pt x="152" y="3"/>
                  </a:lnTo>
                  <a:lnTo>
                    <a:pt x="152" y="3"/>
                  </a:lnTo>
                  <a:lnTo>
                    <a:pt x="145" y="5"/>
                  </a:lnTo>
                  <a:lnTo>
                    <a:pt x="142" y="6"/>
                  </a:lnTo>
                  <a:lnTo>
                    <a:pt x="142" y="6"/>
                  </a:lnTo>
                  <a:lnTo>
                    <a:pt x="136" y="9"/>
                  </a:lnTo>
                  <a:lnTo>
                    <a:pt x="134" y="13"/>
                  </a:lnTo>
                  <a:lnTo>
                    <a:pt x="132" y="16"/>
                  </a:lnTo>
                  <a:lnTo>
                    <a:pt x="132" y="16"/>
                  </a:lnTo>
                  <a:lnTo>
                    <a:pt x="131" y="20"/>
                  </a:lnTo>
                  <a:lnTo>
                    <a:pt x="131" y="22"/>
                  </a:lnTo>
                  <a:lnTo>
                    <a:pt x="129" y="22"/>
                  </a:lnTo>
                  <a:lnTo>
                    <a:pt x="129" y="22"/>
                  </a:lnTo>
                  <a:lnTo>
                    <a:pt x="126" y="20"/>
                  </a:lnTo>
                  <a:lnTo>
                    <a:pt x="122" y="19"/>
                  </a:lnTo>
                  <a:lnTo>
                    <a:pt x="115" y="20"/>
                  </a:lnTo>
                  <a:lnTo>
                    <a:pt x="115" y="20"/>
                  </a:lnTo>
                  <a:lnTo>
                    <a:pt x="112" y="20"/>
                  </a:lnTo>
                  <a:lnTo>
                    <a:pt x="109" y="17"/>
                  </a:lnTo>
                  <a:lnTo>
                    <a:pt x="106" y="16"/>
                  </a:lnTo>
                  <a:lnTo>
                    <a:pt x="104" y="17"/>
                  </a:lnTo>
                  <a:lnTo>
                    <a:pt x="104" y="17"/>
                  </a:lnTo>
                  <a:lnTo>
                    <a:pt x="101" y="17"/>
                  </a:lnTo>
                  <a:lnTo>
                    <a:pt x="98" y="16"/>
                  </a:lnTo>
                  <a:lnTo>
                    <a:pt x="95" y="16"/>
                  </a:lnTo>
                  <a:lnTo>
                    <a:pt x="94" y="16"/>
                  </a:lnTo>
                  <a:lnTo>
                    <a:pt x="94" y="16"/>
                  </a:lnTo>
                  <a:lnTo>
                    <a:pt x="92" y="17"/>
                  </a:lnTo>
                  <a:lnTo>
                    <a:pt x="89" y="17"/>
                  </a:lnTo>
                  <a:lnTo>
                    <a:pt x="82" y="15"/>
                  </a:lnTo>
                  <a:lnTo>
                    <a:pt x="82" y="15"/>
                  </a:lnTo>
                  <a:lnTo>
                    <a:pt x="79" y="13"/>
                  </a:lnTo>
                  <a:lnTo>
                    <a:pt x="75" y="13"/>
                  </a:lnTo>
                  <a:lnTo>
                    <a:pt x="71" y="13"/>
                  </a:lnTo>
                  <a:lnTo>
                    <a:pt x="68" y="12"/>
                  </a:lnTo>
                  <a:lnTo>
                    <a:pt x="68" y="12"/>
                  </a:lnTo>
                  <a:lnTo>
                    <a:pt x="64" y="10"/>
                  </a:lnTo>
                  <a:lnTo>
                    <a:pt x="55" y="9"/>
                  </a:lnTo>
                  <a:lnTo>
                    <a:pt x="41" y="9"/>
                  </a:lnTo>
                  <a:lnTo>
                    <a:pt x="41" y="9"/>
                  </a:lnTo>
                  <a:lnTo>
                    <a:pt x="37" y="9"/>
                  </a:lnTo>
                  <a:lnTo>
                    <a:pt x="34" y="10"/>
                  </a:lnTo>
                  <a:lnTo>
                    <a:pt x="30" y="15"/>
                  </a:lnTo>
                  <a:lnTo>
                    <a:pt x="30" y="15"/>
                  </a:lnTo>
                  <a:lnTo>
                    <a:pt x="28" y="16"/>
                  </a:lnTo>
                  <a:lnTo>
                    <a:pt x="25" y="17"/>
                  </a:lnTo>
                  <a:lnTo>
                    <a:pt x="21" y="17"/>
                  </a:lnTo>
                  <a:lnTo>
                    <a:pt x="21" y="17"/>
                  </a:lnTo>
                  <a:lnTo>
                    <a:pt x="23" y="22"/>
                  </a:lnTo>
                  <a:lnTo>
                    <a:pt x="23" y="22"/>
                  </a:lnTo>
                  <a:lnTo>
                    <a:pt x="27" y="30"/>
                  </a:lnTo>
                  <a:lnTo>
                    <a:pt x="30" y="34"/>
                  </a:lnTo>
                  <a:lnTo>
                    <a:pt x="30" y="37"/>
                  </a:lnTo>
                  <a:lnTo>
                    <a:pt x="30" y="37"/>
                  </a:lnTo>
                  <a:lnTo>
                    <a:pt x="27" y="40"/>
                  </a:lnTo>
                  <a:lnTo>
                    <a:pt x="25" y="42"/>
                  </a:lnTo>
                  <a:lnTo>
                    <a:pt x="23" y="43"/>
                  </a:lnTo>
                  <a:lnTo>
                    <a:pt x="23" y="43"/>
                  </a:lnTo>
                  <a:lnTo>
                    <a:pt x="14" y="52"/>
                  </a:lnTo>
                  <a:lnTo>
                    <a:pt x="7" y="59"/>
                  </a:lnTo>
                  <a:lnTo>
                    <a:pt x="7" y="59"/>
                  </a:lnTo>
                  <a:lnTo>
                    <a:pt x="8" y="64"/>
                  </a:lnTo>
                  <a:lnTo>
                    <a:pt x="8" y="67"/>
                  </a:lnTo>
                  <a:lnTo>
                    <a:pt x="7" y="70"/>
                  </a:lnTo>
                  <a:lnTo>
                    <a:pt x="7" y="70"/>
                  </a:lnTo>
                  <a:lnTo>
                    <a:pt x="3" y="76"/>
                  </a:lnTo>
                  <a:lnTo>
                    <a:pt x="1" y="79"/>
                  </a:lnTo>
                  <a:lnTo>
                    <a:pt x="0" y="81"/>
                  </a:lnTo>
                  <a:lnTo>
                    <a:pt x="0" y="81"/>
                  </a:lnTo>
                  <a:lnTo>
                    <a:pt x="1" y="84"/>
                  </a:lnTo>
                  <a:lnTo>
                    <a:pt x="3" y="86"/>
                  </a:lnTo>
                  <a:lnTo>
                    <a:pt x="7" y="90"/>
                  </a:lnTo>
                  <a:lnTo>
                    <a:pt x="7" y="90"/>
                  </a:lnTo>
                  <a:lnTo>
                    <a:pt x="10" y="91"/>
                  </a:lnTo>
                  <a:lnTo>
                    <a:pt x="10" y="91"/>
                  </a:lnTo>
                  <a:lnTo>
                    <a:pt x="17" y="91"/>
                  </a:lnTo>
                  <a:lnTo>
                    <a:pt x="17" y="91"/>
                  </a:lnTo>
                  <a:lnTo>
                    <a:pt x="24" y="93"/>
                  </a:lnTo>
                  <a:lnTo>
                    <a:pt x="33" y="94"/>
                  </a:lnTo>
                  <a:lnTo>
                    <a:pt x="33" y="94"/>
                  </a:lnTo>
                  <a:lnTo>
                    <a:pt x="38" y="94"/>
                  </a:lnTo>
                  <a:lnTo>
                    <a:pt x="42" y="97"/>
                  </a:lnTo>
                  <a:lnTo>
                    <a:pt x="42" y="97"/>
                  </a:lnTo>
                  <a:lnTo>
                    <a:pt x="42" y="97"/>
                  </a:lnTo>
                  <a:lnTo>
                    <a:pt x="45" y="97"/>
                  </a:lnTo>
                  <a:lnTo>
                    <a:pt x="50" y="94"/>
                  </a:lnTo>
                  <a:lnTo>
                    <a:pt x="50" y="94"/>
                  </a:lnTo>
                  <a:lnTo>
                    <a:pt x="51" y="93"/>
                  </a:lnTo>
                  <a:lnTo>
                    <a:pt x="52" y="93"/>
                  </a:lnTo>
                  <a:lnTo>
                    <a:pt x="57" y="94"/>
                  </a:lnTo>
                  <a:lnTo>
                    <a:pt x="57" y="94"/>
                  </a:lnTo>
                  <a:lnTo>
                    <a:pt x="62" y="93"/>
                  </a:lnTo>
                  <a:lnTo>
                    <a:pt x="67" y="89"/>
                  </a:lnTo>
                  <a:lnTo>
                    <a:pt x="67" y="89"/>
                  </a:lnTo>
                  <a:lnTo>
                    <a:pt x="70" y="87"/>
                  </a:lnTo>
                  <a:lnTo>
                    <a:pt x="75" y="84"/>
                  </a:lnTo>
                  <a:lnTo>
                    <a:pt x="85" y="83"/>
                  </a:lnTo>
                  <a:lnTo>
                    <a:pt x="85" y="83"/>
                  </a:lnTo>
                  <a:lnTo>
                    <a:pt x="88" y="83"/>
                  </a:lnTo>
                  <a:lnTo>
                    <a:pt x="92" y="86"/>
                  </a:lnTo>
                  <a:lnTo>
                    <a:pt x="95" y="89"/>
                  </a:lnTo>
                  <a:lnTo>
                    <a:pt x="98" y="90"/>
                  </a:lnTo>
                  <a:lnTo>
                    <a:pt x="98" y="90"/>
                  </a:lnTo>
                  <a:lnTo>
                    <a:pt x="101" y="90"/>
                  </a:lnTo>
                  <a:lnTo>
                    <a:pt x="105" y="91"/>
                  </a:lnTo>
                  <a:lnTo>
                    <a:pt x="108" y="94"/>
                  </a:lnTo>
                  <a:lnTo>
                    <a:pt x="109" y="98"/>
                  </a:lnTo>
                  <a:lnTo>
                    <a:pt x="109" y="98"/>
                  </a:lnTo>
                  <a:lnTo>
                    <a:pt x="115" y="107"/>
                  </a:lnTo>
                  <a:lnTo>
                    <a:pt x="119" y="114"/>
                  </a:lnTo>
                  <a:lnTo>
                    <a:pt x="119" y="114"/>
                  </a:lnTo>
                  <a:lnTo>
                    <a:pt x="122" y="120"/>
                  </a:lnTo>
                  <a:lnTo>
                    <a:pt x="124" y="124"/>
                  </a:lnTo>
                  <a:lnTo>
                    <a:pt x="124" y="124"/>
                  </a:lnTo>
                  <a:lnTo>
                    <a:pt x="122" y="126"/>
                  </a:lnTo>
                  <a:lnTo>
                    <a:pt x="121" y="124"/>
                  </a:lnTo>
                  <a:lnTo>
                    <a:pt x="112" y="123"/>
                  </a:lnTo>
                  <a:lnTo>
                    <a:pt x="112" y="123"/>
                  </a:lnTo>
                  <a:lnTo>
                    <a:pt x="109" y="123"/>
                  </a:lnTo>
                  <a:lnTo>
                    <a:pt x="108" y="124"/>
                  </a:lnTo>
                  <a:lnTo>
                    <a:pt x="106" y="130"/>
                  </a:lnTo>
                  <a:lnTo>
                    <a:pt x="106" y="130"/>
                  </a:lnTo>
                  <a:lnTo>
                    <a:pt x="105" y="133"/>
                  </a:lnTo>
                  <a:lnTo>
                    <a:pt x="102" y="137"/>
                  </a:lnTo>
                  <a:lnTo>
                    <a:pt x="97" y="144"/>
                  </a:lnTo>
                  <a:lnTo>
                    <a:pt x="97" y="144"/>
                  </a:lnTo>
                  <a:lnTo>
                    <a:pt x="97" y="145"/>
                  </a:lnTo>
                  <a:lnTo>
                    <a:pt x="98" y="147"/>
                  </a:lnTo>
                  <a:lnTo>
                    <a:pt x="104" y="148"/>
                  </a:lnTo>
                  <a:lnTo>
                    <a:pt x="104" y="148"/>
                  </a:lnTo>
                  <a:lnTo>
                    <a:pt x="108" y="147"/>
                  </a:lnTo>
                  <a:lnTo>
                    <a:pt x="112" y="144"/>
                  </a:lnTo>
                  <a:lnTo>
                    <a:pt x="112" y="144"/>
                  </a:lnTo>
                  <a:lnTo>
                    <a:pt x="118" y="148"/>
                  </a:lnTo>
                  <a:lnTo>
                    <a:pt x="118" y="148"/>
                  </a:lnTo>
                  <a:lnTo>
                    <a:pt x="118" y="144"/>
                  </a:lnTo>
                  <a:lnTo>
                    <a:pt x="119" y="141"/>
                  </a:lnTo>
                  <a:lnTo>
                    <a:pt x="125" y="137"/>
                  </a:lnTo>
                  <a:lnTo>
                    <a:pt x="125" y="137"/>
                  </a:lnTo>
                  <a:lnTo>
                    <a:pt x="129" y="131"/>
                  </a:lnTo>
                  <a:lnTo>
                    <a:pt x="132" y="127"/>
                  </a:lnTo>
                  <a:lnTo>
                    <a:pt x="135" y="123"/>
                  </a:lnTo>
                  <a:lnTo>
                    <a:pt x="139" y="120"/>
                  </a:lnTo>
                  <a:lnTo>
                    <a:pt x="139" y="120"/>
                  </a:lnTo>
                  <a:lnTo>
                    <a:pt x="146" y="118"/>
                  </a:lnTo>
                  <a:lnTo>
                    <a:pt x="151" y="117"/>
                  </a:lnTo>
                  <a:lnTo>
                    <a:pt x="156" y="117"/>
                  </a:lnTo>
                  <a:lnTo>
                    <a:pt x="156" y="117"/>
                  </a:lnTo>
                  <a:lnTo>
                    <a:pt x="159" y="118"/>
                  </a:lnTo>
                  <a:lnTo>
                    <a:pt x="161" y="120"/>
                  </a:lnTo>
                  <a:lnTo>
                    <a:pt x="159" y="123"/>
                  </a:lnTo>
                  <a:lnTo>
                    <a:pt x="156" y="126"/>
                  </a:lnTo>
                  <a:lnTo>
                    <a:pt x="156" y="127"/>
                  </a:lnTo>
                  <a:lnTo>
                    <a:pt x="159" y="128"/>
                  </a:lnTo>
                  <a:lnTo>
                    <a:pt x="159" y="128"/>
                  </a:lnTo>
                  <a:lnTo>
                    <a:pt x="165" y="130"/>
                  </a:lnTo>
                  <a:lnTo>
                    <a:pt x="173" y="130"/>
                  </a:lnTo>
                  <a:lnTo>
                    <a:pt x="180" y="130"/>
                  </a:lnTo>
                  <a:lnTo>
                    <a:pt x="183" y="130"/>
                  </a:lnTo>
                  <a:lnTo>
                    <a:pt x="185" y="131"/>
                  </a:lnTo>
                  <a:lnTo>
                    <a:pt x="185" y="131"/>
                  </a:lnTo>
                  <a:lnTo>
                    <a:pt x="183" y="134"/>
                  </a:lnTo>
                  <a:lnTo>
                    <a:pt x="182" y="135"/>
                  </a:lnTo>
                  <a:lnTo>
                    <a:pt x="173" y="138"/>
                  </a:lnTo>
                  <a:lnTo>
                    <a:pt x="166" y="141"/>
                  </a:lnTo>
                  <a:lnTo>
                    <a:pt x="163" y="144"/>
                  </a:lnTo>
                  <a:lnTo>
                    <a:pt x="163" y="144"/>
                  </a:lnTo>
                  <a:lnTo>
                    <a:pt x="165" y="145"/>
                  </a:lnTo>
                  <a:lnTo>
                    <a:pt x="171" y="147"/>
                  </a:lnTo>
                  <a:lnTo>
                    <a:pt x="179" y="151"/>
                  </a:lnTo>
                  <a:lnTo>
                    <a:pt x="179" y="151"/>
                  </a:lnTo>
                  <a:lnTo>
                    <a:pt x="180" y="154"/>
                  </a:lnTo>
                  <a:lnTo>
                    <a:pt x="180" y="157"/>
                  </a:lnTo>
                  <a:lnTo>
                    <a:pt x="179" y="161"/>
                  </a:lnTo>
                  <a:lnTo>
                    <a:pt x="180" y="164"/>
                  </a:lnTo>
                  <a:lnTo>
                    <a:pt x="180" y="164"/>
                  </a:lnTo>
                  <a:lnTo>
                    <a:pt x="182" y="164"/>
                  </a:lnTo>
                  <a:lnTo>
                    <a:pt x="185" y="164"/>
                  </a:lnTo>
                  <a:lnTo>
                    <a:pt x="193" y="160"/>
                  </a:lnTo>
                  <a:lnTo>
                    <a:pt x="193" y="160"/>
                  </a:lnTo>
                  <a:lnTo>
                    <a:pt x="196" y="158"/>
                  </a:lnTo>
                  <a:lnTo>
                    <a:pt x="200" y="157"/>
                  </a:lnTo>
                  <a:lnTo>
                    <a:pt x="205" y="155"/>
                  </a:lnTo>
                  <a:lnTo>
                    <a:pt x="209" y="154"/>
                  </a:lnTo>
                  <a:lnTo>
                    <a:pt x="209" y="154"/>
                  </a:lnTo>
                  <a:lnTo>
                    <a:pt x="215" y="151"/>
                  </a:lnTo>
                  <a:lnTo>
                    <a:pt x="220" y="151"/>
                  </a:lnTo>
                  <a:lnTo>
                    <a:pt x="226" y="151"/>
                  </a:lnTo>
                  <a:lnTo>
                    <a:pt x="230" y="151"/>
                  </a:lnTo>
                  <a:lnTo>
                    <a:pt x="230" y="151"/>
                  </a:lnTo>
                  <a:lnTo>
                    <a:pt x="230" y="148"/>
                  </a:lnTo>
                  <a:lnTo>
                    <a:pt x="227" y="147"/>
                  </a:lnTo>
                  <a:lnTo>
                    <a:pt x="222" y="147"/>
                  </a:lnTo>
                  <a:lnTo>
                    <a:pt x="213" y="147"/>
                  </a:lnTo>
                  <a:lnTo>
                    <a:pt x="213" y="147"/>
                  </a:lnTo>
                  <a:lnTo>
                    <a:pt x="209" y="145"/>
                  </a:lnTo>
                  <a:lnTo>
                    <a:pt x="206" y="145"/>
                  </a:lnTo>
                  <a:lnTo>
                    <a:pt x="205" y="143"/>
                  </a:lnTo>
                  <a:lnTo>
                    <a:pt x="203" y="141"/>
                  </a:lnTo>
                  <a:lnTo>
                    <a:pt x="200" y="137"/>
                  </a:lnTo>
                  <a:lnTo>
                    <a:pt x="200" y="133"/>
                  </a:lnTo>
                  <a:lnTo>
                    <a:pt x="200" y="133"/>
                  </a:lnTo>
                  <a:lnTo>
                    <a:pt x="203" y="130"/>
                  </a:lnTo>
                  <a:lnTo>
                    <a:pt x="207" y="126"/>
                  </a:lnTo>
                  <a:lnTo>
                    <a:pt x="215" y="123"/>
                  </a:lnTo>
                  <a:lnTo>
                    <a:pt x="220" y="120"/>
                  </a:lnTo>
                  <a:lnTo>
                    <a:pt x="220" y="120"/>
                  </a:lnTo>
                  <a:lnTo>
                    <a:pt x="232" y="118"/>
                  </a:lnTo>
                  <a:lnTo>
                    <a:pt x="242" y="114"/>
                  </a:lnTo>
                  <a:lnTo>
                    <a:pt x="242" y="114"/>
                  </a:lnTo>
                  <a:lnTo>
                    <a:pt x="254" y="111"/>
                  </a:lnTo>
                  <a:lnTo>
                    <a:pt x="254" y="111"/>
                  </a:lnTo>
                  <a:lnTo>
                    <a:pt x="253" y="106"/>
                  </a:lnTo>
                  <a:lnTo>
                    <a:pt x="253" y="104"/>
                  </a:lnTo>
                  <a:lnTo>
                    <a:pt x="254" y="103"/>
                  </a:lnTo>
                  <a:lnTo>
                    <a:pt x="254" y="10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5" name="Google Shape;1415;p19"/>
            <p:cNvSpPr/>
            <p:nvPr/>
          </p:nvSpPr>
          <p:spPr>
            <a:xfrm>
              <a:off x="7801006" y="1896692"/>
              <a:ext cx="229109" cy="164529"/>
            </a:xfrm>
            <a:custGeom>
              <a:rect b="b" l="l" r="r" t="t"/>
              <a:pathLst>
                <a:path extrusionOk="0" h="107" w="149">
                  <a:moveTo>
                    <a:pt x="141" y="53"/>
                  </a:moveTo>
                  <a:lnTo>
                    <a:pt x="141" y="53"/>
                  </a:lnTo>
                  <a:lnTo>
                    <a:pt x="138" y="51"/>
                  </a:lnTo>
                  <a:lnTo>
                    <a:pt x="136" y="48"/>
                  </a:lnTo>
                  <a:lnTo>
                    <a:pt x="134" y="46"/>
                  </a:lnTo>
                  <a:lnTo>
                    <a:pt x="131" y="44"/>
                  </a:lnTo>
                  <a:lnTo>
                    <a:pt x="131" y="44"/>
                  </a:lnTo>
                  <a:lnTo>
                    <a:pt x="129" y="43"/>
                  </a:lnTo>
                  <a:lnTo>
                    <a:pt x="128" y="40"/>
                  </a:lnTo>
                  <a:lnTo>
                    <a:pt x="126" y="37"/>
                  </a:lnTo>
                  <a:lnTo>
                    <a:pt x="124" y="34"/>
                  </a:lnTo>
                  <a:lnTo>
                    <a:pt x="124" y="34"/>
                  </a:lnTo>
                  <a:lnTo>
                    <a:pt x="122" y="31"/>
                  </a:lnTo>
                  <a:lnTo>
                    <a:pt x="122" y="28"/>
                  </a:lnTo>
                  <a:lnTo>
                    <a:pt x="122" y="23"/>
                  </a:lnTo>
                  <a:lnTo>
                    <a:pt x="122" y="23"/>
                  </a:lnTo>
                  <a:lnTo>
                    <a:pt x="122" y="16"/>
                  </a:lnTo>
                  <a:lnTo>
                    <a:pt x="122" y="13"/>
                  </a:lnTo>
                  <a:lnTo>
                    <a:pt x="121" y="11"/>
                  </a:lnTo>
                  <a:lnTo>
                    <a:pt x="121" y="11"/>
                  </a:lnTo>
                  <a:lnTo>
                    <a:pt x="114" y="9"/>
                  </a:lnTo>
                  <a:lnTo>
                    <a:pt x="109" y="7"/>
                  </a:lnTo>
                  <a:lnTo>
                    <a:pt x="105" y="7"/>
                  </a:lnTo>
                  <a:lnTo>
                    <a:pt x="105" y="7"/>
                  </a:lnTo>
                  <a:lnTo>
                    <a:pt x="101" y="9"/>
                  </a:lnTo>
                  <a:lnTo>
                    <a:pt x="98" y="9"/>
                  </a:lnTo>
                  <a:lnTo>
                    <a:pt x="97" y="7"/>
                  </a:lnTo>
                  <a:lnTo>
                    <a:pt x="97" y="7"/>
                  </a:lnTo>
                  <a:lnTo>
                    <a:pt x="94" y="4"/>
                  </a:lnTo>
                  <a:lnTo>
                    <a:pt x="91" y="3"/>
                  </a:lnTo>
                  <a:lnTo>
                    <a:pt x="89" y="3"/>
                  </a:lnTo>
                  <a:lnTo>
                    <a:pt x="89" y="3"/>
                  </a:lnTo>
                  <a:lnTo>
                    <a:pt x="87" y="4"/>
                  </a:lnTo>
                  <a:lnTo>
                    <a:pt x="84" y="3"/>
                  </a:lnTo>
                  <a:lnTo>
                    <a:pt x="81" y="1"/>
                  </a:lnTo>
                  <a:lnTo>
                    <a:pt x="81" y="1"/>
                  </a:lnTo>
                  <a:lnTo>
                    <a:pt x="80" y="0"/>
                  </a:lnTo>
                  <a:lnTo>
                    <a:pt x="80" y="0"/>
                  </a:lnTo>
                  <a:lnTo>
                    <a:pt x="75" y="1"/>
                  </a:lnTo>
                  <a:lnTo>
                    <a:pt x="75" y="1"/>
                  </a:lnTo>
                  <a:lnTo>
                    <a:pt x="72" y="6"/>
                  </a:lnTo>
                  <a:lnTo>
                    <a:pt x="71" y="7"/>
                  </a:lnTo>
                  <a:lnTo>
                    <a:pt x="68" y="7"/>
                  </a:lnTo>
                  <a:lnTo>
                    <a:pt x="68" y="7"/>
                  </a:lnTo>
                  <a:lnTo>
                    <a:pt x="62" y="7"/>
                  </a:lnTo>
                  <a:lnTo>
                    <a:pt x="61" y="7"/>
                  </a:lnTo>
                  <a:lnTo>
                    <a:pt x="58" y="9"/>
                  </a:lnTo>
                  <a:lnTo>
                    <a:pt x="58" y="9"/>
                  </a:lnTo>
                  <a:lnTo>
                    <a:pt x="54" y="13"/>
                  </a:lnTo>
                  <a:lnTo>
                    <a:pt x="54" y="17"/>
                  </a:lnTo>
                  <a:lnTo>
                    <a:pt x="54" y="17"/>
                  </a:lnTo>
                  <a:lnTo>
                    <a:pt x="54" y="21"/>
                  </a:lnTo>
                  <a:lnTo>
                    <a:pt x="53" y="23"/>
                  </a:lnTo>
                  <a:lnTo>
                    <a:pt x="51" y="24"/>
                  </a:lnTo>
                  <a:lnTo>
                    <a:pt x="51" y="24"/>
                  </a:lnTo>
                  <a:lnTo>
                    <a:pt x="50" y="24"/>
                  </a:lnTo>
                  <a:lnTo>
                    <a:pt x="48" y="26"/>
                  </a:lnTo>
                  <a:lnTo>
                    <a:pt x="48" y="27"/>
                  </a:lnTo>
                  <a:lnTo>
                    <a:pt x="47" y="28"/>
                  </a:lnTo>
                  <a:lnTo>
                    <a:pt x="47" y="28"/>
                  </a:lnTo>
                  <a:lnTo>
                    <a:pt x="41" y="31"/>
                  </a:lnTo>
                  <a:lnTo>
                    <a:pt x="38" y="36"/>
                  </a:lnTo>
                  <a:lnTo>
                    <a:pt x="38" y="36"/>
                  </a:lnTo>
                  <a:lnTo>
                    <a:pt x="37" y="40"/>
                  </a:lnTo>
                  <a:lnTo>
                    <a:pt x="37" y="43"/>
                  </a:lnTo>
                  <a:lnTo>
                    <a:pt x="35" y="43"/>
                  </a:lnTo>
                  <a:lnTo>
                    <a:pt x="35" y="43"/>
                  </a:lnTo>
                  <a:lnTo>
                    <a:pt x="31" y="44"/>
                  </a:lnTo>
                  <a:lnTo>
                    <a:pt x="27" y="46"/>
                  </a:lnTo>
                  <a:lnTo>
                    <a:pt x="25" y="47"/>
                  </a:lnTo>
                  <a:lnTo>
                    <a:pt x="25" y="47"/>
                  </a:lnTo>
                  <a:lnTo>
                    <a:pt x="23" y="50"/>
                  </a:lnTo>
                  <a:lnTo>
                    <a:pt x="20" y="50"/>
                  </a:lnTo>
                  <a:lnTo>
                    <a:pt x="17" y="50"/>
                  </a:lnTo>
                  <a:lnTo>
                    <a:pt x="17" y="50"/>
                  </a:lnTo>
                  <a:lnTo>
                    <a:pt x="6" y="50"/>
                  </a:lnTo>
                  <a:lnTo>
                    <a:pt x="6" y="50"/>
                  </a:lnTo>
                  <a:lnTo>
                    <a:pt x="6" y="51"/>
                  </a:lnTo>
                  <a:lnTo>
                    <a:pt x="6" y="51"/>
                  </a:lnTo>
                  <a:lnTo>
                    <a:pt x="4" y="54"/>
                  </a:lnTo>
                  <a:lnTo>
                    <a:pt x="6" y="58"/>
                  </a:lnTo>
                  <a:lnTo>
                    <a:pt x="6" y="61"/>
                  </a:lnTo>
                  <a:lnTo>
                    <a:pt x="8" y="63"/>
                  </a:lnTo>
                  <a:lnTo>
                    <a:pt x="8" y="63"/>
                  </a:lnTo>
                  <a:lnTo>
                    <a:pt x="10" y="65"/>
                  </a:lnTo>
                  <a:lnTo>
                    <a:pt x="10" y="70"/>
                  </a:lnTo>
                  <a:lnTo>
                    <a:pt x="10" y="74"/>
                  </a:lnTo>
                  <a:lnTo>
                    <a:pt x="8" y="77"/>
                  </a:lnTo>
                  <a:lnTo>
                    <a:pt x="8" y="77"/>
                  </a:lnTo>
                  <a:lnTo>
                    <a:pt x="3" y="81"/>
                  </a:lnTo>
                  <a:lnTo>
                    <a:pt x="0" y="82"/>
                  </a:lnTo>
                  <a:lnTo>
                    <a:pt x="0" y="85"/>
                  </a:lnTo>
                  <a:lnTo>
                    <a:pt x="0" y="85"/>
                  </a:lnTo>
                  <a:lnTo>
                    <a:pt x="0" y="87"/>
                  </a:lnTo>
                  <a:lnTo>
                    <a:pt x="3" y="88"/>
                  </a:lnTo>
                  <a:lnTo>
                    <a:pt x="4" y="91"/>
                  </a:lnTo>
                  <a:lnTo>
                    <a:pt x="4" y="92"/>
                  </a:lnTo>
                  <a:lnTo>
                    <a:pt x="4" y="92"/>
                  </a:lnTo>
                  <a:lnTo>
                    <a:pt x="4" y="102"/>
                  </a:lnTo>
                  <a:lnTo>
                    <a:pt x="4" y="102"/>
                  </a:lnTo>
                  <a:lnTo>
                    <a:pt x="8" y="102"/>
                  </a:lnTo>
                  <a:lnTo>
                    <a:pt x="11" y="101"/>
                  </a:lnTo>
                  <a:lnTo>
                    <a:pt x="13" y="100"/>
                  </a:lnTo>
                  <a:lnTo>
                    <a:pt x="13" y="100"/>
                  </a:lnTo>
                  <a:lnTo>
                    <a:pt x="17" y="95"/>
                  </a:lnTo>
                  <a:lnTo>
                    <a:pt x="20" y="94"/>
                  </a:lnTo>
                  <a:lnTo>
                    <a:pt x="24" y="94"/>
                  </a:lnTo>
                  <a:lnTo>
                    <a:pt x="24" y="94"/>
                  </a:lnTo>
                  <a:lnTo>
                    <a:pt x="38" y="94"/>
                  </a:lnTo>
                  <a:lnTo>
                    <a:pt x="47" y="95"/>
                  </a:lnTo>
                  <a:lnTo>
                    <a:pt x="51" y="97"/>
                  </a:lnTo>
                  <a:lnTo>
                    <a:pt x="51" y="97"/>
                  </a:lnTo>
                  <a:lnTo>
                    <a:pt x="54" y="98"/>
                  </a:lnTo>
                  <a:lnTo>
                    <a:pt x="58" y="98"/>
                  </a:lnTo>
                  <a:lnTo>
                    <a:pt x="62" y="98"/>
                  </a:lnTo>
                  <a:lnTo>
                    <a:pt x="65" y="100"/>
                  </a:lnTo>
                  <a:lnTo>
                    <a:pt x="65" y="100"/>
                  </a:lnTo>
                  <a:lnTo>
                    <a:pt x="72" y="102"/>
                  </a:lnTo>
                  <a:lnTo>
                    <a:pt x="75" y="102"/>
                  </a:lnTo>
                  <a:lnTo>
                    <a:pt x="77" y="101"/>
                  </a:lnTo>
                  <a:lnTo>
                    <a:pt x="77" y="101"/>
                  </a:lnTo>
                  <a:lnTo>
                    <a:pt x="78" y="101"/>
                  </a:lnTo>
                  <a:lnTo>
                    <a:pt x="81" y="101"/>
                  </a:lnTo>
                  <a:lnTo>
                    <a:pt x="84" y="102"/>
                  </a:lnTo>
                  <a:lnTo>
                    <a:pt x="87" y="102"/>
                  </a:lnTo>
                  <a:lnTo>
                    <a:pt x="87" y="102"/>
                  </a:lnTo>
                  <a:lnTo>
                    <a:pt x="89" y="101"/>
                  </a:lnTo>
                  <a:lnTo>
                    <a:pt x="92" y="102"/>
                  </a:lnTo>
                  <a:lnTo>
                    <a:pt x="95" y="105"/>
                  </a:lnTo>
                  <a:lnTo>
                    <a:pt x="98" y="105"/>
                  </a:lnTo>
                  <a:lnTo>
                    <a:pt x="98" y="105"/>
                  </a:lnTo>
                  <a:lnTo>
                    <a:pt x="105" y="104"/>
                  </a:lnTo>
                  <a:lnTo>
                    <a:pt x="109" y="105"/>
                  </a:lnTo>
                  <a:lnTo>
                    <a:pt x="112" y="107"/>
                  </a:lnTo>
                  <a:lnTo>
                    <a:pt x="112" y="107"/>
                  </a:lnTo>
                  <a:lnTo>
                    <a:pt x="114" y="107"/>
                  </a:lnTo>
                  <a:lnTo>
                    <a:pt x="114" y="105"/>
                  </a:lnTo>
                  <a:lnTo>
                    <a:pt x="115" y="101"/>
                  </a:lnTo>
                  <a:lnTo>
                    <a:pt x="115" y="101"/>
                  </a:lnTo>
                  <a:lnTo>
                    <a:pt x="117" y="98"/>
                  </a:lnTo>
                  <a:lnTo>
                    <a:pt x="119" y="94"/>
                  </a:lnTo>
                  <a:lnTo>
                    <a:pt x="125" y="91"/>
                  </a:lnTo>
                  <a:lnTo>
                    <a:pt x="125" y="91"/>
                  </a:lnTo>
                  <a:lnTo>
                    <a:pt x="128" y="90"/>
                  </a:lnTo>
                  <a:lnTo>
                    <a:pt x="135" y="88"/>
                  </a:lnTo>
                  <a:lnTo>
                    <a:pt x="135" y="88"/>
                  </a:lnTo>
                  <a:lnTo>
                    <a:pt x="132" y="81"/>
                  </a:lnTo>
                  <a:lnTo>
                    <a:pt x="132" y="81"/>
                  </a:lnTo>
                  <a:lnTo>
                    <a:pt x="129" y="73"/>
                  </a:lnTo>
                  <a:lnTo>
                    <a:pt x="129" y="70"/>
                  </a:lnTo>
                  <a:lnTo>
                    <a:pt x="129" y="67"/>
                  </a:lnTo>
                  <a:lnTo>
                    <a:pt x="129" y="67"/>
                  </a:lnTo>
                  <a:lnTo>
                    <a:pt x="132" y="67"/>
                  </a:lnTo>
                  <a:lnTo>
                    <a:pt x="135" y="67"/>
                  </a:lnTo>
                  <a:lnTo>
                    <a:pt x="138" y="68"/>
                  </a:lnTo>
                  <a:lnTo>
                    <a:pt x="141" y="68"/>
                  </a:lnTo>
                  <a:lnTo>
                    <a:pt x="141" y="68"/>
                  </a:lnTo>
                  <a:lnTo>
                    <a:pt x="146" y="65"/>
                  </a:lnTo>
                  <a:lnTo>
                    <a:pt x="149" y="64"/>
                  </a:lnTo>
                  <a:lnTo>
                    <a:pt x="149" y="61"/>
                  </a:lnTo>
                  <a:lnTo>
                    <a:pt x="149" y="61"/>
                  </a:lnTo>
                  <a:lnTo>
                    <a:pt x="148" y="58"/>
                  </a:lnTo>
                  <a:lnTo>
                    <a:pt x="146" y="55"/>
                  </a:lnTo>
                  <a:lnTo>
                    <a:pt x="141" y="53"/>
                  </a:lnTo>
                  <a:lnTo>
                    <a:pt x="141" y="5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6" name="Google Shape;1416;p19"/>
            <p:cNvSpPr/>
            <p:nvPr/>
          </p:nvSpPr>
          <p:spPr>
            <a:xfrm>
              <a:off x="7744114" y="1830572"/>
              <a:ext cx="179904" cy="86108"/>
            </a:xfrm>
            <a:custGeom>
              <a:rect b="b" l="l" r="r" t="t"/>
              <a:pathLst>
                <a:path extrusionOk="0" h="56" w="117">
                  <a:moveTo>
                    <a:pt x="38" y="39"/>
                  </a:moveTo>
                  <a:lnTo>
                    <a:pt x="38" y="39"/>
                  </a:lnTo>
                  <a:lnTo>
                    <a:pt x="48" y="39"/>
                  </a:lnTo>
                  <a:lnTo>
                    <a:pt x="54" y="39"/>
                  </a:lnTo>
                  <a:lnTo>
                    <a:pt x="58" y="39"/>
                  </a:lnTo>
                  <a:lnTo>
                    <a:pt x="58" y="39"/>
                  </a:lnTo>
                  <a:lnTo>
                    <a:pt x="62" y="39"/>
                  </a:lnTo>
                  <a:lnTo>
                    <a:pt x="64" y="40"/>
                  </a:lnTo>
                  <a:lnTo>
                    <a:pt x="65" y="42"/>
                  </a:lnTo>
                  <a:lnTo>
                    <a:pt x="68" y="42"/>
                  </a:lnTo>
                  <a:lnTo>
                    <a:pt x="68" y="42"/>
                  </a:lnTo>
                  <a:lnTo>
                    <a:pt x="71" y="43"/>
                  </a:lnTo>
                  <a:lnTo>
                    <a:pt x="75" y="44"/>
                  </a:lnTo>
                  <a:lnTo>
                    <a:pt x="84" y="50"/>
                  </a:lnTo>
                  <a:lnTo>
                    <a:pt x="84" y="50"/>
                  </a:lnTo>
                  <a:lnTo>
                    <a:pt x="91" y="56"/>
                  </a:lnTo>
                  <a:lnTo>
                    <a:pt x="91" y="56"/>
                  </a:lnTo>
                  <a:lnTo>
                    <a:pt x="95" y="52"/>
                  </a:lnTo>
                  <a:lnTo>
                    <a:pt x="95" y="52"/>
                  </a:lnTo>
                  <a:lnTo>
                    <a:pt x="98" y="50"/>
                  </a:lnTo>
                  <a:lnTo>
                    <a:pt x="99" y="50"/>
                  </a:lnTo>
                  <a:lnTo>
                    <a:pt x="105" y="50"/>
                  </a:lnTo>
                  <a:lnTo>
                    <a:pt x="105" y="50"/>
                  </a:lnTo>
                  <a:lnTo>
                    <a:pt x="108" y="50"/>
                  </a:lnTo>
                  <a:lnTo>
                    <a:pt x="109" y="49"/>
                  </a:lnTo>
                  <a:lnTo>
                    <a:pt x="112" y="44"/>
                  </a:lnTo>
                  <a:lnTo>
                    <a:pt x="112" y="44"/>
                  </a:lnTo>
                  <a:lnTo>
                    <a:pt x="117" y="43"/>
                  </a:lnTo>
                  <a:lnTo>
                    <a:pt x="117" y="43"/>
                  </a:lnTo>
                  <a:lnTo>
                    <a:pt x="115" y="37"/>
                  </a:lnTo>
                  <a:lnTo>
                    <a:pt x="114" y="33"/>
                  </a:lnTo>
                  <a:lnTo>
                    <a:pt x="114" y="33"/>
                  </a:lnTo>
                  <a:lnTo>
                    <a:pt x="109" y="29"/>
                  </a:lnTo>
                  <a:lnTo>
                    <a:pt x="108" y="26"/>
                  </a:lnTo>
                  <a:lnTo>
                    <a:pt x="108" y="23"/>
                  </a:lnTo>
                  <a:lnTo>
                    <a:pt x="108" y="23"/>
                  </a:lnTo>
                  <a:lnTo>
                    <a:pt x="109" y="19"/>
                  </a:lnTo>
                  <a:lnTo>
                    <a:pt x="108" y="17"/>
                  </a:lnTo>
                  <a:lnTo>
                    <a:pt x="107" y="15"/>
                  </a:lnTo>
                  <a:lnTo>
                    <a:pt x="107" y="15"/>
                  </a:lnTo>
                  <a:lnTo>
                    <a:pt x="104" y="10"/>
                  </a:lnTo>
                  <a:lnTo>
                    <a:pt x="104" y="10"/>
                  </a:lnTo>
                  <a:lnTo>
                    <a:pt x="94" y="10"/>
                  </a:lnTo>
                  <a:lnTo>
                    <a:pt x="88" y="10"/>
                  </a:lnTo>
                  <a:lnTo>
                    <a:pt x="88" y="10"/>
                  </a:lnTo>
                  <a:lnTo>
                    <a:pt x="85" y="9"/>
                  </a:lnTo>
                  <a:lnTo>
                    <a:pt x="80" y="6"/>
                  </a:lnTo>
                  <a:lnTo>
                    <a:pt x="72" y="0"/>
                  </a:lnTo>
                  <a:lnTo>
                    <a:pt x="72" y="0"/>
                  </a:lnTo>
                  <a:lnTo>
                    <a:pt x="65" y="0"/>
                  </a:lnTo>
                  <a:lnTo>
                    <a:pt x="55" y="0"/>
                  </a:lnTo>
                  <a:lnTo>
                    <a:pt x="55" y="0"/>
                  </a:lnTo>
                  <a:lnTo>
                    <a:pt x="53" y="5"/>
                  </a:lnTo>
                  <a:lnTo>
                    <a:pt x="53" y="7"/>
                  </a:lnTo>
                  <a:lnTo>
                    <a:pt x="54" y="16"/>
                  </a:lnTo>
                  <a:lnTo>
                    <a:pt x="54" y="16"/>
                  </a:lnTo>
                  <a:lnTo>
                    <a:pt x="53" y="19"/>
                  </a:lnTo>
                  <a:lnTo>
                    <a:pt x="53" y="20"/>
                  </a:lnTo>
                  <a:lnTo>
                    <a:pt x="48" y="22"/>
                  </a:lnTo>
                  <a:lnTo>
                    <a:pt x="41" y="23"/>
                  </a:lnTo>
                  <a:lnTo>
                    <a:pt x="41" y="23"/>
                  </a:lnTo>
                  <a:lnTo>
                    <a:pt x="37" y="20"/>
                  </a:lnTo>
                  <a:lnTo>
                    <a:pt x="33" y="16"/>
                  </a:lnTo>
                  <a:lnTo>
                    <a:pt x="27" y="6"/>
                  </a:lnTo>
                  <a:lnTo>
                    <a:pt x="27" y="6"/>
                  </a:lnTo>
                  <a:lnTo>
                    <a:pt x="25" y="5"/>
                  </a:lnTo>
                  <a:lnTo>
                    <a:pt x="24" y="5"/>
                  </a:lnTo>
                  <a:lnTo>
                    <a:pt x="20" y="7"/>
                  </a:lnTo>
                  <a:lnTo>
                    <a:pt x="11" y="13"/>
                  </a:lnTo>
                  <a:lnTo>
                    <a:pt x="11" y="13"/>
                  </a:lnTo>
                  <a:lnTo>
                    <a:pt x="8" y="16"/>
                  </a:lnTo>
                  <a:lnTo>
                    <a:pt x="7" y="19"/>
                  </a:lnTo>
                  <a:lnTo>
                    <a:pt x="6" y="23"/>
                  </a:lnTo>
                  <a:lnTo>
                    <a:pt x="4" y="26"/>
                  </a:lnTo>
                  <a:lnTo>
                    <a:pt x="4" y="26"/>
                  </a:lnTo>
                  <a:lnTo>
                    <a:pt x="1" y="29"/>
                  </a:lnTo>
                  <a:lnTo>
                    <a:pt x="0" y="32"/>
                  </a:lnTo>
                  <a:lnTo>
                    <a:pt x="0" y="36"/>
                  </a:lnTo>
                  <a:lnTo>
                    <a:pt x="3" y="42"/>
                  </a:lnTo>
                  <a:lnTo>
                    <a:pt x="3" y="42"/>
                  </a:lnTo>
                  <a:lnTo>
                    <a:pt x="3" y="42"/>
                  </a:lnTo>
                  <a:lnTo>
                    <a:pt x="3" y="42"/>
                  </a:lnTo>
                  <a:lnTo>
                    <a:pt x="10" y="40"/>
                  </a:lnTo>
                  <a:lnTo>
                    <a:pt x="16" y="39"/>
                  </a:lnTo>
                  <a:lnTo>
                    <a:pt x="16" y="39"/>
                  </a:lnTo>
                  <a:lnTo>
                    <a:pt x="20" y="37"/>
                  </a:lnTo>
                  <a:lnTo>
                    <a:pt x="27" y="37"/>
                  </a:lnTo>
                  <a:lnTo>
                    <a:pt x="38" y="39"/>
                  </a:lnTo>
                  <a:lnTo>
                    <a:pt x="38" y="3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7" name="Google Shape;1417;p19"/>
            <p:cNvSpPr/>
            <p:nvPr/>
          </p:nvSpPr>
          <p:spPr>
            <a:xfrm>
              <a:off x="7744114" y="1887465"/>
              <a:ext cx="139926" cy="86108"/>
            </a:xfrm>
            <a:custGeom>
              <a:rect b="b" l="l" r="r" t="t"/>
              <a:pathLst>
                <a:path extrusionOk="0" h="56" w="91">
                  <a:moveTo>
                    <a:pt x="11" y="27"/>
                  </a:moveTo>
                  <a:lnTo>
                    <a:pt x="11" y="27"/>
                  </a:lnTo>
                  <a:lnTo>
                    <a:pt x="16" y="30"/>
                  </a:lnTo>
                  <a:lnTo>
                    <a:pt x="18" y="32"/>
                  </a:lnTo>
                  <a:lnTo>
                    <a:pt x="21" y="32"/>
                  </a:lnTo>
                  <a:lnTo>
                    <a:pt x="21" y="32"/>
                  </a:lnTo>
                  <a:lnTo>
                    <a:pt x="23" y="32"/>
                  </a:lnTo>
                  <a:lnTo>
                    <a:pt x="27" y="33"/>
                  </a:lnTo>
                  <a:lnTo>
                    <a:pt x="28" y="34"/>
                  </a:lnTo>
                  <a:lnTo>
                    <a:pt x="30" y="36"/>
                  </a:lnTo>
                  <a:lnTo>
                    <a:pt x="30" y="36"/>
                  </a:lnTo>
                  <a:lnTo>
                    <a:pt x="30" y="43"/>
                  </a:lnTo>
                  <a:lnTo>
                    <a:pt x="30" y="46"/>
                  </a:lnTo>
                  <a:lnTo>
                    <a:pt x="30" y="47"/>
                  </a:lnTo>
                  <a:lnTo>
                    <a:pt x="30" y="47"/>
                  </a:lnTo>
                  <a:lnTo>
                    <a:pt x="37" y="50"/>
                  </a:lnTo>
                  <a:lnTo>
                    <a:pt x="40" y="53"/>
                  </a:lnTo>
                  <a:lnTo>
                    <a:pt x="43" y="56"/>
                  </a:lnTo>
                  <a:lnTo>
                    <a:pt x="43" y="56"/>
                  </a:lnTo>
                  <a:lnTo>
                    <a:pt x="54" y="56"/>
                  </a:lnTo>
                  <a:lnTo>
                    <a:pt x="54" y="56"/>
                  </a:lnTo>
                  <a:lnTo>
                    <a:pt x="57" y="56"/>
                  </a:lnTo>
                  <a:lnTo>
                    <a:pt x="60" y="56"/>
                  </a:lnTo>
                  <a:lnTo>
                    <a:pt x="62" y="53"/>
                  </a:lnTo>
                  <a:lnTo>
                    <a:pt x="62" y="53"/>
                  </a:lnTo>
                  <a:lnTo>
                    <a:pt x="64" y="52"/>
                  </a:lnTo>
                  <a:lnTo>
                    <a:pt x="68" y="50"/>
                  </a:lnTo>
                  <a:lnTo>
                    <a:pt x="72" y="49"/>
                  </a:lnTo>
                  <a:lnTo>
                    <a:pt x="72" y="49"/>
                  </a:lnTo>
                  <a:lnTo>
                    <a:pt x="74" y="49"/>
                  </a:lnTo>
                  <a:lnTo>
                    <a:pt x="74" y="46"/>
                  </a:lnTo>
                  <a:lnTo>
                    <a:pt x="75" y="42"/>
                  </a:lnTo>
                  <a:lnTo>
                    <a:pt x="75" y="42"/>
                  </a:lnTo>
                  <a:lnTo>
                    <a:pt x="78" y="37"/>
                  </a:lnTo>
                  <a:lnTo>
                    <a:pt x="84" y="34"/>
                  </a:lnTo>
                  <a:lnTo>
                    <a:pt x="84" y="34"/>
                  </a:lnTo>
                  <a:lnTo>
                    <a:pt x="85" y="33"/>
                  </a:lnTo>
                  <a:lnTo>
                    <a:pt x="85" y="32"/>
                  </a:lnTo>
                  <a:lnTo>
                    <a:pt x="87" y="30"/>
                  </a:lnTo>
                  <a:lnTo>
                    <a:pt x="88" y="30"/>
                  </a:lnTo>
                  <a:lnTo>
                    <a:pt x="88" y="30"/>
                  </a:lnTo>
                  <a:lnTo>
                    <a:pt x="90" y="29"/>
                  </a:lnTo>
                  <a:lnTo>
                    <a:pt x="91" y="27"/>
                  </a:lnTo>
                  <a:lnTo>
                    <a:pt x="91" y="23"/>
                  </a:lnTo>
                  <a:lnTo>
                    <a:pt x="91" y="23"/>
                  </a:lnTo>
                  <a:lnTo>
                    <a:pt x="91" y="22"/>
                  </a:lnTo>
                  <a:lnTo>
                    <a:pt x="91" y="19"/>
                  </a:lnTo>
                  <a:lnTo>
                    <a:pt x="91" y="19"/>
                  </a:lnTo>
                  <a:lnTo>
                    <a:pt x="84" y="13"/>
                  </a:lnTo>
                  <a:lnTo>
                    <a:pt x="84" y="13"/>
                  </a:lnTo>
                  <a:lnTo>
                    <a:pt x="75" y="7"/>
                  </a:lnTo>
                  <a:lnTo>
                    <a:pt x="71" y="6"/>
                  </a:lnTo>
                  <a:lnTo>
                    <a:pt x="68" y="5"/>
                  </a:lnTo>
                  <a:lnTo>
                    <a:pt x="68" y="5"/>
                  </a:lnTo>
                  <a:lnTo>
                    <a:pt x="65" y="5"/>
                  </a:lnTo>
                  <a:lnTo>
                    <a:pt x="64" y="3"/>
                  </a:lnTo>
                  <a:lnTo>
                    <a:pt x="62" y="2"/>
                  </a:lnTo>
                  <a:lnTo>
                    <a:pt x="58" y="2"/>
                  </a:lnTo>
                  <a:lnTo>
                    <a:pt x="58" y="2"/>
                  </a:lnTo>
                  <a:lnTo>
                    <a:pt x="54" y="2"/>
                  </a:lnTo>
                  <a:lnTo>
                    <a:pt x="48" y="2"/>
                  </a:lnTo>
                  <a:lnTo>
                    <a:pt x="38" y="2"/>
                  </a:lnTo>
                  <a:lnTo>
                    <a:pt x="38" y="2"/>
                  </a:lnTo>
                  <a:lnTo>
                    <a:pt x="27" y="0"/>
                  </a:lnTo>
                  <a:lnTo>
                    <a:pt x="20" y="0"/>
                  </a:lnTo>
                  <a:lnTo>
                    <a:pt x="16" y="2"/>
                  </a:lnTo>
                  <a:lnTo>
                    <a:pt x="16" y="2"/>
                  </a:lnTo>
                  <a:lnTo>
                    <a:pt x="10" y="3"/>
                  </a:lnTo>
                  <a:lnTo>
                    <a:pt x="3" y="5"/>
                  </a:lnTo>
                  <a:lnTo>
                    <a:pt x="3" y="5"/>
                  </a:lnTo>
                  <a:lnTo>
                    <a:pt x="4" y="10"/>
                  </a:lnTo>
                  <a:lnTo>
                    <a:pt x="4" y="15"/>
                  </a:lnTo>
                  <a:lnTo>
                    <a:pt x="3" y="19"/>
                  </a:lnTo>
                  <a:lnTo>
                    <a:pt x="1" y="22"/>
                  </a:lnTo>
                  <a:lnTo>
                    <a:pt x="1" y="22"/>
                  </a:lnTo>
                  <a:lnTo>
                    <a:pt x="0" y="24"/>
                  </a:lnTo>
                  <a:lnTo>
                    <a:pt x="0" y="24"/>
                  </a:lnTo>
                  <a:lnTo>
                    <a:pt x="1" y="27"/>
                  </a:lnTo>
                  <a:lnTo>
                    <a:pt x="1" y="27"/>
                  </a:lnTo>
                  <a:lnTo>
                    <a:pt x="7" y="26"/>
                  </a:lnTo>
                  <a:lnTo>
                    <a:pt x="10" y="26"/>
                  </a:lnTo>
                  <a:lnTo>
                    <a:pt x="11" y="27"/>
                  </a:lnTo>
                  <a:lnTo>
                    <a:pt x="11" y="2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8" name="Google Shape;1418;p19"/>
            <p:cNvSpPr/>
            <p:nvPr/>
          </p:nvSpPr>
          <p:spPr>
            <a:xfrm>
              <a:off x="7553444" y="2207294"/>
              <a:ext cx="83032" cy="43054"/>
            </a:xfrm>
            <a:custGeom>
              <a:rect b="b" l="l" r="r" t="t"/>
              <a:pathLst>
                <a:path extrusionOk="0" h="28" w="54">
                  <a:moveTo>
                    <a:pt x="0" y="26"/>
                  </a:moveTo>
                  <a:lnTo>
                    <a:pt x="0" y="26"/>
                  </a:lnTo>
                  <a:lnTo>
                    <a:pt x="7" y="24"/>
                  </a:lnTo>
                  <a:lnTo>
                    <a:pt x="12" y="24"/>
                  </a:lnTo>
                  <a:lnTo>
                    <a:pt x="12" y="24"/>
                  </a:lnTo>
                  <a:lnTo>
                    <a:pt x="13" y="26"/>
                  </a:lnTo>
                  <a:lnTo>
                    <a:pt x="14" y="28"/>
                  </a:lnTo>
                  <a:lnTo>
                    <a:pt x="14" y="28"/>
                  </a:lnTo>
                  <a:lnTo>
                    <a:pt x="26" y="27"/>
                  </a:lnTo>
                  <a:lnTo>
                    <a:pt x="26" y="27"/>
                  </a:lnTo>
                  <a:lnTo>
                    <a:pt x="27" y="27"/>
                  </a:lnTo>
                  <a:lnTo>
                    <a:pt x="31" y="27"/>
                  </a:lnTo>
                  <a:lnTo>
                    <a:pt x="34" y="28"/>
                  </a:lnTo>
                  <a:lnTo>
                    <a:pt x="36" y="27"/>
                  </a:lnTo>
                  <a:lnTo>
                    <a:pt x="36" y="27"/>
                  </a:lnTo>
                  <a:lnTo>
                    <a:pt x="37" y="23"/>
                  </a:lnTo>
                  <a:lnTo>
                    <a:pt x="39" y="21"/>
                  </a:lnTo>
                  <a:lnTo>
                    <a:pt x="41" y="20"/>
                  </a:lnTo>
                  <a:lnTo>
                    <a:pt x="41" y="20"/>
                  </a:lnTo>
                  <a:lnTo>
                    <a:pt x="43" y="18"/>
                  </a:lnTo>
                  <a:lnTo>
                    <a:pt x="43" y="17"/>
                  </a:lnTo>
                  <a:lnTo>
                    <a:pt x="43" y="14"/>
                  </a:lnTo>
                  <a:lnTo>
                    <a:pt x="44" y="13"/>
                  </a:lnTo>
                  <a:lnTo>
                    <a:pt x="44" y="13"/>
                  </a:lnTo>
                  <a:lnTo>
                    <a:pt x="51" y="9"/>
                  </a:lnTo>
                  <a:lnTo>
                    <a:pt x="54" y="6"/>
                  </a:lnTo>
                  <a:lnTo>
                    <a:pt x="54" y="6"/>
                  </a:lnTo>
                  <a:lnTo>
                    <a:pt x="53" y="3"/>
                  </a:lnTo>
                  <a:lnTo>
                    <a:pt x="51" y="0"/>
                  </a:lnTo>
                  <a:lnTo>
                    <a:pt x="51" y="0"/>
                  </a:lnTo>
                  <a:lnTo>
                    <a:pt x="47" y="1"/>
                  </a:lnTo>
                  <a:lnTo>
                    <a:pt x="44" y="3"/>
                  </a:lnTo>
                  <a:lnTo>
                    <a:pt x="40" y="3"/>
                  </a:lnTo>
                  <a:lnTo>
                    <a:pt x="40" y="3"/>
                  </a:lnTo>
                  <a:lnTo>
                    <a:pt x="36" y="4"/>
                  </a:lnTo>
                  <a:lnTo>
                    <a:pt x="31" y="6"/>
                  </a:lnTo>
                  <a:lnTo>
                    <a:pt x="29" y="7"/>
                  </a:lnTo>
                  <a:lnTo>
                    <a:pt x="26" y="9"/>
                  </a:lnTo>
                  <a:lnTo>
                    <a:pt x="26" y="9"/>
                  </a:lnTo>
                  <a:lnTo>
                    <a:pt x="19" y="7"/>
                  </a:lnTo>
                  <a:lnTo>
                    <a:pt x="9" y="4"/>
                  </a:lnTo>
                  <a:lnTo>
                    <a:pt x="9" y="4"/>
                  </a:lnTo>
                  <a:lnTo>
                    <a:pt x="2" y="4"/>
                  </a:lnTo>
                  <a:lnTo>
                    <a:pt x="2" y="4"/>
                  </a:lnTo>
                  <a:lnTo>
                    <a:pt x="2" y="14"/>
                  </a:lnTo>
                  <a:lnTo>
                    <a:pt x="0" y="26"/>
                  </a:lnTo>
                  <a:lnTo>
                    <a:pt x="0" y="2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19" name="Google Shape;1419;p19"/>
            <p:cNvSpPr/>
            <p:nvPr/>
          </p:nvSpPr>
          <p:spPr>
            <a:xfrm>
              <a:off x="7724123" y="2362597"/>
              <a:ext cx="158378" cy="195281"/>
            </a:xfrm>
            <a:custGeom>
              <a:rect b="b" l="l" r="r" t="t"/>
              <a:pathLst>
                <a:path extrusionOk="0" h="127" w="103">
                  <a:moveTo>
                    <a:pt x="101" y="0"/>
                  </a:moveTo>
                  <a:lnTo>
                    <a:pt x="101" y="0"/>
                  </a:lnTo>
                  <a:lnTo>
                    <a:pt x="95" y="1"/>
                  </a:lnTo>
                  <a:lnTo>
                    <a:pt x="94" y="3"/>
                  </a:lnTo>
                  <a:lnTo>
                    <a:pt x="94" y="4"/>
                  </a:lnTo>
                  <a:lnTo>
                    <a:pt x="94" y="4"/>
                  </a:lnTo>
                  <a:lnTo>
                    <a:pt x="93" y="6"/>
                  </a:lnTo>
                  <a:lnTo>
                    <a:pt x="93" y="7"/>
                  </a:lnTo>
                  <a:lnTo>
                    <a:pt x="87" y="7"/>
                  </a:lnTo>
                  <a:lnTo>
                    <a:pt x="87" y="7"/>
                  </a:lnTo>
                  <a:lnTo>
                    <a:pt x="80" y="7"/>
                  </a:lnTo>
                  <a:lnTo>
                    <a:pt x="70" y="4"/>
                  </a:lnTo>
                  <a:lnTo>
                    <a:pt x="70" y="4"/>
                  </a:lnTo>
                  <a:lnTo>
                    <a:pt x="67" y="4"/>
                  </a:lnTo>
                  <a:lnTo>
                    <a:pt x="60" y="4"/>
                  </a:lnTo>
                  <a:lnTo>
                    <a:pt x="48" y="4"/>
                  </a:lnTo>
                  <a:lnTo>
                    <a:pt x="48" y="4"/>
                  </a:lnTo>
                  <a:lnTo>
                    <a:pt x="48" y="6"/>
                  </a:lnTo>
                  <a:lnTo>
                    <a:pt x="48" y="6"/>
                  </a:lnTo>
                  <a:lnTo>
                    <a:pt x="41" y="10"/>
                  </a:lnTo>
                  <a:lnTo>
                    <a:pt x="36" y="11"/>
                  </a:lnTo>
                  <a:lnTo>
                    <a:pt x="33" y="11"/>
                  </a:lnTo>
                  <a:lnTo>
                    <a:pt x="33" y="11"/>
                  </a:lnTo>
                  <a:lnTo>
                    <a:pt x="31" y="11"/>
                  </a:lnTo>
                  <a:lnTo>
                    <a:pt x="30" y="13"/>
                  </a:lnTo>
                  <a:lnTo>
                    <a:pt x="29" y="16"/>
                  </a:lnTo>
                  <a:lnTo>
                    <a:pt x="26" y="17"/>
                  </a:lnTo>
                  <a:lnTo>
                    <a:pt x="26" y="17"/>
                  </a:lnTo>
                  <a:lnTo>
                    <a:pt x="19" y="17"/>
                  </a:lnTo>
                  <a:lnTo>
                    <a:pt x="16" y="17"/>
                  </a:lnTo>
                  <a:lnTo>
                    <a:pt x="14" y="18"/>
                  </a:lnTo>
                  <a:lnTo>
                    <a:pt x="14" y="18"/>
                  </a:lnTo>
                  <a:lnTo>
                    <a:pt x="13" y="23"/>
                  </a:lnTo>
                  <a:lnTo>
                    <a:pt x="9" y="27"/>
                  </a:lnTo>
                  <a:lnTo>
                    <a:pt x="9" y="27"/>
                  </a:lnTo>
                  <a:lnTo>
                    <a:pt x="9" y="28"/>
                  </a:lnTo>
                  <a:lnTo>
                    <a:pt x="7" y="31"/>
                  </a:lnTo>
                  <a:lnTo>
                    <a:pt x="7" y="33"/>
                  </a:lnTo>
                  <a:lnTo>
                    <a:pt x="6" y="33"/>
                  </a:lnTo>
                  <a:lnTo>
                    <a:pt x="6" y="33"/>
                  </a:lnTo>
                  <a:lnTo>
                    <a:pt x="4" y="34"/>
                  </a:lnTo>
                  <a:lnTo>
                    <a:pt x="3" y="37"/>
                  </a:lnTo>
                  <a:lnTo>
                    <a:pt x="0" y="41"/>
                  </a:lnTo>
                  <a:lnTo>
                    <a:pt x="0" y="41"/>
                  </a:lnTo>
                  <a:lnTo>
                    <a:pt x="2" y="43"/>
                  </a:lnTo>
                  <a:lnTo>
                    <a:pt x="2" y="43"/>
                  </a:lnTo>
                  <a:lnTo>
                    <a:pt x="4" y="44"/>
                  </a:lnTo>
                  <a:lnTo>
                    <a:pt x="7" y="47"/>
                  </a:lnTo>
                  <a:lnTo>
                    <a:pt x="10" y="51"/>
                  </a:lnTo>
                  <a:lnTo>
                    <a:pt x="10" y="55"/>
                  </a:lnTo>
                  <a:lnTo>
                    <a:pt x="10" y="55"/>
                  </a:lnTo>
                  <a:lnTo>
                    <a:pt x="11" y="60"/>
                  </a:lnTo>
                  <a:lnTo>
                    <a:pt x="14" y="61"/>
                  </a:lnTo>
                  <a:lnTo>
                    <a:pt x="17" y="63"/>
                  </a:lnTo>
                  <a:lnTo>
                    <a:pt x="21" y="60"/>
                  </a:lnTo>
                  <a:lnTo>
                    <a:pt x="21" y="60"/>
                  </a:lnTo>
                  <a:lnTo>
                    <a:pt x="23" y="58"/>
                  </a:lnTo>
                  <a:lnTo>
                    <a:pt x="26" y="58"/>
                  </a:lnTo>
                  <a:lnTo>
                    <a:pt x="30" y="60"/>
                  </a:lnTo>
                  <a:lnTo>
                    <a:pt x="34" y="63"/>
                  </a:lnTo>
                  <a:lnTo>
                    <a:pt x="36" y="65"/>
                  </a:lnTo>
                  <a:lnTo>
                    <a:pt x="36" y="65"/>
                  </a:lnTo>
                  <a:lnTo>
                    <a:pt x="36" y="65"/>
                  </a:lnTo>
                  <a:lnTo>
                    <a:pt x="34" y="65"/>
                  </a:lnTo>
                  <a:lnTo>
                    <a:pt x="30" y="65"/>
                  </a:lnTo>
                  <a:lnTo>
                    <a:pt x="24" y="65"/>
                  </a:lnTo>
                  <a:lnTo>
                    <a:pt x="21" y="65"/>
                  </a:lnTo>
                  <a:lnTo>
                    <a:pt x="19" y="67"/>
                  </a:lnTo>
                  <a:lnTo>
                    <a:pt x="19" y="67"/>
                  </a:lnTo>
                  <a:lnTo>
                    <a:pt x="17" y="68"/>
                  </a:lnTo>
                  <a:lnTo>
                    <a:pt x="17" y="70"/>
                  </a:lnTo>
                  <a:lnTo>
                    <a:pt x="19" y="73"/>
                  </a:lnTo>
                  <a:lnTo>
                    <a:pt x="21" y="77"/>
                  </a:lnTo>
                  <a:lnTo>
                    <a:pt x="21" y="78"/>
                  </a:lnTo>
                  <a:lnTo>
                    <a:pt x="21" y="80"/>
                  </a:lnTo>
                  <a:lnTo>
                    <a:pt x="21" y="80"/>
                  </a:lnTo>
                  <a:lnTo>
                    <a:pt x="21" y="84"/>
                  </a:lnTo>
                  <a:lnTo>
                    <a:pt x="23" y="87"/>
                  </a:lnTo>
                  <a:lnTo>
                    <a:pt x="27" y="90"/>
                  </a:lnTo>
                  <a:lnTo>
                    <a:pt x="30" y="91"/>
                  </a:lnTo>
                  <a:lnTo>
                    <a:pt x="30" y="91"/>
                  </a:lnTo>
                  <a:lnTo>
                    <a:pt x="34" y="92"/>
                  </a:lnTo>
                  <a:lnTo>
                    <a:pt x="38" y="95"/>
                  </a:lnTo>
                  <a:lnTo>
                    <a:pt x="43" y="98"/>
                  </a:lnTo>
                  <a:lnTo>
                    <a:pt x="46" y="98"/>
                  </a:lnTo>
                  <a:lnTo>
                    <a:pt x="46" y="98"/>
                  </a:lnTo>
                  <a:lnTo>
                    <a:pt x="46" y="97"/>
                  </a:lnTo>
                  <a:lnTo>
                    <a:pt x="46" y="95"/>
                  </a:lnTo>
                  <a:lnTo>
                    <a:pt x="44" y="90"/>
                  </a:lnTo>
                  <a:lnTo>
                    <a:pt x="43" y="85"/>
                  </a:lnTo>
                  <a:lnTo>
                    <a:pt x="43" y="83"/>
                  </a:lnTo>
                  <a:lnTo>
                    <a:pt x="43" y="83"/>
                  </a:lnTo>
                  <a:lnTo>
                    <a:pt x="44" y="83"/>
                  </a:lnTo>
                  <a:lnTo>
                    <a:pt x="47" y="83"/>
                  </a:lnTo>
                  <a:lnTo>
                    <a:pt x="50" y="83"/>
                  </a:lnTo>
                  <a:lnTo>
                    <a:pt x="54" y="81"/>
                  </a:lnTo>
                  <a:lnTo>
                    <a:pt x="54" y="81"/>
                  </a:lnTo>
                  <a:lnTo>
                    <a:pt x="54" y="80"/>
                  </a:lnTo>
                  <a:lnTo>
                    <a:pt x="53" y="77"/>
                  </a:lnTo>
                  <a:lnTo>
                    <a:pt x="50" y="75"/>
                  </a:lnTo>
                  <a:lnTo>
                    <a:pt x="46" y="75"/>
                  </a:lnTo>
                  <a:lnTo>
                    <a:pt x="46" y="75"/>
                  </a:lnTo>
                  <a:lnTo>
                    <a:pt x="44" y="74"/>
                  </a:lnTo>
                  <a:lnTo>
                    <a:pt x="44" y="73"/>
                  </a:lnTo>
                  <a:lnTo>
                    <a:pt x="47" y="71"/>
                  </a:lnTo>
                  <a:lnTo>
                    <a:pt x="51" y="73"/>
                  </a:lnTo>
                  <a:lnTo>
                    <a:pt x="51" y="73"/>
                  </a:lnTo>
                  <a:lnTo>
                    <a:pt x="56" y="74"/>
                  </a:lnTo>
                  <a:lnTo>
                    <a:pt x="58" y="73"/>
                  </a:lnTo>
                  <a:lnTo>
                    <a:pt x="64" y="71"/>
                  </a:lnTo>
                  <a:lnTo>
                    <a:pt x="64" y="71"/>
                  </a:lnTo>
                  <a:lnTo>
                    <a:pt x="66" y="68"/>
                  </a:lnTo>
                  <a:lnTo>
                    <a:pt x="66" y="65"/>
                  </a:lnTo>
                  <a:lnTo>
                    <a:pt x="63" y="61"/>
                  </a:lnTo>
                  <a:lnTo>
                    <a:pt x="61" y="58"/>
                  </a:lnTo>
                  <a:lnTo>
                    <a:pt x="58" y="58"/>
                  </a:lnTo>
                  <a:lnTo>
                    <a:pt x="58" y="58"/>
                  </a:lnTo>
                  <a:lnTo>
                    <a:pt x="53" y="58"/>
                  </a:lnTo>
                  <a:lnTo>
                    <a:pt x="50" y="60"/>
                  </a:lnTo>
                  <a:lnTo>
                    <a:pt x="48" y="60"/>
                  </a:lnTo>
                  <a:lnTo>
                    <a:pt x="46" y="58"/>
                  </a:lnTo>
                  <a:lnTo>
                    <a:pt x="46" y="58"/>
                  </a:lnTo>
                  <a:lnTo>
                    <a:pt x="44" y="57"/>
                  </a:lnTo>
                  <a:lnTo>
                    <a:pt x="43" y="55"/>
                  </a:lnTo>
                  <a:lnTo>
                    <a:pt x="46" y="54"/>
                  </a:lnTo>
                  <a:lnTo>
                    <a:pt x="48" y="53"/>
                  </a:lnTo>
                  <a:lnTo>
                    <a:pt x="50" y="51"/>
                  </a:lnTo>
                  <a:lnTo>
                    <a:pt x="50" y="50"/>
                  </a:lnTo>
                  <a:lnTo>
                    <a:pt x="50" y="50"/>
                  </a:lnTo>
                  <a:lnTo>
                    <a:pt x="48" y="46"/>
                  </a:lnTo>
                  <a:lnTo>
                    <a:pt x="46" y="41"/>
                  </a:lnTo>
                  <a:lnTo>
                    <a:pt x="37" y="31"/>
                  </a:lnTo>
                  <a:lnTo>
                    <a:pt x="37" y="31"/>
                  </a:lnTo>
                  <a:lnTo>
                    <a:pt x="36" y="30"/>
                  </a:lnTo>
                  <a:lnTo>
                    <a:pt x="36" y="28"/>
                  </a:lnTo>
                  <a:lnTo>
                    <a:pt x="38" y="26"/>
                  </a:lnTo>
                  <a:lnTo>
                    <a:pt x="43" y="26"/>
                  </a:lnTo>
                  <a:lnTo>
                    <a:pt x="46" y="27"/>
                  </a:lnTo>
                  <a:lnTo>
                    <a:pt x="46" y="27"/>
                  </a:lnTo>
                  <a:lnTo>
                    <a:pt x="48" y="30"/>
                  </a:lnTo>
                  <a:lnTo>
                    <a:pt x="51" y="30"/>
                  </a:lnTo>
                  <a:lnTo>
                    <a:pt x="54" y="30"/>
                  </a:lnTo>
                  <a:lnTo>
                    <a:pt x="58" y="28"/>
                  </a:lnTo>
                  <a:lnTo>
                    <a:pt x="58" y="28"/>
                  </a:lnTo>
                  <a:lnTo>
                    <a:pt x="60" y="28"/>
                  </a:lnTo>
                  <a:lnTo>
                    <a:pt x="60" y="27"/>
                  </a:lnTo>
                  <a:lnTo>
                    <a:pt x="58" y="23"/>
                  </a:lnTo>
                  <a:lnTo>
                    <a:pt x="58" y="20"/>
                  </a:lnTo>
                  <a:lnTo>
                    <a:pt x="60" y="18"/>
                  </a:lnTo>
                  <a:lnTo>
                    <a:pt x="61" y="17"/>
                  </a:lnTo>
                  <a:lnTo>
                    <a:pt x="61" y="17"/>
                  </a:lnTo>
                  <a:lnTo>
                    <a:pt x="66" y="16"/>
                  </a:lnTo>
                  <a:lnTo>
                    <a:pt x="68" y="17"/>
                  </a:lnTo>
                  <a:lnTo>
                    <a:pt x="71" y="20"/>
                  </a:lnTo>
                  <a:lnTo>
                    <a:pt x="71" y="20"/>
                  </a:lnTo>
                  <a:lnTo>
                    <a:pt x="73" y="20"/>
                  </a:lnTo>
                  <a:lnTo>
                    <a:pt x="75" y="17"/>
                  </a:lnTo>
                  <a:lnTo>
                    <a:pt x="78" y="16"/>
                  </a:lnTo>
                  <a:lnTo>
                    <a:pt x="83" y="14"/>
                  </a:lnTo>
                  <a:lnTo>
                    <a:pt x="83" y="14"/>
                  </a:lnTo>
                  <a:lnTo>
                    <a:pt x="88" y="16"/>
                  </a:lnTo>
                  <a:lnTo>
                    <a:pt x="94" y="20"/>
                  </a:lnTo>
                  <a:lnTo>
                    <a:pt x="94" y="20"/>
                  </a:lnTo>
                  <a:lnTo>
                    <a:pt x="97" y="17"/>
                  </a:lnTo>
                  <a:lnTo>
                    <a:pt x="98" y="14"/>
                  </a:lnTo>
                  <a:lnTo>
                    <a:pt x="98" y="14"/>
                  </a:lnTo>
                  <a:lnTo>
                    <a:pt x="98" y="11"/>
                  </a:lnTo>
                  <a:lnTo>
                    <a:pt x="100" y="10"/>
                  </a:lnTo>
                  <a:lnTo>
                    <a:pt x="101" y="9"/>
                  </a:lnTo>
                  <a:lnTo>
                    <a:pt x="103" y="6"/>
                  </a:lnTo>
                  <a:lnTo>
                    <a:pt x="103" y="6"/>
                  </a:lnTo>
                  <a:lnTo>
                    <a:pt x="101" y="0"/>
                  </a:lnTo>
                  <a:lnTo>
                    <a:pt x="101" y="0"/>
                  </a:lnTo>
                  <a:close/>
                  <a:moveTo>
                    <a:pt x="88" y="119"/>
                  </a:moveTo>
                  <a:lnTo>
                    <a:pt x="88" y="119"/>
                  </a:lnTo>
                  <a:lnTo>
                    <a:pt x="83" y="119"/>
                  </a:lnTo>
                  <a:lnTo>
                    <a:pt x="75" y="119"/>
                  </a:lnTo>
                  <a:lnTo>
                    <a:pt x="67" y="118"/>
                  </a:lnTo>
                  <a:lnTo>
                    <a:pt x="64" y="118"/>
                  </a:lnTo>
                  <a:lnTo>
                    <a:pt x="63" y="117"/>
                  </a:lnTo>
                  <a:lnTo>
                    <a:pt x="63" y="117"/>
                  </a:lnTo>
                  <a:lnTo>
                    <a:pt x="60" y="115"/>
                  </a:lnTo>
                  <a:lnTo>
                    <a:pt x="58" y="115"/>
                  </a:lnTo>
                  <a:lnTo>
                    <a:pt x="54" y="117"/>
                  </a:lnTo>
                  <a:lnTo>
                    <a:pt x="51" y="119"/>
                  </a:lnTo>
                  <a:lnTo>
                    <a:pt x="51" y="121"/>
                  </a:lnTo>
                  <a:lnTo>
                    <a:pt x="53" y="121"/>
                  </a:lnTo>
                  <a:lnTo>
                    <a:pt x="53" y="121"/>
                  </a:lnTo>
                  <a:lnTo>
                    <a:pt x="63" y="124"/>
                  </a:lnTo>
                  <a:lnTo>
                    <a:pt x="70" y="127"/>
                  </a:lnTo>
                  <a:lnTo>
                    <a:pt x="75" y="127"/>
                  </a:lnTo>
                  <a:lnTo>
                    <a:pt x="75" y="127"/>
                  </a:lnTo>
                  <a:lnTo>
                    <a:pt x="83" y="127"/>
                  </a:lnTo>
                  <a:lnTo>
                    <a:pt x="90" y="125"/>
                  </a:lnTo>
                  <a:lnTo>
                    <a:pt x="95" y="122"/>
                  </a:lnTo>
                  <a:lnTo>
                    <a:pt x="98" y="121"/>
                  </a:lnTo>
                  <a:lnTo>
                    <a:pt x="98" y="121"/>
                  </a:lnTo>
                  <a:lnTo>
                    <a:pt x="97" y="119"/>
                  </a:lnTo>
                  <a:lnTo>
                    <a:pt x="94" y="119"/>
                  </a:lnTo>
                  <a:lnTo>
                    <a:pt x="91" y="121"/>
                  </a:lnTo>
                  <a:lnTo>
                    <a:pt x="88" y="119"/>
                  </a:lnTo>
                  <a:lnTo>
                    <a:pt x="88" y="11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0" name="Google Shape;1420;p19"/>
            <p:cNvSpPr/>
            <p:nvPr/>
          </p:nvSpPr>
          <p:spPr>
            <a:xfrm>
              <a:off x="8019352" y="2534815"/>
              <a:ext cx="56894" cy="30753"/>
            </a:xfrm>
            <a:custGeom>
              <a:rect b="b" l="l" r="r" t="t"/>
              <a:pathLst>
                <a:path extrusionOk="0" h="20" w="37">
                  <a:moveTo>
                    <a:pt x="26" y="15"/>
                  </a:moveTo>
                  <a:lnTo>
                    <a:pt x="26" y="15"/>
                  </a:lnTo>
                  <a:lnTo>
                    <a:pt x="26" y="12"/>
                  </a:lnTo>
                  <a:lnTo>
                    <a:pt x="27" y="9"/>
                  </a:lnTo>
                  <a:lnTo>
                    <a:pt x="30" y="6"/>
                  </a:lnTo>
                  <a:lnTo>
                    <a:pt x="34" y="5"/>
                  </a:lnTo>
                  <a:lnTo>
                    <a:pt x="34" y="5"/>
                  </a:lnTo>
                  <a:lnTo>
                    <a:pt x="37" y="2"/>
                  </a:lnTo>
                  <a:lnTo>
                    <a:pt x="37" y="0"/>
                  </a:lnTo>
                  <a:lnTo>
                    <a:pt x="36" y="0"/>
                  </a:lnTo>
                  <a:lnTo>
                    <a:pt x="34" y="0"/>
                  </a:lnTo>
                  <a:lnTo>
                    <a:pt x="34" y="0"/>
                  </a:lnTo>
                  <a:lnTo>
                    <a:pt x="30" y="3"/>
                  </a:lnTo>
                  <a:lnTo>
                    <a:pt x="26" y="6"/>
                  </a:lnTo>
                  <a:lnTo>
                    <a:pt x="19" y="7"/>
                  </a:lnTo>
                  <a:lnTo>
                    <a:pt x="12" y="7"/>
                  </a:lnTo>
                  <a:lnTo>
                    <a:pt x="12" y="7"/>
                  </a:lnTo>
                  <a:lnTo>
                    <a:pt x="4" y="9"/>
                  </a:lnTo>
                  <a:lnTo>
                    <a:pt x="2" y="12"/>
                  </a:lnTo>
                  <a:lnTo>
                    <a:pt x="0" y="16"/>
                  </a:lnTo>
                  <a:lnTo>
                    <a:pt x="4" y="19"/>
                  </a:lnTo>
                  <a:lnTo>
                    <a:pt x="4" y="19"/>
                  </a:lnTo>
                  <a:lnTo>
                    <a:pt x="7" y="20"/>
                  </a:lnTo>
                  <a:lnTo>
                    <a:pt x="12" y="20"/>
                  </a:lnTo>
                  <a:lnTo>
                    <a:pt x="19" y="20"/>
                  </a:lnTo>
                  <a:lnTo>
                    <a:pt x="24" y="17"/>
                  </a:lnTo>
                  <a:lnTo>
                    <a:pt x="26" y="15"/>
                  </a:lnTo>
                  <a:lnTo>
                    <a:pt x="26" y="1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1" name="Google Shape;1421;p19"/>
            <p:cNvSpPr/>
            <p:nvPr/>
          </p:nvSpPr>
          <p:spPr>
            <a:xfrm>
              <a:off x="6637010" y="1504594"/>
              <a:ext cx="262938" cy="127625"/>
            </a:xfrm>
            <a:custGeom>
              <a:rect b="b" l="l" r="r" t="t"/>
              <a:pathLst>
                <a:path extrusionOk="0" h="83" w="171">
                  <a:moveTo>
                    <a:pt x="145" y="60"/>
                  </a:moveTo>
                  <a:lnTo>
                    <a:pt x="145" y="60"/>
                  </a:lnTo>
                  <a:lnTo>
                    <a:pt x="148" y="59"/>
                  </a:lnTo>
                  <a:lnTo>
                    <a:pt x="149" y="59"/>
                  </a:lnTo>
                  <a:lnTo>
                    <a:pt x="152" y="54"/>
                  </a:lnTo>
                  <a:lnTo>
                    <a:pt x="155" y="52"/>
                  </a:lnTo>
                  <a:lnTo>
                    <a:pt x="157" y="50"/>
                  </a:lnTo>
                  <a:lnTo>
                    <a:pt x="158" y="50"/>
                  </a:lnTo>
                  <a:lnTo>
                    <a:pt x="158" y="50"/>
                  </a:lnTo>
                  <a:lnTo>
                    <a:pt x="161" y="49"/>
                  </a:lnTo>
                  <a:lnTo>
                    <a:pt x="164" y="46"/>
                  </a:lnTo>
                  <a:lnTo>
                    <a:pt x="169" y="37"/>
                  </a:lnTo>
                  <a:lnTo>
                    <a:pt x="169" y="37"/>
                  </a:lnTo>
                  <a:lnTo>
                    <a:pt x="171" y="34"/>
                  </a:lnTo>
                  <a:lnTo>
                    <a:pt x="168" y="30"/>
                  </a:lnTo>
                  <a:lnTo>
                    <a:pt x="165" y="26"/>
                  </a:lnTo>
                  <a:lnTo>
                    <a:pt x="161" y="25"/>
                  </a:lnTo>
                  <a:lnTo>
                    <a:pt x="161" y="25"/>
                  </a:lnTo>
                  <a:lnTo>
                    <a:pt x="158" y="25"/>
                  </a:lnTo>
                  <a:lnTo>
                    <a:pt x="154" y="22"/>
                  </a:lnTo>
                  <a:lnTo>
                    <a:pt x="152" y="19"/>
                  </a:lnTo>
                  <a:lnTo>
                    <a:pt x="152" y="17"/>
                  </a:lnTo>
                  <a:lnTo>
                    <a:pt x="152" y="17"/>
                  </a:lnTo>
                  <a:lnTo>
                    <a:pt x="152" y="15"/>
                  </a:lnTo>
                  <a:lnTo>
                    <a:pt x="151" y="12"/>
                  </a:lnTo>
                  <a:lnTo>
                    <a:pt x="149" y="7"/>
                  </a:lnTo>
                  <a:lnTo>
                    <a:pt x="149" y="7"/>
                  </a:lnTo>
                  <a:lnTo>
                    <a:pt x="148" y="6"/>
                  </a:lnTo>
                  <a:lnTo>
                    <a:pt x="145" y="6"/>
                  </a:lnTo>
                  <a:lnTo>
                    <a:pt x="139" y="7"/>
                  </a:lnTo>
                  <a:lnTo>
                    <a:pt x="139" y="7"/>
                  </a:lnTo>
                  <a:lnTo>
                    <a:pt x="135" y="6"/>
                  </a:lnTo>
                  <a:lnTo>
                    <a:pt x="131" y="3"/>
                  </a:lnTo>
                  <a:lnTo>
                    <a:pt x="127" y="0"/>
                  </a:lnTo>
                  <a:lnTo>
                    <a:pt x="125" y="0"/>
                  </a:lnTo>
                  <a:lnTo>
                    <a:pt x="124" y="0"/>
                  </a:lnTo>
                  <a:lnTo>
                    <a:pt x="124" y="0"/>
                  </a:lnTo>
                  <a:lnTo>
                    <a:pt x="122" y="2"/>
                  </a:lnTo>
                  <a:lnTo>
                    <a:pt x="121" y="5"/>
                  </a:lnTo>
                  <a:lnTo>
                    <a:pt x="121" y="10"/>
                  </a:lnTo>
                  <a:lnTo>
                    <a:pt x="121" y="10"/>
                  </a:lnTo>
                  <a:lnTo>
                    <a:pt x="120" y="10"/>
                  </a:lnTo>
                  <a:lnTo>
                    <a:pt x="117" y="10"/>
                  </a:lnTo>
                  <a:lnTo>
                    <a:pt x="114" y="9"/>
                  </a:lnTo>
                  <a:lnTo>
                    <a:pt x="112" y="10"/>
                  </a:lnTo>
                  <a:lnTo>
                    <a:pt x="112" y="10"/>
                  </a:lnTo>
                  <a:lnTo>
                    <a:pt x="112" y="10"/>
                  </a:lnTo>
                  <a:lnTo>
                    <a:pt x="111" y="13"/>
                  </a:lnTo>
                  <a:lnTo>
                    <a:pt x="110" y="13"/>
                  </a:lnTo>
                  <a:lnTo>
                    <a:pt x="108" y="13"/>
                  </a:lnTo>
                  <a:lnTo>
                    <a:pt x="105" y="10"/>
                  </a:lnTo>
                  <a:lnTo>
                    <a:pt x="105" y="10"/>
                  </a:lnTo>
                  <a:lnTo>
                    <a:pt x="102" y="9"/>
                  </a:lnTo>
                  <a:lnTo>
                    <a:pt x="100" y="9"/>
                  </a:lnTo>
                  <a:lnTo>
                    <a:pt x="97" y="10"/>
                  </a:lnTo>
                  <a:lnTo>
                    <a:pt x="97" y="12"/>
                  </a:lnTo>
                  <a:lnTo>
                    <a:pt x="97" y="12"/>
                  </a:lnTo>
                  <a:lnTo>
                    <a:pt x="95" y="13"/>
                  </a:lnTo>
                  <a:lnTo>
                    <a:pt x="94" y="13"/>
                  </a:lnTo>
                  <a:lnTo>
                    <a:pt x="88" y="9"/>
                  </a:lnTo>
                  <a:lnTo>
                    <a:pt x="88" y="9"/>
                  </a:lnTo>
                  <a:lnTo>
                    <a:pt x="84" y="9"/>
                  </a:lnTo>
                  <a:lnTo>
                    <a:pt x="81" y="10"/>
                  </a:lnTo>
                  <a:lnTo>
                    <a:pt x="78" y="13"/>
                  </a:lnTo>
                  <a:lnTo>
                    <a:pt x="77" y="17"/>
                  </a:lnTo>
                  <a:lnTo>
                    <a:pt x="77" y="17"/>
                  </a:lnTo>
                  <a:lnTo>
                    <a:pt x="77" y="19"/>
                  </a:lnTo>
                  <a:lnTo>
                    <a:pt x="75" y="19"/>
                  </a:lnTo>
                  <a:lnTo>
                    <a:pt x="74" y="17"/>
                  </a:lnTo>
                  <a:lnTo>
                    <a:pt x="71" y="13"/>
                  </a:lnTo>
                  <a:lnTo>
                    <a:pt x="71" y="13"/>
                  </a:lnTo>
                  <a:lnTo>
                    <a:pt x="70" y="12"/>
                  </a:lnTo>
                  <a:lnTo>
                    <a:pt x="67" y="10"/>
                  </a:lnTo>
                  <a:lnTo>
                    <a:pt x="66" y="10"/>
                  </a:lnTo>
                  <a:lnTo>
                    <a:pt x="64" y="12"/>
                  </a:lnTo>
                  <a:lnTo>
                    <a:pt x="63" y="15"/>
                  </a:lnTo>
                  <a:lnTo>
                    <a:pt x="64" y="19"/>
                  </a:lnTo>
                  <a:lnTo>
                    <a:pt x="64" y="19"/>
                  </a:lnTo>
                  <a:lnTo>
                    <a:pt x="66" y="22"/>
                  </a:lnTo>
                  <a:lnTo>
                    <a:pt x="64" y="25"/>
                  </a:lnTo>
                  <a:lnTo>
                    <a:pt x="64" y="26"/>
                  </a:lnTo>
                  <a:lnTo>
                    <a:pt x="61" y="26"/>
                  </a:lnTo>
                  <a:lnTo>
                    <a:pt x="61" y="26"/>
                  </a:lnTo>
                  <a:lnTo>
                    <a:pt x="58" y="25"/>
                  </a:lnTo>
                  <a:lnTo>
                    <a:pt x="56" y="26"/>
                  </a:lnTo>
                  <a:lnTo>
                    <a:pt x="51" y="30"/>
                  </a:lnTo>
                  <a:lnTo>
                    <a:pt x="51" y="30"/>
                  </a:lnTo>
                  <a:lnTo>
                    <a:pt x="50" y="32"/>
                  </a:lnTo>
                  <a:lnTo>
                    <a:pt x="48" y="30"/>
                  </a:lnTo>
                  <a:lnTo>
                    <a:pt x="46" y="26"/>
                  </a:lnTo>
                  <a:lnTo>
                    <a:pt x="44" y="22"/>
                  </a:lnTo>
                  <a:lnTo>
                    <a:pt x="46" y="19"/>
                  </a:lnTo>
                  <a:lnTo>
                    <a:pt x="47" y="17"/>
                  </a:lnTo>
                  <a:lnTo>
                    <a:pt x="47" y="17"/>
                  </a:lnTo>
                  <a:lnTo>
                    <a:pt x="47" y="16"/>
                  </a:lnTo>
                  <a:lnTo>
                    <a:pt x="46" y="15"/>
                  </a:lnTo>
                  <a:lnTo>
                    <a:pt x="40" y="9"/>
                  </a:lnTo>
                  <a:lnTo>
                    <a:pt x="30" y="3"/>
                  </a:lnTo>
                  <a:lnTo>
                    <a:pt x="23" y="2"/>
                  </a:lnTo>
                  <a:lnTo>
                    <a:pt x="23" y="2"/>
                  </a:lnTo>
                  <a:lnTo>
                    <a:pt x="19" y="3"/>
                  </a:lnTo>
                  <a:lnTo>
                    <a:pt x="19" y="5"/>
                  </a:lnTo>
                  <a:lnTo>
                    <a:pt x="21" y="7"/>
                  </a:lnTo>
                  <a:lnTo>
                    <a:pt x="24" y="10"/>
                  </a:lnTo>
                  <a:lnTo>
                    <a:pt x="24" y="10"/>
                  </a:lnTo>
                  <a:lnTo>
                    <a:pt x="26" y="13"/>
                  </a:lnTo>
                  <a:lnTo>
                    <a:pt x="24" y="13"/>
                  </a:lnTo>
                  <a:lnTo>
                    <a:pt x="21" y="12"/>
                  </a:lnTo>
                  <a:lnTo>
                    <a:pt x="19" y="10"/>
                  </a:lnTo>
                  <a:lnTo>
                    <a:pt x="19" y="10"/>
                  </a:lnTo>
                  <a:lnTo>
                    <a:pt x="17" y="9"/>
                  </a:lnTo>
                  <a:lnTo>
                    <a:pt x="14" y="9"/>
                  </a:lnTo>
                  <a:lnTo>
                    <a:pt x="11" y="12"/>
                  </a:lnTo>
                  <a:lnTo>
                    <a:pt x="9" y="15"/>
                  </a:lnTo>
                  <a:lnTo>
                    <a:pt x="9" y="15"/>
                  </a:lnTo>
                  <a:lnTo>
                    <a:pt x="3" y="20"/>
                  </a:lnTo>
                  <a:lnTo>
                    <a:pt x="1" y="23"/>
                  </a:lnTo>
                  <a:lnTo>
                    <a:pt x="0" y="25"/>
                  </a:lnTo>
                  <a:lnTo>
                    <a:pt x="0" y="25"/>
                  </a:lnTo>
                  <a:lnTo>
                    <a:pt x="1" y="27"/>
                  </a:lnTo>
                  <a:lnTo>
                    <a:pt x="6" y="29"/>
                  </a:lnTo>
                  <a:lnTo>
                    <a:pt x="10" y="30"/>
                  </a:lnTo>
                  <a:lnTo>
                    <a:pt x="16" y="29"/>
                  </a:lnTo>
                  <a:lnTo>
                    <a:pt x="16" y="29"/>
                  </a:lnTo>
                  <a:lnTo>
                    <a:pt x="21" y="27"/>
                  </a:lnTo>
                  <a:lnTo>
                    <a:pt x="27" y="26"/>
                  </a:lnTo>
                  <a:lnTo>
                    <a:pt x="31" y="27"/>
                  </a:lnTo>
                  <a:lnTo>
                    <a:pt x="36" y="29"/>
                  </a:lnTo>
                  <a:lnTo>
                    <a:pt x="36" y="29"/>
                  </a:lnTo>
                  <a:lnTo>
                    <a:pt x="36" y="30"/>
                  </a:lnTo>
                  <a:lnTo>
                    <a:pt x="36" y="32"/>
                  </a:lnTo>
                  <a:lnTo>
                    <a:pt x="34" y="33"/>
                  </a:lnTo>
                  <a:lnTo>
                    <a:pt x="31" y="34"/>
                  </a:lnTo>
                  <a:lnTo>
                    <a:pt x="31" y="36"/>
                  </a:lnTo>
                  <a:lnTo>
                    <a:pt x="33" y="36"/>
                  </a:lnTo>
                  <a:lnTo>
                    <a:pt x="33" y="36"/>
                  </a:lnTo>
                  <a:lnTo>
                    <a:pt x="34" y="39"/>
                  </a:lnTo>
                  <a:lnTo>
                    <a:pt x="33" y="40"/>
                  </a:lnTo>
                  <a:lnTo>
                    <a:pt x="30" y="42"/>
                  </a:lnTo>
                  <a:lnTo>
                    <a:pt x="24" y="42"/>
                  </a:lnTo>
                  <a:lnTo>
                    <a:pt x="24" y="42"/>
                  </a:lnTo>
                  <a:lnTo>
                    <a:pt x="17" y="42"/>
                  </a:lnTo>
                  <a:lnTo>
                    <a:pt x="10" y="42"/>
                  </a:lnTo>
                  <a:lnTo>
                    <a:pt x="6" y="44"/>
                  </a:lnTo>
                  <a:lnTo>
                    <a:pt x="6" y="44"/>
                  </a:lnTo>
                  <a:lnTo>
                    <a:pt x="6" y="46"/>
                  </a:lnTo>
                  <a:lnTo>
                    <a:pt x="6" y="46"/>
                  </a:lnTo>
                  <a:lnTo>
                    <a:pt x="7" y="47"/>
                  </a:lnTo>
                  <a:lnTo>
                    <a:pt x="10" y="47"/>
                  </a:lnTo>
                  <a:lnTo>
                    <a:pt x="17" y="46"/>
                  </a:lnTo>
                  <a:lnTo>
                    <a:pt x="26" y="46"/>
                  </a:lnTo>
                  <a:lnTo>
                    <a:pt x="27" y="46"/>
                  </a:lnTo>
                  <a:lnTo>
                    <a:pt x="29" y="46"/>
                  </a:lnTo>
                  <a:lnTo>
                    <a:pt x="29" y="46"/>
                  </a:lnTo>
                  <a:lnTo>
                    <a:pt x="30" y="52"/>
                  </a:lnTo>
                  <a:lnTo>
                    <a:pt x="31" y="53"/>
                  </a:lnTo>
                  <a:lnTo>
                    <a:pt x="34" y="53"/>
                  </a:lnTo>
                  <a:lnTo>
                    <a:pt x="34" y="53"/>
                  </a:lnTo>
                  <a:lnTo>
                    <a:pt x="37" y="52"/>
                  </a:lnTo>
                  <a:lnTo>
                    <a:pt x="38" y="54"/>
                  </a:lnTo>
                  <a:lnTo>
                    <a:pt x="38" y="56"/>
                  </a:lnTo>
                  <a:lnTo>
                    <a:pt x="40" y="57"/>
                  </a:lnTo>
                  <a:lnTo>
                    <a:pt x="40" y="57"/>
                  </a:lnTo>
                  <a:lnTo>
                    <a:pt x="41" y="60"/>
                  </a:lnTo>
                  <a:lnTo>
                    <a:pt x="40" y="62"/>
                  </a:lnTo>
                  <a:lnTo>
                    <a:pt x="38" y="64"/>
                  </a:lnTo>
                  <a:lnTo>
                    <a:pt x="34" y="66"/>
                  </a:lnTo>
                  <a:lnTo>
                    <a:pt x="34" y="66"/>
                  </a:lnTo>
                  <a:lnTo>
                    <a:pt x="26" y="67"/>
                  </a:lnTo>
                  <a:lnTo>
                    <a:pt x="24" y="69"/>
                  </a:lnTo>
                  <a:lnTo>
                    <a:pt x="26" y="70"/>
                  </a:lnTo>
                  <a:lnTo>
                    <a:pt x="26" y="70"/>
                  </a:lnTo>
                  <a:lnTo>
                    <a:pt x="30" y="73"/>
                  </a:lnTo>
                  <a:lnTo>
                    <a:pt x="34" y="73"/>
                  </a:lnTo>
                  <a:lnTo>
                    <a:pt x="46" y="70"/>
                  </a:lnTo>
                  <a:lnTo>
                    <a:pt x="46" y="70"/>
                  </a:lnTo>
                  <a:lnTo>
                    <a:pt x="50" y="70"/>
                  </a:lnTo>
                  <a:lnTo>
                    <a:pt x="53" y="70"/>
                  </a:lnTo>
                  <a:lnTo>
                    <a:pt x="60" y="73"/>
                  </a:lnTo>
                  <a:lnTo>
                    <a:pt x="75" y="81"/>
                  </a:lnTo>
                  <a:lnTo>
                    <a:pt x="75" y="81"/>
                  </a:lnTo>
                  <a:lnTo>
                    <a:pt x="84" y="83"/>
                  </a:lnTo>
                  <a:lnTo>
                    <a:pt x="93" y="81"/>
                  </a:lnTo>
                  <a:lnTo>
                    <a:pt x="100" y="79"/>
                  </a:lnTo>
                  <a:lnTo>
                    <a:pt x="101" y="77"/>
                  </a:lnTo>
                  <a:lnTo>
                    <a:pt x="102" y="74"/>
                  </a:lnTo>
                  <a:lnTo>
                    <a:pt x="102" y="74"/>
                  </a:lnTo>
                  <a:lnTo>
                    <a:pt x="104" y="73"/>
                  </a:lnTo>
                  <a:lnTo>
                    <a:pt x="107" y="73"/>
                  </a:lnTo>
                  <a:lnTo>
                    <a:pt x="111" y="71"/>
                  </a:lnTo>
                  <a:lnTo>
                    <a:pt x="118" y="70"/>
                  </a:lnTo>
                  <a:lnTo>
                    <a:pt x="122" y="69"/>
                  </a:lnTo>
                  <a:lnTo>
                    <a:pt x="122" y="69"/>
                  </a:lnTo>
                  <a:lnTo>
                    <a:pt x="132" y="63"/>
                  </a:lnTo>
                  <a:lnTo>
                    <a:pt x="138" y="62"/>
                  </a:lnTo>
                  <a:lnTo>
                    <a:pt x="145" y="60"/>
                  </a:lnTo>
                  <a:lnTo>
                    <a:pt x="145" y="6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2" name="Google Shape;1422;p19"/>
            <p:cNvSpPr/>
            <p:nvPr/>
          </p:nvSpPr>
          <p:spPr>
            <a:xfrm>
              <a:off x="6978366" y="1936673"/>
              <a:ext cx="104560" cy="121474"/>
            </a:xfrm>
            <a:custGeom>
              <a:rect b="b" l="l" r="r" t="t"/>
              <a:pathLst>
                <a:path extrusionOk="0" h="79" w="68">
                  <a:moveTo>
                    <a:pt x="64" y="24"/>
                  </a:moveTo>
                  <a:lnTo>
                    <a:pt x="64" y="24"/>
                  </a:lnTo>
                  <a:lnTo>
                    <a:pt x="58" y="18"/>
                  </a:lnTo>
                  <a:lnTo>
                    <a:pt x="58" y="18"/>
                  </a:lnTo>
                  <a:lnTo>
                    <a:pt x="54" y="15"/>
                  </a:lnTo>
                  <a:lnTo>
                    <a:pt x="51" y="15"/>
                  </a:lnTo>
                  <a:lnTo>
                    <a:pt x="50" y="18"/>
                  </a:lnTo>
                  <a:lnTo>
                    <a:pt x="50" y="21"/>
                  </a:lnTo>
                  <a:lnTo>
                    <a:pt x="50" y="21"/>
                  </a:lnTo>
                  <a:lnTo>
                    <a:pt x="48" y="24"/>
                  </a:lnTo>
                  <a:lnTo>
                    <a:pt x="46" y="22"/>
                  </a:lnTo>
                  <a:lnTo>
                    <a:pt x="38" y="20"/>
                  </a:lnTo>
                  <a:lnTo>
                    <a:pt x="38" y="20"/>
                  </a:lnTo>
                  <a:lnTo>
                    <a:pt x="38" y="18"/>
                  </a:lnTo>
                  <a:lnTo>
                    <a:pt x="38" y="15"/>
                  </a:lnTo>
                  <a:lnTo>
                    <a:pt x="43" y="10"/>
                  </a:lnTo>
                  <a:lnTo>
                    <a:pt x="43" y="10"/>
                  </a:lnTo>
                  <a:lnTo>
                    <a:pt x="46" y="7"/>
                  </a:lnTo>
                  <a:lnTo>
                    <a:pt x="47" y="1"/>
                  </a:lnTo>
                  <a:lnTo>
                    <a:pt x="47" y="1"/>
                  </a:lnTo>
                  <a:lnTo>
                    <a:pt x="46" y="1"/>
                  </a:lnTo>
                  <a:lnTo>
                    <a:pt x="46" y="1"/>
                  </a:lnTo>
                  <a:lnTo>
                    <a:pt x="40" y="0"/>
                  </a:lnTo>
                  <a:lnTo>
                    <a:pt x="34" y="0"/>
                  </a:lnTo>
                  <a:lnTo>
                    <a:pt x="31" y="1"/>
                  </a:lnTo>
                  <a:lnTo>
                    <a:pt x="30" y="2"/>
                  </a:lnTo>
                  <a:lnTo>
                    <a:pt x="28" y="4"/>
                  </a:lnTo>
                  <a:lnTo>
                    <a:pt x="28" y="4"/>
                  </a:lnTo>
                  <a:lnTo>
                    <a:pt x="30" y="7"/>
                  </a:lnTo>
                  <a:lnTo>
                    <a:pt x="33" y="8"/>
                  </a:lnTo>
                  <a:lnTo>
                    <a:pt x="36" y="10"/>
                  </a:lnTo>
                  <a:lnTo>
                    <a:pt x="37" y="11"/>
                  </a:lnTo>
                  <a:lnTo>
                    <a:pt x="37" y="11"/>
                  </a:lnTo>
                  <a:lnTo>
                    <a:pt x="36" y="14"/>
                  </a:lnTo>
                  <a:lnTo>
                    <a:pt x="33" y="15"/>
                  </a:lnTo>
                  <a:lnTo>
                    <a:pt x="28" y="17"/>
                  </a:lnTo>
                  <a:lnTo>
                    <a:pt x="24" y="18"/>
                  </a:lnTo>
                  <a:lnTo>
                    <a:pt x="24" y="18"/>
                  </a:lnTo>
                  <a:lnTo>
                    <a:pt x="20" y="20"/>
                  </a:lnTo>
                  <a:lnTo>
                    <a:pt x="16" y="18"/>
                  </a:lnTo>
                  <a:lnTo>
                    <a:pt x="11" y="18"/>
                  </a:lnTo>
                  <a:lnTo>
                    <a:pt x="7" y="18"/>
                  </a:lnTo>
                  <a:lnTo>
                    <a:pt x="7" y="18"/>
                  </a:lnTo>
                  <a:lnTo>
                    <a:pt x="6" y="20"/>
                  </a:lnTo>
                  <a:lnTo>
                    <a:pt x="4" y="21"/>
                  </a:lnTo>
                  <a:lnTo>
                    <a:pt x="7" y="24"/>
                  </a:lnTo>
                  <a:lnTo>
                    <a:pt x="9" y="27"/>
                  </a:lnTo>
                  <a:lnTo>
                    <a:pt x="9" y="28"/>
                  </a:lnTo>
                  <a:lnTo>
                    <a:pt x="9" y="31"/>
                  </a:lnTo>
                  <a:lnTo>
                    <a:pt x="9" y="31"/>
                  </a:lnTo>
                  <a:lnTo>
                    <a:pt x="7" y="34"/>
                  </a:lnTo>
                  <a:lnTo>
                    <a:pt x="7" y="37"/>
                  </a:lnTo>
                  <a:lnTo>
                    <a:pt x="16" y="42"/>
                  </a:lnTo>
                  <a:lnTo>
                    <a:pt x="16" y="42"/>
                  </a:lnTo>
                  <a:lnTo>
                    <a:pt x="17" y="44"/>
                  </a:lnTo>
                  <a:lnTo>
                    <a:pt x="18" y="45"/>
                  </a:lnTo>
                  <a:lnTo>
                    <a:pt x="16" y="48"/>
                  </a:lnTo>
                  <a:lnTo>
                    <a:pt x="13" y="51"/>
                  </a:lnTo>
                  <a:lnTo>
                    <a:pt x="11" y="54"/>
                  </a:lnTo>
                  <a:lnTo>
                    <a:pt x="11" y="55"/>
                  </a:lnTo>
                  <a:lnTo>
                    <a:pt x="11" y="55"/>
                  </a:lnTo>
                  <a:lnTo>
                    <a:pt x="10" y="59"/>
                  </a:lnTo>
                  <a:lnTo>
                    <a:pt x="7" y="61"/>
                  </a:lnTo>
                  <a:lnTo>
                    <a:pt x="3" y="64"/>
                  </a:lnTo>
                  <a:lnTo>
                    <a:pt x="1" y="66"/>
                  </a:lnTo>
                  <a:lnTo>
                    <a:pt x="1" y="66"/>
                  </a:lnTo>
                  <a:lnTo>
                    <a:pt x="0" y="68"/>
                  </a:lnTo>
                  <a:lnTo>
                    <a:pt x="1" y="69"/>
                  </a:lnTo>
                  <a:lnTo>
                    <a:pt x="4" y="74"/>
                  </a:lnTo>
                  <a:lnTo>
                    <a:pt x="10" y="78"/>
                  </a:lnTo>
                  <a:lnTo>
                    <a:pt x="17" y="79"/>
                  </a:lnTo>
                  <a:lnTo>
                    <a:pt x="17" y="79"/>
                  </a:lnTo>
                  <a:lnTo>
                    <a:pt x="23" y="78"/>
                  </a:lnTo>
                  <a:lnTo>
                    <a:pt x="30" y="76"/>
                  </a:lnTo>
                  <a:lnTo>
                    <a:pt x="37" y="72"/>
                  </a:lnTo>
                  <a:lnTo>
                    <a:pt x="44" y="68"/>
                  </a:lnTo>
                  <a:lnTo>
                    <a:pt x="44" y="68"/>
                  </a:lnTo>
                  <a:lnTo>
                    <a:pt x="47" y="65"/>
                  </a:lnTo>
                  <a:lnTo>
                    <a:pt x="50" y="64"/>
                  </a:lnTo>
                  <a:lnTo>
                    <a:pt x="54" y="64"/>
                  </a:lnTo>
                  <a:lnTo>
                    <a:pt x="58" y="65"/>
                  </a:lnTo>
                  <a:lnTo>
                    <a:pt x="64" y="64"/>
                  </a:lnTo>
                  <a:lnTo>
                    <a:pt x="64" y="64"/>
                  </a:lnTo>
                  <a:lnTo>
                    <a:pt x="67" y="61"/>
                  </a:lnTo>
                  <a:lnTo>
                    <a:pt x="67" y="56"/>
                  </a:lnTo>
                  <a:lnTo>
                    <a:pt x="68" y="45"/>
                  </a:lnTo>
                  <a:lnTo>
                    <a:pt x="67" y="34"/>
                  </a:lnTo>
                  <a:lnTo>
                    <a:pt x="64" y="27"/>
                  </a:lnTo>
                  <a:lnTo>
                    <a:pt x="64" y="27"/>
                  </a:lnTo>
                  <a:lnTo>
                    <a:pt x="64" y="24"/>
                  </a:lnTo>
                  <a:lnTo>
                    <a:pt x="64" y="2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3" name="Google Shape;1423;p19"/>
            <p:cNvSpPr/>
            <p:nvPr/>
          </p:nvSpPr>
          <p:spPr>
            <a:xfrm>
              <a:off x="7435045" y="1844412"/>
              <a:ext cx="113786" cy="109173"/>
            </a:xfrm>
            <a:custGeom>
              <a:rect b="b" l="l" r="r" t="t"/>
              <a:pathLst>
                <a:path extrusionOk="0" h="71" w="74">
                  <a:moveTo>
                    <a:pt x="39" y="25"/>
                  </a:moveTo>
                  <a:lnTo>
                    <a:pt x="39" y="25"/>
                  </a:lnTo>
                  <a:lnTo>
                    <a:pt x="37" y="24"/>
                  </a:lnTo>
                  <a:lnTo>
                    <a:pt x="36" y="20"/>
                  </a:lnTo>
                  <a:lnTo>
                    <a:pt x="36" y="17"/>
                  </a:lnTo>
                  <a:lnTo>
                    <a:pt x="39" y="14"/>
                  </a:lnTo>
                  <a:lnTo>
                    <a:pt x="39" y="14"/>
                  </a:lnTo>
                  <a:lnTo>
                    <a:pt x="40" y="11"/>
                  </a:lnTo>
                  <a:lnTo>
                    <a:pt x="40" y="7"/>
                  </a:lnTo>
                  <a:lnTo>
                    <a:pt x="40" y="3"/>
                  </a:lnTo>
                  <a:lnTo>
                    <a:pt x="40" y="0"/>
                  </a:lnTo>
                  <a:lnTo>
                    <a:pt x="40" y="0"/>
                  </a:lnTo>
                  <a:lnTo>
                    <a:pt x="37" y="0"/>
                  </a:lnTo>
                  <a:lnTo>
                    <a:pt x="33" y="0"/>
                  </a:lnTo>
                  <a:lnTo>
                    <a:pt x="30" y="3"/>
                  </a:lnTo>
                  <a:lnTo>
                    <a:pt x="29" y="7"/>
                  </a:lnTo>
                  <a:lnTo>
                    <a:pt x="29" y="7"/>
                  </a:lnTo>
                  <a:lnTo>
                    <a:pt x="26" y="10"/>
                  </a:lnTo>
                  <a:lnTo>
                    <a:pt x="23" y="11"/>
                  </a:lnTo>
                  <a:lnTo>
                    <a:pt x="20" y="11"/>
                  </a:lnTo>
                  <a:lnTo>
                    <a:pt x="19" y="11"/>
                  </a:lnTo>
                  <a:lnTo>
                    <a:pt x="19" y="11"/>
                  </a:lnTo>
                  <a:lnTo>
                    <a:pt x="19" y="13"/>
                  </a:lnTo>
                  <a:lnTo>
                    <a:pt x="19" y="15"/>
                  </a:lnTo>
                  <a:lnTo>
                    <a:pt x="20" y="17"/>
                  </a:lnTo>
                  <a:lnTo>
                    <a:pt x="19" y="18"/>
                  </a:lnTo>
                  <a:lnTo>
                    <a:pt x="19" y="18"/>
                  </a:lnTo>
                  <a:lnTo>
                    <a:pt x="17" y="20"/>
                  </a:lnTo>
                  <a:lnTo>
                    <a:pt x="16" y="18"/>
                  </a:lnTo>
                  <a:lnTo>
                    <a:pt x="13" y="15"/>
                  </a:lnTo>
                  <a:lnTo>
                    <a:pt x="10" y="14"/>
                  </a:lnTo>
                  <a:lnTo>
                    <a:pt x="10" y="14"/>
                  </a:lnTo>
                  <a:lnTo>
                    <a:pt x="7" y="15"/>
                  </a:lnTo>
                  <a:lnTo>
                    <a:pt x="5" y="18"/>
                  </a:lnTo>
                  <a:lnTo>
                    <a:pt x="2" y="25"/>
                  </a:lnTo>
                  <a:lnTo>
                    <a:pt x="2" y="25"/>
                  </a:lnTo>
                  <a:lnTo>
                    <a:pt x="0" y="30"/>
                  </a:lnTo>
                  <a:lnTo>
                    <a:pt x="0" y="34"/>
                  </a:lnTo>
                  <a:lnTo>
                    <a:pt x="2" y="44"/>
                  </a:lnTo>
                  <a:lnTo>
                    <a:pt x="2" y="44"/>
                  </a:lnTo>
                  <a:lnTo>
                    <a:pt x="3" y="48"/>
                  </a:lnTo>
                  <a:lnTo>
                    <a:pt x="6" y="51"/>
                  </a:lnTo>
                  <a:lnTo>
                    <a:pt x="7" y="55"/>
                  </a:lnTo>
                  <a:lnTo>
                    <a:pt x="9" y="58"/>
                  </a:lnTo>
                  <a:lnTo>
                    <a:pt x="9" y="58"/>
                  </a:lnTo>
                  <a:lnTo>
                    <a:pt x="9" y="61"/>
                  </a:lnTo>
                  <a:lnTo>
                    <a:pt x="10" y="65"/>
                  </a:lnTo>
                  <a:lnTo>
                    <a:pt x="10" y="65"/>
                  </a:lnTo>
                  <a:lnTo>
                    <a:pt x="19" y="65"/>
                  </a:lnTo>
                  <a:lnTo>
                    <a:pt x="26" y="67"/>
                  </a:lnTo>
                  <a:lnTo>
                    <a:pt x="26" y="67"/>
                  </a:lnTo>
                  <a:lnTo>
                    <a:pt x="32" y="67"/>
                  </a:lnTo>
                  <a:lnTo>
                    <a:pt x="32" y="67"/>
                  </a:lnTo>
                  <a:lnTo>
                    <a:pt x="27" y="62"/>
                  </a:lnTo>
                  <a:lnTo>
                    <a:pt x="26" y="60"/>
                  </a:lnTo>
                  <a:lnTo>
                    <a:pt x="24" y="58"/>
                  </a:lnTo>
                  <a:lnTo>
                    <a:pt x="24" y="58"/>
                  </a:lnTo>
                  <a:lnTo>
                    <a:pt x="26" y="57"/>
                  </a:lnTo>
                  <a:lnTo>
                    <a:pt x="27" y="57"/>
                  </a:lnTo>
                  <a:lnTo>
                    <a:pt x="33" y="60"/>
                  </a:lnTo>
                  <a:lnTo>
                    <a:pt x="33" y="60"/>
                  </a:lnTo>
                  <a:lnTo>
                    <a:pt x="36" y="61"/>
                  </a:lnTo>
                  <a:lnTo>
                    <a:pt x="40" y="62"/>
                  </a:lnTo>
                  <a:lnTo>
                    <a:pt x="43" y="61"/>
                  </a:lnTo>
                  <a:lnTo>
                    <a:pt x="44" y="60"/>
                  </a:lnTo>
                  <a:lnTo>
                    <a:pt x="44" y="60"/>
                  </a:lnTo>
                  <a:lnTo>
                    <a:pt x="43" y="52"/>
                  </a:lnTo>
                  <a:lnTo>
                    <a:pt x="42" y="50"/>
                  </a:lnTo>
                  <a:lnTo>
                    <a:pt x="40" y="50"/>
                  </a:lnTo>
                  <a:lnTo>
                    <a:pt x="39" y="50"/>
                  </a:lnTo>
                  <a:lnTo>
                    <a:pt x="39" y="50"/>
                  </a:lnTo>
                  <a:lnTo>
                    <a:pt x="34" y="51"/>
                  </a:lnTo>
                  <a:lnTo>
                    <a:pt x="32" y="48"/>
                  </a:lnTo>
                  <a:lnTo>
                    <a:pt x="32" y="48"/>
                  </a:lnTo>
                  <a:lnTo>
                    <a:pt x="32" y="47"/>
                  </a:lnTo>
                  <a:lnTo>
                    <a:pt x="33" y="44"/>
                  </a:lnTo>
                  <a:lnTo>
                    <a:pt x="36" y="38"/>
                  </a:lnTo>
                  <a:lnTo>
                    <a:pt x="36" y="38"/>
                  </a:lnTo>
                  <a:lnTo>
                    <a:pt x="37" y="37"/>
                  </a:lnTo>
                  <a:lnTo>
                    <a:pt x="42" y="35"/>
                  </a:lnTo>
                  <a:lnTo>
                    <a:pt x="44" y="34"/>
                  </a:lnTo>
                  <a:lnTo>
                    <a:pt x="46" y="33"/>
                  </a:lnTo>
                  <a:lnTo>
                    <a:pt x="46" y="33"/>
                  </a:lnTo>
                  <a:lnTo>
                    <a:pt x="46" y="31"/>
                  </a:lnTo>
                  <a:lnTo>
                    <a:pt x="43" y="28"/>
                  </a:lnTo>
                  <a:lnTo>
                    <a:pt x="39" y="25"/>
                  </a:lnTo>
                  <a:lnTo>
                    <a:pt x="39" y="25"/>
                  </a:lnTo>
                  <a:close/>
                  <a:moveTo>
                    <a:pt x="74" y="40"/>
                  </a:moveTo>
                  <a:lnTo>
                    <a:pt x="74" y="40"/>
                  </a:lnTo>
                  <a:lnTo>
                    <a:pt x="73" y="40"/>
                  </a:lnTo>
                  <a:lnTo>
                    <a:pt x="71" y="41"/>
                  </a:lnTo>
                  <a:lnTo>
                    <a:pt x="69" y="44"/>
                  </a:lnTo>
                  <a:lnTo>
                    <a:pt x="69" y="44"/>
                  </a:lnTo>
                  <a:lnTo>
                    <a:pt x="67" y="43"/>
                  </a:lnTo>
                  <a:lnTo>
                    <a:pt x="66" y="40"/>
                  </a:lnTo>
                  <a:lnTo>
                    <a:pt x="64" y="38"/>
                  </a:lnTo>
                  <a:lnTo>
                    <a:pt x="63" y="40"/>
                  </a:lnTo>
                  <a:lnTo>
                    <a:pt x="63" y="40"/>
                  </a:lnTo>
                  <a:lnTo>
                    <a:pt x="61" y="41"/>
                  </a:lnTo>
                  <a:lnTo>
                    <a:pt x="60" y="41"/>
                  </a:lnTo>
                  <a:lnTo>
                    <a:pt x="56" y="41"/>
                  </a:lnTo>
                  <a:lnTo>
                    <a:pt x="53" y="44"/>
                  </a:lnTo>
                  <a:lnTo>
                    <a:pt x="53" y="44"/>
                  </a:lnTo>
                  <a:lnTo>
                    <a:pt x="52" y="47"/>
                  </a:lnTo>
                  <a:lnTo>
                    <a:pt x="52" y="50"/>
                  </a:lnTo>
                  <a:lnTo>
                    <a:pt x="53" y="54"/>
                  </a:lnTo>
                  <a:lnTo>
                    <a:pt x="56" y="57"/>
                  </a:lnTo>
                  <a:lnTo>
                    <a:pt x="59" y="60"/>
                  </a:lnTo>
                  <a:lnTo>
                    <a:pt x="59" y="60"/>
                  </a:lnTo>
                  <a:lnTo>
                    <a:pt x="60" y="61"/>
                  </a:lnTo>
                  <a:lnTo>
                    <a:pt x="60" y="62"/>
                  </a:lnTo>
                  <a:lnTo>
                    <a:pt x="57" y="64"/>
                  </a:lnTo>
                  <a:lnTo>
                    <a:pt x="54" y="64"/>
                  </a:lnTo>
                  <a:lnTo>
                    <a:pt x="54" y="64"/>
                  </a:lnTo>
                  <a:lnTo>
                    <a:pt x="53" y="64"/>
                  </a:lnTo>
                  <a:lnTo>
                    <a:pt x="53" y="67"/>
                  </a:lnTo>
                  <a:lnTo>
                    <a:pt x="56" y="68"/>
                  </a:lnTo>
                  <a:lnTo>
                    <a:pt x="59" y="71"/>
                  </a:lnTo>
                  <a:lnTo>
                    <a:pt x="59" y="71"/>
                  </a:lnTo>
                  <a:lnTo>
                    <a:pt x="61" y="70"/>
                  </a:lnTo>
                  <a:lnTo>
                    <a:pt x="63" y="70"/>
                  </a:lnTo>
                  <a:lnTo>
                    <a:pt x="67" y="65"/>
                  </a:lnTo>
                  <a:lnTo>
                    <a:pt x="70" y="61"/>
                  </a:lnTo>
                  <a:lnTo>
                    <a:pt x="70" y="57"/>
                  </a:lnTo>
                  <a:lnTo>
                    <a:pt x="70" y="57"/>
                  </a:lnTo>
                  <a:lnTo>
                    <a:pt x="71" y="54"/>
                  </a:lnTo>
                  <a:lnTo>
                    <a:pt x="73" y="48"/>
                  </a:lnTo>
                  <a:lnTo>
                    <a:pt x="74" y="43"/>
                  </a:lnTo>
                  <a:lnTo>
                    <a:pt x="74" y="40"/>
                  </a:lnTo>
                  <a:lnTo>
                    <a:pt x="74" y="4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4" name="Google Shape;1424;p19"/>
            <p:cNvSpPr/>
            <p:nvPr/>
          </p:nvSpPr>
          <p:spPr>
            <a:xfrm>
              <a:off x="7770252" y="1773683"/>
              <a:ext cx="149152" cy="72269"/>
            </a:xfrm>
            <a:custGeom>
              <a:rect b="b" l="l" r="r" t="t"/>
              <a:pathLst>
                <a:path extrusionOk="0" h="47" w="97">
                  <a:moveTo>
                    <a:pt x="92" y="12"/>
                  </a:moveTo>
                  <a:lnTo>
                    <a:pt x="92" y="12"/>
                  </a:lnTo>
                  <a:lnTo>
                    <a:pt x="97" y="7"/>
                  </a:lnTo>
                  <a:lnTo>
                    <a:pt x="97" y="5"/>
                  </a:lnTo>
                  <a:lnTo>
                    <a:pt x="95" y="2"/>
                  </a:lnTo>
                  <a:lnTo>
                    <a:pt x="95" y="2"/>
                  </a:lnTo>
                  <a:lnTo>
                    <a:pt x="92" y="3"/>
                  </a:lnTo>
                  <a:lnTo>
                    <a:pt x="92" y="3"/>
                  </a:lnTo>
                  <a:lnTo>
                    <a:pt x="85" y="3"/>
                  </a:lnTo>
                  <a:lnTo>
                    <a:pt x="77" y="2"/>
                  </a:lnTo>
                  <a:lnTo>
                    <a:pt x="70" y="0"/>
                  </a:lnTo>
                  <a:lnTo>
                    <a:pt x="61" y="0"/>
                  </a:lnTo>
                  <a:lnTo>
                    <a:pt x="61" y="0"/>
                  </a:lnTo>
                  <a:lnTo>
                    <a:pt x="45" y="2"/>
                  </a:lnTo>
                  <a:lnTo>
                    <a:pt x="37" y="3"/>
                  </a:lnTo>
                  <a:lnTo>
                    <a:pt x="31" y="6"/>
                  </a:lnTo>
                  <a:lnTo>
                    <a:pt x="31" y="6"/>
                  </a:lnTo>
                  <a:lnTo>
                    <a:pt x="28" y="9"/>
                  </a:lnTo>
                  <a:lnTo>
                    <a:pt x="24" y="10"/>
                  </a:lnTo>
                  <a:lnTo>
                    <a:pt x="21" y="13"/>
                  </a:lnTo>
                  <a:lnTo>
                    <a:pt x="21" y="13"/>
                  </a:lnTo>
                  <a:lnTo>
                    <a:pt x="23" y="15"/>
                  </a:lnTo>
                  <a:lnTo>
                    <a:pt x="23" y="15"/>
                  </a:lnTo>
                  <a:lnTo>
                    <a:pt x="24" y="17"/>
                  </a:lnTo>
                  <a:lnTo>
                    <a:pt x="24" y="20"/>
                  </a:lnTo>
                  <a:lnTo>
                    <a:pt x="24" y="23"/>
                  </a:lnTo>
                  <a:lnTo>
                    <a:pt x="26" y="26"/>
                  </a:lnTo>
                  <a:lnTo>
                    <a:pt x="26" y="26"/>
                  </a:lnTo>
                  <a:lnTo>
                    <a:pt x="30" y="30"/>
                  </a:lnTo>
                  <a:lnTo>
                    <a:pt x="31" y="32"/>
                  </a:lnTo>
                  <a:lnTo>
                    <a:pt x="36" y="30"/>
                  </a:lnTo>
                  <a:lnTo>
                    <a:pt x="36" y="30"/>
                  </a:lnTo>
                  <a:lnTo>
                    <a:pt x="38" y="30"/>
                  </a:lnTo>
                  <a:lnTo>
                    <a:pt x="40" y="32"/>
                  </a:lnTo>
                  <a:lnTo>
                    <a:pt x="40" y="34"/>
                  </a:lnTo>
                  <a:lnTo>
                    <a:pt x="38" y="37"/>
                  </a:lnTo>
                  <a:lnTo>
                    <a:pt x="38" y="37"/>
                  </a:lnTo>
                  <a:lnTo>
                    <a:pt x="38" y="37"/>
                  </a:lnTo>
                  <a:lnTo>
                    <a:pt x="38" y="37"/>
                  </a:lnTo>
                  <a:lnTo>
                    <a:pt x="48" y="37"/>
                  </a:lnTo>
                  <a:lnTo>
                    <a:pt x="55" y="37"/>
                  </a:lnTo>
                  <a:lnTo>
                    <a:pt x="55" y="37"/>
                  </a:lnTo>
                  <a:lnTo>
                    <a:pt x="63" y="43"/>
                  </a:lnTo>
                  <a:lnTo>
                    <a:pt x="68" y="46"/>
                  </a:lnTo>
                  <a:lnTo>
                    <a:pt x="71" y="47"/>
                  </a:lnTo>
                  <a:lnTo>
                    <a:pt x="71" y="47"/>
                  </a:lnTo>
                  <a:lnTo>
                    <a:pt x="77" y="47"/>
                  </a:lnTo>
                  <a:lnTo>
                    <a:pt x="87" y="47"/>
                  </a:lnTo>
                  <a:lnTo>
                    <a:pt x="87" y="47"/>
                  </a:lnTo>
                  <a:lnTo>
                    <a:pt x="87" y="46"/>
                  </a:lnTo>
                  <a:lnTo>
                    <a:pt x="87" y="43"/>
                  </a:lnTo>
                  <a:lnTo>
                    <a:pt x="87" y="43"/>
                  </a:lnTo>
                  <a:lnTo>
                    <a:pt x="91" y="42"/>
                  </a:lnTo>
                  <a:lnTo>
                    <a:pt x="92" y="40"/>
                  </a:lnTo>
                  <a:lnTo>
                    <a:pt x="91" y="37"/>
                  </a:lnTo>
                  <a:lnTo>
                    <a:pt x="91" y="37"/>
                  </a:lnTo>
                  <a:lnTo>
                    <a:pt x="90" y="34"/>
                  </a:lnTo>
                  <a:lnTo>
                    <a:pt x="88" y="29"/>
                  </a:lnTo>
                  <a:lnTo>
                    <a:pt x="88" y="29"/>
                  </a:lnTo>
                  <a:lnTo>
                    <a:pt x="87" y="25"/>
                  </a:lnTo>
                  <a:lnTo>
                    <a:pt x="87" y="20"/>
                  </a:lnTo>
                  <a:lnTo>
                    <a:pt x="87" y="20"/>
                  </a:lnTo>
                  <a:lnTo>
                    <a:pt x="90" y="17"/>
                  </a:lnTo>
                  <a:lnTo>
                    <a:pt x="92" y="12"/>
                  </a:lnTo>
                  <a:lnTo>
                    <a:pt x="92" y="12"/>
                  </a:lnTo>
                  <a:close/>
                  <a:moveTo>
                    <a:pt x="8" y="23"/>
                  </a:moveTo>
                  <a:lnTo>
                    <a:pt x="8" y="23"/>
                  </a:lnTo>
                  <a:lnTo>
                    <a:pt x="6" y="25"/>
                  </a:lnTo>
                  <a:lnTo>
                    <a:pt x="3" y="27"/>
                  </a:lnTo>
                  <a:lnTo>
                    <a:pt x="0" y="32"/>
                  </a:lnTo>
                  <a:lnTo>
                    <a:pt x="0" y="36"/>
                  </a:lnTo>
                  <a:lnTo>
                    <a:pt x="1" y="37"/>
                  </a:lnTo>
                  <a:lnTo>
                    <a:pt x="1" y="37"/>
                  </a:lnTo>
                  <a:lnTo>
                    <a:pt x="1" y="37"/>
                  </a:lnTo>
                  <a:lnTo>
                    <a:pt x="6" y="36"/>
                  </a:lnTo>
                  <a:lnTo>
                    <a:pt x="11" y="33"/>
                  </a:lnTo>
                  <a:lnTo>
                    <a:pt x="18" y="26"/>
                  </a:lnTo>
                  <a:lnTo>
                    <a:pt x="18" y="26"/>
                  </a:lnTo>
                  <a:lnTo>
                    <a:pt x="20" y="25"/>
                  </a:lnTo>
                  <a:lnTo>
                    <a:pt x="17" y="23"/>
                  </a:lnTo>
                  <a:lnTo>
                    <a:pt x="14" y="23"/>
                  </a:lnTo>
                  <a:lnTo>
                    <a:pt x="8" y="23"/>
                  </a:lnTo>
                  <a:lnTo>
                    <a:pt x="8" y="23"/>
                  </a:lnTo>
                  <a:close/>
                  <a:moveTo>
                    <a:pt x="16" y="16"/>
                  </a:moveTo>
                  <a:lnTo>
                    <a:pt x="16" y="16"/>
                  </a:lnTo>
                  <a:lnTo>
                    <a:pt x="16" y="16"/>
                  </a:lnTo>
                  <a:lnTo>
                    <a:pt x="14" y="15"/>
                  </a:lnTo>
                  <a:lnTo>
                    <a:pt x="10" y="15"/>
                  </a:lnTo>
                  <a:lnTo>
                    <a:pt x="6" y="16"/>
                  </a:lnTo>
                  <a:lnTo>
                    <a:pt x="4" y="16"/>
                  </a:lnTo>
                  <a:lnTo>
                    <a:pt x="6" y="17"/>
                  </a:lnTo>
                  <a:lnTo>
                    <a:pt x="6" y="17"/>
                  </a:lnTo>
                  <a:lnTo>
                    <a:pt x="7" y="19"/>
                  </a:lnTo>
                  <a:lnTo>
                    <a:pt x="10" y="19"/>
                  </a:lnTo>
                  <a:lnTo>
                    <a:pt x="13" y="19"/>
                  </a:lnTo>
                  <a:lnTo>
                    <a:pt x="16" y="16"/>
                  </a:lnTo>
                  <a:lnTo>
                    <a:pt x="16" y="1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5" name="Google Shape;1425;p19"/>
            <p:cNvSpPr/>
            <p:nvPr/>
          </p:nvSpPr>
          <p:spPr>
            <a:xfrm>
              <a:off x="8609806" y="2248815"/>
              <a:ext cx="429003" cy="255249"/>
            </a:xfrm>
            <a:custGeom>
              <a:rect b="b" l="l" r="r" t="t"/>
              <a:pathLst>
                <a:path extrusionOk="0" h="166" w="279">
                  <a:moveTo>
                    <a:pt x="276" y="94"/>
                  </a:moveTo>
                  <a:lnTo>
                    <a:pt x="276" y="94"/>
                  </a:lnTo>
                  <a:lnTo>
                    <a:pt x="269" y="88"/>
                  </a:lnTo>
                  <a:lnTo>
                    <a:pt x="262" y="84"/>
                  </a:lnTo>
                  <a:lnTo>
                    <a:pt x="256" y="83"/>
                  </a:lnTo>
                  <a:lnTo>
                    <a:pt x="255" y="83"/>
                  </a:lnTo>
                  <a:lnTo>
                    <a:pt x="253" y="83"/>
                  </a:lnTo>
                  <a:lnTo>
                    <a:pt x="253" y="83"/>
                  </a:lnTo>
                  <a:lnTo>
                    <a:pt x="252" y="85"/>
                  </a:lnTo>
                  <a:lnTo>
                    <a:pt x="248" y="87"/>
                  </a:lnTo>
                  <a:lnTo>
                    <a:pt x="243" y="85"/>
                  </a:lnTo>
                  <a:lnTo>
                    <a:pt x="241" y="84"/>
                  </a:lnTo>
                  <a:lnTo>
                    <a:pt x="241" y="84"/>
                  </a:lnTo>
                  <a:lnTo>
                    <a:pt x="239" y="81"/>
                  </a:lnTo>
                  <a:lnTo>
                    <a:pt x="236" y="78"/>
                  </a:lnTo>
                  <a:lnTo>
                    <a:pt x="232" y="78"/>
                  </a:lnTo>
                  <a:lnTo>
                    <a:pt x="226" y="80"/>
                  </a:lnTo>
                  <a:lnTo>
                    <a:pt x="226" y="80"/>
                  </a:lnTo>
                  <a:lnTo>
                    <a:pt x="219" y="83"/>
                  </a:lnTo>
                  <a:lnTo>
                    <a:pt x="214" y="85"/>
                  </a:lnTo>
                  <a:lnTo>
                    <a:pt x="211" y="90"/>
                  </a:lnTo>
                  <a:lnTo>
                    <a:pt x="209" y="92"/>
                  </a:lnTo>
                  <a:lnTo>
                    <a:pt x="209" y="92"/>
                  </a:lnTo>
                  <a:lnTo>
                    <a:pt x="208" y="95"/>
                  </a:lnTo>
                  <a:lnTo>
                    <a:pt x="205" y="97"/>
                  </a:lnTo>
                  <a:lnTo>
                    <a:pt x="204" y="97"/>
                  </a:lnTo>
                  <a:lnTo>
                    <a:pt x="202" y="94"/>
                  </a:lnTo>
                  <a:lnTo>
                    <a:pt x="202" y="94"/>
                  </a:lnTo>
                  <a:lnTo>
                    <a:pt x="201" y="91"/>
                  </a:lnTo>
                  <a:lnTo>
                    <a:pt x="197" y="90"/>
                  </a:lnTo>
                  <a:lnTo>
                    <a:pt x="188" y="87"/>
                  </a:lnTo>
                  <a:lnTo>
                    <a:pt x="188" y="87"/>
                  </a:lnTo>
                  <a:lnTo>
                    <a:pt x="179" y="85"/>
                  </a:lnTo>
                  <a:lnTo>
                    <a:pt x="177" y="85"/>
                  </a:lnTo>
                  <a:lnTo>
                    <a:pt x="175" y="84"/>
                  </a:lnTo>
                  <a:lnTo>
                    <a:pt x="175" y="83"/>
                  </a:lnTo>
                  <a:lnTo>
                    <a:pt x="175" y="83"/>
                  </a:lnTo>
                  <a:lnTo>
                    <a:pt x="172" y="78"/>
                  </a:lnTo>
                  <a:lnTo>
                    <a:pt x="170" y="74"/>
                  </a:lnTo>
                  <a:lnTo>
                    <a:pt x="167" y="70"/>
                  </a:lnTo>
                  <a:lnTo>
                    <a:pt x="165" y="65"/>
                  </a:lnTo>
                  <a:lnTo>
                    <a:pt x="165" y="65"/>
                  </a:lnTo>
                  <a:lnTo>
                    <a:pt x="165" y="57"/>
                  </a:lnTo>
                  <a:lnTo>
                    <a:pt x="165" y="53"/>
                  </a:lnTo>
                  <a:lnTo>
                    <a:pt x="162" y="51"/>
                  </a:lnTo>
                  <a:lnTo>
                    <a:pt x="162" y="51"/>
                  </a:lnTo>
                  <a:lnTo>
                    <a:pt x="158" y="48"/>
                  </a:lnTo>
                  <a:lnTo>
                    <a:pt x="155" y="46"/>
                  </a:lnTo>
                  <a:lnTo>
                    <a:pt x="152" y="43"/>
                  </a:lnTo>
                  <a:lnTo>
                    <a:pt x="150" y="41"/>
                  </a:lnTo>
                  <a:lnTo>
                    <a:pt x="150" y="41"/>
                  </a:lnTo>
                  <a:lnTo>
                    <a:pt x="133" y="41"/>
                  </a:lnTo>
                  <a:lnTo>
                    <a:pt x="117" y="40"/>
                  </a:lnTo>
                  <a:lnTo>
                    <a:pt x="117" y="40"/>
                  </a:lnTo>
                  <a:lnTo>
                    <a:pt x="113" y="40"/>
                  </a:lnTo>
                  <a:lnTo>
                    <a:pt x="105" y="41"/>
                  </a:lnTo>
                  <a:lnTo>
                    <a:pt x="100" y="43"/>
                  </a:lnTo>
                  <a:lnTo>
                    <a:pt x="97" y="43"/>
                  </a:lnTo>
                  <a:lnTo>
                    <a:pt x="96" y="41"/>
                  </a:lnTo>
                  <a:lnTo>
                    <a:pt x="96" y="41"/>
                  </a:lnTo>
                  <a:lnTo>
                    <a:pt x="88" y="31"/>
                  </a:lnTo>
                  <a:lnTo>
                    <a:pt x="77" y="21"/>
                  </a:lnTo>
                  <a:lnTo>
                    <a:pt x="77" y="21"/>
                  </a:lnTo>
                  <a:lnTo>
                    <a:pt x="76" y="24"/>
                  </a:lnTo>
                  <a:lnTo>
                    <a:pt x="73" y="28"/>
                  </a:lnTo>
                  <a:lnTo>
                    <a:pt x="73" y="28"/>
                  </a:lnTo>
                  <a:lnTo>
                    <a:pt x="64" y="33"/>
                  </a:lnTo>
                  <a:lnTo>
                    <a:pt x="57" y="33"/>
                  </a:lnTo>
                  <a:lnTo>
                    <a:pt x="54" y="33"/>
                  </a:lnTo>
                  <a:lnTo>
                    <a:pt x="53" y="31"/>
                  </a:lnTo>
                  <a:lnTo>
                    <a:pt x="53" y="28"/>
                  </a:lnTo>
                  <a:lnTo>
                    <a:pt x="53" y="24"/>
                  </a:lnTo>
                  <a:lnTo>
                    <a:pt x="53" y="24"/>
                  </a:lnTo>
                  <a:lnTo>
                    <a:pt x="56" y="17"/>
                  </a:lnTo>
                  <a:lnTo>
                    <a:pt x="56" y="9"/>
                  </a:lnTo>
                  <a:lnTo>
                    <a:pt x="54" y="4"/>
                  </a:lnTo>
                  <a:lnTo>
                    <a:pt x="53" y="3"/>
                  </a:lnTo>
                  <a:lnTo>
                    <a:pt x="51" y="1"/>
                  </a:lnTo>
                  <a:lnTo>
                    <a:pt x="51" y="1"/>
                  </a:lnTo>
                  <a:lnTo>
                    <a:pt x="50" y="3"/>
                  </a:lnTo>
                  <a:lnTo>
                    <a:pt x="49" y="6"/>
                  </a:lnTo>
                  <a:lnTo>
                    <a:pt x="47" y="13"/>
                  </a:lnTo>
                  <a:lnTo>
                    <a:pt x="47" y="21"/>
                  </a:lnTo>
                  <a:lnTo>
                    <a:pt x="46" y="24"/>
                  </a:lnTo>
                  <a:lnTo>
                    <a:pt x="44" y="26"/>
                  </a:lnTo>
                  <a:lnTo>
                    <a:pt x="44" y="26"/>
                  </a:lnTo>
                  <a:lnTo>
                    <a:pt x="43" y="24"/>
                  </a:lnTo>
                  <a:lnTo>
                    <a:pt x="41" y="23"/>
                  </a:lnTo>
                  <a:lnTo>
                    <a:pt x="40" y="17"/>
                  </a:lnTo>
                  <a:lnTo>
                    <a:pt x="40" y="9"/>
                  </a:lnTo>
                  <a:lnTo>
                    <a:pt x="43" y="0"/>
                  </a:lnTo>
                  <a:lnTo>
                    <a:pt x="2" y="11"/>
                  </a:lnTo>
                  <a:lnTo>
                    <a:pt x="0" y="83"/>
                  </a:lnTo>
                  <a:lnTo>
                    <a:pt x="0" y="83"/>
                  </a:lnTo>
                  <a:lnTo>
                    <a:pt x="0" y="83"/>
                  </a:lnTo>
                  <a:lnTo>
                    <a:pt x="0" y="83"/>
                  </a:lnTo>
                  <a:lnTo>
                    <a:pt x="6" y="84"/>
                  </a:lnTo>
                  <a:lnTo>
                    <a:pt x="12" y="85"/>
                  </a:lnTo>
                  <a:lnTo>
                    <a:pt x="12" y="85"/>
                  </a:lnTo>
                  <a:lnTo>
                    <a:pt x="14" y="84"/>
                  </a:lnTo>
                  <a:lnTo>
                    <a:pt x="16" y="83"/>
                  </a:lnTo>
                  <a:lnTo>
                    <a:pt x="17" y="77"/>
                  </a:lnTo>
                  <a:lnTo>
                    <a:pt x="17" y="77"/>
                  </a:lnTo>
                  <a:lnTo>
                    <a:pt x="17" y="74"/>
                  </a:lnTo>
                  <a:lnTo>
                    <a:pt x="20" y="71"/>
                  </a:lnTo>
                  <a:lnTo>
                    <a:pt x="24" y="70"/>
                  </a:lnTo>
                  <a:lnTo>
                    <a:pt x="29" y="68"/>
                  </a:lnTo>
                  <a:lnTo>
                    <a:pt x="29" y="68"/>
                  </a:lnTo>
                  <a:lnTo>
                    <a:pt x="30" y="68"/>
                  </a:lnTo>
                  <a:lnTo>
                    <a:pt x="32" y="65"/>
                  </a:lnTo>
                  <a:lnTo>
                    <a:pt x="33" y="64"/>
                  </a:lnTo>
                  <a:lnTo>
                    <a:pt x="34" y="63"/>
                  </a:lnTo>
                  <a:lnTo>
                    <a:pt x="34" y="63"/>
                  </a:lnTo>
                  <a:lnTo>
                    <a:pt x="37" y="61"/>
                  </a:lnTo>
                  <a:lnTo>
                    <a:pt x="40" y="60"/>
                  </a:lnTo>
                  <a:lnTo>
                    <a:pt x="40" y="60"/>
                  </a:lnTo>
                  <a:lnTo>
                    <a:pt x="43" y="58"/>
                  </a:lnTo>
                  <a:lnTo>
                    <a:pt x="46" y="58"/>
                  </a:lnTo>
                  <a:lnTo>
                    <a:pt x="51" y="63"/>
                  </a:lnTo>
                  <a:lnTo>
                    <a:pt x="51" y="63"/>
                  </a:lnTo>
                  <a:lnTo>
                    <a:pt x="57" y="64"/>
                  </a:lnTo>
                  <a:lnTo>
                    <a:pt x="64" y="67"/>
                  </a:lnTo>
                  <a:lnTo>
                    <a:pt x="64" y="67"/>
                  </a:lnTo>
                  <a:lnTo>
                    <a:pt x="66" y="67"/>
                  </a:lnTo>
                  <a:lnTo>
                    <a:pt x="67" y="68"/>
                  </a:lnTo>
                  <a:lnTo>
                    <a:pt x="69" y="74"/>
                  </a:lnTo>
                  <a:lnTo>
                    <a:pt x="70" y="84"/>
                  </a:lnTo>
                  <a:lnTo>
                    <a:pt x="70" y="84"/>
                  </a:lnTo>
                  <a:lnTo>
                    <a:pt x="70" y="84"/>
                  </a:lnTo>
                  <a:lnTo>
                    <a:pt x="73" y="85"/>
                  </a:lnTo>
                  <a:lnTo>
                    <a:pt x="80" y="85"/>
                  </a:lnTo>
                  <a:lnTo>
                    <a:pt x="94" y="87"/>
                  </a:lnTo>
                  <a:lnTo>
                    <a:pt x="94" y="87"/>
                  </a:lnTo>
                  <a:lnTo>
                    <a:pt x="96" y="87"/>
                  </a:lnTo>
                  <a:lnTo>
                    <a:pt x="97" y="90"/>
                  </a:lnTo>
                  <a:lnTo>
                    <a:pt x="100" y="97"/>
                  </a:lnTo>
                  <a:lnTo>
                    <a:pt x="100" y="97"/>
                  </a:lnTo>
                  <a:lnTo>
                    <a:pt x="104" y="104"/>
                  </a:lnTo>
                  <a:lnTo>
                    <a:pt x="107" y="110"/>
                  </a:lnTo>
                  <a:lnTo>
                    <a:pt x="107" y="110"/>
                  </a:lnTo>
                  <a:lnTo>
                    <a:pt x="110" y="112"/>
                  </a:lnTo>
                  <a:lnTo>
                    <a:pt x="114" y="115"/>
                  </a:lnTo>
                  <a:lnTo>
                    <a:pt x="120" y="118"/>
                  </a:lnTo>
                  <a:lnTo>
                    <a:pt x="124" y="122"/>
                  </a:lnTo>
                  <a:lnTo>
                    <a:pt x="124" y="122"/>
                  </a:lnTo>
                  <a:lnTo>
                    <a:pt x="127" y="125"/>
                  </a:lnTo>
                  <a:lnTo>
                    <a:pt x="131" y="128"/>
                  </a:lnTo>
                  <a:lnTo>
                    <a:pt x="142" y="132"/>
                  </a:lnTo>
                  <a:lnTo>
                    <a:pt x="142" y="132"/>
                  </a:lnTo>
                  <a:lnTo>
                    <a:pt x="147" y="135"/>
                  </a:lnTo>
                  <a:lnTo>
                    <a:pt x="151" y="139"/>
                  </a:lnTo>
                  <a:lnTo>
                    <a:pt x="155" y="142"/>
                  </a:lnTo>
                  <a:lnTo>
                    <a:pt x="158" y="144"/>
                  </a:lnTo>
                  <a:lnTo>
                    <a:pt x="158" y="144"/>
                  </a:lnTo>
                  <a:lnTo>
                    <a:pt x="162" y="144"/>
                  </a:lnTo>
                  <a:lnTo>
                    <a:pt x="167" y="145"/>
                  </a:lnTo>
                  <a:lnTo>
                    <a:pt x="172" y="148"/>
                  </a:lnTo>
                  <a:lnTo>
                    <a:pt x="174" y="159"/>
                  </a:lnTo>
                  <a:lnTo>
                    <a:pt x="174" y="159"/>
                  </a:lnTo>
                  <a:lnTo>
                    <a:pt x="175" y="158"/>
                  </a:lnTo>
                  <a:lnTo>
                    <a:pt x="175" y="158"/>
                  </a:lnTo>
                  <a:lnTo>
                    <a:pt x="179" y="158"/>
                  </a:lnTo>
                  <a:lnTo>
                    <a:pt x="182" y="161"/>
                  </a:lnTo>
                  <a:lnTo>
                    <a:pt x="185" y="162"/>
                  </a:lnTo>
                  <a:lnTo>
                    <a:pt x="188" y="164"/>
                  </a:lnTo>
                  <a:lnTo>
                    <a:pt x="188" y="164"/>
                  </a:lnTo>
                  <a:lnTo>
                    <a:pt x="192" y="164"/>
                  </a:lnTo>
                  <a:lnTo>
                    <a:pt x="195" y="166"/>
                  </a:lnTo>
                  <a:lnTo>
                    <a:pt x="195" y="166"/>
                  </a:lnTo>
                  <a:lnTo>
                    <a:pt x="195" y="159"/>
                  </a:lnTo>
                  <a:lnTo>
                    <a:pt x="197" y="155"/>
                  </a:lnTo>
                  <a:lnTo>
                    <a:pt x="199" y="152"/>
                  </a:lnTo>
                  <a:lnTo>
                    <a:pt x="202" y="149"/>
                  </a:lnTo>
                  <a:lnTo>
                    <a:pt x="202" y="149"/>
                  </a:lnTo>
                  <a:lnTo>
                    <a:pt x="202" y="148"/>
                  </a:lnTo>
                  <a:lnTo>
                    <a:pt x="202" y="147"/>
                  </a:lnTo>
                  <a:lnTo>
                    <a:pt x="202" y="142"/>
                  </a:lnTo>
                  <a:lnTo>
                    <a:pt x="201" y="139"/>
                  </a:lnTo>
                  <a:lnTo>
                    <a:pt x="199" y="135"/>
                  </a:lnTo>
                  <a:lnTo>
                    <a:pt x="199" y="135"/>
                  </a:lnTo>
                  <a:lnTo>
                    <a:pt x="199" y="134"/>
                  </a:lnTo>
                  <a:lnTo>
                    <a:pt x="198" y="131"/>
                  </a:lnTo>
                  <a:lnTo>
                    <a:pt x="195" y="128"/>
                  </a:lnTo>
                  <a:lnTo>
                    <a:pt x="191" y="125"/>
                  </a:lnTo>
                  <a:lnTo>
                    <a:pt x="189" y="124"/>
                  </a:lnTo>
                  <a:lnTo>
                    <a:pt x="189" y="122"/>
                  </a:lnTo>
                  <a:lnTo>
                    <a:pt x="189" y="122"/>
                  </a:lnTo>
                  <a:lnTo>
                    <a:pt x="192" y="121"/>
                  </a:lnTo>
                  <a:lnTo>
                    <a:pt x="197" y="120"/>
                  </a:lnTo>
                  <a:lnTo>
                    <a:pt x="205" y="117"/>
                  </a:lnTo>
                  <a:lnTo>
                    <a:pt x="205" y="117"/>
                  </a:lnTo>
                  <a:lnTo>
                    <a:pt x="206" y="115"/>
                  </a:lnTo>
                  <a:lnTo>
                    <a:pt x="208" y="112"/>
                  </a:lnTo>
                  <a:lnTo>
                    <a:pt x="208" y="110"/>
                  </a:lnTo>
                  <a:lnTo>
                    <a:pt x="211" y="108"/>
                  </a:lnTo>
                  <a:lnTo>
                    <a:pt x="211" y="108"/>
                  </a:lnTo>
                  <a:lnTo>
                    <a:pt x="212" y="107"/>
                  </a:lnTo>
                  <a:lnTo>
                    <a:pt x="215" y="105"/>
                  </a:lnTo>
                  <a:lnTo>
                    <a:pt x="218" y="100"/>
                  </a:lnTo>
                  <a:lnTo>
                    <a:pt x="218" y="100"/>
                  </a:lnTo>
                  <a:lnTo>
                    <a:pt x="219" y="98"/>
                  </a:lnTo>
                  <a:lnTo>
                    <a:pt x="224" y="98"/>
                  </a:lnTo>
                  <a:lnTo>
                    <a:pt x="226" y="98"/>
                  </a:lnTo>
                  <a:lnTo>
                    <a:pt x="231" y="97"/>
                  </a:lnTo>
                  <a:lnTo>
                    <a:pt x="231" y="97"/>
                  </a:lnTo>
                  <a:lnTo>
                    <a:pt x="236" y="94"/>
                  </a:lnTo>
                  <a:lnTo>
                    <a:pt x="239" y="94"/>
                  </a:lnTo>
                  <a:lnTo>
                    <a:pt x="241" y="94"/>
                  </a:lnTo>
                  <a:lnTo>
                    <a:pt x="241" y="94"/>
                  </a:lnTo>
                  <a:lnTo>
                    <a:pt x="241" y="97"/>
                  </a:lnTo>
                  <a:lnTo>
                    <a:pt x="239" y="100"/>
                  </a:lnTo>
                  <a:lnTo>
                    <a:pt x="235" y="107"/>
                  </a:lnTo>
                  <a:lnTo>
                    <a:pt x="235" y="107"/>
                  </a:lnTo>
                  <a:lnTo>
                    <a:pt x="246" y="107"/>
                  </a:lnTo>
                  <a:lnTo>
                    <a:pt x="251" y="105"/>
                  </a:lnTo>
                  <a:lnTo>
                    <a:pt x="253" y="104"/>
                  </a:lnTo>
                  <a:lnTo>
                    <a:pt x="253" y="104"/>
                  </a:lnTo>
                  <a:lnTo>
                    <a:pt x="256" y="104"/>
                  </a:lnTo>
                  <a:lnTo>
                    <a:pt x="261" y="104"/>
                  </a:lnTo>
                  <a:lnTo>
                    <a:pt x="266" y="104"/>
                  </a:lnTo>
                  <a:lnTo>
                    <a:pt x="268" y="104"/>
                  </a:lnTo>
                  <a:lnTo>
                    <a:pt x="269" y="101"/>
                  </a:lnTo>
                  <a:lnTo>
                    <a:pt x="269" y="101"/>
                  </a:lnTo>
                  <a:lnTo>
                    <a:pt x="271" y="100"/>
                  </a:lnTo>
                  <a:lnTo>
                    <a:pt x="272" y="98"/>
                  </a:lnTo>
                  <a:lnTo>
                    <a:pt x="276" y="98"/>
                  </a:lnTo>
                  <a:lnTo>
                    <a:pt x="279" y="97"/>
                  </a:lnTo>
                  <a:lnTo>
                    <a:pt x="276" y="94"/>
                  </a:lnTo>
                  <a:lnTo>
                    <a:pt x="276" y="9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6" name="Google Shape;1426;p19"/>
            <p:cNvSpPr/>
            <p:nvPr/>
          </p:nvSpPr>
          <p:spPr>
            <a:xfrm>
              <a:off x="7361240" y="1301627"/>
              <a:ext cx="633510" cy="527412"/>
            </a:xfrm>
            <a:custGeom>
              <a:rect b="b" l="l" r="r" t="t"/>
              <a:pathLst>
                <a:path extrusionOk="0" h="343" w="412">
                  <a:moveTo>
                    <a:pt x="400" y="40"/>
                  </a:moveTo>
                  <a:lnTo>
                    <a:pt x="400" y="40"/>
                  </a:lnTo>
                  <a:lnTo>
                    <a:pt x="398" y="41"/>
                  </a:lnTo>
                  <a:lnTo>
                    <a:pt x="395" y="41"/>
                  </a:lnTo>
                  <a:lnTo>
                    <a:pt x="394" y="41"/>
                  </a:lnTo>
                  <a:lnTo>
                    <a:pt x="393" y="38"/>
                  </a:lnTo>
                  <a:lnTo>
                    <a:pt x="393" y="38"/>
                  </a:lnTo>
                  <a:lnTo>
                    <a:pt x="391" y="36"/>
                  </a:lnTo>
                  <a:lnTo>
                    <a:pt x="388" y="34"/>
                  </a:lnTo>
                  <a:lnTo>
                    <a:pt x="384" y="31"/>
                  </a:lnTo>
                  <a:lnTo>
                    <a:pt x="383" y="30"/>
                  </a:lnTo>
                  <a:lnTo>
                    <a:pt x="383" y="30"/>
                  </a:lnTo>
                  <a:lnTo>
                    <a:pt x="383" y="30"/>
                  </a:lnTo>
                  <a:lnTo>
                    <a:pt x="385" y="30"/>
                  </a:lnTo>
                  <a:lnTo>
                    <a:pt x="391" y="31"/>
                  </a:lnTo>
                  <a:lnTo>
                    <a:pt x="391" y="31"/>
                  </a:lnTo>
                  <a:lnTo>
                    <a:pt x="393" y="33"/>
                  </a:lnTo>
                  <a:lnTo>
                    <a:pt x="395" y="31"/>
                  </a:lnTo>
                  <a:lnTo>
                    <a:pt x="401" y="28"/>
                  </a:lnTo>
                  <a:lnTo>
                    <a:pt x="401" y="28"/>
                  </a:lnTo>
                  <a:lnTo>
                    <a:pt x="404" y="26"/>
                  </a:lnTo>
                  <a:lnTo>
                    <a:pt x="408" y="26"/>
                  </a:lnTo>
                  <a:lnTo>
                    <a:pt x="411" y="26"/>
                  </a:lnTo>
                  <a:lnTo>
                    <a:pt x="412" y="24"/>
                  </a:lnTo>
                  <a:lnTo>
                    <a:pt x="412" y="24"/>
                  </a:lnTo>
                  <a:lnTo>
                    <a:pt x="411" y="21"/>
                  </a:lnTo>
                  <a:lnTo>
                    <a:pt x="408" y="19"/>
                  </a:lnTo>
                  <a:lnTo>
                    <a:pt x="404" y="16"/>
                  </a:lnTo>
                  <a:lnTo>
                    <a:pt x="404" y="16"/>
                  </a:lnTo>
                  <a:lnTo>
                    <a:pt x="400" y="13"/>
                  </a:lnTo>
                  <a:lnTo>
                    <a:pt x="395" y="11"/>
                  </a:lnTo>
                  <a:lnTo>
                    <a:pt x="391" y="11"/>
                  </a:lnTo>
                  <a:lnTo>
                    <a:pt x="391" y="11"/>
                  </a:lnTo>
                  <a:lnTo>
                    <a:pt x="388" y="11"/>
                  </a:lnTo>
                  <a:lnTo>
                    <a:pt x="387" y="11"/>
                  </a:lnTo>
                  <a:lnTo>
                    <a:pt x="383" y="7"/>
                  </a:lnTo>
                  <a:lnTo>
                    <a:pt x="383" y="7"/>
                  </a:lnTo>
                  <a:lnTo>
                    <a:pt x="380" y="7"/>
                  </a:lnTo>
                  <a:lnTo>
                    <a:pt x="375" y="9"/>
                  </a:lnTo>
                  <a:lnTo>
                    <a:pt x="373" y="11"/>
                  </a:lnTo>
                  <a:lnTo>
                    <a:pt x="371" y="16"/>
                  </a:lnTo>
                  <a:lnTo>
                    <a:pt x="371" y="16"/>
                  </a:lnTo>
                  <a:lnTo>
                    <a:pt x="370" y="20"/>
                  </a:lnTo>
                  <a:lnTo>
                    <a:pt x="368" y="20"/>
                  </a:lnTo>
                  <a:lnTo>
                    <a:pt x="367" y="20"/>
                  </a:lnTo>
                  <a:lnTo>
                    <a:pt x="367" y="17"/>
                  </a:lnTo>
                  <a:lnTo>
                    <a:pt x="367" y="17"/>
                  </a:lnTo>
                  <a:lnTo>
                    <a:pt x="367" y="14"/>
                  </a:lnTo>
                  <a:lnTo>
                    <a:pt x="367" y="11"/>
                  </a:lnTo>
                  <a:lnTo>
                    <a:pt x="367" y="10"/>
                  </a:lnTo>
                  <a:lnTo>
                    <a:pt x="368" y="9"/>
                  </a:lnTo>
                  <a:lnTo>
                    <a:pt x="368" y="9"/>
                  </a:lnTo>
                  <a:lnTo>
                    <a:pt x="371" y="7"/>
                  </a:lnTo>
                  <a:lnTo>
                    <a:pt x="370" y="4"/>
                  </a:lnTo>
                  <a:lnTo>
                    <a:pt x="367" y="1"/>
                  </a:lnTo>
                  <a:lnTo>
                    <a:pt x="363" y="0"/>
                  </a:lnTo>
                  <a:lnTo>
                    <a:pt x="363" y="0"/>
                  </a:lnTo>
                  <a:lnTo>
                    <a:pt x="357" y="0"/>
                  </a:lnTo>
                  <a:lnTo>
                    <a:pt x="353" y="3"/>
                  </a:lnTo>
                  <a:lnTo>
                    <a:pt x="351" y="6"/>
                  </a:lnTo>
                  <a:lnTo>
                    <a:pt x="353" y="9"/>
                  </a:lnTo>
                  <a:lnTo>
                    <a:pt x="353" y="9"/>
                  </a:lnTo>
                  <a:lnTo>
                    <a:pt x="351" y="11"/>
                  </a:lnTo>
                  <a:lnTo>
                    <a:pt x="350" y="16"/>
                  </a:lnTo>
                  <a:lnTo>
                    <a:pt x="346" y="20"/>
                  </a:lnTo>
                  <a:lnTo>
                    <a:pt x="343" y="21"/>
                  </a:lnTo>
                  <a:lnTo>
                    <a:pt x="343" y="21"/>
                  </a:lnTo>
                  <a:lnTo>
                    <a:pt x="341" y="20"/>
                  </a:lnTo>
                  <a:lnTo>
                    <a:pt x="341" y="20"/>
                  </a:lnTo>
                  <a:lnTo>
                    <a:pt x="341" y="16"/>
                  </a:lnTo>
                  <a:lnTo>
                    <a:pt x="343" y="7"/>
                  </a:lnTo>
                  <a:lnTo>
                    <a:pt x="343" y="7"/>
                  </a:lnTo>
                  <a:lnTo>
                    <a:pt x="341" y="6"/>
                  </a:lnTo>
                  <a:lnTo>
                    <a:pt x="340" y="6"/>
                  </a:lnTo>
                  <a:lnTo>
                    <a:pt x="333" y="13"/>
                  </a:lnTo>
                  <a:lnTo>
                    <a:pt x="333" y="13"/>
                  </a:lnTo>
                  <a:lnTo>
                    <a:pt x="324" y="23"/>
                  </a:lnTo>
                  <a:lnTo>
                    <a:pt x="320" y="27"/>
                  </a:lnTo>
                  <a:lnTo>
                    <a:pt x="317" y="28"/>
                  </a:lnTo>
                  <a:lnTo>
                    <a:pt x="317" y="28"/>
                  </a:lnTo>
                  <a:lnTo>
                    <a:pt x="316" y="27"/>
                  </a:lnTo>
                  <a:lnTo>
                    <a:pt x="314" y="24"/>
                  </a:lnTo>
                  <a:lnTo>
                    <a:pt x="316" y="21"/>
                  </a:lnTo>
                  <a:lnTo>
                    <a:pt x="320" y="19"/>
                  </a:lnTo>
                  <a:lnTo>
                    <a:pt x="320" y="19"/>
                  </a:lnTo>
                  <a:lnTo>
                    <a:pt x="324" y="14"/>
                  </a:lnTo>
                  <a:lnTo>
                    <a:pt x="326" y="10"/>
                  </a:lnTo>
                  <a:lnTo>
                    <a:pt x="329" y="7"/>
                  </a:lnTo>
                  <a:lnTo>
                    <a:pt x="330" y="6"/>
                  </a:lnTo>
                  <a:lnTo>
                    <a:pt x="330" y="6"/>
                  </a:lnTo>
                  <a:lnTo>
                    <a:pt x="333" y="4"/>
                  </a:lnTo>
                  <a:lnTo>
                    <a:pt x="333" y="3"/>
                  </a:lnTo>
                  <a:lnTo>
                    <a:pt x="331" y="1"/>
                  </a:lnTo>
                  <a:lnTo>
                    <a:pt x="329" y="0"/>
                  </a:lnTo>
                  <a:lnTo>
                    <a:pt x="329" y="0"/>
                  </a:lnTo>
                  <a:lnTo>
                    <a:pt x="324" y="0"/>
                  </a:lnTo>
                  <a:lnTo>
                    <a:pt x="323" y="1"/>
                  </a:lnTo>
                  <a:lnTo>
                    <a:pt x="320" y="7"/>
                  </a:lnTo>
                  <a:lnTo>
                    <a:pt x="320" y="7"/>
                  </a:lnTo>
                  <a:lnTo>
                    <a:pt x="317" y="7"/>
                  </a:lnTo>
                  <a:lnTo>
                    <a:pt x="313" y="6"/>
                  </a:lnTo>
                  <a:lnTo>
                    <a:pt x="310" y="4"/>
                  </a:lnTo>
                  <a:lnTo>
                    <a:pt x="309" y="6"/>
                  </a:lnTo>
                  <a:lnTo>
                    <a:pt x="309" y="6"/>
                  </a:lnTo>
                  <a:lnTo>
                    <a:pt x="307" y="6"/>
                  </a:lnTo>
                  <a:lnTo>
                    <a:pt x="306" y="7"/>
                  </a:lnTo>
                  <a:lnTo>
                    <a:pt x="304" y="9"/>
                  </a:lnTo>
                  <a:lnTo>
                    <a:pt x="306" y="11"/>
                  </a:lnTo>
                  <a:lnTo>
                    <a:pt x="306" y="11"/>
                  </a:lnTo>
                  <a:lnTo>
                    <a:pt x="306" y="14"/>
                  </a:lnTo>
                  <a:lnTo>
                    <a:pt x="306" y="16"/>
                  </a:lnTo>
                  <a:lnTo>
                    <a:pt x="304" y="16"/>
                  </a:lnTo>
                  <a:lnTo>
                    <a:pt x="302" y="14"/>
                  </a:lnTo>
                  <a:lnTo>
                    <a:pt x="302" y="14"/>
                  </a:lnTo>
                  <a:lnTo>
                    <a:pt x="300" y="11"/>
                  </a:lnTo>
                  <a:lnTo>
                    <a:pt x="297" y="13"/>
                  </a:lnTo>
                  <a:lnTo>
                    <a:pt x="293" y="14"/>
                  </a:lnTo>
                  <a:lnTo>
                    <a:pt x="292" y="17"/>
                  </a:lnTo>
                  <a:lnTo>
                    <a:pt x="292" y="17"/>
                  </a:lnTo>
                  <a:lnTo>
                    <a:pt x="289" y="20"/>
                  </a:lnTo>
                  <a:lnTo>
                    <a:pt x="287" y="21"/>
                  </a:lnTo>
                  <a:lnTo>
                    <a:pt x="286" y="23"/>
                  </a:lnTo>
                  <a:lnTo>
                    <a:pt x="287" y="24"/>
                  </a:lnTo>
                  <a:lnTo>
                    <a:pt x="287" y="24"/>
                  </a:lnTo>
                  <a:lnTo>
                    <a:pt x="289" y="26"/>
                  </a:lnTo>
                  <a:lnTo>
                    <a:pt x="289" y="28"/>
                  </a:lnTo>
                  <a:lnTo>
                    <a:pt x="287" y="31"/>
                  </a:lnTo>
                  <a:lnTo>
                    <a:pt x="286" y="33"/>
                  </a:lnTo>
                  <a:lnTo>
                    <a:pt x="286" y="33"/>
                  </a:lnTo>
                  <a:lnTo>
                    <a:pt x="284" y="33"/>
                  </a:lnTo>
                  <a:lnTo>
                    <a:pt x="283" y="31"/>
                  </a:lnTo>
                  <a:lnTo>
                    <a:pt x="282" y="27"/>
                  </a:lnTo>
                  <a:lnTo>
                    <a:pt x="282" y="24"/>
                  </a:lnTo>
                  <a:lnTo>
                    <a:pt x="280" y="23"/>
                  </a:lnTo>
                  <a:lnTo>
                    <a:pt x="280" y="23"/>
                  </a:lnTo>
                  <a:lnTo>
                    <a:pt x="280" y="23"/>
                  </a:lnTo>
                  <a:lnTo>
                    <a:pt x="277" y="21"/>
                  </a:lnTo>
                  <a:lnTo>
                    <a:pt x="279" y="20"/>
                  </a:lnTo>
                  <a:lnTo>
                    <a:pt x="280" y="17"/>
                  </a:lnTo>
                  <a:lnTo>
                    <a:pt x="283" y="16"/>
                  </a:lnTo>
                  <a:lnTo>
                    <a:pt x="283" y="16"/>
                  </a:lnTo>
                  <a:lnTo>
                    <a:pt x="286" y="16"/>
                  </a:lnTo>
                  <a:lnTo>
                    <a:pt x="289" y="13"/>
                  </a:lnTo>
                  <a:lnTo>
                    <a:pt x="290" y="10"/>
                  </a:lnTo>
                  <a:lnTo>
                    <a:pt x="292" y="9"/>
                  </a:lnTo>
                  <a:lnTo>
                    <a:pt x="292" y="9"/>
                  </a:lnTo>
                  <a:lnTo>
                    <a:pt x="290" y="7"/>
                  </a:lnTo>
                  <a:lnTo>
                    <a:pt x="289" y="6"/>
                  </a:lnTo>
                  <a:lnTo>
                    <a:pt x="286" y="7"/>
                  </a:lnTo>
                  <a:lnTo>
                    <a:pt x="286" y="10"/>
                  </a:lnTo>
                  <a:lnTo>
                    <a:pt x="286" y="10"/>
                  </a:lnTo>
                  <a:lnTo>
                    <a:pt x="284" y="11"/>
                  </a:lnTo>
                  <a:lnTo>
                    <a:pt x="282" y="13"/>
                  </a:lnTo>
                  <a:lnTo>
                    <a:pt x="273" y="11"/>
                  </a:lnTo>
                  <a:lnTo>
                    <a:pt x="273" y="11"/>
                  </a:lnTo>
                  <a:lnTo>
                    <a:pt x="269" y="13"/>
                  </a:lnTo>
                  <a:lnTo>
                    <a:pt x="269" y="16"/>
                  </a:lnTo>
                  <a:lnTo>
                    <a:pt x="270" y="20"/>
                  </a:lnTo>
                  <a:lnTo>
                    <a:pt x="273" y="23"/>
                  </a:lnTo>
                  <a:lnTo>
                    <a:pt x="273" y="23"/>
                  </a:lnTo>
                  <a:lnTo>
                    <a:pt x="276" y="26"/>
                  </a:lnTo>
                  <a:lnTo>
                    <a:pt x="274" y="27"/>
                  </a:lnTo>
                  <a:lnTo>
                    <a:pt x="272" y="27"/>
                  </a:lnTo>
                  <a:lnTo>
                    <a:pt x="269" y="26"/>
                  </a:lnTo>
                  <a:lnTo>
                    <a:pt x="269" y="26"/>
                  </a:lnTo>
                  <a:lnTo>
                    <a:pt x="266" y="24"/>
                  </a:lnTo>
                  <a:lnTo>
                    <a:pt x="263" y="24"/>
                  </a:lnTo>
                  <a:lnTo>
                    <a:pt x="257" y="26"/>
                  </a:lnTo>
                  <a:lnTo>
                    <a:pt x="257" y="26"/>
                  </a:lnTo>
                  <a:lnTo>
                    <a:pt x="256" y="27"/>
                  </a:lnTo>
                  <a:lnTo>
                    <a:pt x="257" y="28"/>
                  </a:lnTo>
                  <a:lnTo>
                    <a:pt x="260" y="30"/>
                  </a:lnTo>
                  <a:lnTo>
                    <a:pt x="265" y="33"/>
                  </a:lnTo>
                  <a:lnTo>
                    <a:pt x="266" y="34"/>
                  </a:lnTo>
                  <a:lnTo>
                    <a:pt x="266" y="34"/>
                  </a:lnTo>
                  <a:lnTo>
                    <a:pt x="265" y="34"/>
                  </a:lnTo>
                  <a:lnTo>
                    <a:pt x="263" y="34"/>
                  </a:lnTo>
                  <a:lnTo>
                    <a:pt x="260" y="33"/>
                  </a:lnTo>
                  <a:lnTo>
                    <a:pt x="259" y="33"/>
                  </a:lnTo>
                  <a:lnTo>
                    <a:pt x="259" y="33"/>
                  </a:lnTo>
                  <a:lnTo>
                    <a:pt x="256" y="34"/>
                  </a:lnTo>
                  <a:lnTo>
                    <a:pt x="253" y="33"/>
                  </a:lnTo>
                  <a:lnTo>
                    <a:pt x="252" y="31"/>
                  </a:lnTo>
                  <a:lnTo>
                    <a:pt x="250" y="28"/>
                  </a:lnTo>
                  <a:lnTo>
                    <a:pt x="250" y="28"/>
                  </a:lnTo>
                  <a:lnTo>
                    <a:pt x="249" y="27"/>
                  </a:lnTo>
                  <a:lnTo>
                    <a:pt x="247" y="27"/>
                  </a:lnTo>
                  <a:lnTo>
                    <a:pt x="245" y="27"/>
                  </a:lnTo>
                  <a:lnTo>
                    <a:pt x="243" y="30"/>
                  </a:lnTo>
                  <a:lnTo>
                    <a:pt x="243" y="30"/>
                  </a:lnTo>
                  <a:lnTo>
                    <a:pt x="245" y="31"/>
                  </a:lnTo>
                  <a:lnTo>
                    <a:pt x="245" y="31"/>
                  </a:lnTo>
                  <a:lnTo>
                    <a:pt x="247" y="33"/>
                  </a:lnTo>
                  <a:lnTo>
                    <a:pt x="249" y="36"/>
                  </a:lnTo>
                  <a:lnTo>
                    <a:pt x="249" y="41"/>
                  </a:lnTo>
                  <a:lnTo>
                    <a:pt x="249" y="41"/>
                  </a:lnTo>
                  <a:lnTo>
                    <a:pt x="247" y="44"/>
                  </a:lnTo>
                  <a:lnTo>
                    <a:pt x="245" y="44"/>
                  </a:lnTo>
                  <a:lnTo>
                    <a:pt x="243" y="41"/>
                  </a:lnTo>
                  <a:lnTo>
                    <a:pt x="243" y="38"/>
                  </a:lnTo>
                  <a:lnTo>
                    <a:pt x="243" y="38"/>
                  </a:lnTo>
                  <a:lnTo>
                    <a:pt x="243" y="36"/>
                  </a:lnTo>
                  <a:lnTo>
                    <a:pt x="240" y="36"/>
                  </a:lnTo>
                  <a:lnTo>
                    <a:pt x="238" y="36"/>
                  </a:lnTo>
                  <a:lnTo>
                    <a:pt x="235" y="37"/>
                  </a:lnTo>
                  <a:lnTo>
                    <a:pt x="235" y="37"/>
                  </a:lnTo>
                  <a:lnTo>
                    <a:pt x="232" y="38"/>
                  </a:lnTo>
                  <a:lnTo>
                    <a:pt x="232" y="36"/>
                  </a:lnTo>
                  <a:lnTo>
                    <a:pt x="233" y="31"/>
                  </a:lnTo>
                  <a:lnTo>
                    <a:pt x="233" y="28"/>
                  </a:lnTo>
                  <a:lnTo>
                    <a:pt x="233" y="28"/>
                  </a:lnTo>
                  <a:lnTo>
                    <a:pt x="230" y="27"/>
                  </a:lnTo>
                  <a:lnTo>
                    <a:pt x="229" y="27"/>
                  </a:lnTo>
                  <a:lnTo>
                    <a:pt x="222" y="30"/>
                  </a:lnTo>
                  <a:lnTo>
                    <a:pt x="222" y="30"/>
                  </a:lnTo>
                  <a:lnTo>
                    <a:pt x="216" y="31"/>
                  </a:lnTo>
                  <a:lnTo>
                    <a:pt x="216" y="31"/>
                  </a:lnTo>
                  <a:lnTo>
                    <a:pt x="218" y="34"/>
                  </a:lnTo>
                  <a:lnTo>
                    <a:pt x="218" y="34"/>
                  </a:lnTo>
                  <a:lnTo>
                    <a:pt x="219" y="37"/>
                  </a:lnTo>
                  <a:lnTo>
                    <a:pt x="219" y="38"/>
                  </a:lnTo>
                  <a:lnTo>
                    <a:pt x="218" y="41"/>
                  </a:lnTo>
                  <a:lnTo>
                    <a:pt x="216" y="41"/>
                  </a:lnTo>
                  <a:lnTo>
                    <a:pt x="216" y="41"/>
                  </a:lnTo>
                  <a:lnTo>
                    <a:pt x="212" y="41"/>
                  </a:lnTo>
                  <a:lnTo>
                    <a:pt x="210" y="43"/>
                  </a:lnTo>
                  <a:lnTo>
                    <a:pt x="210" y="46"/>
                  </a:lnTo>
                  <a:lnTo>
                    <a:pt x="210" y="46"/>
                  </a:lnTo>
                  <a:lnTo>
                    <a:pt x="210" y="47"/>
                  </a:lnTo>
                  <a:lnTo>
                    <a:pt x="208" y="48"/>
                  </a:lnTo>
                  <a:lnTo>
                    <a:pt x="206" y="47"/>
                  </a:lnTo>
                  <a:lnTo>
                    <a:pt x="205" y="46"/>
                  </a:lnTo>
                  <a:lnTo>
                    <a:pt x="205" y="46"/>
                  </a:lnTo>
                  <a:lnTo>
                    <a:pt x="203" y="44"/>
                  </a:lnTo>
                  <a:lnTo>
                    <a:pt x="201" y="44"/>
                  </a:lnTo>
                  <a:lnTo>
                    <a:pt x="196" y="44"/>
                  </a:lnTo>
                  <a:lnTo>
                    <a:pt x="193" y="47"/>
                  </a:lnTo>
                  <a:lnTo>
                    <a:pt x="193" y="47"/>
                  </a:lnTo>
                  <a:lnTo>
                    <a:pt x="189" y="53"/>
                  </a:lnTo>
                  <a:lnTo>
                    <a:pt x="186" y="56"/>
                  </a:lnTo>
                  <a:lnTo>
                    <a:pt x="186" y="58"/>
                  </a:lnTo>
                  <a:lnTo>
                    <a:pt x="186" y="58"/>
                  </a:lnTo>
                  <a:lnTo>
                    <a:pt x="186" y="60"/>
                  </a:lnTo>
                  <a:lnTo>
                    <a:pt x="189" y="58"/>
                  </a:lnTo>
                  <a:lnTo>
                    <a:pt x="192" y="57"/>
                  </a:lnTo>
                  <a:lnTo>
                    <a:pt x="196" y="57"/>
                  </a:lnTo>
                  <a:lnTo>
                    <a:pt x="196" y="57"/>
                  </a:lnTo>
                  <a:lnTo>
                    <a:pt x="198" y="58"/>
                  </a:lnTo>
                  <a:lnTo>
                    <a:pt x="198" y="60"/>
                  </a:lnTo>
                  <a:lnTo>
                    <a:pt x="198" y="61"/>
                  </a:lnTo>
                  <a:lnTo>
                    <a:pt x="198" y="63"/>
                  </a:lnTo>
                  <a:lnTo>
                    <a:pt x="198" y="63"/>
                  </a:lnTo>
                  <a:lnTo>
                    <a:pt x="199" y="65"/>
                  </a:lnTo>
                  <a:lnTo>
                    <a:pt x="199" y="67"/>
                  </a:lnTo>
                  <a:lnTo>
                    <a:pt x="199" y="68"/>
                  </a:lnTo>
                  <a:lnTo>
                    <a:pt x="196" y="67"/>
                  </a:lnTo>
                  <a:lnTo>
                    <a:pt x="196" y="67"/>
                  </a:lnTo>
                  <a:lnTo>
                    <a:pt x="193" y="65"/>
                  </a:lnTo>
                  <a:lnTo>
                    <a:pt x="192" y="64"/>
                  </a:lnTo>
                  <a:lnTo>
                    <a:pt x="189" y="65"/>
                  </a:lnTo>
                  <a:lnTo>
                    <a:pt x="188" y="68"/>
                  </a:lnTo>
                  <a:lnTo>
                    <a:pt x="188" y="68"/>
                  </a:lnTo>
                  <a:lnTo>
                    <a:pt x="188" y="70"/>
                  </a:lnTo>
                  <a:lnTo>
                    <a:pt x="185" y="70"/>
                  </a:lnTo>
                  <a:lnTo>
                    <a:pt x="181" y="64"/>
                  </a:lnTo>
                  <a:lnTo>
                    <a:pt x="181" y="64"/>
                  </a:lnTo>
                  <a:lnTo>
                    <a:pt x="181" y="63"/>
                  </a:lnTo>
                  <a:lnTo>
                    <a:pt x="179" y="64"/>
                  </a:lnTo>
                  <a:lnTo>
                    <a:pt x="176" y="65"/>
                  </a:lnTo>
                  <a:lnTo>
                    <a:pt x="175" y="68"/>
                  </a:lnTo>
                  <a:lnTo>
                    <a:pt x="173" y="68"/>
                  </a:lnTo>
                  <a:lnTo>
                    <a:pt x="172" y="68"/>
                  </a:lnTo>
                  <a:lnTo>
                    <a:pt x="172" y="68"/>
                  </a:lnTo>
                  <a:lnTo>
                    <a:pt x="172" y="67"/>
                  </a:lnTo>
                  <a:lnTo>
                    <a:pt x="172" y="65"/>
                  </a:lnTo>
                  <a:lnTo>
                    <a:pt x="173" y="63"/>
                  </a:lnTo>
                  <a:lnTo>
                    <a:pt x="176" y="58"/>
                  </a:lnTo>
                  <a:lnTo>
                    <a:pt x="176" y="57"/>
                  </a:lnTo>
                  <a:lnTo>
                    <a:pt x="176" y="56"/>
                  </a:lnTo>
                  <a:lnTo>
                    <a:pt x="176" y="56"/>
                  </a:lnTo>
                  <a:lnTo>
                    <a:pt x="175" y="54"/>
                  </a:lnTo>
                  <a:lnTo>
                    <a:pt x="172" y="56"/>
                  </a:lnTo>
                  <a:lnTo>
                    <a:pt x="166" y="63"/>
                  </a:lnTo>
                  <a:lnTo>
                    <a:pt x="166" y="63"/>
                  </a:lnTo>
                  <a:lnTo>
                    <a:pt x="162" y="65"/>
                  </a:lnTo>
                  <a:lnTo>
                    <a:pt x="158" y="67"/>
                  </a:lnTo>
                  <a:lnTo>
                    <a:pt x="156" y="68"/>
                  </a:lnTo>
                  <a:lnTo>
                    <a:pt x="156" y="70"/>
                  </a:lnTo>
                  <a:lnTo>
                    <a:pt x="156" y="70"/>
                  </a:lnTo>
                  <a:lnTo>
                    <a:pt x="156" y="73"/>
                  </a:lnTo>
                  <a:lnTo>
                    <a:pt x="155" y="74"/>
                  </a:lnTo>
                  <a:lnTo>
                    <a:pt x="152" y="75"/>
                  </a:lnTo>
                  <a:lnTo>
                    <a:pt x="149" y="78"/>
                  </a:lnTo>
                  <a:lnTo>
                    <a:pt x="149" y="78"/>
                  </a:lnTo>
                  <a:lnTo>
                    <a:pt x="146" y="81"/>
                  </a:lnTo>
                  <a:lnTo>
                    <a:pt x="142" y="84"/>
                  </a:lnTo>
                  <a:lnTo>
                    <a:pt x="135" y="87"/>
                  </a:lnTo>
                  <a:lnTo>
                    <a:pt x="129" y="90"/>
                  </a:lnTo>
                  <a:lnTo>
                    <a:pt x="129" y="90"/>
                  </a:lnTo>
                  <a:lnTo>
                    <a:pt x="127" y="93"/>
                  </a:lnTo>
                  <a:lnTo>
                    <a:pt x="128" y="93"/>
                  </a:lnTo>
                  <a:lnTo>
                    <a:pt x="128" y="94"/>
                  </a:lnTo>
                  <a:lnTo>
                    <a:pt x="132" y="93"/>
                  </a:lnTo>
                  <a:lnTo>
                    <a:pt x="135" y="90"/>
                  </a:lnTo>
                  <a:lnTo>
                    <a:pt x="135" y="90"/>
                  </a:lnTo>
                  <a:lnTo>
                    <a:pt x="138" y="88"/>
                  </a:lnTo>
                  <a:lnTo>
                    <a:pt x="141" y="87"/>
                  </a:lnTo>
                  <a:lnTo>
                    <a:pt x="144" y="87"/>
                  </a:lnTo>
                  <a:lnTo>
                    <a:pt x="148" y="84"/>
                  </a:lnTo>
                  <a:lnTo>
                    <a:pt x="148" y="84"/>
                  </a:lnTo>
                  <a:lnTo>
                    <a:pt x="156" y="80"/>
                  </a:lnTo>
                  <a:lnTo>
                    <a:pt x="161" y="78"/>
                  </a:lnTo>
                  <a:lnTo>
                    <a:pt x="164" y="78"/>
                  </a:lnTo>
                  <a:lnTo>
                    <a:pt x="164" y="78"/>
                  </a:lnTo>
                  <a:lnTo>
                    <a:pt x="165" y="80"/>
                  </a:lnTo>
                  <a:lnTo>
                    <a:pt x="168" y="80"/>
                  </a:lnTo>
                  <a:lnTo>
                    <a:pt x="169" y="80"/>
                  </a:lnTo>
                  <a:lnTo>
                    <a:pt x="172" y="77"/>
                  </a:lnTo>
                  <a:lnTo>
                    <a:pt x="172" y="77"/>
                  </a:lnTo>
                  <a:lnTo>
                    <a:pt x="175" y="75"/>
                  </a:lnTo>
                  <a:lnTo>
                    <a:pt x="178" y="74"/>
                  </a:lnTo>
                  <a:lnTo>
                    <a:pt x="179" y="75"/>
                  </a:lnTo>
                  <a:lnTo>
                    <a:pt x="182" y="77"/>
                  </a:lnTo>
                  <a:lnTo>
                    <a:pt x="182" y="77"/>
                  </a:lnTo>
                  <a:lnTo>
                    <a:pt x="183" y="78"/>
                  </a:lnTo>
                  <a:lnTo>
                    <a:pt x="181" y="80"/>
                  </a:lnTo>
                  <a:lnTo>
                    <a:pt x="181" y="83"/>
                  </a:lnTo>
                  <a:lnTo>
                    <a:pt x="181" y="85"/>
                  </a:lnTo>
                  <a:lnTo>
                    <a:pt x="181" y="85"/>
                  </a:lnTo>
                  <a:lnTo>
                    <a:pt x="182" y="87"/>
                  </a:lnTo>
                  <a:lnTo>
                    <a:pt x="181" y="90"/>
                  </a:lnTo>
                  <a:lnTo>
                    <a:pt x="178" y="90"/>
                  </a:lnTo>
                  <a:lnTo>
                    <a:pt x="176" y="88"/>
                  </a:lnTo>
                  <a:lnTo>
                    <a:pt x="176" y="88"/>
                  </a:lnTo>
                  <a:lnTo>
                    <a:pt x="175" y="85"/>
                  </a:lnTo>
                  <a:lnTo>
                    <a:pt x="173" y="84"/>
                  </a:lnTo>
                  <a:lnTo>
                    <a:pt x="172" y="84"/>
                  </a:lnTo>
                  <a:lnTo>
                    <a:pt x="171" y="84"/>
                  </a:lnTo>
                  <a:lnTo>
                    <a:pt x="171" y="84"/>
                  </a:lnTo>
                  <a:lnTo>
                    <a:pt x="166" y="88"/>
                  </a:lnTo>
                  <a:lnTo>
                    <a:pt x="165" y="91"/>
                  </a:lnTo>
                  <a:lnTo>
                    <a:pt x="162" y="91"/>
                  </a:lnTo>
                  <a:lnTo>
                    <a:pt x="162" y="91"/>
                  </a:lnTo>
                  <a:lnTo>
                    <a:pt x="161" y="93"/>
                  </a:lnTo>
                  <a:lnTo>
                    <a:pt x="158" y="95"/>
                  </a:lnTo>
                  <a:lnTo>
                    <a:pt x="156" y="98"/>
                  </a:lnTo>
                  <a:lnTo>
                    <a:pt x="156" y="102"/>
                  </a:lnTo>
                  <a:lnTo>
                    <a:pt x="156" y="102"/>
                  </a:lnTo>
                  <a:lnTo>
                    <a:pt x="155" y="105"/>
                  </a:lnTo>
                  <a:lnTo>
                    <a:pt x="154" y="105"/>
                  </a:lnTo>
                  <a:lnTo>
                    <a:pt x="151" y="105"/>
                  </a:lnTo>
                  <a:lnTo>
                    <a:pt x="151" y="108"/>
                  </a:lnTo>
                  <a:lnTo>
                    <a:pt x="151" y="108"/>
                  </a:lnTo>
                  <a:lnTo>
                    <a:pt x="148" y="112"/>
                  </a:lnTo>
                  <a:lnTo>
                    <a:pt x="145" y="117"/>
                  </a:lnTo>
                  <a:lnTo>
                    <a:pt x="135" y="128"/>
                  </a:lnTo>
                  <a:lnTo>
                    <a:pt x="135" y="128"/>
                  </a:lnTo>
                  <a:lnTo>
                    <a:pt x="132" y="132"/>
                  </a:lnTo>
                  <a:lnTo>
                    <a:pt x="132" y="135"/>
                  </a:lnTo>
                  <a:lnTo>
                    <a:pt x="134" y="137"/>
                  </a:lnTo>
                  <a:lnTo>
                    <a:pt x="132" y="139"/>
                  </a:lnTo>
                  <a:lnTo>
                    <a:pt x="132" y="139"/>
                  </a:lnTo>
                  <a:lnTo>
                    <a:pt x="131" y="142"/>
                  </a:lnTo>
                  <a:lnTo>
                    <a:pt x="127" y="142"/>
                  </a:lnTo>
                  <a:lnTo>
                    <a:pt x="122" y="141"/>
                  </a:lnTo>
                  <a:lnTo>
                    <a:pt x="121" y="142"/>
                  </a:lnTo>
                  <a:lnTo>
                    <a:pt x="121" y="142"/>
                  </a:lnTo>
                  <a:lnTo>
                    <a:pt x="119" y="145"/>
                  </a:lnTo>
                  <a:lnTo>
                    <a:pt x="119" y="149"/>
                  </a:lnTo>
                  <a:lnTo>
                    <a:pt x="119" y="154"/>
                  </a:lnTo>
                  <a:lnTo>
                    <a:pt x="118" y="157"/>
                  </a:lnTo>
                  <a:lnTo>
                    <a:pt x="118" y="157"/>
                  </a:lnTo>
                  <a:lnTo>
                    <a:pt x="117" y="159"/>
                  </a:lnTo>
                  <a:lnTo>
                    <a:pt x="117" y="162"/>
                  </a:lnTo>
                  <a:lnTo>
                    <a:pt x="118" y="168"/>
                  </a:lnTo>
                  <a:lnTo>
                    <a:pt x="118" y="168"/>
                  </a:lnTo>
                  <a:lnTo>
                    <a:pt x="118" y="168"/>
                  </a:lnTo>
                  <a:lnTo>
                    <a:pt x="117" y="169"/>
                  </a:lnTo>
                  <a:lnTo>
                    <a:pt x="114" y="168"/>
                  </a:lnTo>
                  <a:lnTo>
                    <a:pt x="109" y="168"/>
                  </a:lnTo>
                  <a:lnTo>
                    <a:pt x="108" y="168"/>
                  </a:lnTo>
                  <a:lnTo>
                    <a:pt x="108" y="169"/>
                  </a:lnTo>
                  <a:lnTo>
                    <a:pt x="108" y="169"/>
                  </a:lnTo>
                  <a:lnTo>
                    <a:pt x="107" y="171"/>
                  </a:lnTo>
                  <a:lnTo>
                    <a:pt x="104" y="172"/>
                  </a:lnTo>
                  <a:lnTo>
                    <a:pt x="97" y="172"/>
                  </a:lnTo>
                  <a:lnTo>
                    <a:pt x="97" y="172"/>
                  </a:lnTo>
                  <a:lnTo>
                    <a:pt x="97" y="174"/>
                  </a:lnTo>
                  <a:lnTo>
                    <a:pt x="100" y="176"/>
                  </a:lnTo>
                  <a:lnTo>
                    <a:pt x="107" y="182"/>
                  </a:lnTo>
                  <a:lnTo>
                    <a:pt x="107" y="182"/>
                  </a:lnTo>
                  <a:lnTo>
                    <a:pt x="107" y="184"/>
                  </a:lnTo>
                  <a:lnTo>
                    <a:pt x="107" y="185"/>
                  </a:lnTo>
                  <a:lnTo>
                    <a:pt x="105" y="186"/>
                  </a:lnTo>
                  <a:lnTo>
                    <a:pt x="102" y="186"/>
                  </a:lnTo>
                  <a:lnTo>
                    <a:pt x="101" y="185"/>
                  </a:lnTo>
                  <a:lnTo>
                    <a:pt x="101" y="185"/>
                  </a:lnTo>
                  <a:lnTo>
                    <a:pt x="101" y="184"/>
                  </a:lnTo>
                  <a:lnTo>
                    <a:pt x="100" y="184"/>
                  </a:lnTo>
                  <a:lnTo>
                    <a:pt x="97" y="185"/>
                  </a:lnTo>
                  <a:lnTo>
                    <a:pt x="87" y="191"/>
                  </a:lnTo>
                  <a:lnTo>
                    <a:pt x="87" y="191"/>
                  </a:lnTo>
                  <a:lnTo>
                    <a:pt x="82" y="194"/>
                  </a:lnTo>
                  <a:lnTo>
                    <a:pt x="81" y="196"/>
                  </a:lnTo>
                  <a:lnTo>
                    <a:pt x="80" y="199"/>
                  </a:lnTo>
                  <a:lnTo>
                    <a:pt x="77" y="201"/>
                  </a:lnTo>
                  <a:lnTo>
                    <a:pt x="77" y="201"/>
                  </a:lnTo>
                  <a:lnTo>
                    <a:pt x="75" y="201"/>
                  </a:lnTo>
                  <a:lnTo>
                    <a:pt x="74" y="202"/>
                  </a:lnTo>
                  <a:lnTo>
                    <a:pt x="72" y="205"/>
                  </a:lnTo>
                  <a:lnTo>
                    <a:pt x="71" y="209"/>
                  </a:lnTo>
                  <a:lnTo>
                    <a:pt x="70" y="212"/>
                  </a:lnTo>
                  <a:lnTo>
                    <a:pt x="70" y="212"/>
                  </a:lnTo>
                  <a:lnTo>
                    <a:pt x="68" y="213"/>
                  </a:lnTo>
                  <a:lnTo>
                    <a:pt x="67" y="213"/>
                  </a:lnTo>
                  <a:lnTo>
                    <a:pt x="65" y="211"/>
                  </a:lnTo>
                  <a:lnTo>
                    <a:pt x="64" y="208"/>
                  </a:lnTo>
                  <a:lnTo>
                    <a:pt x="63" y="206"/>
                  </a:lnTo>
                  <a:lnTo>
                    <a:pt x="60" y="206"/>
                  </a:lnTo>
                  <a:lnTo>
                    <a:pt x="60" y="206"/>
                  </a:lnTo>
                  <a:lnTo>
                    <a:pt x="57" y="206"/>
                  </a:lnTo>
                  <a:lnTo>
                    <a:pt x="55" y="208"/>
                  </a:lnTo>
                  <a:lnTo>
                    <a:pt x="57" y="211"/>
                  </a:lnTo>
                  <a:lnTo>
                    <a:pt x="58" y="215"/>
                  </a:lnTo>
                  <a:lnTo>
                    <a:pt x="58" y="215"/>
                  </a:lnTo>
                  <a:lnTo>
                    <a:pt x="58" y="218"/>
                  </a:lnTo>
                  <a:lnTo>
                    <a:pt x="57" y="218"/>
                  </a:lnTo>
                  <a:lnTo>
                    <a:pt x="53" y="218"/>
                  </a:lnTo>
                  <a:lnTo>
                    <a:pt x="50" y="221"/>
                  </a:lnTo>
                  <a:lnTo>
                    <a:pt x="50" y="221"/>
                  </a:lnTo>
                  <a:lnTo>
                    <a:pt x="45" y="222"/>
                  </a:lnTo>
                  <a:lnTo>
                    <a:pt x="41" y="223"/>
                  </a:lnTo>
                  <a:lnTo>
                    <a:pt x="37" y="223"/>
                  </a:lnTo>
                  <a:lnTo>
                    <a:pt x="34" y="226"/>
                  </a:lnTo>
                  <a:lnTo>
                    <a:pt x="34" y="226"/>
                  </a:lnTo>
                  <a:lnTo>
                    <a:pt x="34" y="228"/>
                  </a:lnTo>
                  <a:lnTo>
                    <a:pt x="34" y="228"/>
                  </a:lnTo>
                  <a:lnTo>
                    <a:pt x="37" y="229"/>
                  </a:lnTo>
                  <a:lnTo>
                    <a:pt x="40" y="230"/>
                  </a:lnTo>
                  <a:lnTo>
                    <a:pt x="43" y="232"/>
                  </a:lnTo>
                  <a:lnTo>
                    <a:pt x="43" y="232"/>
                  </a:lnTo>
                  <a:lnTo>
                    <a:pt x="43" y="233"/>
                  </a:lnTo>
                  <a:lnTo>
                    <a:pt x="41" y="233"/>
                  </a:lnTo>
                  <a:lnTo>
                    <a:pt x="38" y="233"/>
                  </a:lnTo>
                  <a:lnTo>
                    <a:pt x="28" y="232"/>
                  </a:lnTo>
                  <a:lnTo>
                    <a:pt x="28" y="232"/>
                  </a:lnTo>
                  <a:lnTo>
                    <a:pt x="26" y="233"/>
                  </a:lnTo>
                  <a:lnTo>
                    <a:pt x="24" y="235"/>
                  </a:lnTo>
                  <a:lnTo>
                    <a:pt x="23" y="238"/>
                  </a:lnTo>
                  <a:lnTo>
                    <a:pt x="20" y="238"/>
                  </a:lnTo>
                  <a:lnTo>
                    <a:pt x="20" y="238"/>
                  </a:lnTo>
                  <a:lnTo>
                    <a:pt x="17" y="239"/>
                  </a:lnTo>
                  <a:lnTo>
                    <a:pt x="14" y="240"/>
                  </a:lnTo>
                  <a:lnTo>
                    <a:pt x="13" y="243"/>
                  </a:lnTo>
                  <a:lnTo>
                    <a:pt x="13" y="246"/>
                  </a:lnTo>
                  <a:lnTo>
                    <a:pt x="13" y="246"/>
                  </a:lnTo>
                  <a:lnTo>
                    <a:pt x="14" y="248"/>
                  </a:lnTo>
                  <a:lnTo>
                    <a:pt x="13" y="249"/>
                  </a:lnTo>
                  <a:lnTo>
                    <a:pt x="10" y="249"/>
                  </a:lnTo>
                  <a:lnTo>
                    <a:pt x="7" y="248"/>
                  </a:lnTo>
                  <a:lnTo>
                    <a:pt x="7" y="248"/>
                  </a:lnTo>
                  <a:lnTo>
                    <a:pt x="4" y="246"/>
                  </a:lnTo>
                  <a:lnTo>
                    <a:pt x="3" y="249"/>
                  </a:lnTo>
                  <a:lnTo>
                    <a:pt x="0" y="255"/>
                  </a:lnTo>
                  <a:lnTo>
                    <a:pt x="0" y="255"/>
                  </a:lnTo>
                  <a:lnTo>
                    <a:pt x="0" y="258"/>
                  </a:lnTo>
                  <a:lnTo>
                    <a:pt x="3" y="259"/>
                  </a:lnTo>
                  <a:lnTo>
                    <a:pt x="4" y="260"/>
                  </a:lnTo>
                  <a:lnTo>
                    <a:pt x="6" y="262"/>
                  </a:lnTo>
                  <a:lnTo>
                    <a:pt x="6" y="262"/>
                  </a:lnTo>
                  <a:lnTo>
                    <a:pt x="3" y="266"/>
                  </a:lnTo>
                  <a:lnTo>
                    <a:pt x="3" y="267"/>
                  </a:lnTo>
                  <a:lnTo>
                    <a:pt x="4" y="269"/>
                  </a:lnTo>
                  <a:lnTo>
                    <a:pt x="4" y="269"/>
                  </a:lnTo>
                  <a:lnTo>
                    <a:pt x="6" y="269"/>
                  </a:lnTo>
                  <a:lnTo>
                    <a:pt x="6" y="272"/>
                  </a:lnTo>
                  <a:lnTo>
                    <a:pt x="3" y="275"/>
                  </a:lnTo>
                  <a:lnTo>
                    <a:pt x="3" y="275"/>
                  </a:lnTo>
                  <a:lnTo>
                    <a:pt x="1" y="276"/>
                  </a:lnTo>
                  <a:lnTo>
                    <a:pt x="0" y="277"/>
                  </a:lnTo>
                  <a:lnTo>
                    <a:pt x="3" y="282"/>
                  </a:lnTo>
                  <a:lnTo>
                    <a:pt x="3" y="282"/>
                  </a:lnTo>
                  <a:lnTo>
                    <a:pt x="3" y="285"/>
                  </a:lnTo>
                  <a:lnTo>
                    <a:pt x="1" y="286"/>
                  </a:lnTo>
                  <a:lnTo>
                    <a:pt x="0" y="289"/>
                  </a:lnTo>
                  <a:lnTo>
                    <a:pt x="1" y="292"/>
                  </a:lnTo>
                  <a:lnTo>
                    <a:pt x="1" y="292"/>
                  </a:lnTo>
                  <a:lnTo>
                    <a:pt x="4" y="293"/>
                  </a:lnTo>
                  <a:lnTo>
                    <a:pt x="6" y="293"/>
                  </a:lnTo>
                  <a:lnTo>
                    <a:pt x="8" y="293"/>
                  </a:lnTo>
                  <a:lnTo>
                    <a:pt x="10" y="295"/>
                  </a:lnTo>
                  <a:lnTo>
                    <a:pt x="10" y="295"/>
                  </a:lnTo>
                  <a:lnTo>
                    <a:pt x="11" y="296"/>
                  </a:lnTo>
                  <a:lnTo>
                    <a:pt x="14" y="296"/>
                  </a:lnTo>
                  <a:lnTo>
                    <a:pt x="21" y="290"/>
                  </a:lnTo>
                  <a:lnTo>
                    <a:pt x="21" y="290"/>
                  </a:lnTo>
                  <a:lnTo>
                    <a:pt x="23" y="289"/>
                  </a:lnTo>
                  <a:lnTo>
                    <a:pt x="24" y="289"/>
                  </a:lnTo>
                  <a:lnTo>
                    <a:pt x="26" y="290"/>
                  </a:lnTo>
                  <a:lnTo>
                    <a:pt x="26" y="293"/>
                  </a:lnTo>
                  <a:lnTo>
                    <a:pt x="26" y="295"/>
                  </a:lnTo>
                  <a:lnTo>
                    <a:pt x="24" y="295"/>
                  </a:lnTo>
                  <a:lnTo>
                    <a:pt x="24" y="295"/>
                  </a:lnTo>
                  <a:lnTo>
                    <a:pt x="20" y="295"/>
                  </a:lnTo>
                  <a:lnTo>
                    <a:pt x="17" y="296"/>
                  </a:lnTo>
                  <a:lnTo>
                    <a:pt x="16" y="299"/>
                  </a:lnTo>
                  <a:lnTo>
                    <a:pt x="16" y="302"/>
                  </a:lnTo>
                  <a:lnTo>
                    <a:pt x="16" y="302"/>
                  </a:lnTo>
                  <a:lnTo>
                    <a:pt x="14" y="304"/>
                  </a:lnTo>
                  <a:lnTo>
                    <a:pt x="13" y="304"/>
                  </a:lnTo>
                  <a:lnTo>
                    <a:pt x="10" y="303"/>
                  </a:lnTo>
                  <a:lnTo>
                    <a:pt x="8" y="300"/>
                  </a:lnTo>
                  <a:lnTo>
                    <a:pt x="8" y="300"/>
                  </a:lnTo>
                  <a:lnTo>
                    <a:pt x="8" y="299"/>
                  </a:lnTo>
                  <a:lnTo>
                    <a:pt x="7" y="297"/>
                  </a:lnTo>
                  <a:lnTo>
                    <a:pt x="6" y="299"/>
                  </a:lnTo>
                  <a:lnTo>
                    <a:pt x="3" y="302"/>
                  </a:lnTo>
                  <a:lnTo>
                    <a:pt x="3" y="303"/>
                  </a:lnTo>
                  <a:lnTo>
                    <a:pt x="4" y="304"/>
                  </a:lnTo>
                  <a:lnTo>
                    <a:pt x="4" y="304"/>
                  </a:lnTo>
                  <a:lnTo>
                    <a:pt x="4" y="307"/>
                  </a:lnTo>
                  <a:lnTo>
                    <a:pt x="4" y="309"/>
                  </a:lnTo>
                  <a:lnTo>
                    <a:pt x="3" y="312"/>
                  </a:lnTo>
                  <a:lnTo>
                    <a:pt x="3" y="314"/>
                  </a:lnTo>
                  <a:lnTo>
                    <a:pt x="3" y="314"/>
                  </a:lnTo>
                  <a:lnTo>
                    <a:pt x="3" y="316"/>
                  </a:lnTo>
                  <a:lnTo>
                    <a:pt x="6" y="316"/>
                  </a:lnTo>
                  <a:lnTo>
                    <a:pt x="8" y="316"/>
                  </a:lnTo>
                  <a:lnTo>
                    <a:pt x="11" y="313"/>
                  </a:lnTo>
                  <a:lnTo>
                    <a:pt x="11" y="313"/>
                  </a:lnTo>
                  <a:lnTo>
                    <a:pt x="14" y="310"/>
                  </a:lnTo>
                  <a:lnTo>
                    <a:pt x="16" y="310"/>
                  </a:lnTo>
                  <a:lnTo>
                    <a:pt x="18" y="312"/>
                  </a:lnTo>
                  <a:lnTo>
                    <a:pt x="20" y="314"/>
                  </a:lnTo>
                  <a:lnTo>
                    <a:pt x="20" y="314"/>
                  </a:lnTo>
                  <a:lnTo>
                    <a:pt x="20" y="316"/>
                  </a:lnTo>
                  <a:lnTo>
                    <a:pt x="18" y="316"/>
                  </a:lnTo>
                  <a:lnTo>
                    <a:pt x="17" y="317"/>
                  </a:lnTo>
                  <a:lnTo>
                    <a:pt x="16" y="320"/>
                  </a:lnTo>
                  <a:lnTo>
                    <a:pt x="16" y="320"/>
                  </a:lnTo>
                  <a:lnTo>
                    <a:pt x="16" y="323"/>
                  </a:lnTo>
                  <a:lnTo>
                    <a:pt x="14" y="323"/>
                  </a:lnTo>
                  <a:lnTo>
                    <a:pt x="11" y="323"/>
                  </a:lnTo>
                  <a:lnTo>
                    <a:pt x="10" y="326"/>
                  </a:lnTo>
                  <a:lnTo>
                    <a:pt x="10" y="326"/>
                  </a:lnTo>
                  <a:lnTo>
                    <a:pt x="8" y="327"/>
                  </a:lnTo>
                  <a:lnTo>
                    <a:pt x="10" y="329"/>
                  </a:lnTo>
                  <a:lnTo>
                    <a:pt x="14" y="333"/>
                  </a:lnTo>
                  <a:lnTo>
                    <a:pt x="21" y="337"/>
                  </a:lnTo>
                  <a:lnTo>
                    <a:pt x="26" y="339"/>
                  </a:lnTo>
                  <a:lnTo>
                    <a:pt x="26" y="339"/>
                  </a:lnTo>
                  <a:lnTo>
                    <a:pt x="34" y="341"/>
                  </a:lnTo>
                  <a:lnTo>
                    <a:pt x="38" y="343"/>
                  </a:lnTo>
                  <a:lnTo>
                    <a:pt x="45" y="343"/>
                  </a:lnTo>
                  <a:lnTo>
                    <a:pt x="45" y="343"/>
                  </a:lnTo>
                  <a:lnTo>
                    <a:pt x="48" y="343"/>
                  </a:lnTo>
                  <a:lnTo>
                    <a:pt x="53" y="340"/>
                  </a:lnTo>
                  <a:lnTo>
                    <a:pt x="63" y="333"/>
                  </a:lnTo>
                  <a:lnTo>
                    <a:pt x="75" y="322"/>
                  </a:lnTo>
                  <a:lnTo>
                    <a:pt x="75" y="322"/>
                  </a:lnTo>
                  <a:lnTo>
                    <a:pt x="77" y="320"/>
                  </a:lnTo>
                  <a:lnTo>
                    <a:pt x="80" y="320"/>
                  </a:lnTo>
                  <a:lnTo>
                    <a:pt x="82" y="320"/>
                  </a:lnTo>
                  <a:lnTo>
                    <a:pt x="85" y="319"/>
                  </a:lnTo>
                  <a:lnTo>
                    <a:pt x="85" y="319"/>
                  </a:lnTo>
                  <a:lnTo>
                    <a:pt x="88" y="316"/>
                  </a:lnTo>
                  <a:lnTo>
                    <a:pt x="88" y="313"/>
                  </a:lnTo>
                  <a:lnTo>
                    <a:pt x="88" y="310"/>
                  </a:lnTo>
                  <a:lnTo>
                    <a:pt x="90" y="307"/>
                  </a:lnTo>
                  <a:lnTo>
                    <a:pt x="90" y="307"/>
                  </a:lnTo>
                  <a:lnTo>
                    <a:pt x="91" y="309"/>
                  </a:lnTo>
                  <a:lnTo>
                    <a:pt x="92" y="312"/>
                  </a:lnTo>
                  <a:lnTo>
                    <a:pt x="95" y="314"/>
                  </a:lnTo>
                  <a:lnTo>
                    <a:pt x="97" y="316"/>
                  </a:lnTo>
                  <a:lnTo>
                    <a:pt x="97" y="316"/>
                  </a:lnTo>
                  <a:lnTo>
                    <a:pt x="100" y="319"/>
                  </a:lnTo>
                  <a:lnTo>
                    <a:pt x="100" y="323"/>
                  </a:lnTo>
                  <a:lnTo>
                    <a:pt x="100" y="323"/>
                  </a:lnTo>
                  <a:lnTo>
                    <a:pt x="102" y="323"/>
                  </a:lnTo>
                  <a:lnTo>
                    <a:pt x="105" y="324"/>
                  </a:lnTo>
                  <a:lnTo>
                    <a:pt x="105" y="324"/>
                  </a:lnTo>
                  <a:lnTo>
                    <a:pt x="107" y="324"/>
                  </a:lnTo>
                  <a:lnTo>
                    <a:pt x="107" y="324"/>
                  </a:lnTo>
                  <a:lnTo>
                    <a:pt x="108" y="322"/>
                  </a:lnTo>
                  <a:lnTo>
                    <a:pt x="109" y="313"/>
                  </a:lnTo>
                  <a:lnTo>
                    <a:pt x="109" y="313"/>
                  </a:lnTo>
                  <a:lnTo>
                    <a:pt x="111" y="307"/>
                  </a:lnTo>
                  <a:lnTo>
                    <a:pt x="111" y="304"/>
                  </a:lnTo>
                  <a:lnTo>
                    <a:pt x="111" y="300"/>
                  </a:lnTo>
                  <a:lnTo>
                    <a:pt x="111" y="300"/>
                  </a:lnTo>
                  <a:lnTo>
                    <a:pt x="111" y="299"/>
                  </a:lnTo>
                  <a:lnTo>
                    <a:pt x="112" y="299"/>
                  </a:lnTo>
                  <a:lnTo>
                    <a:pt x="115" y="299"/>
                  </a:lnTo>
                  <a:lnTo>
                    <a:pt x="119" y="299"/>
                  </a:lnTo>
                  <a:lnTo>
                    <a:pt x="122" y="297"/>
                  </a:lnTo>
                  <a:lnTo>
                    <a:pt x="122" y="297"/>
                  </a:lnTo>
                  <a:lnTo>
                    <a:pt x="124" y="289"/>
                  </a:lnTo>
                  <a:lnTo>
                    <a:pt x="122" y="285"/>
                  </a:lnTo>
                  <a:lnTo>
                    <a:pt x="121" y="282"/>
                  </a:lnTo>
                  <a:lnTo>
                    <a:pt x="121" y="282"/>
                  </a:lnTo>
                  <a:lnTo>
                    <a:pt x="119" y="280"/>
                  </a:lnTo>
                  <a:lnTo>
                    <a:pt x="118" y="277"/>
                  </a:lnTo>
                  <a:lnTo>
                    <a:pt x="118" y="275"/>
                  </a:lnTo>
                  <a:lnTo>
                    <a:pt x="121" y="275"/>
                  </a:lnTo>
                  <a:lnTo>
                    <a:pt x="121" y="275"/>
                  </a:lnTo>
                  <a:lnTo>
                    <a:pt x="122" y="273"/>
                  </a:lnTo>
                  <a:lnTo>
                    <a:pt x="125" y="272"/>
                  </a:lnTo>
                  <a:lnTo>
                    <a:pt x="127" y="269"/>
                  </a:lnTo>
                  <a:lnTo>
                    <a:pt x="127" y="266"/>
                  </a:lnTo>
                  <a:lnTo>
                    <a:pt x="127" y="266"/>
                  </a:lnTo>
                  <a:lnTo>
                    <a:pt x="125" y="262"/>
                  </a:lnTo>
                  <a:lnTo>
                    <a:pt x="121" y="260"/>
                  </a:lnTo>
                  <a:lnTo>
                    <a:pt x="118" y="258"/>
                  </a:lnTo>
                  <a:lnTo>
                    <a:pt x="115" y="255"/>
                  </a:lnTo>
                  <a:lnTo>
                    <a:pt x="115" y="255"/>
                  </a:lnTo>
                  <a:lnTo>
                    <a:pt x="117" y="250"/>
                  </a:lnTo>
                  <a:lnTo>
                    <a:pt x="117" y="248"/>
                  </a:lnTo>
                  <a:lnTo>
                    <a:pt x="118" y="243"/>
                  </a:lnTo>
                  <a:lnTo>
                    <a:pt x="117" y="239"/>
                  </a:lnTo>
                  <a:lnTo>
                    <a:pt x="117" y="239"/>
                  </a:lnTo>
                  <a:lnTo>
                    <a:pt x="115" y="233"/>
                  </a:lnTo>
                  <a:lnTo>
                    <a:pt x="115" y="229"/>
                  </a:lnTo>
                  <a:lnTo>
                    <a:pt x="117" y="226"/>
                  </a:lnTo>
                  <a:lnTo>
                    <a:pt x="117" y="223"/>
                  </a:lnTo>
                  <a:lnTo>
                    <a:pt x="117" y="223"/>
                  </a:lnTo>
                  <a:lnTo>
                    <a:pt x="115" y="221"/>
                  </a:lnTo>
                  <a:lnTo>
                    <a:pt x="115" y="216"/>
                  </a:lnTo>
                  <a:lnTo>
                    <a:pt x="115" y="212"/>
                  </a:lnTo>
                  <a:lnTo>
                    <a:pt x="118" y="206"/>
                  </a:lnTo>
                  <a:lnTo>
                    <a:pt x="118" y="206"/>
                  </a:lnTo>
                  <a:lnTo>
                    <a:pt x="122" y="202"/>
                  </a:lnTo>
                  <a:lnTo>
                    <a:pt x="127" y="198"/>
                  </a:lnTo>
                  <a:lnTo>
                    <a:pt x="131" y="196"/>
                  </a:lnTo>
                  <a:lnTo>
                    <a:pt x="134" y="196"/>
                  </a:lnTo>
                  <a:lnTo>
                    <a:pt x="134" y="196"/>
                  </a:lnTo>
                  <a:lnTo>
                    <a:pt x="139" y="198"/>
                  </a:lnTo>
                  <a:lnTo>
                    <a:pt x="142" y="198"/>
                  </a:lnTo>
                  <a:lnTo>
                    <a:pt x="145" y="195"/>
                  </a:lnTo>
                  <a:lnTo>
                    <a:pt x="145" y="195"/>
                  </a:lnTo>
                  <a:lnTo>
                    <a:pt x="146" y="189"/>
                  </a:lnTo>
                  <a:lnTo>
                    <a:pt x="146" y="188"/>
                  </a:lnTo>
                  <a:lnTo>
                    <a:pt x="145" y="186"/>
                  </a:lnTo>
                  <a:lnTo>
                    <a:pt x="145" y="186"/>
                  </a:lnTo>
                  <a:lnTo>
                    <a:pt x="142" y="185"/>
                  </a:lnTo>
                  <a:lnTo>
                    <a:pt x="141" y="184"/>
                  </a:lnTo>
                  <a:lnTo>
                    <a:pt x="139" y="182"/>
                  </a:lnTo>
                  <a:lnTo>
                    <a:pt x="141" y="178"/>
                  </a:lnTo>
                  <a:lnTo>
                    <a:pt x="141" y="178"/>
                  </a:lnTo>
                  <a:lnTo>
                    <a:pt x="148" y="168"/>
                  </a:lnTo>
                  <a:lnTo>
                    <a:pt x="151" y="162"/>
                  </a:lnTo>
                  <a:lnTo>
                    <a:pt x="152" y="158"/>
                  </a:lnTo>
                  <a:lnTo>
                    <a:pt x="152" y="158"/>
                  </a:lnTo>
                  <a:lnTo>
                    <a:pt x="151" y="148"/>
                  </a:lnTo>
                  <a:lnTo>
                    <a:pt x="151" y="145"/>
                  </a:lnTo>
                  <a:lnTo>
                    <a:pt x="152" y="142"/>
                  </a:lnTo>
                  <a:lnTo>
                    <a:pt x="152" y="142"/>
                  </a:lnTo>
                  <a:lnTo>
                    <a:pt x="155" y="142"/>
                  </a:lnTo>
                  <a:lnTo>
                    <a:pt x="158" y="142"/>
                  </a:lnTo>
                  <a:lnTo>
                    <a:pt x="161" y="141"/>
                  </a:lnTo>
                  <a:lnTo>
                    <a:pt x="165" y="139"/>
                  </a:lnTo>
                  <a:lnTo>
                    <a:pt x="165" y="139"/>
                  </a:lnTo>
                  <a:lnTo>
                    <a:pt x="166" y="138"/>
                  </a:lnTo>
                  <a:lnTo>
                    <a:pt x="166" y="135"/>
                  </a:lnTo>
                  <a:lnTo>
                    <a:pt x="166" y="132"/>
                  </a:lnTo>
                  <a:lnTo>
                    <a:pt x="168" y="131"/>
                  </a:lnTo>
                  <a:lnTo>
                    <a:pt x="168" y="131"/>
                  </a:lnTo>
                  <a:lnTo>
                    <a:pt x="172" y="125"/>
                  </a:lnTo>
                  <a:lnTo>
                    <a:pt x="176" y="118"/>
                  </a:lnTo>
                  <a:lnTo>
                    <a:pt x="176" y="118"/>
                  </a:lnTo>
                  <a:lnTo>
                    <a:pt x="179" y="115"/>
                  </a:lnTo>
                  <a:lnTo>
                    <a:pt x="181" y="112"/>
                  </a:lnTo>
                  <a:lnTo>
                    <a:pt x="179" y="110"/>
                  </a:lnTo>
                  <a:lnTo>
                    <a:pt x="179" y="110"/>
                  </a:lnTo>
                  <a:lnTo>
                    <a:pt x="179" y="108"/>
                  </a:lnTo>
                  <a:lnTo>
                    <a:pt x="181" y="105"/>
                  </a:lnTo>
                  <a:lnTo>
                    <a:pt x="183" y="102"/>
                  </a:lnTo>
                  <a:lnTo>
                    <a:pt x="185" y="98"/>
                  </a:lnTo>
                  <a:lnTo>
                    <a:pt x="185" y="98"/>
                  </a:lnTo>
                  <a:lnTo>
                    <a:pt x="185" y="95"/>
                  </a:lnTo>
                  <a:lnTo>
                    <a:pt x="189" y="93"/>
                  </a:lnTo>
                  <a:lnTo>
                    <a:pt x="192" y="90"/>
                  </a:lnTo>
                  <a:lnTo>
                    <a:pt x="196" y="90"/>
                  </a:lnTo>
                  <a:lnTo>
                    <a:pt x="196" y="90"/>
                  </a:lnTo>
                  <a:lnTo>
                    <a:pt x="205" y="90"/>
                  </a:lnTo>
                  <a:lnTo>
                    <a:pt x="208" y="88"/>
                  </a:lnTo>
                  <a:lnTo>
                    <a:pt x="209" y="85"/>
                  </a:lnTo>
                  <a:lnTo>
                    <a:pt x="209" y="85"/>
                  </a:lnTo>
                  <a:lnTo>
                    <a:pt x="208" y="77"/>
                  </a:lnTo>
                  <a:lnTo>
                    <a:pt x="209" y="74"/>
                  </a:lnTo>
                  <a:lnTo>
                    <a:pt x="210" y="73"/>
                  </a:lnTo>
                  <a:lnTo>
                    <a:pt x="212" y="74"/>
                  </a:lnTo>
                  <a:lnTo>
                    <a:pt x="212" y="74"/>
                  </a:lnTo>
                  <a:lnTo>
                    <a:pt x="218" y="75"/>
                  </a:lnTo>
                  <a:lnTo>
                    <a:pt x="222" y="75"/>
                  </a:lnTo>
                  <a:lnTo>
                    <a:pt x="226" y="75"/>
                  </a:lnTo>
                  <a:lnTo>
                    <a:pt x="229" y="77"/>
                  </a:lnTo>
                  <a:lnTo>
                    <a:pt x="229" y="77"/>
                  </a:lnTo>
                  <a:lnTo>
                    <a:pt x="233" y="78"/>
                  </a:lnTo>
                  <a:lnTo>
                    <a:pt x="236" y="78"/>
                  </a:lnTo>
                  <a:lnTo>
                    <a:pt x="239" y="77"/>
                  </a:lnTo>
                  <a:lnTo>
                    <a:pt x="240" y="74"/>
                  </a:lnTo>
                  <a:lnTo>
                    <a:pt x="240" y="74"/>
                  </a:lnTo>
                  <a:lnTo>
                    <a:pt x="240" y="68"/>
                  </a:lnTo>
                  <a:lnTo>
                    <a:pt x="242" y="64"/>
                  </a:lnTo>
                  <a:lnTo>
                    <a:pt x="245" y="61"/>
                  </a:lnTo>
                  <a:lnTo>
                    <a:pt x="246" y="61"/>
                  </a:lnTo>
                  <a:lnTo>
                    <a:pt x="249" y="61"/>
                  </a:lnTo>
                  <a:lnTo>
                    <a:pt x="249" y="61"/>
                  </a:lnTo>
                  <a:lnTo>
                    <a:pt x="250" y="63"/>
                  </a:lnTo>
                  <a:lnTo>
                    <a:pt x="250" y="63"/>
                  </a:lnTo>
                  <a:lnTo>
                    <a:pt x="253" y="58"/>
                  </a:lnTo>
                  <a:lnTo>
                    <a:pt x="255" y="57"/>
                  </a:lnTo>
                  <a:lnTo>
                    <a:pt x="259" y="54"/>
                  </a:lnTo>
                  <a:lnTo>
                    <a:pt x="262" y="54"/>
                  </a:lnTo>
                  <a:lnTo>
                    <a:pt x="262" y="54"/>
                  </a:lnTo>
                  <a:lnTo>
                    <a:pt x="266" y="57"/>
                  </a:lnTo>
                  <a:lnTo>
                    <a:pt x="269" y="61"/>
                  </a:lnTo>
                  <a:lnTo>
                    <a:pt x="273" y="65"/>
                  </a:lnTo>
                  <a:lnTo>
                    <a:pt x="279" y="67"/>
                  </a:lnTo>
                  <a:lnTo>
                    <a:pt x="279" y="67"/>
                  </a:lnTo>
                  <a:lnTo>
                    <a:pt x="290" y="70"/>
                  </a:lnTo>
                  <a:lnTo>
                    <a:pt x="293" y="70"/>
                  </a:lnTo>
                  <a:lnTo>
                    <a:pt x="296" y="68"/>
                  </a:lnTo>
                  <a:lnTo>
                    <a:pt x="296" y="68"/>
                  </a:lnTo>
                  <a:lnTo>
                    <a:pt x="299" y="67"/>
                  </a:lnTo>
                  <a:lnTo>
                    <a:pt x="302" y="68"/>
                  </a:lnTo>
                  <a:lnTo>
                    <a:pt x="304" y="68"/>
                  </a:lnTo>
                  <a:lnTo>
                    <a:pt x="309" y="68"/>
                  </a:lnTo>
                  <a:lnTo>
                    <a:pt x="309" y="68"/>
                  </a:lnTo>
                  <a:lnTo>
                    <a:pt x="310" y="68"/>
                  </a:lnTo>
                  <a:lnTo>
                    <a:pt x="311" y="70"/>
                  </a:lnTo>
                  <a:lnTo>
                    <a:pt x="313" y="71"/>
                  </a:lnTo>
                  <a:lnTo>
                    <a:pt x="314" y="73"/>
                  </a:lnTo>
                  <a:lnTo>
                    <a:pt x="317" y="71"/>
                  </a:lnTo>
                  <a:lnTo>
                    <a:pt x="317" y="71"/>
                  </a:lnTo>
                  <a:lnTo>
                    <a:pt x="320" y="67"/>
                  </a:lnTo>
                  <a:lnTo>
                    <a:pt x="320" y="64"/>
                  </a:lnTo>
                  <a:lnTo>
                    <a:pt x="321" y="63"/>
                  </a:lnTo>
                  <a:lnTo>
                    <a:pt x="324" y="63"/>
                  </a:lnTo>
                  <a:lnTo>
                    <a:pt x="324" y="63"/>
                  </a:lnTo>
                  <a:lnTo>
                    <a:pt x="327" y="63"/>
                  </a:lnTo>
                  <a:lnTo>
                    <a:pt x="329" y="61"/>
                  </a:lnTo>
                  <a:lnTo>
                    <a:pt x="329" y="57"/>
                  </a:lnTo>
                  <a:lnTo>
                    <a:pt x="327" y="48"/>
                  </a:lnTo>
                  <a:lnTo>
                    <a:pt x="327" y="48"/>
                  </a:lnTo>
                  <a:lnTo>
                    <a:pt x="329" y="47"/>
                  </a:lnTo>
                  <a:lnTo>
                    <a:pt x="329" y="46"/>
                  </a:lnTo>
                  <a:lnTo>
                    <a:pt x="333" y="43"/>
                  </a:lnTo>
                  <a:lnTo>
                    <a:pt x="336" y="41"/>
                  </a:lnTo>
                  <a:lnTo>
                    <a:pt x="337" y="38"/>
                  </a:lnTo>
                  <a:lnTo>
                    <a:pt x="337" y="38"/>
                  </a:lnTo>
                  <a:lnTo>
                    <a:pt x="339" y="37"/>
                  </a:lnTo>
                  <a:lnTo>
                    <a:pt x="340" y="36"/>
                  </a:lnTo>
                  <a:lnTo>
                    <a:pt x="344" y="36"/>
                  </a:lnTo>
                  <a:lnTo>
                    <a:pt x="350" y="36"/>
                  </a:lnTo>
                  <a:lnTo>
                    <a:pt x="353" y="34"/>
                  </a:lnTo>
                  <a:lnTo>
                    <a:pt x="353" y="34"/>
                  </a:lnTo>
                  <a:lnTo>
                    <a:pt x="356" y="31"/>
                  </a:lnTo>
                  <a:lnTo>
                    <a:pt x="360" y="31"/>
                  </a:lnTo>
                  <a:lnTo>
                    <a:pt x="363" y="31"/>
                  </a:lnTo>
                  <a:lnTo>
                    <a:pt x="367" y="34"/>
                  </a:lnTo>
                  <a:lnTo>
                    <a:pt x="367" y="34"/>
                  </a:lnTo>
                  <a:lnTo>
                    <a:pt x="370" y="37"/>
                  </a:lnTo>
                  <a:lnTo>
                    <a:pt x="375" y="40"/>
                  </a:lnTo>
                  <a:lnTo>
                    <a:pt x="381" y="43"/>
                  </a:lnTo>
                  <a:lnTo>
                    <a:pt x="383" y="44"/>
                  </a:lnTo>
                  <a:lnTo>
                    <a:pt x="383" y="46"/>
                  </a:lnTo>
                  <a:lnTo>
                    <a:pt x="383" y="46"/>
                  </a:lnTo>
                  <a:lnTo>
                    <a:pt x="383" y="54"/>
                  </a:lnTo>
                  <a:lnTo>
                    <a:pt x="383" y="54"/>
                  </a:lnTo>
                  <a:lnTo>
                    <a:pt x="387" y="51"/>
                  </a:lnTo>
                  <a:lnTo>
                    <a:pt x="391" y="51"/>
                  </a:lnTo>
                  <a:lnTo>
                    <a:pt x="391" y="51"/>
                  </a:lnTo>
                  <a:lnTo>
                    <a:pt x="394" y="50"/>
                  </a:lnTo>
                  <a:lnTo>
                    <a:pt x="397" y="47"/>
                  </a:lnTo>
                  <a:lnTo>
                    <a:pt x="401" y="46"/>
                  </a:lnTo>
                  <a:lnTo>
                    <a:pt x="404" y="44"/>
                  </a:lnTo>
                  <a:lnTo>
                    <a:pt x="404" y="44"/>
                  </a:lnTo>
                  <a:lnTo>
                    <a:pt x="407" y="44"/>
                  </a:lnTo>
                  <a:lnTo>
                    <a:pt x="408" y="44"/>
                  </a:lnTo>
                  <a:lnTo>
                    <a:pt x="411" y="43"/>
                  </a:lnTo>
                  <a:lnTo>
                    <a:pt x="412" y="38"/>
                  </a:lnTo>
                  <a:lnTo>
                    <a:pt x="412" y="38"/>
                  </a:lnTo>
                  <a:lnTo>
                    <a:pt x="408" y="37"/>
                  </a:lnTo>
                  <a:lnTo>
                    <a:pt x="405" y="37"/>
                  </a:lnTo>
                  <a:lnTo>
                    <a:pt x="401" y="37"/>
                  </a:lnTo>
                  <a:lnTo>
                    <a:pt x="400" y="40"/>
                  </a:lnTo>
                  <a:lnTo>
                    <a:pt x="400" y="4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7" name="Google Shape;1427;p19"/>
            <p:cNvSpPr/>
            <p:nvPr/>
          </p:nvSpPr>
          <p:spPr>
            <a:xfrm>
              <a:off x="8529849" y="2337998"/>
              <a:ext cx="347508" cy="219883"/>
            </a:xfrm>
            <a:custGeom>
              <a:rect b="b" l="l" r="r" t="t"/>
              <a:pathLst>
                <a:path extrusionOk="0" h="143" w="226">
                  <a:moveTo>
                    <a:pt x="224" y="90"/>
                  </a:moveTo>
                  <a:lnTo>
                    <a:pt x="224" y="90"/>
                  </a:lnTo>
                  <a:lnTo>
                    <a:pt x="219" y="87"/>
                  </a:lnTo>
                  <a:lnTo>
                    <a:pt x="214" y="86"/>
                  </a:lnTo>
                  <a:lnTo>
                    <a:pt x="210" y="86"/>
                  </a:lnTo>
                  <a:lnTo>
                    <a:pt x="210" y="86"/>
                  </a:lnTo>
                  <a:lnTo>
                    <a:pt x="207" y="84"/>
                  </a:lnTo>
                  <a:lnTo>
                    <a:pt x="203" y="81"/>
                  </a:lnTo>
                  <a:lnTo>
                    <a:pt x="199" y="77"/>
                  </a:lnTo>
                  <a:lnTo>
                    <a:pt x="194" y="74"/>
                  </a:lnTo>
                  <a:lnTo>
                    <a:pt x="194" y="74"/>
                  </a:lnTo>
                  <a:lnTo>
                    <a:pt x="183" y="70"/>
                  </a:lnTo>
                  <a:lnTo>
                    <a:pt x="179" y="67"/>
                  </a:lnTo>
                  <a:lnTo>
                    <a:pt x="176" y="64"/>
                  </a:lnTo>
                  <a:lnTo>
                    <a:pt x="176" y="64"/>
                  </a:lnTo>
                  <a:lnTo>
                    <a:pt x="172" y="60"/>
                  </a:lnTo>
                  <a:lnTo>
                    <a:pt x="166" y="57"/>
                  </a:lnTo>
                  <a:lnTo>
                    <a:pt x="162" y="54"/>
                  </a:lnTo>
                  <a:lnTo>
                    <a:pt x="159" y="52"/>
                  </a:lnTo>
                  <a:lnTo>
                    <a:pt x="159" y="52"/>
                  </a:lnTo>
                  <a:lnTo>
                    <a:pt x="156" y="46"/>
                  </a:lnTo>
                  <a:lnTo>
                    <a:pt x="152" y="39"/>
                  </a:lnTo>
                  <a:lnTo>
                    <a:pt x="152" y="39"/>
                  </a:lnTo>
                  <a:lnTo>
                    <a:pt x="149" y="32"/>
                  </a:lnTo>
                  <a:lnTo>
                    <a:pt x="148" y="29"/>
                  </a:lnTo>
                  <a:lnTo>
                    <a:pt x="146" y="29"/>
                  </a:lnTo>
                  <a:lnTo>
                    <a:pt x="146" y="29"/>
                  </a:lnTo>
                  <a:lnTo>
                    <a:pt x="132" y="27"/>
                  </a:lnTo>
                  <a:lnTo>
                    <a:pt x="125" y="27"/>
                  </a:lnTo>
                  <a:lnTo>
                    <a:pt x="122" y="26"/>
                  </a:lnTo>
                  <a:lnTo>
                    <a:pt x="122" y="26"/>
                  </a:lnTo>
                  <a:lnTo>
                    <a:pt x="122" y="26"/>
                  </a:lnTo>
                  <a:lnTo>
                    <a:pt x="121" y="16"/>
                  </a:lnTo>
                  <a:lnTo>
                    <a:pt x="119" y="10"/>
                  </a:lnTo>
                  <a:lnTo>
                    <a:pt x="118" y="9"/>
                  </a:lnTo>
                  <a:lnTo>
                    <a:pt x="116" y="9"/>
                  </a:lnTo>
                  <a:lnTo>
                    <a:pt x="116" y="9"/>
                  </a:lnTo>
                  <a:lnTo>
                    <a:pt x="109" y="6"/>
                  </a:lnTo>
                  <a:lnTo>
                    <a:pt x="103" y="5"/>
                  </a:lnTo>
                  <a:lnTo>
                    <a:pt x="103" y="5"/>
                  </a:lnTo>
                  <a:lnTo>
                    <a:pt x="98" y="0"/>
                  </a:lnTo>
                  <a:lnTo>
                    <a:pt x="95" y="0"/>
                  </a:lnTo>
                  <a:lnTo>
                    <a:pt x="92" y="2"/>
                  </a:lnTo>
                  <a:lnTo>
                    <a:pt x="92" y="2"/>
                  </a:lnTo>
                  <a:lnTo>
                    <a:pt x="89" y="3"/>
                  </a:lnTo>
                  <a:lnTo>
                    <a:pt x="86" y="5"/>
                  </a:lnTo>
                  <a:lnTo>
                    <a:pt x="86" y="5"/>
                  </a:lnTo>
                  <a:lnTo>
                    <a:pt x="85" y="6"/>
                  </a:lnTo>
                  <a:lnTo>
                    <a:pt x="84" y="7"/>
                  </a:lnTo>
                  <a:lnTo>
                    <a:pt x="82" y="10"/>
                  </a:lnTo>
                  <a:lnTo>
                    <a:pt x="81" y="10"/>
                  </a:lnTo>
                  <a:lnTo>
                    <a:pt x="81" y="10"/>
                  </a:lnTo>
                  <a:lnTo>
                    <a:pt x="76" y="12"/>
                  </a:lnTo>
                  <a:lnTo>
                    <a:pt x="72" y="13"/>
                  </a:lnTo>
                  <a:lnTo>
                    <a:pt x="69" y="16"/>
                  </a:lnTo>
                  <a:lnTo>
                    <a:pt x="69" y="19"/>
                  </a:lnTo>
                  <a:lnTo>
                    <a:pt x="69" y="19"/>
                  </a:lnTo>
                  <a:lnTo>
                    <a:pt x="68" y="25"/>
                  </a:lnTo>
                  <a:lnTo>
                    <a:pt x="66" y="26"/>
                  </a:lnTo>
                  <a:lnTo>
                    <a:pt x="64" y="27"/>
                  </a:lnTo>
                  <a:lnTo>
                    <a:pt x="64" y="27"/>
                  </a:lnTo>
                  <a:lnTo>
                    <a:pt x="58" y="26"/>
                  </a:lnTo>
                  <a:lnTo>
                    <a:pt x="52" y="25"/>
                  </a:lnTo>
                  <a:lnTo>
                    <a:pt x="52" y="25"/>
                  </a:lnTo>
                  <a:lnTo>
                    <a:pt x="51" y="25"/>
                  </a:lnTo>
                  <a:lnTo>
                    <a:pt x="48" y="26"/>
                  </a:lnTo>
                  <a:lnTo>
                    <a:pt x="44" y="25"/>
                  </a:lnTo>
                  <a:lnTo>
                    <a:pt x="41" y="22"/>
                  </a:lnTo>
                  <a:lnTo>
                    <a:pt x="41" y="22"/>
                  </a:lnTo>
                  <a:lnTo>
                    <a:pt x="35" y="16"/>
                  </a:lnTo>
                  <a:lnTo>
                    <a:pt x="31" y="10"/>
                  </a:lnTo>
                  <a:lnTo>
                    <a:pt x="25" y="7"/>
                  </a:lnTo>
                  <a:lnTo>
                    <a:pt x="21" y="6"/>
                  </a:lnTo>
                  <a:lnTo>
                    <a:pt x="21" y="6"/>
                  </a:lnTo>
                  <a:lnTo>
                    <a:pt x="15" y="6"/>
                  </a:lnTo>
                  <a:lnTo>
                    <a:pt x="10" y="7"/>
                  </a:lnTo>
                  <a:lnTo>
                    <a:pt x="7" y="9"/>
                  </a:lnTo>
                  <a:lnTo>
                    <a:pt x="5" y="10"/>
                  </a:lnTo>
                  <a:lnTo>
                    <a:pt x="4" y="12"/>
                  </a:lnTo>
                  <a:lnTo>
                    <a:pt x="4" y="15"/>
                  </a:lnTo>
                  <a:lnTo>
                    <a:pt x="4" y="15"/>
                  </a:lnTo>
                  <a:lnTo>
                    <a:pt x="7" y="13"/>
                  </a:lnTo>
                  <a:lnTo>
                    <a:pt x="12" y="12"/>
                  </a:lnTo>
                  <a:lnTo>
                    <a:pt x="12" y="12"/>
                  </a:lnTo>
                  <a:lnTo>
                    <a:pt x="15" y="13"/>
                  </a:lnTo>
                  <a:lnTo>
                    <a:pt x="18" y="15"/>
                  </a:lnTo>
                  <a:lnTo>
                    <a:pt x="20" y="20"/>
                  </a:lnTo>
                  <a:lnTo>
                    <a:pt x="21" y="25"/>
                  </a:lnTo>
                  <a:lnTo>
                    <a:pt x="22" y="26"/>
                  </a:lnTo>
                  <a:lnTo>
                    <a:pt x="24" y="27"/>
                  </a:lnTo>
                  <a:lnTo>
                    <a:pt x="24" y="27"/>
                  </a:lnTo>
                  <a:lnTo>
                    <a:pt x="28" y="29"/>
                  </a:lnTo>
                  <a:lnTo>
                    <a:pt x="32" y="32"/>
                  </a:lnTo>
                  <a:lnTo>
                    <a:pt x="34" y="34"/>
                  </a:lnTo>
                  <a:lnTo>
                    <a:pt x="34" y="36"/>
                  </a:lnTo>
                  <a:lnTo>
                    <a:pt x="32" y="36"/>
                  </a:lnTo>
                  <a:lnTo>
                    <a:pt x="32" y="36"/>
                  </a:lnTo>
                  <a:lnTo>
                    <a:pt x="28" y="37"/>
                  </a:lnTo>
                  <a:lnTo>
                    <a:pt x="24" y="39"/>
                  </a:lnTo>
                  <a:lnTo>
                    <a:pt x="20" y="40"/>
                  </a:lnTo>
                  <a:lnTo>
                    <a:pt x="15" y="40"/>
                  </a:lnTo>
                  <a:lnTo>
                    <a:pt x="15" y="40"/>
                  </a:lnTo>
                  <a:lnTo>
                    <a:pt x="7" y="36"/>
                  </a:lnTo>
                  <a:lnTo>
                    <a:pt x="2" y="36"/>
                  </a:lnTo>
                  <a:lnTo>
                    <a:pt x="2" y="37"/>
                  </a:lnTo>
                  <a:lnTo>
                    <a:pt x="1" y="40"/>
                  </a:lnTo>
                  <a:lnTo>
                    <a:pt x="1" y="40"/>
                  </a:lnTo>
                  <a:lnTo>
                    <a:pt x="0" y="44"/>
                  </a:lnTo>
                  <a:lnTo>
                    <a:pt x="0" y="49"/>
                  </a:lnTo>
                  <a:lnTo>
                    <a:pt x="0" y="52"/>
                  </a:lnTo>
                  <a:lnTo>
                    <a:pt x="4" y="53"/>
                  </a:lnTo>
                  <a:lnTo>
                    <a:pt x="4" y="53"/>
                  </a:lnTo>
                  <a:lnTo>
                    <a:pt x="8" y="53"/>
                  </a:lnTo>
                  <a:lnTo>
                    <a:pt x="10" y="56"/>
                  </a:lnTo>
                  <a:lnTo>
                    <a:pt x="8" y="59"/>
                  </a:lnTo>
                  <a:lnTo>
                    <a:pt x="5" y="63"/>
                  </a:lnTo>
                  <a:lnTo>
                    <a:pt x="5" y="63"/>
                  </a:lnTo>
                  <a:lnTo>
                    <a:pt x="4" y="64"/>
                  </a:lnTo>
                  <a:lnTo>
                    <a:pt x="4" y="64"/>
                  </a:lnTo>
                  <a:lnTo>
                    <a:pt x="7" y="64"/>
                  </a:lnTo>
                  <a:lnTo>
                    <a:pt x="11" y="64"/>
                  </a:lnTo>
                  <a:lnTo>
                    <a:pt x="14" y="66"/>
                  </a:lnTo>
                  <a:lnTo>
                    <a:pt x="14" y="67"/>
                  </a:lnTo>
                  <a:lnTo>
                    <a:pt x="14" y="67"/>
                  </a:lnTo>
                  <a:lnTo>
                    <a:pt x="15" y="70"/>
                  </a:lnTo>
                  <a:lnTo>
                    <a:pt x="17" y="71"/>
                  </a:lnTo>
                  <a:lnTo>
                    <a:pt x="18" y="74"/>
                  </a:lnTo>
                  <a:lnTo>
                    <a:pt x="18" y="80"/>
                  </a:lnTo>
                  <a:lnTo>
                    <a:pt x="18" y="80"/>
                  </a:lnTo>
                  <a:lnTo>
                    <a:pt x="17" y="90"/>
                  </a:lnTo>
                  <a:lnTo>
                    <a:pt x="18" y="101"/>
                  </a:lnTo>
                  <a:lnTo>
                    <a:pt x="18" y="101"/>
                  </a:lnTo>
                  <a:lnTo>
                    <a:pt x="25" y="100"/>
                  </a:lnTo>
                  <a:lnTo>
                    <a:pt x="28" y="100"/>
                  </a:lnTo>
                  <a:lnTo>
                    <a:pt x="31" y="99"/>
                  </a:lnTo>
                  <a:lnTo>
                    <a:pt x="31" y="99"/>
                  </a:lnTo>
                  <a:lnTo>
                    <a:pt x="37" y="93"/>
                  </a:lnTo>
                  <a:lnTo>
                    <a:pt x="41" y="90"/>
                  </a:lnTo>
                  <a:lnTo>
                    <a:pt x="45" y="89"/>
                  </a:lnTo>
                  <a:lnTo>
                    <a:pt x="45" y="89"/>
                  </a:lnTo>
                  <a:lnTo>
                    <a:pt x="51" y="89"/>
                  </a:lnTo>
                  <a:lnTo>
                    <a:pt x="54" y="89"/>
                  </a:lnTo>
                  <a:lnTo>
                    <a:pt x="56" y="87"/>
                  </a:lnTo>
                  <a:lnTo>
                    <a:pt x="56" y="87"/>
                  </a:lnTo>
                  <a:lnTo>
                    <a:pt x="59" y="86"/>
                  </a:lnTo>
                  <a:lnTo>
                    <a:pt x="65" y="84"/>
                  </a:lnTo>
                  <a:lnTo>
                    <a:pt x="71" y="86"/>
                  </a:lnTo>
                  <a:lnTo>
                    <a:pt x="75" y="87"/>
                  </a:lnTo>
                  <a:lnTo>
                    <a:pt x="75" y="87"/>
                  </a:lnTo>
                  <a:lnTo>
                    <a:pt x="78" y="90"/>
                  </a:lnTo>
                  <a:lnTo>
                    <a:pt x="81" y="91"/>
                  </a:lnTo>
                  <a:lnTo>
                    <a:pt x="86" y="93"/>
                  </a:lnTo>
                  <a:lnTo>
                    <a:pt x="86" y="93"/>
                  </a:lnTo>
                  <a:lnTo>
                    <a:pt x="88" y="93"/>
                  </a:lnTo>
                  <a:lnTo>
                    <a:pt x="89" y="94"/>
                  </a:lnTo>
                  <a:lnTo>
                    <a:pt x="91" y="96"/>
                  </a:lnTo>
                  <a:lnTo>
                    <a:pt x="95" y="97"/>
                  </a:lnTo>
                  <a:lnTo>
                    <a:pt x="95" y="97"/>
                  </a:lnTo>
                  <a:lnTo>
                    <a:pt x="103" y="97"/>
                  </a:lnTo>
                  <a:lnTo>
                    <a:pt x="106" y="99"/>
                  </a:lnTo>
                  <a:lnTo>
                    <a:pt x="108" y="101"/>
                  </a:lnTo>
                  <a:lnTo>
                    <a:pt x="108" y="101"/>
                  </a:lnTo>
                  <a:lnTo>
                    <a:pt x="109" y="103"/>
                  </a:lnTo>
                  <a:lnTo>
                    <a:pt x="111" y="104"/>
                  </a:lnTo>
                  <a:lnTo>
                    <a:pt x="112" y="106"/>
                  </a:lnTo>
                  <a:lnTo>
                    <a:pt x="115" y="107"/>
                  </a:lnTo>
                  <a:lnTo>
                    <a:pt x="115" y="107"/>
                  </a:lnTo>
                  <a:lnTo>
                    <a:pt x="118" y="108"/>
                  </a:lnTo>
                  <a:lnTo>
                    <a:pt x="121" y="111"/>
                  </a:lnTo>
                  <a:lnTo>
                    <a:pt x="123" y="114"/>
                  </a:lnTo>
                  <a:lnTo>
                    <a:pt x="126" y="116"/>
                  </a:lnTo>
                  <a:lnTo>
                    <a:pt x="126" y="116"/>
                  </a:lnTo>
                  <a:lnTo>
                    <a:pt x="133" y="116"/>
                  </a:lnTo>
                  <a:lnTo>
                    <a:pt x="136" y="116"/>
                  </a:lnTo>
                  <a:lnTo>
                    <a:pt x="138" y="117"/>
                  </a:lnTo>
                  <a:lnTo>
                    <a:pt x="138" y="117"/>
                  </a:lnTo>
                  <a:lnTo>
                    <a:pt x="138" y="126"/>
                  </a:lnTo>
                  <a:lnTo>
                    <a:pt x="140" y="137"/>
                  </a:lnTo>
                  <a:lnTo>
                    <a:pt x="140" y="137"/>
                  </a:lnTo>
                  <a:lnTo>
                    <a:pt x="142" y="137"/>
                  </a:lnTo>
                  <a:lnTo>
                    <a:pt x="143" y="137"/>
                  </a:lnTo>
                  <a:lnTo>
                    <a:pt x="143" y="137"/>
                  </a:lnTo>
                  <a:lnTo>
                    <a:pt x="149" y="137"/>
                  </a:lnTo>
                  <a:lnTo>
                    <a:pt x="153" y="138"/>
                  </a:lnTo>
                  <a:lnTo>
                    <a:pt x="155" y="140"/>
                  </a:lnTo>
                  <a:lnTo>
                    <a:pt x="155" y="140"/>
                  </a:lnTo>
                  <a:lnTo>
                    <a:pt x="156" y="141"/>
                  </a:lnTo>
                  <a:lnTo>
                    <a:pt x="157" y="143"/>
                  </a:lnTo>
                  <a:lnTo>
                    <a:pt x="163" y="141"/>
                  </a:lnTo>
                  <a:lnTo>
                    <a:pt x="167" y="140"/>
                  </a:lnTo>
                  <a:lnTo>
                    <a:pt x="169" y="137"/>
                  </a:lnTo>
                  <a:lnTo>
                    <a:pt x="169" y="134"/>
                  </a:lnTo>
                  <a:lnTo>
                    <a:pt x="169" y="134"/>
                  </a:lnTo>
                  <a:lnTo>
                    <a:pt x="170" y="133"/>
                  </a:lnTo>
                  <a:lnTo>
                    <a:pt x="172" y="131"/>
                  </a:lnTo>
                  <a:lnTo>
                    <a:pt x="179" y="128"/>
                  </a:lnTo>
                  <a:lnTo>
                    <a:pt x="187" y="126"/>
                  </a:lnTo>
                  <a:lnTo>
                    <a:pt x="190" y="124"/>
                  </a:lnTo>
                  <a:lnTo>
                    <a:pt x="192" y="121"/>
                  </a:lnTo>
                  <a:lnTo>
                    <a:pt x="192" y="121"/>
                  </a:lnTo>
                  <a:lnTo>
                    <a:pt x="196" y="110"/>
                  </a:lnTo>
                  <a:lnTo>
                    <a:pt x="197" y="107"/>
                  </a:lnTo>
                  <a:lnTo>
                    <a:pt x="200" y="106"/>
                  </a:lnTo>
                  <a:lnTo>
                    <a:pt x="202" y="106"/>
                  </a:lnTo>
                  <a:lnTo>
                    <a:pt x="202" y="106"/>
                  </a:lnTo>
                  <a:lnTo>
                    <a:pt x="203" y="106"/>
                  </a:lnTo>
                  <a:lnTo>
                    <a:pt x="204" y="106"/>
                  </a:lnTo>
                  <a:lnTo>
                    <a:pt x="207" y="103"/>
                  </a:lnTo>
                  <a:lnTo>
                    <a:pt x="210" y="100"/>
                  </a:lnTo>
                  <a:lnTo>
                    <a:pt x="214" y="99"/>
                  </a:lnTo>
                  <a:lnTo>
                    <a:pt x="214" y="99"/>
                  </a:lnTo>
                  <a:lnTo>
                    <a:pt x="220" y="100"/>
                  </a:lnTo>
                  <a:lnTo>
                    <a:pt x="223" y="101"/>
                  </a:lnTo>
                  <a:lnTo>
                    <a:pt x="226" y="101"/>
                  </a:lnTo>
                  <a:lnTo>
                    <a:pt x="224" y="9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8" name="Google Shape;1428;p19"/>
            <p:cNvSpPr/>
            <p:nvPr/>
          </p:nvSpPr>
          <p:spPr>
            <a:xfrm>
              <a:off x="8374548" y="1932060"/>
              <a:ext cx="1004081" cy="465907"/>
            </a:xfrm>
            <a:custGeom>
              <a:rect b="b" l="l" r="r" t="t"/>
              <a:pathLst>
                <a:path extrusionOk="0" h="303" w="653">
                  <a:moveTo>
                    <a:pt x="648" y="124"/>
                  </a:moveTo>
                  <a:lnTo>
                    <a:pt x="648" y="124"/>
                  </a:lnTo>
                  <a:lnTo>
                    <a:pt x="648" y="122"/>
                  </a:lnTo>
                  <a:lnTo>
                    <a:pt x="647" y="122"/>
                  </a:lnTo>
                  <a:lnTo>
                    <a:pt x="643" y="124"/>
                  </a:lnTo>
                  <a:lnTo>
                    <a:pt x="643" y="124"/>
                  </a:lnTo>
                  <a:lnTo>
                    <a:pt x="637" y="125"/>
                  </a:lnTo>
                  <a:lnTo>
                    <a:pt x="630" y="126"/>
                  </a:lnTo>
                  <a:lnTo>
                    <a:pt x="630" y="126"/>
                  </a:lnTo>
                  <a:lnTo>
                    <a:pt x="627" y="125"/>
                  </a:lnTo>
                  <a:lnTo>
                    <a:pt x="626" y="124"/>
                  </a:lnTo>
                  <a:lnTo>
                    <a:pt x="623" y="121"/>
                  </a:lnTo>
                  <a:lnTo>
                    <a:pt x="623" y="119"/>
                  </a:lnTo>
                  <a:lnTo>
                    <a:pt x="623" y="119"/>
                  </a:lnTo>
                  <a:lnTo>
                    <a:pt x="621" y="115"/>
                  </a:lnTo>
                  <a:lnTo>
                    <a:pt x="620" y="114"/>
                  </a:lnTo>
                  <a:lnTo>
                    <a:pt x="618" y="114"/>
                  </a:lnTo>
                  <a:lnTo>
                    <a:pt x="618" y="114"/>
                  </a:lnTo>
                  <a:lnTo>
                    <a:pt x="616" y="112"/>
                  </a:lnTo>
                  <a:lnTo>
                    <a:pt x="614" y="112"/>
                  </a:lnTo>
                  <a:lnTo>
                    <a:pt x="611" y="109"/>
                  </a:lnTo>
                  <a:lnTo>
                    <a:pt x="608" y="105"/>
                  </a:lnTo>
                  <a:lnTo>
                    <a:pt x="608" y="105"/>
                  </a:lnTo>
                  <a:lnTo>
                    <a:pt x="606" y="101"/>
                  </a:lnTo>
                  <a:lnTo>
                    <a:pt x="604" y="99"/>
                  </a:lnTo>
                  <a:lnTo>
                    <a:pt x="598" y="96"/>
                  </a:lnTo>
                  <a:lnTo>
                    <a:pt x="598" y="96"/>
                  </a:lnTo>
                  <a:lnTo>
                    <a:pt x="596" y="96"/>
                  </a:lnTo>
                  <a:lnTo>
                    <a:pt x="590" y="98"/>
                  </a:lnTo>
                  <a:lnTo>
                    <a:pt x="583" y="101"/>
                  </a:lnTo>
                  <a:lnTo>
                    <a:pt x="583" y="101"/>
                  </a:lnTo>
                  <a:lnTo>
                    <a:pt x="579" y="101"/>
                  </a:lnTo>
                  <a:lnTo>
                    <a:pt x="574" y="101"/>
                  </a:lnTo>
                  <a:lnTo>
                    <a:pt x="567" y="98"/>
                  </a:lnTo>
                  <a:lnTo>
                    <a:pt x="567" y="98"/>
                  </a:lnTo>
                  <a:lnTo>
                    <a:pt x="563" y="96"/>
                  </a:lnTo>
                  <a:lnTo>
                    <a:pt x="560" y="94"/>
                  </a:lnTo>
                  <a:lnTo>
                    <a:pt x="557" y="91"/>
                  </a:lnTo>
                  <a:lnTo>
                    <a:pt x="554" y="89"/>
                  </a:lnTo>
                  <a:lnTo>
                    <a:pt x="554" y="89"/>
                  </a:lnTo>
                  <a:lnTo>
                    <a:pt x="552" y="92"/>
                  </a:lnTo>
                  <a:lnTo>
                    <a:pt x="549" y="95"/>
                  </a:lnTo>
                  <a:lnTo>
                    <a:pt x="547" y="98"/>
                  </a:lnTo>
                  <a:lnTo>
                    <a:pt x="544" y="99"/>
                  </a:lnTo>
                  <a:lnTo>
                    <a:pt x="544" y="99"/>
                  </a:lnTo>
                  <a:lnTo>
                    <a:pt x="543" y="99"/>
                  </a:lnTo>
                  <a:lnTo>
                    <a:pt x="542" y="96"/>
                  </a:lnTo>
                  <a:lnTo>
                    <a:pt x="537" y="89"/>
                  </a:lnTo>
                  <a:lnTo>
                    <a:pt x="533" y="79"/>
                  </a:lnTo>
                  <a:lnTo>
                    <a:pt x="529" y="71"/>
                  </a:lnTo>
                  <a:lnTo>
                    <a:pt x="529" y="71"/>
                  </a:lnTo>
                  <a:lnTo>
                    <a:pt x="515" y="51"/>
                  </a:lnTo>
                  <a:lnTo>
                    <a:pt x="507" y="42"/>
                  </a:lnTo>
                  <a:lnTo>
                    <a:pt x="503" y="38"/>
                  </a:lnTo>
                  <a:lnTo>
                    <a:pt x="499" y="37"/>
                  </a:lnTo>
                  <a:lnTo>
                    <a:pt x="499" y="37"/>
                  </a:lnTo>
                  <a:lnTo>
                    <a:pt x="493" y="32"/>
                  </a:lnTo>
                  <a:lnTo>
                    <a:pt x="492" y="30"/>
                  </a:lnTo>
                  <a:lnTo>
                    <a:pt x="492" y="27"/>
                  </a:lnTo>
                  <a:lnTo>
                    <a:pt x="495" y="24"/>
                  </a:lnTo>
                  <a:lnTo>
                    <a:pt x="495" y="24"/>
                  </a:lnTo>
                  <a:lnTo>
                    <a:pt x="495" y="23"/>
                  </a:lnTo>
                  <a:lnTo>
                    <a:pt x="495" y="23"/>
                  </a:lnTo>
                  <a:lnTo>
                    <a:pt x="492" y="21"/>
                  </a:lnTo>
                  <a:lnTo>
                    <a:pt x="488" y="23"/>
                  </a:lnTo>
                  <a:lnTo>
                    <a:pt x="483" y="23"/>
                  </a:lnTo>
                  <a:lnTo>
                    <a:pt x="483" y="23"/>
                  </a:lnTo>
                  <a:lnTo>
                    <a:pt x="476" y="28"/>
                  </a:lnTo>
                  <a:lnTo>
                    <a:pt x="473" y="30"/>
                  </a:lnTo>
                  <a:lnTo>
                    <a:pt x="469" y="31"/>
                  </a:lnTo>
                  <a:lnTo>
                    <a:pt x="469" y="31"/>
                  </a:lnTo>
                  <a:lnTo>
                    <a:pt x="465" y="32"/>
                  </a:lnTo>
                  <a:lnTo>
                    <a:pt x="460" y="35"/>
                  </a:lnTo>
                  <a:lnTo>
                    <a:pt x="456" y="38"/>
                  </a:lnTo>
                  <a:lnTo>
                    <a:pt x="452" y="38"/>
                  </a:lnTo>
                  <a:lnTo>
                    <a:pt x="452" y="38"/>
                  </a:lnTo>
                  <a:lnTo>
                    <a:pt x="448" y="38"/>
                  </a:lnTo>
                  <a:lnTo>
                    <a:pt x="445" y="41"/>
                  </a:lnTo>
                  <a:lnTo>
                    <a:pt x="442" y="42"/>
                  </a:lnTo>
                  <a:lnTo>
                    <a:pt x="441" y="42"/>
                  </a:lnTo>
                  <a:lnTo>
                    <a:pt x="439" y="41"/>
                  </a:lnTo>
                  <a:lnTo>
                    <a:pt x="439" y="41"/>
                  </a:lnTo>
                  <a:lnTo>
                    <a:pt x="438" y="40"/>
                  </a:lnTo>
                  <a:lnTo>
                    <a:pt x="438" y="38"/>
                  </a:lnTo>
                  <a:lnTo>
                    <a:pt x="441" y="35"/>
                  </a:lnTo>
                  <a:lnTo>
                    <a:pt x="443" y="34"/>
                  </a:lnTo>
                  <a:lnTo>
                    <a:pt x="445" y="31"/>
                  </a:lnTo>
                  <a:lnTo>
                    <a:pt x="445" y="31"/>
                  </a:lnTo>
                  <a:lnTo>
                    <a:pt x="443" y="30"/>
                  </a:lnTo>
                  <a:lnTo>
                    <a:pt x="442" y="30"/>
                  </a:lnTo>
                  <a:lnTo>
                    <a:pt x="439" y="31"/>
                  </a:lnTo>
                  <a:lnTo>
                    <a:pt x="436" y="30"/>
                  </a:lnTo>
                  <a:lnTo>
                    <a:pt x="436" y="30"/>
                  </a:lnTo>
                  <a:lnTo>
                    <a:pt x="432" y="27"/>
                  </a:lnTo>
                  <a:lnTo>
                    <a:pt x="429" y="27"/>
                  </a:lnTo>
                  <a:lnTo>
                    <a:pt x="429" y="28"/>
                  </a:lnTo>
                  <a:lnTo>
                    <a:pt x="429" y="28"/>
                  </a:lnTo>
                  <a:lnTo>
                    <a:pt x="428" y="30"/>
                  </a:lnTo>
                  <a:lnTo>
                    <a:pt x="426" y="31"/>
                  </a:lnTo>
                  <a:lnTo>
                    <a:pt x="425" y="30"/>
                  </a:lnTo>
                  <a:lnTo>
                    <a:pt x="425" y="28"/>
                  </a:lnTo>
                  <a:lnTo>
                    <a:pt x="425" y="28"/>
                  </a:lnTo>
                  <a:lnTo>
                    <a:pt x="424" y="25"/>
                  </a:lnTo>
                  <a:lnTo>
                    <a:pt x="422" y="24"/>
                  </a:lnTo>
                  <a:lnTo>
                    <a:pt x="421" y="23"/>
                  </a:lnTo>
                  <a:lnTo>
                    <a:pt x="418" y="24"/>
                  </a:lnTo>
                  <a:lnTo>
                    <a:pt x="418" y="24"/>
                  </a:lnTo>
                  <a:lnTo>
                    <a:pt x="415" y="25"/>
                  </a:lnTo>
                  <a:lnTo>
                    <a:pt x="411" y="27"/>
                  </a:lnTo>
                  <a:lnTo>
                    <a:pt x="406" y="27"/>
                  </a:lnTo>
                  <a:lnTo>
                    <a:pt x="404" y="27"/>
                  </a:lnTo>
                  <a:lnTo>
                    <a:pt x="404" y="27"/>
                  </a:lnTo>
                  <a:lnTo>
                    <a:pt x="404" y="24"/>
                  </a:lnTo>
                  <a:lnTo>
                    <a:pt x="404" y="23"/>
                  </a:lnTo>
                  <a:lnTo>
                    <a:pt x="405" y="20"/>
                  </a:lnTo>
                  <a:lnTo>
                    <a:pt x="405" y="20"/>
                  </a:lnTo>
                  <a:lnTo>
                    <a:pt x="405" y="17"/>
                  </a:lnTo>
                  <a:lnTo>
                    <a:pt x="404" y="14"/>
                  </a:lnTo>
                  <a:lnTo>
                    <a:pt x="402" y="11"/>
                  </a:lnTo>
                  <a:lnTo>
                    <a:pt x="402" y="8"/>
                  </a:lnTo>
                  <a:lnTo>
                    <a:pt x="402" y="8"/>
                  </a:lnTo>
                  <a:lnTo>
                    <a:pt x="402" y="5"/>
                  </a:lnTo>
                  <a:lnTo>
                    <a:pt x="399" y="3"/>
                  </a:lnTo>
                  <a:lnTo>
                    <a:pt x="395" y="1"/>
                  </a:lnTo>
                  <a:lnTo>
                    <a:pt x="392" y="1"/>
                  </a:lnTo>
                  <a:lnTo>
                    <a:pt x="392" y="1"/>
                  </a:lnTo>
                  <a:lnTo>
                    <a:pt x="389" y="3"/>
                  </a:lnTo>
                  <a:lnTo>
                    <a:pt x="387" y="3"/>
                  </a:lnTo>
                  <a:lnTo>
                    <a:pt x="379" y="0"/>
                  </a:lnTo>
                  <a:lnTo>
                    <a:pt x="379" y="0"/>
                  </a:lnTo>
                  <a:lnTo>
                    <a:pt x="375" y="0"/>
                  </a:lnTo>
                  <a:lnTo>
                    <a:pt x="369" y="0"/>
                  </a:lnTo>
                  <a:lnTo>
                    <a:pt x="362" y="3"/>
                  </a:lnTo>
                  <a:lnTo>
                    <a:pt x="359" y="4"/>
                  </a:lnTo>
                  <a:lnTo>
                    <a:pt x="359" y="4"/>
                  </a:lnTo>
                  <a:lnTo>
                    <a:pt x="359" y="5"/>
                  </a:lnTo>
                  <a:lnTo>
                    <a:pt x="357" y="7"/>
                  </a:lnTo>
                  <a:lnTo>
                    <a:pt x="350" y="10"/>
                  </a:lnTo>
                  <a:lnTo>
                    <a:pt x="337" y="13"/>
                  </a:lnTo>
                  <a:lnTo>
                    <a:pt x="337" y="13"/>
                  </a:lnTo>
                  <a:lnTo>
                    <a:pt x="325" y="15"/>
                  </a:lnTo>
                  <a:lnTo>
                    <a:pt x="314" y="17"/>
                  </a:lnTo>
                  <a:lnTo>
                    <a:pt x="314" y="17"/>
                  </a:lnTo>
                  <a:lnTo>
                    <a:pt x="305" y="20"/>
                  </a:lnTo>
                  <a:lnTo>
                    <a:pt x="303" y="21"/>
                  </a:lnTo>
                  <a:lnTo>
                    <a:pt x="297" y="21"/>
                  </a:lnTo>
                  <a:lnTo>
                    <a:pt x="297" y="21"/>
                  </a:lnTo>
                  <a:lnTo>
                    <a:pt x="286" y="23"/>
                  </a:lnTo>
                  <a:lnTo>
                    <a:pt x="278" y="24"/>
                  </a:lnTo>
                  <a:lnTo>
                    <a:pt x="273" y="27"/>
                  </a:lnTo>
                  <a:lnTo>
                    <a:pt x="273" y="27"/>
                  </a:lnTo>
                  <a:lnTo>
                    <a:pt x="268" y="28"/>
                  </a:lnTo>
                  <a:lnTo>
                    <a:pt x="263" y="28"/>
                  </a:lnTo>
                  <a:lnTo>
                    <a:pt x="258" y="28"/>
                  </a:lnTo>
                  <a:lnTo>
                    <a:pt x="254" y="28"/>
                  </a:lnTo>
                  <a:lnTo>
                    <a:pt x="254" y="28"/>
                  </a:lnTo>
                  <a:lnTo>
                    <a:pt x="250" y="30"/>
                  </a:lnTo>
                  <a:lnTo>
                    <a:pt x="247" y="30"/>
                  </a:lnTo>
                  <a:lnTo>
                    <a:pt x="243" y="30"/>
                  </a:lnTo>
                  <a:lnTo>
                    <a:pt x="240" y="30"/>
                  </a:lnTo>
                  <a:lnTo>
                    <a:pt x="240" y="30"/>
                  </a:lnTo>
                  <a:lnTo>
                    <a:pt x="240" y="31"/>
                  </a:lnTo>
                  <a:lnTo>
                    <a:pt x="239" y="35"/>
                  </a:lnTo>
                  <a:lnTo>
                    <a:pt x="240" y="40"/>
                  </a:lnTo>
                  <a:lnTo>
                    <a:pt x="241" y="42"/>
                  </a:lnTo>
                  <a:lnTo>
                    <a:pt x="241" y="42"/>
                  </a:lnTo>
                  <a:lnTo>
                    <a:pt x="244" y="45"/>
                  </a:lnTo>
                  <a:lnTo>
                    <a:pt x="249" y="47"/>
                  </a:lnTo>
                  <a:lnTo>
                    <a:pt x="253" y="48"/>
                  </a:lnTo>
                  <a:lnTo>
                    <a:pt x="256" y="50"/>
                  </a:lnTo>
                  <a:lnTo>
                    <a:pt x="256" y="50"/>
                  </a:lnTo>
                  <a:lnTo>
                    <a:pt x="254" y="51"/>
                  </a:lnTo>
                  <a:lnTo>
                    <a:pt x="250" y="52"/>
                  </a:lnTo>
                  <a:lnTo>
                    <a:pt x="239" y="52"/>
                  </a:lnTo>
                  <a:lnTo>
                    <a:pt x="239" y="52"/>
                  </a:lnTo>
                  <a:lnTo>
                    <a:pt x="236" y="55"/>
                  </a:lnTo>
                  <a:lnTo>
                    <a:pt x="234" y="58"/>
                  </a:lnTo>
                  <a:lnTo>
                    <a:pt x="234" y="61"/>
                  </a:lnTo>
                  <a:lnTo>
                    <a:pt x="236" y="64"/>
                  </a:lnTo>
                  <a:lnTo>
                    <a:pt x="236" y="64"/>
                  </a:lnTo>
                  <a:lnTo>
                    <a:pt x="236" y="67"/>
                  </a:lnTo>
                  <a:lnTo>
                    <a:pt x="233" y="69"/>
                  </a:lnTo>
                  <a:lnTo>
                    <a:pt x="226" y="72"/>
                  </a:lnTo>
                  <a:lnTo>
                    <a:pt x="226" y="72"/>
                  </a:lnTo>
                  <a:lnTo>
                    <a:pt x="224" y="75"/>
                  </a:lnTo>
                  <a:lnTo>
                    <a:pt x="224" y="78"/>
                  </a:lnTo>
                  <a:lnTo>
                    <a:pt x="227" y="81"/>
                  </a:lnTo>
                  <a:lnTo>
                    <a:pt x="230" y="81"/>
                  </a:lnTo>
                  <a:lnTo>
                    <a:pt x="230" y="81"/>
                  </a:lnTo>
                  <a:lnTo>
                    <a:pt x="233" y="82"/>
                  </a:lnTo>
                  <a:lnTo>
                    <a:pt x="236" y="84"/>
                  </a:lnTo>
                  <a:lnTo>
                    <a:pt x="241" y="85"/>
                  </a:lnTo>
                  <a:lnTo>
                    <a:pt x="241" y="85"/>
                  </a:lnTo>
                  <a:lnTo>
                    <a:pt x="243" y="87"/>
                  </a:lnTo>
                  <a:lnTo>
                    <a:pt x="244" y="89"/>
                  </a:lnTo>
                  <a:lnTo>
                    <a:pt x="246" y="96"/>
                  </a:lnTo>
                  <a:lnTo>
                    <a:pt x="246" y="96"/>
                  </a:lnTo>
                  <a:lnTo>
                    <a:pt x="244" y="99"/>
                  </a:lnTo>
                  <a:lnTo>
                    <a:pt x="243" y="101"/>
                  </a:lnTo>
                  <a:lnTo>
                    <a:pt x="240" y="102"/>
                  </a:lnTo>
                  <a:lnTo>
                    <a:pt x="236" y="102"/>
                  </a:lnTo>
                  <a:lnTo>
                    <a:pt x="236" y="102"/>
                  </a:lnTo>
                  <a:lnTo>
                    <a:pt x="231" y="101"/>
                  </a:lnTo>
                  <a:lnTo>
                    <a:pt x="229" y="99"/>
                  </a:lnTo>
                  <a:lnTo>
                    <a:pt x="223" y="96"/>
                  </a:lnTo>
                  <a:lnTo>
                    <a:pt x="223" y="96"/>
                  </a:lnTo>
                  <a:lnTo>
                    <a:pt x="222" y="98"/>
                  </a:lnTo>
                  <a:lnTo>
                    <a:pt x="220" y="101"/>
                  </a:lnTo>
                  <a:lnTo>
                    <a:pt x="219" y="104"/>
                  </a:lnTo>
                  <a:lnTo>
                    <a:pt x="217" y="105"/>
                  </a:lnTo>
                  <a:lnTo>
                    <a:pt x="217" y="105"/>
                  </a:lnTo>
                  <a:lnTo>
                    <a:pt x="216" y="105"/>
                  </a:lnTo>
                  <a:lnTo>
                    <a:pt x="214" y="104"/>
                  </a:lnTo>
                  <a:lnTo>
                    <a:pt x="213" y="101"/>
                  </a:lnTo>
                  <a:lnTo>
                    <a:pt x="210" y="99"/>
                  </a:lnTo>
                  <a:lnTo>
                    <a:pt x="210" y="99"/>
                  </a:lnTo>
                  <a:lnTo>
                    <a:pt x="203" y="99"/>
                  </a:lnTo>
                  <a:lnTo>
                    <a:pt x="202" y="98"/>
                  </a:lnTo>
                  <a:lnTo>
                    <a:pt x="199" y="95"/>
                  </a:lnTo>
                  <a:lnTo>
                    <a:pt x="199" y="95"/>
                  </a:lnTo>
                  <a:lnTo>
                    <a:pt x="197" y="92"/>
                  </a:lnTo>
                  <a:lnTo>
                    <a:pt x="193" y="91"/>
                  </a:lnTo>
                  <a:lnTo>
                    <a:pt x="187" y="92"/>
                  </a:lnTo>
                  <a:lnTo>
                    <a:pt x="183" y="94"/>
                  </a:lnTo>
                  <a:lnTo>
                    <a:pt x="183" y="94"/>
                  </a:lnTo>
                  <a:lnTo>
                    <a:pt x="180" y="96"/>
                  </a:lnTo>
                  <a:lnTo>
                    <a:pt x="179" y="96"/>
                  </a:lnTo>
                  <a:lnTo>
                    <a:pt x="175" y="94"/>
                  </a:lnTo>
                  <a:lnTo>
                    <a:pt x="175" y="94"/>
                  </a:lnTo>
                  <a:lnTo>
                    <a:pt x="170" y="92"/>
                  </a:lnTo>
                  <a:lnTo>
                    <a:pt x="166" y="94"/>
                  </a:lnTo>
                  <a:lnTo>
                    <a:pt x="162" y="96"/>
                  </a:lnTo>
                  <a:lnTo>
                    <a:pt x="159" y="98"/>
                  </a:lnTo>
                  <a:lnTo>
                    <a:pt x="159" y="98"/>
                  </a:lnTo>
                  <a:lnTo>
                    <a:pt x="156" y="101"/>
                  </a:lnTo>
                  <a:lnTo>
                    <a:pt x="153" y="102"/>
                  </a:lnTo>
                  <a:lnTo>
                    <a:pt x="149" y="102"/>
                  </a:lnTo>
                  <a:lnTo>
                    <a:pt x="143" y="99"/>
                  </a:lnTo>
                  <a:lnTo>
                    <a:pt x="143" y="99"/>
                  </a:lnTo>
                  <a:lnTo>
                    <a:pt x="138" y="96"/>
                  </a:lnTo>
                  <a:lnTo>
                    <a:pt x="135" y="98"/>
                  </a:lnTo>
                  <a:lnTo>
                    <a:pt x="135" y="99"/>
                  </a:lnTo>
                  <a:lnTo>
                    <a:pt x="135" y="99"/>
                  </a:lnTo>
                  <a:lnTo>
                    <a:pt x="133" y="102"/>
                  </a:lnTo>
                  <a:lnTo>
                    <a:pt x="132" y="102"/>
                  </a:lnTo>
                  <a:lnTo>
                    <a:pt x="130" y="99"/>
                  </a:lnTo>
                  <a:lnTo>
                    <a:pt x="130" y="98"/>
                  </a:lnTo>
                  <a:lnTo>
                    <a:pt x="130" y="98"/>
                  </a:lnTo>
                  <a:lnTo>
                    <a:pt x="129" y="95"/>
                  </a:lnTo>
                  <a:lnTo>
                    <a:pt x="125" y="92"/>
                  </a:lnTo>
                  <a:lnTo>
                    <a:pt x="116" y="87"/>
                  </a:lnTo>
                  <a:lnTo>
                    <a:pt x="116" y="87"/>
                  </a:lnTo>
                  <a:lnTo>
                    <a:pt x="112" y="85"/>
                  </a:lnTo>
                  <a:lnTo>
                    <a:pt x="106" y="84"/>
                  </a:lnTo>
                  <a:lnTo>
                    <a:pt x="101" y="82"/>
                  </a:lnTo>
                  <a:lnTo>
                    <a:pt x="98" y="81"/>
                  </a:lnTo>
                  <a:lnTo>
                    <a:pt x="98" y="81"/>
                  </a:lnTo>
                  <a:lnTo>
                    <a:pt x="96" y="79"/>
                  </a:lnTo>
                  <a:lnTo>
                    <a:pt x="93" y="78"/>
                  </a:lnTo>
                  <a:lnTo>
                    <a:pt x="89" y="78"/>
                  </a:lnTo>
                  <a:lnTo>
                    <a:pt x="86" y="81"/>
                  </a:lnTo>
                  <a:lnTo>
                    <a:pt x="86" y="81"/>
                  </a:lnTo>
                  <a:lnTo>
                    <a:pt x="85" y="84"/>
                  </a:lnTo>
                  <a:lnTo>
                    <a:pt x="84" y="84"/>
                  </a:lnTo>
                  <a:lnTo>
                    <a:pt x="78" y="81"/>
                  </a:lnTo>
                  <a:lnTo>
                    <a:pt x="78" y="81"/>
                  </a:lnTo>
                  <a:lnTo>
                    <a:pt x="75" y="81"/>
                  </a:lnTo>
                  <a:lnTo>
                    <a:pt x="72" y="81"/>
                  </a:lnTo>
                  <a:lnTo>
                    <a:pt x="66" y="84"/>
                  </a:lnTo>
                  <a:lnTo>
                    <a:pt x="66" y="84"/>
                  </a:lnTo>
                  <a:lnTo>
                    <a:pt x="58" y="89"/>
                  </a:lnTo>
                  <a:lnTo>
                    <a:pt x="54" y="91"/>
                  </a:lnTo>
                  <a:lnTo>
                    <a:pt x="49" y="92"/>
                  </a:lnTo>
                  <a:lnTo>
                    <a:pt x="49" y="92"/>
                  </a:lnTo>
                  <a:lnTo>
                    <a:pt x="47" y="94"/>
                  </a:lnTo>
                  <a:lnTo>
                    <a:pt x="45" y="95"/>
                  </a:lnTo>
                  <a:lnTo>
                    <a:pt x="44" y="98"/>
                  </a:lnTo>
                  <a:lnTo>
                    <a:pt x="41" y="99"/>
                  </a:lnTo>
                  <a:lnTo>
                    <a:pt x="41" y="99"/>
                  </a:lnTo>
                  <a:lnTo>
                    <a:pt x="37" y="101"/>
                  </a:lnTo>
                  <a:lnTo>
                    <a:pt x="35" y="104"/>
                  </a:lnTo>
                  <a:lnTo>
                    <a:pt x="37" y="108"/>
                  </a:lnTo>
                  <a:lnTo>
                    <a:pt x="37" y="108"/>
                  </a:lnTo>
                  <a:lnTo>
                    <a:pt x="38" y="114"/>
                  </a:lnTo>
                  <a:lnTo>
                    <a:pt x="38" y="116"/>
                  </a:lnTo>
                  <a:lnTo>
                    <a:pt x="35" y="118"/>
                  </a:lnTo>
                  <a:lnTo>
                    <a:pt x="35" y="118"/>
                  </a:lnTo>
                  <a:lnTo>
                    <a:pt x="32" y="119"/>
                  </a:lnTo>
                  <a:lnTo>
                    <a:pt x="31" y="118"/>
                  </a:lnTo>
                  <a:lnTo>
                    <a:pt x="28" y="115"/>
                  </a:lnTo>
                  <a:lnTo>
                    <a:pt x="25" y="111"/>
                  </a:lnTo>
                  <a:lnTo>
                    <a:pt x="22" y="108"/>
                  </a:lnTo>
                  <a:lnTo>
                    <a:pt x="22" y="108"/>
                  </a:lnTo>
                  <a:lnTo>
                    <a:pt x="18" y="106"/>
                  </a:lnTo>
                  <a:lnTo>
                    <a:pt x="15" y="108"/>
                  </a:lnTo>
                  <a:lnTo>
                    <a:pt x="14" y="109"/>
                  </a:lnTo>
                  <a:lnTo>
                    <a:pt x="12" y="114"/>
                  </a:lnTo>
                  <a:lnTo>
                    <a:pt x="12" y="114"/>
                  </a:lnTo>
                  <a:lnTo>
                    <a:pt x="12" y="116"/>
                  </a:lnTo>
                  <a:lnTo>
                    <a:pt x="10" y="118"/>
                  </a:lnTo>
                  <a:lnTo>
                    <a:pt x="7" y="121"/>
                  </a:lnTo>
                  <a:lnTo>
                    <a:pt x="4" y="124"/>
                  </a:lnTo>
                  <a:lnTo>
                    <a:pt x="4" y="124"/>
                  </a:lnTo>
                  <a:lnTo>
                    <a:pt x="4" y="126"/>
                  </a:lnTo>
                  <a:lnTo>
                    <a:pt x="5" y="128"/>
                  </a:lnTo>
                  <a:lnTo>
                    <a:pt x="8" y="129"/>
                  </a:lnTo>
                  <a:lnTo>
                    <a:pt x="10" y="131"/>
                  </a:lnTo>
                  <a:lnTo>
                    <a:pt x="10" y="131"/>
                  </a:lnTo>
                  <a:lnTo>
                    <a:pt x="8" y="133"/>
                  </a:lnTo>
                  <a:lnTo>
                    <a:pt x="7" y="135"/>
                  </a:lnTo>
                  <a:lnTo>
                    <a:pt x="4" y="136"/>
                  </a:lnTo>
                  <a:lnTo>
                    <a:pt x="4" y="136"/>
                  </a:lnTo>
                  <a:lnTo>
                    <a:pt x="1" y="141"/>
                  </a:lnTo>
                  <a:lnTo>
                    <a:pt x="0" y="143"/>
                  </a:lnTo>
                  <a:lnTo>
                    <a:pt x="0" y="146"/>
                  </a:lnTo>
                  <a:lnTo>
                    <a:pt x="0" y="146"/>
                  </a:lnTo>
                  <a:lnTo>
                    <a:pt x="2" y="148"/>
                  </a:lnTo>
                  <a:lnTo>
                    <a:pt x="5" y="148"/>
                  </a:lnTo>
                  <a:lnTo>
                    <a:pt x="8" y="149"/>
                  </a:lnTo>
                  <a:lnTo>
                    <a:pt x="10" y="152"/>
                  </a:lnTo>
                  <a:lnTo>
                    <a:pt x="10" y="152"/>
                  </a:lnTo>
                  <a:lnTo>
                    <a:pt x="10" y="159"/>
                  </a:lnTo>
                  <a:lnTo>
                    <a:pt x="10" y="160"/>
                  </a:lnTo>
                  <a:lnTo>
                    <a:pt x="12" y="160"/>
                  </a:lnTo>
                  <a:lnTo>
                    <a:pt x="12" y="160"/>
                  </a:lnTo>
                  <a:lnTo>
                    <a:pt x="18" y="160"/>
                  </a:lnTo>
                  <a:lnTo>
                    <a:pt x="24" y="160"/>
                  </a:lnTo>
                  <a:lnTo>
                    <a:pt x="24" y="160"/>
                  </a:lnTo>
                  <a:lnTo>
                    <a:pt x="25" y="162"/>
                  </a:lnTo>
                  <a:lnTo>
                    <a:pt x="28" y="163"/>
                  </a:lnTo>
                  <a:lnTo>
                    <a:pt x="34" y="172"/>
                  </a:lnTo>
                  <a:lnTo>
                    <a:pt x="34" y="172"/>
                  </a:lnTo>
                  <a:lnTo>
                    <a:pt x="38" y="179"/>
                  </a:lnTo>
                  <a:lnTo>
                    <a:pt x="38" y="180"/>
                  </a:lnTo>
                  <a:lnTo>
                    <a:pt x="35" y="182"/>
                  </a:lnTo>
                  <a:lnTo>
                    <a:pt x="35" y="182"/>
                  </a:lnTo>
                  <a:lnTo>
                    <a:pt x="34" y="183"/>
                  </a:lnTo>
                  <a:lnTo>
                    <a:pt x="34" y="185"/>
                  </a:lnTo>
                  <a:lnTo>
                    <a:pt x="35" y="186"/>
                  </a:lnTo>
                  <a:lnTo>
                    <a:pt x="39" y="189"/>
                  </a:lnTo>
                  <a:lnTo>
                    <a:pt x="39" y="189"/>
                  </a:lnTo>
                  <a:lnTo>
                    <a:pt x="44" y="192"/>
                  </a:lnTo>
                  <a:lnTo>
                    <a:pt x="44" y="192"/>
                  </a:lnTo>
                  <a:lnTo>
                    <a:pt x="48" y="190"/>
                  </a:lnTo>
                  <a:lnTo>
                    <a:pt x="48" y="190"/>
                  </a:lnTo>
                  <a:lnTo>
                    <a:pt x="55" y="185"/>
                  </a:lnTo>
                  <a:lnTo>
                    <a:pt x="64" y="180"/>
                  </a:lnTo>
                  <a:lnTo>
                    <a:pt x="72" y="179"/>
                  </a:lnTo>
                  <a:lnTo>
                    <a:pt x="81" y="179"/>
                  </a:lnTo>
                  <a:lnTo>
                    <a:pt x="81" y="179"/>
                  </a:lnTo>
                  <a:lnTo>
                    <a:pt x="89" y="180"/>
                  </a:lnTo>
                  <a:lnTo>
                    <a:pt x="95" y="180"/>
                  </a:lnTo>
                  <a:lnTo>
                    <a:pt x="101" y="180"/>
                  </a:lnTo>
                  <a:lnTo>
                    <a:pt x="103" y="182"/>
                  </a:lnTo>
                  <a:lnTo>
                    <a:pt x="106" y="183"/>
                  </a:lnTo>
                  <a:lnTo>
                    <a:pt x="106" y="183"/>
                  </a:lnTo>
                  <a:lnTo>
                    <a:pt x="106" y="186"/>
                  </a:lnTo>
                  <a:lnTo>
                    <a:pt x="108" y="189"/>
                  </a:lnTo>
                  <a:lnTo>
                    <a:pt x="108" y="196"/>
                  </a:lnTo>
                  <a:lnTo>
                    <a:pt x="108" y="203"/>
                  </a:lnTo>
                  <a:lnTo>
                    <a:pt x="108" y="207"/>
                  </a:lnTo>
                  <a:lnTo>
                    <a:pt x="108" y="207"/>
                  </a:lnTo>
                  <a:lnTo>
                    <a:pt x="108" y="209"/>
                  </a:lnTo>
                  <a:lnTo>
                    <a:pt x="106" y="210"/>
                  </a:lnTo>
                  <a:lnTo>
                    <a:pt x="103" y="212"/>
                  </a:lnTo>
                  <a:lnTo>
                    <a:pt x="98" y="212"/>
                  </a:lnTo>
                  <a:lnTo>
                    <a:pt x="92" y="212"/>
                  </a:lnTo>
                  <a:lnTo>
                    <a:pt x="92" y="212"/>
                  </a:lnTo>
                  <a:lnTo>
                    <a:pt x="85" y="212"/>
                  </a:lnTo>
                  <a:lnTo>
                    <a:pt x="78" y="213"/>
                  </a:lnTo>
                  <a:lnTo>
                    <a:pt x="74" y="216"/>
                  </a:lnTo>
                  <a:lnTo>
                    <a:pt x="72" y="217"/>
                  </a:lnTo>
                  <a:lnTo>
                    <a:pt x="72" y="219"/>
                  </a:lnTo>
                  <a:lnTo>
                    <a:pt x="72" y="219"/>
                  </a:lnTo>
                  <a:lnTo>
                    <a:pt x="75" y="227"/>
                  </a:lnTo>
                  <a:lnTo>
                    <a:pt x="75" y="229"/>
                  </a:lnTo>
                  <a:lnTo>
                    <a:pt x="74" y="229"/>
                  </a:lnTo>
                  <a:lnTo>
                    <a:pt x="69" y="227"/>
                  </a:lnTo>
                  <a:lnTo>
                    <a:pt x="69" y="227"/>
                  </a:lnTo>
                  <a:lnTo>
                    <a:pt x="66" y="226"/>
                  </a:lnTo>
                  <a:lnTo>
                    <a:pt x="64" y="226"/>
                  </a:lnTo>
                  <a:lnTo>
                    <a:pt x="61" y="227"/>
                  </a:lnTo>
                  <a:lnTo>
                    <a:pt x="59" y="229"/>
                  </a:lnTo>
                  <a:lnTo>
                    <a:pt x="59" y="232"/>
                  </a:lnTo>
                  <a:lnTo>
                    <a:pt x="59" y="233"/>
                  </a:lnTo>
                  <a:lnTo>
                    <a:pt x="62" y="233"/>
                  </a:lnTo>
                  <a:lnTo>
                    <a:pt x="62" y="233"/>
                  </a:lnTo>
                  <a:lnTo>
                    <a:pt x="65" y="234"/>
                  </a:lnTo>
                  <a:lnTo>
                    <a:pt x="69" y="236"/>
                  </a:lnTo>
                  <a:lnTo>
                    <a:pt x="72" y="240"/>
                  </a:lnTo>
                  <a:lnTo>
                    <a:pt x="74" y="243"/>
                  </a:lnTo>
                  <a:lnTo>
                    <a:pt x="74" y="243"/>
                  </a:lnTo>
                  <a:lnTo>
                    <a:pt x="75" y="252"/>
                  </a:lnTo>
                  <a:lnTo>
                    <a:pt x="76" y="254"/>
                  </a:lnTo>
                  <a:lnTo>
                    <a:pt x="78" y="256"/>
                  </a:lnTo>
                  <a:lnTo>
                    <a:pt x="79" y="256"/>
                  </a:lnTo>
                  <a:lnTo>
                    <a:pt x="79" y="256"/>
                  </a:lnTo>
                  <a:lnTo>
                    <a:pt x="82" y="256"/>
                  </a:lnTo>
                  <a:lnTo>
                    <a:pt x="84" y="259"/>
                  </a:lnTo>
                  <a:lnTo>
                    <a:pt x="86" y="261"/>
                  </a:lnTo>
                  <a:lnTo>
                    <a:pt x="91" y="263"/>
                  </a:lnTo>
                  <a:lnTo>
                    <a:pt x="91" y="263"/>
                  </a:lnTo>
                  <a:lnTo>
                    <a:pt x="95" y="263"/>
                  </a:lnTo>
                  <a:lnTo>
                    <a:pt x="99" y="264"/>
                  </a:lnTo>
                  <a:lnTo>
                    <a:pt x="101" y="266"/>
                  </a:lnTo>
                  <a:lnTo>
                    <a:pt x="98" y="270"/>
                  </a:lnTo>
                  <a:lnTo>
                    <a:pt x="98" y="270"/>
                  </a:lnTo>
                  <a:lnTo>
                    <a:pt x="96" y="273"/>
                  </a:lnTo>
                  <a:lnTo>
                    <a:pt x="96" y="277"/>
                  </a:lnTo>
                  <a:lnTo>
                    <a:pt x="98" y="284"/>
                  </a:lnTo>
                  <a:lnTo>
                    <a:pt x="101" y="290"/>
                  </a:lnTo>
                  <a:lnTo>
                    <a:pt x="102" y="290"/>
                  </a:lnTo>
                  <a:lnTo>
                    <a:pt x="103" y="290"/>
                  </a:lnTo>
                  <a:lnTo>
                    <a:pt x="103" y="290"/>
                  </a:lnTo>
                  <a:lnTo>
                    <a:pt x="103" y="284"/>
                  </a:lnTo>
                  <a:lnTo>
                    <a:pt x="105" y="279"/>
                  </a:lnTo>
                  <a:lnTo>
                    <a:pt x="105" y="279"/>
                  </a:lnTo>
                  <a:lnTo>
                    <a:pt x="105" y="276"/>
                  </a:lnTo>
                  <a:lnTo>
                    <a:pt x="106" y="274"/>
                  </a:lnTo>
                  <a:lnTo>
                    <a:pt x="108" y="273"/>
                  </a:lnTo>
                  <a:lnTo>
                    <a:pt x="111" y="271"/>
                  </a:lnTo>
                  <a:lnTo>
                    <a:pt x="116" y="270"/>
                  </a:lnTo>
                  <a:lnTo>
                    <a:pt x="122" y="270"/>
                  </a:lnTo>
                  <a:lnTo>
                    <a:pt x="122" y="270"/>
                  </a:lnTo>
                  <a:lnTo>
                    <a:pt x="126" y="271"/>
                  </a:lnTo>
                  <a:lnTo>
                    <a:pt x="132" y="274"/>
                  </a:lnTo>
                  <a:lnTo>
                    <a:pt x="136" y="280"/>
                  </a:lnTo>
                  <a:lnTo>
                    <a:pt x="142" y="286"/>
                  </a:lnTo>
                  <a:lnTo>
                    <a:pt x="142" y="286"/>
                  </a:lnTo>
                  <a:lnTo>
                    <a:pt x="146" y="289"/>
                  </a:lnTo>
                  <a:lnTo>
                    <a:pt x="149" y="290"/>
                  </a:lnTo>
                  <a:lnTo>
                    <a:pt x="152" y="289"/>
                  </a:lnTo>
                  <a:lnTo>
                    <a:pt x="153" y="289"/>
                  </a:lnTo>
                  <a:lnTo>
                    <a:pt x="155" y="217"/>
                  </a:lnTo>
                  <a:lnTo>
                    <a:pt x="196" y="206"/>
                  </a:lnTo>
                  <a:lnTo>
                    <a:pt x="196" y="206"/>
                  </a:lnTo>
                  <a:lnTo>
                    <a:pt x="197" y="203"/>
                  </a:lnTo>
                  <a:lnTo>
                    <a:pt x="197" y="203"/>
                  </a:lnTo>
                  <a:lnTo>
                    <a:pt x="199" y="202"/>
                  </a:lnTo>
                  <a:lnTo>
                    <a:pt x="200" y="200"/>
                  </a:lnTo>
                  <a:lnTo>
                    <a:pt x="204" y="200"/>
                  </a:lnTo>
                  <a:lnTo>
                    <a:pt x="209" y="202"/>
                  </a:lnTo>
                  <a:lnTo>
                    <a:pt x="212" y="205"/>
                  </a:lnTo>
                  <a:lnTo>
                    <a:pt x="212" y="205"/>
                  </a:lnTo>
                  <a:lnTo>
                    <a:pt x="212" y="205"/>
                  </a:lnTo>
                  <a:lnTo>
                    <a:pt x="213" y="203"/>
                  </a:lnTo>
                  <a:lnTo>
                    <a:pt x="213" y="200"/>
                  </a:lnTo>
                  <a:lnTo>
                    <a:pt x="214" y="197"/>
                  </a:lnTo>
                  <a:lnTo>
                    <a:pt x="216" y="196"/>
                  </a:lnTo>
                  <a:lnTo>
                    <a:pt x="219" y="196"/>
                  </a:lnTo>
                  <a:lnTo>
                    <a:pt x="219" y="196"/>
                  </a:lnTo>
                  <a:lnTo>
                    <a:pt x="220" y="197"/>
                  </a:lnTo>
                  <a:lnTo>
                    <a:pt x="220" y="197"/>
                  </a:lnTo>
                  <a:lnTo>
                    <a:pt x="220" y="202"/>
                  </a:lnTo>
                  <a:lnTo>
                    <a:pt x="220" y="205"/>
                  </a:lnTo>
                  <a:lnTo>
                    <a:pt x="220" y="206"/>
                  </a:lnTo>
                  <a:lnTo>
                    <a:pt x="222" y="206"/>
                  </a:lnTo>
                  <a:lnTo>
                    <a:pt x="222" y="206"/>
                  </a:lnTo>
                  <a:lnTo>
                    <a:pt x="224" y="207"/>
                  </a:lnTo>
                  <a:lnTo>
                    <a:pt x="229" y="213"/>
                  </a:lnTo>
                  <a:lnTo>
                    <a:pt x="230" y="220"/>
                  </a:lnTo>
                  <a:lnTo>
                    <a:pt x="230" y="227"/>
                  </a:lnTo>
                  <a:lnTo>
                    <a:pt x="230" y="227"/>
                  </a:lnTo>
                  <a:lnTo>
                    <a:pt x="241" y="237"/>
                  </a:lnTo>
                  <a:lnTo>
                    <a:pt x="249" y="247"/>
                  </a:lnTo>
                  <a:lnTo>
                    <a:pt x="249" y="247"/>
                  </a:lnTo>
                  <a:lnTo>
                    <a:pt x="250" y="249"/>
                  </a:lnTo>
                  <a:lnTo>
                    <a:pt x="253" y="249"/>
                  </a:lnTo>
                  <a:lnTo>
                    <a:pt x="258" y="247"/>
                  </a:lnTo>
                  <a:lnTo>
                    <a:pt x="266" y="246"/>
                  </a:lnTo>
                  <a:lnTo>
                    <a:pt x="270" y="246"/>
                  </a:lnTo>
                  <a:lnTo>
                    <a:pt x="270" y="246"/>
                  </a:lnTo>
                  <a:lnTo>
                    <a:pt x="286" y="247"/>
                  </a:lnTo>
                  <a:lnTo>
                    <a:pt x="303" y="247"/>
                  </a:lnTo>
                  <a:lnTo>
                    <a:pt x="303" y="247"/>
                  </a:lnTo>
                  <a:lnTo>
                    <a:pt x="305" y="249"/>
                  </a:lnTo>
                  <a:lnTo>
                    <a:pt x="308" y="252"/>
                  </a:lnTo>
                  <a:lnTo>
                    <a:pt x="311" y="254"/>
                  </a:lnTo>
                  <a:lnTo>
                    <a:pt x="315" y="257"/>
                  </a:lnTo>
                  <a:lnTo>
                    <a:pt x="315" y="257"/>
                  </a:lnTo>
                  <a:lnTo>
                    <a:pt x="318" y="259"/>
                  </a:lnTo>
                  <a:lnTo>
                    <a:pt x="318" y="263"/>
                  </a:lnTo>
                  <a:lnTo>
                    <a:pt x="318" y="271"/>
                  </a:lnTo>
                  <a:lnTo>
                    <a:pt x="318" y="271"/>
                  </a:lnTo>
                  <a:lnTo>
                    <a:pt x="320" y="276"/>
                  </a:lnTo>
                  <a:lnTo>
                    <a:pt x="323" y="280"/>
                  </a:lnTo>
                  <a:lnTo>
                    <a:pt x="325" y="284"/>
                  </a:lnTo>
                  <a:lnTo>
                    <a:pt x="328" y="289"/>
                  </a:lnTo>
                  <a:lnTo>
                    <a:pt x="328" y="289"/>
                  </a:lnTo>
                  <a:lnTo>
                    <a:pt x="328" y="290"/>
                  </a:lnTo>
                  <a:lnTo>
                    <a:pt x="330" y="291"/>
                  </a:lnTo>
                  <a:lnTo>
                    <a:pt x="332" y="291"/>
                  </a:lnTo>
                  <a:lnTo>
                    <a:pt x="341" y="293"/>
                  </a:lnTo>
                  <a:lnTo>
                    <a:pt x="341" y="293"/>
                  </a:lnTo>
                  <a:lnTo>
                    <a:pt x="350" y="296"/>
                  </a:lnTo>
                  <a:lnTo>
                    <a:pt x="354" y="297"/>
                  </a:lnTo>
                  <a:lnTo>
                    <a:pt x="355" y="300"/>
                  </a:lnTo>
                  <a:lnTo>
                    <a:pt x="355" y="300"/>
                  </a:lnTo>
                  <a:lnTo>
                    <a:pt x="357" y="303"/>
                  </a:lnTo>
                  <a:lnTo>
                    <a:pt x="358" y="303"/>
                  </a:lnTo>
                  <a:lnTo>
                    <a:pt x="361" y="301"/>
                  </a:lnTo>
                  <a:lnTo>
                    <a:pt x="362" y="298"/>
                  </a:lnTo>
                  <a:lnTo>
                    <a:pt x="362" y="298"/>
                  </a:lnTo>
                  <a:lnTo>
                    <a:pt x="364" y="296"/>
                  </a:lnTo>
                  <a:lnTo>
                    <a:pt x="367" y="291"/>
                  </a:lnTo>
                  <a:lnTo>
                    <a:pt x="372" y="289"/>
                  </a:lnTo>
                  <a:lnTo>
                    <a:pt x="379" y="286"/>
                  </a:lnTo>
                  <a:lnTo>
                    <a:pt x="379" y="286"/>
                  </a:lnTo>
                  <a:lnTo>
                    <a:pt x="384" y="284"/>
                  </a:lnTo>
                  <a:lnTo>
                    <a:pt x="388" y="284"/>
                  </a:lnTo>
                  <a:lnTo>
                    <a:pt x="388" y="284"/>
                  </a:lnTo>
                  <a:lnTo>
                    <a:pt x="391" y="279"/>
                  </a:lnTo>
                  <a:lnTo>
                    <a:pt x="394" y="276"/>
                  </a:lnTo>
                  <a:lnTo>
                    <a:pt x="394" y="276"/>
                  </a:lnTo>
                  <a:lnTo>
                    <a:pt x="399" y="271"/>
                  </a:lnTo>
                  <a:lnTo>
                    <a:pt x="402" y="269"/>
                  </a:lnTo>
                  <a:lnTo>
                    <a:pt x="404" y="264"/>
                  </a:lnTo>
                  <a:lnTo>
                    <a:pt x="404" y="264"/>
                  </a:lnTo>
                  <a:lnTo>
                    <a:pt x="404" y="263"/>
                  </a:lnTo>
                  <a:lnTo>
                    <a:pt x="405" y="261"/>
                  </a:lnTo>
                  <a:lnTo>
                    <a:pt x="411" y="261"/>
                  </a:lnTo>
                  <a:lnTo>
                    <a:pt x="418" y="261"/>
                  </a:lnTo>
                  <a:lnTo>
                    <a:pt x="425" y="264"/>
                  </a:lnTo>
                  <a:lnTo>
                    <a:pt x="425" y="264"/>
                  </a:lnTo>
                  <a:lnTo>
                    <a:pt x="431" y="267"/>
                  </a:lnTo>
                  <a:lnTo>
                    <a:pt x="435" y="267"/>
                  </a:lnTo>
                  <a:lnTo>
                    <a:pt x="438" y="266"/>
                  </a:lnTo>
                  <a:lnTo>
                    <a:pt x="439" y="261"/>
                  </a:lnTo>
                  <a:lnTo>
                    <a:pt x="439" y="261"/>
                  </a:lnTo>
                  <a:lnTo>
                    <a:pt x="439" y="260"/>
                  </a:lnTo>
                  <a:lnTo>
                    <a:pt x="441" y="257"/>
                  </a:lnTo>
                  <a:lnTo>
                    <a:pt x="446" y="256"/>
                  </a:lnTo>
                  <a:lnTo>
                    <a:pt x="452" y="254"/>
                  </a:lnTo>
                  <a:lnTo>
                    <a:pt x="456" y="256"/>
                  </a:lnTo>
                  <a:lnTo>
                    <a:pt x="456" y="256"/>
                  </a:lnTo>
                  <a:lnTo>
                    <a:pt x="466" y="260"/>
                  </a:lnTo>
                  <a:lnTo>
                    <a:pt x="472" y="261"/>
                  </a:lnTo>
                  <a:lnTo>
                    <a:pt x="478" y="261"/>
                  </a:lnTo>
                  <a:lnTo>
                    <a:pt x="478" y="261"/>
                  </a:lnTo>
                  <a:lnTo>
                    <a:pt x="485" y="260"/>
                  </a:lnTo>
                  <a:lnTo>
                    <a:pt x="497" y="261"/>
                  </a:lnTo>
                  <a:lnTo>
                    <a:pt x="519" y="264"/>
                  </a:lnTo>
                  <a:lnTo>
                    <a:pt x="519" y="264"/>
                  </a:lnTo>
                  <a:lnTo>
                    <a:pt x="523" y="264"/>
                  </a:lnTo>
                  <a:lnTo>
                    <a:pt x="526" y="264"/>
                  </a:lnTo>
                  <a:lnTo>
                    <a:pt x="529" y="264"/>
                  </a:lnTo>
                  <a:lnTo>
                    <a:pt x="533" y="269"/>
                  </a:lnTo>
                  <a:lnTo>
                    <a:pt x="533" y="269"/>
                  </a:lnTo>
                  <a:lnTo>
                    <a:pt x="537" y="270"/>
                  </a:lnTo>
                  <a:lnTo>
                    <a:pt x="540" y="271"/>
                  </a:lnTo>
                  <a:lnTo>
                    <a:pt x="543" y="271"/>
                  </a:lnTo>
                  <a:lnTo>
                    <a:pt x="547" y="273"/>
                  </a:lnTo>
                  <a:lnTo>
                    <a:pt x="547" y="273"/>
                  </a:lnTo>
                  <a:lnTo>
                    <a:pt x="546" y="267"/>
                  </a:lnTo>
                  <a:lnTo>
                    <a:pt x="546" y="267"/>
                  </a:lnTo>
                  <a:lnTo>
                    <a:pt x="547" y="263"/>
                  </a:lnTo>
                  <a:lnTo>
                    <a:pt x="550" y="260"/>
                  </a:lnTo>
                  <a:lnTo>
                    <a:pt x="553" y="257"/>
                  </a:lnTo>
                  <a:lnTo>
                    <a:pt x="554" y="254"/>
                  </a:lnTo>
                  <a:lnTo>
                    <a:pt x="554" y="254"/>
                  </a:lnTo>
                  <a:lnTo>
                    <a:pt x="554" y="252"/>
                  </a:lnTo>
                  <a:lnTo>
                    <a:pt x="552" y="246"/>
                  </a:lnTo>
                  <a:lnTo>
                    <a:pt x="550" y="240"/>
                  </a:lnTo>
                  <a:lnTo>
                    <a:pt x="549" y="237"/>
                  </a:lnTo>
                  <a:lnTo>
                    <a:pt x="549" y="237"/>
                  </a:lnTo>
                  <a:lnTo>
                    <a:pt x="549" y="229"/>
                  </a:lnTo>
                  <a:lnTo>
                    <a:pt x="547" y="226"/>
                  </a:lnTo>
                  <a:lnTo>
                    <a:pt x="544" y="223"/>
                  </a:lnTo>
                  <a:lnTo>
                    <a:pt x="544" y="223"/>
                  </a:lnTo>
                  <a:lnTo>
                    <a:pt x="544" y="222"/>
                  </a:lnTo>
                  <a:lnTo>
                    <a:pt x="544" y="222"/>
                  </a:lnTo>
                  <a:lnTo>
                    <a:pt x="547" y="219"/>
                  </a:lnTo>
                  <a:lnTo>
                    <a:pt x="554" y="216"/>
                  </a:lnTo>
                  <a:lnTo>
                    <a:pt x="554" y="216"/>
                  </a:lnTo>
                  <a:lnTo>
                    <a:pt x="559" y="216"/>
                  </a:lnTo>
                  <a:lnTo>
                    <a:pt x="563" y="215"/>
                  </a:lnTo>
                  <a:lnTo>
                    <a:pt x="567" y="213"/>
                  </a:lnTo>
                  <a:lnTo>
                    <a:pt x="569" y="213"/>
                  </a:lnTo>
                  <a:lnTo>
                    <a:pt x="569" y="213"/>
                  </a:lnTo>
                  <a:lnTo>
                    <a:pt x="574" y="216"/>
                  </a:lnTo>
                  <a:lnTo>
                    <a:pt x="581" y="216"/>
                  </a:lnTo>
                  <a:lnTo>
                    <a:pt x="581" y="216"/>
                  </a:lnTo>
                  <a:lnTo>
                    <a:pt x="583" y="216"/>
                  </a:lnTo>
                  <a:lnTo>
                    <a:pt x="583" y="213"/>
                  </a:lnTo>
                  <a:lnTo>
                    <a:pt x="583" y="212"/>
                  </a:lnTo>
                  <a:lnTo>
                    <a:pt x="581" y="209"/>
                  </a:lnTo>
                  <a:lnTo>
                    <a:pt x="581" y="209"/>
                  </a:lnTo>
                  <a:lnTo>
                    <a:pt x="580" y="207"/>
                  </a:lnTo>
                  <a:lnTo>
                    <a:pt x="581" y="205"/>
                  </a:lnTo>
                  <a:lnTo>
                    <a:pt x="584" y="196"/>
                  </a:lnTo>
                  <a:lnTo>
                    <a:pt x="590" y="179"/>
                  </a:lnTo>
                  <a:lnTo>
                    <a:pt x="590" y="179"/>
                  </a:lnTo>
                  <a:lnTo>
                    <a:pt x="593" y="175"/>
                  </a:lnTo>
                  <a:lnTo>
                    <a:pt x="594" y="175"/>
                  </a:lnTo>
                  <a:lnTo>
                    <a:pt x="597" y="178"/>
                  </a:lnTo>
                  <a:lnTo>
                    <a:pt x="601" y="179"/>
                  </a:lnTo>
                  <a:lnTo>
                    <a:pt x="601" y="179"/>
                  </a:lnTo>
                  <a:lnTo>
                    <a:pt x="610" y="179"/>
                  </a:lnTo>
                  <a:lnTo>
                    <a:pt x="616" y="179"/>
                  </a:lnTo>
                  <a:lnTo>
                    <a:pt x="616" y="179"/>
                  </a:lnTo>
                  <a:lnTo>
                    <a:pt x="620" y="180"/>
                  </a:lnTo>
                  <a:lnTo>
                    <a:pt x="624" y="179"/>
                  </a:lnTo>
                  <a:lnTo>
                    <a:pt x="628" y="176"/>
                  </a:lnTo>
                  <a:lnTo>
                    <a:pt x="631" y="175"/>
                  </a:lnTo>
                  <a:lnTo>
                    <a:pt x="631" y="175"/>
                  </a:lnTo>
                  <a:lnTo>
                    <a:pt x="631" y="172"/>
                  </a:lnTo>
                  <a:lnTo>
                    <a:pt x="631" y="169"/>
                  </a:lnTo>
                  <a:lnTo>
                    <a:pt x="630" y="166"/>
                  </a:lnTo>
                  <a:lnTo>
                    <a:pt x="628" y="162"/>
                  </a:lnTo>
                  <a:lnTo>
                    <a:pt x="628" y="162"/>
                  </a:lnTo>
                  <a:lnTo>
                    <a:pt x="630" y="156"/>
                  </a:lnTo>
                  <a:lnTo>
                    <a:pt x="633" y="152"/>
                  </a:lnTo>
                  <a:lnTo>
                    <a:pt x="635" y="149"/>
                  </a:lnTo>
                  <a:lnTo>
                    <a:pt x="640" y="149"/>
                  </a:lnTo>
                  <a:lnTo>
                    <a:pt x="640" y="149"/>
                  </a:lnTo>
                  <a:lnTo>
                    <a:pt x="643" y="148"/>
                  </a:lnTo>
                  <a:lnTo>
                    <a:pt x="645" y="146"/>
                  </a:lnTo>
                  <a:lnTo>
                    <a:pt x="645" y="143"/>
                  </a:lnTo>
                  <a:lnTo>
                    <a:pt x="647" y="141"/>
                  </a:lnTo>
                  <a:lnTo>
                    <a:pt x="647" y="141"/>
                  </a:lnTo>
                  <a:lnTo>
                    <a:pt x="647" y="138"/>
                  </a:lnTo>
                  <a:lnTo>
                    <a:pt x="648" y="135"/>
                  </a:lnTo>
                  <a:lnTo>
                    <a:pt x="651" y="133"/>
                  </a:lnTo>
                  <a:lnTo>
                    <a:pt x="653" y="129"/>
                  </a:lnTo>
                  <a:lnTo>
                    <a:pt x="653" y="129"/>
                  </a:lnTo>
                  <a:lnTo>
                    <a:pt x="650" y="126"/>
                  </a:lnTo>
                  <a:lnTo>
                    <a:pt x="648" y="124"/>
                  </a:lnTo>
                  <a:lnTo>
                    <a:pt x="648" y="124"/>
                  </a:lnTo>
                  <a:close/>
                  <a:moveTo>
                    <a:pt x="243" y="193"/>
                  </a:moveTo>
                  <a:lnTo>
                    <a:pt x="243" y="193"/>
                  </a:lnTo>
                  <a:lnTo>
                    <a:pt x="239" y="195"/>
                  </a:lnTo>
                  <a:lnTo>
                    <a:pt x="231" y="193"/>
                  </a:lnTo>
                  <a:lnTo>
                    <a:pt x="224" y="190"/>
                  </a:lnTo>
                  <a:lnTo>
                    <a:pt x="220" y="188"/>
                  </a:lnTo>
                  <a:lnTo>
                    <a:pt x="220" y="188"/>
                  </a:lnTo>
                  <a:lnTo>
                    <a:pt x="222" y="186"/>
                  </a:lnTo>
                  <a:lnTo>
                    <a:pt x="224" y="186"/>
                  </a:lnTo>
                  <a:lnTo>
                    <a:pt x="233" y="186"/>
                  </a:lnTo>
                  <a:lnTo>
                    <a:pt x="241" y="189"/>
                  </a:lnTo>
                  <a:lnTo>
                    <a:pt x="243" y="192"/>
                  </a:lnTo>
                  <a:lnTo>
                    <a:pt x="243" y="193"/>
                  </a:lnTo>
                  <a:lnTo>
                    <a:pt x="243" y="193"/>
                  </a:lnTo>
                  <a:close/>
                  <a:moveTo>
                    <a:pt x="512" y="192"/>
                  </a:moveTo>
                  <a:lnTo>
                    <a:pt x="512" y="192"/>
                  </a:lnTo>
                  <a:lnTo>
                    <a:pt x="499" y="190"/>
                  </a:lnTo>
                  <a:lnTo>
                    <a:pt x="485" y="190"/>
                  </a:lnTo>
                  <a:lnTo>
                    <a:pt x="476" y="190"/>
                  </a:lnTo>
                  <a:lnTo>
                    <a:pt x="469" y="192"/>
                  </a:lnTo>
                  <a:lnTo>
                    <a:pt x="463" y="193"/>
                  </a:lnTo>
                  <a:lnTo>
                    <a:pt x="458" y="197"/>
                  </a:lnTo>
                  <a:lnTo>
                    <a:pt x="458" y="197"/>
                  </a:lnTo>
                  <a:lnTo>
                    <a:pt x="453" y="202"/>
                  </a:lnTo>
                  <a:lnTo>
                    <a:pt x="452" y="206"/>
                  </a:lnTo>
                  <a:lnTo>
                    <a:pt x="451" y="213"/>
                  </a:lnTo>
                  <a:lnTo>
                    <a:pt x="451" y="216"/>
                  </a:lnTo>
                  <a:lnTo>
                    <a:pt x="451" y="217"/>
                  </a:lnTo>
                  <a:lnTo>
                    <a:pt x="449" y="219"/>
                  </a:lnTo>
                  <a:lnTo>
                    <a:pt x="449" y="219"/>
                  </a:lnTo>
                  <a:lnTo>
                    <a:pt x="446" y="217"/>
                  </a:lnTo>
                  <a:lnTo>
                    <a:pt x="445" y="216"/>
                  </a:lnTo>
                  <a:lnTo>
                    <a:pt x="443" y="207"/>
                  </a:lnTo>
                  <a:lnTo>
                    <a:pt x="443" y="199"/>
                  </a:lnTo>
                  <a:lnTo>
                    <a:pt x="445" y="195"/>
                  </a:lnTo>
                  <a:lnTo>
                    <a:pt x="448" y="192"/>
                  </a:lnTo>
                  <a:lnTo>
                    <a:pt x="448" y="192"/>
                  </a:lnTo>
                  <a:lnTo>
                    <a:pt x="451" y="190"/>
                  </a:lnTo>
                  <a:lnTo>
                    <a:pt x="455" y="188"/>
                  </a:lnTo>
                  <a:lnTo>
                    <a:pt x="465" y="185"/>
                  </a:lnTo>
                  <a:lnTo>
                    <a:pt x="478" y="185"/>
                  </a:lnTo>
                  <a:lnTo>
                    <a:pt x="489" y="186"/>
                  </a:lnTo>
                  <a:lnTo>
                    <a:pt x="489" y="186"/>
                  </a:lnTo>
                  <a:lnTo>
                    <a:pt x="500" y="188"/>
                  </a:lnTo>
                  <a:lnTo>
                    <a:pt x="512" y="186"/>
                  </a:lnTo>
                  <a:lnTo>
                    <a:pt x="523" y="185"/>
                  </a:lnTo>
                  <a:lnTo>
                    <a:pt x="529" y="185"/>
                  </a:lnTo>
                  <a:lnTo>
                    <a:pt x="529" y="185"/>
                  </a:lnTo>
                  <a:lnTo>
                    <a:pt x="529" y="185"/>
                  </a:lnTo>
                  <a:lnTo>
                    <a:pt x="529" y="186"/>
                  </a:lnTo>
                  <a:lnTo>
                    <a:pt x="526" y="188"/>
                  </a:lnTo>
                  <a:lnTo>
                    <a:pt x="520" y="190"/>
                  </a:lnTo>
                  <a:lnTo>
                    <a:pt x="512" y="192"/>
                  </a:lnTo>
                  <a:lnTo>
                    <a:pt x="512" y="19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29" name="Google Shape;1429;p19"/>
            <p:cNvSpPr/>
            <p:nvPr/>
          </p:nvSpPr>
          <p:spPr>
            <a:xfrm>
              <a:off x="8900422" y="2393354"/>
              <a:ext cx="189131" cy="124550"/>
            </a:xfrm>
            <a:custGeom>
              <a:rect b="b" l="l" r="r" t="t"/>
              <a:pathLst>
                <a:path extrusionOk="0" h="81" w="123">
                  <a:moveTo>
                    <a:pt x="100" y="65"/>
                  </a:moveTo>
                  <a:lnTo>
                    <a:pt x="100" y="65"/>
                  </a:lnTo>
                  <a:lnTo>
                    <a:pt x="103" y="68"/>
                  </a:lnTo>
                  <a:lnTo>
                    <a:pt x="104" y="70"/>
                  </a:lnTo>
                  <a:lnTo>
                    <a:pt x="107" y="70"/>
                  </a:lnTo>
                  <a:lnTo>
                    <a:pt x="107" y="70"/>
                  </a:lnTo>
                  <a:lnTo>
                    <a:pt x="111" y="70"/>
                  </a:lnTo>
                  <a:lnTo>
                    <a:pt x="117" y="72"/>
                  </a:lnTo>
                  <a:lnTo>
                    <a:pt x="117" y="72"/>
                  </a:lnTo>
                  <a:lnTo>
                    <a:pt x="123" y="72"/>
                  </a:lnTo>
                  <a:lnTo>
                    <a:pt x="123" y="72"/>
                  </a:lnTo>
                  <a:lnTo>
                    <a:pt x="120" y="51"/>
                  </a:lnTo>
                  <a:lnTo>
                    <a:pt x="120" y="51"/>
                  </a:lnTo>
                  <a:lnTo>
                    <a:pt x="118" y="48"/>
                  </a:lnTo>
                  <a:lnTo>
                    <a:pt x="117" y="47"/>
                  </a:lnTo>
                  <a:lnTo>
                    <a:pt x="111" y="44"/>
                  </a:lnTo>
                  <a:lnTo>
                    <a:pt x="104" y="41"/>
                  </a:lnTo>
                  <a:lnTo>
                    <a:pt x="101" y="27"/>
                  </a:lnTo>
                  <a:lnTo>
                    <a:pt x="101" y="27"/>
                  </a:lnTo>
                  <a:lnTo>
                    <a:pt x="91" y="28"/>
                  </a:lnTo>
                  <a:lnTo>
                    <a:pt x="86" y="28"/>
                  </a:lnTo>
                  <a:lnTo>
                    <a:pt x="80" y="28"/>
                  </a:lnTo>
                  <a:lnTo>
                    <a:pt x="80" y="28"/>
                  </a:lnTo>
                  <a:lnTo>
                    <a:pt x="77" y="27"/>
                  </a:lnTo>
                  <a:lnTo>
                    <a:pt x="74" y="28"/>
                  </a:lnTo>
                  <a:lnTo>
                    <a:pt x="70" y="27"/>
                  </a:lnTo>
                  <a:lnTo>
                    <a:pt x="67" y="26"/>
                  </a:lnTo>
                  <a:lnTo>
                    <a:pt x="67" y="26"/>
                  </a:lnTo>
                  <a:lnTo>
                    <a:pt x="66" y="24"/>
                  </a:lnTo>
                  <a:lnTo>
                    <a:pt x="64" y="24"/>
                  </a:lnTo>
                  <a:lnTo>
                    <a:pt x="62" y="24"/>
                  </a:lnTo>
                  <a:lnTo>
                    <a:pt x="57" y="26"/>
                  </a:lnTo>
                  <a:lnTo>
                    <a:pt x="54" y="26"/>
                  </a:lnTo>
                  <a:lnTo>
                    <a:pt x="53" y="24"/>
                  </a:lnTo>
                  <a:lnTo>
                    <a:pt x="53" y="24"/>
                  </a:lnTo>
                  <a:lnTo>
                    <a:pt x="50" y="24"/>
                  </a:lnTo>
                  <a:lnTo>
                    <a:pt x="47" y="23"/>
                  </a:lnTo>
                  <a:lnTo>
                    <a:pt x="39" y="24"/>
                  </a:lnTo>
                  <a:lnTo>
                    <a:pt x="33" y="24"/>
                  </a:lnTo>
                  <a:lnTo>
                    <a:pt x="30" y="24"/>
                  </a:lnTo>
                  <a:lnTo>
                    <a:pt x="30" y="23"/>
                  </a:lnTo>
                  <a:lnTo>
                    <a:pt x="30" y="23"/>
                  </a:lnTo>
                  <a:lnTo>
                    <a:pt x="30" y="20"/>
                  </a:lnTo>
                  <a:lnTo>
                    <a:pt x="33" y="17"/>
                  </a:lnTo>
                  <a:lnTo>
                    <a:pt x="37" y="14"/>
                  </a:lnTo>
                  <a:lnTo>
                    <a:pt x="42" y="13"/>
                  </a:lnTo>
                  <a:lnTo>
                    <a:pt x="42" y="13"/>
                  </a:lnTo>
                  <a:lnTo>
                    <a:pt x="46" y="13"/>
                  </a:lnTo>
                  <a:lnTo>
                    <a:pt x="46" y="13"/>
                  </a:lnTo>
                  <a:lnTo>
                    <a:pt x="50" y="6"/>
                  </a:lnTo>
                  <a:lnTo>
                    <a:pt x="52" y="3"/>
                  </a:lnTo>
                  <a:lnTo>
                    <a:pt x="52" y="0"/>
                  </a:lnTo>
                  <a:lnTo>
                    <a:pt x="52" y="0"/>
                  </a:lnTo>
                  <a:lnTo>
                    <a:pt x="50" y="0"/>
                  </a:lnTo>
                  <a:lnTo>
                    <a:pt x="47" y="0"/>
                  </a:lnTo>
                  <a:lnTo>
                    <a:pt x="42" y="3"/>
                  </a:lnTo>
                  <a:lnTo>
                    <a:pt x="42" y="3"/>
                  </a:lnTo>
                  <a:lnTo>
                    <a:pt x="37" y="4"/>
                  </a:lnTo>
                  <a:lnTo>
                    <a:pt x="35" y="4"/>
                  </a:lnTo>
                  <a:lnTo>
                    <a:pt x="30" y="4"/>
                  </a:lnTo>
                  <a:lnTo>
                    <a:pt x="29" y="6"/>
                  </a:lnTo>
                  <a:lnTo>
                    <a:pt x="29" y="6"/>
                  </a:lnTo>
                  <a:lnTo>
                    <a:pt x="26" y="11"/>
                  </a:lnTo>
                  <a:lnTo>
                    <a:pt x="23" y="13"/>
                  </a:lnTo>
                  <a:lnTo>
                    <a:pt x="22" y="14"/>
                  </a:lnTo>
                  <a:lnTo>
                    <a:pt x="22" y="14"/>
                  </a:lnTo>
                  <a:lnTo>
                    <a:pt x="19" y="16"/>
                  </a:lnTo>
                  <a:lnTo>
                    <a:pt x="19" y="18"/>
                  </a:lnTo>
                  <a:lnTo>
                    <a:pt x="17" y="21"/>
                  </a:lnTo>
                  <a:lnTo>
                    <a:pt x="16" y="23"/>
                  </a:lnTo>
                  <a:lnTo>
                    <a:pt x="16" y="23"/>
                  </a:lnTo>
                  <a:lnTo>
                    <a:pt x="8" y="26"/>
                  </a:lnTo>
                  <a:lnTo>
                    <a:pt x="3" y="27"/>
                  </a:lnTo>
                  <a:lnTo>
                    <a:pt x="0" y="28"/>
                  </a:lnTo>
                  <a:lnTo>
                    <a:pt x="0" y="28"/>
                  </a:lnTo>
                  <a:lnTo>
                    <a:pt x="0" y="30"/>
                  </a:lnTo>
                  <a:lnTo>
                    <a:pt x="2" y="31"/>
                  </a:lnTo>
                  <a:lnTo>
                    <a:pt x="6" y="34"/>
                  </a:lnTo>
                  <a:lnTo>
                    <a:pt x="9" y="37"/>
                  </a:lnTo>
                  <a:lnTo>
                    <a:pt x="10" y="40"/>
                  </a:lnTo>
                  <a:lnTo>
                    <a:pt x="10" y="41"/>
                  </a:lnTo>
                  <a:lnTo>
                    <a:pt x="10" y="41"/>
                  </a:lnTo>
                  <a:lnTo>
                    <a:pt x="12" y="45"/>
                  </a:lnTo>
                  <a:lnTo>
                    <a:pt x="13" y="48"/>
                  </a:lnTo>
                  <a:lnTo>
                    <a:pt x="13" y="53"/>
                  </a:lnTo>
                  <a:lnTo>
                    <a:pt x="13" y="54"/>
                  </a:lnTo>
                  <a:lnTo>
                    <a:pt x="13" y="55"/>
                  </a:lnTo>
                  <a:lnTo>
                    <a:pt x="13" y="55"/>
                  </a:lnTo>
                  <a:lnTo>
                    <a:pt x="10" y="58"/>
                  </a:lnTo>
                  <a:lnTo>
                    <a:pt x="8" y="61"/>
                  </a:lnTo>
                  <a:lnTo>
                    <a:pt x="6" y="65"/>
                  </a:lnTo>
                  <a:lnTo>
                    <a:pt x="6" y="72"/>
                  </a:lnTo>
                  <a:lnTo>
                    <a:pt x="6" y="72"/>
                  </a:lnTo>
                  <a:lnTo>
                    <a:pt x="10" y="74"/>
                  </a:lnTo>
                  <a:lnTo>
                    <a:pt x="12" y="74"/>
                  </a:lnTo>
                  <a:lnTo>
                    <a:pt x="13" y="72"/>
                  </a:lnTo>
                  <a:lnTo>
                    <a:pt x="13" y="72"/>
                  </a:lnTo>
                  <a:lnTo>
                    <a:pt x="15" y="71"/>
                  </a:lnTo>
                  <a:lnTo>
                    <a:pt x="17" y="71"/>
                  </a:lnTo>
                  <a:lnTo>
                    <a:pt x="23" y="71"/>
                  </a:lnTo>
                  <a:lnTo>
                    <a:pt x="27" y="70"/>
                  </a:lnTo>
                  <a:lnTo>
                    <a:pt x="29" y="70"/>
                  </a:lnTo>
                  <a:lnTo>
                    <a:pt x="30" y="68"/>
                  </a:lnTo>
                  <a:lnTo>
                    <a:pt x="30" y="68"/>
                  </a:lnTo>
                  <a:lnTo>
                    <a:pt x="30" y="67"/>
                  </a:lnTo>
                  <a:lnTo>
                    <a:pt x="32" y="65"/>
                  </a:lnTo>
                  <a:lnTo>
                    <a:pt x="37" y="64"/>
                  </a:lnTo>
                  <a:lnTo>
                    <a:pt x="43" y="63"/>
                  </a:lnTo>
                  <a:lnTo>
                    <a:pt x="45" y="63"/>
                  </a:lnTo>
                  <a:lnTo>
                    <a:pt x="45" y="61"/>
                  </a:lnTo>
                  <a:lnTo>
                    <a:pt x="45" y="61"/>
                  </a:lnTo>
                  <a:lnTo>
                    <a:pt x="46" y="57"/>
                  </a:lnTo>
                  <a:lnTo>
                    <a:pt x="50" y="53"/>
                  </a:lnTo>
                  <a:lnTo>
                    <a:pt x="54" y="48"/>
                  </a:lnTo>
                  <a:lnTo>
                    <a:pt x="60" y="47"/>
                  </a:lnTo>
                  <a:lnTo>
                    <a:pt x="60" y="47"/>
                  </a:lnTo>
                  <a:lnTo>
                    <a:pt x="62" y="47"/>
                  </a:lnTo>
                  <a:lnTo>
                    <a:pt x="62" y="48"/>
                  </a:lnTo>
                  <a:lnTo>
                    <a:pt x="63" y="53"/>
                  </a:lnTo>
                  <a:lnTo>
                    <a:pt x="63" y="57"/>
                  </a:lnTo>
                  <a:lnTo>
                    <a:pt x="64" y="58"/>
                  </a:lnTo>
                  <a:lnTo>
                    <a:pt x="66" y="60"/>
                  </a:lnTo>
                  <a:lnTo>
                    <a:pt x="66" y="60"/>
                  </a:lnTo>
                  <a:lnTo>
                    <a:pt x="67" y="61"/>
                  </a:lnTo>
                  <a:lnTo>
                    <a:pt x="69" y="64"/>
                  </a:lnTo>
                  <a:lnTo>
                    <a:pt x="67" y="70"/>
                  </a:lnTo>
                  <a:lnTo>
                    <a:pt x="66" y="75"/>
                  </a:lnTo>
                  <a:lnTo>
                    <a:pt x="66" y="77"/>
                  </a:lnTo>
                  <a:lnTo>
                    <a:pt x="67" y="80"/>
                  </a:lnTo>
                  <a:lnTo>
                    <a:pt x="67" y="80"/>
                  </a:lnTo>
                  <a:lnTo>
                    <a:pt x="70" y="81"/>
                  </a:lnTo>
                  <a:lnTo>
                    <a:pt x="74" y="80"/>
                  </a:lnTo>
                  <a:lnTo>
                    <a:pt x="74" y="80"/>
                  </a:lnTo>
                  <a:lnTo>
                    <a:pt x="83" y="77"/>
                  </a:lnTo>
                  <a:lnTo>
                    <a:pt x="83" y="77"/>
                  </a:lnTo>
                  <a:lnTo>
                    <a:pt x="93" y="68"/>
                  </a:lnTo>
                  <a:lnTo>
                    <a:pt x="97" y="65"/>
                  </a:lnTo>
                  <a:lnTo>
                    <a:pt x="100" y="65"/>
                  </a:lnTo>
                  <a:lnTo>
                    <a:pt x="100" y="6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0" name="Google Shape;1430;p19"/>
            <p:cNvSpPr/>
            <p:nvPr/>
          </p:nvSpPr>
          <p:spPr>
            <a:xfrm>
              <a:off x="8293053" y="2377977"/>
              <a:ext cx="83032" cy="69195"/>
            </a:xfrm>
            <a:custGeom>
              <a:rect b="b" l="l" r="r" t="t"/>
              <a:pathLst>
                <a:path extrusionOk="0" h="45" w="54">
                  <a:moveTo>
                    <a:pt x="51" y="36"/>
                  </a:moveTo>
                  <a:lnTo>
                    <a:pt x="51" y="36"/>
                  </a:lnTo>
                  <a:lnTo>
                    <a:pt x="48" y="33"/>
                  </a:lnTo>
                  <a:lnTo>
                    <a:pt x="45" y="30"/>
                  </a:lnTo>
                  <a:lnTo>
                    <a:pt x="43" y="27"/>
                  </a:lnTo>
                  <a:lnTo>
                    <a:pt x="41" y="24"/>
                  </a:lnTo>
                  <a:lnTo>
                    <a:pt x="41" y="24"/>
                  </a:lnTo>
                  <a:lnTo>
                    <a:pt x="40" y="20"/>
                  </a:lnTo>
                  <a:lnTo>
                    <a:pt x="37" y="17"/>
                  </a:lnTo>
                  <a:lnTo>
                    <a:pt x="36" y="14"/>
                  </a:lnTo>
                  <a:lnTo>
                    <a:pt x="36" y="11"/>
                  </a:lnTo>
                  <a:lnTo>
                    <a:pt x="36" y="11"/>
                  </a:lnTo>
                  <a:lnTo>
                    <a:pt x="34" y="8"/>
                  </a:lnTo>
                  <a:lnTo>
                    <a:pt x="34" y="6"/>
                  </a:lnTo>
                  <a:lnTo>
                    <a:pt x="30" y="1"/>
                  </a:lnTo>
                  <a:lnTo>
                    <a:pt x="30" y="1"/>
                  </a:lnTo>
                  <a:lnTo>
                    <a:pt x="23" y="0"/>
                  </a:lnTo>
                  <a:lnTo>
                    <a:pt x="16" y="0"/>
                  </a:lnTo>
                  <a:lnTo>
                    <a:pt x="16" y="0"/>
                  </a:lnTo>
                  <a:lnTo>
                    <a:pt x="0" y="3"/>
                  </a:lnTo>
                  <a:lnTo>
                    <a:pt x="0" y="3"/>
                  </a:lnTo>
                  <a:lnTo>
                    <a:pt x="1" y="6"/>
                  </a:lnTo>
                  <a:lnTo>
                    <a:pt x="1" y="8"/>
                  </a:lnTo>
                  <a:lnTo>
                    <a:pt x="4" y="16"/>
                  </a:lnTo>
                  <a:lnTo>
                    <a:pt x="4" y="16"/>
                  </a:lnTo>
                  <a:lnTo>
                    <a:pt x="6" y="20"/>
                  </a:lnTo>
                  <a:lnTo>
                    <a:pt x="10" y="20"/>
                  </a:lnTo>
                  <a:lnTo>
                    <a:pt x="13" y="20"/>
                  </a:lnTo>
                  <a:lnTo>
                    <a:pt x="16" y="21"/>
                  </a:lnTo>
                  <a:lnTo>
                    <a:pt x="16" y="21"/>
                  </a:lnTo>
                  <a:lnTo>
                    <a:pt x="18" y="27"/>
                  </a:lnTo>
                  <a:lnTo>
                    <a:pt x="18" y="27"/>
                  </a:lnTo>
                  <a:lnTo>
                    <a:pt x="20" y="27"/>
                  </a:lnTo>
                  <a:lnTo>
                    <a:pt x="20" y="27"/>
                  </a:lnTo>
                  <a:lnTo>
                    <a:pt x="23" y="28"/>
                  </a:lnTo>
                  <a:lnTo>
                    <a:pt x="24" y="31"/>
                  </a:lnTo>
                  <a:lnTo>
                    <a:pt x="24" y="31"/>
                  </a:lnTo>
                  <a:lnTo>
                    <a:pt x="28" y="33"/>
                  </a:lnTo>
                  <a:lnTo>
                    <a:pt x="33" y="34"/>
                  </a:lnTo>
                  <a:lnTo>
                    <a:pt x="33" y="34"/>
                  </a:lnTo>
                  <a:lnTo>
                    <a:pt x="36" y="34"/>
                  </a:lnTo>
                  <a:lnTo>
                    <a:pt x="37" y="36"/>
                  </a:lnTo>
                  <a:lnTo>
                    <a:pt x="40" y="37"/>
                  </a:lnTo>
                  <a:lnTo>
                    <a:pt x="40" y="37"/>
                  </a:lnTo>
                  <a:lnTo>
                    <a:pt x="43" y="41"/>
                  </a:lnTo>
                  <a:lnTo>
                    <a:pt x="43" y="45"/>
                  </a:lnTo>
                  <a:lnTo>
                    <a:pt x="43" y="45"/>
                  </a:lnTo>
                  <a:lnTo>
                    <a:pt x="48" y="45"/>
                  </a:lnTo>
                  <a:lnTo>
                    <a:pt x="54" y="44"/>
                  </a:lnTo>
                  <a:lnTo>
                    <a:pt x="54" y="44"/>
                  </a:lnTo>
                  <a:lnTo>
                    <a:pt x="51" y="38"/>
                  </a:lnTo>
                  <a:lnTo>
                    <a:pt x="51" y="36"/>
                  </a:lnTo>
                  <a:lnTo>
                    <a:pt x="51" y="3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1" name="Google Shape;1431;p19"/>
            <p:cNvSpPr/>
            <p:nvPr/>
          </p:nvSpPr>
          <p:spPr>
            <a:xfrm>
              <a:off x="8329955" y="2361062"/>
              <a:ext cx="118399" cy="99947"/>
            </a:xfrm>
            <a:custGeom>
              <a:rect b="b" l="l" r="r" t="t"/>
              <a:pathLst>
                <a:path extrusionOk="0" h="65" w="77">
                  <a:moveTo>
                    <a:pt x="76" y="22"/>
                  </a:moveTo>
                  <a:lnTo>
                    <a:pt x="76" y="22"/>
                  </a:lnTo>
                  <a:lnTo>
                    <a:pt x="70" y="14"/>
                  </a:lnTo>
                  <a:lnTo>
                    <a:pt x="61" y="4"/>
                  </a:lnTo>
                  <a:lnTo>
                    <a:pt x="61" y="4"/>
                  </a:lnTo>
                  <a:lnTo>
                    <a:pt x="60" y="7"/>
                  </a:lnTo>
                  <a:lnTo>
                    <a:pt x="56" y="8"/>
                  </a:lnTo>
                  <a:lnTo>
                    <a:pt x="53" y="10"/>
                  </a:lnTo>
                  <a:lnTo>
                    <a:pt x="51" y="11"/>
                  </a:lnTo>
                  <a:lnTo>
                    <a:pt x="51" y="11"/>
                  </a:lnTo>
                  <a:lnTo>
                    <a:pt x="50" y="12"/>
                  </a:lnTo>
                  <a:lnTo>
                    <a:pt x="49" y="12"/>
                  </a:lnTo>
                  <a:lnTo>
                    <a:pt x="46" y="11"/>
                  </a:lnTo>
                  <a:lnTo>
                    <a:pt x="44" y="11"/>
                  </a:lnTo>
                  <a:lnTo>
                    <a:pt x="44" y="11"/>
                  </a:lnTo>
                  <a:lnTo>
                    <a:pt x="41" y="10"/>
                  </a:lnTo>
                  <a:lnTo>
                    <a:pt x="39" y="7"/>
                  </a:lnTo>
                  <a:lnTo>
                    <a:pt x="36" y="4"/>
                  </a:lnTo>
                  <a:lnTo>
                    <a:pt x="31" y="2"/>
                  </a:lnTo>
                  <a:lnTo>
                    <a:pt x="31" y="2"/>
                  </a:lnTo>
                  <a:lnTo>
                    <a:pt x="27" y="0"/>
                  </a:lnTo>
                  <a:lnTo>
                    <a:pt x="27" y="0"/>
                  </a:lnTo>
                  <a:lnTo>
                    <a:pt x="24" y="4"/>
                  </a:lnTo>
                  <a:lnTo>
                    <a:pt x="24" y="7"/>
                  </a:lnTo>
                  <a:lnTo>
                    <a:pt x="24" y="7"/>
                  </a:lnTo>
                  <a:lnTo>
                    <a:pt x="27" y="10"/>
                  </a:lnTo>
                  <a:lnTo>
                    <a:pt x="29" y="11"/>
                  </a:lnTo>
                  <a:lnTo>
                    <a:pt x="29" y="14"/>
                  </a:lnTo>
                  <a:lnTo>
                    <a:pt x="29" y="14"/>
                  </a:lnTo>
                  <a:lnTo>
                    <a:pt x="26" y="14"/>
                  </a:lnTo>
                  <a:lnTo>
                    <a:pt x="23" y="15"/>
                  </a:lnTo>
                  <a:lnTo>
                    <a:pt x="19" y="14"/>
                  </a:lnTo>
                  <a:lnTo>
                    <a:pt x="17" y="12"/>
                  </a:lnTo>
                  <a:lnTo>
                    <a:pt x="17" y="12"/>
                  </a:lnTo>
                  <a:lnTo>
                    <a:pt x="10" y="8"/>
                  </a:lnTo>
                  <a:lnTo>
                    <a:pt x="7" y="8"/>
                  </a:lnTo>
                  <a:lnTo>
                    <a:pt x="6" y="10"/>
                  </a:lnTo>
                  <a:lnTo>
                    <a:pt x="6" y="10"/>
                  </a:lnTo>
                  <a:lnTo>
                    <a:pt x="6" y="11"/>
                  </a:lnTo>
                  <a:lnTo>
                    <a:pt x="9" y="15"/>
                  </a:lnTo>
                  <a:lnTo>
                    <a:pt x="10" y="18"/>
                  </a:lnTo>
                  <a:lnTo>
                    <a:pt x="12" y="22"/>
                  </a:lnTo>
                  <a:lnTo>
                    <a:pt x="12" y="22"/>
                  </a:lnTo>
                  <a:lnTo>
                    <a:pt x="12" y="25"/>
                  </a:lnTo>
                  <a:lnTo>
                    <a:pt x="13" y="28"/>
                  </a:lnTo>
                  <a:lnTo>
                    <a:pt x="16" y="31"/>
                  </a:lnTo>
                  <a:lnTo>
                    <a:pt x="17" y="35"/>
                  </a:lnTo>
                  <a:lnTo>
                    <a:pt x="17" y="35"/>
                  </a:lnTo>
                  <a:lnTo>
                    <a:pt x="19" y="38"/>
                  </a:lnTo>
                  <a:lnTo>
                    <a:pt x="21" y="41"/>
                  </a:lnTo>
                  <a:lnTo>
                    <a:pt x="24" y="44"/>
                  </a:lnTo>
                  <a:lnTo>
                    <a:pt x="27" y="47"/>
                  </a:lnTo>
                  <a:lnTo>
                    <a:pt x="27" y="47"/>
                  </a:lnTo>
                  <a:lnTo>
                    <a:pt x="27" y="49"/>
                  </a:lnTo>
                  <a:lnTo>
                    <a:pt x="30" y="55"/>
                  </a:lnTo>
                  <a:lnTo>
                    <a:pt x="30" y="55"/>
                  </a:lnTo>
                  <a:lnTo>
                    <a:pt x="40" y="48"/>
                  </a:lnTo>
                  <a:lnTo>
                    <a:pt x="49" y="42"/>
                  </a:lnTo>
                  <a:lnTo>
                    <a:pt x="49" y="42"/>
                  </a:lnTo>
                  <a:lnTo>
                    <a:pt x="51" y="42"/>
                  </a:lnTo>
                  <a:lnTo>
                    <a:pt x="53" y="42"/>
                  </a:lnTo>
                  <a:lnTo>
                    <a:pt x="54" y="48"/>
                  </a:lnTo>
                  <a:lnTo>
                    <a:pt x="53" y="54"/>
                  </a:lnTo>
                  <a:lnTo>
                    <a:pt x="51" y="56"/>
                  </a:lnTo>
                  <a:lnTo>
                    <a:pt x="51" y="56"/>
                  </a:lnTo>
                  <a:lnTo>
                    <a:pt x="53" y="59"/>
                  </a:lnTo>
                  <a:lnTo>
                    <a:pt x="56" y="61"/>
                  </a:lnTo>
                  <a:lnTo>
                    <a:pt x="64" y="65"/>
                  </a:lnTo>
                  <a:lnTo>
                    <a:pt x="64" y="65"/>
                  </a:lnTo>
                  <a:lnTo>
                    <a:pt x="64" y="61"/>
                  </a:lnTo>
                  <a:lnTo>
                    <a:pt x="67" y="56"/>
                  </a:lnTo>
                  <a:lnTo>
                    <a:pt x="67" y="56"/>
                  </a:lnTo>
                  <a:lnTo>
                    <a:pt x="71" y="48"/>
                  </a:lnTo>
                  <a:lnTo>
                    <a:pt x="76" y="38"/>
                  </a:lnTo>
                  <a:lnTo>
                    <a:pt x="77" y="29"/>
                  </a:lnTo>
                  <a:lnTo>
                    <a:pt x="77" y="25"/>
                  </a:lnTo>
                  <a:lnTo>
                    <a:pt x="76" y="22"/>
                  </a:lnTo>
                  <a:lnTo>
                    <a:pt x="76" y="22"/>
                  </a:lnTo>
                  <a:close/>
                  <a:moveTo>
                    <a:pt x="9" y="45"/>
                  </a:moveTo>
                  <a:lnTo>
                    <a:pt x="9" y="45"/>
                  </a:lnTo>
                  <a:lnTo>
                    <a:pt x="4" y="44"/>
                  </a:lnTo>
                  <a:lnTo>
                    <a:pt x="0" y="42"/>
                  </a:lnTo>
                  <a:lnTo>
                    <a:pt x="0" y="42"/>
                  </a:lnTo>
                  <a:lnTo>
                    <a:pt x="2" y="47"/>
                  </a:lnTo>
                  <a:lnTo>
                    <a:pt x="3" y="48"/>
                  </a:lnTo>
                  <a:lnTo>
                    <a:pt x="6" y="51"/>
                  </a:lnTo>
                  <a:lnTo>
                    <a:pt x="6" y="51"/>
                  </a:lnTo>
                  <a:lnTo>
                    <a:pt x="9" y="52"/>
                  </a:lnTo>
                  <a:lnTo>
                    <a:pt x="9" y="54"/>
                  </a:lnTo>
                  <a:lnTo>
                    <a:pt x="10" y="55"/>
                  </a:lnTo>
                  <a:lnTo>
                    <a:pt x="17" y="56"/>
                  </a:lnTo>
                  <a:lnTo>
                    <a:pt x="17" y="56"/>
                  </a:lnTo>
                  <a:lnTo>
                    <a:pt x="19" y="56"/>
                  </a:lnTo>
                  <a:lnTo>
                    <a:pt x="19" y="56"/>
                  </a:lnTo>
                  <a:lnTo>
                    <a:pt x="19" y="52"/>
                  </a:lnTo>
                  <a:lnTo>
                    <a:pt x="16" y="48"/>
                  </a:lnTo>
                  <a:lnTo>
                    <a:pt x="16" y="48"/>
                  </a:lnTo>
                  <a:lnTo>
                    <a:pt x="13" y="47"/>
                  </a:lnTo>
                  <a:lnTo>
                    <a:pt x="12" y="45"/>
                  </a:lnTo>
                  <a:lnTo>
                    <a:pt x="9" y="45"/>
                  </a:lnTo>
                  <a:lnTo>
                    <a:pt x="9" y="4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2" name="Google Shape;1432;p19"/>
            <p:cNvSpPr/>
            <p:nvPr/>
          </p:nvSpPr>
          <p:spPr>
            <a:xfrm>
              <a:off x="7684144" y="2314934"/>
              <a:ext cx="29215" cy="38441"/>
            </a:xfrm>
            <a:custGeom>
              <a:rect b="b" l="l" r="r" t="t"/>
              <a:pathLst>
                <a:path extrusionOk="0" h="25" w="19">
                  <a:moveTo>
                    <a:pt x="6" y="0"/>
                  </a:moveTo>
                  <a:lnTo>
                    <a:pt x="6" y="0"/>
                  </a:lnTo>
                  <a:lnTo>
                    <a:pt x="2" y="7"/>
                  </a:lnTo>
                  <a:lnTo>
                    <a:pt x="0" y="12"/>
                  </a:lnTo>
                  <a:lnTo>
                    <a:pt x="0" y="12"/>
                  </a:lnTo>
                  <a:lnTo>
                    <a:pt x="0" y="17"/>
                  </a:lnTo>
                  <a:lnTo>
                    <a:pt x="0" y="17"/>
                  </a:lnTo>
                  <a:lnTo>
                    <a:pt x="12" y="25"/>
                  </a:lnTo>
                  <a:lnTo>
                    <a:pt x="12" y="25"/>
                  </a:lnTo>
                  <a:lnTo>
                    <a:pt x="12" y="25"/>
                  </a:lnTo>
                  <a:lnTo>
                    <a:pt x="12" y="25"/>
                  </a:lnTo>
                  <a:lnTo>
                    <a:pt x="15" y="18"/>
                  </a:lnTo>
                  <a:lnTo>
                    <a:pt x="18" y="15"/>
                  </a:lnTo>
                  <a:lnTo>
                    <a:pt x="19" y="14"/>
                  </a:lnTo>
                  <a:lnTo>
                    <a:pt x="19" y="14"/>
                  </a:lnTo>
                  <a:lnTo>
                    <a:pt x="6" y="0"/>
                  </a:lnTo>
                  <a:lnTo>
                    <a:pt x="6" y="0"/>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3" name="Google Shape;1433;p19"/>
            <p:cNvSpPr/>
            <p:nvPr/>
          </p:nvSpPr>
          <p:spPr>
            <a:xfrm>
              <a:off x="5426883" y="638901"/>
              <a:ext cx="1509968" cy="1124018"/>
            </a:xfrm>
            <a:custGeom>
              <a:rect b="b" l="l" r="r" t="t"/>
              <a:pathLst>
                <a:path extrusionOk="0" h="731" w="982">
                  <a:moveTo>
                    <a:pt x="928" y="67"/>
                  </a:moveTo>
                  <a:lnTo>
                    <a:pt x="928" y="67"/>
                  </a:lnTo>
                  <a:lnTo>
                    <a:pt x="915" y="67"/>
                  </a:lnTo>
                  <a:lnTo>
                    <a:pt x="905" y="70"/>
                  </a:lnTo>
                  <a:lnTo>
                    <a:pt x="901" y="71"/>
                  </a:lnTo>
                  <a:lnTo>
                    <a:pt x="898" y="74"/>
                  </a:lnTo>
                  <a:lnTo>
                    <a:pt x="895" y="77"/>
                  </a:lnTo>
                  <a:lnTo>
                    <a:pt x="895" y="81"/>
                  </a:lnTo>
                  <a:lnTo>
                    <a:pt x="895" y="81"/>
                  </a:lnTo>
                  <a:lnTo>
                    <a:pt x="894" y="85"/>
                  </a:lnTo>
                  <a:lnTo>
                    <a:pt x="891" y="87"/>
                  </a:lnTo>
                  <a:lnTo>
                    <a:pt x="887" y="87"/>
                  </a:lnTo>
                  <a:lnTo>
                    <a:pt x="881" y="85"/>
                  </a:lnTo>
                  <a:lnTo>
                    <a:pt x="871" y="83"/>
                  </a:lnTo>
                  <a:lnTo>
                    <a:pt x="865" y="83"/>
                  </a:lnTo>
                  <a:lnTo>
                    <a:pt x="862" y="84"/>
                  </a:lnTo>
                  <a:lnTo>
                    <a:pt x="862" y="84"/>
                  </a:lnTo>
                  <a:lnTo>
                    <a:pt x="858" y="84"/>
                  </a:lnTo>
                  <a:lnTo>
                    <a:pt x="857" y="84"/>
                  </a:lnTo>
                  <a:lnTo>
                    <a:pt x="855" y="81"/>
                  </a:lnTo>
                  <a:lnTo>
                    <a:pt x="853" y="78"/>
                  </a:lnTo>
                  <a:lnTo>
                    <a:pt x="851" y="77"/>
                  </a:lnTo>
                  <a:lnTo>
                    <a:pt x="848" y="78"/>
                  </a:lnTo>
                  <a:lnTo>
                    <a:pt x="848" y="78"/>
                  </a:lnTo>
                  <a:lnTo>
                    <a:pt x="840" y="83"/>
                  </a:lnTo>
                  <a:lnTo>
                    <a:pt x="833" y="88"/>
                  </a:lnTo>
                  <a:lnTo>
                    <a:pt x="824" y="94"/>
                  </a:lnTo>
                  <a:lnTo>
                    <a:pt x="817" y="100"/>
                  </a:lnTo>
                  <a:lnTo>
                    <a:pt x="817" y="100"/>
                  </a:lnTo>
                  <a:lnTo>
                    <a:pt x="808" y="104"/>
                  </a:lnTo>
                  <a:lnTo>
                    <a:pt x="801" y="110"/>
                  </a:lnTo>
                  <a:lnTo>
                    <a:pt x="794" y="114"/>
                  </a:lnTo>
                  <a:lnTo>
                    <a:pt x="790" y="117"/>
                  </a:lnTo>
                  <a:lnTo>
                    <a:pt x="790" y="117"/>
                  </a:lnTo>
                  <a:lnTo>
                    <a:pt x="788" y="115"/>
                  </a:lnTo>
                  <a:lnTo>
                    <a:pt x="788" y="114"/>
                  </a:lnTo>
                  <a:lnTo>
                    <a:pt x="796" y="105"/>
                  </a:lnTo>
                  <a:lnTo>
                    <a:pt x="816" y="84"/>
                  </a:lnTo>
                  <a:lnTo>
                    <a:pt x="816" y="84"/>
                  </a:lnTo>
                  <a:lnTo>
                    <a:pt x="820" y="80"/>
                  </a:lnTo>
                  <a:lnTo>
                    <a:pt x="821" y="75"/>
                  </a:lnTo>
                  <a:lnTo>
                    <a:pt x="821" y="71"/>
                  </a:lnTo>
                  <a:lnTo>
                    <a:pt x="821" y="67"/>
                  </a:lnTo>
                  <a:lnTo>
                    <a:pt x="818" y="64"/>
                  </a:lnTo>
                  <a:lnTo>
                    <a:pt x="816" y="61"/>
                  </a:lnTo>
                  <a:lnTo>
                    <a:pt x="811" y="60"/>
                  </a:lnTo>
                  <a:lnTo>
                    <a:pt x="806" y="60"/>
                  </a:lnTo>
                  <a:lnTo>
                    <a:pt x="806" y="60"/>
                  </a:lnTo>
                  <a:lnTo>
                    <a:pt x="801" y="61"/>
                  </a:lnTo>
                  <a:lnTo>
                    <a:pt x="797" y="63"/>
                  </a:lnTo>
                  <a:lnTo>
                    <a:pt x="793" y="67"/>
                  </a:lnTo>
                  <a:lnTo>
                    <a:pt x="790" y="70"/>
                  </a:lnTo>
                  <a:lnTo>
                    <a:pt x="788" y="73"/>
                  </a:lnTo>
                  <a:lnTo>
                    <a:pt x="786" y="73"/>
                  </a:lnTo>
                  <a:lnTo>
                    <a:pt x="786" y="73"/>
                  </a:lnTo>
                  <a:lnTo>
                    <a:pt x="774" y="77"/>
                  </a:lnTo>
                  <a:lnTo>
                    <a:pt x="757" y="84"/>
                  </a:lnTo>
                  <a:lnTo>
                    <a:pt x="742" y="90"/>
                  </a:lnTo>
                  <a:lnTo>
                    <a:pt x="737" y="90"/>
                  </a:lnTo>
                  <a:lnTo>
                    <a:pt x="734" y="90"/>
                  </a:lnTo>
                  <a:lnTo>
                    <a:pt x="734" y="90"/>
                  </a:lnTo>
                  <a:lnTo>
                    <a:pt x="734" y="90"/>
                  </a:lnTo>
                  <a:lnTo>
                    <a:pt x="734" y="87"/>
                  </a:lnTo>
                  <a:lnTo>
                    <a:pt x="739" y="84"/>
                  </a:lnTo>
                  <a:lnTo>
                    <a:pt x="750" y="78"/>
                  </a:lnTo>
                  <a:lnTo>
                    <a:pt x="761" y="73"/>
                  </a:lnTo>
                  <a:lnTo>
                    <a:pt x="766" y="70"/>
                  </a:lnTo>
                  <a:lnTo>
                    <a:pt x="767" y="68"/>
                  </a:lnTo>
                  <a:lnTo>
                    <a:pt x="767" y="68"/>
                  </a:lnTo>
                  <a:lnTo>
                    <a:pt x="766" y="67"/>
                  </a:lnTo>
                  <a:lnTo>
                    <a:pt x="760" y="65"/>
                  </a:lnTo>
                  <a:lnTo>
                    <a:pt x="742" y="64"/>
                  </a:lnTo>
                  <a:lnTo>
                    <a:pt x="722" y="65"/>
                  </a:lnTo>
                  <a:lnTo>
                    <a:pt x="703" y="67"/>
                  </a:lnTo>
                  <a:lnTo>
                    <a:pt x="703" y="67"/>
                  </a:lnTo>
                  <a:lnTo>
                    <a:pt x="686" y="70"/>
                  </a:lnTo>
                  <a:lnTo>
                    <a:pt x="668" y="74"/>
                  </a:lnTo>
                  <a:lnTo>
                    <a:pt x="653" y="77"/>
                  </a:lnTo>
                  <a:lnTo>
                    <a:pt x="649" y="77"/>
                  </a:lnTo>
                  <a:lnTo>
                    <a:pt x="648" y="75"/>
                  </a:lnTo>
                  <a:lnTo>
                    <a:pt x="648" y="75"/>
                  </a:lnTo>
                  <a:lnTo>
                    <a:pt x="649" y="73"/>
                  </a:lnTo>
                  <a:lnTo>
                    <a:pt x="653" y="70"/>
                  </a:lnTo>
                  <a:lnTo>
                    <a:pt x="670" y="65"/>
                  </a:lnTo>
                  <a:lnTo>
                    <a:pt x="690" y="61"/>
                  </a:lnTo>
                  <a:lnTo>
                    <a:pt x="709" y="58"/>
                  </a:lnTo>
                  <a:lnTo>
                    <a:pt x="709" y="58"/>
                  </a:lnTo>
                  <a:lnTo>
                    <a:pt x="727" y="58"/>
                  </a:lnTo>
                  <a:lnTo>
                    <a:pt x="749" y="58"/>
                  </a:lnTo>
                  <a:lnTo>
                    <a:pt x="769" y="57"/>
                  </a:lnTo>
                  <a:lnTo>
                    <a:pt x="777" y="55"/>
                  </a:lnTo>
                  <a:lnTo>
                    <a:pt x="784" y="54"/>
                  </a:lnTo>
                  <a:lnTo>
                    <a:pt x="784" y="54"/>
                  </a:lnTo>
                  <a:lnTo>
                    <a:pt x="797" y="50"/>
                  </a:lnTo>
                  <a:lnTo>
                    <a:pt x="811" y="47"/>
                  </a:lnTo>
                  <a:lnTo>
                    <a:pt x="823" y="44"/>
                  </a:lnTo>
                  <a:lnTo>
                    <a:pt x="825" y="43"/>
                  </a:lnTo>
                  <a:lnTo>
                    <a:pt x="828" y="41"/>
                  </a:lnTo>
                  <a:lnTo>
                    <a:pt x="828" y="41"/>
                  </a:lnTo>
                  <a:lnTo>
                    <a:pt x="828" y="38"/>
                  </a:lnTo>
                  <a:lnTo>
                    <a:pt x="827" y="37"/>
                  </a:lnTo>
                  <a:lnTo>
                    <a:pt x="820" y="33"/>
                  </a:lnTo>
                  <a:lnTo>
                    <a:pt x="808" y="30"/>
                  </a:lnTo>
                  <a:lnTo>
                    <a:pt x="798" y="30"/>
                  </a:lnTo>
                  <a:lnTo>
                    <a:pt x="798" y="30"/>
                  </a:lnTo>
                  <a:lnTo>
                    <a:pt x="790" y="30"/>
                  </a:lnTo>
                  <a:lnTo>
                    <a:pt x="783" y="28"/>
                  </a:lnTo>
                  <a:lnTo>
                    <a:pt x="779" y="26"/>
                  </a:lnTo>
                  <a:lnTo>
                    <a:pt x="777" y="24"/>
                  </a:lnTo>
                  <a:lnTo>
                    <a:pt x="777" y="23"/>
                  </a:lnTo>
                  <a:lnTo>
                    <a:pt x="777" y="23"/>
                  </a:lnTo>
                  <a:lnTo>
                    <a:pt x="777" y="21"/>
                  </a:lnTo>
                  <a:lnTo>
                    <a:pt x="774" y="18"/>
                  </a:lnTo>
                  <a:lnTo>
                    <a:pt x="769" y="17"/>
                  </a:lnTo>
                  <a:lnTo>
                    <a:pt x="761" y="14"/>
                  </a:lnTo>
                  <a:lnTo>
                    <a:pt x="759" y="13"/>
                  </a:lnTo>
                  <a:lnTo>
                    <a:pt x="757" y="11"/>
                  </a:lnTo>
                  <a:lnTo>
                    <a:pt x="757" y="11"/>
                  </a:lnTo>
                  <a:lnTo>
                    <a:pt x="756" y="10"/>
                  </a:lnTo>
                  <a:lnTo>
                    <a:pt x="750" y="9"/>
                  </a:lnTo>
                  <a:lnTo>
                    <a:pt x="737" y="9"/>
                  </a:lnTo>
                  <a:lnTo>
                    <a:pt x="723" y="9"/>
                  </a:lnTo>
                  <a:lnTo>
                    <a:pt x="716" y="7"/>
                  </a:lnTo>
                  <a:lnTo>
                    <a:pt x="713" y="6"/>
                  </a:lnTo>
                  <a:lnTo>
                    <a:pt x="713" y="6"/>
                  </a:lnTo>
                  <a:lnTo>
                    <a:pt x="705" y="3"/>
                  </a:lnTo>
                  <a:lnTo>
                    <a:pt x="692" y="0"/>
                  </a:lnTo>
                  <a:lnTo>
                    <a:pt x="678" y="0"/>
                  </a:lnTo>
                  <a:lnTo>
                    <a:pt x="663" y="0"/>
                  </a:lnTo>
                  <a:lnTo>
                    <a:pt x="663" y="0"/>
                  </a:lnTo>
                  <a:lnTo>
                    <a:pt x="626" y="1"/>
                  </a:lnTo>
                  <a:lnTo>
                    <a:pt x="596" y="1"/>
                  </a:lnTo>
                  <a:lnTo>
                    <a:pt x="596" y="1"/>
                  </a:lnTo>
                  <a:lnTo>
                    <a:pt x="585" y="4"/>
                  </a:lnTo>
                  <a:lnTo>
                    <a:pt x="579" y="6"/>
                  </a:lnTo>
                  <a:lnTo>
                    <a:pt x="574" y="6"/>
                  </a:lnTo>
                  <a:lnTo>
                    <a:pt x="574" y="6"/>
                  </a:lnTo>
                  <a:lnTo>
                    <a:pt x="568" y="6"/>
                  </a:lnTo>
                  <a:lnTo>
                    <a:pt x="561" y="7"/>
                  </a:lnTo>
                  <a:lnTo>
                    <a:pt x="558" y="10"/>
                  </a:lnTo>
                  <a:lnTo>
                    <a:pt x="557" y="11"/>
                  </a:lnTo>
                  <a:lnTo>
                    <a:pt x="558" y="13"/>
                  </a:lnTo>
                  <a:lnTo>
                    <a:pt x="558" y="13"/>
                  </a:lnTo>
                  <a:lnTo>
                    <a:pt x="561" y="17"/>
                  </a:lnTo>
                  <a:lnTo>
                    <a:pt x="559" y="18"/>
                  </a:lnTo>
                  <a:lnTo>
                    <a:pt x="558" y="21"/>
                  </a:lnTo>
                  <a:lnTo>
                    <a:pt x="555" y="23"/>
                  </a:lnTo>
                  <a:lnTo>
                    <a:pt x="549" y="23"/>
                  </a:lnTo>
                  <a:lnTo>
                    <a:pt x="547" y="21"/>
                  </a:lnTo>
                  <a:lnTo>
                    <a:pt x="547" y="20"/>
                  </a:lnTo>
                  <a:lnTo>
                    <a:pt x="547" y="20"/>
                  </a:lnTo>
                  <a:lnTo>
                    <a:pt x="547" y="17"/>
                  </a:lnTo>
                  <a:lnTo>
                    <a:pt x="545" y="14"/>
                  </a:lnTo>
                  <a:lnTo>
                    <a:pt x="538" y="13"/>
                  </a:lnTo>
                  <a:lnTo>
                    <a:pt x="530" y="11"/>
                  </a:lnTo>
                  <a:lnTo>
                    <a:pt x="525" y="13"/>
                  </a:lnTo>
                  <a:lnTo>
                    <a:pt x="522" y="14"/>
                  </a:lnTo>
                  <a:lnTo>
                    <a:pt x="522" y="14"/>
                  </a:lnTo>
                  <a:lnTo>
                    <a:pt x="518" y="16"/>
                  </a:lnTo>
                  <a:lnTo>
                    <a:pt x="513" y="16"/>
                  </a:lnTo>
                  <a:lnTo>
                    <a:pt x="500" y="14"/>
                  </a:lnTo>
                  <a:lnTo>
                    <a:pt x="487" y="13"/>
                  </a:lnTo>
                  <a:lnTo>
                    <a:pt x="481" y="13"/>
                  </a:lnTo>
                  <a:lnTo>
                    <a:pt x="478" y="14"/>
                  </a:lnTo>
                  <a:lnTo>
                    <a:pt x="478" y="14"/>
                  </a:lnTo>
                  <a:lnTo>
                    <a:pt x="476" y="16"/>
                  </a:lnTo>
                  <a:lnTo>
                    <a:pt x="470" y="17"/>
                  </a:lnTo>
                  <a:lnTo>
                    <a:pt x="454" y="18"/>
                  </a:lnTo>
                  <a:lnTo>
                    <a:pt x="437" y="20"/>
                  </a:lnTo>
                  <a:lnTo>
                    <a:pt x="426" y="20"/>
                  </a:lnTo>
                  <a:lnTo>
                    <a:pt x="426" y="20"/>
                  </a:lnTo>
                  <a:lnTo>
                    <a:pt x="423" y="21"/>
                  </a:lnTo>
                  <a:lnTo>
                    <a:pt x="423" y="23"/>
                  </a:lnTo>
                  <a:lnTo>
                    <a:pt x="430" y="27"/>
                  </a:lnTo>
                  <a:lnTo>
                    <a:pt x="439" y="31"/>
                  </a:lnTo>
                  <a:lnTo>
                    <a:pt x="441" y="33"/>
                  </a:lnTo>
                  <a:lnTo>
                    <a:pt x="441" y="36"/>
                  </a:lnTo>
                  <a:lnTo>
                    <a:pt x="441" y="36"/>
                  </a:lnTo>
                  <a:lnTo>
                    <a:pt x="440" y="37"/>
                  </a:lnTo>
                  <a:lnTo>
                    <a:pt x="436" y="37"/>
                  </a:lnTo>
                  <a:lnTo>
                    <a:pt x="424" y="38"/>
                  </a:lnTo>
                  <a:lnTo>
                    <a:pt x="414" y="40"/>
                  </a:lnTo>
                  <a:lnTo>
                    <a:pt x="413" y="41"/>
                  </a:lnTo>
                  <a:lnTo>
                    <a:pt x="413" y="44"/>
                  </a:lnTo>
                  <a:lnTo>
                    <a:pt x="413" y="44"/>
                  </a:lnTo>
                  <a:lnTo>
                    <a:pt x="417" y="47"/>
                  </a:lnTo>
                  <a:lnTo>
                    <a:pt x="421" y="50"/>
                  </a:lnTo>
                  <a:lnTo>
                    <a:pt x="433" y="55"/>
                  </a:lnTo>
                  <a:lnTo>
                    <a:pt x="444" y="61"/>
                  </a:lnTo>
                  <a:lnTo>
                    <a:pt x="454" y="70"/>
                  </a:lnTo>
                  <a:lnTo>
                    <a:pt x="454" y="70"/>
                  </a:lnTo>
                  <a:lnTo>
                    <a:pt x="457" y="73"/>
                  </a:lnTo>
                  <a:lnTo>
                    <a:pt x="457" y="74"/>
                  </a:lnTo>
                  <a:lnTo>
                    <a:pt x="456" y="75"/>
                  </a:lnTo>
                  <a:lnTo>
                    <a:pt x="453" y="74"/>
                  </a:lnTo>
                  <a:lnTo>
                    <a:pt x="443" y="71"/>
                  </a:lnTo>
                  <a:lnTo>
                    <a:pt x="433" y="65"/>
                  </a:lnTo>
                  <a:lnTo>
                    <a:pt x="433" y="65"/>
                  </a:lnTo>
                  <a:lnTo>
                    <a:pt x="429" y="63"/>
                  </a:lnTo>
                  <a:lnTo>
                    <a:pt x="423" y="61"/>
                  </a:lnTo>
                  <a:lnTo>
                    <a:pt x="413" y="58"/>
                  </a:lnTo>
                  <a:lnTo>
                    <a:pt x="404" y="57"/>
                  </a:lnTo>
                  <a:lnTo>
                    <a:pt x="400" y="54"/>
                  </a:lnTo>
                  <a:lnTo>
                    <a:pt x="397" y="53"/>
                  </a:lnTo>
                  <a:lnTo>
                    <a:pt x="397" y="53"/>
                  </a:lnTo>
                  <a:lnTo>
                    <a:pt x="394" y="50"/>
                  </a:lnTo>
                  <a:lnTo>
                    <a:pt x="389" y="47"/>
                  </a:lnTo>
                  <a:lnTo>
                    <a:pt x="376" y="43"/>
                  </a:lnTo>
                  <a:lnTo>
                    <a:pt x="363" y="41"/>
                  </a:lnTo>
                  <a:lnTo>
                    <a:pt x="357" y="41"/>
                  </a:lnTo>
                  <a:lnTo>
                    <a:pt x="355" y="43"/>
                  </a:lnTo>
                  <a:lnTo>
                    <a:pt x="355" y="43"/>
                  </a:lnTo>
                  <a:lnTo>
                    <a:pt x="353" y="46"/>
                  </a:lnTo>
                  <a:lnTo>
                    <a:pt x="353" y="47"/>
                  </a:lnTo>
                  <a:lnTo>
                    <a:pt x="360" y="54"/>
                  </a:lnTo>
                  <a:lnTo>
                    <a:pt x="370" y="60"/>
                  </a:lnTo>
                  <a:lnTo>
                    <a:pt x="373" y="63"/>
                  </a:lnTo>
                  <a:lnTo>
                    <a:pt x="375" y="65"/>
                  </a:lnTo>
                  <a:lnTo>
                    <a:pt x="375" y="65"/>
                  </a:lnTo>
                  <a:lnTo>
                    <a:pt x="373" y="67"/>
                  </a:lnTo>
                  <a:lnTo>
                    <a:pt x="370" y="67"/>
                  </a:lnTo>
                  <a:lnTo>
                    <a:pt x="365" y="67"/>
                  </a:lnTo>
                  <a:lnTo>
                    <a:pt x="356" y="65"/>
                  </a:lnTo>
                  <a:lnTo>
                    <a:pt x="352" y="65"/>
                  </a:lnTo>
                  <a:lnTo>
                    <a:pt x="352" y="65"/>
                  </a:lnTo>
                  <a:lnTo>
                    <a:pt x="350" y="65"/>
                  </a:lnTo>
                  <a:lnTo>
                    <a:pt x="347" y="64"/>
                  </a:lnTo>
                  <a:lnTo>
                    <a:pt x="339" y="58"/>
                  </a:lnTo>
                  <a:lnTo>
                    <a:pt x="330" y="53"/>
                  </a:lnTo>
                  <a:lnTo>
                    <a:pt x="326" y="50"/>
                  </a:lnTo>
                  <a:lnTo>
                    <a:pt x="322" y="50"/>
                  </a:lnTo>
                  <a:lnTo>
                    <a:pt x="322" y="50"/>
                  </a:lnTo>
                  <a:lnTo>
                    <a:pt x="319" y="50"/>
                  </a:lnTo>
                  <a:lnTo>
                    <a:pt x="318" y="51"/>
                  </a:lnTo>
                  <a:lnTo>
                    <a:pt x="318" y="55"/>
                  </a:lnTo>
                  <a:lnTo>
                    <a:pt x="319" y="61"/>
                  </a:lnTo>
                  <a:lnTo>
                    <a:pt x="320" y="70"/>
                  </a:lnTo>
                  <a:lnTo>
                    <a:pt x="320" y="70"/>
                  </a:lnTo>
                  <a:lnTo>
                    <a:pt x="320" y="74"/>
                  </a:lnTo>
                  <a:lnTo>
                    <a:pt x="318" y="78"/>
                  </a:lnTo>
                  <a:lnTo>
                    <a:pt x="312" y="83"/>
                  </a:lnTo>
                  <a:lnTo>
                    <a:pt x="308" y="84"/>
                  </a:lnTo>
                  <a:lnTo>
                    <a:pt x="306" y="84"/>
                  </a:lnTo>
                  <a:lnTo>
                    <a:pt x="308" y="81"/>
                  </a:lnTo>
                  <a:lnTo>
                    <a:pt x="308" y="81"/>
                  </a:lnTo>
                  <a:lnTo>
                    <a:pt x="309" y="77"/>
                  </a:lnTo>
                  <a:lnTo>
                    <a:pt x="309" y="73"/>
                  </a:lnTo>
                  <a:lnTo>
                    <a:pt x="309" y="63"/>
                  </a:lnTo>
                  <a:lnTo>
                    <a:pt x="308" y="58"/>
                  </a:lnTo>
                  <a:lnTo>
                    <a:pt x="305" y="54"/>
                  </a:lnTo>
                  <a:lnTo>
                    <a:pt x="302" y="50"/>
                  </a:lnTo>
                  <a:lnTo>
                    <a:pt x="299" y="48"/>
                  </a:lnTo>
                  <a:lnTo>
                    <a:pt x="299" y="48"/>
                  </a:lnTo>
                  <a:lnTo>
                    <a:pt x="295" y="47"/>
                  </a:lnTo>
                  <a:lnTo>
                    <a:pt x="289" y="48"/>
                  </a:lnTo>
                  <a:lnTo>
                    <a:pt x="276" y="51"/>
                  </a:lnTo>
                  <a:lnTo>
                    <a:pt x="262" y="54"/>
                  </a:lnTo>
                  <a:lnTo>
                    <a:pt x="251" y="55"/>
                  </a:lnTo>
                  <a:lnTo>
                    <a:pt x="251" y="55"/>
                  </a:lnTo>
                  <a:lnTo>
                    <a:pt x="239" y="57"/>
                  </a:lnTo>
                  <a:lnTo>
                    <a:pt x="231" y="58"/>
                  </a:lnTo>
                  <a:lnTo>
                    <a:pt x="228" y="60"/>
                  </a:lnTo>
                  <a:lnTo>
                    <a:pt x="227" y="61"/>
                  </a:lnTo>
                  <a:lnTo>
                    <a:pt x="228" y="64"/>
                  </a:lnTo>
                  <a:lnTo>
                    <a:pt x="231" y="67"/>
                  </a:lnTo>
                  <a:lnTo>
                    <a:pt x="231" y="67"/>
                  </a:lnTo>
                  <a:lnTo>
                    <a:pt x="234" y="68"/>
                  </a:lnTo>
                  <a:lnTo>
                    <a:pt x="235" y="71"/>
                  </a:lnTo>
                  <a:lnTo>
                    <a:pt x="235" y="73"/>
                  </a:lnTo>
                  <a:lnTo>
                    <a:pt x="234" y="73"/>
                  </a:lnTo>
                  <a:lnTo>
                    <a:pt x="228" y="73"/>
                  </a:lnTo>
                  <a:lnTo>
                    <a:pt x="224" y="71"/>
                  </a:lnTo>
                  <a:lnTo>
                    <a:pt x="221" y="70"/>
                  </a:lnTo>
                  <a:lnTo>
                    <a:pt x="221" y="70"/>
                  </a:lnTo>
                  <a:lnTo>
                    <a:pt x="215" y="67"/>
                  </a:lnTo>
                  <a:lnTo>
                    <a:pt x="209" y="67"/>
                  </a:lnTo>
                  <a:lnTo>
                    <a:pt x="195" y="67"/>
                  </a:lnTo>
                  <a:lnTo>
                    <a:pt x="185" y="71"/>
                  </a:lnTo>
                  <a:lnTo>
                    <a:pt x="184" y="73"/>
                  </a:lnTo>
                  <a:lnTo>
                    <a:pt x="184" y="74"/>
                  </a:lnTo>
                  <a:lnTo>
                    <a:pt x="184" y="74"/>
                  </a:lnTo>
                  <a:lnTo>
                    <a:pt x="188" y="80"/>
                  </a:lnTo>
                  <a:lnTo>
                    <a:pt x="191" y="87"/>
                  </a:lnTo>
                  <a:lnTo>
                    <a:pt x="191" y="92"/>
                  </a:lnTo>
                  <a:lnTo>
                    <a:pt x="190" y="98"/>
                  </a:lnTo>
                  <a:lnTo>
                    <a:pt x="190" y="98"/>
                  </a:lnTo>
                  <a:lnTo>
                    <a:pt x="187" y="100"/>
                  </a:lnTo>
                  <a:lnTo>
                    <a:pt x="184" y="100"/>
                  </a:lnTo>
                  <a:lnTo>
                    <a:pt x="177" y="98"/>
                  </a:lnTo>
                  <a:lnTo>
                    <a:pt x="168" y="95"/>
                  </a:lnTo>
                  <a:lnTo>
                    <a:pt x="163" y="94"/>
                  </a:lnTo>
                  <a:lnTo>
                    <a:pt x="158" y="94"/>
                  </a:lnTo>
                  <a:lnTo>
                    <a:pt x="158" y="94"/>
                  </a:lnTo>
                  <a:lnTo>
                    <a:pt x="151" y="95"/>
                  </a:lnTo>
                  <a:lnTo>
                    <a:pt x="141" y="100"/>
                  </a:lnTo>
                  <a:lnTo>
                    <a:pt x="116" y="111"/>
                  </a:lnTo>
                  <a:lnTo>
                    <a:pt x="103" y="118"/>
                  </a:lnTo>
                  <a:lnTo>
                    <a:pt x="93" y="124"/>
                  </a:lnTo>
                  <a:lnTo>
                    <a:pt x="87" y="129"/>
                  </a:lnTo>
                  <a:lnTo>
                    <a:pt x="86" y="131"/>
                  </a:lnTo>
                  <a:lnTo>
                    <a:pt x="86" y="134"/>
                  </a:lnTo>
                  <a:lnTo>
                    <a:pt x="86" y="134"/>
                  </a:lnTo>
                  <a:lnTo>
                    <a:pt x="89" y="135"/>
                  </a:lnTo>
                  <a:lnTo>
                    <a:pt x="91" y="137"/>
                  </a:lnTo>
                  <a:lnTo>
                    <a:pt x="103" y="138"/>
                  </a:lnTo>
                  <a:lnTo>
                    <a:pt x="116" y="138"/>
                  </a:lnTo>
                  <a:lnTo>
                    <a:pt x="121" y="138"/>
                  </a:lnTo>
                  <a:lnTo>
                    <a:pt x="126" y="139"/>
                  </a:lnTo>
                  <a:lnTo>
                    <a:pt x="126" y="139"/>
                  </a:lnTo>
                  <a:lnTo>
                    <a:pt x="127" y="142"/>
                  </a:lnTo>
                  <a:lnTo>
                    <a:pt x="128" y="145"/>
                  </a:lnTo>
                  <a:lnTo>
                    <a:pt x="127" y="149"/>
                  </a:lnTo>
                  <a:lnTo>
                    <a:pt x="126" y="154"/>
                  </a:lnTo>
                  <a:lnTo>
                    <a:pt x="120" y="162"/>
                  </a:lnTo>
                  <a:lnTo>
                    <a:pt x="111" y="169"/>
                  </a:lnTo>
                  <a:lnTo>
                    <a:pt x="111" y="169"/>
                  </a:lnTo>
                  <a:lnTo>
                    <a:pt x="107" y="171"/>
                  </a:lnTo>
                  <a:lnTo>
                    <a:pt x="100" y="172"/>
                  </a:lnTo>
                  <a:lnTo>
                    <a:pt x="83" y="172"/>
                  </a:lnTo>
                  <a:lnTo>
                    <a:pt x="69" y="174"/>
                  </a:lnTo>
                  <a:lnTo>
                    <a:pt x="63" y="175"/>
                  </a:lnTo>
                  <a:lnTo>
                    <a:pt x="62" y="178"/>
                  </a:lnTo>
                  <a:lnTo>
                    <a:pt x="62" y="178"/>
                  </a:lnTo>
                  <a:lnTo>
                    <a:pt x="60" y="179"/>
                  </a:lnTo>
                  <a:lnTo>
                    <a:pt x="59" y="181"/>
                  </a:lnTo>
                  <a:lnTo>
                    <a:pt x="52" y="184"/>
                  </a:lnTo>
                  <a:lnTo>
                    <a:pt x="30" y="188"/>
                  </a:lnTo>
                  <a:lnTo>
                    <a:pt x="19" y="191"/>
                  </a:lnTo>
                  <a:lnTo>
                    <a:pt x="9" y="193"/>
                  </a:lnTo>
                  <a:lnTo>
                    <a:pt x="3" y="196"/>
                  </a:lnTo>
                  <a:lnTo>
                    <a:pt x="0" y="199"/>
                  </a:lnTo>
                  <a:lnTo>
                    <a:pt x="0" y="202"/>
                  </a:lnTo>
                  <a:lnTo>
                    <a:pt x="0" y="202"/>
                  </a:lnTo>
                  <a:lnTo>
                    <a:pt x="0" y="205"/>
                  </a:lnTo>
                  <a:lnTo>
                    <a:pt x="2" y="209"/>
                  </a:lnTo>
                  <a:lnTo>
                    <a:pt x="6" y="212"/>
                  </a:lnTo>
                  <a:lnTo>
                    <a:pt x="10" y="213"/>
                  </a:lnTo>
                  <a:lnTo>
                    <a:pt x="10" y="213"/>
                  </a:lnTo>
                  <a:lnTo>
                    <a:pt x="23" y="215"/>
                  </a:lnTo>
                  <a:lnTo>
                    <a:pt x="30" y="216"/>
                  </a:lnTo>
                  <a:lnTo>
                    <a:pt x="33" y="218"/>
                  </a:lnTo>
                  <a:lnTo>
                    <a:pt x="36" y="220"/>
                  </a:lnTo>
                  <a:lnTo>
                    <a:pt x="36" y="220"/>
                  </a:lnTo>
                  <a:lnTo>
                    <a:pt x="40" y="223"/>
                  </a:lnTo>
                  <a:lnTo>
                    <a:pt x="44" y="226"/>
                  </a:lnTo>
                  <a:lnTo>
                    <a:pt x="56" y="228"/>
                  </a:lnTo>
                  <a:lnTo>
                    <a:pt x="67" y="228"/>
                  </a:lnTo>
                  <a:lnTo>
                    <a:pt x="80" y="225"/>
                  </a:lnTo>
                  <a:lnTo>
                    <a:pt x="80" y="225"/>
                  </a:lnTo>
                  <a:lnTo>
                    <a:pt x="86" y="222"/>
                  </a:lnTo>
                  <a:lnTo>
                    <a:pt x="90" y="222"/>
                  </a:lnTo>
                  <a:lnTo>
                    <a:pt x="94" y="222"/>
                  </a:lnTo>
                  <a:lnTo>
                    <a:pt x="99" y="223"/>
                  </a:lnTo>
                  <a:lnTo>
                    <a:pt x="101" y="225"/>
                  </a:lnTo>
                  <a:lnTo>
                    <a:pt x="103" y="228"/>
                  </a:lnTo>
                  <a:lnTo>
                    <a:pt x="104" y="230"/>
                  </a:lnTo>
                  <a:lnTo>
                    <a:pt x="106" y="233"/>
                  </a:lnTo>
                  <a:lnTo>
                    <a:pt x="106" y="233"/>
                  </a:lnTo>
                  <a:lnTo>
                    <a:pt x="103" y="236"/>
                  </a:lnTo>
                  <a:lnTo>
                    <a:pt x="100" y="236"/>
                  </a:lnTo>
                  <a:lnTo>
                    <a:pt x="87" y="236"/>
                  </a:lnTo>
                  <a:lnTo>
                    <a:pt x="73" y="235"/>
                  </a:lnTo>
                  <a:lnTo>
                    <a:pt x="66" y="235"/>
                  </a:lnTo>
                  <a:lnTo>
                    <a:pt x="62" y="236"/>
                  </a:lnTo>
                  <a:lnTo>
                    <a:pt x="62" y="236"/>
                  </a:lnTo>
                  <a:lnTo>
                    <a:pt x="57" y="239"/>
                  </a:lnTo>
                  <a:lnTo>
                    <a:pt x="52" y="239"/>
                  </a:lnTo>
                  <a:lnTo>
                    <a:pt x="37" y="240"/>
                  </a:lnTo>
                  <a:lnTo>
                    <a:pt x="26" y="240"/>
                  </a:lnTo>
                  <a:lnTo>
                    <a:pt x="23" y="242"/>
                  </a:lnTo>
                  <a:lnTo>
                    <a:pt x="23" y="245"/>
                  </a:lnTo>
                  <a:lnTo>
                    <a:pt x="23" y="245"/>
                  </a:lnTo>
                  <a:lnTo>
                    <a:pt x="23" y="246"/>
                  </a:lnTo>
                  <a:lnTo>
                    <a:pt x="26" y="248"/>
                  </a:lnTo>
                  <a:lnTo>
                    <a:pt x="33" y="249"/>
                  </a:lnTo>
                  <a:lnTo>
                    <a:pt x="52" y="252"/>
                  </a:lnTo>
                  <a:lnTo>
                    <a:pt x="52" y="252"/>
                  </a:lnTo>
                  <a:lnTo>
                    <a:pt x="54" y="253"/>
                  </a:lnTo>
                  <a:lnTo>
                    <a:pt x="57" y="255"/>
                  </a:lnTo>
                  <a:lnTo>
                    <a:pt x="57" y="256"/>
                  </a:lnTo>
                  <a:lnTo>
                    <a:pt x="56" y="257"/>
                  </a:lnTo>
                  <a:lnTo>
                    <a:pt x="53" y="260"/>
                  </a:lnTo>
                  <a:lnTo>
                    <a:pt x="52" y="265"/>
                  </a:lnTo>
                  <a:lnTo>
                    <a:pt x="52" y="265"/>
                  </a:lnTo>
                  <a:lnTo>
                    <a:pt x="53" y="267"/>
                  </a:lnTo>
                  <a:lnTo>
                    <a:pt x="56" y="269"/>
                  </a:lnTo>
                  <a:lnTo>
                    <a:pt x="63" y="272"/>
                  </a:lnTo>
                  <a:lnTo>
                    <a:pt x="72" y="275"/>
                  </a:lnTo>
                  <a:lnTo>
                    <a:pt x="72" y="275"/>
                  </a:lnTo>
                  <a:lnTo>
                    <a:pt x="81" y="279"/>
                  </a:lnTo>
                  <a:lnTo>
                    <a:pt x="91" y="282"/>
                  </a:lnTo>
                  <a:lnTo>
                    <a:pt x="97" y="282"/>
                  </a:lnTo>
                  <a:lnTo>
                    <a:pt x="99" y="280"/>
                  </a:lnTo>
                  <a:lnTo>
                    <a:pt x="97" y="277"/>
                  </a:lnTo>
                  <a:lnTo>
                    <a:pt x="97" y="277"/>
                  </a:lnTo>
                  <a:lnTo>
                    <a:pt x="96" y="276"/>
                  </a:lnTo>
                  <a:lnTo>
                    <a:pt x="96" y="275"/>
                  </a:lnTo>
                  <a:lnTo>
                    <a:pt x="99" y="273"/>
                  </a:lnTo>
                  <a:lnTo>
                    <a:pt x="101" y="273"/>
                  </a:lnTo>
                  <a:lnTo>
                    <a:pt x="108" y="273"/>
                  </a:lnTo>
                  <a:lnTo>
                    <a:pt x="113" y="276"/>
                  </a:lnTo>
                  <a:lnTo>
                    <a:pt x="113" y="276"/>
                  </a:lnTo>
                  <a:lnTo>
                    <a:pt x="114" y="277"/>
                  </a:lnTo>
                  <a:lnTo>
                    <a:pt x="117" y="277"/>
                  </a:lnTo>
                  <a:lnTo>
                    <a:pt x="121" y="275"/>
                  </a:lnTo>
                  <a:lnTo>
                    <a:pt x="127" y="272"/>
                  </a:lnTo>
                  <a:lnTo>
                    <a:pt x="131" y="272"/>
                  </a:lnTo>
                  <a:lnTo>
                    <a:pt x="134" y="272"/>
                  </a:lnTo>
                  <a:lnTo>
                    <a:pt x="134" y="272"/>
                  </a:lnTo>
                  <a:lnTo>
                    <a:pt x="137" y="272"/>
                  </a:lnTo>
                  <a:lnTo>
                    <a:pt x="140" y="272"/>
                  </a:lnTo>
                  <a:lnTo>
                    <a:pt x="145" y="269"/>
                  </a:lnTo>
                  <a:lnTo>
                    <a:pt x="148" y="267"/>
                  </a:lnTo>
                  <a:lnTo>
                    <a:pt x="151" y="267"/>
                  </a:lnTo>
                  <a:lnTo>
                    <a:pt x="154" y="269"/>
                  </a:lnTo>
                  <a:lnTo>
                    <a:pt x="154" y="269"/>
                  </a:lnTo>
                  <a:lnTo>
                    <a:pt x="164" y="272"/>
                  </a:lnTo>
                  <a:lnTo>
                    <a:pt x="178" y="275"/>
                  </a:lnTo>
                  <a:lnTo>
                    <a:pt x="194" y="277"/>
                  </a:lnTo>
                  <a:lnTo>
                    <a:pt x="205" y="282"/>
                  </a:lnTo>
                  <a:lnTo>
                    <a:pt x="205" y="282"/>
                  </a:lnTo>
                  <a:lnTo>
                    <a:pt x="215" y="286"/>
                  </a:lnTo>
                  <a:lnTo>
                    <a:pt x="224" y="289"/>
                  </a:lnTo>
                  <a:lnTo>
                    <a:pt x="229" y="293"/>
                  </a:lnTo>
                  <a:lnTo>
                    <a:pt x="231" y="296"/>
                  </a:lnTo>
                  <a:lnTo>
                    <a:pt x="231" y="299"/>
                  </a:lnTo>
                  <a:lnTo>
                    <a:pt x="231" y="299"/>
                  </a:lnTo>
                  <a:lnTo>
                    <a:pt x="231" y="302"/>
                  </a:lnTo>
                  <a:lnTo>
                    <a:pt x="232" y="304"/>
                  </a:lnTo>
                  <a:lnTo>
                    <a:pt x="237" y="310"/>
                  </a:lnTo>
                  <a:lnTo>
                    <a:pt x="244" y="316"/>
                  </a:lnTo>
                  <a:lnTo>
                    <a:pt x="254" y="320"/>
                  </a:lnTo>
                  <a:lnTo>
                    <a:pt x="254" y="320"/>
                  </a:lnTo>
                  <a:lnTo>
                    <a:pt x="258" y="323"/>
                  </a:lnTo>
                  <a:lnTo>
                    <a:pt x="261" y="326"/>
                  </a:lnTo>
                  <a:lnTo>
                    <a:pt x="266" y="331"/>
                  </a:lnTo>
                  <a:lnTo>
                    <a:pt x="268" y="340"/>
                  </a:lnTo>
                  <a:lnTo>
                    <a:pt x="268" y="346"/>
                  </a:lnTo>
                  <a:lnTo>
                    <a:pt x="268" y="346"/>
                  </a:lnTo>
                  <a:lnTo>
                    <a:pt x="268" y="349"/>
                  </a:lnTo>
                  <a:lnTo>
                    <a:pt x="271" y="351"/>
                  </a:lnTo>
                  <a:lnTo>
                    <a:pt x="275" y="357"/>
                  </a:lnTo>
                  <a:lnTo>
                    <a:pt x="279" y="360"/>
                  </a:lnTo>
                  <a:lnTo>
                    <a:pt x="279" y="363"/>
                  </a:lnTo>
                  <a:lnTo>
                    <a:pt x="279" y="364"/>
                  </a:lnTo>
                  <a:lnTo>
                    <a:pt x="279" y="364"/>
                  </a:lnTo>
                  <a:lnTo>
                    <a:pt x="279" y="367"/>
                  </a:lnTo>
                  <a:lnTo>
                    <a:pt x="279" y="370"/>
                  </a:lnTo>
                  <a:lnTo>
                    <a:pt x="282" y="376"/>
                  </a:lnTo>
                  <a:lnTo>
                    <a:pt x="288" y="380"/>
                  </a:lnTo>
                  <a:lnTo>
                    <a:pt x="288" y="380"/>
                  </a:lnTo>
                  <a:lnTo>
                    <a:pt x="289" y="383"/>
                  </a:lnTo>
                  <a:lnTo>
                    <a:pt x="289" y="386"/>
                  </a:lnTo>
                  <a:lnTo>
                    <a:pt x="285" y="391"/>
                  </a:lnTo>
                  <a:lnTo>
                    <a:pt x="279" y="395"/>
                  </a:lnTo>
                  <a:lnTo>
                    <a:pt x="279" y="398"/>
                  </a:lnTo>
                  <a:lnTo>
                    <a:pt x="279" y="400"/>
                  </a:lnTo>
                  <a:lnTo>
                    <a:pt x="279" y="400"/>
                  </a:lnTo>
                  <a:lnTo>
                    <a:pt x="281" y="403"/>
                  </a:lnTo>
                  <a:lnTo>
                    <a:pt x="281" y="405"/>
                  </a:lnTo>
                  <a:lnTo>
                    <a:pt x="279" y="413"/>
                  </a:lnTo>
                  <a:lnTo>
                    <a:pt x="279" y="415"/>
                  </a:lnTo>
                  <a:lnTo>
                    <a:pt x="281" y="418"/>
                  </a:lnTo>
                  <a:lnTo>
                    <a:pt x="282" y="421"/>
                  </a:lnTo>
                  <a:lnTo>
                    <a:pt x="288" y="423"/>
                  </a:lnTo>
                  <a:lnTo>
                    <a:pt x="288" y="423"/>
                  </a:lnTo>
                  <a:lnTo>
                    <a:pt x="292" y="423"/>
                  </a:lnTo>
                  <a:lnTo>
                    <a:pt x="296" y="421"/>
                  </a:lnTo>
                  <a:lnTo>
                    <a:pt x="301" y="418"/>
                  </a:lnTo>
                  <a:lnTo>
                    <a:pt x="305" y="414"/>
                  </a:lnTo>
                  <a:lnTo>
                    <a:pt x="308" y="413"/>
                  </a:lnTo>
                  <a:lnTo>
                    <a:pt x="312" y="411"/>
                  </a:lnTo>
                  <a:lnTo>
                    <a:pt x="312" y="411"/>
                  </a:lnTo>
                  <a:lnTo>
                    <a:pt x="315" y="413"/>
                  </a:lnTo>
                  <a:lnTo>
                    <a:pt x="316" y="413"/>
                  </a:lnTo>
                  <a:lnTo>
                    <a:pt x="316" y="415"/>
                  </a:lnTo>
                  <a:lnTo>
                    <a:pt x="316" y="417"/>
                  </a:lnTo>
                  <a:lnTo>
                    <a:pt x="315" y="423"/>
                  </a:lnTo>
                  <a:lnTo>
                    <a:pt x="315" y="425"/>
                  </a:lnTo>
                  <a:lnTo>
                    <a:pt x="318" y="428"/>
                  </a:lnTo>
                  <a:lnTo>
                    <a:pt x="318" y="428"/>
                  </a:lnTo>
                  <a:lnTo>
                    <a:pt x="323" y="431"/>
                  </a:lnTo>
                  <a:lnTo>
                    <a:pt x="330" y="434"/>
                  </a:lnTo>
                  <a:lnTo>
                    <a:pt x="339" y="437"/>
                  </a:lnTo>
                  <a:lnTo>
                    <a:pt x="347" y="442"/>
                  </a:lnTo>
                  <a:lnTo>
                    <a:pt x="347" y="442"/>
                  </a:lnTo>
                  <a:lnTo>
                    <a:pt x="352" y="445"/>
                  </a:lnTo>
                  <a:lnTo>
                    <a:pt x="353" y="448"/>
                  </a:lnTo>
                  <a:lnTo>
                    <a:pt x="353" y="451"/>
                  </a:lnTo>
                  <a:lnTo>
                    <a:pt x="353" y="452"/>
                  </a:lnTo>
                  <a:lnTo>
                    <a:pt x="352" y="452"/>
                  </a:lnTo>
                  <a:lnTo>
                    <a:pt x="349" y="452"/>
                  </a:lnTo>
                  <a:lnTo>
                    <a:pt x="342" y="450"/>
                  </a:lnTo>
                  <a:lnTo>
                    <a:pt x="342" y="450"/>
                  </a:lnTo>
                  <a:lnTo>
                    <a:pt x="336" y="447"/>
                  </a:lnTo>
                  <a:lnTo>
                    <a:pt x="330" y="445"/>
                  </a:lnTo>
                  <a:lnTo>
                    <a:pt x="316" y="444"/>
                  </a:lnTo>
                  <a:lnTo>
                    <a:pt x="303" y="444"/>
                  </a:lnTo>
                  <a:lnTo>
                    <a:pt x="299" y="445"/>
                  </a:lnTo>
                  <a:lnTo>
                    <a:pt x="299" y="445"/>
                  </a:lnTo>
                  <a:lnTo>
                    <a:pt x="299" y="445"/>
                  </a:lnTo>
                  <a:lnTo>
                    <a:pt x="303" y="451"/>
                  </a:lnTo>
                  <a:lnTo>
                    <a:pt x="318" y="458"/>
                  </a:lnTo>
                  <a:lnTo>
                    <a:pt x="332" y="464"/>
                  </a:lnTo>
                  <a:lnTo>
                    <a:pt x="338" y="465"/>
                  </a:lnTo>
                  <a:lnTo>
                    <a:pt x="342" y="465"/>
                  </a:lnTo>
                  <a:lnTo>
                    <a:pt x="342" y="465"/>
                  </a:lnTo>
                  <a:lnTo>
                    <a:pt x="345" y="465"/>
                  </a:lnTo>
                  <a:lnTo>
                    <a:pt x="347" y="467"/>
                  </a:lnTo>
                  <a:lnTo>
                    <a:pt x="353" y="471"/>
                  </a:lnTo>
                  <a:lnTo>
                    <a:pt x="356" y="477"/>
                  </a:lnTo>
                  <a:lnTo>
                    <a:pt x="357" y="479"/>
                  </a:lnTo>
                  <a:lnTo>
                    <a:pt x="356" y="482"/>
                  </a:lnTo>
                  <a:lnTo>
                    <a:pt x="356" y="482"/>
                  </a:lnTo>
                  <a:lnTo>
                    <a:pt x="353" y="487"/>
                  </a:lnTo>
                  <a:lnTo>
                    <a:pt x="353" y="494"/>
                  </a:lnTo>
                  <a:lnTo>
                    <a:pt x="353" y="505"/>
                  </a:lnTo>
                  <a:lnTo>
                    <a:pt x="353" y="505"/>
                  </a:lnTo>
                  <a:lnTo>
                    <a:pt x="352" y="506"/>
                  </a:lnTo>
                  <a:lnTo>
                    <a:pt x="350" y="506"/>
                  </a:lnTo>
                  <a:lnTo>
                    <a:pt x="345" y="506"/>
                  </a:lnTo>
                  <a:lnTo>
                    <a:pt x="339" y="505"/>
                  </a:lnTo>
                  <a:lnTo>
                    <a:pt x="332" y="505"/>
                  </a:lnTo>
                  <a:lnTo>
                    <a:pt x="332" y="505"/>
                  </a:lnTo>
                  <a:lnTo>
                    <a:pt x="328" y="506"/>
                  </a:lnTo>
                  <a:lnTo>
                    <a:pt x="323" y="508"/>
                  </a:lnTo>
                  <a:lnTo>
                    <a:pt x="320" y="512"/>
                  </a:lnTo>
                  <a:lnTo>
                    <a:pt x="319" y="516"/>
                  </a:lnTo>
                  <a:lnTo>
                    <a:pt x="319" y="516"/>
                  </a:lnTo>
                  <a:lnTo>
                    <a:pt x="319" y="519"/>
                  </a:lnTo>
                  <a:lnTo>
                    <a:pt x="318" y="522"/>
                  </a:lnTo>
                  <a:lnTo>
                    <a:pt x="313" y="528"/>
                  </a:lnTo>
                  <a:lnTo>
                    <a:pt x="309" y="533"/>
                  </a:lnTo>
                  <a:lnTo>
                    <a:pt x="308" y="536"/>
                  </a:lnTo>
                  <a:lnTo>
                    <a:pt x="306" y="541"/>
                  </a:lnTo>
                  <a:lnTo>
                    <a:pt x="306" y="541"/>
                  </a:lnTo>
                  <a:lnTo>
                    <a:pt x="306" y="543"/>
                  </a:lnTo>
                  <a:lnTo>
                    <a:pt x="308" y="546"/>
                  </a:lnTo>
                  <a:lnTo>
                    <a:pt x="311" y="549"/>
                  </a:lnTo>
                  <a:lnTo>
                    <a:pt x="316" y="552"/>
                  </a:lnTo>
                  <a:lnTo>
                    <a:pt x="322" y="555"/>
                  </a:lnTo>
                  <a:lnTo>
                    <a:pt x="322" y="555"/>
                  </a:lnTo>
                  <a:lnTo>
                    <a:pt x="323" y="556"/>
                  </a:lnTo>
                  <a:lnTo>
                    <a:pt x="322" y="558"/>
                  </a:lnTo>
                  <a:lnTo>
                    <a:pt x="318" y="560"/>
                  </a:lnTo>
                  <a:lnTo>
                    <a:pt x="312" y="563"/>
                  </a:lnTo>
                  <a:lnTo>
                    <a:pt x="311" y="566"/>
                  </a:lnTo>
                  <a:lnTo>
                    <a:pt x="309" y="569"/>
                  </a:lnTo>
                  <a:lnTo>
                    <a:pt x="309" y="569"/>
                  </a:lnTo>
                  <a:lnTo>
                    <a:pt x="309" y="572"/>
                  </a:lnTo>
                  <a:lnTo>
                    <a:pt x="312" y="575"/>
                  </a:lnTo>
                  <a:lnTo>
                    <a:pt x="318" y="582"/>
                  </a:lnTo>
                  <a:lnTo>
                    <a:pt x="325" y="588"/>
                  </a:lnTo>
                  <a:lnTo>
                    <a:pt x="332" y="592"/>
                  </a:lnTo>
                  <a:lnTo>
                    <a:pt x="332" y="592"/>
                  </a:lnTo>
                  <a:lnTo>
                    <a:pt x="333" y="593"/>
                  </a:lnTo>
                  <a:lnTo>
                    <a:pt x="335" y="596"/>
                  </a:lnTo>
                  <a:lnTo>
                    <a:pt x="335" y="603"/>
                  </a:lnTo>
                  <a:lnTo>
                    <a:pt x="333" y="612"/>
                  </a:lnTo>
                  <a:lnTo>
                    <a:pt x="335" y="619"/>
                  </a:lnTo>
                  <a:lnTo>
                    <a:pt x="335" y="619"/>
                  </a:lnTo>
                  <a:lnTo>
                    <a:pt x="336" y="622"/>
                  </a:lnTo>
                  <a:lnTo>
                    <a:pt x="338" y="623"/>
                  </a:lnTo>
                  <a:lnTo>
                    <a:pt x="340" y="623"/>
                  </a:lnTo>
                  <a:lnTo>
                    <a:pt x="343" y="623"/>
                  </a:lnTo>
                  <a:lnTo>
                    <a:pt x="343" y="625"/>
                  </a:lnTo>
                  <a:lnTo>
                    <a:pt x="345" y="627"/>
                  </a:lnTo>
                  <a:lnTo>
                    <a:pt x="345" y="627"/>
                  </a:lnTo>
                  <a:lnTo>
                    <a:pt x="345" y="632"/>
                  </a:lnTo>
                  <a:lnTo>
                    <a:pt x="345" y="634"/>
                  </a:lnTo>
                  <a:lnTo>
                    <a:pt x="347" y="637"/>
                  </a:lnTo>
                  <a:lnTo>
                    <a:pt x="350" y="640"/>
                  </a:lnTo>
                  <a:lnTo>
                    <a:pt x="352" y="644"/>
                  </a:lnTo>
                  <a:lnTo>
                    <a:pt x="352" y="644"/>
                  </a:lnTo>
                  <a:lnTo>
                    <a:pt x="353" y="646"/>
                  </a:lnTo>
                  <a:lnTo>
                    <a:pt x="355" y="647"/>
                  </a:lnTo>
                  <a:lnTo>
                    <a:pt x="359" y="650"/>
                  </a:lnTo>
                  <a:lnTo>
                    <a:pt x="363" y="653"/>
                  </a:lnTo>
                  <a:lnTo>
                    <a:pt x="365" y="654"/>
                  </a:lnTo>
                  <a:lnTo>
                    <a:pt x="365" y="657"/>
                  </a:lnTo>
                  <a:lnTo>
                    <a:pt x="365" y="657"/>
                  </a:lnTo>
                  <a:lnTo>
                    <a:pt x="365" y="663"/>
                  </a:lnTo>
                  <a:lnTo>
                    <a:pt x="366" y="669"/>
                  </a:lnTo>
                  <a:lnTo>
                    <a:pt x="372" y="677"/>
                  </a:lnTo>
                  <a:lnTo>
                    <a:pt x="372" y="677"/>
                  </a:lnTo>
                  <a:lnTo>
                    <a:pt x="382" y="686"/>
                  </a:lnTo>
                  <a:lnTo>
                    <a:pt x="386" y="691"/>
                  </a:lnTo>
                  <a:lnTo>
                    <a:pt x="390" y="696"/>
                  </a:lnTo>
                  <a:lnTo>
                    <a:pt x="390" y="696"/>
                  </a:lnTo>
                  <a:lnTo>
                    <a:pt x="393" y="701"/>
                  </a:lnTo>
                  <a:lnTo>
                    <a:pt x="397" y="706"/>
                  </a:lnTo>
                  <a:lnTo>
                    <a:pt x="402" y="708"/>
                  </a:lnTo>
                  <a:lnTo>
                    <a:pt x="404" y="708"/>
                  </a:lnTo>
                  <a:lnTo>
                    <a:pt x="409" y="708"/>
                  </a:lnTo>
                  <a:lnTo>
                    <a:pt x="409" y="708"/>
                  </a:lnTo>
                  <a:lnTo>
                    <a:pt x="413" y="707"/>
                  </a:lnTo>
                  <a:lnTo>
                    <a:pt x="417" y="710"/>
                  </a:lnTo>
                  <a:lnTo>
                    <a:pt x="420" y="711"/>
                  </a:lnTo>
                  <a:lnTo>
                    <a:pt x="424" y="713"/>
                  </a:lnTo>
                  <a:lnTo>
                    <a:pt x="424" y="713"/>
                  </a:lnTo>
                  <a:lnTo>
                    <a:pt x="429" y="713"/>
                  </a:lnTo>
                  <a:lnTo>
                    <a:pt x="434" y="714"/>
                  </a:lnTo>
                  <a:lnTo>
                    <a:pt x="440" y="717"/>
                  </a:lnTo>
                  <a:lnTo>
                    <a:pt x="443" y="721"/>
                  </a:lnTo>
                  <a:lnTo>
                    <a:pt x="443" y="721"/>
                  </a:lnTo>
                  <a:lnTo>
                    <a:pt x="444" y="723"/>
                  </a:lnTo>
                  <a:lnTo>
                    <a:pt x="447" y="724"/>
                  </a:lnTo>
                  <a:lnTo>
                    <a:pt x="456" y="728"/>
                  </a:lnTo>
                  <a:lnTo>
                    <a:pt x="471" y="731"/>
                  </a:lnTo>
                  <a:lnTo>
                    <a:pt x="471" y="731"/>
                  </a:lnTo>
                  <a:lnTo>
                    <a:pt x="473" y="731"/>
                  </a:lnTo>
                  <a:lnTo>
                    <a:pt x="474" y="730"/>
                  </a:lnTo>
                  <a:lnTo>
                    <a:pt x="477" y="727"/>
                  </a:lnTo>
                  <a:lnTo>
                    <a:pt x="480" y="723"/>
                  </a:lnTo>
                  <a:lnTo>
                    <a:pt x="483" y="720"/>
                  </a:lnTo>
                  <a:lnTo>
                    <a:pt x="483" y="720"/>
                  </a:lnTo>
                  <a:lnTo>
                    <a:pt x="484" y="717"/>
                  </a:lnTo>
                  <a:lnTo>
                    <a:pt x="485" y="714"/>
                  </a:lnTo>
                  <a:lnTo>
                    <a:pt x="487" y="706"/>
                  </a:lnTo>
                  <a:lnTo>
                    <a:pt x="488" y="698"/>
                  </a:lnTo>
                  <a:lnTo>
                    <a:pt x="488" y="696"/>
                  </a:lnTo>
                  <a:lnTo>
                    <a:pt x="491" y="694"/>
                  </a:lnTo>
                  <a:lnTo>
                    <a:pt x="491" y="694"/>
                  </a:lnTo>
                  <a:lnTo>
                    <a:pt x="493" y="693"/>
                  </a:lnTo>
                  <a:lnTo>
                    <a:pt x="493" y="690"/>
                  </a:lnTo>
                  <a:lnTo>
                    <a:pt x="494" y="681"/>
                  </a:lnTo>
                  <a:lnTo>
                    <a:pt x="493" y="673"/>
                  </a:lnTo>
                  <a:lnTo>
                    <a:pt x="491" y="670"/>
                  </a:lnTo>
                  <a:lnTo>
                    <a:pt x="490" y="669"/>
                  </a:lnTo>
                  <a:lnTo>
                    <a:pt x="490" y="669"/>
                  </a:lnTo>
                  <a:lnTo>
                    <a:pt x="487" y="667"/>
                  </a:lnTo>
                  <a:lnTo>
                    <a:pt x="487" y="664"/>
                  </a:lnTo>
                  <a:lnTo>
                    <a:pt x="491" y="661"/>
                  </a:lnTo>
                  <a:lnTo>
                    <a:pt x="497" y="661"/>
                  </a:lnTo>
                  <a:lnTo>
                    <a:pt x="497" y="661"/>
                  </a:lnTo>
                  <a:lnTo>
                    <a:pt x="501" y="661"/>
                  </a:lnTo>
                  <a:lnTo>
                    <a:pt x="503" y="660"/>
                  </a:lnTo>
                  <a:lnTo>
                    <a:pt x="505" y="656"/>
                  </a:lnTo>
                  <a:lnTo>
                    <a:pt x="507" y="653"/>
                  </a:lnTo>
                  <a:lnTo>
                    <a:pt x="508" y="652"/>
                  </a:lnTo>
                  <a:lnTo>
                    <a:pt x="510" y="650"/>
                  </a:lnTo>
                  <a:lnTo>
                    <a:pt x="510" y="650"/>
                  </a:lnTo>
                  <a:lnTo>
                    <a:pt x="511" y="649"/>
                  </a:lnTo>
                  <a:lnTo>
                    <a:pt x="513" y="647"/>
                  </a:lnTo>
                  <a:lnTo>
                    <a:pt x="514" y="643"/>
                  </a:lnTo>
                  <a:lnTo>
                    <a:pt x="514" y="640"/>
                  </a:lnTo>
                  <a:lnTo>
                    <a:pt x="517" y="637"/>
                  </a:lnTo>
                  <a:lnTo>
                    <a:pt x="517" y="637"/>
                  </a:lnTo>
                  <a:lnTo>
                    <a:pt x="518" y="636"/>
                  </a:lnTo>
                  <a:lnTo>
                    <a:pt x="518" y="633"/>
                  </a:lnTo>
                  <a:lnTo>
                    <a:pt x="518" y="630"/>
                  </a:lnTo>
                  <a:lnTo>
                    <a:pt x="517" y="626"/>
                  </a:lnTo>
                  <a:lnTo>
                    <a:pt x="517" y="626"/>
                  </a:lnTo>
                  <a:lnTo>
                    <a:pt x="515" y="623"/>
                  </a:lnTo>
                  <a:lnTo>
                    <a:pt x="517" y="622"/>
                  </a:lnTo>
                  <a:lnTo>
                    <a:pt x="520" y="620"/>
                  </a:lnTo>
                  <a:lnTo>
                    <a:pt x="522" y="619"/>
                  </a:lnTo>
                  <a:lnTo>
                    <a:pt x="522" y="619"/>
                  </a:lnTo>
                  <a:lnTo>
                    <a:pt x="525" y="617"/>
                  </a:lnTo>
                  <a:lnTo>
                    <a:pt x="527" y="613"/>
                  </a:lnTo>
                  <a:lnTo>
                    <a:pt x="524" y="610"/>
                  </a:lnTo>
                  <a:lnTo>
                    <a:pt x="520" y="607"/>
                  </a:lnTo>
                  <a:lnTo>
                    <a:pt x="520" y="607"/>
                  </a:lnTo>
                  <a:lnTo>
                    <a:pt x="515" y="605"/>
                  </a:lnTo>
                  <a:lnTo>
                    <a:pt x="515" y="600"/>
                  </a:lnTo>
                  <a:lnTo>
                    <a:pt x="515" y="599"/>
                  </a:lnTo>
                  <a:lnTo>
                    <a:pt x="517" y="599"/>
                  </a:lnTo>
                  <a:lnTo>
                    <a:pt x="520" y="599"/>
                  </a:lnTo>
                  <a:lnTo>
                    <a:pt x="522" y="600"/>
                  </a:lnTo>
                  <a:lnTo>
                    <a:pt x="522" y="600"/>
                  </a:lnTo>
                  <a:lnTo>
                    <a:pt x="527" y="603"/>
                  </a:lnTo>
                  <a:lnTo>
                    <a:pt x="531" y="603"/>
                  </a:lnTo>
                  <a:lnTo>
                    <a:pt x="532" y="600"/>
                  </a:lnTo>
                  <a:lnTo>
                    <a:pt x="531" y="596"/>
                  </a:lnTo>
                  <a:lnTo>
                    <a:pt x="531" y="596"/>
                  </a:lnTo>
                  <a:lnTo>
                    <a:pt x="530" y="595"/>
                  </a:lnTo>
                  <a:lnTo>
                    <a:pt x="530" y="593"/>
                  </a:lnTo>
                  <a:lnTo>
                    <a:pt x="532" y="590"/>
                  </a:lnTo>
                  <a:lnTo>
                    <a:pt x="538" y="588"/>
                  </a:lnTo>
                  <a:lnTo>
                    <a:pt x="547" y="588"/>
                  </a:lnTo>
                  <a:lnTo>
                    <a:pt x="547" y="588"/>
                  </a:lnTo>
                  <a:lnTo>
                    <a:pt x="552" y="586"/>
                  </a:lnTo>
                  <a:lnTo>
                    <a:pt x="557" y="583"/>
                  </a:lnTo>
                  <a:lnTo>
                    <a:pt x="559" y="579"/>
                  </a:lnTo>
                  <a:lnTo>
                    <a:pt x="559" y="573"/>
                  </a:lnTo>
                  <a:lnTo>
                    <a:pt x="559" y="573"/>
                  </a:lnTo>
                  <a:lnTo>
                    <a:pt x="559" y="570"/>
                  </a:lnTo>
                  <a:lnTo>
                    <a:pt x="559" y="569"/>
                  </a:lnTo>
                  <a:lnTo>
                    <a:pt x="564" y="568"/>
                  </a:lnTo>
                  <a:lnTo>
                    <a:pt x="567" y="569"/>
                  </a:lnTo>
                  <a:lnTo>
                    <a:pt x="568" y="570"/>
                  </a:lnTo>
                  <a:lnTo>
                    <a:pt x="568" y="573"/>
                  </a:lnTo>
                  <a:lnTo>
                    <a:pt x="568" y="573"/>
                  </a:lnTo>
                  <a:lnTo>
                    <a:pt x="565" y="578"/>
                  </a:lnTo>
                  <a:lnTo>
                    <a:pt x="567" y="582"/>
                  </a:lnTo>
                  <a:lnTo>
                    <a:pt x="568" y="583"/>
                  </a:lnTo>
                  <a:lnTo>
                    <a:pt x="571" y="582"/>
                  </a:lnTo>
                  <a:lnTo>
                    <a:pt x="571" y="582"/>
                  </a:lnTo>
                  <a:lnTo>
                    <a:pt x="575" y="579"/>
                  </a:lnTo>
                  <a:lnTo>
                    <a:pt x="581" y="578"/>
                  </a:lnTo>
                  <a:lnTo>
                    <a:pt x="589" y="578"/>
                  </a:lnTo>
                  <a:lnTo>
                    <a:pt x="601" y="575"/>
                  </a:lnTo>
                  <a:lnTo>
                    <a:pt x="601" y="575"/>
                  </a:lnTo>
                  <a:lnTo>
                    <a:pt x="612" y="570"/>
                  </a:lnTo>
                  <a:lnTo>
                    <a:pt x="623" y="563"/>
                  </a:lnTo>
                  <a:lnTo>
                    <a:pt x="631" y="553"/>
                  </a:lnTo>
                  <a:lnTo>
                    <a:pt x="633" y="549"/>
                  </a:lnTo>
                  <a:lnTo>
                    <a:pt x="636" y="545"/>
                  </a:lnTo>
                  <a:lnTo>
                    <a:pt x="636" y="545"/>
                  </a:lnTo>
                  <a:lnTo>
                    <a:pt x="638" y="541"/>
                  </a:lnTo>
                  <a:lnTo>
                    <a:pt x="641" y="536"/>
                  </a:lnTo>
                  <a:lnTo>
                    <a:pt x="648" y="532"/>
                  </a:lnTo>
                  <a:lnTo>
                    <a:pt x="655" y="529"/>
                  </a:lnTo>
                  <a:lnTo>
                    <a:pt x="656" y="528"/>
                  </a:lnTo>
                  <a:lnTo>
                    <a:pt x="656" y="525"/>
                  </a:lnTo>
                  <a:lnTo>
                    <a:pt x="656" y="525"/>
                  </a:lnTo>
                  <a:lnTo>
                    <a:pt x="656" y="519"/>
                  </a:lnTo>
                  <a:lnTo>
                    <a:pt x="656" y="518"/>
                  </a:lnTo>
                  <a:lnTo>
                    <a:pt x="658" y="516"/>
                  </a:lnTo>
                  <a:lnTo>
                    <a:pt x="663" y="515"/>
                  </a:lnTo>
                  <a:lnTo>
                    <a:pt x="672" y="518"/>
                  </a:lnTo>
                  <a:lnTo>
                    <a:pt x="672" y="518"/>
                  </a:lnTo>
                  <a:lnTo>
                    <a:pt x="676" y="521"/>
                  </a:lnTo>
                  <a:lnTo>
                    <a:pt x="678" y="519"/>
                  </a:lnTo>
                  <a:lnTo>
                    <a:pt x="679" y="518"/>
                  </a:lnTo>
                  <a:lnTo>
                    <a:pt x="680" y="516"/>
                  </a:lnTo>
                  <a:lnTo>
                    <a:pt x="683" y="515"/>
                  </a:lnTo>
                  <a:lnTo>
                    <a:pt x="687" y="515"/>
                  </a:lnTo>
                  <a:lnTo>
                    <a:pt x="687" y="515"/>
                  </a:lnTo>
                  <a:lnTo>
                    <a:pt x="695" y="514"/>
                  </a:lnTo>
                  <a:lnTo>
                    <a:pt x="699" y="512"/>
                  </a:lnTo>
                  <a:lnTo>
                    <a:pt x="703" y="511"/>
                  </a:lnTo>
                  <a:lnTo>
                    <a:pt x="710" y="509"/>
                  </a:lnTo>
                  <a:lnTo>
                    <a:pt x="710" y="509"/>
                  </a:lnTo>
                  <a:lnTo>
                    <a:pt x="723" y="508"/>
                  </a:lnTo>
                  <a:lnTo>
                    <a:pt x="740" y="505"/>
                  </a:lnTo>
                  <a:lnTo>
                    <a:pt x="756" y="499"/>
                  </a:lnTo>
                  <a:lnTo>
                    <a:pt x="763" y="496"/>
                  </a:lnTo>
                  <a:lnTo>
                    <a:pt x="769" y="494"/>
                  </a:lnTo>
                  <a:lnTo>
                    <a:pt x="769" y="494"/>
                  </a:lnTo>
                  <a:lnTo>
                    <a:pt x="779" y="487"/>
                  </a:lnTo>
                  <a:lnTo>
                    <a:pt x="791" y="481"/>
                  </a:lnTo>
                  <a:lnTo>
                    <a:pt x="804" y="475"/>
                  </a:lnTo>
                  <a:lnTo>
                    <a:pt x="814" y="469"/>
                  </a:lnTo>
                  <a:lnTo>
                    <a:pt x="814" y="469"/>
                  </a:lnTo>
                  <a:lnTo>
                    <a:pt x="820" y="465"/>
                  </a:lnTo>
                  <a:lnTo>
                    <a:pt x="823" y="462"/>
                  </a:lnTo>
                  <a:lnTo>
                    <a:pt x="823" y="461"/>
                  </a:lnTo>
                  <a:lnTo>
                    <a:pt x="820" y="462"/>
                  </a:lnTo>
                  <a:lnTo>
                    <a:pt x="820" y="462"/>
                  </a:lnTo>
                  <a:lnTo>
                    <a:pt x="814" y="464"/>
                  </a:lnTo>
                  <a:lnTo>
                    <a:pt x="807" y="465"/>
                  </a:lnTo>
                  <a:lnTo>
                    <a:pt x="798" y="464"/>
                  </a:lnTo>
                  <a:lnTo>
                    <a:pt x="791" y="464"/>
                  </a:lnTo>
                  <a:lnTo>
                    <a:pt x="791" y="464"/>
                  </a:lnTo>
                  <a:lnTo>
                    <a:pt x="774" y="458"/>
                  </a:lnTo>
                  <a:lnTo>
                    <a:pt x="764" y="457"/>
                  </a:lnTo>
                  <a:lnTo>
                    <a:pt x="760" y="457"/>
                  </a:lnTo>
                  <a:lnTo>
                    <a:pt x="756" y="459"/>
                  </a:lnTo>
                  <a:lnTo>
                    <a:pt x="756" y="459"/>
                  </a:lnTo>
                  <a:lnTo>
                    <a:pt x="753" y="461"/>
                  </a:lnTo>
                  <a:lnTo>
                    <a:pt x="750" y="459"/>
                  </a:lnTo>
                  <a:lnTo>
                    <a:pt x="750" y="458"/>
                  </a:lnTo>
                  <a:lnTo>
                    <a:pt x="750" y="457"/>
                  </a:lnTo>
                  <a:lnTo>
                    <a:pt x="754" y="451"/>
                  </a:lnTo>
                  <a:lnTo>
                    <a:pt x="757" y="450"/>
                  </a:lnTo>
                  <a:lnTo>
                    <a:pt x="760" y="448"/>
                  </a:lnTo>
                  <a:lnTo>
                    <a:pt x="760" y="448"/>
                  </a:lnTo>
                  <a:lnTo>
                    <a:pt x="764" y="447"/>
                  </a:lnTo>
                  <a:lnTo>
                    <a:pt x="766" y="444"/>
                  </a:lnTo>
                  <a:lnTo>
                    <a:pt x="763" y="434"/>
                  </a:lnTo>
                  <a:lnTo>
                    <a:pt x="763" y="434"/>
                  </a:lnTo>
                  <a:lnTo>
                    <a:pt x="763" y="431"/>
                  </a:lnTo>
                  <a:lnTo>
                    <a:pt x="764" y="430"/>
                  </a:lnTo>
                  <a:lnTo>
                    <a:pt x="767" y="428"/>
                  </a:lnTo>
                  <a:lnTo>
                    <a:pt x="771" y="430"/>
                  </a:lnTo>
                  <a:lnTo>
                    <a:pt x="779" y="434"/>
                  </a:lnTo>
                  <a:lnTo>
                    <a:pt x="783" y="437"/>
                  </a:lnTo>
                  <a:lnTo>
                    <a:pt x="786" y="441"/>
                  </a:lnTo>
                  <a:lnTo>
                    <a:pt x="786" y="441"/>
                  </a:lnTo>
                  <a:lnTo>
                    <a:pt x="793" y="448"/>
                  </a:lnTo>
                  <a:lnTo>
                    <a:pt x="801" y="452"/>
                  </a:lnTo>
                  <a:lnTo>
                    <a:pt x="811" y="454"/>
                  </a:lnTo>
                  <a:lnTo>
                    <a:pt x="821" y="452"/>
                  </a:lnTo>
                  <a:lnTo>
                    <a:pt x="821" y="452"/>
                  </a:lnTo>
                  <a:lnTo>
                    <a:pt x="824" y="451"/>
                  </a:lnTo>
                  <a:lnTo>
                    <a:pt x="827" y="448"/>
                  </a:lnTo>
                  <a:lnTo>
                    <a:pt x="827" y="447"/>
                  </a:lnTo>
                  <a:lnTo>
                    <a:pt x="827" y="444"/>
                  </a:lnTo>
                  <a:lnTo>
                    <a:pt x="825" y="437"/>
                  </a:lnTo>
                  <a:lnTo>
                    <a:pt x="825" y="434"/>
                  </a:lnTo>
                  <a:lnTo>
                    <a:pt x="827" y="431"/>
                  </a:lnTo>
                  <a:lnTo>
                    <a:pt x="827" y="431"/>
                  </a:lnTo>
                  <a:lnTo>
                    <a:pt x="827" y="430"/>
                  </a:lnTo>
                  <a:lnTo>
                    <a:pt x="827" y="428"/>
                  </a:lnTo>
                  <a:lnTo>
                    <a:pt x="823" y="424"/>
                  </a:lnTo>
                  <a:lnTo>
                    <a:pt x="808" y="413"/>
                  </a:lnTo>
                  <a:lnTo>
                    <a:pt x="793" y="403"/>
                  </a:lnTo>
                  <a:lnTo>
                    <a:pt x="787" y="398"/>
                  </a:lnTo>
                  <a:lnTo>
                    <a:pt x="786" y="394"/>
                  </a:lnTo>
                  <a:lnTo>
                    <a:pt x="786" y="394"/>
                  </a:lnTo>
                  <a:lnTo>
                    <a:pt x="784" y="393"/>
                  </a:lnTo>
                  <a:lnTo>
                    <a:pt x="786" y="391"/>
                  </a:lnTo>
                  <a:lnTo>
                    <a:pt x="791" y="391"/>
                  </a:lnTo>
                  <a:lnTo>
                    <a:pt x="800" y="394"/>
                  </a:lnTo>
                  <a:lnTo>
                    <a:pt x="808" y="397"/>
                  </a:lnTo>
                  <a:lnTo>
                    <a:pt x="808" y="397"/>
                  </a:lnTo>
                  <a:lnTo>
                    <a:pt x="813" y="398"/>
                  </a:lnTo>
                  <a:lnTo>
                    <a:pt x="817" y="398"/>
                  </a:lnTo>
                  <a:lnTo>
                    <a:pt x="818" y="395"/>
                  </a:lnTo>
                  <a:lnTo>
                    <a:pt x="821" y="394"/>
                  </a:lnTo>
                  <a:lnTo>
                    <a:pt x="823" y="387"/>
                  </a:lnTo>
                  <a:lnTo>
                    <a:pt x="824" y="381"/>
                  </a:lnTo>
                  <a:lnTo>
                    <a:pt x="824" y="381"/>
                  </a:lnTo>
                  <a:lnTo>
                    <a:pt x="823" y="378"/>
                  </a:lnTo>
                  <a:lnTo>
                    <a:pt x="820" y="377"/>
                  </a:lnTo>
                  <a:lnTo>
                    <a:pt x="808" y="376"/>
                  </a:lnTo>
                  <a:lnTo>
                    <a:pt x="797" y="377"/>
                  </a:lnTo>
                  <a:lnTo>
                    <a:pt x="790" y="378"/>
                  </a:lnTo>
                  <a:lnTo>
                    <a:pt x="786" y="380"/>
                  </a:lnTo>
                  <a:lnTo>
                    <a:pt x="786" y="380"/>
                  </a:lnTo>
                  <a:lnTo>
                    <a:pt x="781" y="381"/>
                  </a:lnTo>
                  <a:lnTo>
                    <a:pt x="777" y="381"/>
                  </a:lnTo>
                  <a:lnTo>
                    <a:pt x="774" y="380"/>
                  </a:lnTo>
                  <a:lnTo>
                    <a:pt x="771" y="378"/>
                  </a:lnTo>
                  <a:lnTo>
                    <a:pt x="770" y="376"/>
                  </a:lnTo>
                  <a:lnTo>
                    <a:pt x="771" y="373"/>
                  </a:lnTo>
                  <a:lnTo>
                    <a:pt x="773" y="371"/>
                  </a:lnTo>
                  <a:lnTo>
                    <a:pt x="779" y="370"/>
                  </a:lnTo>
                  <a:lnTo>
                    <a:pt x="779" y="370"/>
                  </a:lnTo>
                  <a:lnTo>
                    <a:pt x="783" y="368"/>
                  </a:lnTo>
                  <a:lnTo>
                    <a:pt x="786" y="367"/>
                  </a:lnTo>
                  <a:lnTo>
                    <a:pt x="786" y="366"/>
                  </a:lnTo>
                  <a:lnTo>
                    <a:pt x="786" y="364"/>
                  </a:lnTo>
                  <a:lnTo>
                    <a:pt x="784" y="360"/>
                  </a:lnTo>
                  <a:lnTo>
                    <a:pt x="784" y="358"/>
                  </a:lnTo>
                  <a:lnTo>
                    <a:pt x="784" y="357"/>
                  </a:lnTo>
                  <a:lnTo>
                    <a:pt x="784" y="357"/>
                  </a:lnTo>
                  <a:lnTo>
                    <a:pt x="787" y="356"/>
                  </a:lnTo>
                  <a:lnTo>
                    <a:pt x="790" y="357"/>
                  </a:lnTo>
                  <a:lnTo>
                    <a:pt x="800" y="361"/>
                  </a:lnTo>
                  <a:lnTo>
                    <a:pt x="811" y="366"/>
                  </a:lnTo>
                  <a:lnTo>
                    <a:pt x="816" y="367"/>
                  </a:lnTo>
                  <a:lnTo>
                    <a:pt x="820" y="367"/>
                  </a:lnTo>
                  <a:lnTo>
                    <a:pt x="820" y="367"/>
                  </a:lnTo>
                  <a:lnTo>
                    <a:pt x="827" y="366"/>
                  </a:lnTo>
                  <a:lnTo>
                    <a:pt x="834" y="366"/>
                  </a:lnTo>
                  <a:lnTo>
                    <a:pt x="841" y="364"/>
                  </a:lnTo>
                  <a:lnTo>
                    <a:pt x="847" y="360"/>
                  </a:lnTo>
                  <a:lnTo>
                    <a:pt x="847" y="360"/>
                  </a:lnTo>
                  <a:lnTo>
                    <a:pt x="850" y="357"/>
                  </a:lnTo>
                  <a:lnTo>
                    <a:pt x="848" y="356"/>
                  </a:lnTo>
                  <a:lnTo>
                    <a:pt x="845" y="353"/>
                  </a:lnTo>
                  <a:lnTo>
                    <a:pt x="841" y="350"/>
                  </a:lnTo>
                  <a:lnTo>
                    <a:pt x="833" y="346"/>
                  </a:lnTo>
                  <a:lnTo>
                    <a:pt x="825" y="340"/>
                  </a:lnTo>
                  <a:lnTo>
                    <a:pt x="825" y="340"/>
                  </a:lnTo>
                  <a:lnTo>
                    <a:pt x="825" y="339"/>
                  </a:lnTo>
                  <a:lnTo>
                    <a:pt x="828" y="337"/>
                  </a:lnTo>
                  <a:lnTo>
                    <a:pt x="838" y="336"/>
                  </a:lnTo>
                  <a:lnTo>
                    <a:pt x="861" y="337"/>
                  </a:lnTo>
                  <a:lnTo>
                    <a:pt x="861" y="337"/>
                  </a:lnTo>
                  <a:lnTo>
                    <a:pt x="864" y="337"/>
                  </a:lnTo>
                  <a:lnTo>
                    <a:pt x="867" y="336"/>
                  </a:lnTo>
                  <a:lnTo>
                    <a:pt x="870" y="330"/>
                  </a:lnTo>
                  <a:lnTo>
                    <a:pt x="870" y="329"/>
                  </a:lnTo>
                  <a:lnTo>
                    <a:pt x="870" y="327"/>
                  </a:lnTo>
                  <a:lnTo>
                    <a:pt x="868" y="326"/>
                  </a:lnTo>
                  <a:lnTo>
                    <a:pt x="865" y="326"/>
                  </a:lnTo>
                  <a:lnTo>
                    <a:pt x="865" y="326"/>
                  </a:lnTo>
                  <a:lnTo>
                    <a:pt x="862" y="327"/>
                  </a:lnTo>
                  <a:lnTo>
                    <a:pt x="857" y="326"/>
                  </a:lnTo>
                  <a:lnTo>
                    <a:pt x="847" y="322"/>
                  </a:lnTo>
                  <a:lnTo>
                    <a:pt x="841" y="319"/>
                  </a:lnTo>
                  <a:lnTo>
                    <a:pt x="838" y="314"/>
                  </a:lnTo>
                  <a:lnTo>
                    <a:pt x="835" y="312"/>
                  </a:lnTo>
                  <a:lnTo>
                    <a:pt x="837" y="309"/>
                  </a:lnTo>
                  <a:lnTo>
                    <a:pt x="837" y="309"/>
                  </a:lnTo>
                  <a:lnTo>
                    <a:pt x="838" y="306"/>
                  </a:lnTo>
                  <a:lnTo>
                    <a:pt x="841" y="304"/>
                  </a:lnTo>
                  <a:lnTo>
                    <a:pt x="848" y="304"/>
                  </a:lnTo>
                  <a:lnTo>
                    <a:pt x="855" y="306"/>
                  </a:lnTo>
                  <a:lnTo>
                    <a:pt x="860" y="304"/>
                  </a:lnTo>
                  <a:lnTo>
                    <a:pt x="865" y="303"/>
                  </a:lnTo>
                  <a:lnTo>
                    <a:pt x="865" y="303"/>
                  </a:lnTo>
                  <a:lnTo>
                    <a:pt x="868" y="300"/>
                  </a:lnTo>
                  <a:lnTo>
                    <a:pt x="870" y="296"/>
                  </a:lnTo>
                  <a:lnTo>
                    <a:pt x="870" y="292"/>
                  </a:lnTo>
                  <a:lnTo>
                    <a:pt x="868" y="286"/>
                  </a:lnTo>
                  <a:lnTo>
                    <a:pt x="867" y="282"/>
                  </a:lnTo>
                  <a:lnTo>
                    <a:pt x="864" y="277"/>
                  </a:lnTo>
                  <a:lnTo>
                    <a:pt x="860" y="275"/>
                  </a:lnTo>
                  <a:lnTo>
                    <a:pt x="857" y="275"/>
                  </a:lnTo>
                  <a:lnTo>
                    <a:pt x="857" y="275"/>
                  </a:lnTo>
                  <a:lnTo>
                    <a:pt x="840" y="272"/>
                  </a:lnTo>
                  <a:lnTo>
                    <a:pt x="831" y="270"/>
                  </a:lnTo>
                  <a:lnTo>
                    <a:pt x="830" y="269"/>
                  </a:lnTo>
                  <a:lnTo>
                    <a:pt x="828" y="267"/>
                  </a:lnTo>
                  <a:lnTo>
                    <a:pt x="828" y="267"/>
                  </a:lnTo>
                  <a:lnTo>
                    <a:pt x="828" y="265"/>
                  </a:lnTo>
                  <a:lnTo>
                    <a:pt x="825" y="263"/>
                  </a:lnTo>
                  <a:lnTo>
                    <a:pt x="821" y="260"/>
                  </a:lnTo>
                  <a:lnTo>
                    <a:pt x="817" y="257"/>
                  </a:lnTo>
                  <a:lnTo>
                    <a:pt x="816" y="256"/>
                  </a:lnTo>
                  <a:lnTo>
                    <a:pt x="817" y="255"/>
                  </a:lnTo>
                  <a:lnTo>
                    <a:pt x="817" y="255"/>
                  </a:lnTo>
                  <a:lnTo>
                    <a:pt x="818" y="253"/>
                  </a:lnTo>
                  <a:lnTo>
                    <a:pt x="821" y="253"/>
                  </a:lnTo>
                  <a:lnTo>
                    <a:pt x="825" y="255"/>
                  </a:lnTo>
                  <a:lnTo>
                    <a:pt x="831" y="255"/>
                  </a:lnTo>
                  <a:lnTo>
                    <a:pt x="834" y="255"/>
                  </a:lnTo>
                  <a:lnTo>
                    <a:pt x="838" y="252"/>
                  </a:lnTo>
                  <a:lnTo>
                    <a:pt x="838" y="252"/>
                  </a:lnTo>
                  <a:lnTo>
                    <a:pt x="843" y="249"/>
                  </a:lnTo>
                  <a:lnTo>
                    <a:pt x="848" y="249"/>
                  </a:lnTo>
                  <a:lnTo>
                    <a:pt x="861" y="249"/>
                  </a:lnTo>
                  <a:lnTo>
                    <a:pt x="872" y="252"/>
                  </a:lnTo>
                  <a:lnTo>
                    <a:pt x="882" y="252"/>
                  </a:lnTo>
                  <a:lnTo>
                    <a:pt x="882" y="252"/>
                  </a:lnTo>
                  <a:lnTo>
                    <a:pt x="885" y="250"/>
                  </a:lnTo>
                  <a:lnTo>
                    <a:pt x="885" y="248"/>
                  </a:lnTo>
                  <a:lnTo>
                    <a:pt x="885" y="245"/>
                  </a:lnTo>
                  <a:lnTo>
                    <a:pt x="882" y="242"/>
                  </a:lnTo>
                  <a:lnTo>
                    <a:pt x="878" y="236"/>
                  </a:lnTo>
                  <a:lnTo>
                    <a:pt x="875" y="235"/>
                  </a:lnTo>
                  <a:lnTo>
                    <a:pt x="872" y="235"/>
                  </a:lnTo>
                  <a:lnTo>
                    <a:pt x="872" y="235"/>
                  </a:lnTo>
                  <a:lnTo>
                    <a:pt x="865" y="236"/>
                  </a:lnTo>
                  <a:lnTo>
                    <a:pt x="857" y="236"/>
                  </a:lnTo>
                  <a:lnTo>
                    <a:pt x="853" y="236"/>
                  </a:lnTo>
                  <a:lnTo>
                    <a:pt x="850" y="235"/>
                  </a:lnTo>
                  <a:lnTo>
                    <a:pt x="847" y="232"/>
                  </a:lnTo>
                  <a:lnTo>
                    <a:pt x="845" y="229"/>
                  </a:lnTo>
                  <a:lnTo>
                    <a:pt x="845" y="229"/>
                  </a:lnTo>
                  <a:lnTo>
                    <a:pt x="845" y="226"/>
                  </a:lnTo>
                  <a:lnTo>
                    <a:pt x="848" y="225"/>
                  </a:lnTo>
                  <a:lnTo>
                    <a:pt x="855" y="225"/>
                  </a:lnTo>
                  <a:lnTo>
                    <a:pt x="862" y="226"/>
                  </a:lnTo>
                  <a:lnTo>
                    <a:pt x="865" y="225"/>
                  </a:lnTo>
                  <a:lnTo>
                    <a:pt x="868" y="225"/>
                  </a:lnTo>
                  <a:lnTo>
                    <a:pt x="868" y="225"/>
                  </a:lnTo>
                  <a:lnTo>
                    <a:pt x="867" y="222"/>
                  </a:lnTo>
                  <a:lnTo>
                    <a:pt x="864" y="219"/>
                  </a:lnTo>
                  <a:lnTo>
                    <a:pt x="854" y="215"/>
                  </a:lnTo>
                  <a:lnTo>
                    <a:pt x="848" y="213"/>
                  </a:lnTo>
                  <a:lnTo>
                    <a:pt x="843" y="213"/>
                  </a:lnTo>
                  <a:lnTo>
                    <a:pt x="838" y="215"/>
                  </a:lnTo>
                  <a:lnTo>
                    <a:pt x="835" y="218"/>
                  </a:lnTo>
                  <a:lnTo>
                    <a:pt x="835" y="218"/>
                  </a:lnTo>
                  <a:lnTo>
                    <a:pt x="833" y="220"/>
                  </a:lnTo>
                  <a:lnTo>
                    <a:pt x="830" y="222"/>
                  </a:lnTo>
                  <a:lnTo>
                    <a:pt x="827" y="223"/>
                  </a:lnTo>
                  <a:lnTo>
                    <a:pt x="824" y="223"/>
                  </a:lnTo>
                  <a:lnTo>
                    <a:pt x="821" y="223"/>
                  </a:lnTo>
                  <a:lnTo>
                    <a:pt x="820" y="222"/>
                  </a:lnTo>
                  <a:lnTo>
                    <a:pt x="820" y="220"/>
                  </a:lnTo>
                  <a:lnTo>
                    <a:pt x="823" y="218"/>
                  </a:lnTo>
                  <a:lnTo>
                    <a:pt x="823" y="218"/>
                  </a:lnTo>
                  <a:lnTo>
                    <a:pt x="825" y="215"/>
                  </a:lnTo>
                  <a:lnTo>
                    <a:pt x="828" y="212"/>
                  </a:lnTo>
                  <a:lnTo>
                    <a:pt x="831" y="203"/>
                  </a:lnTo>
                  <a:lnTo>
                    <a:pt x="833" y="195"/>
                  </a:lnTo>
                  <a:lnTo>
                    <a:pt x="833" y="188"/>
                  </a:lnTo>
                  <a:lnTo>
                    <a:pt x="833" y="188"/>
                  </a:lnTo>
                  <a:lnTo>
                    <a:pt x="834" y="185"/>
                  </a:lnTo>
                  <a:lnTo>
                    <a:pt x="837" y="184"/>
                  </a:lnTo>
                  <a:lnTo>
                    <a:pt x="848" y="179"/>
                  </a:lnTo>
                  <a:lnTo>
                    <a:pt x="854" y="176"/>
                  </a:lnTo>
                  <a:lnTo>
                    <a:pt x="858" y="174"/>
                  </a:lnTo>
                  <a:lnTo>
                    <a:pt x="861" y="171"/>
                  </a:lnTo>
                  <a:lnTo>
                    <a:pt x="861" y="166"/>
                  </a:lnTo>
                  <a:lnTo>
                    <a:pt x="861" y="166"/>
                  </a:lnTo>
                  <a:lnTo>
                    <a:pt x="861" y="162"/>
                  </a:lnTo>
                  <a:lnTo>
                    <a:pt x="862" y="158"/>
                  </a:lnTo>
                  <a:lnTo>
                    <a:pt x="865" y="155"/>
                  </a:lnTo>
                  <a:lnTo>
                    <a:pt x="868" y="154"/>
                  </a:lnTo>
                  <a:lnTo>
                    <a:pt x="878" y="151"/>
                  </a:lnTo>
                  <a:lnTo>
                    <a:pt x="888" y="151"/>
                  </a:lnTo>
                  <a:lnTo>
                    <a:pt x="888" y="151"/>
                  </a:lnTo>
                  <a:lnTo>
                    <a:pt x="891" y="149"/>
                  </a:lnTo>
                  <a:lnTo>
                    <a:pt x="892" y="148"/>
                  </a:lnTo>
                  <a:lnTo>
                    <a:pt x="891" y="145"/>
                  </a:lnTo>
                  <a:lnTo>
                    <a:pt x="889" y="144"/>
                  </a:lnTo>
                  <a:lnTo>
                    <a:pt x="884" y="139"/>
                  </a:lnTo>
                  <a:lnTo>
                    <a:pt x="881" y="138"/>
                  </a:lnTo>
                  <a:lnTo>
                    <a:pt x="877" y="138"/>
                  </a:lnTo>
                  <a:lnTo>
                    <a:pt x="877" y="138"/>
                  </a:lnTo>
                  <a:lnTo>
                    <a:pt x="868" y="139"/>
                  </a:lnTo>
                  <a:lnTo>
                    <a:pt x="861" y="144"/>
                  </a:lnTo>
                  <a:lnTo>
                    <a:pt x="855" y="147"/>
                  </a:lnTo>
                  <a:lnTo>
                    <a:pt x="853" y="147"/>
                  </a:lnTo>
                  <a:lnTo>
                    <a:pt x="850" y="147"/>
                  </a:lnTo>
                  <a:lnTo>
                    <a:pt x="850" y="147"/>
                  </a:lnTo>
                  <a:lnTo>
                    <a:pt x="850" y="144"/>
                  </a:lnTo>
                  <a:lnTo>
                    <a:pt x="850" y="142"/>
                  </a:lnTo>
                  <a:lnTo>
                    <a:pt x="855" y="138"/>
                  </a:lnTo>
                  <a:lnTo>
                    <a:pt x="864" y="134"/>
                  </a:lnTo>
                  <a:lnTo>
                    <a:pt x="872" y="132"/>
                  </a:lnTo>
                  <a:lnTo>
                    <a:pt x="872" y="132"/>
                  </a:lnTo>
                  <a:lnTo>
                    <a:pt x="892" y="132"/>
                  </a:lnTo>
                  <a:lnTo>
                    <a:pt x="904" y="129"/>
                  </a:lnTo>
                  <a:lnTo>
                    <a:pt x="912" y="127"/>
                  </a:lnTo>
                  <a:lnTo>
                    <a:pt x="912" y="127"/>
                  </a:lnTo>
                  <a:lnTo>
                    <a:pt x="914" y="125"/>
                  </a:lnTo>
                  <a:lnTo>
                    <a:pt x="914" y="124"/>
                  </a:lnTo>
                  <a:lnTo>
                    <a:pt x="907" y="121"/>
                  </a:lnTo>
                  <a:lnTo>
                    <a:pt x="895" y="119"/>
                  </a:lnTo>
                  <a:lnTo>
                    <a:pt x="882" y="119"/>
                  </a:lnTo>
                  <a:lnTo>
                    <a:pt x="882" y="119"/>
                  </a:lnTo>
                  <a:lnTo>
                    <a:pt x="874" y="119"/>
                  </a:lnTo>
                  <a:lnTo>
                    <a:pt x="872" y="119"/>
                  </a:lnTo>
                  <a:lnTo>
                    <a:pt x="872" y="118"/>
                  </a:lnTo>
                  <a:lnTo>
                    <a:pt x="874" y="117"/>
                  </a:lnTo>
                  <a:lnTo>
                    <a:pt x="877" y="115"/>
                  </a:lnTo>
                  <a:lnTo>
                    <a:pt x="891" y="115"/>
                  </a:lnTo>
                  <a:lnTo>
                    <a:pt x="891" y="115"/>
                  </a:lnTo>
                  <a:lnTo>
                    <a:pt x="904" y="114"/>
                  </a:lnTo>
                  <a:lnTo>
                    <a:pt x="911" y="111"/>
                  </a:lnTo>
                  <a:lnTo>
                    <a:pt x="917" y="110"/>
                  </a:lnTo>
                  <a:lnTo>
                    <a:pt x="925" y="108"/>
                  </a:lnTo>
                  <a:lnTo>
                    <a:pt x="925" y="108"/>
                  </a:lnTo>
                  <a:lnTo>
                    <a:pt x="934" y="105"/>
                  </a:lnTo>
                  <a:lnTo>
                    <a:pt x="938" y="102"/>
                  </a:lnTo>
                  <a:lnTo>
                    <a:pt x="941" y="100"/>
                  </a:lnTo>
                  <a:lnTo>
                    <a:pt x="946" y="98"/>
                  </a:lnTo>
                  <a:lnTo>
                    <a:pt x="946" y="98"/>
                  </a:lnTo>
                  <a:lnTo>
                    <a:pt x="956" y="97"/>
                  </a:lnTo>
                  <a:lnTo>
                    <a:pt x="968" y="92"/>
                  </a:lnTo>
                  <a:lnTo>
                    <a:pt x="978" y="87"/>
                  </a:lnTo>
                  <a:lnTo>
                    <a:pt x="981" y="84"/>
                  </a:lnTo>
                  <a:lnTo>
                    <a:pt x="982" y="83"/>
                  </a:lnTo>
                  <a:lnTo>
                    <a:pt x="982" y="83"/>
                  </a:lnTo>
                  <a:lnTo>
                    <a:pt x="981" y="80"/>
                  </a:lnTo>
                  <a:lnTo>
                    <a:pt x="976" y="77"/>
                  </a:lnTo>
                  <a:lnTo>
                    <a:pt x="961" y="73"/>
                  </a:lnTo>
                  <a:lnTo>
                    <a:pt x="944" y="68"/>
                  </a:lnTo>
                  <a:lnTo>
                    <a:pt x="928" y="67"/>
                  </a:lnTo>
                  <a:lnTo>
                    <a:pt x="928" y="67"/>
                  </a:lnTo>
                  <a:close/>
                  <a:moveTo>
                    <a:pt x="336" y="479"/>
                  </a:moveTo>
                  <a:lnTo>
                    <a:pt x="336" y="479"/>
                  </a:lnTo>
                  <a:lnTo>
                    <a:pt x="336" y="477"/>
                  </a:lnTo>
                  <a:lnTo>
                    <a:pt x="335" y="475"/>
                  </a:lnTo>
                  <a:lnTo>
                    <a:pt x="332" y="474"/>
                  </a:lnTo>
                  <a:lnTo>
                    <a:pt x="328" y="472"/>
                  </a:lnTo>
                  <a:lnTo>
                    <a:pt x="326" y="471"/>
                  </a:lnTo>
                  <a:lnTo>
                    <a:pt x="323" y="468"/>
                  </a:lnTo>
                  <a:lnTo>
                    <a:pt x="323" y="468"/>
                  </a:lnTo>
                  <a:lnTo>
                    <a:pt x="320" y="464"/>
                  </a:lnTo>
                  <a:lnTo>
                    <a:pt x="318" y="462"/>
                  </a:lnTo>
                  <a:lnTo>
                    <a:pt x="308" y="458"/>
                  </a:lnTo>
                  <a:lnTo>
                    <a:pt x="298" y="458"/>
                  </a:lnTo>
                  <a:lnTo>
                    <a:pt x="293" y="459"/>
                  </a:lnTo>
                  <a:lnTo>
                    <a:pt x="292" y="462"/>
                  </a:lnTo>
                  <a:lnTo>
                    <a:pt x="292" y="462"/>
                  </a:lnTo>
                  <a:lnTo>
                    <a:pt x="288" y="467"/>
                  </a:lnTo>
                  <a:lnTo>
                    <a:pt x="288" y="471"/>
                  </a:lnTo>
                  <a:lnTo>
                    <a:pt x="288" y="474"/>
                  </a:lnTo>
                  <a:lnTo>
                    <a:pt x="291" y="475"/>
                  </a:lnTo>
                  <a:lnTo>
                    <a:pt x="291" y="475"/>
                  </a:lnTo>
                  <a:lnTo>
                    <a:pt x="295" y="479"/>
                  </a:lnTo>
                  <a:lnTo>
                    <a:pt x="298" y="481"/>
                  </a:lnTo>
                  <a:lnTo>
                    <a:pt x="302" y="482"/>
                  </a:lnTo>
                  <a:lnTo>
                    <a:pt x="308" y="487"/>
                  </a:lnTo>
                  <a:lnTo>
                    <a:pt x="308" y="487"/>
                  </a:lnTo>
                  <a:lnTo>
                    <a:pt x="311" y="488"/>
                  </a:lnTo>
                  <a:lnTo>
                    <a:pt x="315" y="489"/>
                  </a:lnTo>
                  <a:lnTo>
                    <a:pt x="325" y="488"/>
                  </a:lnTo>
                  <a:lnTo>
                    <a:pt x="333" y="485"/>
                  </a:lnTo>
                  <a:lnTo>
                    <a:pt x="335" y="482"/>
                  </a:lnTo>
                  <a:lnTo>
                    <a:pt x="336" y="479"/>
                  </a:lnTo>
                  <a:lnTo>
                    <a:pt x="336" y="47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4" name="Google Shape;1434;p19"/>
            <p:cNvSpPr/>
            <p:nvPr/>
          </p:nvSpPr>
          <p:spPr>
            <a:xfrm>
              <a:off x="6999892" y="2351838"/>
              <a:ext cx="81496" cy="150689"/>
            </a:xfrm>
            <a:custGeom>
              <a:rect b="b" l="l" r="r" t="t"/>
              <a:pathLst>
                <a:path extrusionOk="0" h="98" w="53">
                  <a:moveTo>
                    <a:pt x="40" y="81"/>
                  </a:moveTo>
                  <a:lnTo>
                    <a:pt x="40" y="81"/>
                  </a:lnTo>
                  <a:lnTo>
                    <a:pt x="41" y="80"/>
                  </a:lnTo>
                  <a:lnTo>
                    <a:pt x="41" y="80"/>
                  </a:lnTo>
                  <a:lnTo>
                    <a:pt x="41" y="77"/>
                  </a:lnTo>
                  <a:lnTo>
                    <a:pt x="36" y="72"/>
                  </a:lnTo>
                  <a:lnTo>
                    <a:pt x="36" y="72"/>
                  </a:lnTo>
                  <a:lnTo>
                    <a:pt x="36" y="70"/>
                  </a:lnTo>
                  <a:lnTo>
                    <a:pt x="36" y="67"/>
                  </a:lnTo>
                  <a:lnTo>
                    <a:pt x="37" y="65"/>
                  </a:lnTo>
                  <a:lnTo>
                    <a:pt x="40" y="64"/>
                  </a:lnTo>
                  <a:lnTo>
                    <a:pt x="40" y="64"/>
                  </a:lnTo>
                  <a:lnTo>
                    <a:pt x="41" y="62"/>
                  </a:lnTo>
                  <a:lnTo>
                    <a:pt x="41" y="61"/>
                  </a:lnTo>
                  <a:lnTo>
                    <a:pt x="36" y="55"/>
                  </a:lnTo>
                  <a:lnTo>
                    <a:pt x="36" y="55"/>
                  </a:lnTo>
                  <a:lnTo>
                    <a:pt x="34" y="53"/>
                  </a:lnTo>
                  <a:lnTo>
                    <a:pt x="34" y="50"/>
                  </a:lnTo>
                  <a:lnTo>
                    <a:pt x="37" y="50"/>
                  </a:lnTo>
                  <a:lnTo>
                    <a:pt x="40" y="48"/>
                  </a:lnTo>
                  <a:lnTo>
                    <a:pt x="40" y="48"/>
                  </a:lnTo>
                  <a:lnTo>
                    <a:pt x="40" y="48"/>
                  </a:lnTo>
                  <a:lnTo>
                    <a:pt x="41" y="47"/>
                  </a:lnTo>
                  <a:lnTo>
                    <a:pt x="41" y="44"/>
                  </a:lnTo>
                  <a:lnTo>
                    <a:pt x="41" y="41"/>
                  </a:lnTo>
                  <a:lnTo>
                    <a:pt x="43" y="38"/>
                  </a:lnTo>
                  <a:lnTo>
                    <a:pt x="43" y="38"/>
                  </a:lnTo>
                  <a:lnTo>
                    <a:pt x="44" y="34"/>
                  </a:lnTo>
                  <a:lnTo>
                    <a:pt x="43" y="30"/>
                  </a:lnTo>
                  <a:lnTo>
                    <a:pt x="41" y="23"/>
                  </a:lnTo>
                  <a:lnTo>
                    <a:pt x="41" y="23"/>
                  </a:lnTo>
                  <a:lnTo>
                    <a:pt x="43" y="20"/>
                  </a:lnTo>
                  <a:lnTo>
                    <a:pt x="44" y="18"/>
                  </a:lnTo>
                  <a:lnTo>
                    <a:pt x="51" y="14"/>
                  </a:lnTo>
                  <a:lnTo>
                    <a:pt x="51" y="14"/>
                  </a:lnTo>
                  <a:lnTo>
                    <a:pt x="53" y="11"/>
                  </a:lnTo>
                  <a:lnTo>
                    <a:pt x="51" y="10"/>
                  </a:lnTo>
                  <a:lnTo>
                    <a:pt x="49" y="8"/>
                  </a:lnTo>
                  <a:lnTo>
                    <a:pt x="47" y="7"/>
                  </a:lnTo>
                  <a:lnTo>
                    <a:pt x="47" y="7"/>
                  </a:lnTo>
                  <a:lnTo>
                    <a:pt x="47" y="6"/>
                  </a:lnTo>
                  <a:lnTo>
                    <a:pt x="44" y="4"/>
                  </a:lnTo>
                  <a:lnTo>
                    <a:pt x="41" y="4"/>
                  </a:lnTo>
                  <a:lnTo>
                    <a:pt x="37" y="6"/>
                  </a:lnTo>
                  <a:lnTo>
                    <a:pt x="37" y="6"/>
                  </a:lnTo>
                  <a:lnTo>
                    <a:pt x="36" y="7"/>
                  </a:lnTo>
                  <a:lnTo>
                    <a:pt x="34" y="7"/>
                  </a:lnTo>
                  <a:lnTo>
                    <a:pt x="33" y="6"/>
                  </a:lnTo>
                  <a:lnTo>
                    <a:pt x="32" y="6"/>
                  </a:lnTo>
                  <a:lnTo>
                    <a:pt x="32" y="6"/>
                  </a:lnTo>
                  <a:lnTo>
                    <a:pt x="26" y="6"/>
                  </a:lnTo>
                  <a:lnTo>
                    <a:pt x="23" y="6"/>
                  </a:lnTo>
                  <a:lnTo>
                    <a:pt x="22" y="3"/>
                  </a:lnTo>
                  <a:lnTo>
                    <a:pt x="22" y="3"/>
                  </a:lnTo>
                  <a:lnTo>
                    <a:pt x="22" y="1"/>
                  </a:lnTo>
                  <a:lnTo>
                    <a:pt x="20" y="0"/>
                  </a:lnTo>
                  <a:lnTo>
                    <a:pt x="19" y="1"/>
                  </a:lnTo>
                  <a:lnTo>
                    <a:pt x="16" y="3"/>
                  </a:lnTo>
                  <a:lnTo>
                    <a:pt x="16" y="3"/>
                  </a:lnTo>
                  <a:lnTo>
                    <a:pt x="14" y="4"/>
                  </a:lnTo>
                  <a:lnTo>
                    <a:pt x="12" y="4"/>
                  </a:lnTo>
                  <a:lnTo>
                    <a:pt x="12" y="4"/>
                  </a:lnTo>
                  <a:lnTo>
                    <a:pt x="12" y="11"/>
                  </a:lnTo>
                  <a:lnTo>
                    <a:pt x="12" y="16"/>
                  </a:lnTo>
                  <a:lnTo>
                    <a:pt x="12" y="16"/>
                  </a:lnTo>
                  <a:lnTo>
                    <a:pt x="13" y="18"/>
                  </a:lnTo>
                  <a:lnTo>
                    <a:pt x="13" y="23"/>
                  </a:lnTo>
                  <a:lnTo>
                    <a:pt x="10" y="34"/>
                  </a:lnTo>
                  <a:lnTo>
                    <a:pt x="7" y="45"/>
                  </a:lnTo>
                  <a:lnTo>
                    <a:pt x="2" y="54"/>
                  </a:lnTo>
                  <a:lnTo>
                    <a:pt x="2" y="54"/>
                  </a:lnTo>
                  <a:lnTo>
                    <a:pt x="0" y="58"/>
                  </a:lnTo>
                  <a:lnTo>
                    <a:pt x="0" y="61"/>
                  </a:lnTo>
                  <a:lnTo>
                    <a:pt x="3" y="64"/>
                  </a:lnTo>
                  <a:lnTo>
                    <a:pt x="9" y="68"/>
                  </a:lnTo>
                  <a:lnTo>
                    <a:pt x="9" y="68"/>
                  </a:lnTo>
                  <a:lnTo>
                    <a:pt x="10" y="70"/>
                  </a:lnTo>
                  <a:lnTo>
                    <a:pt x="12" y="74"/>
                  </a:lnTo>
                  <a:lnTo>
                    <a:pt x="12" y="81"/>
                  </a:lnTo>
                  <a:lnTo>
                    <a:pt x="10" y="95"/>
                  </a:lnTo>
                  <a:lnTo>
                    <a:pt x="10" y="95"/>
                  </a:lnTo>
                  <a:lnTo>
                    <a:pt x="12" y="97"/>
                  </a:lnTo>
                  <a:lnTo>
                    <a:pt x="14" y="98"/>
                  </a:lnTo>
                  <a:lnTo>
                    <a:pt x="23" y="98"/>
                  </a:lnTo>
                  <a:lnTo>
                    <a:pt x="23" y="98"/>
                  </a:lnTo>
                  <a:lnTo>
                    <a:pt x="29" y="97"/>
                  </a:lnTo>
                  <a:lnTo>
                    <a:pt x="36" y="95"/>
                  </a:lnTo>
                  <a:lnTo>
                    <a:pt x="36" y="95"/>
                  </a:lnTo>
                  <a:lnTo>
                    <a:pt x="33" y="90"/>
                  </a:lnTo>
                  <a:lnTo>
                    <a:pt x="33" y="90"/>
                  </a:lnTo>
                  <a:lnTo>
                    <a:pt x="34" y="84"/>
                  </a:lnTo>
                  <a:lnTo>
                    <a:pt x="36" y="82"/>
                  </a:lnTo>
                  <a:lnTo>
                    <a:pt x="40" y="81"/>
                  </a:lnTo>
                  <a:lnTo>
                    <a:pt x="40" y="8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5" name="Google Shape;1435;p19"/>
            <p:cNvSpPr/>
            <p:nvPr/>
          </p:nvSpPr>
          <p:spPr>
            <a:xfrm>
              <a:off x="7713359" y="984873"/>
              <a:ext cx="4208534" cy="1394643"/>
            </a:xfrm>
            <a:custGeom>
              <a:rect b="b" l="l" r="r" t="t"/>
              <a:pathLst>
                <a:path extrusionOk="0" h="907" w="2737">
                  <a:moveTo>
                    <a:pt x="41" y="619"/>
                  </a:moveTo>
                  <a:lnTo>
                    <a:pt x="41" y="619"/>
                  </a:lnTo>
                  <a:lnTo>
                    <a:pt x="38" y="619"/>
                  </a:lnTo>
                  <a:lnTo>
                    <a:pt x="36" y="617"/>
                  </a:lnTo>
                  <a:lnTo>
                    <a:pt x="31" y="614"/>
                  </a:lnTo>
                  <a:lnTo>
                    <a:pt x="31" y="614"/>
                  </a:lnTo>
                  <a:lnTo>
                    <a:pt x="30" y="613"/>
                  </a:lnTo>
                  <a:lnTo>
                    <a:pt x="27" y="613"/>
                  </a:lnTo>
                  <a:lnTo>
                    <a:pt x="21" y="614"/>
                  </a:lnTo>
                  <a:lnTo>
                    <a:pt x="21" y="614"/>
                  </a:lnTo>
                  <a:lnTo>
                    <a:pt x="24" y="616"/>
                  </a:lnTo>
                  <a:lnTo>
                    <a:pt x="24" y="616"/>
                  </a:lnTo>
                  <a:lnTo>
                    <a:pt x="24" y="617"/>
                  </a:lnTo>
                  <a:lnTo>
                    <a:pt x="24" y="619"/>
                  </a:lnTo>
                  <a:lnTo>
                    <a:pt x="21" y="620"/>
                  </a:lnTo>
                  <a:lnTo>
                    <a:pt x="18" y="621"/>
                  </a:lnTo>
                  <a:lnTo>
                    <a:pt x="18" y="623"/>
                  </a:lnTo>
                  <a:lnTo>
                    <a:pt x="18" y="624"/>
                  </a:lnTo>
                  <a:lnTo>
                    <a:pt x="18" y="624"/>
                  </a:lnTo>
                  <a:lnTo>
                    <a:pt x="20" y="626"/>
                  </a:lnTo>
                  <a:lnTo>
                    <a:pt x="18" y="627"/>
                  </a:lnTo>
                  <a:lnTo>
                    <a:pt x="17" y="629"/>
                  </a:lnTo>
                  <a:lnTo>
                    <a:pt x="13" y="627"/>
                  </a:lnTo>
                  <a:lnTo>
                    <a:pt x="11" y="627"/>
                  </a:lnTo>
                  <a:lnTo>
                    <a:pt x="11" y="624"/>
                  </a:lnTo>
                  <a:lnTo>
                    <a:pt x="11" y="624"/>
                  </a:lnTo>
                  <a:lnTo>
                    <a:pt x="11" y="623"/>
                  </a:lnTo>
                  <a:lnTo>
                    <a:pt x="10" y="623"/>
                  </a:lnTo>
                  <a:lnTo>
                    <a:pt x="6" y="623"/>
                  </a:lnTo>
                  <a:lnTo>
                    <a:pt x="1" y="623"/>
                  </a:lnTo>
                  <a:lnTo>
                    <a:pt x="0" y="626"/>
                  </a:lnTo>
                  <a:lnTo>
                    <a:pt x="0" y="626"/>
                  </a:lnTo>
                  <a:lnTo>
                    <a:pt x="0" y="630"/>
                  </a:lnTo>
                  <a:lnTo>
                    <a:pt x="0" y="630"/>
                  </a:lnTo>
                  <a:lnTo>
                    <a:pt x="7" y="633"/>
                  </a:lnTo>
                  <a:lnTo>
                    <a:pt x="7" y="633"/>
                  </a:lnTo>
                  <a:lnTo>
                    <a:pt x="26" y="634"/>
                  </a:lnTo>
                  <a:lnTo>
                    <a:pt x="38" y="634"/>
                  </a:lnTo>
                  <a:lnTo>
                    <a:pt x="50" y="634"/>
                  </a:lnTo>
                  <a:lnTo>
                    <a:pt x="50" y="634"/>
                  </a:lnTo>
                  <a:lnTo>
                    <a:pt x="50" y="629"/>
                  </a:lnTo>
                  <a:lnTo>
                    <a:pt x="50" y="623"/>
                  </a:lnTo>
                  <a:lnTo>
                    <a:pt x="50" y="623"/>
                  </a:lnTo>
                  <a:lnTo>
                    <a:pt x="48" y="621"/>
                  </a:lnTo>
                  <a:lnTo>
                    <a:pt x="47" y="620"/>
                  </a:lnTo>
                  <a:lnTo>
                    <a:pt x="43" y="619"/>
                  </a:lnTo>
                  <a:lnTo>
                    <a:pt x="41" y="619"/>
                  </a:lnTo>
                  <a:lnTo>
                    <a:pt x="41" y="619"/>
                  </a:lnTo>
                  <a:close/>
                  <a:moveTo>
                    <a:pt x="819" y="152"/>
                  </a:moveTo>
                  <a:lnTo>
                    <a:pt x="819" y="152"/>
                  </a:lnTo>
                  <a:lnTo>
                    <a:pt x="825" y="152"/>
                  </a:lnTo>
                  <a:lnTo>
                    <a:pt x="832" y="151"/>
                  </a:lnTo>
                  <a:lnTo>
                    <a:pt x="839" y="148"/>
                  </a:lnTo>
                  <a:lnTo>
                    <a:pt x="844" y="146"/>
                  </a:lnTo>
                  <a:lnTo>
                    <a:pt x="844" y="146"/>
                  </a:lnTo>
                  <a:lnTo>
                    <a:pt x="844" y="145"/>
                  </a:lnTo>
                  <a:lnTo>
                    <a:pt x="844" y="143"/>
                  </a:lnTo>
                  <a:lnTo>
                    <a:pt x="839" y="141"/>
                  </a:lnTo>
                  <a:lnTo>
                    <a:pt x="834" y="139"/>
                  </a:lnTo>
                  <a:lnTo>
                    <a:pt x="826" y="139"/>
                  </a:lnTo>
                  <a:lnTo>
                    <a:pt x="826" y="139"/>
                  </a:lnTo>
                  <a:lnTo>
                    <a:pt x="822" y="139"/>
                  </a:lnTo>
                  <a:lnTo>
                    <a:pt x="819" y="141"/>
                  </a:lnTo>
                  <a:lnTo>
                    <a:pt x="818" y="142"/>
                  </a:lnTo>
                  <a:lnTo>
                    <a:pt x="817" y="145"/>
                  </a:lnTo>
                  <a:lnTo>
                    <a:pt x="817" y="149"/>
                  </a:lnTo>
                  <a:lnTo>
                    <a:pt x="817" y="151"/>
                  </a:lnTo>
                  <a:lnTo>
                    <a:pt x="819" y="152"/>
                  </a:lnTo>
                  <a:lnTo>
                    <a:pt x="819" y="152"/>
                  </a:lnTo>
                  <a:close/>
                  <a:moveTo>
                    <a:pt x="957" y="159"/>
                  </a:moveTo>
                  <a:lnTo>
                    <a:pt x="957" y="159"/>
                  </a:lnTo>
                  <a:lnTo>
                    <a:pt x="963" y="161"/>
                  </a:lnTo>
                  <a:lnTo>
                    <a:pt x="966" y="161"/>
                  </a:lnTo>
                  <a:lnTo>
                    <a:pt x="969" y="158"/>
                  </a:lnTo>
                  <a:lnTo>
                    <a:pt x="970" y="153"/>
                  </a:lnTo>
                  <a:lnTo>
                    <a:pt x="970" y="153"/>
                  </a:lnTo>
                  <a:lnTo>
                    <a:pt x="969" y="151"/>
                  </a:lnTo>
                  <a:lnTo>
                    <a:pt x="966" y="151"/>
                  </a:lnTo>
                  <a:lnTo>
                    <a:pt x="960" y="152"/>
                  </a:lnTo>
                  <a:lnTo>
                    <a:pt x="956" y="155"/>
                  </a:lnTo>
                  <a:lnTo>
                    <a:pt x="956" y="158"/>
                  </a:lnTo>
                  <a:lnTo>
                    <a:pt x="957" y="159"/>
                  </a:lnTo>
                  <a:lnTo>
                    <a:pt x="957" y="159"/>
                  </a:lnTo>
                  <a:close/>
                  <a:moveTo>
                    <a:pt x="464" y="273"/>
                  </a:moveTo>
                  <a:lnTo>
                    <a:pt x="464" y="273"/>
                  </a:lnTo>
                  <a:lnTo>
                    <a:pt x="468" y="276"/>
                  </a:lnTo>
                  <a:lnTo>
                    <a:pt x="472" y="277"/>
                  </a:lnTo>
                  <a:lnTo>
                    <a:pt x="477" y="276"/>
                  </a:lnTo>
                  <a:lnTo>
                    <a:pt x="481" y="274"/>
                  </a:lnTo>
                  <a:lnTo>
                    <a:pt x="488" y="270"/>
                  </a:lnTo>
                  <a:lnTo>
                    <a:pt x="494" y="267"/>
                  </a:lnTo>
                  <a:lnTo>
                    <a:pt x="494" y="267"/>
                  </a:lnTo>
                  <a:lnTo>
                    <a:pt x="495" y="266"/>
                  </a:lnTo>
                  <a:lnTo>
                    <a:pt x="495" y="264"/>
                  </a:lnTo>
                  <a:lnTo>
                    <a:pt x="492" y="262"/>
                  </a:lnTo>
                  <a:lnTo>
                    <a:pt x="486" y="259"/>
                  </a:lnTo>
                  <a:lnTo>
                    <a:pt x="479" y="256"/>
                  </a:lnTo>
                  <a:lnTo>
                    <a:pt x="479" y="256"/>
                  </a:lnTo>
                  <a:lnTo>
                    <a:pt x="475" y="256"/>
                  </a:lnTo>
                  <a:lnTo>
                    <a:pt x="471" y="256"/>
                  </a:lnTo>
                  <a:lnTo>
                    <a:pt x="467" y="257"/>
                  </a:lnTo>
                  <a:lnTo>
                    <a:pt x="464" y="260"/>
                  </a:lnTo>
                  <a:lnTo>
                    <a:pt x="461" y="263"/>
                  </a:lnTo>
                  <a:lnTo>
                    <a:pt x="459" y="266"/>
                  </a:lnTo>
                  <a:lnTo>
                    <a:pt x="461" y="270"/>
                  </a:lnTo>
                  <a:lnTo>
                    <a:pt x="464" y="273"/>
                  </a:lnTo>
                  <a:lnTo>
                    <a:pt x="464" y="273"/>
                  </a:lnTo>
                  <a:close/>
                  <a:moveTo>
                    <a:pt x="1975" y="695"/>
                  </a:moveTo>
                  <a:lnTo>
                    <a:pt x="1975" y="695"/>
                  </a:lnTo>
                  <a:lnTo>
                    <a:pt x="1973" y="690"/>
                  </a:lnTo>
                  <a:lnTo>
                    <a:pt x="1973" y="685"/>
                  </a:lnTo>
                  <a:lnTo>
                    <a:pt x="1976" y="675"/>
                  </a:lnTo>
                  <a:lnTo>
                    <a:pt x="1976" y="667"/>
                  </a:lnTo>
                  <a:lnTo>
                    <a:pt x="1976" y="664"/>
                  </a:lnTo>
                  <a:lnTo>
                    <a:pt x="1973" y="661"/>
                  </a:lnTo>
                  <a:lnTo>
                    <a:pt x="1973" y="661"/>
                  </a:lnTo>
                  <a:lnTo>
                    <a:pt x="1970" y="658"/>
                  </a:lnTo>
                  <a:lnTo>
                    <a:pt x="1967" y="654"/>
                  </a:lnTo>
                  <a:lnTo>
                    <a:pt x="1966" y="648"/>
                  </a:lnTo>
                  <a:lnTo>
                    <a:pt x="1965" y="643"/>
                  </a:lnTo>
                  <a:lnTo>
                    <a:pt x="1965" y="641"/>
                  </a:lnTo>
                  <a:lnTo>
                    <a:pt x="1963" y="643"/>
                  </a:lnTo>
                  <a:lnTo>
                    <a:pt x="1963" y="643"/>
                  </a:lnTo>
                  <a:lnTo>
                    <a:pt x="1962" y="644"/>
                  </a:lnTo>
                  <a:lnTo>
                    <a:pt x="1960" y="646"/>
                  </a:lnTo>
                  <a:lnTo>
                    <a:pt x="1960" y="651"/>
                  </a:lnTo>
                  <a:lnTo>
                    <a:pt x="1959" y="656"/>
                  </a:lnTo>
                  <a:lnTo>
                    <a:pt x="1957" y="658"/>
                  </a:lnTo>
                  <a:lnTo>
                    <a:pt x="1955" y="658"/>
                  </a:lnTo>
                  <a:lnTo>
                    <a:pt x="1955" y="658"/>
                  </a:lnTo>
                  <a:lnTo>
                    <a:pt x="1953" y="660"/>
                  </a:lnTo>
                  <a:lnTo>
                    <a:pt x="1952" y="661"/>
                  </a:lnTo>
                  <a:lnTo>
                    <a:pt x="1952" y="664"/>
                  </a:lnTo>
                  <a:lnTo>
                    <a:pt x="1952" y="670"/>
                  </a:lnTo>
                  <a:lnTo>
                    <a:pt x="1952" y="677"/>
                  </a:lnTo>
                  <a:lnTo>
                    <a:pt x="1952" y="677"/>
                  </a:lnTo>
                  <a:lnTo>
                    <a:pt x="1950" y="684"/>
                  </a:lnTo>
                  <a:lnTo>
                    <a:pt x="1952" y="693"/>
                  </a:lnTo>
                  <a:lnTo>
                    <a:pt x="1955" y="701"/>
                  </a:lnTo>
                  <a:lnTo>
                    <a:pt x="1957" y="708"/>
                  </a:lnTo>
                  <a:lnTo>
                    <a:pt x="1957" y="708"/>
                  </a:lnTo>
                  <a:lnTo>
                    <a:pt x="1957" y="712"/>
                  </a:lnTo>
                  <a:lnTo>
                    <a:pt x="1957" y="720"/>
                  </a:lnTo>
                  <a:lnTo>
                    <a:pt x="1956" y="740"/>
                  </a:lnTo>
                  <a:lnTo>
                    <a:pt x="1955" y="758"/>
                  </a:lnTo>
                  <a:lnTo>
                    <a:pt x="1955" y="765"/>
                  </a:lnTo>
                  <a:lnTo>
                    <a:pt x="1956" y="769"/>
                  </a:lnTo>
                  <a:lnTo>
                    <a:pt x="1956" y="769"/>
                  </a:lnTo>
                  <a:lnTo>
                    <a:pt x="1956" y="774"/>
                  </a:lnTo>
                  <a:lnTo>
                    <a:pt x="1956" y="779"/>
                  </a:lnTo>
                  <a:lnTo>
                    <a:pt x="1955" y="794"/>
                  </a:lnTo>
                  <a:lnTo>
                    <a:pt x="1952" y="808"/>
                  </a:lnTo>
                  <a:lnTo>
                    <a:pt x="1952" y="812"/>
                  </a:lnTo>
                  <a:lnTo>
                    <a:pt x="1953" y="815"/>
                  </a:lnTo>
                  <a:lnTo>
                    <a:pt x="1953" y="815"/>
                  </a:lnTo>
                  <a:lnTo>
                    <a:pt x="1955" y="816"/>
                  </a:lnTo>
                  <a:lnTo>
                    <a:pt x="1956" y="816"/>
                  </a:lnTo>
                  <a:lnTo>
                    <a:pt x="1956" y="812"/>
                  </a:lnTo>
                  <a:lnTo>
                    <a:pt x="1959" y="808"/>
                  </a:lnTo>
                  <a:lnTo>
                    <a:pt x="1960" y="805"/>
                  </a:lnTo>
                  <a:lnTo>
                    <a:pt x="1963" y="805"/>
                  </a:lnTo>
                  <a:lnTo>
                    <a:pt x="1963" y="805"/>
                  </a:lnTo>
                  <a:lnTo>
                    <a:pt x="1966" y="805"/>
                  </a:lnTo>
                  <a:lnTo>
                    <a:pt x="1967" y="805"/>
                  </a:lnTo>
                  <a:lnTo>
                    <a:pt x="1972" y="809"/>
                  </a:lnTo>
                  <a:lnTo>
                    <a:pt x="1973" y="813"/>
                  </a:lnTo>
                  <a:lnTo>
                    <a:pt x="1977" y="816"/>
                  </a:lnTo>
                  <a:lnTo>
                    <a:pt x="1977" y="816"/>
                  </a:lnTo>
                  <a:lnTo>
                    <a:pt x="1979" y="816"/>
                  </a:lnTo>
                  <a:lnTo>
                    <a:pt x="1979" y="815"/>
                  </a:lnTo>
                  <a:lnTo>
                    <a:pt x="1979" y="809"/>
                  </a:lnTo>
                  <a:lnTo>
                    <a:pt x="1977" y="804"/>
                  </a:lnTo>
                  <a:lnTo>
                    <a:pt x="1976" y="802"/>
                  </a:lnTo>
                  <a:lnTo>
                    <a:pt x="1975" y="802"/>
                  </a:lnTo>
                  <a:lnTo>
                    <a:pt x="1975" y="802"/>
                  </a:lnTo>
                  <a:lnTo>
                    <a:pt x="1972" y="802"/>
                  </a:lnTo>
                  <a:lnTo>
                    <a:pt x="1970" y="801"/>
                  </a:lnTo>
                  <a:lnTo>
                    <a:pt x="1967" y="795"/>
                  </a:lnTo>
                  <a:lnTo>
                    <a:pt x="1963" y="784"/>
                  </a:lnTo>
                  <a:lnTo>
                    <a:pt x="1963" y="784"/>
                  </a:lnTo>
                  <a:lnTo>
                    <a:pt x="1963" y="776"/>
                  </a:lnTo>
                  <a:lnTo>
                    <a:pt x="1965" y="771"/>
                  </a:lnTo>
                  <a:lnTo>
                    <a:pt x="1966" y="764"/>
                  </a:lnTo>
                  <a:lnTo>
                    <a:pt x="1967" y="757"/>
                  </a:lnTo>
                  <a:lnTo>
                    <a:pt x="1967" y="757"/>
                  </a:lnTo>
                  <a:lnTo>
                    <a:pt x="1969" y="754"/>
                  </a:lnTo>
                  <a:lnTo>
                    <a:pt x="1970" y="752"/>
                  </a:lnTo>
                  <a:lnTo>
                    <a:pt x="1972" y="751"/>
                  </a:lnTo>
                  <a:lnTo>
                    <a:pt x="1975" y="749"/>
                  </a:lnTo>
                  <a:lnTo>
                    <a:pt x="1980" y="751"/>
                  </a:lnTo>
                  <a:lnTo>
                    <a:pt x="1987" y="755"/>
                  </a:lnTo>
                  <a:lnTo>
                    <a:pt x="1987" y="755"/>
                  </a:lnTo>
                  <a:lnTo>
                    <a:pt x="1990" y="758"/>
                  </a:lnTo>
                  <a:lnTo>
                    <a:pt x="1993" y="758"/>
                  </a:lnTo>
                  <a:lnTo>
                    <a:pt x="1993" y="755"/>
                  </a:lnTo>
                  <a:lnTo>
                    <a:pt x="1992" y="752"/>
                  </a:lnTo>
                  <a:lnTo>
                    <a:pt x="1992" y="752"/>
                  </a:lnTo>
                  <a:lnTo>
                    <a:pt x="1989" y="742"/>
                  </a:lnTo>
                  <a:lnTo>
                    <a:pt x="1984" y="727"/>
                  </a:lnTo>
                  <a:lnTo>
                    <a:pt x="1975" y="695"/>
                  </a:lnTo>
                  <a:lnTo>
                    <a:pt x="1975" y="695"/>
                  </a:lnTo>
                  <a:close/>
                  <a:moveTo>
                    <a:pt x="2734" y="354"/>
                  </a:moveTo>
                  <a:lnTo>
                    <a:pt x="2734" y="354"/>
                  </a:lnTo>
                  <a:lnTo>
                    <a:pt x="2723" y="347"/>
                  </a:lnTo>
                  <a:lnTo>
                    <a:pt x="2716" y="341"/>
                  </a:lnTo>
                  <a:lnTo>
                    <a:pt x="2711" y="337"/>
                  </a:lnTo>
                  <a:lnTo>
                    <a:pt x="2711" y="337"/>
                  </a:lnTo>
                  <a:lnTo>
                    <a:pt x="2709" y="335"/>
                  </a:lnTo>
                  <a:lnTo>
                    <a:pt x="2706" y="333"/>
                  </a:lnTo>
                  <a:lnTo>
                    <a:pt x="2699" y="331"/>
                  </a:lnTo>
                  <a:lnTo>
                    <a:pt x="2691" y="330"/>
                  </a:lnTo>
                  <a:lnTo>
                    <a:pt x="2690" y="331"/>
                  </a:lnTo>
                  <a:lnTo>
                    <a:pt x="2689" y="331"/>
                  </a:lnTo>
                  <a:lnTo>
                    <a:pt x="2689" y="331"/>
                  </a:lnTo>
                  <a:lnTo>
                    <a:pt x="2689" y="333"/>
                  </a:lnTo>
                  <a:lnTo>
                    <a:pt x="2686" y="331"/>
                  </a:lnTo>
                  <a:lnTo>
                    <a:pt x="2683" y="330"/>
                  </a:lnTo>
                  <a:lnTo>
                    <a:pt x="2682" y="328"/>
                  </a:lnTo>
                  <a:lnTo>
                    <a:pt x="2682" y="328"/>
                  </a:lnTo>
                  <a:lnTo>
                    <a:pt x="2677" y="326"/>
                  </a:lnTo>
                  <a:lnTo>
                    <a:pt x="2670" y="326"/>
                  </a:lnTo>
                  <a:lnTo>
                    <a:pt x="2664" y="326"/>
                  </a:lnTo>
                  <a:lnTo>
                    <a:pt x="2662" y="327"/>
                  </a:lnTo>
                  <a:lnTo>
                    <a:pt x="2660" y="327"/>
                  </a:lnTo>
                  <a:lnTo>
                    <a:pt x="2660" y="327"/>
                  </a:lnTo>
                  <a:lnTo>
                    <a:pt x="2662" y="330"/>
                  </a:lnTo>
                  <a:lnTo>
                    <a:pt x="2663" y="331"/>
                  </a:lnTo>
                  <a:lnTo>
                    <a:pt x="2666" y="333"/>
                  </a:lnTo>
                  <a:lnTo>
                    <a:pt x="2669" y="335"/>
                  </a:lnTo>
                  <a:lnTo>
                    <a:pt x="2669" y="335"/>
                  </a:lnTo>
                  <a:lnTo>
                    <a:pt x="2669" y="337"/>
                  </a:lnTo>
                  <a:lnTo>
                    <a:pt x="2667" y="340"/>
                  </a:lnTo>
                  <a:lnTo>
                    <a:pt x="2666" y="343"/>
                  </a:lnTo>
                  <a:lnTo>
                    <a:pt x="2666" y="345"/>
                  </a:lnTo>
                  <a:lnTo>
                    <a:pt x="2666" y="345"/>
                  </a:lnTo>
                  <a:lnTo>
                    <a:pt x="2666" y="347"/>
                  </a:lnTo>
                  <a:lnTo>
                    <a:pt x="2664" y="347"/>
                  </a:lnTo>
                  <a:lnTo>
                    <a:pt x="2662" y="345"/>
                  </a:lnTo>
                  <a:lnTo>
                    <a:pt x="2656" y="341"/>
                  </a:lnTo>
                  <a:lnTo>
                    <a:pt x="2656" y="341"/>
                  </a:lnTo>
                  <a:lnTo>
                    <a:pt x="2654" y="338"/>
                  </a:lnTo>
                  <a:lnTo>
                    <a:pt x="2653" y="333"/>
                  </a:lnTo>
                  <a:lnTo>
                    <a:pt x="2654" y="324"/>
                  </a:lnTo>
                  <a:lnTo>
                    <a:pt x="2654" y="324"/>
                  </a:lnTo>
                  <a:lnTo>
                    <a:pt x="2654" y="321"/>
                  </a:lnTo>
                  <a:lnTo>
                    <a:pt x="2652" y="320"/>
                  </a:lnTo>
                  <a:lnTo>
                    <a:pt x="2650" y="318"/>
                  </a:lnTo>
                  <a:lnTo>
                    <a:pt x="2649" y="316"/>
                  </a:lnTo>
                  <a:lnTo>
                    <a:pt x="2649" y="316"/>
                  </a:lnTo>
                  <a:lnTo>
                    <a:pt x="2647" y="314"/>
                  </a:lnTo>
                  <a:lnTo>
                    <a:pt x="2645" y="311"/>
                  </a:lnTo>
                  <a:lnTo>
                    <a:pt x="2636" y="306"/>
                  </a:lnTo>
                  <a:lnTo>
                    <a:pt x="2618" y="297"/>
                  </a:lnTo>
                  <a:lnTo>
                    <a:pt x="2618" y="297"/>
                  </a:lnTo>
                  <a:lnTo>
                    <a:pt x="2603" y="291"/>
                  </a:lnTo>
                  <a:lnTo>
                    <a:pt x="2598" y="289"/>
                  </a:lnTo>
                  <a:lnTo>
                    <a:pt x="2593" y="286"/>
                  </a:lnTo>
                  <a:lnTo>
                    <a:pt x="2593" y="286"/>
                  </a:lnTo>
                  <a:lnTo>
                    <a:pt x="2589" y="283"/>
                  </a:lnTo>
                  <a:lnTo>
                    <a:pt x="2582" y="280"/>
                  </a:lnTo>
                  <a:lnTo>
                    <a:pt x="2575" y="277"/>
                  </a:lnTo>
                  <a:lnTo>
                    <a:pt x="2569" y="274"/>
                  </a:lnTo>
                  <a:lnTo>
                    <a:pt x="2569" y="274"/>
                  </a:lnTo>
                  <a:lnTo>
                    <a:pt x="2561" y="269"/>
                  </a:lnTo>
                  <a:lnTo>
                    <a:pt x="2548" y="263"/>
                  </a:lnTo>
                  <a:lnTo>
                    <a:pt x="2535" y="257"/>
                  </a:lnTo>
                  <a:lnTo>
                    <a:pt x="2524" y="256"/>
                  </a:lnTo>
                  <a:lnTo>
                    <a:pt x="2524" y="256"/>
                  </a:lnTo>
                  <a:lnTo>
                    <a:pt x="2518" y="254"/>
                  </a:lnTo>
                  <a:lnTo>
                    <a:pt x="2514" y="252"/>
                  </a:lnTo>
                  <a:lnTo>
                    <a:pt x="2512" y="250"/>
                  </a:lnTo>
                  <a:lnTo>
                    <a:pt x="2509" y="249"/>
                  </a:lnTo>
                  <a:lnTo>
                    <a:pt x="2509" y="249"/>
                  </a:lnTo>
                  <a:lnTo>
                    <a:pt x="2491" y="249"/>
                  </a:lnTo>
                  <a:lnTo>
                    <a:pt x="2471" y="247"/>
                  </a:lnTo>
                  <a:lnTo>
                    <a:pt x="2471" y="247"/>
                  </a:lnTo>
                  <a:lnTo>
                    <a:pt x="2467" y="249"/>
                  </a:lnTo>
                  <a:lnTo>
                    <a:pt x="2462" y="250"/>
                  </a:lnTo>
                  <a:lnTo>
                    <a:pt x="2460" y="250"/>
                  </a:lnTo>
                  <a:lnTo>
                    <a:pt x="2457" y="250"/>
                  </a:lnTo>
                  <a:lnTo>
                    <a:pt x="2457" y="250"/>
                  </a:lnTo>
                  <a:lnTo>
                    <a:pt x="2437" y="244"/>
                  </a:lnTo>
                  <a:lnTo>
                    <a:pt x="2425" y="242"/>
                  </a:lnTo>
                  <a:lnTo>
                    <a:pt x="2421" y="242"/>
                  </a:lnTo>
                  <a:lnTo>
                    <a:pt x="2420" y="242"/>
                  </a:lnTo>
                  <a:lnTo>
                    <a:pt x="2420" y="242"/>
                  </a:lnTo>
                  <a:lnTo>
                    <a:pt x="2418" y="244"/>
                  </a:lnTo>
                  <a:lnTo>
                    <a:pt x="2417" y="247"/>
                  </a:lnTo>
                  <a:lnTo>
                    <a:pt x="2415" y="250"/>
                  </a:lnTo>
                  <a:lnTo>
                    <a:pt x="2414" y="252"/>
                  </a:lnTo>
                  <a:lnTo>
                    <a:pt x="2414" y="252"/>
                  </a:lnTo>
                  <a:lnTo>
                    <a:pt x="2413" y="253"/>
                  </a:lnTo>
                  <a:lnTo>
                    <a:pt x="2414" y="256"/>
                  </a:lnTo>
                  <a:lnTo>
                    <a:pt x="2423" y="264"/>
                  </a:lnTo>
                  <a:lnTo>
                    <a:pt x="2423" y="264"/>
                  </a:lnTo>
                  <a:lnTo>
                    <a:pt x="2425" y="270"/>
                  </a:lnTo>
                  <a:lnTo>
                    <a:pt x="2427" y="271"/>
                  </a:lnTo>
                  <a:lnTo>
                    <a:pt x="2425" y="274"/>
                  </a:lnTo>
                  <a:lnTo>
                    <a:pt x="2423" y="277"/>
                  </a:lnTo>
                  <a:lnTo>
                    <a:pt x="2418" y="280"/>
                  </a:lnTo>
                  <a:lnTo>
                    <a:pt x="2418" y="280"/>
                  </a:lnTo>
                  <a:lnTo>
                    <a:pt x="2413" y="281"/>
                  </a:lnTo>
                  <a:lnTo>
                    <a:pt x="2406" y="280"/>
                  </a:lnTo>
                  <a:lnTo>
                    <a:pt x="2400" y="276"/>
                  </a:lnTo>
                  <a:lnTo>
                    <a:pt x="2396" y="271"/>
                  </a:lnTo>
                  <a:lnTo>
                    <a:pt x="2396" y="271"/>
                  </a:lnTo>
                  <a:lnTo>
                    <a:pt x="2393" y="269"/>
                  </a:lnTo>
                  <a:lnTo>
                    <a:pt x="2388" y="267"/>
                  </a:lnTo>
                  <a:lnTo>
                    <a:pt x="2383" y="266"/>
                  </a:lnTo>
                  <a:lnTo>
                    <a:pt x="2381" y="264"/>
                  </a:lnTo>
                  <a:lnTo>
                    <a:pt x="2380" y="262"/>
                  </a:lnTo>
                  <a:lnTo>
                    <a:pt x="2380" y="262"/>
                  </a:lnTo>
                  <a:lnTo>
                    <a:pt x="2380" y="257"/>
                  </a:lnTo>
                  <a:lnTo>
                    <a:pt x="2381" y="256"/>
                  </a:lnTo>
                  <a:lnTo>
                    <a:pt x="2384" y="256"/>
                  </a:lnTo>
                  <a:lnTo>
                    <a:pt x="2388" y="257"/>
                  </a:lnTo>
                  <a:lnTo>
                    <a:pt x="2388" y="257"/>
                  </a:lnTo>
                  <a:lnTo>
                    <a:pt x="2391" y="259"/>
                  </a:lnTo>
                  <a:lnTo>
                    <a:pt x="2396" y="259"/>
                  </a:lnTo>
                  <a:lnTo>
                    <a:pt x="2398" y="257"/>
                  </a:lnTo>
                  <a:lnTo>
                    <a:pt x="2400" y="253"/>
                  </a:lnTo>
                  <a:lnTo>
                    <a:pt x="2400" y="253"/>
                  </a:lnTo>
                  <a:lnTo>
                    <a:pt x="2400" y="252"/>
                  </a:lnTo>
                  <a:lnTo>
                    <a:pt x="2398" y="250"/>
                  </a:lnTo>
                  <a:lnTo>
                    <a:pt x="2393" y="247"/>
                  </a:lnTo>
                  <a:lnTo>
                    <a:pt x="2386" y="246"/>
                  </a:lnTo>
                  <a:lnTo>
                    <a:pt x="2380" y="244"/>
                  </a:lnTo>
                  <a:lnTo>
                    <a:pt x="2380" y="244"/>
                  </a:lnTo>
                  <a:lnTo>
                    <a:pt x="2374" y="247"/>
                  </a:lnTo>
                  <a:lnTo>
                    <a:pt x="2370" y="252"/>
                  </a:lnTo>
                  <a:lnTo>
                    <a:pt x="2366" y="256"/>
                  </a:lnTo>
                  <a:lnTo>
                    <a:pt x="2361" y="260"/>
                  </a:lnTo>
                  <a:lnTo>
                    <a:pt x="2361" y="260"/>
                  </a:lnTo>
                  <a:lnTo>
                    <a:pt x="2357" y="262"/>
                  </a:lnTo>
                  <a:lnTo>
                    <a:pt x="2351" y="262"/>
                  </a:lnTo>
                  <a:lnTo>
                    <a:pt x="2339" y="260"/>
                  </a:lnTo>
                  <a:lnTo>
                    <a:pt x="2327" y="257"/>
                  </a:lnTo>
                  <a:lnTo>
                    <a:pt x="2320" y="256"/>
                  </a:lnTo>
                  <a:lnTo>
                    <a:pt x="2320" y="256"/>
                  </a:lnTo>
                  <a:lnTo>
                    <a:pt x="2317" y="254"/>
                  </a:lnTo>
                  <a:lnTo>
                    <a:pt x="2313" y="254"/>
                  </a:lnTo>
                  <a:lnTo>
                    <a:pt x="2297" y="254"/>
                  </a:lnTo>
                  <a:lnTo>
                    <a:pt x="2282" y="256"/>
                  </a:lnTo>
                  <a:lnTo>
                    <a:pt x="2272" y="259"/>
                  </a:lnTo>
                  <a:lnTo>
                    <a:pt x="2272" y="259"/>
                  </a:lnTo>
                  <a:lnTo>
                    <a:pt x="2270" y="262"/>
                  </a:lnTo>
                  <a:lnTo>
                    <a:pt x="2270" y="266"/>
                  </a:lnTo>
                  <a:lnTo>
                    <a:pt x="2270" y="270"/>
                  </a:lnTo>
                  <a:lnTo>
                    <a:pt x="2269" y="273"/>
                  </a:lnTo>
                  <a:lnTo>
                    <a:pt x="2269" y="273"/>
                  </a:lnTo>
                  <a:lnTo>
                    <a:pt x="2268" y="271"/>
                  </a:lnTo>
                  <a:lnTo>
                    <a:pt x="2266" y="267"/>
                  </a:lnTo>
                  <a:lnTo>
                    <a:pt x="2265" y="257"/>
                  </a:lnTo>
                  <a:lnTo>
                    <a:pt x="2265" y="257"/>
                  </a:lnTo>
                  <a:lnTo>
                    <a:pt x="2263" y="256"/>
                  </a:lnTo>
                  <a:lnTo>
                    <a:pt x="2262" y="254"/>
                  </a:lnTo>
                  <a:lnTo>
                    <a:pt x="2252" y="253"/>
                  </a:lnTo>
                  <a:lnTo>
                    <a:pt x="2252" y="253"/>
                  </a:lnTo>
                  <a:lnTo>
                    <a:pt x="2245" y="253"/>
                  </a:lnTo>
                  <a:lnTo>
                    <a:pt x="2243" y="252"/>
                  </a:lnTo>
                  <a:lnTo>
                    <a:pt x="2243" y="250"/>
                  </a:lnTo>
                  <a:lnTo>
                    <a:pt x="2243" y="250"/>
                  </a:lnTo>
                  <a:lnTo>
                    <a:pt x="2245" y="247"/>
                  </a:lnTo>
                  <a:lnTo>
                    <a:pt x="2245" y="244"/>
                  </a:lnTo>
                  <a:lnTo>
                    <a:pt x="2245" y="243"/>
                  </a:lnTo>
                  <a:lnTo>
                    <a:pt x="2246" y="240"/>
                  </a:lnTo>
                  <a:lnTo>
                    <a:pt x="2246" y="240"/>
                  </a:lnTo>
                  <a:lnTo>
                    <a:pt x="2248" y="237"/>
                  </a:lnTo>
                  <a:lnTo>
                    <a:pt x="2248" y="234"/>
                  </a:lnTo>
                  <a:lnTo>
                    <a:pt x="2242" y="229"/>
                  </a:lnTo>
                  <a:lnTo>
                    <a:pt x="2232" y="223"/>
                  </a:lnTo>
                  <a:lnTo>
                    <a:pt x="2221" y="217"/>
                  </a:lnTo>
                  <a:lnTo>
                    <a:pt x="2221" y="217"/>
                  </a:lnTo>
                  <a:lnTo>
                    <a:pt x="2213" y="215"/>
                  </a:lnTo>
                  <a:lnTo>
                    <a:pt x="2206" y="215"/>
                  </a:lnTo>
                  <a:lnTo>
                    <a:pt x="2188" y="213"/>
                  </a:lnTo>
                  <a:lnTo>
                    <a:pt x="2171" y="215"/>
                  </a:lnTo>
                  <a:lnTo>
                    <a:pt x="2159" y="217"/>
                  </a:lnTo>
                  <a:lnTo>
                    <a:pt x="2159" y="217"/>
                  </a:lnTo>
                  <a:lnTo>
                    <a:pt x="2151" y="219"/>
                  </a:lnTo>
                  <a:lnTo>
                    <a:pt x="2141" y="219"/>
                  </a:lnTo>
                  <a:lnTo>
                    <a:pt x="2122" y="219"/>
                  </a:lnTo>
                  <a:lnTo>
                    <a:pt x="2122" y="219"/>
                  </a:lnTo>
                  <a:lnTo>
                    <a:pt x="2118" y="219"/>
                  </a:lnTo>
                  <a:lnTo>
                    <a:pt x="2118" y="217"/>
                  </a:lnTo>
                  <a:lnTo>
                    <a:pt x="2118" y="215"/>
                  </a:lnTo>
                  <a:lnTo>
                    <a:pt x="2118" y="212"/>
                  </a:lnTo>
                  <a:lnTo>
                    <a:pt x="2118" y="212"/>
                  </a:lnTo>
                  <a:lnTo>
                    <a:pt x="2114" y="207"/>
                  </a:lnTo>
                  <a:lnTo>
                    <a:pt x="2108" y="206"/>
                  </a:lnTo>
                  <a:lnTo>
                    <a:pt x="2101" y="205"/>
                  </a:lnTo>
                  <a:lnTo>
                    <a:pt x="2100" y="205"/>
                  </a:lnTo>
                  <a:lnTo>
                    <a:pt x="2098" y="206"/>
                  </a:lnTo>
                  <a:lnTo>
                    <a:pt x="2098" y="206"/>
                  </a:lnTo>
                  <a:lnTo>
                    <a:pt x="2097" y="207"/>
                  </a:lnTo>
                  <a:lnTo>
                    <a:pt x="2094" y="206"/>
                  </a:lnTo>
                  <a:lnTo>
                    <a:pt x="2093" y="205"/>
                  </a:lnTo>
                  <a:lnTo>
                    <a:pt x="2093" y="203"/>
                  </a:lnTo>
                  <a:lnTo>
                    <a:pt x="2093" y="203"/>
                  </a:lnTo>
                  <a:lnTo>
                    <a:pt x="2090" y="200"/>
                  </a:lnTo>
                  <a:lnTo>
                    <a:pt x="2084" y="198"/>
                  </a:lnTo>
                  <a:lnTo>
                    <a:pt x="2077" y="196"/>
                  </a:lnTo>
                  <a:lnTo>
                    <a:pt x="2071" y="196"/>
                  </a:lnTo>
                  <a:lnTo>
                    <a:pt x="2071" y="196"/>
                  </a:lnTo>
                  <a:lnTo>
                    <a:pt x="2068" y="196"/>
                  </a:lnTo>
                  <a:lnTo>
                    <a:pt x="2067" y="195"/>
                  </a:lnTo>
                  <a:lnTo>
                    <a:pt x="2067" y="192"/>
                  </a:lnTo>
                  <a:lnTo>
                    <a:pt x="2070" y="190"/>
                  </a:lnTo>
                  <a:lnTo>
                    <a:pt x="2070" y="190"/>
                  </a:lnTo>
                  <a:lnTo>
                    <a:pt x="2081" y="190"/>
                  </a:lnTo>
                  <a:lnTo>
                    <a:pt x="2083" y="190"/>
                  </a:lnTo>
                  <a:lnTo>
                    <a:pt x="2084" y="189"/>
                  </a:lnTo>
                  <a:lnTo>
                    <a:pt x="2084" y="188"/>
                  </a:lnTo>
                  <a:lnTo>
                    <a:pt x="2083" y="185"/>
                  </a:lnTo>
                  <a:lnTo>
                    <a:pt x="2083" y="185"/>
                  </a:lnTo>
                  <a:lnTo>
                    <a:pt x="2080" y="182"/>
                  </a:lnTo>
                  <a:lnTo>
                    <a:pt x="2074" y="180"/>
                  </a:lnTo>
                  <a:lnTo>
                    <a:pt x="2057" y="178"/>
                  </a:lnTo>
                  <a:lnTo>
                    <a:pt x="2040" y="176"/>
                  </a:lnTo>
                  <a:lnTo>
                    <a:pt x="2031" y="176"/>
                  </a:lnTo>
                  <a:lnTo>
                    <a:pt x="2031" y="176"/>
                  </a:lnTo>
                  <a:lnTo>
                    <a:pt x="2030" y="178"/>
                  </a:lnTo>
                  <a:lnTo>
                    <a:pt x="2029" y="182"/>
                  </a:lnTo>
                  <a:lnTo>
                    <a:pt x="2027" y="186"/>
                  </a:lnTo>
                  <a:lnTo>
                    <a:pt x="2021" y="192"/>
                  </a:lnTo>
                  <a:lnTo>
                    <a:pt x="2021" y="192"/>
                  </a:lnTo>
                  <a:lnTo>
                    <a:pt x="2019" y="195"/>
                  </a:lnTo>
                  <a:lnTo>
                    <a:pt x="2016" y="196"/>
                  </a:lnTo>
                  <a:lnTo>
                    <a:pt x="2011" y="196"/>
                  </a:lnTo>
                  <a:lnTo>
                    <a:pt x="2010" y="196"/>
                  </a:lnTo>
                  <a:lnTo>
                    <a:pt x="2006" y="193"/>
                  </a:lnTo>
                  <a:lnTo>
                    <a:pt x="2004" y="190"/>
                  </a:lnTo>
                  <a:lnTo>
                    <a:pt x="2004" y="190"/>
                  </a:lnTo>
                  <a:lnTo>
                    <a:pt x="2007" y="188"/>
                  </a:lnTo>
                  <a:lnTo>
                    <a:pt x="2011" y="186"/>
                  </a:lnTo>
                  <a:lnTo>
                    <a:pt x="2016" y="185"/>
                  </a:lnTo>
                  <a:lnTo>
                    <a:pt x="2017" y="185"/>
                  </a:lnTo>
                  <a:lnTo>
                    <a:pt x="2017" y="183"/>
                  </a:lnTo>
                  <a:lnTo>
                    <a:pt x="2017" y="183"/>
                  </a:lnTo>
                  <a:lnTo>
                    <a:pt x="2017" y="182"/>
                  </a:lnTo>
                  <a:lnTo>
                    <a:pt x="2014" y="180"/>
                  </a:lnTo>
                  <a:lnTo>
                    <a:pt x="2009" y="179"/>
                  </a:lnTo>
                  <a:lnTo>
                    <a:pt x="2003" y="179"/>
                  </a:lnTo>
                  <a:lnTo>
                    <a:pt x="2000" y="178"/>
                  </a:lnTo>
                  <a:lnTo>
                    <a:pt x="2000" y="178"/>
                  </a:lnTo>
                  <a:lnTo>
                    <a:pt x="1999" y="175"/>
                  </a:lnTo>
                  <a:lnTo>
                    <a:pt x="2002" y="173"/>
                  </a:lnTo>
                  <a:lnTo>
                    <a:pt x="2004" y="172"/>
                  </a:lnTo>
                  <a:lnTo>
                    <a:pt x="2009" y="173"/>
                  </a:lnTo>
                  <a:lnTo>
                    <a:pt x="2009" y="173"/>
                  </a:lnTo>
                  <a:lnTo>
                    <a:pt x="2019" y="175"/>
                  </a:lnTo>
                  <a:lnTo>
                    <a:pt x="2023" y="175"/>
                  </a:lnTo>
                  <a:lnTo>
                    <a:pt x="2024" y="173"/>
                  </a:lnTo>
                  <a:lnTo>
                    <a:pt x="2024" y="173"/>
                  </a:lnTo>
                  <a:lnTo>
                    <a:pt x="2024" y="172"/>
                  </a:lnTo>
                  <a:lnTo>
                    <a:pt x="2020" y="170"/>
                  </a:lnTo>
                  <a:lnTo>
                    <a:pt x="2009" y="168"/>
                  </a:lnTo>
                  <a:lnTo>
                    <a:pt x="2009" y="168"/>
                  </a:lnTo>
                  <a:lnTo>
                    <a:pt x="1987" y="165"/>
                  </a:lnTo>
                  <a:lnTo>
                    <a:pt x="1976" y="162"/>
                  </a:lnTo>
                  <a:lnTo>
                    <a:pt x="1965" y="162"/>
                  </a:lnTo>
                  <a:lnTo>
                    <a:pt x="1965" y="162"/>
                  </a:lnTo>
                  <a:lnTo>
                    <a:pt x="1956" y="162"/>
                  </a:lnTo>
                  <a:lnTo>
                    <a:pt x="1950" y="161"/>
                  </a:lnTo>
                  <a:lnTo>
                    <a:pt x="1945" y="159"/>
                  </a:lnTo>
                  <a:lnTo>
                    <a:pt x="1940" y="158"/>
                  </a:lnTo>
                  <a:lnTo>
                    <a:pt x="1940" y="158"/>
                  </a:lnTo>
                  <a:lnTo>
                    <a:pt x="1936" y="158"/>
                  </a:lnTo>
                  <a:lnTo>
                    <a:pt x="1935" y="159"/>
                  </a:lnTo>
                  <a:lnTo>
                    <a:pt x="1935" y="162"/>
                  </a:lnTo>
                  <a:lnTo>
                    <a:pt x="1938" y="165"/>
                  </a:lnTo>
                  <a:lnTo>
                    <a:pt x="1938" y="165"/>
                  </a:lnTo>
                  <a:lnTo>
                    <a:pt x="1938" y="166"/>
                  </a:lnTo>
                  <a:lnTo>
                    <a:pt x="1938" y="168"/>
                  </a:lnTo>
                  <a:lnTo>
                    <a:pt x="1933" y="169"/>
                  </a:lnTo>
                  <a:lnTo>
                    <a:pt x="1929" y="170"/>
                  </a:lnTo>
                  <a:lnTo>
                    <a:pt x="1923" y="169"/>
                  </a:lnTo>
                  <a:lnTo>
                    <a:pt x="1923" y="169"/>
                  </a:lnTo>
                  <a:lnTo>
                    <a:pt x="1916" y="170"/>
                  </a:lnTo>
                  <a:lnTo>
                    <a:pt x="1910" y="172"/>
                  </a:lnTo>
                  <a:lnTo>
                    <a:pt x="1908" y="176"/>
                  </a:lnTo>
                  <a:lnTo>
                    <a:pt x="1906" y="178"/>
                  </a:lnTo>
                  <a:lnTo>
                    <a:pt x="1908" y="179"/>
                  </a:lnTo>
                  <a:lnTo>
                    <a:pt x="1908" y="179"/>
                  </a:lnTo>
                  <a:lnTo>
                    <a:pt x="1909" y="182"/>
                  </a:lnTo>
                  <a:lnTo>
                    <a:pt x="1912" y="182"/>
                  </a:lnTo>
                  <a:lnTo>
                    <a:pt x="1915" y="180"/>
                  </a:lnTo>
                  <a:lnTo>
                    <a:pt x="1918" y="180"/>
                  </a:lnTo>
                  <a:lnTo>
                    <a:pt x="1920" y="180"/>
                  </a:lnTo>
                  <a:lnTo>
                    <a:pt x="1920" y="180"/>
                  </a:lnTo>
                  <a:lnTo>
                    <a:pt x="1922" y="180"/>
                  </a:lnTo>
                  <a:lnTo>
                    <a:pt x="1920" y="182"/>
                  </a:lnTo>
                  <a:lnTo>
                    <a:pt x="1918" y="183"/>
                  </a:lnTo>
                  <a:lnTo>
                    <a:pt x="1915" y="186"/>
                  </a:lnTo>
                  <a:lnTo>
                    <a:pt x="1915" y="188"/>
                  </a:lnTo>
                  <a:lnTo>
                    <a:pt x="1916" y="189"/>
                  </a:lnTo>
                  <a:lnTo>
                    <a:pt x="1916" y="189"/>
                  </a:lnTo>
                  <a:lnTo>
                    <a:pt x="1919" y="190"/>
                  </a:lnTo>
                  <a:lnTo>
                    <a:pt x="1920" y="193"/>
                  </a:lnTo>
                  <a:lnTo>
                    <a:pt x="1922" y="199"/>
                  </a:lnTo>
                  <a:lnTo>
                    <a:pt x="1922" y="199"/>
                  </a:lnTo>
                  <a:lnTo>
                    <a:pt x="1920" y="202"/>
                  </a:lnTo>
                  <a:lnTo>
                    <a:pt x="1916" y="202"/>
                  </a:lnTo>
                  <a:lnTo>
                    <a:pt x="1912" y="202"/>
                  </a:lnTo>
                  <a:lnTo>
                    <a:pt x="1909" y="199"/>
                  </a:lnTo>
                  <a:lnTo>
                    <a:pt x="1909" y="199"/>
                  </a:lnTo>
                  <a:lnTo>
                    <a:pt x="1905" y="198"/>
                  </a:lnTo>
                  <a:lnTo>
                    <a:pt x="1902" y="198"/>
                  </a:lnTo>
                  <a:lnTo>
                    <a:pt x="1898" y="198"/>
                  </a:lnTo>
                  <a:lnTo>
                    <a:pt x="1893" y="199"/>
                  </a:lnTo>
                  <a:lnTo>
                    <a:pt x="1893" y="199"/>
                  </a:lnTo>
                  <a:lnTo>
                    <a:pt x="1889" y="199"/>
                  </a:lnTo>
                  <a:lnTo>
                    <a:pt x="1886" y="199"/>
                  </a:lnTo>
                  <a:lnTo>
                    <a:pt x="1885" y="200"/>
                  </a:lnTo>
                  <a:lnTo>
                    <a:pt x="1889" y="202"/>
                  </a:lnTo>
                  <a:lnTo>
                    <a:pt x="1889" y="202"/>
                  </a:lnTo>
                  <a:lnTo>
                    <a:pt x="1893" y="203"/>
                  </a:lnTo>
                  <a:lnTo>
                    <a:pt x="1895" y="205"/>
                  </a:lnTo>
                  <a:lnTo>
                    <a:pt x="1893" y="207"/>
                  </a:lnTo>
                  <a:lnTo>
                    <a:pt x="1889" y="209"/>
                  </a:lnTo>
                  <a:lnTo>
                    <a:pt x="1889" y="209"/>
                  </a:lnTo>
                  <a:lnTo>
                    <a:pt x="1886" y="209"/>
                  </a:lnTo>
                  <a:lnTo>
                    <a:pt x="1883" y="207"/>
                  </a:lnTo>
                  <a:lnTo>
                    <a:pt x="1881" y="205"/>
                  </a:lnTo>
                  <a:lnTo>
                    <a:pt x="1879" y="202"/>
                  </a:lnTo>
                  <a:lnTo>
                    <a:pt x="1878" y="200"/>
                  </a:lnTo>
                  <a:lnTo>
                    <a:pt x="1876" y="200"/>
                  </a:lnTo>
                  <a:lnTo>
                    <a:pt x="1876" y="200"/>
                  </a:lnTo>
                  <a:lnTo>
                    <a:pt x="1871" y="200"/>
                  </a:lnTo>
                  <a:lnTo>
                    <a:pt x="1864" y="199"/>
                  </a:lnTo>
                  <a:lnTo>
                    <a:pt x="1856" y="198"/>
                  </a:lnTo>
                  <a:lnTo>
                    <a:pt x="1851" y="196"/>
                  </a:lnTo>
                  <a:lnTo>
                    <a:pt x="1851" y="196"/>
                  </a:lnTo>
                  <a:lnTo>
                    <a:pt x="1846" y="198"/>
                  </a:lnTo>
                  <a:lnTo>
                    <a:pt x="1842" y="199"/>
                  </a:lnTo>
                  <a:lnTo>
                    <a:pt x="1838" y="202"/>
                  </a:lnTo>
                  <a:lnTo>
                    <a:pt x="1832" y="203"/>
                  </a:lnTo>
                  <a:lnTo>
                    <a:pt x="1832" y="203"/>
                  </a:lnTo>
                  <a:lnTo>
                    <a:pt x="1825" y="202"/>
                  </a:lnTo>
                  <a:lnTo>
                    <a:pt x="1818" y="200"/>
                  </a:lnTo>
                  <a:lnTo>
                    <a:pt x="1812" y="198"/>
                  </a:lnTo>
                  <a:lnTo>
                    <a:pt x="1808" y="193"/>
                  </a:lnTo>
                  <a:lnTo>
                    <a:pt x="1808" y="193"/>
                  </a:lnTo>
                  <a:lnTo>
                    <a:pt x="1807" y="190"/>
                  </a:lnTo>
                  <a:lnTo>
                    <a:pt x="1804" y="189"/>
                  </a:lnTo>
                  <a:lnTo>
                    <a:pt x="1802" y="190"/>
                  </a:lnTo>
                  <a:lnTo>
                    <a:pt x="1800" y="193"/>
                  </a:lnTo>
                  <a:lnTo>
                    <a:pt x="1800" y="193"/>
                  </a:lnTo>
                  <a:lnTo>
                    <a:pt x="1797" y="198"/>
                  </a:lnTo>
                  <a:lnTo>
                    <a:pt x="1795" y="203"/>
                  </a:lnTo>
                  <a:lnTo>
                    <a:pt x="1794" y="207"/>
                  </a:lnTo>
                  <a:lnTo>
                    <a:pt x="1791" y="209"/>
                  </a:lnTo>
                  <a:lnTo>
                    <a:pt x="1791" y="209"/>
                  </a:lnTo>
                  <a:lnTo>
                    <a:pt x="1788" y="212"/>
                  </a:lnTo>
                  <a:lnTo>
                    <a:pt x="1785" y="215"/>
                  </a:lnTo>
                  <a:lnTo>
                    <a:pt x="1784" y="219"/>
                  </a:lnTo>
                  <a:lnTo>
                    <a:pt x="1781" y="222"/>
                  </a:lnTo>
                  <a:lnTo>
                    <a:pt x="1781" y="222"/>
                  </a:lnTo>
                  <a:lnTo>
                    <a:pt x="1778" y="222"/>
                  </a:lnTo>
                  <a:lnTo>
                    <a:pt x="1775" y="220"/>
                  </a:lnTo>
                  <a:lnTo>
                    <a:pt x="1774" y="219"/>
                  </a:lnTo>
                  <a:lnTo>
                    <a:pt x="1771" y="219"/>
                  </a:lnTo>
                  <a:lnTo>
                    <a:pt x="1771" y="219"/>
                  </a:lnTo>
                  <a:lnTo>
                    <a:pt x="1768" y="217"/>
                  </a:lnTo>
                  <a:lnTo>
                    <a:pt x="1765" y="216"/>
                  </a:lnTo>
                  <a:lnTo>
                    <a:pt x="1757" y="210"/>
                  </a:lnTo>
                  <a:lnTo>
                    <a:pt x="1750" y="202"/>
                  </a:lnTo>
                  <a:lnTo>
                    <a:pt x="1747" y="198"/>
                  </a:lnTo>
                  <a:lnTo>
                    <a:pt x="1747" y="198"/>
                  </a:lnTo>
                  <a:lnTo>
                    <a:pt x="1744" y="192"/>
                  </a:lnTo>
                  <a:lnTo>
                    <a:pt x="1740" y="188"/>
                  </a:lnTo>
                  <a:lnTo>
                    <a:pt x="1733" y="180"/>
                  </a:lnTo>
                  <a:lnTo>
                    <a:pt x="1733" y="180"/>
                  </a:lnTo>
                  <a:lnTo>
                    <a:pt x="1731" y="179"/>
                  </a:lnTo>
                  <a:lnTo>
                    <a:pt x="1733" y="179"/>
                  </a:lnTo>
                  <a:lnTo>
                    <a:pt x="1736" y="179"/>
                  </a:lnTo>
                  <a:lnTo>
                    <a:pt x="1738" y="180"/>
                  </a:lnTo>
                  <a:lnTo>
                    <a:pt x="1738" y="180"/>
                  </a:lnTo>
                  <a:lnTo>
                    <a:pt x="1741" y="182"/>
                  </a:lnTo>
                  <a:lnTo>
                    <a:pt x="1744" y="183"/>
                  </a:lnTo>
                  <a:lnTo>
                    <a:pt x="1747" y="183"/>
                  </a:lnTo>
                  <a:lnTo>
                    <a:pt x="1750" y="182"/>
                  </a:lnTo>
                  <a:lnTo>
                    <a:pt x="1750" y="182"/>
                  </a:lnTo>
                  <a:lnTo>
                    <a:pt x="1753" y="179"/>
                  </a:lnTo>
                  <a:lnTo>
                    <a:pt x="1753" y="176"/>
                  </a:lnTo>
                  <a:lnTo>
                    <a:pt x="1751" y="172"/>
                  </a:lnTo>
                  <a:lnTo>
                    <a:pt x="1747" y="170"/>
                  </a:lnTo>
                  <a:lnTo>
                    <a:pt x="1747" y="170"/>
                  </a:lnTo>
                  <a:lnTo>
                    <a:pt x="1744" y="170"/>
                  </a:lnTo>
                  <a:lnTo>
                    <a:pt x="1743" y="168"/>
                  </a:lnTo>
                  <a:lnTo>
                    <a:pt x="1744" y="166"/>
                  </a:lnTo>
                  <a:lnTo>
                    <a:pt x="1747" y="165"/>
                  </a:lnTo>
                  <a:lnTo>
                    <a:pt x="1747" y="165"/>
                  </a:lnTo>
                  <a:lnTo>
                    <a:pt x="1747" y="163"/>
                  </a:lnTo>
                  <a:lnTo>
                    <a:pt x="1747" y="163"/>
                  </a:lnTo>
                  <a:lnTo>
                    <a:pt x="1744" y="159"/>
                  </a:lnTo>
                  <a:lnTo>
                    <a:pt x="1743" y="155"/>
                  </a:lnTo>
                  <a:lnTo>
                    <a:pt x="1743" y="155"/>
                  </a:lnTo>
                  <a:lnTo>
                    <a:pt x="1743" y="153"/>
                  </a:lnTo>
                  <a:lnTo>
                    <a:pt x="1743" y="153"/>
                  </a:lnTo>
                  <a:lnTo>
                    <a:pt x="1744" y="152"/>
                  </a:lnTo>
                  <a:lnTo>
                    <a:pt x="1744" y="151"/>
                  </a:lnTo>
                  <a:lnTo>
                    <a:pt x="1743" y="149"/>
                  </a:lnTo>
                  <a:lnTo>
                    <a:pt x="1740" y="148"/>
                  </a:lnTo>
                  <a:lnTo>
                    <a:pt x="1740" y="148"/>
                  </a:lnTo>
                  <a:lnTo>
                    <a:pt x="1736" y="146"/>
                  </a:lnTo>
                  <a:lnTo>
                    <a:pt x="1733" y="145"/>
                  </a:lnTo>
                  <a:lnTo>
                    <a:pt x="1730" y="142"/>
                  </a:lnTo>
                  <a:lnTo>
                    <a:pt x="1728" y="141"/>
                  </a:lnTo>
                  <a:lnTo>
                    <a:pt x="1728" y="141"/>
                  </a:lnTo>
                  <a:lnTo>
                    <a:pt x="1728" y="139"/>
                  </a:lnTo>
                  <a:lnTo>
                    <a:pt x="1726" y="139"/>
                  </a:lnTo>
                  <a:lnTo>
                    <a:pt x="1718" y="138"/>
                  </a:lnTo>
                  <a:lnTo>
                    <a:pt x="1710" y="139"/>
                  </a:lnTo>
                  <a:lnTo>
                    <a:pt x="1708" y="139"/>
                  </a:lnTo>
                  <a:lnTo>
                    <a:pt x="1707" y="141"/>
                  </a:lnTo>
                  <a:lnTo>
                    <a:pt x="1707" y="141"/>
                  </a:lnTo>
                  <a:lnTo>
                    <a:pt x="1707" y="142"/>
                  </a:lnTo>
                  <a:lnTo>
                    <a:pt x="1704" y="143"/>
                  </a:lnTo>
                  <a:lnTo>
                    <a:pt x="1703" y="142"/>
                  </a:lnTo>
                  <a:lnTo>
                    <a:pt x="1701" y="141"/>
                  </a:lnTo>
                  <a:lnTo>
                    <a:pt x="1701" y="141"/>
                  </a:lnTo>
                  <a:lnTo>
                    <a:pt x="1701" y="139"/>
                  </a:lnTo>
                  <a:lnTo>
                    <a:pt x="1701" y="138"/>
                  </a:lnTo>
                  <a:lnTo>
                    <a:pt x="1697" y="138"/>
                  </a:lnTo>
                  <a:lnTo>
                    <a:pt x="1683" y="135"/>
                  </a:lnTo>
                  <a:lnTo>
                    <a:pt x="1683" y="135"/>
                  </a:lnTo>
                  <a:lnTo>
                    <a:pt x="1677" y="132"/>
                  </a:lnTo>
                  <a:lnTo>
                    <a:pt x="1674" y="129"/>
                  </a:lnTo>
                  <a:lnTo>
                    <a:pt x="1671" y="126"/>
                  </a:lnTo>
                  <a:lnTo>
                    <a:pt x="1669" y="125"/>
                  </a:lnTo>
                  <a:lnTo>
                    <a:pt x="1669" y="125"/>
                  </a:lnTo>
                  <a:lnTo>
                    <a:pt x="1669" y="125"/>
                  </a:lnTo>
                  <a:lnTo>
                    <a:pt x="1667" y="126"/>
                  </a:lnTo>
                  <a:lnTo>
                    <a:pt x="1666" y="129"/>
                  </a:lnTo>
                  <a:lnTo>
                    <a:pt x="1664" y="132"/>
                  </a:lnTo>
                  <a:lnTo>
                    <a:pt x="1663" y="132"/>
                  </a:lnTo>
                  <a:lnTo>
                    <a:pt x="1662" y="132"/>
                  </a:lnTo>
                  <a:lnTo>
                    <a:pt x="1662" y="132"/>
                  </a:lnTo>
                  <a:lnTo>
                    <a:pt x="1657" y="132"/>
                  </a:lnTo>
                  <a:lnTo>
                    <a:pt x="1654" y="133"/>
                  </a:lnTo>
                  <a:lnTo>
                    <a:pt x="1653" y="136"/>
                  </a:lnTo>
                  <a:lnTo>
                    <a:pt x="1653" y="141"/>
                  </a:lnTo>
                  <a:lnTo>
                    <a:pt x="1653" y="141"/>
                  </a:lnTo>
                  <a:lnTo>
                    <a:pt x="1654" y="145"/>
                  </a:lnTo>
                  <a:lnTo>
                    <a:pt x="1654" y="146"/>
                  </a:lnTo>
                  <a:lnTo>
                    <a:pt x="1653" y="152"/>
                  </a:lnTo>
                  <a:lnTo>
                    <a:pt x="1653" y="152"/>
                  </a:lnTo>
                  <a:lnTo>
                    <a:pt x="1653" y="155"/>
                  </a:lnTo>
                  <a:lnTo>
                    <a:pt x="1650" y="156"/>
                  </a:lnTo>
                  <a:lnTo>
                    <a:pt x="1644" y="153"/>
                  </a:lnTo>
                  <a:lnTo>
                    <a:pt x="1644" y="153"/>
                  </a:lnTo>
                  <a:lnTo>
                    <a:pt x="1640" y="153"/>
                  </a:lnTo>
                  <a:lnTo>
                    <a:pt x="1637" y="155"/>
                  </a:lnTo>
                  <a:lnTo>
                    <a:pt x="1632" y="156"/>
                  </a:lnTo>
                  <a:lnTo>
                    <a:pt x="1625" y="155"/>
                  </a:lnTo>
                  <a:lnTo>
                    <a:pt x="1625" y="155"/>
                  </a:lnTo>
                  <a:lnTo>
                    <a:pt x="1616" y="153"/>
                  </a:lnTo>
                  <a:lnTo>
                    <a:pt x="1609" y="153"/>
                  </a:lnTo>
                  <a:lnTo>
                    <a:pt x="1605" y="153"/>
                  </a:lnTo>
                  <a:lnTo>
                    <a:pt x="1603" y="151"/>
                  </a:lnTo>
                  <a:lnTo>
                    <a:pt x="1603" y="151"/>
                  </a:lnTo>
                  <a:lnTo>
                    <a:pt x="1600" y="149"/>
                  </a:lnTo>
                  <a:lnTo>
                    <a:pt x="1599" y="148"/>
                  </a:lnTo>
                  <a:lnTo>
                    <a:pt x="1598" y="148"/>
                  </a:lnTo>
                  <a:lnTo>
                    <a:pt x="1596" y="151"/>
                  </a:lnTo>
                  <a:lnTo>
                    <a:pt x="1596" y="151"/>
                  </a:lnTo>
                  <a:lnTo>
                    <a:pt x="1595" y="151"/>
                  </a:lnTo>
                  <a:lnTo>
                    <a:pt x="1592" y="152"/>
                  </a:lnTo>
                  <a:lnTo>
                    <a:pt x="1585" y="152"/>
                  </a:lnTo>
                  <a:lnTo>
                    <a:pt x="1578" y="151"/>
                  </a:lnTo>
                  <a:lnTo>
                    <a:pt x="1575" y="149"/>
                  </a:lnTo>
                  <a:lnTo>
                    <a:pt x="1573" y="146"/>
                  </a:lnTo>
                  <a:lnTo>
                    <a:pt x="1573" y="146"/>
                  </a:lnTo>
                  <a:lnTo>
                    <a:pt x="1573" y="143"/>
                  </a:lnTo>
                  <a:lnTo>
                    <a:pt x="1575" y="142"/>
                  </a:lnTo>
                  <a:lnTo>
                    <a:pt x="1580" y="139"/>
                  </a:lnTo>
                  <a:lnTo>
                    <a:pt x="1580" y="139"/>
                  </a:lnTo>
                  <a:lnTo>
                    <a:pt x="1580" y="138"/>
                  </a:lnTo>
                  <a:lnTo>
                    <a:pt x="1578" y="138"/>
                  </a:lnTo>
                  <a:lnTo>
                    <a:pt x="1573" y="136"/>
                  </a:lnTo>
                  <a:lnTo>
                    <a:pt x="1566" y="136"/>
                  </a:lnTo>
                  <a:lnTo>
                    <a:pt x="1566" y="136"/>
                  </a:lnTo>
                  <a:lnTo>
                    <a:pt x="1558" y="136"/>
                  </a:lnTo>
                  <a:lnTo>
                    <a:pt x="1551" y="133"/>
                  </a:lnTo>
                  <a:lnTo>
                    <a:pt x="1543" y="132"/>
                  </a:lnTo>
                  <a:lnTo>
                    <a:pt x="1536" y="132"/>
                  </a:lnTo>
                  <a:lnTo>
                    <a:pt x="1536" y="132"/>
                  </a:lnTo>
                  <a:lnTo>
                    <a:pt x="1512" y="135"/>
                  </a:lnTo>
                  <a:lnTo>
                    <a:pt x="1495" y="138"/>
                  </a:lnTo>
                  <a:lnTo>
                    <a:pt x="1495" y="138"/>
                  </a:lnTo>
                  <a:lnTo>
                    <a:pt x="1495" y="138"/>
                  </a:lnTo>
                  <a:lnTo>
                    <a:pt x="1495" y="139"/>
                  </a:lnTo>
                  <a:lnTo>
                    <a:pt x="1495" y="142"/>
                  </a:lnTo>
                  <a:lnTo>
                    <a:pt x="1495" y="145"/>
                  </a:lnTo>
                  <a:lnTo>
                    <a:pt x="1495" y="145"/>
                  </a:lnTo>
                  <a:lnTo>
                    <a:pt x="1494" y="146"/>
                  </a:lnTo>
                  <a:lnTo>
                    <a:pt x="1494" y="146"/>
                  </a:lnTo>
                  <a:lnTo>
                    <a:pt x="1492" y="145"/>
                  </a:lnTo>
                  <a:lnTo>
                    <a:pt x="1491" y="145"/>
                  </a:lnTo>
                  <a:lnTo>
                    <a:pt x="1491" y="141"/>
                  </a:lnTo>
                  <a:lnTo>
                    <a:pt x="1491" y="135"/>
                  </a:lnTo>
                  <a:lnTo>
                    <a:pt x="1491" y="131"/>
                  </a:lnTo>
                  <a:lnTo>
                    <a:pt x="1491" y="131"/>
                  </a:lnTo>
                  <a:lnTo>
                    <a:pt x="1489" y="126"/>
                  </a:lnTo>
                  <a:lnTo>
                    <a:pt x="1487" y="125"/>
                  </a:lnTo>
                  <a:lnTo>
                    <a:pt x="1484" y="126"/>
                  </a:lnTo>
                  <a:lnTo>
                    <a:pt x="1482" y="128"/>
                  </a:lnTo>
                  <a:lnTo>
                    <a:pt x="1482" y="128"/>
                  </a:lnTo>
                  <a:lnTo>
                    <a:pt x="1482" y="129"/>
                  </a:lnTo>
                  <a:lnTo>
                    <a:pt x="1481" y="131"/>
                  </a:lnTo>
                  <a:lnTo>
                    <a:pt x="1477" y="132"/>
                  </a:lnTo>
                  <a:lnTo>
                    <a:pt x="1471" y="132"/>
                  </a:lnTo>
                  <a:lnTo>
                    <a:pt x="1467" y="131"/>
                  </a:lnTo>
                  <a:lnTo>
                    <a:pt x="1467" y="131"/>
                  </a:lnTo>
                  <a:lnTo>
                    <a:pt x="1460" y="125"/>
                  </a:lnTo>
                  <a:lnTo>
                    <a:pt x="1454" y="124"/>
                  </a:lnTo>
                  <a:lnTo>
                    <a:pt x="1448" y="121"/>
                  </a:lnTo>
                  <a:lnTo>
                    <a:pt x="1448" y="121"/>
                  </a:lnTo>
                  <a:lnTo>
                    <a:pt x="1444" y="121"/>
                  </a:lnTo>
                  <a:lnTo>
                    <a:pt x="1441" y="121"/>
                  </a:lnTo>
                  <a:lnTo>
                    <a:pt x="1434" y="125"/>
                  </a:lnTo>
                  <a:lnTo>
                    <a:pt x="1430" y="128"/>
                  </a:lnTo>
                  <a:lnTo>
                    <a:pt x="1430" y="131"/>
                  </a:lnTo>
                  <a:lnTo>
                    <a:pt x="1430" y="132"/>
                  </a:lnTo>
                  <a:lnTo>
                    <a:pt x="1430" y="132"/>
                  </a:lnTo>
                  <a:lnTo>
                    <a:pt x="1433" y="133"/>
                  </a:lnTo>
                  <a:lnTo>
                    <a:pt x="1435" y="133"/>
                  </a:lnTo>
                  <a:lnTo>
                    <a:pt x="1438" y="133"/>
                  </a:lnTo>
                  <a:lnTo>
                    <a:pt x="1440" y="133"/>
                  </a:lnTo>
                  <a:lnTo>
                    <a:pt x="1440" y="133"/>
                  </a:lnTo>
                  <a:lnTo>
                    <a:pt x="1438" y="135"/>
                  </a:lnTo>
                  <a:lnTo>
                    <a:pt x="1437" y="136"/>
                  </a:lnTo>
                  <a:lnTo>
                    <a:pt x="1430" y="138"/>
                  </a:lnTo>
                  <a:lnTo>
                    <a:pt x="1423" y="138"/>
                  </a:lnTo>
                  <a:lnTo>
                    <a:pt x="1421" y="139"/>
                  </a:lnTo>
                  <a:lnTo>
                    <a:pt x="1420" y="139"/>
                  </a:lnTo>
                  <a:lnTo>
                    <a:pt x="1420" y="139"/>
                  </a:lnTo>
                  <a:lnTo>
                    <a:pt x="1418" y="141"/>
                  </a:lnTo>
                  <a:lnTo>
                    <a:pt x="1417" y="142"/>
                  </a:lnTo>
                  <a:lnTo>
                    <a:pt x="1410" y="145"/>
                  </a:lnTo>
                  <a:lnTo>
                    <a:pt x="1396" y="148"/>
                  </a:lnTo>
                  <a:lnTo>
                    <a:pt x="1396" y="148"/>
                  </a:lnTo>
                  <a:lnTo>
                    <a:pt x="1378" y="151"/>
                  </a:lnTo>
                  <a:lnTo>
                    <a:pt x="1374" y="153"/>
                  </a:lnTo>
                  <a:lnTo>
                    <a:pt x="1368" y="156"/>
                  </a:lnTo>
                  <a:lnTo>
                    <a:pt x="1368" y="156"/>
                  </a:lnTo>
                  <a:lnTo>
                    <a:pt x="1366" y="158"/>
                  </a:lnTo>
                  <a:lnTo>
                    <a:pt x="1366" y="155"/>
                  </a:lnTo>
                  <a:lnTo>
                    <a:pt x="1368" y="151"/>
                  </a:lnTo>
                  <a:lnTo>
                    <a:pt x="1373" y="145"/>
                  </a:lnTo>
                  <a:lnTo>
                    <a:pt x="1373" y="145"/>
                  </a:lnTo>
                  <a:lnTo>
                    <a:pt x="1377" y="142"/>
                  </a:lnTo>
                  <a:lnTo>
                    <a:pt x="1381" y="141"/>
                  </a:lnTo>
                  <a:lnTo>
                    <a:pt x="1386" y="139"/>
                  </a:lnTo>
                  <a:lnTo>
                    <a:pt x="1388" y="138"/>
                  </a:lnTo>
                  <a:lnTo>
                    <a:pt x="1388" y="138"/>
                  </a:lnTo>
                  <a:lnTo>
                    <a:pt x="1391" y="135"/>
                  </a:lnTo>
                  <a:lnTo>
                    <a:pt x="1394" y="133"/>
                  </a:lnTo>
                  <a:lnTo>
                    <a:pt x="1405" y="132"/>
                  </a:lnTo>
                  <a:lnTo>
                    <a:pt x="1405" y="132"/>
                  </a:lnTo>
                  <a:lnTo>
                    <a:pt x="1411" y="131"/>
                  </a:lnTo>
                  <a:lnTo>
                    <a:pt x="1414" y="128"/>
                  </a:lnTo>
                  <a:lnTo>
                    <a:pt x="1415" y="125"/>
                  </a:lnTo>
                  <a:lnTo>
                    <a:pt x="1418" y="124"/>
                  </a:lnTo>
                  <a:lnTo>
                    <a:pt x="1418" y="124"/>
                  </a:lnTo>
                  <a:lnTo>
                    <a:pt x="1427" y="119"/>
                  </a:lnTo>
                  <a:lnTo>
                    <a:pt x="1433" y="116"/>
                  </a:lnTo>
                  <a:lnTo>
                    <a:pt x="1435" y="114"/>
                  </a:lnTo>
                  <a:lnTo>
                    <a:pt x="1435" y="114"/>
                  </a:lnTo>
                  <a:lnTo>
                    <a:pt x="1440" y="109"/>
                  </a:lnTo>
                  <a:lnTo>
                    <a:pt x="1448" y="106"/>
                  </a:lnTo>
                  <a:lnTo>
                    <a:pt x="1457" y="104"/>
                  </a:lnTo>
                  <a:lnTo>
                    <a:pt x="1462" y="102"/>
                  </a:lnTo>
                  <a:lnTo>
                    <a:pt x="1462" y="102"/>
                  </a:lnTo>
                  <a:lnTo>
                    <a:pt x="1465" y="101"/>
                  </a:lnTo>
                  <a:lnTo>
                    <a:pt x="1467" y="98"/>
                  </a:lnTo>
                  <a:lnTo>
                    <a:pt x="1468" y="95"/>
                  </a:lnTo>
                  <a:lnTo>
                    <a:pt x="1469" y="94"/>
                  </a:lnTo>
                  <a:lnTo>
                    <a:pt x="1469" y="94"/>
                  </a:lnTo>
                  <a:lnTo>
                    <a:pt x="1479" y="91"/>
                  </a:lnTo>
                  <a:lnTo>
                    <a:pt x="1489" y="87"/>
                  </a:lnTo>
                  <a:lnTo>
                    <a:pt x="1489" y="87"/>
                  </a:lnTo>
                  <a:lnTo>
                    <a:pt x="1492" y="84"/>
                  </a:lnTo>
                  <a:lnTo>
                    <a:pt x="1495" y="81"/>
                  </a:lnTo>
                  <a:lnTo>
                    <a:pt x="1497" y="77"/>
                  </a:lnTo>
                  <a:lnTo>
                    <a:pt x="1497" y="77"/>
                  </a:lnTo>
                  <a:lnTo>
                    <a:pt x="1497" y="75"/>
                  </a:lnTo>
                  <a:lnTo>
                    <a:pt x="1494" y="74"/>
                  </a:lnTo>
                  <a:lnTo>
                    <a:pt x="1491" y="72"/>
                  </a:lnTo>
                  <a:lnTo>
                    <a:pt x="1489" y="71"/>
                  </a:lnTo>
                  <a:lnTo>
                    <a:pt x="1489" y="71"/>
                  </a:lnTo>
                  <a:lnTo>
                    <a:pt x="1489" y="69"/>
                  </a:lnTo>
                  <a:lnTo>
                    <a:pt x="1492" y="69"/>
                  </a:lnTo>
                  <a:lnTo>
                    <a:pt x="1498" y="68"/>
                  </a:lnTo>
                  <a:lnTo>
                    <a:pt x="1498" y="68"/>
                  </a:lnTo>
                  <a:lnTo>
                    <a:pt x="1499" y="65"/>
                  </a:lnTo>
                  <a:lnTo>
                    <a:pt x="1499" y="64"/>
                  </a:lnTo>
                  <a:lnTo>
                    <a:pt x="1497" y="61"/>
                  </a:lnTo>
                  <a:lnTo>
                    <a:pt x="1494" y="61"/>
                  </a:lnTo>
                  <a:lnTo>
                    <a:pt x="1494" y="61"/>
                  </a:lnTo>
                  <a:lnTo>
                    <a:pt x="1492" y="61"/>
                  </a:lnTo>
                  <a:lnTo>
                    <a:pt x="1492" y="58"/>
                  </a:lnTo>
                  <a:lnTo>
                    <a:pt x="1494" y="55"/>
                  </a:lnTo>
                  <a:lnTo>
                    <a:pt x="1492" y="52"/>
                  </a:lnTo>
                  <a:lnTo>
                    <a:pt x="1492" y="52"/>
                  </a:lnTo>
                  <a:lnTo>
                    <a:pt x="1491" y="51"/>
                  </a:lnTo>
                  <a:lnTo>
                    <a:pt x="1489" y="51"/>
                  </a:lnTo>
                  <a:lnTo>
                    <a:pt x="1485" y="52"/>
                  </a:lnTo>
                  <a:lnTo>
                    <a:pt x="1482" y="52"/>
                  </a:lnTo>
                  <a:lnTo>
                    <a:pt x="1482" y="52"/>
                  </a:lnTo>
                  <a:lnTo>
                    <a:pt x="1482" y="51"/>
                  </a:lnTo>
                  <a:lnTo>
                    <a:pt x="1482" y="51"/>
                  </a:lnTo>
                  <a:lnTo>
                    <a:pt x="1481" y="44"/>
                  </a:lnTo>
                  <a:lnTo>
                    <a:pt x="1481" y="41"/>
                  </a:lnTo>
                  <a:lnTo>
                    <a:pt x="1478" y="38"/>
                  </a:lnTo>
                  <a:lnTo>
                    <a:pt x="1478" y="38"/>
                  </a:lnTo>
                  <a:lnTo>
                    <a:pt x="1477" y="37"/>
                  </a:lnTo>
                  <a:lnTo>
                    <a:pt x="1472" y="38"/>
                  </a:lnTo>
                  <a:lnTo>
                    <a:pt x="1469" y="40"/>
                  </a:lnTo>
                  <a:lnTo>
                    <a:pt x="1467" y="40"/>
                  </a:lnTo>
                  <a:lnTo>
                    <a:pt x="1465" y="38"/>
                  </a:lnTo>
                  <a:lnTo>
                    <a:pt x="1465" y="38"/>
                  </a:lnTo>
                  <a:lnTo>
                    <a:pt x="1458" y="35"/>
                  </a:lnTo>
                  <a:lnTo>
                    <a:pt x="1451" y="32"/>
                  </a:lnTo>
                  <a:lnTo>
                    <a:pt x="1444" y="32"/>
                  </a:lnTo>
                  <a:lnTo>
                    <a:pt x="1441" y="32"/>
                  </a:lnTo>
                  <a:lnTo>
                    <a:pt x="1441" y="32"/>
                  </a:lnTo>
                  <a:lnTo>
                    <a:pt x="1440" y="34"/>
                  </a:lnTo>
                  <a:lnTo>
                    <a:pt x="1437" y="32"/>
                  </a:lnTo>
                  <a:lnTo>
                    <a:pt x="1434" y="31"/>
                  </a:lnTo>
                  <a:lnTo>
                    <a:pt x="1431" y="32"/>
                  </a:lnTo>
                  <a:lnTo>
                    <a:pt x="1431" y="32"/>
                  </a:lnTo>
                  <a:lnTo>
                    <a:pt x="1428" y="32"/>
                  </a:lnTo>
                  <a:lnTo>
                    <a:pt x="1423" y="34"/>
                  </a:lnTo>
                  <a:lnTo>
                    <a:pt x="1411" y="32"/>
                  </a:lnTo>
                  <a:lnTo>
                    <a:pt x="1411" y="32"/>
                  </a:lnTo>
                  <a:lnTo>
                    <a:pt x="1408" y="32"/>
                  </a:lnTo>
                  <a:lnTo>
                    <a:pt x="1405" y="34"/>
                  </a:lnTo>
                  <a:lnTo>
                    <a:pt x="1403" y="35"/>
                  </a:lnTo>
                  <a:lnTo>
                    <a:pt x="1401" y="38"/>
                  </a:lnTo>
                  <a:lnTo>
                    <a:pt x="1401" y="38"/>
                  </a:lnTo>
                  <a:lnTo>
                    <a:pt x="1400" y="40"/>
                  </a:lnTo>
                  <a:lnTo>
                    <a:pt x="1398" y="41"/>
                  </a:lnTo>
                  <a:lnTo>
                    <a:pt x="1393" y="41"/>
                  </a:lnTo>
                  <a:lnTo>
                    <a:pt x="1381" y="40"/>
                  </a:lnTo>
                  <a:lnTo>
                    <a:pt x="1381" y="40"/>
                  </a:lnTo>
                  <a:lnTo>
                    <a:pt x="1381" y="40"/>
                  </a:lnTo>
                  <a:lnTo>
                    <a:pt x="1381" y="38"/>
                  </a:lnTo>
                  <a:lnTo>
                    <a:pt x="1386" y="34"/>
                  </a:lnTo>
                  <a:lnTo>
                    <a:pt x="1390" y="28"/>
                  </a:lnTo>
                  <a:lnTo>
                    <a:pt x="1393" y="25"/>
                  </a:lnTo>
                  <a:lnTo>
                    <a:pt x="1393" y="25"/>
                  </a:lnTo>
                  <a:lnTo>
                    <a:pt x="1388" y="24"/>
                  </a:lnTo>
                  <a:lnTo>
                    <a:pt x="1380" y="24"/>
                  </a:lnTo>
                  <a:lnTo>
                    <a:pt x="1371" y="24"/>
                  </a:lnTo>
                  <a:lnTo>
                    <a:pt x="1367" y="24"/>
                  </a:lnTo>
                  <a:lnTo>
                    <a:pt x="1367" y="24"/>
                  </a:lnTo>
                  <a:lnTo>
                    <a:pt x="1364" y="23"/>
                  </a:lnTo>
                  <a:lnTo>
                    <a:pt x="1359" y="21"/>
                  </a:lnTo>
                  <a:lnTo>
                    <a:pt x="1347" y="21"/>
                  </a:lnTo>
                  <a:lnTo>
                    <a:pt x="1347" y="21"/>
                  </a:lnTo>
                  <a:lnTo>
                    <a:pt x="1346" y="20"/>
                  </a:lnTo>
                  <a:lnTo>
                    <a:pt x="1346" y="20"/>
                  </a:lnTo>
                  <a:lnTo>
                    <a:pt x="1353" y="18"/>
                  </a:lnTo>
                  <a:lnTo>
                    <a:pt x="1353" y="18"/>
                  </a:lnTo>
                  <a:lnTo>
                    <a:pt x="1356" y="18"/>
                  </a:lnTo>
                  <a:lnTo>
                    <a:pt x="1360" y="15"/>
                  </a:lnTo>
                  <a:lnTo>
                    <a:pt x="1367" y="13"/>
                  </a:lnTo>
                  <a:lnTo>
                    <a:pt x="1367" y="13"/>
                  </a:lnTo>
                  <a:lnTo>
                    <a:pt x="1370" y="13"/>
                  </a:lnTo>
                  <a:lnTo>
                    <a:pt x="1371" y="11"/>
                  </a:lnTo>
                  <a:lnTo>
                    <a:pt x="1368" y="7"/>
                  </a:lnTo>
                  <a:lnTo>
                    <a:pt x="1368" y="7"/>
                  </a:lnTo>
                  <a:lnTo>
                    <a:pt x="1367" y="5"/>
                  </a:lnTo>
                  <a:lnTo>
                    <a:pt x="1363" y="4"/>
                  </a:lnTo>
                  <a:lnTo>
                    <a:pt x="1356" y="4"/>
                  </a:lnTo>
                  <a:lnTo>
                    <a:pt x="1356" y="4"/>
                  </a:lnTo>
                  <a:lnTo>
                    <a:pt x="1347" y="1"/>
                  </a:lnTo>
                  <a:lnTo>
                    <a:pt x="1339" y="0"/>
                  </a:lnTo>
                  <a:lnTo>
                    <a:pt x="1339" y="0"/>
                  </a:lnTo>
                  <a:lnTo>
                    <a:pt x="1330" y="1"/>
                  </a:lnTo>
                  <a:lnTo>
                    <a:pt x="1317" y="4"/>
                  </a:lnTo>
                  <a:lnTo>
                    <a:pt x="1317" y="4"/>
                  </a:lnTo>
                  <a:lnTo>
                    <a:pt x="1310" y="7"/>
                  </a:lnTo>
                  <a:lnTo>
                    <a:pt x="1306" y="10"/>
                  </a:lnTo>
                  <a:lnTo>
                    <a:pt x="1303" y="14"/>
                  </a:lnTo>
                  <a:lnTo>
                    <a:pt x="1300" y="17"/>
                  </a:lnTo>
                  <a:lnTo>
                    <a:pt x="1300" y="17"/>
                  </a:lnTo>
                  <a:lnTo>
                    <a:pt x="1295" y="20"/>
                  </a:lnTo>
                  <a:lnTo>
                    <a:pt x="1290" y="24"/>
                  </a:lnTo>
                  <a:lnTo>
                    <a:pt x="1287" y="28"/>
                  </a:lnTo>
                  <a:lnTo>
                    <a:pt x="1287" y="30"/>
                  </a:lnTo>
                  <a:lnTo>
                    <a:pt x="1289" y="31"/>
                  </a:lnTo>
                  <a:lnTo>
                    <a:pt x="1289" y="31"/>
                  </a:lnTo>
                  <a:lnTo>
                    <a:pt x="1292" y="32"/>
                  </a:lnTo>
                  <a:lnTo>
                    <a:pt x="1292" y="34"/>
                  </a:lnTo>
                  <a:lnTo>
                    <a:pt x="1292" y="38"/>
                  </a:lnTo>
                  <a:lnTo>
                    <a:pt x="1292" y="38"/>
                  </a:lnTo>
                  <a:lnTo>
                    <a:pt x="1292" y="40"/>
                  </a:lnTo>
                  <a:lnTo>
                    <a:pt x="1290" y="41"/>
                  </a:lnTo>
                  <a:lnTo>
                    <a:pt x="1283" y="41"/>
                  </a:lnTo>
                  <a:lnTo>
                    <a:pt x="1283" y="41"/>
                  </a:lnTo>
                  <a:lnTo>
                    <a:pt x="1269" y="41"/>
                  </a:lnTo>
                  <a:lnTo>
                    <a:pt x="1262" y="41"/>
                  </a:lnTo>
                  <a:lnTo>
                    <a:pt x="1259" y="42"/>
                  </a:lnTo>
                  <a:lnTo>
                    <a:pt x="1259" y="44"/>
                  </a:lnTo>
                  <a:lnTo>
                    <a:pt x="1259" y="44"/>
                  </a:lnTo>
                  <a:lnTo>
                    <a:pt x="1260" y="47"/>
                  </a:lnTo>
                  <a:lnTo>
                    <a:pt x="1265" y="48"/>
                  </a:lnTo>
                  <a:lnTo>
                    <a:pt x="1267" y="51"/>
                  </a:lnTo>
                  <a:lnTo>
                    <a:pt x="1269" y="52"/>
                  </a:lnTo>
                  <a:lnTo>
                    <a:pt x="1269" y="52"/>
                  </a:lnTo>
                  <a:lnTo>
                    <a:pt x="1267" y="52"/>
                  </a:lnTo>
                  <a:lnTo>
                    <a:pt x="1265" y="52"/>
                  </a:lnTo>
                  <a:lnTo>
                    <a:pt x="1258" y="50"/>
                  </a:lnTo>
                  <a:lnTo>
                    <a:pt x="1258" y="50"/>
                  </a:lnTo>
                  <a:lnTo>
                    <a:pt x="1253" y="48"/>
                  </a:lnTo>
                  <a:lnTo>
                    <a:pt x="1249" y="50"/>
                  </a:lnTo>
                  <a:lnTo>
                    <a:pt x="1245" y="51"/>
                  </a:lnTo>
                  <a:lnTo>
                    <a:pt x="1243" y="52"/>
                  </a:lnTo>
                  <a:lnTo>
                    <a:pt x="1243" y="52"/>
                  </a:lnTo>
                  <a:lnTo>
                    <a:pt x="1240" y="55"/>
                  </a:lnTo>
                  <a:lnTo>
                    <a:pt x="1238" y="55"/>
                  </a:lnTo>
                  <a:lnTo>
                    <a:pt x="1232" y="55"/>
                  </a:lnTo>
                  <a:lnTo>
                    <a:pt x="1232" y="55"/>
                  </a:lnTo>
                  <a:lnTo>
                    <a:pt x="1230" y="55"/>
                  </a:lnTo>
                  <a:lnTo>
                    <a:pt x="1228" y="55"/>
                  </a:lnTo>
                  <a:lnTo>
                    <a:pt x="1225" y="55"/>
                  </a:lnTo>
                  <a:lnTo>
                    <a:pt x="1222" y="55"/>
                  </a:lnTo>
                  <a:lnTo>
                    <a:pt x="1222" y="55"/>
                  </a:lnTo>
                  <a:lnTo>
                    <a:pt x="1222" y="55"/>
                  </a:lnTo>
                  <a:lnTo>
                    <a:pt x="1222" y="54"/>
                  </a:lnTo>
                  <a:lnTo>
                    <a:pt x="1223" y="51"/>
                  </a:lnTo>
                  <a:lnTo>
                    <a:pt x="1226" y="50"/>
                  </a:lnTo>
                  <a:lnTo>
                    <a:pt x="1226" y="48"/>
                  </a:lnTo>
                  <a:lnTo>
                    <a:pt x="1226" y="47"/>
                  </a:lnTo>
                  <a:lnTo>
                    <a:pt x="1226" y="47"/>
                  </a:lnTo>
                  <a:lnTo>
                    <a:pt x="1223" y="45"/>
                  </a:lnTo>
                  <a:lnTo>
                    <a:pt x="1218" y="47"/>
                  </a:lnTo>
                  <a:lnTo>
                    <a:pt x="1213" y="48"/>
                  </a:lnTo>
                  <a:lnTo>
                    <a:pt x="1212" y="51"/>
                  </a:lnTo>
                  <a:lnTo>
                    <a:pt x="1212" y="51"/>
                  </a:lnTo>
                  <a:lnTo>
                    <a:pt x="1211" y="52"/>
                  </a:lnTo>
                  <a:lnTo>
                    <a:pt x="1209" y="52"/>
                  </a:lnTo>
                  <a:lnTo>
                    <a:pt x="1206" y="51"/>
                  </a:lnTo>
                  <a:lnTo>
                    <a:pt x="1203" y="50"/>
                  </a:lnTo>
                  <a:lnTo>
                    <a:pt x="1201" y="50"/>
                  </a:lnTo>
                  <a:lnTo>
                    <a:pt x="1201" y="50"/>
                  </a:lnTo>
                  <a:lnTo>
                    <a:pt x="1191" y="54"/>
                  </a:lnTo>
                  <a:lnTo>
                    <a:pt x="1191" y="54"/>
                  </a:lnTo>
                  <a:lnTo>
                    <a:pt x="1186" y="55"/>
                  </a:lnTo>
                  <a:lnTo>
                    <a:pt x="1181" y="54"/>
                  </a:lnTo>
                  <a:lnTo>
                    <a:pt x="1178" y="54"/>
                  </a:lnTo>
                  <a:lnTo>
                    <a:pt x="1175" y="55"/>
                  </a:lnTo>
                  <a:lnTo>
                    <a:pt x="1175" y="55"/>
                  </a:lnTo>
                  <a:lnTo>
                    <a:pt x="1175" y="57"/>
                  </a:lnTo>
                  <a:lnTo>
                    <a:pt x="1175" y="58"/>
                  </a:lnTo>
                  <a:lnTo>
                    <a:pt x="1179" y="60"/>
                  </a:lnTo>
                  <a:lnTo>
                    <a:pt x="1182" y="61"/>
                  </a:lnTo>
                  <a:lnTo>
                    <a:pt x="1185" y="62"/>
                  </a:lnTo>
                  <a:lnTo>
                    <a:pt x="1185" y="62"/>
                  </a:lnTo>
                  <a:lnTo>
                    <a:pt x="1181" y="64"/>
                  </a:lnTo>
                  <a:lnTo>
                    <a:pt x="1172" y="64"/>
                  </a:lnTo>
                  <a:lnTo>
                    <a:pt x="1162" y="65"/>
                  </a:lnTo>
                  <a:lnTo>
                    <a:pt x="1158" y="67"/>
                  </a:lnTo>
                  <a:lnTo>
                    <a:pt x="1158" y="67"/>
                  </a:lnTo>
                  <a:lnTo>
                    <a:pt x="1157" y="68"/>
                  </a:lnTo>
                  <a:lnTo>
                    <a:pt x="1152" y="68"/>
                  </a:lnTo>
                  <a:lnTo>
                    <a:pt x="1138" y="69"/>
                  </a:lnTo>
                  <a:lnTo>
                    <a:pt x="1138" y="69"/>
                  </a:lnTo>
                  <a:lnTo>
                    <a:pt x="1132" y="69"/>
                  </a:lnTo>
                  <a:lnTo>
                    <a:pt x="1129" y="72"/>
                  </a:lnTo>
                  <a:lnTo>
                    <a:pt x="1127" y="75"/>
                  </a:lnTo>
                  <a:lnTo>
                    <a:pt x="1122" y="77"/>
                  </a:lnTo>
                  <a:lnTo>
                    <a:pt x="1122" y="77"/>
                  </a:lnTo>
                  <a:lnTo>
                    <a:pt x="1114" y="78"/>
                  </a:lnTo>
                  <a:lnTo>
                    <a:pt x="1110" y="79"/>
                  </a:lnTo>
                  <a:lnTo>
                    <a:pt x="1108" y="82"/>
                  </a:lnTo>
                  <a:lnTo>
                    <a:pt x="1108" y="82"/>
                  </a:lnTo>
                  <a:lnTo>
                    <a:pt x="1105" y="85"/>
                  </a:lnTo>
                  <a:lnTo>
                    <a:pt x="1101" y="87"/>
                  </a:lnTo>
                  <a:lnTo>
                    <a:pt x="1098" y="85"/>
                  </a:lnTo>
                  <a:lnTo>
                    <a:pt x="1095" y="84"/>
                  </a:lnTo>
                  <a:lnTo>
                    <a:pt x="1095" y="84"/>
                  </a:lnTo>
                  <a:lnTo>
                    <a:pt x="1093" y="82"/>
                  </a:lnTo>
                  <a:lnTo>
                    <a:pt x="1090" y="84"/>
                  </a:lnTo>
                  <a:lnTo>
                    <a:pt x="1088" y="85"/>
                  </a:lnTo>
                  <a:lnTo>
                    <a:pt x="1088" y="85"/>
                  </a:lnTo>
                  <a:lnTo>
                    <a:pt x="1090" y="87"/>
                  </a:lnTo>
                  <a:lnTo>
                    <a:pt x="1090" y="87"/>
                  </a:lnTo>
                  <a:lnTo>
                    <a:pt x="1091" y="87"/>
                  </a:lnTo>
                  <a:lnTo>
                    <a:pt x="1090" y="88"/>
                  </a:lnTo>
                  <a:lnTo>
                    <a:pt x="1088" y="89"/>
                  </a:lnTo>
                  <a:lnTo>
                    <a:pt x="1087" y="89"/>
                  </a:lnTo>
                  <a:lnTo>
                    <a:pt x="1087" y="89"/>
                  </a:lnTo>
                  <a:lnTo>
                    <a:pt x="1084" y="91"/>
                  </a:lnTo>
                  <a:lnTo>
                    <a:pt x="1081" y="92"/>
                  </a:lnTo>
                  <a:lnTo>
                    <a:pt x="1080" y="94"/>
                  </a:lnTo>
                  <a:lnTo>
                    <a:pt x="1081" y="94"/>
                  </a:lnTo>
                  <a:lnTo>
                    <a:pt x="1081" y="94"/>
                  </a:lnTo>
                  <a:lnTo>
                    <a:pt x="1084" y="94"/>
                  </a:lnTo>
                  <a:lnTo>
                    <a:pt x="1085" y="95"/>
                  </a:lnTo>
                  <a:lnTo>
                    <a:pt x="1085" y="98"/>
                  </a:lnTo>
                  <a:lnTo>
                    <a:pt x="1085" y="99"/>
                  </a:lnTo>
                  <a:lnTo>
                    <a:pt x="1085" y="99"/>
                  </a:lnTo>
                  <a:lnTo>
                    <a:pt x="1083" y="101"/>
                  </a:lnTo>
                  <a:lnTo>
                    <a:pt x="1078" y="99"/>
                  </a:lnTo>
                  <a:lnTo>
                    <a:pt x="1074" y="98"/>
                  </a:lnTo>
                  <a:lnTo>
                    <a:pt x="1071" y="99"/>
                  </a:lnTo>
                  <a:lnTo>
                    <a:pt x="1071" y="99"/>
                  </a:lnTo>
                  <a:lnTo>
                    <a:pt x="1071" y="101"/>
                  </a:lnTo>
                  <a:lnTo>
                    <a:pt x="1073" y="102"/>
                  </a:lnTo>
                  <a:lnTo>
                    <a:pt x="1077" y="104"/>
                  </a:lnTo>
                  <a:lnTo>
                    <a:pt x="1080" y="104"/>
                  </a:lnTo>
                  <a:lnTo>
                    <a:pt x="1080" y="104"/>
                  </a:lnTo>
                  <a:lnTo>
                    <a:pt x="1083" y="104"/>
                  </a:lnTo>
                  <a:lnTo>
                    <a:pt x="1085" y="105"/>
                  </a:lnTo>
                  <a:lnTo>
                    <a:pt x="1087" y="109"/>
                  </a:lnTo>
                  <a:lnTo>
                    <a:pt x="1087" y="109"/>
                  </a:lnTo>
                  <a:lnTo>
                    <a:pt x="1087" y="111"/>
                  </a:lnTo>
                  <a:lnTo>
                    <a:pt x="1085" y="111"/>
                  </a:lnTo>
                  <a:lnTo>
                    <a:pt x="1083" y="109"/>
                  </a:lnTo>
                  <a:lnTo>
                    <a:pt x="1078" y="109"/>
                  </a:lnTo>
                  <a:lnTo>
                    <a:pt x="1075" y="111"/>
                  </a:lnTo>
                  <a:lnTo>
                    <a:pt x="1075" y="111"/>
                  </a:lnTo>
                  <a:lnTo>
                    <a:pt x="1074" y="112"/>
                  </a:lnTo>
                  <a:lnTo>
                    <a:pt x="1075" y="114"/>
                  </a:lnTo>
                  <a:lnTo>
                    <a:pt x="1081" y="115"/>
                  </a:lnTo>
                  <a:lnTo>
                    <a:pt x="1081" y="115"/>
                  </a:lnTo>
                  <a:lnTo>
                    <a:pt x="1084" y="115"/>
                  </a:lnTo>
                  <a:lnTo>
                    <a:pt x="1084" y="116"/>
                  </a:lnTo>
                  <a:lnTo>
                    <a:pt x="1084" y="118"/>
                  </a:lnTo>
                  <a:lnTo>
                    <a:pt x="1087" y="121"/>
                  </a:lnTo>
                  <a:lnTo>
                    <a:pt x="1087" y="121"/>
                  </a:lnTo>
                  <a:lnTo>
                    <a:pt x="1087" y="121"/>
                  </a:lnTo>
                  <a:lnTo>
                    <a:pt x="1087" y="121"/>
                  </a:lnTo>
                  <a:lnTo>
                    <a:pt x="1088" y="122"/>
                  </a:lnTo>
                  <a:lnTo>
                    <a:pt x="1087" y="125"/>
                  </a:lnTo>
                  <a:lnTo>
                    <a:pt x="1085" y="126"/>
                  </a:lnTo>
                  <a:lnTo>
                    <a:pt x="1085" y="128"/>
                  </a:lnTo>
                  <a:lnTo>
                    <a:pt x="1085" y="128"/>
                  </a:lnTo>
                  <a:lnTo>
                    <a:pt x="1085" y="129"/>
                  </a:lnTo>
                  <a:lnTo>
                    <a:pt x="1084" y="131"/>
                  </a:lnTo>
                  <a:lnTo>
                    <a:pt x="1081" y="131"/>
                  </a:lnTo>
                  <a:lnTo>
                    <a:pt x="1081" y="129"/>
                  </a:lnTo>
                  <a:lnTo>
                    <a:pt x="1081" y="129"/>
                  </a:lnTo>
                  <a:lnTo>
                    <a:pt x="1078" y="128"/>
                  </a:lnTo>
                  <a:lnTo>
                    <a:pt x="1074" y="126"/>
                  </a:lnTo>
                  <a:lnTo>
                    <a:pt x="1070" y="126"/>
                  </a:lnTo>
                  <a:lnTo>
                    <a:pt x="1065" y="128"/>
                  </a:lnTo>
                  <a:lnTo>
                    <a:pt x="1065" y="128"/>
                  </a:lnTo>
                  <a:lnTo>
                    <a:pt x="1063" y="132"/>
                  </a:lnTo>
                  <a:lnTo>
                    <a:pt x="1060" y="132"/>
                  </a:lnTo>
                  <a:lnTo>
                    <a:pt x="1058" y="131"/>
                  </a:lnTo>
                  <a:lnTo>
                    <a:pt x="1058" y="131"/>
                  </a:lnTo>
                  <a:lnTo>
                    <a:pt x="1054" y="129"/>
                  </a:lnTo>
                  <a:lnTo>
                    <a:pt x="1050" y="131"/>
                  </a:lnTo>
                  <a:lnTo>
                    <a:pt x="1034" y="132"/>
                  </a:lnTo>
                  <a:lnTo>
                    <a:pt x="1034" y="132"/>
                  </a:lnTo>
                  <a:lnTo>
                    <a:pt x="1011" y="133"/>
                  </a:lnTo>
                  <a:lnTo>
                    <a:pt x="1000" y="135"/>
                  </a:lnTo>
                  <a:lnTo>
                    <a:pt x="993" y="136"/>
                  </a:lnTo>
                  <a:lnTo>
                    <a:pt x="993" y="136"/>
                  </a:lnTo>
                  <a:lnTo>
                    <a:pt x="989" y="138"/>
                  </a:lnTo>
                  <a:lnTo>
                    <a:pt x="986" y="142"/>
                  </a:lnTo>
                  <a:lnTo>
                    <a:pt x="986" y="148"/>
                  </a:lnTo>
                  <a:lnTo>
                    <a:pt x="986" y="149"/>
                  </a:lnTo>
                  <a:lnTo>
                    <a:pt x="987" y="152"/>
                  </a:lnTo>
                  <a:lnTo>
                    <a:pt x="987" y="152"/>
                  </a:lnTo>
                  <a:lnTo>
                    <a:pt x="990" y="155"/>
                  </a:lnTo>
                  <a:lnTo>
                    <a:pt x="990" y="158"/>
                  </a:lnTo>
                  <a:lnTo>
                    <a:pt x="989" y="161"/>
                  </a:lnTo>
                  <a:lnTo>
                    <a:pt x="987" y="163"/>
                  </a:lnTo>
                  <a:lnTo>
                    <a:pt x="987" y="163"/>
                  </a:lnTo>
                  <a:lnTo>
                    <a:pt x="990" y="166"/>
                  </a:lnTo>
                  <a:lnTo>
                    <a:pt x="996" y="170"/>
                  </a:lnTo>
                  <a:lnTo>
                    <a:pt x="1003" y="173"/>
                  </a:lnTo>
                  <a:lnTo>
                    <a:pt x="1010" y="175"/>
                  </a:lnTo>
                  <a:lnTo>
                    <a:pt x="1010" y="175"/>
                  </a:lnTo>
                  <a:lnTo>
                    <a:pt x="1014" y="176"/>
                  </a:lnTo>
                  <a:lnTo>
                    <a:pt x="1019" y="180"/>
                  </a:lnTo>
                  <a:lnTo>
                    <a:pt x="1020" y="186"/>
                  </a:lnTo>
                  <a:lnTo>
                    <a:pt x="1020" y="188"/>
                  </a:lnTo>
                  <a:lnTo>
                    <a:pt x="1019" y="190"/>
                  </a:lnTo>
                  <a:lnTo>
                    <a:pt x="1019" y="190"/>
                  </a:lnTo>
                  <a:lnTo>
                    <a:pt x="1017" y="192"/>
                  </a:lnTo>
                  <a:lnTo>
                    <a:pt x="1014" y="192"/>
                  </a:lnTo>
                  <a:lnTo>
                    <a:pt x="1007" y="190"/>
                  </a:lnTo>
                  <a:lnTo>
                    <a:pt x="999" y="186"/>
                  </a:lnTo>
                  <a:lnTo>
                    <a:pt x="992" y="182"/>
                  </a:lnTo>
                  <a:lnTo>
                    <a:pt x="992" y="182"/>
                  </a:lnTo>
                  <a:lnTo>
                    <a:pt x="983" y="178"/>
                  </a:lnTo>
                  <a:lnTo>
                    <a:pt x="973" y="173"/>
                  </a:lnTo>
                  <a:lnTo>
                    <a:pt x="962" y="172"/>
                  </a:lnTo>
                  <a:lnTo>
                    <a:pt x="955" y="172"/>
                  </a:lnTo>
                  <a:lnTo>
                    <a:pt x="955" y="172"/>
                  </a:lnTo>
                  <a:lnTo>
                    <a:pt x="952" y="172"/>
                  </a:lnTo>
                  <a:lnTo>
                    <a:pt x="950" y="169"/>
                  </a:lnTo>
                  <a:lnTo>
                    <a:pt x="947" y="168"/>
                  </a:lnTo>
                  <a:lnTo>
                    <a:pt x="943" y="166"/>
                  </a:lnTo>
                  <a:lnTo>
                    <a:pt x="943" y="166"/>
                  </a:lnTo>
                  <a:lnTo>
                    <a:pt x="937" y="168"/>
                  </a:lnTo>
                  <a:lnTo>
                    <a:pt x="933" y="170"/>
                  </a:lnTo>
                  <a:lnTo>
                    <a:pt x="930" y="173"/>
                  </a:lnTo>
                  <a:lnTo>
                    <a:pt x="932" y="173"/>
                  </a:lnTo>
                  <a:lnTo>
                    <a:pt x="933" y="175"/>
                  </a:lnTo>
                  <a:lnTo>
                    <a:pt x="933" y="175"/>
                  </a:lnTo>
                  <a:lnTo>
                    <a:pt x="940" y="175"/>
                  </a:lnTo>
                  <a:lnTo>
                    <a:pt x="940" y="175"/>
                  </a:lnTo>
                  <a:lnTo>
                    <a:pt x="940" y="176"/>
                  </a:lnTo>
                  <a:lnTo>
                    <a:pt x="940" y="176"/>
                  </a:lnTo>
                  <a:lnTo>
                    <a:pt x="939" y="178"/>
                  </a:lnTo>
                  <a:lnTo>
                    <a:pt x="940" y="179"/>
                  </a:lnTo>
                  <a:lnTo>
                    <a:pt x="949" y="182"/>
                  </a:lnTo>
                  <a:lnTo>
                    <a:pt x="949" y="182"/>
                  </a:lnTo>
                  <a:lnTo>
                    <a:pt x="950" y="183"/>
                  </a:lnTo>
                  <a:lnTo>
                    <a:pt x="950" y="185"/>
                  </a:lnTo>
                  <a:lnTo>
                    <a:pt x="947" y="186"/>
                  </a:lnTo>
                  <a:lnTo>
                    <a:pt x="942" y="186"/>
                  </a:lnTo>
                  <a:lnTo>
                    <a:pt x="935" y="185"/>
                  </a:lnTo>
                  <a:lnTo>
                    <a:pt x="935" y="185"/>
                  </a:lnTo>
                  <a:lnTo>
                    <a:pt x="929" y="182"/>
                  </a:lnTo>
                  <a:lnTo>
                    <a:pt x="925" y="183"/>
                  </a:lnTo>
                  <a:lnTo>
                    <a:pt x="920" y="185"/>
                  </a:lnTo>
                  <a:lnTo>
                    <a:pt x="918" y="188"/>
                  </a:lnTo>
                  <a:lnTo>
                    <a:pt x="918" y="188"/>
                  </a:lnTo>
                  <a:lnTo>
                    <a:pt x="918" y="189"/>
                  </a:lnTo>
                  <a:lnTo>
                    <a:pt x="919" y="192"/>
                  </a:lnTo>
                  <a:lnTo>
                    <a:pt x="923" y="196"/>
                  </a:lnTo>
                  <a:lnTo>
                    <a:pt x="930" y="202"/>
                  </a:lnTo>
                  <a:lnTo>
                    <a:pt x="939" y="205"/>
                  </a:lnTo>
                  <a:lnTo>
                    <a:pt x="939" y="205"/>
                  </a:lnTo>
                  <a:lnTo>
                    <a:pt x="946" y="206"/>
                  </a:lnTo>
                  <a:lnTo>
                    <a:pt x="949" y="209"/>
                  </a:lnTo>
                  <a:lnTo>
                    <a:pt x="950" y="210"/>
                  </a:lnTo>
                  <a:lnTo>
                    <a:pt x="953" y="212"/>
                  </a:lnTo>
                  <a:lnTo>
                    <a:pt x="953" y="212"/>
                  </a:lnTo>
                  <a:lnTo>
                    <a:pt x="956" y="215"/>
                  </a:lnTo>
                  <a:lnTo>
                    <a:pt x="956" y="216"/>
                  </a:lnTo>
                  <a:lnTo>
                    <a:pt x="955" y="216"/>
                  </a:lnTo>
                  <a:lnTo>
                    <a:pt x="952" y="217"/>
                  </a:lnTo>
                  <a:lnTo>
                    <a:pt x="952" y="217"/>
                  </a:lnTo>
                  <a:lnTo>
                    <a:pt x="947" y="216"/>
                  </a:lnTo>
                  <a:lnTo>
                    <a:pt x="943" y="213"/>
                  </a:lnTo>
                  <a:lnTo>
                    <a:pt x="933" y="207"/>
                  </a:lnTo>
                  <a:lnTo>
                    <a:pt x="933" y="207"/>
                  </a:lnTo>
                  <a:lnTo>
                    <a:pt x="926" y="206"/>
                  </a:lnTo>
                  <a:lnTo>
                    <a:pt x="918" y="206"/>
                  </a:lnTo>
                  <a:lnTo>
                    <a:pt x="910" y="206"/>
                  </a:lnTo>
                  <a:lnTo>
                    <a:pt x="908" y="206"/>
                  </a:lnTo>
                  <a:lnTo>
                    <a:pt x="906" y="205"/>
                  </a:lnTo>
                  <a:lnTo>
                    <a:pt x="906" y="205"/>
                  </a:lnTo>
                  <a:lnTo>
                    <a:pt x="905" y="202"/>
                  </a:lnTo>
                  <a:lnTo>
                    <a:pt x="905" y="200"/>
                  </a:lnTo>
                  <a:lnTo>
                    <a:pt x="906" y="198"/>
                  </a:lnTo>
                  <a:lnTo>
                    <a:pt x="905" y="195"/>
                  </a:lnTo>
                  <a:lnTo>
                    <a:pt x="905" y="195"/>
                  </a:lnTo>
                  <a:lnTo>
                    <a:pt x="903" y="192"/>
                  </a:lnTo>
                  <a:lnTo>
                    <a:pt x="903" y="189"/>
                  </a:lnTo>
                  <a:lnTo>
                    <a:pt x="909" y="179"/>
                  </a:lnTo>
                  <a:lnTo>
                    <a:pt x="909" y="179"/>
                  </a:lnTo>
                  <a:lnTo>
                    <a:pt x="909" y="176"/>
                  </a:lnTo>
                  <a:lnTo>
                    <a:pt x="910" y="173"/>
                  </a:lnTo>
                  <a:lnTo>
                    <a:pt x="909" y="168"/>
                  </a:lnTo>
                  <a:lnTo>
                    <a:pt x="906" y="162"/>
                  </a:lnTo>
                  <a:lnTo>
                    <a:pt x="902" y="159"/>
                  </a:lnTo>
                  <a:lnTo>
                    <a:pt x="902" y="159"/>
                  </a:lnTo>
                  <a:lnTo>
                    <a:pt x="898" y="159"/>
                  </a:lnTo>
                  <a:lnTo>
                    <a:pt x="896" y="161"/>
                  </a:lnTo>
                  <a:lnTo>
                    <a:pt x="896" y="163"/>
                  </a:lnTo>
                  <a:lnTo>
                    <a:pt x="898" y="165"/>
                  </a:lnTo>
                  <a:lnTo>
                    <a:pt x="898" y="165"/>
                  </a:lnTo>
                  <a:lnTo>
                    <a:pt x="898" y="168"/>
                  </a:lnTo>
                  <a:lnTo>
                    <a:pt x="898" y="172"/>
                  </a:lnTo>
                  <a:lnTo>
                    <a:pt x="896" y="178"/>
                  </a:lnTo>
                  <a:lnTo>
                    <a:pt x="893" y="182"/>
                  </a:lnTo>
                  <a:lnTo>
                    <a:pt x="893" y="182"/>
                  </a:lnTo>
                  <a:lnTo>
                    <a:pt x="888" y="186"/>
                  </a:lnTo>
                  <a:lnTo>
                    <a:pt x="882" y="188"/>
                  </a:lnTo>
                  <a:lnTo>
                    <a:pt x="876" y="190"/>
                  </a:lnTo>
                  <a:lnTo>
                    <a:pt x="875" y="190"/>
                  </a:lnTo>
                  <a:lnTo>
                    <a:pt x="873" y="192"/>
                  </a:lnTo>
                  <a:lnTo>
                    <a:pt x="873" y="192"/>
                  </a:lnTo>
                  <a:lnTo>
                    <a:pt x="872" y="195"/>
                  </a:lnTo>
                  <a:lnTo>
                    <a:pt x="869" y="198"/>
                  </a:lnTo>
                  <a:lnTo>
                    <a:pt x="868" y="200"/>
                  </a:lnTo>
                  <a:lnTo>
                    <a:pt x="866" y="200"/>
                  </a:lnTo>
                  <a:lnTo>
                    <a:pt x="868" y="202"/>
                  </a:lnTo>
                  <a:lnTo>
                    <a:pt x="868" y="202"/>
                  </a:lnTo>
                  <a:lnTo>
                    <a:pt x="878" y="213"/>
                  </a:lnTo>
                  <a:lnTo>
                    <a:pt x="882" y="219"/>
                  </a:lnTo>
                  <a:lnTo>
                    <a:pt x="886" y="225"/>
                  </a:lnTo>
                  <a:lnTo>
                    <a:pt x="886" y="225"/>
                  </a:lnTo>
                  <a:lnTo>
                    <a:pt x="886" y="226"/>
                  </a:lnTo>
                  <a:lnTo>
                    <a:pt x="885" y="229"/>
                  </a:lnTo>
                  <a:lnTo>
                    <a:pt x="881" y="236"/>
                  </a:lnTo>
                  <a:lnTo>
                    <a:pt x="878" y="244"/>
                  </a:lnTo>
                  <a:lnTo>
                    <a:pt x="876" y="247"/>
                  </a:lnTo>
                  <a:lnTo>
                    <a:pt x="876" y="252"/>
                  </a:lnTo>
                  <a:lnTo>
                    <a:pt x="876" y="252"/>
                  </a:lnTo>
                  <a:lnTo>
                    <a:pt x="876" y="257"/>
                  </a:lnTo>
                  <a:lnTo>
                    <a:pt x="876" y="262"/>
                  </a:lnTo>
                  <a:lnTo>
                    <a:pt x="876" y="264"/>
                  </a:lnTo>
                  <a:lnTo>
                    <a:pt x="878" y="267"/>
                  </a:lnTo>
                  <a:lnTo>
                    <a:pt x="878" y="267"/>
                  </a:lnTo>
                  <a:lnTo>
                    <a:pt x="879" y="269"/>
                  </a:lnTo>
                  <a:lnTo>
                    <a:pt x="883" y="269"/>
                  </a:lnTo>
                  <a:lnTo>
                    <a:pt x="886" y="269"/>
                  </a:lnTo>
                  <a:lnTo>
                    <a:pt x="889" y="270"/>
                  </a:lnTo>
                  <a:lnTo>
                    <a:pt x="889" y="270"/>
                  </a:lnTo>
                  <a:lnTo>
                    <a:pt x="892" y="270"/>
                  </a:lnTo>
                  <a:lnTo>
                    <a:pt x="896" y="269"/>
                  </a:lnTo>
                  <a:lnTo>
                    <a:pt x="908" y="266"/>
                  </a:lnTo>
                  <a:lnTo>
                    <a:pt x="908" y="266"/>
                  </a:lnTo>
                  <a:lnTo>
                    <a:pt x="916" y="266"/>
                  </a:lnTo>
                  <a:lnTo>
                    <a:pt x="925" y="269"/>
                  </a:lnTo>
                  <a:lnTo>
                    <a:pt x="939" y="276"/>
                  </a:lnTo>
                  <a:lnTo>
                    <a:pt x="939" y="276"/>
                  </a:lnTo>
                  <a:lnTo>
                    <a:pt x="942" y="279"/>
                  </a:lnTo>
                  <a:lnTo>
                    <a:pt x="943" y="281"/>
                  </a:lnTo>
                  <a:lnTo>
                    <a:pt x="943" y="284"/>
                  </a:lnTo>
                  <a:lnTo>
                    <a:pt x="945" y="289"/>
                  </a:lnTo>
                  <a:lnTo>
                    <a:pt x="945" y="289"/>
                  </a:lnTo>
                  <a:lnTo>
                    <a:pt x="946" y="290"/>
                  </a:lnTo>
                  <a:lnTo>
                    <a:pt x="945" y="291"/>
                  </a:lnTo>
                  <a:lnTo>
                    <a:pt x="942" y="293"/>
                  </a:lnTo>
                  <a:lnTo>
                    <a:pt x="939" y="296"/>
                  </a:lnTo>
                  <a:lnTo>
                    <a:pt x="937" y="297"/>
                  </a:lnTo>
                  <a:lnTo>
                    <a:pt x="937" y="300"/>
                  </a:lnTo>
                  <a:lnTo>
                    <a:pt x="937" y="300"/>
                  </a:lnTo>
                  <a:lnTo>
                    <a:pt x="937" y="303"/>
                  </a:lnTo>
                  <a:lnTo>
                    <a:pt x="940" y="304"/>
                  </a:lnTo>
                  <a:lnTo>
                    <a:pt x="946" y="308"/>
                  </a:lnTo>
                  <a:lnTo>
                    <a:pt x="953" y="310"/>
                  </a:lnTo>
                  <a:lnTo>
                    <a:pt x="956" y="313"/>
                  </a:lnTo>
                  <a:lnTo>
                    <a:pt x="956" y="313"/>
                  </a:lnTo>
                  <a:lnTo>
                    <a:pt x="955" y="313"/>
                  </a:lnTo>
                  <a:lnTo>
                    <a:pt x="949" y="313"/>
                  </a:lnTo>
                  <a:lnTo>
                    <a:pt x="937" y="311"/>
                  </a:lnTo>
                  <a:lnTo>
                    <a:pt x="937" y="311"/>
                  </a:lnTo>
                  <a:lnTo>
                    <a:pt x="935" y="308"/>
                  </a:lnTo>
                  <a:lnTo>
                    <a:pt x="933" y="306"/>
                  </a:lnTo>
                  <a:lnTo>
                    <a:pt x="930" y="301"/>
                  </a:lnTo>
                  <a:lnTo>
                    <a:pt x="930" y="301"/>
                  </a:lnTo>
                  <a:lnTo>
                    <a:pt x="930" y="299"/>
                  </a:lnTo>
                  <a:lnTo>
                    <a:pt x="932" y="296"/>
                  </a:lnTo>
                  <a:lnTo>
                    <a:pt x="933" y="293"/>
                  </a:lnTo>
                  <a:lnTo>
                    <a:pt x="935" y="289"/>
                  </a:lnTo>
                  <a:lnTo>
                    <a:pt x="935" y="289"/>
                  </a:lnTo>
                  <a:lnTo>
                    <a:pt x="933" y="286"/>
                  </a:lnTo>
                  <a:lnTo>
                    <a:pt x="932" y="283"/>
                  </a:lnTo>
                  <a:lnTo>
                    <a:pt x="926" y="279"/>
                  </a:lnTo>
                  <a:lnTo>
                    <a:pt x="926" y="279"/>
                  </a:lnTo>
                  <a:lnTo>
                    <a:pt x="922" y="274"/>
                  </a:lnTo>
                  <a:lnTo>
                    <a:pt x="919" y="273"/>
                  </a:lnTo>
                  <a:lnTo>
                    <a:pt x="916" y="273"/>
                  </a:lnTo>
                  <a:lnTo>
                    <a:pt x="916" y="273"/>
                  </a:lnTo>
                  <a:lnTo>
                    <a:pt x="905" y="274"/>
                  </a:lnTo>
                  <a:lnTo>
                    <a:pt x="898" y="276"/>
                  </a:lnTo>
                  <a:lnTo>
                    <a:pt x="892" y="279"/>
                  </a:lnTo>
                  <a:lnTo>
                    <a:pt x="892" y="279"/>
                  </a:lnTo>
                  <a:lnTo>
                    <a:pt x="890" y="281"/>
                  </a:lnTo>
                  <a:lnTo>
                    <a:pt x="890" y="283"/>
                  </a:lnTo>
                  <a:lnTo>
                    <a:pt x="890" y="290"/>
                  </a:lnTo>
                  <a:lnTo>
                    <a:pt x="895" y="301"/>
                  </a:lnTo>
                  <a:lnTo>
                    <a:pt x="895" y="301"/>
                  </a:lnTo>
                  <a:lnTo>
                    <a:pt x="895" y="304"/>
                  </a:lnTo>
                  <a:lnTo>
                    <a:pt x="893" y="306"/>
                  </a:lnTo>
                  <a:lnTo>
                    <a:pt x="889" y="311"/>
                  </a:lnTo>
                  <a:lnTo>
                    <a:pt x="883" y="316"/>
                  </a:lnTo>
                  <a:lnTo>
                    <a:pt x="882" y="318"/>
                  </a:lnTo>
                  <a:lnTo>
                    <a:pt x="882" y="320"/>
                  </a:lnTo>
                  <a:lnTo>
                    <a:pt x="882" y="320"/>
                  </a:lnTo>
                  <a:lnTo>
                    <a:pt x="881" y="323"/>
                  </a:lnTo>
                  <a:lnTo>
                    <a:pt x="879" y="326"/>
                  </a:lnTo>
                  <a:lnTo>
                    <a:pt x="869" y="331"/>
                  </a:lnTo>
                  <a:lnTo>
                    <a:pt x="869" y="331"/>
                  </a:lnTo>
                  <a:lnTo>
                    <a:pt x="859" y="337"/>
                  </a:lnTo>
                  <a:lnTo>
                    <a:pt x="856" y="340"/>
                  </a:lnTo>
                  <a:lnTo>
                    <a:pt x="855" y="344"/>
                  </a:lnTo>
                  <a:lnTo>
                    <a:pt x="855" y="344"/>
                  </a:lnTo>
                  <a:lnTo>
                    <a:pt x="855" y="345"/>
                  </a:lnTo>
                  <a:lnTo>
                    <a:pt x="854" y="347"/>
                  </a:lnTo>
                  <a:lnTo>
                    <a:pt x="849" y="347"/>
                  </a:lnTo>
                  <a:lnTo>
                    <a:pt x="845" y="345"/>
                  </a:lnTo>
                  <a:lnTo>
                    <a:pt x="841" y="344"/>
                  </a:lnTo>
                  <a:lnTo>
                    <a:pt x="841" y="344"/>
                  </a:lnTo>
                  <a:lnTo>
                    <a:pt x="836" y="343"/>
                  </a:lnTo>
                  <a:lnTo>
                    <a:pt x="832" y="344"/>
                  </a:lnTo>
                  <a:lnTo>
                    <a:pt x="826" y="344"/>
                  </a:lnTo>
                  <a:lnTo>
                    <a:pt x="822" y="345"/>
                  </a:lnTo>
                  <a:lnTo>
                    <a:pt x="822" y="345"/>
                  </a:lnTo>
                  <a:lnTo>
                    <a:pt x="818" y="344"/>
                  </a:lnTo>
                  <a:lnTo>
                    <a:pt x="815" y="343"/>
                  </a:lnTo>
                  <a:lnTo>
                    <a:pt x="812" y="341"/>
                  </a:lnTo>
                  <a:lnTo>
                    <a:pt x="809" y="341"/>
                  </a:lnTo>
                  <a:lnTo>
                    <a:pt x="809" y="341"/>
                  </a:lnTo>
                  <a:lnTo>
                    <a:pt x="805" y="341"/>
                  </a:lnTo>
                  <a:lnTo>
                    <a:pt x="802" y="340"/>
                  </a:lnTo>
                  <a:lnTo>
                    <a:pt x="801" y="337"/>
                  </a:lnTo>
                  <a:lnTo>
                    <a:pt x="801" y="334"/>
                  </a:lnTo>
                  <a:lnTo>
                    <a:pt x="801" y="334"/>
                  </a:lnTo>
                  <a:lnTo>
                    <a:pt x="804" y="333"/>
                  </a:lnTo>
                  <a:lnTo>
                    <a:pt x="807" y="333"/>
                  </a:lnTo>
                  <a:lnTo>
                    <a:pt x="808" y="334"/>
                  </a:lnTo>
                  <a:lnTo>
                    <a:pt x="809" y="337"/>
                  </a:lnTo>
                  <a:lnTo>
                    <a:pt x="809" y="337"/>
                  </a:lnTo>
                  <a:lnTo>
                    <a:pt x="811" y="338"/>
                  </a:lnTo>
                  <a:lnTo>
                    <a:pt x="812" y="338"/>
                  </a:lnTo>
                  <a:lnTo>
                    <a:pt x="819" y="335"/>
                  </a:lnTo>
                  <a:lnTo>
                    <a:pt x="819" y="335"/>
                  </a:lnTo>
                  <a:lnTo>
                    <a:pt x="822" y="335"/>
                  </a:lnTo>
                  <a:lnTo>
                    <a:pt x="824" y="335"/>
                  </a:lnTo>
                  <a:lnTo>
                    <a:pt x="825" y="338"/>
                  </a:lnTo>
                  <a:lnTo>
                    <a:pt x="828" y="340"/>
                  </a:lnTo>
                  <a:lnTo>
                    <a:pt x="828" y="340"/>
                  </a:lnTo>
                  <a:lnTo>
                    <a:pt x="832" y="338"/>
                  </a:lnTo>
                  <a:lnTo>
                    <a:pt x="834" y="338"/>
                  </a:lnTo>
                  <a:lnTo>
                    <a:pt x="834" y="337"/>
                  </a:lnTo>
                  <a:lnTo>
                    <a:pt x="836" y="335"/>
                  </a:lnTo>
                  <a:lnTo>
                    <a:pt x="836" y="335"/>
                  </a:lnTo>
                  <a:lnTo>
                    <a:pt x="839" y="335"/>
                  </a:lnTo>
                  <a:lnTo>
                    <a:pt x="841" y="335"/>
                  </a:lnTo>
                  <a:lnTo>
                    <a:pt x="841" y="334"/>
                  </a:lnTo>
                  <a:lnTo>
                    <a:pt x="841" y="333"/>
                  </a:lnTo>
                  <a:lnTo>
                    <a:pt x="841" y="333"/>
                  </a:lnTo>
                  <a:lnTo>
                    <a:pt x="841" y="330"/>
                  </a:lnTo>
                  <a:lnTo>
                    <a:pt x="842" y="328"/>
                  </a:lnTo>
                  <a:lnTo>
                    <a:pt x="848" y="327"/>
                  </a:lnTo>
                  <a:lnTo>
                    <a:pt x="848" y="327"/>
                  </a:lnTo>
                  <a:lnTo>
                    <a:pt x="849" y="324"/>
                  </a:lnTo>
                  <a:lnTo>
                    <a:pt x="851" y="323"/>
                  </a:lnTo>
                  <a:lnTo>
                    <a:pt x="851" y="320"/>
                  </a:lnTo>
                  <a:lnTo>
                    <a:pt x="852" y="318"/>
                  </a:lnTo>
                  <a:lnTo>
                    <a:pt x="852" y="318"/>
                  </a:lnTo>
                  <a:lnTo>
                    <a:pt x="854" y="317"/>
                  </a:lnTo>
                  <a:lnTo>
                    <a:pt x="855" y="314"/>
                  </a:lnTo>
                  <a:lnTo>
                    <a:pt x="855" y="313"/>
                  </a:lnTo>
                  <a:lnTo>
                    <a:pt x="856" y="313"/>
                  </a:lnTo>
                  <a:lnTo>
                    <a:pt x="856" y="313"/>
                  </a:lnTo>
                  <a:lnTo>
                    <a:pt x="859" y="311"/>
                  </a:lnTo>
                  <a:lnTo>
                    <a:pt x="861" y="310"/>
                  </a:lnTo>
                  <a:lnTo>
                    <a:pt x="862" y="308"/>
                  </a:lnTo>
                  <a:lnTo>
                    <a:pt x="865" y="307"/>
                  </a:lnTo>
                  <a:lnTo>
                    <a:pt x="865" y="307"/>
                  </a:lnTo>
                  <a:lnTo>
                    <a:pt x="866" y="307"/>
                  </a:lnTo>
                  <a:lnTo>
                    <a:pt x="868" y="304"/>
                  </a:lnTo>
                  <a:lnTo>
                    <a:pt x="868" y="303"/>
                  </a:lnTo>
                  <a:lnTo>
                    <a:pt x="868" y="300"/>
                  </a:lnTo>
                  <a:lnTo>
                    <a:pt x="868" y="300"/>
                  </a:lnTo>
                  <a:lnTo>
                    <a:pt x="866" y="297"/>
                  </a:lnTo>
                  <a:lnTo>
                    <a:pt x="868" y="294"/>
                  </a:lnTo>
                  <a:lnTo>
                    <a:pt x="869" y="291"/>
                  </a:lnTo>
                  <a:lnTo>
                    <a:pt x="872" y="289"/>
                  </a:lnTo>
                  <a:lnTo>
                    <a:pt x="872" y="289"/>
                  </a:lnTo>
                  <a:lnTo>
                    <a:pt x="873" y="289"/>
                  </a:lnTo>
                  <a:lnTo>
                    <a:pt x="875" y="287"/>
                  </a:lnTo>
                  <a:lnTo>
                    <a:pt x="873" y="284"/>
                  </a:lnTo>
                  <a:lnTo>
                    <a:pt x="872" y="283"/>
                  </a:lnTo>
                  <a:lnTo>
                    <a:pt x="872" y="283"/>
                  </a:lnTo>
                  <a:lnTo>
                    <a:pt x="865" y="277"/>
                  </a:lnTo>
                  <a:lnTo>
                    <a:pt x="861" y="273"/>
                  </a:lnTo>
                  <a:lnTo>
                    <a:pt x="859" y="270"/>
                  </a:lnTo>
                  <a:lnTo>
                    <a:pt x="859" y="270"/>
                  </a:lnTo>
                  <a:lnTo>
                    <a:pt x="859" y="262"/>
                  </a:lnTo>
                  <a:lnTo>
                    <a:pt x="859" y="256"/>
                  </a:lnTo>
                  <a:lnTo>
                    <a:pt x="859" y="253"/>
                  </a:lnTo>
                  <a:lnTo>
                    <a:pt x="859" y="253"/>
                  </a:lnTo>
                  <a:lnTo>
                    <a:pt x="859" y="246"/>
                  </a:lnTo>
                  <a:lnTo>
                    <a:pt x="859" y="237"/>
                  </a:lnTo>
                  <a:lnTo>
                    <a:pt x="859" y="237"/>
                  </a:lnTo>
                  <a:lnTo>
                    <a:pt x="859" y="234"/>
                  </a:lnTo>
                  <a:lnTo>
                    <a:pt x="861" y="230"/>
                  </a:lnTo>
                  <a:lnTo>
                    <a:pt x="863" y="222"/>
                  </a:lnTo>
                  <a:lnTo>
                    <a:pt x="863" y="222"/>
                  </a:lnTo>
                  <a:lnTo>
                    <a:pt x="863" y="219"/>
                  </a:lnTo>
                  <a:lnTo>
                    <a:pt x="862" y="215"/>
                  </a:lnTo>
                  <a:lnTo>
                    <a:pt x="859" y="210"/>
                  </a:lnTo>
                  <a:lnTo>
                    <a:pt x="854" y="206"/>
                  </a:lnTo>
                  <a:lnTo>
                    <a:pt x="851" y="203"/>
                  </a:lnTo>
                  <a:lnTo>
                    <a:pt x="851" y="203"/>
                  </a:lnTo>
                  <a:lnTo>
                    <a:pt x="848" y="200"/>
                  </a:lnTo>
                  <a:lnTo>
                    <a:pt x="848" y="198"/>
                  </a:lnTo>
                  <a:lnTo>
                    <a:pt x="851" y="195"/>
                  </a:lnTo>
                  <a:lnTo>
                    <a:pt x="855" y="190"/>
                  </a:lnTo>
                  <a:lnTo>
                    <a:pt x="855" y="190"/>
                  </a:lnTo>
                  <a:lnTo>
                    <a:pt x="858" y="188"/>
                  </a:lnTo>
                  <a:lnTo>
                    <a:pt x="859" y="185"/>
                  </a:lnTo>
                  <a:lnTo>
                    <a:pt x="862" y="176"/>
                  </a:lnTo>
                  <a:lnTo>
                    <a:pt x="862" y="169"/>
                  </a:lnTo>
                  <a:lnTo>
                    <a:pt x="862" y="163"/>
                  </a:lnTo>
                  <a:lnTo>
                    <a:pt x="862" y="163"/>
                  </a:lnTo>
                  <a:lnTo>
                    <a:pt x="859" y="161"/>
                  </a:lnTo>
                  <a:lnTo>
                    <a:pt x="854" y="159"/>
                  </a:lnTo>
                  <a:lnTo>
                    <a:pt x="848" y="158"/>
                  </a:lnTo>
                  <a:lnTo>
                    <a:pt x="842" y="156"/>
                  </a:lnTo>
                  <a:lnTo>
                    <a:pt x="842" y="156"/>
                  </a:lnTo>
                  <a:lnTo>
                    <a:pt x="826" y="156"/>
                  </a:lnTo>
                  <a:lnTo>
                    <a:pt x="812" y="155"/>
                  </a:lnTo>
                  <a:lnTo>
                    <a:pt x="812" y="155"/>
                  </a:lnTo>
                  <a:lnTo>
                    <a:pt x="808" y="156"/>
                  </a:lnTo>
                  <a:lnTo>
                    <a:pt x="807" y="158"/>
                  </a:lnTo>
                  <a:lnTo>
                    <a:pt x="802" y="165"/>
                  </a:lnTo>
                  <a:lnTo>
                    <a:pt x="802" y="165"/>
                  </a:lnTo>
                  <a:lnTo>
                    <a:pt x="798" y="173"/>
                  </a:lnTo>
                  <a:lnTo>
                    <a:pt x="795" y="180"/>
                  </a:lnTo>
                  <a:lnTo>
                    <a:pt x="792" y="188"/>
                  </a:lnTo>
                  <a:lnTo>
                    <a:pt x="792" y="188"/>
                  </a:lnTo>
                  <a:lnTo>
                    <a:pt x="791" y="190"/>
                  </a:lnTo>
                  <a:lnTo>
                    <a:pt x="788" y="193"/>
                  </a:lnTo>
                  <a:lnTo>
                    <a:pt x="782" y="199"/>
                  </a:lnTo>
                  <a:lnTo>
                    <a:pt x="771" y="203"/>
                  </a:lnTo>
                  <a:lnTo>
                    <a:pt x="771" y="203"/>
                  </a:lnTo>
                  <a:lnTo>
                    <a:pt x="767" y="206"/>
                  </a:lnTo>
                  <a:lnTo>
                    <a:pt x="764" y="210"/>
                  </a:lnTo>
                  <a:lnTo>
                    <a:pt x="762" y="215"/>
                  </a:lnTo>
                  <a:lnTo>
                    <a:pt x="764" y="217"/>
                  </a:lnTo>
                  <a:lnTo>
                    <a:pt x="764" y="217"/>
                  </a:lnTo>
                  <a:lnTo>
                    <a:pt x="767" y="219"/>
                  </a:lnTo>
                  <a:lnTo>
                    <a:pt x="768" y="219"/>
                  </a:lnTo>
                  <a:lnTo>
                    <a:pt x="771" y="219"/>
                  </a:lnTo>
                  <a:lnTo>
                    <a:pt x="772" y="220"/>
                  </a:lnTo>
                  <a:lnTo>
                    <a:pt x="772" y="220"/>
                  </a:lnTo>
                  <a:lnTo>
                    <a:pt x="774" y="222"/>
                  </a:lnTo>
                  <a:lnTo>
                    <a:pt x="774" y="226"/>
                  </a:lnTo>
                  <a:lnTo>
                    <a:pt x="771" y="233"/>
                  </a:lnTo>
                  <a:lnTo>
                    <a:pt x="771" y="233"/>
                  </a:lnTo>
                  <a:lnTo>
                    <a:pt x="771" y="234"/>
                  </a:lnTo>
                  <a:lnTo>
                    <a:pt x="771" y="236"/>
                  </a:lnTo>
                  <a:lnTo>
                    <a:pt x="771" y="237"/>
                  </a:lnTo>
                  <a:lnTo>
                    <a:pt x="770" y="240"/>
                  </a:lnTo>
                  <a:lnTo>
                    <a:pt x="770" y="240"/>
                  </a:lnTo>
                  <a:lnTo>
                    <a:pt x="767" y="243"/>
                  </a:lnTo>
                  <a:lnTo>
                    <a:pt x="765" y="246"/>
                  </a:lnTo>
                  <a:lnTo>
                    <a:pt x="764" y="249"/>
                  </a:lnTo>
                  <a:lnTo>
                    <a:pt x="765" y="252"/>
                  </a:lnTo>
                  <a:lnTo>
                    <a:pt x="765" y="252"/>
                  </a:lnTo>
                  <a:lnTo>
                    <a:pt x="768" y="253"/>
                  </a:lnTo>
                  <a:lnTo>
                    <a:pt x="772" y="254"/>
                  </a:lnTo>
                  <a:lnTo>
                    <a:pt x="784" y="259"/>
                  </a:lnTo>
                  <a:lnTo>
                    <a:pt x="784" y="259"/>
                  </a:lnTo>
                  <a:lnTo>
                    <a:pt x="787" y="260"/>
                  </a:lnTo>
                  <a:lnTo>
                    <a:pt x="788" y="264"/>
                  </a:lnTo>
                  <a:lnTo>
                    <a:pt x="788" y="267"/>
                  </a:lnTo>
                  <a:lnTo>
                    <a:pt x="791" y="271"/>
                  </a:lnTo>
                  <a:lnTo>
                    <a:pt x="791" y="271"/>
                  </a:lnTo>
                  <a:lnTo>
                    <a:pt x="794" y="273"/>
                  </a:lnTo>
                  <a:lnTo>
                    <a:pt x="797" y="274"/>
                  </a:lnTo>
                  <a:lnTo>
                    <a:pt x="798" y="274"/>
                  </a:lnTo>
                  <a:lnTo>
                    <a:pt x="801" y="276"/>
                  </a:lnTo>
                  <a:lnTo>
                    <a:pt x="801" y="276"/>
                  </a:lnTo>
                  <a:lnTo>
                    <a:pt x="799" y="280"/>
                  </a:lnTo>
                  <a:lnTo>
                    <a:pt x="797" y="286"/>
                  </a:lnTo>
                  <a:lnTo>
                    <a:pt x="794" y="290"/>
                  </a:lnTo>
                  <a:lnTo>
                    <a:pt x="791" y="291"/>
                  </a:lnTo>
                  <a:lnTo>
                    <a:pt x="791" y="291"/>
                  </a:lnTo>
                  <a:lnTo>
                    <a:pt x="787" y="290"/>
                  </a:lnTo>
                  <a:lnTo>
                    <a:pt x="781" y="286"/>
                  </a:lnTo>
                  <a:lnTo>
                    <a:pt x="771" y="277"/>
                  </a:lnTo>
                  <a:lnTo>
                    <a:pt x="771" y="277"/>
                  </a:lnTo>
                  <a:lnTo>
                    <a:pt x="760" y="271"/>
                  </a:lnTo>
                  <a:lnTo>
                    <a:pt x="745" y="266"/>
                  </a:lnTo>
                  <a:lnTo>
                    <a:pt x="745" y="266"/>
                  </a:lnTo>
                  <a:lnTo>
                    <a:pt x="734" y="262"/>
                  </a:lnTo>
                  <a:lnTo>
                    <a:pt x="730" y="260"/>
                  </a:lnTo>
                  <a:lnTo>
                    <a:pt x="724" y="257"/>
                  </a:lnTo>
                  <a:lnTo>
                    <a:pt x="724" y="257"/>
                  </a:lnTo>
                  <a:lnTo>
                    <a:pt x="717" y="253"/>
                  </a:lnTo>
                  <a:lnTo>
                    <a:pt x="711" y="250"/>
                  </a:lnTo>
                  <a:lnTo>
                    <a:pt x="704" y="249"/>
                  </a:lnTo>
                  <a:lnTo>
                    <a:pt x="694" y="249"/>
                  </a:lnTo>
                  <a:lnTo>
                    <a:pt x="694" y="249"/>
                  </a:lnTo>
                  <a:lnTo>
                    <a:pt x="684" y="249"/>
                  </a:lnTo>
                  <a:lnTo>
                    <a:pt x="676" y="247"/>
                  </a:lnTo>
                  <a:lnTo>
                    <a:pt x="670" y="246"/>
                  </a:lnTo>
                  <a:lnTo>
                    <a:pt x="664" y="246"/>
                  </a:lnTo>
                  <a:lnTo>
                    <a:pt x="664" y="246"/>
                  </a:lnTo>
                  <a:lnTo>
                    <a:pt x="661" y="246"/>
                  </a:lnTo>
                  <a:lnTo>
                    <a:pt x="660" y="243"/>
                  </a:lnTo>
                  <a:lnTo>
                    <a:pt x="657" y="240"/>
                  </a:lnTo>
                  <a:lnTo>
                    <a:pt x="653" y="237"/>
                  </a:lnTo>
                  <a:lnTo>
                    <a:pt x="653" y="237"/>
                  </a:lnTo>
                  <a:lnTo>
                    <a:pt x="642" y="232"/>
                  </a:lnTo>
                  <a:lnTo>
                    <a:pt x="637" y="230"/>
                  </a:lnTo>
                  <a:lnTo>
                    <a:pt x="633" y="232"/>
                  </a:lnTo>
                  <a:lnTo>
                    <a:pt x="633" y="232"/>
                  </a:lnTo>
                  <a:lnTo>
                    <a:pt x="632" y="234"/>
                  </a:lnTo>
                  <a:lnTo>
                    <a:pt x="632" y="239"/>
                  </a:lnTo>
                  <a:lnTo>
                    <a:pt x="633" y="242"/>
                  </a:lnTo>
                  <a:lnTo>
                    <a:pt x="639" y="244"/>
                  </a:lnTo>
                  <a:lnTo>
                    <a:pt x="639" y="244"/>
                  </a:lnTo>
                  <a:lnTo>
                    <a:pt x="642" y="246"/>
                  </a:lnTo>
                  <a:lnTo>
                    <a:pt x="644" y="247"/>
                  </a:lnTo>
                  <a:lnTo>
                    <a:pt x="646" y="249"/>
                  </a:lnTo>
                  <a:lnTo>
                    <a:pt x="650" y="249"/>
                  </a:lnTo>
                  <a:lnTo>
                    <a:pt x="650" y="249"/>
                  </a:lnTo>
                  <a:lnTo>
                    <a:pt x="654" y="249"/>
                  </a:lnTo>
                  <a:lnTo>
                    <a:pt x="659" y="250"/>
                  </a:lnTo>
                  <a:lnTo>
                    <a:pt x="660" y="253"/>
                  </a:lnTo>
                  <a:lnTo>
                    <a:pt x="660" y="256"/>
                  </a:lnTo>
                  <a:lnTo>
                    <a:pt x="660" y="256"/>
                  </a:lnTo>
                  <a:lnTo>
                    <a:pt x="660" y="260"/>
                  </a:lnTo>
                  <a:lnTo>
                    <a:pt x="663" y="264"/>
                  </a:lnTo>
                  <a:lnTo>
                    <a:pt x="667" y="270"/>
                  </a:lnTo>
                  <a:lnTo>
                    <a:pt x="667" y="270"/>
                  </a:lnTo>
                  <a:lnTo>
                    <a:pt x="669" y="273"/>
                  </a:lnTo>
                  <a:lnTo>
                    <a:pt x="669" y="276"/>
                  </a:lnTo>
                  <a:lnTo>
                    <a:pt x="666" y="277"/>
                  </a:lnTo>
                  <a:lnTo>
                    <a:pt x="663" y="279"/>
                  </a:lnTo>
                  <a:lnTo>
                    <a:pt x="663" y="279"/>
                  </a:lnTo>
                  <a:lnTo>
                    <a:pt x="653" y="280"/>
                  </a:lnTo>
                  <a:lnTo>
                    <a:pt x="652" y="281"/>
                  </a:lnTo>
                  <a:lnTo>
                    <a:pt x="652" y="284"/>
                  </a:lnTo>
                  <a:lnTo>
                    <a:pt x="652" y="284"/>
                  </a:lnTo>
                  <a:lnTo>
                    <a:pt x="653" y="287"/>
                  </a:lnTo>
                  <a:lnTo>
                    <a:pt x="652" y="289"/>
                  </a:lnTo>
                  <a:lnTo>
                    <a:pt x="647" y="289"/>
                  </a:lnTo>
                  <a:lnTo>
                    <a:pt x="643" y="287"/>
                  </a:lnTo>
                  <a:lnTo>
                    <a:pt x="643" y="287"/>
                  </a:lnTo>
                  <a:lnTo>
                    <a:pt x="640" y="286"/>
                  </a:lnTo>
                  <a:lnTo>
                    <a:pt x="640" y="283"/>
                  </a:lnTo>
                  <a:lnTo>
                    <a:pt x="642" y="280"/>
                  </a:lnTo>
                  <a:lnTo>
                    <a:pt x="643" y="277"/>
                  </a:lnTo>
                  <a:lnTo>
                    <a:pt x="643" y="277"/>
                  </a:lnTo>
                  <a:lnTo>
                    <a:pt x="644" y="277"/>
                  </a:lnTo>
                  <a:lnTo>
                    <a:pt x="643" y="276"/>
                  </a:lnTo>
                  <a:lnTo>
                    <a:pt x="642" y="274"/>
                  </a:lnTo>
                  <a:lnTo>
                    <a:pt x="633" y="270"/>
                  </a:lnTo>
                  <a:lnTo>
                    <a:pt x="633" y="270"/>
                  </a:lnTo>
                  <a:lnTo>
                    <a:pt x="629" y="271"/>
                  </a:lnTo>
                  <a:lnTo>
                    <a:pt x="622" y="276"/>
                  </a:lnTo>
                  <a:lnTo>
                    <a:pt x="609" y="283"/>
                  </a:lnTo>
                  <a:lnTo>
                    <a:pt x="609" y="283"/>
                  </a:lnTo>
                  <a:lnTo>
                    <a:pt x="605" y="283"/>
                  </a:lnTo>
                  <a:lnTo>
                    <a:pt x="597" y="283"/>
                  </a:lnTo>
                  <a:lnTo>
                    <a:pt x="590" y="281"/>
                  </a:lnTo>
                  <a:lnTo>
                    <a:pt x="582" y="283"/>
                  </a:lnTo>
                  <a:lnTo>
                    <a:pt x="582" y="283"/>
                  </a:lnTo>
                  <a:lnTo>
                    <a:pt x="575" y="286"/>
                  </a:lnTo>
                  <a:lnTo>
                    <a:pt x="572" y="290"/>
                  </a:lnTo>
                  <a:lnTo>
                    <a:pt x="569" y="293"/>
                  </a:lnTo>
                  <a:lnTo>
                    <a:pt x="569" y="294"/>
                  </a:lnTo>
                  <a:lnTo>
                    <a:pt x="568" y="294"/>
                  </a:lnTo>
                  <a:lnTo>
                    <a:pt x="568" y="294"/>
                  </a:lnTo>
                  <a:lnTo>
                    <a:pt x="556" y="294"/>
                  </a:lnTo>
                  <a:lnTo>
                    <a:pt x="551" y="293"/>
                  </a:lnTo>
                  <a:lnTo>
                    <a:pt x="545" y="291"/>
                  </a:lnTo>
                  <a:lnTo>
                    <a:pt x="545" y="291"/>
                  </a:lnTo>
                  <a:lnTo>
                    <a:pt x="543" y="290"/>
                  </a:lnTo>
                  <a:lnTo>
                    <a:pt x="543" y="289"/>
                  </a:lnTo>
                  <a:lnTo>
                    <a:pt x="549" y="287"/>
                  </a:lnTo>
                  <a:lnTo>
                    <a:pt x="549" y="287"/>
                  </a:lnTo>
                  <a:lnTo>
                    <a:pt x="552" y="287"/>
                  </a:lnTo>
                  <a:lnTo>
                    <a:pt x="555" y="287"/>
                  </a:lnTo>
                  <a:lnTo>
                    <a:pt x="555" y="286"/>
                  </a:lnTo>
                  <a:lnTo>
                    <a:pt x="553" y="283"/>
                  </a:lnTo>
                  <a:lnTo>
                    <a:pt x="553" y="283"/>
                  </a:lnTo>
                  <a:lnTo>
                    <a:pt x="552" y="280"/>
                  </a:lnTo>
                  <a:lnTo>
                    <a:pt x="553" y="277"/>
                  </a:lnTo>
                  <a:lnTo>
                    <a:pt x="556" y="274"/>
                  </a:lnTo>
                  <a:lnTo>
                    <a:pt x="556" y="271"/>
                  </a:lnTo>
                  <a:lnTo>
                    <a:pt x="556" y="271"/>
                  </a:lnTo>
                  <a:lnTo>
                    <a:pt x="556" y="271"/>
                  </a:lnTo>
                  <a:lnTo>
                    <a:pt x="553" y="271"/>
                  </a:lnTo>
                  <a:lnTo>
                    <a:pt x="546" y="273"/>
                  </a:lnTo>
                  <a:lnTo>
                    <a:pt x="539" y="276"/>
                  </a:lnTo>
                  <a:lnTo>
                    <a:pt x="535" y="279"/>
                  </a:lnTo>
                  <a:lnTo>
                    <a:pt x="535" y="279"/>
                  </a:lnTo>
                  <a:lnTo>
                    <a:pt x="533" y="281"/>
                  </a:lnTo>
                  <a:lnTo>
                    <a:pt x="533" y="283"/>
                  </a:lnTo>
                  <a:lnTo>
                    <a:pt x="533" y="286"/>
                  </a:lnTo>
                  <a:lnTo>
                    <a:pt x="532" y="287"/>
                  </a:lnTo>
                  <a:lnTo>
                    <a:pt x="532" y="287"/>
                  </a:lnTo>
                  <a:lnTo>
                    <a:pt x="529" y="287"/>
                  </a:lnTo>
                  <a:lnTo>
                    <a:pt x="528" y="287"/>
                  </a:lnTo>
                  <a:lnTo>
                    <a:pt x="526" y="284"/>
                  </a:lnTo>
                  <a:lnTo>
                    <a:pt x="525" y="283"/>
                  </a:lnTo>
                  <a:lnTo>
                    <a:pt x="525" y="283"/>
                  </a:lnTo>
                  <a:lnTo>
                    <a:pt x="518" y="283"/>
                  </a:lnTo>
                  <a:lnTo>
                    <a:pt x="506" y="286"/>
                  </a:lnTo>
                  <a:lnTo>
                    <a:pt x="495" y="290"/>
                  </a:lnTo>
                  <a:lnTo>
                    <a:pt x="491" y="291"/>
                  </a:lnTo>
                  <a:lnTo>
                    <a:pt x="488" y="294"/>
                  </a:lnTo>
                  <a:lnTo>
                    <a:pt x="488" y="294"/>
                  </a:lnTo>
                  <a:lnTo>
                    <a:pt x="484" y="297"/>
                  </a:lnTo>
                  <a:lnTo>
                    <a:pt x="478" y="300"/>
                  </a:lnTo>
                  <a:lnTo>
                    <a:pt x="474" y="301"/>
                  </a:lnTo>
                  <a:lnTo>
                    <a:pt x="472" y="304"/>
                  </a:lnTo>
                  <a:lnTo>
                    <a:pt x="472" y="304"/>
                  </a:lnTo>
                  <a:lnTo>
                    <a:pt x="472" y="304"/>
                  </a:lnTo>
                  <a:lnTo>
                    <a:pt x="471" y="306"/>
                  </a:lnTo>
                  <a:lnTo>
                    <a:pt x="465" y="307"/>
                  </a:lnTo>
                  <a:lnTo>
                    <a:pt x="459" y="307"/>
                  </a:lnTo>
                  <a:lnTo>
                    <a:pt x="455" y="308"/>
                  </a:lnTo>
                  <a:lnTo>
                    <a:pt x="455" y="308"/>
                  </a:lnTo>
                  <a:lnTo>
                    <a:pt x="454" y="310"/>
                  </a:lnTo>
                  <a:lnTo>
                    <a:pt x="452" y="311"/>
                  </a:lnTo>
                  <a:lnTo>
                    <a:pt x="452" y="317"/>
                  </a:lnTo>
                  <a:lnTo>
                    <a:pt x="452" y="321"/>
                  </a:lnTo>
                  <a:lnTo>
                    <a:pt x="451" y="326"/>
                  </a:lnTo>
                  <a:lnTo>
                    <a:pt x="451" y="326"/>
                  </a:lnTo>
                  <a:lnTo>
                    <a:pt x="450" y="327"/>
                  </a:lnTo>
                  <a:lnTo>
                    <a:pt x="447" y="328"/>
                  </a:lnTo>
                  <a:lnTo>
                    <a:pt x="440" y="330"/>
                  </a:lnTo>
                  <a:lnTo>
                    <a:pt x="424" y="330"/>
                  </a:lnTo>
                  <a:lnTo>
                    <a:pt x="424" y="330"/>
                  </a:lnTo>
                  <a:lnTo>
                    <a:pt x="422" y="328"/>
                  </a:lnTo>
                  <a:lnTo>
                    <a:pt x="420" y="328"/>
                  </a:lnTo>
                  <a:lnTo>
                    <a:pt x="417" y="324"/>
                  </a:lnTo>
                  <a:lnTo>
                    <a:pt x="414" y="320"/>
                  </a:lnTo>
                  <a:lnTo>
                    <a:pt x="411" y="317"/>
                  </a:lnTo>
                  <a:lnTo>
                    <a:pt x="411" y="317"/>
                  </a:lnTo>
                  <a:lnTo>
                    <a:pt x="410" y="316"/>
                  </a:lnTo>
                  <a:lnTo>
                    <a:pt x="408" y="313"/>
                  </a:lnTo>
                  <a:lnTo>
                    <a:pt x="411" y="307"/>
                  </a:lnTo>
                  <a:lnTo>
                    <a:pt x="411" y="307"/>
                  </a:lnTo>
                  <a:lnTo>
                    <a:pt x="413" y="306"/>
                  </a:lnTo>
                  <a:lnTo>
                    <a:pt x="415" y="306"/>
                  </a:lnTo>
                  <a:lnTo>
                    <a:pt x="418" y="304"/>
                  </a:lnTo>
                  <a:lnTo>
                    <a:pt x="422" y="303"/>
                  </a:lnTo>
                  <a:lnTo>
                    <a:pt x="422" y="303"/>
                  </a:lnTo>
                  <a:lnTo>
                    <a:pt x="427" y="301"/>
                  </a:lnTo>
                  <a:lnTo>
                    <a:pt x="431" y="303"/>
                  </a:lnTo>
                  <a:lnTo>
                    <a:pt x="434" y="303"/>
                  </a:lnTo>
                  <a:lnTo>
                    <a:pt x="437" y="303"/>
                  </a:lnTo>
                  <a:lnTo>
                    <a:pt x="437" y="303"/>
                  </a:lnTo>
                  <a:lnTo>
                    <a:pt x="437" y="301"/>
                  </a:lnTo>
                  <a:lnTo>
                    <a:pt x="435" y="300"/>
                  </a:lnTo>
                  <a:lnTo>
                    <a:pt x="432" y="296"/>
                  </a:lnTo>
                  <a:lnTo>
                    <a:pt x="428" y="291"/>
                  </a:lnTo>
                  <a:lnTo>
                    <a:pt x="427" y="287"/>
                  </a:lnTo>
                  <a:lnTo>
                    <a:pt x="427" y="287"/>
                  </a:lnTo>
                  <a:lnTo>
                    <a:pt x="425" y="284"/>
                  </a:lnTo>
                  <a:lnTo>
                    <a:pt x="424" y="283"/>
                  </a:lnTo>
                  <a:lnTo>
                    <a:pt x="418" y="281"/>
                  </a:lnTo>
                  <a:lnTo>
                    <a:pt x="413" y="280"/>
                  </a:lnTo>
                  <a:lnTo>
                    <a:pt x="407" y="281"/>
                  </a:lnTo>
                  <a:lnTo>
                    <a:pt x="407" y="281"/>
                  </a:lnTo>
                  <a:lnTo>
                    <a:pt x="401" y="281"/>
                  </a:lnTo>
                  <a:lnTo>
                    <a:pt x="395" y="281"/>
                  </a:lnTo>
                  <a:lnTo>
                    <a:pt x="387" y="279"/>
                  </a:lnTo>
                  <a:lnTo>
                    <a:pt x="387" y="279"/>
                  </a:lnTo>
                  <a:lnTo>
                    <a:pt x="384" y="279"/>
                  </a:lnTo>
                  <a:lnTo>
                    <a:pt x="383" y="280"/>
                  </a:lnTo>
                  <a:lnTo>
                    <a:pt x="385" y="283"/>
                  </a:lnTo>
                  <a:lnTo>
                    <a:pt x="390" y="286"/>
                  </a:lnTo>
                  <a:lnTo>
                    <a:pt x="390" y="286"/>
                  </a:lnTo>
                  <a:lnTo>
                    <a:pt x="393" y="287"/>
                  </a:lnTo>
                  <a:lnTo>
                    <a:pt x="394" y="290"/>
                  </a:lnTo>
                  <a:lnTo>
                    <a:pt x="394" y="293"/>
                  </a:lnTo>
                  <a:lnTo>
                    <a:pt x="394" y="296"/>
                  </a:lnTo>
                  <a:lnTo>
                    <a:pt x="394" y="296"/>
                  </a:lnTo>
                  <a:lnTo>
                    <a:pt x="394" y="300"/>
                  </a:lnTo>
                  <a:lnTo>
                    <a:pt x="393" y="304"/>
                  </a:lnTo>
                  <a:lnTo>
                    <a:pt x="388" y="314"/>
                  </a:lnTo>
                  <a:lnTo>
                    <a:pt x="388" y="314"/>
                  </a:lnTo>
                  <a:lnTo>
                    <a:pt x="385" y="317"/>
                  </a:lnTo>
                  <a:lnTo>
                    <a:pt x="387" y="320"/>
                  </a:lnTo>
                  <a:lnTo>
                    <a:pt x="388" y="320"/>
                  </a:lnTo>
                  <a:lnTo>
                    <a:pt x="393" y="320"/>
                  </a:lnTo>
                  <a:lnTo>
                    <a:pt x="393" y="320"/>
                  </a:lnTo>
                  <a:lnTo>
                    <a:pt x="395" y="320"/>
                  </a:lnTo>
                  <a:lnTo>
                    <a:pt x="397" y="321"/>
                  </a:lnTo>
                  <a:lnTo>
                    <a:pt x="398" y="324"/>
                  </a:lnTo>
                  <a:lnTo>
                    <a:pt x="398" y="334"/>
                  </a:lnTo>
                  <a:lnTo>
                    <a:pt x="398" y="334"/>
                  </a:lnTo>
                  <a:lnTo>
                    <a:pt x="398" y="338"/>
                  </a:lnTo>
                  <a:lnTo>
                    <a:pt x="397" y="341"/>
                  </a:lnTo>
                  <a:lnTo>
                    <a:pt x="394" y="344"/>
                  </a:lnTo>
                  <a:lnTo>
                    <a:pt x="394" y="347"/>
                  </a:lnTo>
                  <a:lnTo>
                    <a:pt x="394" y="347"/>
                  </a:lnTo>
                  <a:lnTo>
                    <a:pt x="393" y="348"/>
                  </a:lnTo>
                  <a:lnTo>
                    <a:pt x="391" y="347"/>
                  </a:lnTo>
                  <a:lnTo>
                    <a:pt x="388" y="345"/>
                  </a:lnTo>
                  <a:lnTo>
                    <a:pt x="387" y="345"/>
                  </a:lnTo>
                  <a:lnTo>
                    <a:pt x="387" y="345"/>
                  </a:lnTo>
                  <a:lnTo>
                    <a:pt x="385" y="347"/>
                  </a:lnTo>
                  <a:lnTo>
                    <a:pt x="384" y="345"/>
                  </a:lnTo>
                  <a:lnTo>
                    <a:pt x="383" y="341"/>
                  </a:lnTo>
                  <a:lnTo>
                    <a:pt x="383" y="341"/>
                  </a:lnTo>
                  <a:lnTo>
                    <a:pt x="380" y="340"/>
                  </a:lnTo>
                  <a:lnTo>
                    <a:pt x="376" y="338"/>
                  </a:lnTo>
                  <a:lnTo>
                    <a:pt x="366" y="338"/>
                  </a:lnTo>
                  <a:lnTo>
                    <a:pt x="366" y="338"/>
                  </a:lnTo>
                  <a:lnTo>
                    <a:pt x="363" y="338"/>
                  </a:lnTo>
                  <a:lnTo>
                    <a:pt x="360" y="338"/>
                  </a:lnTo>
                  <a:lnTo>
                    <a:pt x="356" y="343"/>
                  </a:lnTo>
                  <a:lnTo>
                    <a:pt x="356" y="343"/>
                  </a:lnTo>
                  <a:lnTo>
                    <a:pt x="353" y="345"/>
                  </a:lnTo>
                  <a:lnTo>
                    <a:pt x="350" y="348"/>
                  </a:lnTo>
                  <a:lnTo>
                    <a:pt x="341" y="350"/>
                  </a:lnTo>
                  <a:lnTo>
                    <a:pt x="341" y="350"/>
                  </a:lnTo>
                  <a:lnTo>
                    <a:pt x="339" y="351"/>
                  </a:lnTo>
                  <a:lnTo>
                    <a:pt x="334" y="354"/>
                  </a:lnTo>
                  <a:lnTo>
                    <a:pt x="326" y="361"/>
                  </a:lnTo>
                  <a:lnTo>
                    <a:pt x="326" y="361"/>
                  </a:lnTo>
                  <a:lnTo>
                    <a:pt x="324" y="363"/>
                  </a:lnTo>
                  <a:lnTo>
                    <a:pt x="323" y="367"/>
                  </a:lnTo>
                  <a:lnTo>
                    <a:pt x="324" y="370"/>
                  </a:lnTo>
                  <a:lnTo>
                    <a:pt x="327" y="374"/>
                  </a:lnTo>
                  <a:lnTo>
                    <a:pt x="327" y="374"/>
                  </a:lnTo>
                  <a:lnTo>
                    <a:pt x="331" y="378"/>
                  </a:lnTo>
                  <a:lnTo>
                    <a:pt x="333" y="382"/>
                  </a:lnTo>
                  <a:lnTo>
                    <a:pt x="334" y="385"/>
                  </a:lnTo>
                  <a:lnTo>
                    <a:pt x="334" y="387"/>
                  </a:lnTo>
                  <a:lnTo>
                    <a:pt x="334" y="387"/>
                  </a:lnTo>
                  <a:lnTo>
                    <a:pt x="333" y="388"/>
                  </a:lnTo>
                  <a:lnTo>
                    <a:pt x="331" y="388"/>
                  </a:lnTo>
                  <a:lnTo>
                    <a:pt x="324" y="390"/>
                  </a:lnTo>
                  <a:lnTo>
                    <a:pt x="319" y="388"/>
                  </a:lnTo>
                  <a:lnTo>
                    <a:pt x="314" y="385"/>
                  </a:lnTo>
                  <a:lnTo>
                    <a:pt x="314" y="385"/>
                  </a:lnTo>
                  <a:lnTo>
                    <a:pt x="312" y="384"/>
                  </a:lnTo>
                  <a:lnTo>
                    <a:pt x="307" y="382"/>
                  </a:lnTo>
                  <a:lnTo>
                    <a:pt x="299" y="382"/>
                  </a:lnTo>
                  <a:lnTo>
                    <a:pt x="299" y="382"/>
                  </a:lnTo>
                  <a:lnTo>
                    <a:pt x="294" y="381"/>
                  </a:lnTo>
                  <a:lnTo>
                    <a:pt x="289" y="377"/>
                  </a:lnTo>
                  <a:lnTo>
                    <a:pt x="284" y="372"/>
                  </a:lnTo>
                  <a:lnTo>
                    <a:pt x="280" y="371"/>
                  </a:lnTo>
                  <a:lnTo>
                    <a:pt x="280" y="371"/>
                  </a:lnTo>
                  <a:lnTo>
                    <a:pt x="276" y="372"/>
                  </a:lnTo>
                  <a:lnTo>
                    <a:pt x="273" y="374"/>
                  </a:lnTo>
                  <a:lnTo>
                    <a:pt x="270" y="380"/>
                  </a:lnTo>
                  <a:lnTo>
                    <a:pt x="270" y="380"/>
                  </a:lnTo>
                  <a:lnTo>
                    <a:pt x="270" y="382"/>
                  </a:lnTo>
                  <a:lnTo>
                    <a:pt x="270" y="384"/>
                  </a:lnTo>
                  <a:lnTo>
                    <a:pt x="275" y="390"/>
                  </a:lnTo>
                  <a:lnTo>
                    <a:pt x="275" y="390"/>
                  </a:lnTo>
                  <a:lnTo>
                    <a:pt x="277" y="392"/>
                  </a:lnTo>
                  <a:lnTo>
                    <a:pt x="282" y="394"/>
                  </a:lnTo>
                  <a:lnTo>
                    <a:pt x="290" y="395"/>
                  </a:lnTo>
                  <a:lnTo>
                    <a:pt x="290" y="395"/>
                  </a:lnTo>
                  <a:lnTo>
                    <a:pt x="293" y="397"/>
                  </a:lnTo>
                  <a:lnTo>
                    <a:pt x="293" y="398"/>
                  </a:lnTo>
                  <a:lnTo>
                    <a:pt x="292" y="405"/>
                  </a:lnTo>
                  <a:lnTo>
                    <a:pt x="292" y="405"/>
                  </a:lnTo>
                  <a:lnTo>
                    <a:pt x="290" y="407"/>
                  </a:lnTo>
                  <a:lnTo>
                    <a:pt x="286" y="408"/>
                  </a:lnTo>
                  <a:lnTo>
                    <a:pt x="283" y="408"/>
                  </a:lnTo>
                  <a:lnTo>
                    <a:pt x="280" y="407"/>
                  </a:lnTo>
                  <a:lnTo>
                    <a:pt x="280" y="407"/>
                  </a:lnTo>
                  <a:lnTo>
                    <a:pt x="277" y="405"/>
                  </a:lnTo>
                  <a:lnTo>
                    <a:pt x="273" y="405"/>
                  </a:lnTo>
                  <a:lnTo>
                    <a:pt x="269" y="404"/>
                  </a:lnTo>
                  <a:lnTo>
                    <a:pt x="267" y="404"/>
                  </a:lnTo>
                  <a:lnTo>
                    <a:pt x="267" y="402"/>
                  </a:lnTo>
                  <a:lnTo>
                    <a:pt x="267" y="402"/>
                  </a:lnTo>
                  <a:lnTo>
                    <a:pt x="266" y="400"/>
                  </a:lnTo>
                  <a:lnTo>
                    <a:pt x="263" y="397"/>
                  </a:lnTo>
                  <a:lnTo>
                    <a:pt x="257" y="395"/>
                  </a:lnTo>
                  <a:lnTo>
                    <a:pt x="253" y="394"/>
                  </a:lnTo>
                  <a:lnTo>
                    <a:pt x="253" y="394"/>
                  </a:lnTo>
                  <a:lnTo>
                    <a:pt x="247" y="394"/>
                  </a:lnTo>
                  <a:lnTo>
                    <a:pt x="246" y="392"/>
                  </a:lnTo>
                  <a:lnTo>
                    <a:pt x="245" y="390"/>
                  </a:lnTo>
                  <a:lnTo>
                    <a:pt x="245" y="385"/>
                  </a:lnTo>
                  <a:lnTo>
                    <a:pt x="245" y="385"/>
                  </a:lnTo>
                  <a:lnTo>
                    <a:pt x="243" y="381"/>
                  </a:lnTo>
                  <a:lnTo>
                    <a:pt x="242" y="378"/>
                  </a:lnTo>
                  <a:lnTo>
                    <a:pt x="240" y="375"/>
                  </a:lnTo>
                  <a:lnTo>
                    <a:pt x="240" y="374"/>
                  </a:lnTo>
                  <a:lnTo>
                    <a:pt x="240" y="374"/>
                  </a:lnTo>
                  <a:lnTo>
                    <a:pt x="239" y="368"/>
                  </a:lnTo>
                  <a:lnTo>
                    <a:pt x="239" y="365"/>
                  </a:lnTo>
                  <a:lnTo>
                    <a:pt x="240" y="363"/>
                  </a:lnTo>
                  <a:lnTo>
                    <a:pt x="240" y="363"/>
                  </a:lnTo>
                  <a:lnTo>
                    <a:pt x="243" y="361"/>
                  </a:lnTo>
                  <a:lnTo>
                    <a:pt x="243" y="358"/>
                  </a:lnTo>
                  <a:lnTo>
                    <a:pt x="242" y="353"/>
                  </a:lnTo>
                  <a:lnTo>
                    <a:pt x="242" y="353"/>
                  </a:lnTo>
                  <a:lnTo>
                    <a:pt x="240" y="350"/>
                  </a:lnTo>
                  <a:lnTo>
                    <a:pt x="238" y="347"/>
                  </a:lnTo>
                  <a:lnTo>
                    <a:pt x="235" y="345"/>
                  </a:lnTo>
                  <a:lnTo>
                    <a:pt x="230" y="344"/>
                  </a:lnTo>
                  <a:lnTo>
                    <a:pt x="230" y="344"/>
                  </a:lnTo>
                  <a:lnTo>
                    <a:pt x="226" y="343"/>
                  </a:lnTo>
                  <a:lnTo>
                    <a:pt x="225" y="341"/>
                  </a:lnTo>
                  <a:lnTo>
                    <a:pt x="223" y="338"/>
                  </a:lnTo>
                  <a:lnTo>
                    <a:pt x="220" y="337"/>
                  </a:lnTo>
                  <a:lnTo>
                    <a:pt x="220" y="337"/>
                  </a:lnTo>
                  <a:lnTo>
                    <a:pt x="216" y="334"/>
                  </a:lnTo>
                  <a:lnTo>
                    <a:pt x="211" y="331"/>
                  </a:lnTo>
                  <a:lnTo>
                    <a:pt x="206" y="327"/>
                  </a:lnTo>
                  <a:lnTo>
                    <a:pt x="205" y="324"/>
                  </a:lnTo>
                  <a:lnTo>
                    <a:pt x="205" y="324"/>
                  </a:lnTo>
                  <a:lnTo>
                    <a:pt x="203" y="321"/>
                  </a:lnTo>
                  <a:lnTo>
                    <a:pt x="201" y="320"/>
                  </a:lnTo>
                  <a:lnTo>
                    <a:pt x="198" y="320"/>
                  </a:lnTo>
                  <a:lnTo>
                    <a:pt x="199" y="318"/>
                  </a:lnTo>
                  <a:lnTo>
                    <a:pt x="199" y="318"/>
                  </a:lnTo>
                  <a:lnTo>
                    <a:pt x="201" y="318"/>
                  </a:lnTo>
                  <a:lnTo>
                    <a:pt x="205" y="318"/>
                  </a:lnTo>
                  <a:lnTo>
                    <a:pt x="208" y="321"/>
                  </a:lnTo>
                  <a:lnTo>
                    <a:pt x="212" y="323"/>
                  </a:lnTo>
                  <a:lnTo>
                    <a:pt x="212" y="323"/>
                  </a:lnTo>
                  <a:lnTo>
                    <a:pt x="215" y="327"/>
                  </a:lnTo>
                  <a:lnTo>
                    <a:pt x="220" y="328"/>
                  </a:lnTo>
                  <a:lnTo>
                    <a:pt x="226" y="331"/>
                  </a:lnTo>
                  <a:lnTo>
                    <a:pt x="233" y="333"/>
                  </a:lnTo>
                  <a:lnTo>
                    <a:pt x="233" y="333"/>
                  </a:lnTo>
                  <a:lnTo>
                    <a:pt x="242" y="334"/>
                  </a:lnTo>
                  <a:lnTo>
                    <a:pt x="247" y="337"/>
                  </a:lnTo>
                  <a:lnTo>
                    <a:pt x="253" y="340"/>
                  </a:lnTo>
                  <a:lnTo>
                    <a:pt x="262" y="341"/>
                  </a:lnTo>
                  <a:lnTo>
                    <a:pt x="262" y="341"/>
                  </a:lnTo>
                  <a:lnTo>
                    <a:pt x="299" y="348"/>
                  </a:lnTo>
                  <a:lnTo>
                    <a:pt x="299" y="348"/>
                  </a:lnTo>
                  <a:lnTo>
                    <a:pt x="306" y="348"/>
                  </a:lnTo>
                  <a:lnTo>
                    <a:pt x="313" y="347"/>
                  </a:lnTo>
                  <a:lnTo>
                    <a:pt x="320" y="344"/>
                  </a:lnTo>
                  <a:lnTo>
                    <a:pt x="327" y="340"/>
                  </a:lnTo>
                  <a:lnTo>
                    <a:pt x="339" y="333"/>
                  </a:lnTo>
                  <a:lnTo>
                    <a:pt x="346" y="327"/>
                  </a:lnTo>
                  <a:lnTo>
                    <a:pt x="346" y="327"/>
                  </a:lnTo>
                  <a:lnTo>
                    <a:pt x="347" y="326"/>
                  </a:lnTo>
                  <a:lnTo>
                    <a:pt x="347" y="323"/>
                  </a:lnTo>
                  <a:lnTo>
                    <a:pt x="347" y="317"/>
                  </a:lnTo>
                  <a:lnTo>
                    <a:pt x="344" y="308"/>
                  </a:lnTo>
                  <a:lnTo>
                    <a:pt x="344" y="308"/>
                  </a:lnTo>
                  <a:lnTo>
                    <a:pt x="343" y="306"/>
                  </a:lnTo>
                  <a:lnTo>
                    <a:pt x="340" y="304"/>
                  </a:lnTo>
                  <a:lnTo>
                    <a:pt x="337" y="303"/>
                  </a:lnTo>
                  <a:lnTo>
                    <a:pt x="336" y="301"/>
                  </a:lnTo>
                  <a:lnTo>
                    <a:pt x="336" y="301"/>
                  </a:lnTo>
                  <a:lnTo>
                    <a:pt x="333" y="299"/>
                  </a:lnTo>
                  <a:lnTo>
                    <a:pt x="330" y="296"/>
                  </a:lnTo>
                  <a:lnTo>
                    <a:pt x="327" y="294"/>
                  </a:lnTo>
                  <a:lnTo>
                    <a:pt x="321" y="293"/>
                  </a:lnTo>
                  <a:lnTo>
                    <a:pt x="321" y="293"/>
                  </a:lnTo>
                  <a:lnTo>
                    <a:pt x="317" y="291"/>
                  </a:lnTo>
                  <a:lnTo>
                    <a:pt x="314" y="290"/>
                  </a:lnTo>
                  <a:lnTo>
                    <a:pt x="312" y="287"/>
                  </a:lnTo>
                  <a:lnTo>
                    <a:pt x="309" y="286"/>
                  </a:lnTo>
                  <a:lnTo>
                    <a:pt x="309" y="286"/>
                  </a:lnTo>
                  <a:lnTo>
                    <a:pt x="304" y="286"/>
                  </a:lnTo>
                  <a:lnTo>
                    <a:pt x="300" y="284"/>
                  </a:lnTo>
                  <a:lnTo>
                    <a:pt x="284" y="274"/>
                  </a:lnTo>
                  <a:lnTo>
                    <a:pt x="284" y="274"/>
                  </a:lnTo>
                  <a:lnTo>
                    <a:pt x="273" y="267"/>
                  </a:lnTo>
                  <a:lnTo>
                    <a:pt x="262" y="263"/>
                  </a:lnTo>
                  <a:lnTo>
                    <a:pt x="253" y="260"/>
                  </a:lnTo>
                  <a:lnTo>
                    <a:pt x="247" y="259"/>
                  </a:lnTo>
                  <a:lnTo>
                    <a:pt x="247" y="259"/>
                  </a:lnTo>
                  <a:lnTo>
                    <a:pt x="243" y="260"/>
                  </a:lnTo>
                  <a:lnTo>
                    <a:pt x="240" y="260"/>
                  </a:lnTo>
                  <a:lnTo>
                    <a:pt x="239" y="259"/>
                  </a:lnTo>
                  <a:lnTo>
                    <a:pt x="239" y="259"/>
                  </a:lnTo>
                  <a:lnTo>
                    <a:pt x="238" y="256"/>
                  </a:lnTo>
                  <a:lnTo>
                    <a:pt x="233" y="256"/>
                  </a:lnTo>
                  <a:lnTo>
                    <a:pt x="230" y="256"/>
                  </a:lnTo>
                  <a:lnTo>
                    <a:pt x="228" y="259"/>
                  </a:lnTo>
                  <a:lnTo>
                    <a:pt x="228" y="259"/>
                  </a:lnTo>
                  <a:lnTo>
                    <a:pt x="225" y="259"/>
                  </a:lnTo>
                  <a:lnTo>
                    <a:pt x="222" y="259"/>
                  </a:lnTo>
                  <a:lnTo>
                    <a:pt x="218" y="257"/>
                  </a:lnTo>
                  <a:lnTo>
                    <a:pt x="213" y="257"/>
                  </a:lnTo>
                  <a:lnTo>
                    <a:pt x="213" y="257"/>
                  </a:lnTo>
                  <a:lnTo>
                    <a:pt x="208" y="257"/>
                  </a:lnTo>
                  <a:lnTo>
                    <a:pt x="205" y="256"/>
                  </a:lnTo>
                  <a:lnTo>
                    <a:pt x="203" y="254"/>
                  </a:lnTo>
                  <a:lnTo>
                    <a:pt x="203" y="252"/>
                  </a:lnTo>
                  <a:lnTo>
                    <a:pt x="203" y="252"/>
                  </a:lnTo>
                  <a:lnTo>
                    <a:pt x="206" y="252"/>
                  </a:lnTo>
                  <a:lnTo>
                    <a:pt x="211" y="250"/>
                  </a:lnTo>
                  <a:lnTo>
                    <a:pt x="215" y="250"/>
                  </a:lnTo>
                  <a:lnTo>
                    <a:pt x="215" y="249"/>
                  </a:lnTo>
                  <a:lnTo>
                    <a:pt x="216" y="249"/>
                  </a:lnTo>
                  <a:lnTo>
                    <a:pt x="216" y="249"/>
                  </a:lnTo>
                  <a:lnTo>
                    <a:pt x="215" y="246"/>
                  </a:lnTo>
                  <a:lnTo>
                    <a:pt x="212" y="246"/>
                  </a:lnTo>
                  <a:lnTo>
                    <a:pt x="209" y="246"/>
                  </a:lnTo>
                  <a:lnTo>
                    <a:pt x="205" y="244"/>
                  </a:lnTo>
                  <a:lnTo>
                    <a:pt x="205" y="244"/>
                  </a:lnTo>
                  <a:lnTo>
                    <a:pt x="201" y="242"/>
                  </a:lnTo>
                  <a:lnTo>
                    <a:pt x="198" y="242"/>
                  </a:lnTo>
                  <a:lnTo>
                    <a:pt x="195" y="243"/>
                  </a:lnTo>
                  <a:lnTo>
                    <a:pt x="193" y="246"/>
                  </a:lnTo>
                  <a:lnTo>
                    <a:pt x="193" y="246"/>
                  </a:lnTo>
                  <a:lnTo>
                    <a:pt x="192" y="247"/>
                  </a:lnTo>
                  <a:lnTo>
                    <a:pt x="189" y="249"/>
                  </a:lnTo>
                  <a:lnTo>
                    <a:pt x="186" y="247"/>
                  </a:lnTo>
                  <a:lnTo>
                    <a:pt x="183" y="246"/>
                  </a:lnTo>
                  <a:lnTo>
                    <a:pt x="183" y="246"/>
                  </a:lnTo>
                  <a:lnTo>
                    <a:pt x="183" y="244"/>
                  </a:lnTo>
                  <a:lnTo>
                    <a:pt x="183" y="244"/>
                  </a:lnTo>
                  <a:lnTo>
                    <a:pt x="182" y="249"/>
                  </a:lnTo>
                  <a:lnTo>
                    <a:pt x="179" y="250"/>
                  </a:lnTo>
                  <a:lnTo>
                    <a:pt x="178" y="250"/>
                  </a:lnTo>
                  <a:lnTo>
                    <a:pt x="175" y="250"/>
                  </a:lnTo>
                  <a:lnTo>
                    <a:pt x="175" y="250"/>
                  </a:lnTo>
                  <a:lnTo>
                    <a:pt x="172" y="252"/>
                  </a:lnTo>
                  <a:lnTo>
                    <a:pt x="168" y="253"/>
                  </a:lnTo>
                  <a:lnTo>
                    <a:pt x="165" y="256"/>
                  </a:lnTo>
                  <a:lnTo>
                    <a:pt x="162" y="257"/>
                  </a:lnTo>
                  <a:lnTo>
                    <a:pt x="162" y="257"/>
                  </a:lnTo>
                  <a:lnTo>
                    <a:pt x="158" y="257"/>
                  </a:lnTo>
                  <a:lnTo>
                    <a:pt x="155" y="260"/>
                  </a:lnTo>
                  <a:lnTo>
                    <a:pt x="152" y="263"/>
                  </a:lnTo>
                  <a:lnTo>
                    <a:pt x="151" y="266"/>
                  </a:lnTo>
                  <a:lnTo>
                    <a:pt x="151" y="266"/>
                  </a:lnTo>
                  <a:lnTo>
                    <a:pt x="149" y="269"/>
                  </a:lnTo>
                  <a:lnTo>
                    <a:pt x="146" y="269"/>
                  </a:lnTo>
                  <a:lnTo>
                    <a:pt x="145" y="270"/>
                  </a:lnTo>
                  <a:lnTo>
                    <a:pt x="145" y="271"/>
                  </a:lnTo>
                  <a:lnTo>
                    <a:pt x="145" y="271"/>
                  </a:lnTo>
                  <a:lnTo>
                    <a:pt x="144" y="276"/>
                  </a:lnTo>
                  <a:lnTo>
                    <a:pt x="142" y="280"/>
                  </a:lnTo>
                  <a:lnTo>
                    <a:pt x="142" y="280"/>
                  </a:lnTo>
                  <a:lnTo>
                    <a:pt x="141" y="281"/>
                  </a:lnTo>
                  <a:lnTo>
                    <a:pt x="141" y="283"/>
                  </a:lnTo>
                  <a:lnTo>
                    <a:pt x="145" y="289"/>
                  </a:lnTo>
                  <a:lnTo>
                    <a:pt x="145" y="289"/>
                  </a:lnTo>
                  <a:lnTo>
                    <a:pt x="146" y="291"/>
                  </a:lnTo>
                  <a:lnTo>
                    <a:pt x="149" y="293"/>
                  </a:lnTo>
                  <a:lnTo>
                    <a:pt x="155" y="294"/>
                  </a:lnTo>
                  <a:lnTo>
                    <a:pt x="155" y="294"/>
                  </a:lnTo>
                  <a:lnTo>
                    <a:pt x="161" y="300"/>
                  </a:lnTo>
                  <a:lnTo>
                    <a:pt x="164" y="303"/>
                  </a:lnTo>
                  <a:lnTo>
                    <a:pt x="166" y="306"/>
                  </a:lnTo>
                  <a:lnTo>
                    <a:pt x="166" y="306"/>
                  </a:lnTo>
                  <a:lnTo>
                    <a:pt x="165" y="308"/>
                  </a:lnTo>
                  <a:lnTo>
                    <a:pt x="162" y="313"/>
                  </a:lnTo>
                  <a:lnTo>
                    <a:pt x="156" y="318"/>
                  </a:lnTo>
                  <a:lnTo>
                    <a:pt x="156" y="318"/>
                  </a:lnTo>
                  <a:lnTo>
                    <a:pt x="152" y="323"/>
                  </a:lnTo>
                  <a:lnTo>
                    <a:pt x="151" y="326"/>
                  </a:lnTo>
                  <a:lnTo>
                    <a:pt x="151" y="327"/>
                  </a:lnTo>
                  <a:lnTo>
                    <a:pt x="151" y="327"/>
                  </a:lnTo>
                  <a:lnTo>
                    <a:pt x="158" y="337"/>
                  </a:lnTo>
                  <a:lnTo>
                    <a:pt x="166" y="351"/>
                  </a:lnTo>
                  <a:lnTo>
                    <a:pt x="166" y="351"/>
                  </a:lnTo>
                  <a:lnTo>
                    <a:pt x="168" y="357"/>
                  </a:lnTo>
                  <a:lnTo>
                    <a:pt x="168" y="357"/>
                  </a:lnTo>
                  <a:lnTo>
                    <a:pt x="166" y="358"/>
                  </a:lnTo>
                  <a:lnTo>
                    <a:pt x="164" y="360"/>
                  </a:lnTo>
                  <a:lnTo>
                    <a:pt x="161" y="361"/>
                  </a:lnTo>
                  <a:lnTo>
                    <a:pt x="161" y="361"/>
                  </a:lnTo>
                  <a:lnTo>
                    <a:pt x="159" y="364"/>
                  </a:lnTo>
                  <a:lnTo>
                    <a:pt x="161" y="368"/>
                  </a:lnTo>
                  <a:lnTo>
                    <a:pt x="164" y="374"/>
                  </a:lnTo>
                  <a:lnTo>
                    <a:pt x="164" y="374"/>
                  </a:lnTo>
                  <a:lnTo>
                    <a:pt x="164" y="375"/>
                  </a:lnTo>
                  <a:lnTo>
                    <a:pt x="162" y="375"/>
                  </a:lnTo>
                  <a:lnTo>
                    <a:pt x="161" y="377"/>
                  </a:lnTo>
                  <a:lnTo>
                    <a:pt x="159" y="378"/>
                  </a:lnTo>
                  <a:lnTo>
                    <a:pt x="159" y="378"/>
                  </a:lnTo>
                  <a:lnTo>
                    <a:pt x="161" y="380"/>
                  </a:lnTo>
                  <a:lnTo>
                    <a:pt x="164" y="381"/>
                  </a:lnTo>
                  <a:lnTo>
                    <a:pt x="166" y="382"/>
                  </a:lnTo>
                  <a:lnTo>
                    <a:pt x="168" y="384"/>
                  </a:lnTo>
                  <a:lnTo>
                    <a:pt x="168" y="384"/>
                  </a:lnTo>
                  <a:lnTo>
                    <a:pt x="166" y="385"/>
                  </a:lnTo>
                  <a:lnTo>
                    <a:pt x="166" y="387"/>
                  </a:lnTo>
                  <a:lnTo>
                    <a:pt x="165" y="388"/>
                  </a:lnTo>
                  <a:lnTo>
                    <a:pt x="165" y="391"/>
                  </a:lnTo>
                  <a:lnTo>
                    <a:pt x="165" y="391"/>
                  </a:lnTo>
                  <a:lnTo>
                    <a:pt x="168" y="394"/>
                  </a:lnTo>
                  <a:lnTo>
                    <a:pt x="171" y="395"/>
                  </a:lnTo>
                  <a:lnTo>
                    <a:pt x="172" y="397"/>
                  </a:lnTo>
                  <a:lnTo>
                    <a:pt x="174" y="400"/>
                  </a:lnTo>
                  <a:lnTo>
                    <a:pt x="174" y="400"/>
                  </a:lnTo>
                  <a:lnTo>
                    <a:pt x="174" y="401"/>
                  </a:lnTo>
                  <a:lnTo>
                    <a:pt x="172" y="402"/>
                  </a:lnTo>
                  <a:lnTo>
                    <a:pt x="169" y="405"/>
                  </a:lnTo>
                  <a:lnTo>
                    <a:pt x="165" y="407"/>
                  </a:lnTo>
                  <a:lnTo>
                    <a:pt x="164" y="408"/>
                  </a:lnTo>
                  <a:lnTo>
                    <a:pt x="164" y="409"/>
                  </a:lnTo>
                  <a:lnTo>
                    <a:pt x="164" y="409"/>
                  </a:lnTo>
                  <a:lnTo>
                    <a:pt x="166" y="412"/>
                  </a:lnTo>
                  <a:lnTo>
                    <a:pt x="172" y="415"/>
                  </a:lnTo>
                  <a:lnTo>
                    <a:pt x="178" y="419"/>
                  </a:lnTo>
                  <a:lnTo>
                    <a:pt x="185" y="425"/>
                  </a:lnTo>
                  <a:lnTo>
                    <a:pt x="185" y="425"/>
                  </a:lnTo>
                  <a:lnTo>
                    <a:pt x="188" y="429"/>
                  </a:lnTo>
                  <a:lnTo>
                    <a:pt x="189" y="432"/>
                  </a:lnTo>
                  <a:lnTo>
                    <a:pt x="189" y="435"/>
                  </a:lnTo>
                  <a:lnTo>
                    <a:pt x="189" y="438"/>
                  </a:lnTo>
                  <a:lnTo>
                    <a:pt x="189" y="438"/>
                  </a:lnTo>
                  <a:lnTo>
                    <a:pt x="186" y="441"/>
                  </a:lnTo>
                  <a:lnTo>
                    <a:pt x="183" y="444"/>
                  </a:lnTo>
                  <a:lnTo>
                    <a:pt x="176" y="448"/>
                  </a:lnTo>
                  <a:lnTo>
                    <a:pt x="169" y="454"/>
                  </a:lnTo>
                  <a:lnTo>
                    <a:pt x="166" y="456"/>
                  </a:lnTo>
                  <a:lnTo>
                    <a:pt x="165" y="461"/>
                  </a:lnTo>
                  <a:lnTo>
                    <a:pt x="165" y="461"/>
                  </a:lnTo>
                  <a:lnTo>
                    <a:pt x="161" y="466"/>
                  </a:lnTo>
                  <a:lnTo>
                    <a:pt x="154" y="471"/>
                  </a:lnTo>
                  <a:lnTo>
                    <a:pt x="146" y="475"/>
                  </a:lnTo>
                  <a:lnTo>
                    <a:pt x="141" y="481"/>
                  </a:lnTo>
                  <a:lnTo>
                    <a:pt x="141" y="481"/>
                  </a:lnTo>
                  <a:lnTo>
                    <a:pt x="132" y="489"/>
                  </a:lnTo>
                  <a:lnTo>
                    <a:pt x="132" y="489"/>
                  </a:lnTo>
                  <a:lnTo>
                    <a:pt x="139" y="488"/>
                  </a:lnTo>
                  <a:lnTo>
                    <a:pt x="139" y="488"/>
                  </a:lnTo>
                  <a:lnTo>
                    <a:pt x="141" y="488"/>
                  </a:lnTo>
                  <a:lnTo>
                    <a:pt x="142" y="488"/>
                  </a:lnTo>
                  <a:lnTo>
                    <a:pt x="144" y="491"/>
                  </a:lnTo>
                  <a:lnTo>
                    <a:pt x="146" y="495"/>
                  </a:lnTo>
                  <a:lnTo>
                    <a:pt x="149" y="498"/>
                  </a:lnTo>
                  <a:lnTo>
                    <a:pt x="149" y="498"/>
                  </a:lnTo>
                  <a:lnTo>
                    <a:pt x="152" y="499"/>
                  </a:lnTo>
                  <a:lnTo>
                    <a:pt x="156" y="499"/>
                  </a:lnTo>
                  <a:lnTo>
                    <a:pt x="161" y="499"/>
                  </a:lnTo>
                  <a:lnTo>
                    <a:pt x="164" y="501"/>
                  </a:lnTo>
                  <a:lnTo>
                    <a:pt x="164" y="501"/>
                  </a:lnTo>
                  <a:lnTo>
                    <a:pt x="164" y="502"/>
                  </a:lnTo>
                  <a:lnTo>
                    <a:pt x="162" y="503"/>
                  </a:lnTo>
                  <a:lnTo>
                    <a:pt x="156" y="503"/>
                  </a:lnTo>
                  <a:lnTo>
                    <a:pt x="156" y="503"/>
                  </a:lnTo>
                  <a:lnTo>
                    <a:pt x="152" y="503"/>
                  </a:lnTo>
                  <a:lnTo>
                    <a:pt x="149" y="505"/>
                  </a:lnTo>
                  <a:lnTo>
                    <a:pt x="141" y="508"/>
                  </a:lnTo>
                  <a:lnTo>
                    <a:pt x="141" y="508"/>
                  </a:lnTo>
                  <a:lnTo>
                    <a:pt x="137" y="510"/>
                  </a:lnTo>
                  <a:lnTo>
                    <a:pt x="135" y="512"/>
                  </a:lnTo>
                  <a:lnTo>
                    <a:pt x="132" y="515"/>
                  </a:lnTo>
                  <a:lnTo>
                    <a:pt x="132" y="515"/>
                  </a:lnTo>
                  <a:lnTo>
                    <a:pt x="134" y="518"/>
                  </a:lnTo>
                  <a:lnTo>
                    <a:pt x="134" y="520"/>
                  </a:lnTo>
                  <a:lnTo>
                    <a:pt x="129" y="525"/>
                  </a:lnTo>
                  <a:lnTo>
                    <a:pt x="129" y="525"/>
                  </a:lnTo>
                  <a:lnTo>
                    <a:pt x="127" y="530"/>
                  </a:lnTo>
                  <a:lnTo>
                    <a:pt x="124" y="533"/>
                  </a:lnTo>
                  <a:lnTo>
                    <a:pt x="124" y="533"/>
                  </a:lnTo>
                  <a:lnTo>
                    <a:pt x="124" y="538"/>
                  </a:lnTo>
                  <a:lnTo>
                    <a:pt x="125" y="542"/>
                  </a:lnTo>
                  <a:lnTo>
                    <a:pt x="125" y="542"/>
                  </a:lnTo>
                  <a:lnTo>
                    <a:pt x="127" y="547"/>
                  </a:lnTo>
                  <a:lnTo>
                    <a:pt x="128" y="550"/>
                  </a:lnTo>
                  <a:lnTo>
                    <a:pt x="128" y="550"/>
                  </a:lnTo>
                  <a:lnTo>
                    <a:pt x="129" y="553"/>
                  </a:lnTo>
                  <a:lnTo>
                    <a:pt x="128" y="555"/>
                  </a:lnTo>
                  <a:lnTo>
                    <a:pt x="124" y="556"/>
                  </a:lnTo>
                  <a:lnTo>
                    <a:pt x="124" y="556"/>
                  </a:lnTo>
                  <a:lnTo>
                    <a:pt x="124" y="557"/>
                  </a:lnTo>
                  <a:lnTo>
                    <a:pt x="124" y="560"/>
                  </a:lnTo>
                  <a:lnTo>
                    <a:pt x="127" y="565"/>
                  </a:lnTo>
                  <a:lnTo>
                    <a:pt x="127" y="565"/>
                  </a:lnTo>
                  <a:lnTo>
                    <a:pt x="128" y="567"/>
                  </a:lnTo>
                  <a:lnTo>
                    <a:pt x="129" y="569"/>
                  </a:lnTo>
                  <a:lnTo>
                    <a:pt x="128" y="573"/>
                  </a:lnTo>
                  <a:lnTo>
                    <a:pt x="128" y="573"/>
                  </a:lnTo>
                  <a:lnTo>
                    <a:pt x="128" y="576"/>
                  </a:lnTo>
                  <a:lnTo>
                    <a:pt x="129" y="579"/>
                  </a:lnTo>
                  <a:lnTo>
                    <a:pt x="134" y="583"/>
                  </a:lnTo>
                  <a:lnTo>
                    <a:pt x="134" y="583"/>
                  </a:lnTo>
                  <a:lnTo>
                    <a:pt x="135" y="586"/>
                  </a:lnTo>
                  <a:lnTo>
                    <a:pt x="135" y="589"/>
                  </a:lnTo>
                  <a:lnTo>
                    <a:pt x="137" y="592"/>
                  </a:lnTo>
                  <a:lnTo>
                    <a:pt x="138" y="594"/>
                  </a:lnTo>
                  <a:lnTo>
                    <a:pt x="138" y="594"/>
                  </a:lnTo>
                  <a:lnTo>
                    <a:pt x="141" y="596"/>
                  </a:lnTo>
                  <a:lnTo>
                    <a:pt x="144" y="597"/>
                  </a:lnTo>
                  <a:lnTo>
                    <a:pt x="146" y="596"/>
                  </a:lnTo>
                  <a:lnTo>
                    <a:pt x="146" y="596"/>
                  </a:lnTo>
                  <a:lnTo>
                    <a:pt x="148" y="596"/>
                  </a:lnTo>
                  <a:lnTo>
                    <a:pt x="151" y="597"/>
                  </a:lnTo>
                  <a:lnTo>
                    <a:pt x="154" y="600"/>
                  </a:lnTo>
                  <a:lnTo>
                    <a:pt x="154" y="600"/>
                  </a:lnTo>
                  <a:lnTo>
                    <a:pt x="155" y="602"/>
                  </a:lnTo>
                  <a:lnTo>
                    <a:pt x="158" y="602"/>
                  </a:lnTo>
                  <a:lnTo>
                    <a:pt x="162" y="600"/>
                  </a:lnTo>
                  <a:lnTo>
                    <a:pt x="162" y="600"/>
                  </a:lnTo>
                  <a:lnTo>
                    <a:pt x="166" y="600"/>
                  </a:lnTo>
                  <a:lnTo>
                    <a:pt x="171" y="602"/>
                  </a:lnTo>
                  <a:lnTo>
                    <a:pt x="178" y="604"/>
                  </a:lnTo>
                  <a:lnTo>
                    <a:pt x="178" y="604"/>
                  </a:lnTo>
                  <a:lnTo>
                    <a:pt x="179" y="606"/>
                  </a:lnTo>
                  <a:lnTo>
                    <a:pt x="179" y="609"/>
                  </a:lnTo>
                  <a:lnTo>
                    <a:pt x="179" y="616"/>
                  </a:lnTo>
                  <a:lnTo>
                    <a:pt x="179" y="616"/>
                  </a:lnTo>
                  <a:lnTo>
                    <a:pt x="179" y="621"/>
                  </a:lnTo>
                  <a:lnTo>
                    <a:pt x="179" y="624"/>
                  </a:lnTo>
                  <a:lnTo>
                    <a:pt x="181" y="627"/>
                  </a:lnTo>
                  <a:lnTo>
                    <a:pt x="181" y="627"/>
                  </a:lnTo>
                  <a:lnTo>
                    <a:pt x="183" y="630"/>
                  </a:lnTo>
                  <a:lnTo>
                    <a:pt x="185" y="633"/>
                  </a:lnTo>
                  <a:lnTo>
                    <a:pt x="186" y="636"/>
                  </a:lnTo>
                  <a:lnTo>
                    <a:pt x="188" y="637"/>
                  </a:lnTo>
                  <a:lnTo>
                    <a:pt x="188" y="637"/>
                  </a:lnTo>
                  <a:lnTo>
                    <a:pt x="191" y="639"/>
                  </a:lnTo>
                  <a:lnTo>
                    <a:pt x="193" y="641"/>
                  </a:lnTo>
                  <a:lnTo>
                    <a:pt x="195" y="644"/>
                  </a:lnTo>
                  <a:lnTo>
                    <a:pt x="198" y="646"/>
                  </a:lnTo>
                  <a:lnTo>
                    <a:pt x="198" y="646"/>
                  </a:lnTo>
                  <a:lnTo>
                    <a:pt x="203" y="648"/>
                  </a:lnTo>
                  <a:lnTo>
                    <a:pt x="205" y="651"/>
                  </a:lnTo>
                  <a:lnTo>
                    <a:pt x="206" y="654"/>
                  </a:lnTo>
                  <a:lnTo>
                    <a:pt x="206" y="654"/>
                  </a:lnTo>
                  <a:lnTo>
                    <a:pt x="206" y="657"/>
                  </a:lnTo>
                  <a:lnTo>
                    <a:pt x="203" y="658"/>
                  </a:lnTo>
                  <a:lnTo>
                    <a:pt x="198" y="661"/>
                  </a:lnTo>
                  <a:lnTo>
                    <a:pt x="198" y="661"/>
                  </a:lnTo>
                  <a:lnTo>
                    <a:pt x="195" y="661"/>
                  </a:lnTo>
                  <a:lnTo>
                    <a:pt x="192" y="660"/>
                  </a:lnTo>
                  <a:lnTo>
                    <a:pt x="189" y="660"/>
                  </a:lnTo>
                  <a:lnTo>
                    <a:pt x="186" y="660"/>
                  </a:lnTo>
                  <a:lnTo>
                    <a:pt x="186" y="660"/>
                  </a:lnTo>
                  <a:lnTo>
                    <a:pt x="186" y="663"/>
                  </a:lnTo>
                  <a:lnTo>
                    <a:pt x="186" y="666"/>
                  </a:lnTo>
                  <a:lnTo>
                    <a:pt x="189" y="674"/>
                  </a:lnTo>
                  <a:lnTo>
                    <a:pt x="189" y="674"/>
                  </a:lnTo>
                  <a:lnTo>
                    <a:pt x="192" y="681"/>
                  </a:lnTo>
                  <a:lnTo>
                    <a:pt x="193" y="683"/>
                  </a:lnTo>
                  <a:lnTo>
                    <a:pt x="196" y="683"/>
                  </a:lnTo>
                  <a:lnTo>
                    <a:pt x="196" y="683"/>
                  </a:lnTo>
                  <a:lnTo>
                    <a:pt x="198" y="683"/>
                  </a:lnTo>
                  <a:lnTo>
                    <a:pt x="201" y="681"/>
                  </a:lnTo>
                  <a:lnTo>
                    <a:pt x="203" y="680"/>
                  </a:lnTo>
                  <a:lnTo>
                    <a:pt x="203" y="680"/>
                  </a:lnTo>
                  <a:lnTo>
                    <a:pt x="206" y="678"/>
                  </a:lnTo>
                  <a:lnTo>
                    <a:pt x="209" y="678"/>
                  </a:lnTo>
                  <a:lnTo>
                    <a:pt x="215" y="678"/>
                  </a:lnTo>
                  <a:lnTo>
                    <a:pt x="215" y="678"/>
                  </a:lnTo>
                  <a:lnTo>
                    <a:pt x="220" y="678"/>
                  </a:lnTo>
                  <a:lnTo>
                    <a:pt x="225" y="678"/>
                  </a:lnTo>
                  <a:lnTo>
                    <a:pt x="228" y="680"/>
                  </a:lnTo>
                  <a:lnTo>
                    <a:pt x="228" y="680"/>
                  </a:lnTo>
                  <a:lnTo>
                    <a:pt x="229" y="687"/>
                  </a:lnTo>
                  <a:lnTo>
                    <a:pt x="230" y="690"/>
                  </a:lnTo>
                  <a:lnTo>
                    <a:pt x="229" y="693"/>
                  </a:lnTo>
                  <a:lnTo>
                    <a:pt x="229" y="693"/>
                  </a:lnTo>
                  <a:lnTo>
                    <a:pt x="229" y="694"/>
                  </a:lnTo>
                  <a:lnTo>
                    <a:pt x="230" y="697"/>
                  </a:lnTo>
                  <a:lnTo>
                    <a:pt x="233" y="701"/>
                  </a:lnTo>
                  <a:lnTo>
                    <a:pt x="233" y="701"/>
                  </a:lnTo>
                  <a:lnTo>
                    <a:pt x="235" y="703"/>
                  </a:lnTo>
                  <a:lnTo>
                    <a:pt x="239" y="704"/>
                  </a:lnTo>
                  <a:lnTo>
                    <a:pt x="245" y="704"/>
                  </a:lnTo>
                  <a:lnTo>
                    <a:pt x="245" y="704"/>
                  </a:lnTo>
                  <a:lnTo>
                    <a:pt x="250" y="710"/>
                  </a:lnTo>
                  <a:lnTo>
                    <a:pt x="252" y="714"/>
                  </a:lnTo>
                  <a:lnTo>
                    <a:pt x="252" y="717"/>
                  </a:lnTo>
                  <a:lnTo>
                    <a:pt x="252" y="717"/>
                  </a:lnTo>
                  <a:lnTo>
                    <a:pt x="252" y="718"/>
                  </a:lnTo>
                  <a:lnTo>
                    <a:pt x="253" y="720"/>
                  </a:lnTo>
                  <a:lnTo>
                    <a:pt x="257" y="720"/>
                  </a:lnTo>
                  <a:lnTo>
                    <a:pt x="257" y="720"/>
                  </a:lnTo>
                  <a:lnTo>
                    <a:pt x="260" y="720"/>
                  </a:lnTo>
                  <a:lnTo>
                    <a:pt x="262" y="721"/>
                  </a:lnTo>
                  <a:lnTo>
                    <a:pt x="266" y="724"/>
                  </a:lnTo>
                  <a:lnTo>
                    <a:pt x="266" y="724"/>
                  </a:lnTo>
                  <a:lnTo>
                    <a:pt x="270" y="724"/>
                  </a:lnTo>
                  <a:lnTo>
                    <a:pt x="275" y="722"/>
                  </a:lnTo>
                  <a:lnTo>
                    <a:pt x="275" y="722"/>
                  </a:lnTo>
                  <a:lnTo>
                    <a:pt x="279" y="721"/>
                  </a:lnTo>
                  <a:lnTo>
                    <a:pt x="282" y="721"/>
                  </a:lnTo>
                  <a:lnTo>
                    <a:pt x="283" y="722"/>
                  </a:lnTo>
                  <a:lnTo>
                    <a:pt x="283" y="722"/>
                  </a:lnTo>
                  <a:lnTo>
                    <a:pt x="287" y="727"/>
                  </a:lnTo>
                  <a:lnTo>
                    <a:pt x="290" y="731"/>
                  </a:lnTo>
                  <a:lnTo>
                    <a:pt x="290" y="731"/>
                  </a:lnTo>
                  <a:lnTo>
                    <a:pt x="292" y="731"/>
                  </a:lnTo>
                  <a:lnTo>
                    <a:pt x="294" y="731"/>
                  </a:lnTo>
                  <a:lnTo>
                    <a:pt x="299" y="731"/>
                  </a:lnTo>
                  <a:lnTo>
                    <a:pt x="303" y="732"/>
                  </a:lnTo>
                  <a:lnTo>
                    <a:pt x="303" y="732"/>
                  </a:lnTo>
                  <a:lnTo>
                    <a:pt x="310" y="734"/>
                  </a:lnTo>
                  <a:lnTo>
                    <a:pt x="313" y="735"/>
                  </a:lnTo>
                  <a:lnTo>
                    <a:pt x="317" y="737"/>
                  </a:lnTo>
                  <a:lnTo>
                    <a:pt x="317" y="737"/>
                  </a:lnTo>
                  <a:lnTo>
                    <a:pt x="323" y="740"/>
                  </a:lnTo>
                  <a:lnTo>
                    <a:pt x="324" y="740"/>
                  </a:lnTo>
                  <a:lnTo>
                    <a:pt x="326" y="742"/>
                  </a:lnTo>
                  <a:lnTo>
                    <a:pt x="326" y="742"/>
                  </a:lnTo>
                  <a:lnTo>
                    <a:pt x="326" y="744"/>
                  </a:lnTo>
                  <a:lnTo>
                    <a:pt x="324" y="745"/>
                  </a:lnTo>
                  <a:lnTo>
                    <a:pt x="321" y="748"/>
                  </a:lnTo>
                  <a:lnTo>
                    <a:pt x="321" y="748"/>
                  </a:lnTo>
                  <a:lnTo>
                    <a:pt x="323" y="751"/>
                  </a:lnTo>
                  <a:lnTo>
                    <a:pt x="324" y="752"/>
                  </a:lnTo>
                  <a:lnTo>
                    <a:pt x="326" y="754"/>
                  </a:lnTo>
                  <a:lnTo>
                    <a:pt x="326" y="754"/>
                  </a:lnTo>
                  <a:lnTo>
                    <a:pt x="324" y="755"/>
                  </a:lnTo>
                  <a:lnTo>
                    <a:pt x="323" y="755"/>
                  </a:lnTo>
                  <a:lnTo>
                    <a:pt x="320" y="757"/>
                  </a:lnTo>
                  <a:lnTo>
                    <a:pt x="320" y="757"/>
                  </a:lnTo>
                  <a:lnTo>
                    <a:pt x="320" y="757"/>
                  </a:lnTo>
                  <a:lnTo>
                    <a:pt x="320" y="758"/>
                  </a:lnTo>
                  <a:lnTo>
                    <a:pt x="320" y="761"/>
                  </a:lnTo>
                  <a:lnTo>
                    <a:pt x="323" y="764"/>
                  </a:lnTo>
                  <a:lnTo>
                    <a:pt x="323" y="764"/>
                  </a:lnTo>
                  <a:lnTo>
                    <a:pt x="321" y="768"/>
                  </a:lnTo>
                  <a:lnTo>
                    <a:pt x="320" y="772"/>
                  </a:lnTo>
                  <a:lnTo>
                    <a:pt x="320" y="772"/>
                  </a:lnTo>
                  <a:lnTo>
                    <a:pt x="319" y="774"/>
                  </a:lnTo>
                  <a:lnTo>
                    <a:pt x="314" y="774"/>
                  </a:lnTo>
                  <a:lnTo>
                    <a:pt x="307" y="772"/>
                  </a:lnTo>
                  <a:lnTo>
                    <a:pt x="307" y="772"/>
                  </a:lnTo>
                  <a:lnTo>
                    <a:pt x="304" y="774"/>
                  </a:lnTo>
                  <a:lnTo>
                    <a:pt x="300" y="776"/>
                  </a:lnTo>
                  <a:lnTo>
                    <a:pt x="297" y="779"/>
                  </a:lnTo>
                  <a:lnTo>
                    <a:pt x="294" y="781"/>
                  </a:lnTo>
                  <a:lnTo>
                    <a:pt x="294" y="781"/>
                  </a:lnTo>
                  <a:lnTo>
                    <a:pt x="293" y="782"/>
                  </a:lnTo>
                  <a:lnTo>
                    <a:pt x="293" y="784"/>
                  </a:lnTo>
                  <a:lnTo>
                    <a:pt x="294" y="789"/>
                  </a:lnTo>
                  <a:lnTo>
                    <a:pt x="294" y="789"/>
                  </a:lnTo>
                  <a:lnTo>
                    <a:pt x="304" y="788"/>
                  </a:lnTo>
                  <a:lnTo>
                    <a:pt x="309" y="788"/>
                  </a:lnTo>
                  <a:lnTo>
                    <a:pt x="310" y="788"/>
                  </a:lnTo>
                  <a:lnTo>
                    <a:pt x="310" y="788"/>
                  </a:lnTo>
                  <a:lnTo>
                    <a:pt x="310" y="789"/>
                  </a:lnTo>
                  <a:lnTo>
                    <a:pt x="309" y="791"/>
                  </a:lnTo>
                  <a:lnTo>
                    <a:pt x="303" y="795"/>
                  </a:lnTo>
                  <a:lnTo>
                    <a:pt x="290" y="799"/>
                  </a:lnTo>
                  <a:lnTo>
                    <a:pt x="290" y="799"/>
                  </a:lnTo>
                  <a:lnTo>
                    <a:pt x="290" y="801"/>
                  </a:lnTo>
                  <a:lnTo>
                    <a:pt x="290" y="801"/>
                  </a:lnTo>
                  <a:lnTo>
                    <a:pt x="293" y="804"/>
                  </a:lnTo>
                  <a:lnTo>
                    <a:pt x="296" y="806"/>
                  </a:lnTo>
                  <a:lnTo>
                    <a:pt x="297" y="809"/>
                  </a:lnTo>
                  <a:lnTo>
                    <a:pt x="297" y="809"/>
                  </a:lnTo>
                  <a:lnTo>
                    <a:pt x="294" y="811"/>
                  </a:lnTo>
                  <a:lnTo>
                    <a:pt x="292" y="812"/>
                  </a:lnTo>
                  <a:lnTo>
                    <a:pt x="289" y="815"/>
                  </a:lnTo>
                  <a:lnTo>
                    <a:pt x="287" y="816"/>
                  </a:lnTo>
                  <a:lnTo>
                    <a:pt x="287" y="818"/>
                  </a:lnTo>
                  <a:lnTo>
                    <a:pt x="287" y="818"/>
                  </a:lnTo>
                  <a:lnTo>
                    <a:pt x="287" y="822"/>
                  </a:lnTo>
                  <a:lnTo>
                    <a:pt x="286" y="823"/>
                  </a:lnTo>
                  <a:lnTo>
                    <a:pt x="283" y="825"/>
                  </a:lnTo>
                  <a:lnTo>
                    <a:pt x="279" y="825"/>
                  </a:lnTo>
                  <a:lnTo>
                    <a:pt x="279" y="825"/>
                  </a:lnTo>
                  <a:lnTo>
                    <a:pt x="275" y="825"/>
                  </a:lnTo>
                  <a:lnTo>
                    <a:pt x="273" y="826"/>
                  </a:lnTo>
                  <a:lnTo>
                    <a:pt x="273" y="828"/>
                  </a:lnTo>
                  <a:lnTo>
                    <a:pt x="275" y="829"/>
                  </a:lnTo>
                  <a:lnTo>
                    <a:pt x="275" y="829"/>
                  </a:lnTo>
                  <a:lnTo>
                    <a:pt x="276" y="831"/>
                  </a:lnTo>
                  <a:lnTo>
                    <a:pt x="277" y="833"/>
                  </a:lnTo>
                  <a:lnTo>
                    <a:pt x="282" y="836"/>
                  </a:lnTo>
                  <a:lnTo>
                    <a:pt x="287" y="839"/>
                  </a:lnTo>
                  <a:lnTo>
                    <a:pt x="287" y="839"/>
                  </a:lnTo>
                  <a:lnTo>
                    <a:pt x="294" y="842"/>
                  </a:lnTo>
                  <a:lnTo>
                    <a:pt x="303" y="848"/>
                  </a:lnTo>
                  <a:lnTo>
                    <a:pt x="310" y="853"/>
                  </a:lnTo>
                  <a:lnTo>
                    <a:pt x="317" y="860"/>
                  </a:lnTo>
                  <a:lnTo>
                    <a:pt x="317" y="860"/>
                  </a:lnTo>
                  <a:lnTo>
                    <a:pt x="321" y="863"/>
                  </a:lnTo>
                  <a:lnTo>
                    <a:pt x="321" y="863"/>
                  </a:lnTo>
                  <a:lnTo>
                    <a:pt x="327" y="860"/>
                  </a:lnTo>
                  <a:lnTo>
                    <a:pt x="327" y="860"/>
                  </a:lnTo>
                  <a:lnTo>
                    <a:pt x="331" y="860"/>
                  </a:lnTo>
                  <a:lnTo>
                    <a:pt x="337" y="862"/>
                  </a:lnTo>
                  <a:lnTo>
                    <a:pt x="346" y="866"/>
                  </a:lnTo>
                  <a:lnTo>
                    <a:pt x="346" y="866"/>
                  </a:lnTo>
                  <a:lnTo>
                    <a:pt x="351" y="868"/>
                  </a:lnTo>
                  <a:lnTo>
                    <a:pt x="360" y="868"/>
                  </a:lnTo>
                  <a:lnTo>
                    <a:pt x="367" y="868"/>
                  </a:lnTo>
                  <a:lnTo>
                    <a:pt x="371" y="869"/>
                  </a:lnTo>
                  <a:lnTo>
                    <a:pt x="371" y="869"/>
                  </a:lnTo>
                  <a:lnTo>
                    <a:pt x="376" y="873"/>
                  </a:lnTo>
                  <a:lnTo>
                    <a:pt x="378" y="875"/>
                  </a:lnTo>
                  <a:lnTo>
                    <a:pt x="381" y="875"/>
                  </a:lnTo>
                  <a:lnTo>
                    <a:pt x="381" y="875"/>
                  </a:lnTo>
                  <a:lnTo>
                    <a:pt x="384" y="876"/>
                  </a:lnTo>
                  <a:lnTo>
                    <a:pt x="387" y="879"/>
                  </a:lnTo>
                  <a:lnTo>
                    <a:pt x="388" y="880"/>
                  </a:lnTo>
                  <a:lnTo>
                    <a:pt x="391" y="880"/>
                  </a:lnTo>
                  <a:lnTo>
                    <a:pt x="391" y="880"/>
                  </a:lnTo>
                  <a:lnTo>
                    <a:pt x="394" y="879"/>
                  </a:lnTo>
                  <a:lnTo>
                    <a:pt x="400" y="879"/>
                  </a:lnTo>
                  <a:lnTo>
                    <a:pt x="407" y="877"/>
                  </a:lnTo>
                  <a:lnTo>
                    <a:pt x="407" y="877"/>
                  </a:lnTo>
                  <a:lnTo>
                    <a:pt x="410" y="879"/>
                  </a:lnTo>
                  <a:lnTo>
                    <a:pt x="413" y="880"/>
                  </a:lnTo>
                  <a:lnTo>
                    <a:pt x="413" y="880"/>
                  </a:lnTo>
                  <a:lnTo>
                    <a:pt x="415" y="882"/>
                  </a:lnTo>
                  <a:lnTo>
                    <a:pt x="415" y="886"/>
                  </a:lnTo>
                  <a:lnTo>
                    <a:pt x="417" y="889"/>
                  </a:lnTo>
                  <a:lnTo>
                    <a:pt x="418" y="890"/>
                  </a:lnTo>
                  <a:lnTo>
                    <a:pt x="418" y="890"/>
                  </a:lnTo>
                  <a:lnTo>
                    <a:pt x="421" y="890"/>
                  </a:lnTo>
                  <a:lnTo>
                    <a:pt x="424" y="893"/>
                  </a:lnTo>
                  <a:lnTo>
                    <a:pt x="428" y="896"/>
                  </a:lnTo>
                  <a:lnTo>
                    <a:pt x="432" y="897"/>
                  </a:lnTo>
                  <a:lnTo>
                    <a:pt x="432" y="897"/>
                  </a:lnTo>
                  <a:lnTo>
                    <a:pt x="437" y="899"/>
                  </a:lnTo>
                  <a:lnTo>
                    <a:pt x="440" y="902"/>
                  </a:lnTo>
                  <a:lnTo>
                    <a:pt x="442" y="905"/>
                  </a:lnTo>
                  <a:lnTo>
                    <a:pt x="445" y="906"/>
                  </a:lnTo>
                  <a:lnTo>
                    <a:pt x="445" y="906"/>
                  </a:lnTo>
                  <a:lnTo>
                    <a:pt x="447" y="906"/>
                  </a:lnTo>
                  <a:lnTo>
                    <a:pt x="450" y="907"/>
                  </a:lnTo>
                  <a:lnTo>
                    <a:pt x="451" y="907"/>
                  </a:lnTo>
                  <a:lnTo>
                    <a:pt x="452" y="906"/>
                  </a:lnTo>
                  <a:lnTo>
                    <a:pt x="452" y="906"/>
                  </a:lnTo>
                  <a:lnTo>
                    <a:pt x="454" y="905"/>
                  </a:lnTo>
                  <a:lnTo>
                    <a:pt x="457" y="903"/>
                  </a:lnTo>
                  <a:lnTo>
                    <a:pt x="461" y="902"/>
                  </a:lnTo>
                  <a:lnTo>
                    <a:pt x="462" y="899"/>
                  </a:lnTo>
                  <a:lnTo>
                    <a:pt x="462" y="899"/>
                  </a:lnTo>
                  <a:lnTo>
                    <a:pt x="450" y="882"/>
                  </a:lnTo>
                  <a:lnTo>
                    <a:pt x="445" y="875"/>
                  </a:lnTo>
                  <a:lnTo>
                    <a:pt x="444" y="870"/>
                  </a:lnTo>
                  <a:lnTo>
                    <a:pt x="444" y="870"/>
                  </a:lnTo>
                  <a:lnTo>
                    <a:pt x="445" y="865"/>
                  </a:lnTo>
                  <a:lnTo>
                    <a:pt x="445" y="859"/>
                  </a:lnTo>
                  <a:lnTo>
                    <a:pt x="444" y="855"/>
                  </a:lnTo>
                  <a:lnTo>
                    <a:pt x="438" y="849"/>
                  </a:lnTo>
                  <a:lnTo>
                    <a:pt x="438" y="849"/>
                  </a:lnTo>
                  <a:lnTo>
                    <a:pt x="435" y="845"/>
                  </a:lnTo>
                  <a:lnTo>
                    <a:pt x="434" y="842"/>
                  </a:lnTo>
                  <a:lnTo>
                    <a:pt x="434" y="839"/>
                  </a:lnTo>
                  <a:lnTo>
                    <a:pt x="435" y="838"/>
                  </a:lnTo>
                  <a:lnTo>
                    <a:pt x="441" y="832"/>
                  </a:lnTo>
                  <a:lnTo>
                    <a:pt x="447" y="825"/>
                  </a:lnTo>
                  <a:lnTo>
                    <a:pt x="447" y="825"/>
                  </a:lnTo>
                  <a:lnTo>
                    <a:pt x="452" y="821"/>
                  </a:lnTo>
                  <a:lnTo>
                    <a:pt x="459" y="816"/>
                  </a:lnTo>
                  <a:lnTo>
                    <a:pt x="467" y="812"/>
                  </a:lnTo>
                  <a:lnTo>
                    <a:pt x="475" y="808"/>
                  </a:lnTo>
                  <a:lnTo>
                    <a:pt x="475" y="808"/>
                  </a:lnTo>
                  <a:lnTo>
                    <a:pt x="469" y="805"/>
                  </a:lnTo>
                  <a:lnTo>
                    <a:pt x="469" y="805"/>
                  </a:lnTo>
                  <a:lnTo>
                    <a:pt x="465" y="802"/>
                  </a:lnTo>
                  <a:lnTo>
                    <a:pt x="464" y="801"/>
                  </a:lnTo>
                  <a:lnTo>
                    <a:pt x="464" y="799"/>
                  </a:lnTo>
                  <a:lnTo>
                    <a:pt x="465" y="798"/>
                  </a:lnTo>
                  <a:lnTo>
                    <a:pt x="465" y="798"/>
                  </a:lnTo>
                  <a:lnTo>
                    <a:pt x="468" y="796"/>
                  </a:lnTo>
                  <a:lnTo>
                    <a:pt x="468" y="795"/>
                  </a:lnTo>
                  <a:lnTo>
                    <a:pt x="464" y="788"/>
                  </a:lnTo>
                  <a:lnTo>
                    <a:pt x="464" y="788"/>
                  </a:lnTo>
                  <a:lnTo>
                    <a:pt x="458" y="779"/>
                  </a:lnTo>
                  <a:lnTo>
                    <a:pt x="455" y="778"/>
                  </a:lnTo>
                  <a:lnTo>
                    <a:pt x="454" y="776"/>
                  </a:lnTo>
                  <a:lnTo>
                    <a:pt x="454" y="776"/>
                  </a:lnTo>
                  <a:lnTo>
                    <a:pt x="448" y="776"/>
                  </a:lnTo>
                  <a:lnTo>
                    <a:pt x="442" y="776"/>
                  </a:lnTo>
                  <a:lnTo>
                    <a:pt x="442" y="776"/>
                  </a:lnTo>
                  <a:lnTo>
                    <a:pt x="440" y="776"/>
                  </a:lnTo>
                  <a:lnTo>
                    <a:pt x="440" y="775"/>
                  </a:lnTo>
                  <a:lnTo>
                    <a:pt x="440" y="768"/>
                  </a:lnTo>
                  <a:lnTo>
                    <a:pt x="440" y="768"/>
                  </a:lnTo>
                  <a:lnTo>
                    <a:pt x="438" y="765"/>
                  </a:lnTo>
                  <a:lnTo>
                    <a:pt x="435" y="764"/>
                  </a:lnTo>
                  <a:lnTo>
                    <a:pt x="432" y="764"/>
                  </a:lnTo>
                  <a:lnTo>
                    <a:pt x="430" y="762"/>
                  </a:lnTo>
                  <a:lnTo>
                    <a:pt x="430" y="762"/>
                  </a:lnTo>
                  <a:lnTo>
                    <a:pt x="430" y="759"/>
                  </a:lnTo>
                  <a:lnTo>
                    <a:pt x="431" y="757"/>
                  </a:lnTo>
                  <a:lnTo>
                    <a:pt x="434" y="752"/>
                  </a:lnTo>
                  <a:lnTo>
                    <a:pt x="434" y="752"/>
                  </a:lnTo>
                  <a:lnTo>
                    <a:pt x="437" y="751"/>
                  </a:lnTo>
                  <a:lnTo>
                    <a:pt x="438" y="749"/>
                  </a:lnTo>
                  <a:lnTo>
                    <a:pt x="440" y="747"/>
                  </a:lnTo>
                  <a:lnTo>
                    <a:pt x="440" y="747"/>
                  </a:lnTo>
                  <a:lnTo>
                    <a:pt x="438" y="745"/>
                  </a:lnTo>
                  <a:lnTo>
                    <a:pt x="435" y="744"/>
                  </a:lnTo>
                  <a:lnTo>
                    <a:pt x="434" y="742"/>
                  </a:lnTo>
                  <a:lnTo>
                    <a:pt x="434" y="740"/>
                  </a:lnTo>
                  <a:lnTo>
                    <a:pt x="434" y="740"/>
                  </a:lnTo>
                  <a:lnTo>
                    <a:pt x="437" y="737"/>
                  </a:lnTo>
                  <a:lnTo>
                    <a:pt x="440" y="734"/>
                  </a:lnTo>
                  <a:lnTo>
                    <a:pt x="442" y="732"/>
                  </a:lnTo>
                  <a:lnTo>
                    <a:pt x="442" y="730"/>
                  </a:lnTo>
                  <a:lnTo>
                    <a:pt x="442" y="730"/>
                  </a:lnTo>
                  <a:lnTo>
                    <a:pt x="444" y="725"/>
                  </a:lnTo>
                  <a:lnTo>
                    <a:pt x="445" y="724"/>
                  </a:lnTo>
                  <a:lnTo>
                    <a:pt x="448" y="722"/>
                  </a:lnTo>
                  <a:lnTo>
                    <a:pt x="452" y="724"/>
                  </a:lnTo>
                  <a:lnTo>
                    <a:pt x="452" y="724"/>
                  </a:lnTo>
                  <a:lnTo>
                    <a:pt x="455" y="727"/>
                  </a:lnTo>
                  <a:lnTo>
                    <a:pt x="458" y="731"/>
                  </a:lnTo>
                  <a:lnTo>
                    <a:pt x="461" y="734"/>
                  </a:lnTo>
                  <a:lnTo>
                    <a:pt x="462" y="735"/>
                  </a:lnTo>
                  <a:lnTo>
                    <a:pt x="465" y="734"/>
                  </a:lnTo>
                  <a:lnTo>
                    <a:pt x="465" y="734"/>
                  </a:lnTo>
                  <a:lnTo>
                    <a:pt x="468" y="732"/>
                  </a:lnTo>
                  <a:lnTo>
                    <a:pt x="468" y="730"/>
                  </a:lnTo>
                  <a:lnTo>
                    <a:pt x="467" y="724"/>
                  </a:lnTo>
                  <a:lnTo>
                    <a:pt x="467" y="724"/>
                  </a:lnTo>
                  <a:lnTo>
                    <a:pt x="465" y="720"/>
                  </a:lnTo>
                  <a:lnTo>
                    <a:pt x="467" y="717"/>
                  </a:lnTo>
                  <a:lnTo>
                    <a:pt x="471" y="715"/>
                  </a:lnTo>
                  <a:lnTo>
                    <a:pt x="471" y="715"/>
                  </a:lnTo>
                  <a:lnTo>
                    <a:pt x="474" y="714"/>
                  </a:lnTo>
                  <a:lnTo>
                    <a:pt x="475" y="711"/>
                  </a:lnTo>
                  <a:lnTo>
                    <a:pt x="477" y="710"/>
                  </a:lnTo>
                  <a:lnTo>
                    <a:pt x="479" y="708"/>
                  </a:lnTo>
                  <a:lnTo>
                    <a:pt x="479" y="708"/>
                  </a:lnTo>
                  <a:lnTo>
                    <a:pt x="484" y="707"/>
                  </a:lnTo>
                  <a:lnTo>
                    <a:pt x="488" y="705"/>
                  </a:lnTo>
                  <a:lnTo>
                    <a:pt x="496" y="700"/>
                  </a:lnTo>
                  <a:lnTo>
                    <a:pt x="496" y="700"/>
                  </a:lnTo>
                  <a:lnTo>
                    <a:pt x="502" y="697"/>
                  </a:lnTo>
                  <a:lnTo>
                    <a:pt x="505" y="697"/>
                  </a:lnTo>
                  <a:lnTo>
                    <a:pt x="508" y="697"/>
                  </a:lnTo>
                  <a:lnTo>
                    <a:pt x="508" y="697"/>
                  </a:lnTo>
                  <a:lnTo>
                    <a:pt x="514" y="700"/>
                  </a:lnTo>
                  <a:lnTo>
                    <a:pt x="515" y="700"/>
                  </a:lnTo>
                  <a:lnTo>
                    <a:pt x="516" y="697"/>
                  </a:lnTo>
                  <a:lnTo>
                    <a:pt x="516" y="697"/>
                  </a:lnTo>
                  <a:lnTo>
                    <a:pt x="519" y="694"/>
                  </a:lnTo>
                  <a:lnTo>
                    <a:pt x="523" y="694"/>
                  </a:lnTo>
                  <a:lnTo>
                    <a:pt x="526" y="695"/>
                  </a:lnTo>
                  <a:lnTo>
                    <a:pt x="528" y="697"/>
                  </a:lnTo>
                  <a:lnTo>
                    <a:pt x="528" y="697"/>
                  </a:lnTo>
                  <a:lnTo>
                    <a:pt x="531" y="698"/>
                  </a:lnTo>
                  <a:lnTo>
                    <a:pt x="536" y="700"/>
                  </a:lnTo>
                  <a:lnTo>
                    <a:pt x="542" y="701"/>
                  </a:lnTo>
                  <a:lnTo>
                    <a:pt x="546" y="703"/>
                  </a:lnTo>
                  <a:lnTo>
                    <a:pt x="546" y="703"/>
                  </a:lnTo>
                  <a:lnTo>
                    <a:pt x="555" y="708"/>
                  </a:lnTo>
                  <a:lnTo>
                    <a:pt x="559" y="711"/>
                  </a:lnTo>
                  <a:lnTo>
                    <a:pt x="560" y="714"/>
                  </a:lnTo>
                  <a:lnTo>
                    <a:pt x="560" y="714"/>
                  </a:lnTo>
                  <a:lnTo>
                    <a:pt x="560" y="715"/>
                  </a:lnTo>
                  <a:lnTo>
                    <a:pt x="562" y="718"/>
                  </a:lnTo>
                  <a:lnTo>
                    <a:pt x="563" y="718"/>
                  </a:lnTo>
                  <a:lnTo>
                    <a:pt x="565" y="715"/>
                  </a:lnTo>
                  <a:lnTo>
                    <a:pt x="565" y="715"/>
                  </a:lnTo>
                  <a:lnTo>
                    <a:pt x="565" y="714"/>
                  </a:lnTo>
                  <a:lnTo>
                    <a:pt x="568" y="712"/>
                  </a:lnTo>
                  <a:lnTo>
                    <a:pt x="573" y="715"/>
                  </a:lnTo>
                  <a:lnTo>
                    <a:pt x="573" y="715"/>
                  </a:lnTo>
                  <a:lnTo>
                    <a:pt x="579" y="718"/>
                  </a:lnTo>
                  <a:lnTo>
                    <a:pt x="583" y="718"/>
                  </a:lnTo>
                  <a:lnTo>
                    <a:pt x="586" y="717"/>
                  </a:lnTo>
                  <a:lnTo>
                    <a:pt x="589" y="714"/>
                  </a:lnTo>
                  <a:lnTo>
                    <a:pt x="589" y="714"/>
                  </a:lnTo>
                  <a:lnTo>
                    <a:pt x="592" y="712"/>
                  </a:lnTo>
                  <a:lnTo>
                    <a:pt x="596" y="710"/>
                  </a:lnTo>
                  <a:lnTo>
                    <a:pt x="600" y="708"/>
                  </a:lnTo>
                  <a:lnTo>
                    <a:pt x="605" y="710"/>
                  </a:lnTo>
                  <a:lnTo>
                    <a:pt x="605" y="710"/>
                  </a:lnTo>
                  <a:lnTo>
                    <a:pt x="609" y="712"/>
                  </a:lnTo>
                  <a:lnTo>
                    <a:pt x="610" y="712"/>
                  </a:lnTo>
                  <a:lnTo>
                    <a:pt x="613" y="710"/>
                  </a:lnTo>
                  <a:lnTo>
                    <a:pt x="613" y="710"/>
                  </a:lnTo>
                  <a:lnTo>
                    <a:pt x="617" y="708"/>
                  </a:lnTo>
                  <a:lnTo>
                    <a:pt x="623" y="707"/>
                  </a:lnTo>
                  <a:lnTo>
                    <a:pt x="627" y="708"/>
                  </a:lnTo>
                  <a:lnTo>
                    <a:pt x="629" y="711"/>
                  </a:lnTo>
                  <a:lnTo>
                    <a:pt x="629" y="711"/>
                  </a:lnTo>
                  <a:lnTo>
                    <a:pt x="632" y="714"/>
                  </a:lnTo>
                  <a:lnTo>
                    <a:pt x="633" y="715"/>
                  </a:lnTo>
                  <a:lnTo>
                    <a:pt x="640" y="715"/>
                  </a:lnTo>
                  <a:lnTo>
                    <a:pt x="640" y="715"/>
                  </a:lnTo>
                  <a:lnTo>
                    <a:pt x="643" y="717"/>
                  </a:lnTo>
                  <a:lnTo>
                    <a:pt x="644" y="720"/>
                  </a:lnTo>
                  <a:lnTo>
                    <a:pt x="646" y="721"/>
                  </a:lnTo>
                  <a:lnTo>
                    <a:pt x="647" y="721"/>
                  </a:lnTo>
                  <a:lnTo>
                    <a:pt x="647" y="721"/>
                  </a:lnTo>
                  <a:lnTo>
                    <a:pt x="649" y="720"/>
                  </a:lnTo>
                  <a:lnTo>
                    <a:pt x="650" y="717"/>
                  </a:lnTo>
                  <a:lnTo>
                    <a:pt x="652" y="714"/>
                  </a:lnTo>
                  <a:lnTo>
                    <a:pt x="653" y="712"/>
                  </a:lnTo>
                  <a:lnTo>
                    <a:pt x="653" y="712"/>
                  </a:lnTo>
                  <a:lnTo>
                    <a:pt x="659" y="715"/>
                  </a:lnTo>
                  <a:lnTo>
                    <a:pt x="661" y="717"/>
                  </a:lnTo>
                  <a:lnTo>
                    <a:pt x="666" y="718"/>
                  </a:lnTo>
                  <a:lnTo>
                    <a:pt x="666" y="718"/>
                  </a:lnTo>
                  <a:lnTo>
                    <a:pt x="670" y="718"/>
                  </a:lnTo>
                  <a:lnTo>
                    <a:pt x="673" y="717"/>
                  </a:lnTo>
                  <a:lnTo>
                    <a:pt x="674" y="715"/>
                  </a:lnTo>
                  <a:lnTo>
                    <a:pt x="676" y="712"/>
                  </a:lnTo>
                  <a:lnTo>
                    <a:pt x="676" y="712"/>
                  </a:lnTo>
                  <a:lnTo>
                    <a:pt x="674" y="705"/>
                  </a:lnTo>
                  <a:lnTo>
                    <a:pt x="673" y="703"/>
                  </a:lnTo>
                  <a:lnTo>
                    <a:pt x="671" y="701"/>
                  </a:lnTo>
                  <a:lnTo>
                    <a:pt x="671" y="701"/>
                  </a:lnTo>
                  <a:lnTo>
                    <a:pt x="666" y="700"/>
                  </a:lnTo>
                  <a:lnTo>
                    <a:pt x="663" y="698"/>
                  </a:lnTo>
                  <a:lnTo>
                    <a:pt x="660" y="697"/>
                  </a:lnTo>
                  <a:lnTo>
                    <a:pt x="660" y="697"/>
                  </a:lnTo>
                  <a:lnTo>
                    <a:pt x="657" y="697"/>
                  </a:lnTo>
                  <a:lnTo>
                    <a:pt x="654" y="694"/>
                  </a:lnTo>
                  <a:lnTo>
                    <a:pt x="654" y="691"/>
                  </a:lnTo>
                  <a:lnTo>
                    <a:pt x="656" y="688"/>
                  </a:lnTo>
                  <a:lnTo>
                    <a:pt x="656" y="688"/>
                  </a:lnTo>
                  <a:lnTo>
                    <a:pt x="663" y="685"/>
                  </a:lnTo>
                  <a:lnTo>
                    <a:pt x="666" y="683"/>
                  </a:lnTo>
                  <a:lnTo>
                    <a:pt x="666" y="680"/>
                  </a:lnTo>
                  <a:lnTo>
                    <a:pt x="666" y="680"/>
                  </a:lnTo>
                  <a:lnTo>
                    <a:pt x="664" y="677"/>
                  </a:lnTo>
                  <a:lnTo>
                    <a:pt x="664" y="674"/>
                  </a:lnTo>
                  <a:lnTo>
                    <a:pt x="666" y="671"/>
                  </a:lnTo>
                  <a:lnTo>
                    <a:pt x="669" y="668"/>
                  </a:lnTo>
                  <a:lnTo>
                    <a:pt x="669" y="668"/>
                  </a:lnTo>
                  <a:lnTo>
                    <a:pt x="680" y="668"/>
                  </a:lnTo>
                  <a:lnTo>
                    <a:pt x="684" y="667"/>
                  </a:lnTo>
                  <a:lnTo>
                    <a:pt x="686" y="666"/>
                  </a:lnTo>
                  <a:lnTo>
                    <a:pt x="686" y="666"/>
                  </a:lnTo>
                  <a:lnTo>
                    <a:pt x="683" y="664"/>
                  </a:lnTo>
                  <a:lnTo>
                    <a:pt x="679" y="663"/>
                  </a:lnTo>
                  <a:lnTo>
                    <a:pt x="674" y="661"/>
                  </a:lnTo>
                  <a:lnTo>
                    <a:pt x="671" y="658"/>
                  </a:lnTo>
                  <a:lnTo>
                    <a:pt x="671" y="658"/>
                  </a:lnTo>
                  <a:lnTo>
                    <a:pt x="670" y="656"/>
                  </a:lnTo>
                  <a:lnTo>
                    <a:pt x="669" y="651"/>
                  </a:lnTo>
                  <a:lnTo>
                    <a:pt x="670" y="647"/>
                  </a:lnTo>
                  <a:lnTo>
                    <a:pt x="670" y="646"/>
                  </a:lnTo>
                  <a:lnTo>
                    <a:pt x="670" y="646"/>
                  </a:lnTo>
                  <a:lnTo>
                    <a:pt x="673" y="646"/>
                  </a:lnTo>
                  <a:lnTo>
                    <a:pt x="677" y="646"/>
                  </a:lnTo>
                  <a:lnTo>
                    <a:pt x="680" y="646"/>
                  </a:lnTo>
                  <a:lnTo>
                    <a:pt x="684" y="644"/>
                  </a:lnTo>
                  <a:lnTo>
                    <a:pt x="684" y="644"/>
                  </a:lnTo>
                  <a:lnTo>
                    <a:pt x="688" y="644"/>
                  </a:lnTo>
                  <a:lnTo>
                    <a:pt x="693" y="644"/>
                  </a:lnTo>
                  <a:lnTo>
                    <a:pt x="698" y="644"/>
                  </a:lnTo>
                  <a:lnTo>
                    <a:pt x="703" y="643"/>
                  </a:lnTo>
                  <a:lnTo>
                    <a:pt x="703" y="643"/>
                  </a:lnTo>
                  <a:lnTo>
                    <a:pt x="708" y="640"/>
                  </a:lnTo>
                  <a:lnTo>
                    <a:pt x="716" y="639"/>
                  </a:lnTo>
                  <a:lnTo>
                    <a:pt x="727" y="637"/>
                  </a:lnTo>
                  <a:lnTo>
                    <a:pt x="727" y="637"/>
                  </a:lnTo>
                  <a:lnTo>
                    <a:pt x="733" y="637"/>
                  </a:lnTo>
                  <a:lnTo>
                    <a:pt x="735" y="636"/>
                  </a:lnTo>
                  <a:lnTo>
                    <a:pt x="744" y="633"/>
                  </a:lnTo>
                  <a:lnTo>
                    <a:pt x="744" y="633"/>
                  </a:lnTo>
                  <a:lnTo>
                    <a:pt x="755" y="631"/>
                  </a:lnTo>
                  <a:lnTo>
                    <a:pt x="767" y="629"/>
                  </a:lnTo>
                  <a:lnTo>
                    <a:pt x="767" y="629"/>
                  </a:lnTo>
                  <a:lnTo>
                    <a:pt x="780" y="626"/>
                  </a:lnTo>
                  <a:lnTo>
                    <a:pt x="787" y="623"/>
                  </a:lnTo>
                  <a:lnTo>
                    <a:pt x="789" y="621"/>
                  </a:lnTo>
                  <a:lnTo>
                    <a:pt x="789" y="620"/>
                  </a:lnTo>
                  <a:lnTo>
                    <a:pt x="789" y="620"/>
                  </a:lnTo>
                  <a:lnTo>
                    <a:pt x="792" y="619"/>
                  </a:lnTo>
                  <a:lnTo>
                    <a:pt x="799" y="616"/>
                  </a:lnTo>
                  <a:lnTo>
                    <a:pt x="805" y="616"/>
                  </a:lnTo>
                  <a:lnTo>
                    <a:pt x="809" y="616"/>
                  </a:lnTo>
                  <a:lnTo>
                    <a:pt x="809" y="616"/>
                  </a:lnTo>
                  <a:lnTo>
                    <a:pt x="817" y="619"/>
                  </a:lnTo>
                  <a:lnTo>
                    <a:pt x="819" y="619"/>
                  </a:lnTo>
                  <a:lnTo>
                    <a:pt x="822" y="617"/>
                  </a:lnTo>
                  <a:lnTo>
                    <a:pt x="822" y="617"/>
                  </a:lnTo>
                  <a:lnTo>
                    <a:pt x="825" y="617"/>
                  </a:lnTo>
                  <a:lnTo>
                    <a:pt x="829" y="619"/>
                  </a:lnTo>
                  <a:lnTo>
                    <a:pt x="832" y="621"/>
                  </a:lnTo>
                  <a:lnTo>
                    <a:pt x="832" y="624"/>
                  </a:lnTo>
                  <a:lnTo>
                    <a:pt x="832" y="624"/>
                  </a:lnTo>
                  <a:lnTo>
                    <a:pt x="832" y="627"/>
                  </a:lnTo>
                  <a:lnTo>
                    <a:pt x="834" y="630"/>
                  </a:lnTo>
                  <a:lnTo>
                    <a:pt x="835" y="633"/>
                  </a:lnTo>
                  <a:lnTo>
                    <a:pt x="835" y="636"/>
                  </a:lnTo>
                  <a:lnTo>
                    <a:pt x="835" y="636"/>
                  </a:lnTo>
                  <a:lnTo>
                    <a:pt x="834" y="639"/>
                  </a:lnTo>
                  <a:lnTo>
                    <a:pt x="834" y="640"/>
                  </a:lnTo>
                  <a:lnTo>
                    <a:pt x="834" y="643"/>
                  </a:lnTo>
                  <a:lnTo>
                    <a:pt x="834" y="643"/>
                  </a:lnTo>
                  <a:lnTo>
                    <a:pt x="836" y="643"/>
                  </a:lnTo>
                  <a:lnTo>
                    <a:pt x="841" y="643"/>
                  </a:lnTo>
                  <a:lnTo>
                    <a:pt x="845" y="641"/>
                  </a:lnTo>
                  <a:lnTo>
                    <a:pt x="848" y="640"/>
                  </a:lnTo>
                  <a:lnTo>
                    <a:pt x="848" y="640"/>
                  </a:lnTo>
                  <a:lnTo>
                    <a:pt x="851" y="639"/>
                  </a:lnTo>
                  <a:lnTo>
                    <a:pt x="852" y="640"/>
                  </a:lnTo>
                  <a:lnTo>
                    <a:pt x="854" y="641"/>
                  </a:lnTo>
                  <a:lnTo>
                    <a:pt x="855" y="644"/>
                  </a:lnTo>
                  <a:lnTo>
                    <a:pt x="855" y="644"/>
                  </a:lnTo>
                  <a:lnTo>
                    <a:pt x="855" y="646"/>
                  </a:lnTo>
                  <a:lnTo>
                    <a:pt x="856" y="647"/>
                  </a:lnTo>
                  <a:lnTo>
                    <a:pt x="858" y="646"/>
                  </a:lnTo>
                  <a:lnTo>
                    <a:pt x="859" y="644"/>
                  </a:lnTo>
                  <a:lnTo>
                    <a:pt x="859" y="644"/>
                  </a:lnTo>
                  <a:lnTo>
                    <a:pt x="859" y="643"/>
                  </a:lnTo>
                  <a:lnTo>
                    <a:pt x="862" y="643"/>
                  </a:lnTo>
                  <a:lnTo>
                    <a:pt x="866" y="646"/>
                  </a:lnTo>
                  <a:lnTo>
                    <a:pt x="866" y="646"/>
                  </a:lnTo>
                  <a:lnTo>
                    <a:pt x="869" y="647"/>
                  </a:lnTo>
                  <a:lnTo>
                    <a:pt x="872" y="646"/>
                  </a:lnTo>
                  <a:lnTo>
                    <a:pt x="873" y="646"/>
                  </a:lnTo>
                  <a:lnTo>
                    <a:pt x="875" y="647"/>
                  </a:lnTo>
                  <a:lnTo>
                    <a:pt x="875" y="647"/>
                  </a:lnTo>
                  <a:lnTo>
                    <a:pt x="873" y="650"/>
                  </a:lnTo>
                  <a:lnTo>
                    <a:pt x="871" y="651"/>
                  </a:lnTo>
                  <a:lnTo>
                    <a:pt x="868" y="654"/>
                  </a:lnTo>
                  <a:lnTo>
                    <a:pt x="868" y="656"/>
                  </a:lnTo>
                  <a:lnTo>
                    <a:pt x="869" y="657"/>
                  </a:lnTo>
                  <a:lnTo>
                    <a:pt x="869" y="657"/>
                  </a:lnTo>
                  <a:lnTo>
                    <a:pt x="871" y="658"/>
                  </a:lnTo>
                  <a:lnTo>
                    <a:pt x="872" y="658"/>
                  </a:lnTo>
                  <a:lnTo>
                    <a:pt x="875" y="657"/>
                  </a:lnTo>
                  <a:lnTo>
                    <a:pt x="878" y="654"/>
                  </a:lnTo>
                  <a:lnTo>
                    <a:pt x="882" y="654"/>
                  </a:lnTo>
                  <a:lnTo>
                    <a:pt x="882" y="654"/>
                  </a:lnTo>
                  <a:lnTo>
                    <a:pt x="886" y="654"/>
                  </a:lnTo>
                  <a:lnTo>
                    <a:pt x="890" y="651"/>
                  </a:lnTo>
                  <a:lnTo>
                    <a:pt x="895" y="648"/>
                  </a:lnTo>
                  <a:lnTo>
                    <a:pt x="899" y="647"/>
                  </a:lnTo>
                  <a:lnTo>
                    <a:pt x="899" y="647"/>
                  </a:lnTo>
                  <a:lnTo>
                    <a:pt x="903" y="646"/>
                  </a:lnTo>
                  <a:lnTo>
                    <a:pt x="906" y="644"/>
                  </a:lnTo>
                  <a:lnTo>
                    <a:pt x="913" y="639"/>
                  </a:lnTo>
                  <a:lnTo>
                    <a:pt x="913" y="639"/>
                  </a:lnTo>
                  <a:lnTo>
                    <a:pt x="918" y="639"/>
                  </a:lnTo>
                  <a:lnTo>
                    <a:pt x="922" y="637"/>
                  </a:lnTo>
                  <a:lnTo>
                    <a:pt x="925" y="639"/>
                  </a:lnTo>
                  <a:lnTo>
                    <a:pt x="925" y="639"/>
                  </a:lnTo>
                  <a:lnTo>
                    <a:pt x="925" y="640"/>
                  </a:lnTo>
                  <a:lnTo>
                    <a:pt x="925" y="640"/>
                  </a:lnTo>
                  <a:lnTo>
                    <a:pt x="922" y="643"/>
                  </a:lnTo>
                  <a:lnTo>
                    <a:pt x="922" y="646"/>
                  </a:lnTo>
                  <a:lnTo>
                    <a:pt x="923" y="648"/>
                  </a:lnTo>
                  <a:lnTo>
                    <a:pt x="929" y="653"/>
                  </a:lnTo>
                  <a:lnTo>
                    <a:pt x="929" y="653"/>
                  </a:lnTo>
                  <a:lnTo>
                    <a:pt x="933" y="654"/>
                  </a:lnTo>
                  <a:lnTo>
                    <a:pt x="937" y="658"/>
                  </a:lnTo>
                  <a:lnTo>
                    <a:pt x="945" y="667"/>
                  </a:lnTo>
                  <a:lnTo>
                    <a:pt x="959" y="687"/>
                  </a:lnTo>
                  <a:lnTo>
                    <a:pt x="959" y="687"/>
                  </a:lnTo>
                  <a:lnTo>
                    <a:pt x="963" y="695"/>
                  </a:lnTo>
                  <a:lnTo>
                    <a:pt x="967" y="705"/>
                  </a:lnTo>
                  <a:lnTo>
                    <a:pt x="972" y="712"/>
                  </a:lnTo>
                  <a:lnTo>
                    <a:pt x="973" y="715"/>
                  </a:lnTo>
                  <a:lnTo>
                    <a:pt x="974" y="715"/>
                  </a:lnTo>
                  <a:lnTo>
                    <a:pt x="974" y="715"/>
                  </a:lnTo>
                  <a:lnTo>
                    <a:pt x="977" y="714"/>
                  </a:lnTo>
                  <a:lnTo>
                    <a:pt x="979" y="711"/>
                  </a:lnTo>
                  <a:lnTo>
                    <a:pt x="982" y="708"/>
                  </a:lnTo>
                  <a:lnTo>
                    <a:pt x="984" y="705"/>
                  </a:lnTo>
                  <a:lnTo>
                    <a:pt x="984" y="705"/>
                  </a:lnTo>
                  <a:lnTo>
                    <a:pt x="987" y="707"/>
                  </a:lnTo>
                  <a:lnTo>
                    <a:pt x="990" y="710"/>
                  </a:lnTo>
                  <a:lnTo>
                    <a:pt x="993" y="712"/>
                  </a:lnTo>
                  <a:lnTo>
                    <a:pt x="997" y="714"/>
                  </a:lnTo>
                  <a:lnTo>
                    <a:pt x="997" y="714"/>
                  </a:lnTo>
                  <a:lnTo>
                    <a:pt x="1004" y="717"/>
                  </a:lnTo>
                  <a:lnTo>
                    <a:pt x="1009" y="717"/>
                  </a:lnTo>
                  <a:lnTo>
                    <a:pt x="1013" y="717"/>
                  </a:lnTo>
                  <a:lnTo>
                    <a:pt x="1013" y="717"/>
                  </a:lnTo>
                  <a:lnTo>
                    <a:pt x="1020" y="714"/>
                  </a:lnTo>
                  <a:lnTo>
                    <a:pt x="1026" y="712"/>
                  </a:lnTo>
                  <a:lnTo>
                    <a:pt x="1028" y="712"/>
                  </a:lnTo>
                  <a:lnTo>
                    <a:pt x="1028" y="712"/>
                  </a:lnTo>
                  <a:lnTo>
                    <a:pt x="1034" y="715"/>
                  </a:lnTo>
                  <a:lnTo>
                    <a:pt x="1036" y="717"/>
                  </a:lnTo>
                  <a:lnTo>
                    <a:pt x="1038" y="721"/>
                  </a:lnTo>
                  <a:lnTo>
                    <a:pt x="1038" y="721"/>
                  </a:lnTo>
                  <a:lnTo>
                    <a:pt x="1041" y="725"/>
                  </a:lnTo>
                  <a:lnTo>
                    <a:pt x="1044" y="728"/>
                  </a:lnTo>
                  <a:lnTo>
                    <a:pt x="1046" y="728"/>
                  </a:lnTo>
                  <a:lnTo>
                    <a:pt x="1048" y="730"/>
                  </a:lnTo>
                  <a:lnTo>
                    <a:pt x="1048" y="730"/>
                  </a:lnTo>
                  <a:lnTo>
                    <a:pt x="1050" y="730"/>
                  </a:lnTo>
                  <a:lnTo>
                    <a:pt x="1051" y="731"/>
                  </a:lnTo>
                  <a:lnTo>
                    <a:pt x="1053" y="735"/>
                  </a:lnTo>
                  <a:lnTo>
                    <a:pt x="1053" y="735"/>
                  </a:lnTo>
                  <a:lnTo>
                    <a:pt x="1053" y="737"/>
                  </a:lnTo>
                  <a:lnTo>
                    <a:pt x="1056" y="740"/>
                  </a:lnTo>
                  <a:lnTo>
                    <a:pt x="1057" y="741"/>
                  </a:lnTo>
                  <a:lnTo>
                    <a:pt x="1060" y="742"/>
                  </a:lnTo>
                  <a:lnTo>
                    <a:pt x="1060" y="742"/>
                  </a:lnTo>
                  <a:lnTo>
                    <a:pt x="1067" y="741"/>
                  </a:lnTo>
                  <a:lnTo>
                    <a:pt x="1073" y="740"/>
                  </a:lnTo>
                  <a:lnTo>
                    <a:pt x="1073" y="740"/>
                  </a:lnTo>
                  <a:lnTo>
                    <a:pt x="1077" y="738"/>
                  </a:lnTo>
                  <a:lnTo>
                    <a:pt x="1078" y="738"/>
                  </a:lnTo>
                  <a:lnTo>
                    <a:pt x="1078" y="740"/>
                  </a:lnTo>
                  <a:lnTo>
                    <a:pt x="1078" y="740"/>
                  </a:lnTo>
                  <a:lnTo>
                    <a:pt x="1081" y="745"/>
                  </a:lnTo>
                  <a:lnTo>
                    <a:pt x="1084" y="748"/>
                  </a:lnTo>
                  <a:lnTo>
                    <a:pt x="1087" y="748"/>
                  </a:lnTo>
                  <a:lnTo>
                    <a:pt x="1087" y="748"/>
                  </a:lnTo>
                  <a:lnTo>
                    <a:pt x="1091" y="749"/>
                  </a:lnTo>
                  <a:lnTo>
                    <a:pt x="1094" y="749"/>
                  </a:lnTo>
                  <a:lnTo>
                    <a:pt x="1095" y="748"/>
                  </a:lnTo>
                  <a:lnTo>
                    <a:pt x="1095" y="748"/>
                  </a:lnTo>
                  <a:lnTo>
                    <a:pt x="1097" y="747"/>
                  </a:lnTo>
                  <a:lnTo>
                    <a:pt x="1100" y="745"/>
                  </a:lnTo>
                  <a:lnTo>
                    <a:pt x="1107" y="744"/>
                  </a:lnTo>
                  <a:lnTo>
                    <a:pt x="1107" y="744"/>
                  </a:lnTo>
                  <a:lnTo>
                    <a:pt x="1114" y="742"/>
                  </a:lnTo>
                  <a:lnTo>
                    <a:pt x="1118" y="741"/>
                  </a:lnTo>
                  <a:lnTo>
                    <a:pt x="1121" y="738"/>
                  </a:lnTo>
                  <a:lnTo>
                    <a:pt x="1121" y="738"/>
                  </a:lnTo>
                  <a:lnTo>
                    <a:pt x="1124" y="735"/>
                  </a:lnTo>
                  <a:lnTo>
                    <a:pt x="1127" y="734"/>
                  </a:lnTo>
                  <a:lnTo>
                    <a:pt x="1131" y="732"/>
                  </a:lnTo>
                  <a:lnTo>
                    <a:pt x="1134" y="731"/>
                  </a:lnTo>
                  <a:lnTo>
                    <a:pt x="1134" y="731"/>
                  </a:lnTo>
                  <a:lnTo>
                    <a:pt x="1138" y="727"/>
                  </a:lnTo>
                  <a:lnTo>
                    <a:pt x="1142" y="725"/>
                  </a:lnTo>
                  <a:lnTo>
                    <a:pt x="1144" y="724"/>
                  </a:lnTo>
                  <a:lnTo>
                    <a:pt x="1144" y="724"/>
                  </a:lnTo>
                  <a:lnTo>
                    <a:pt x="1145" y="721"/>
                  </a:lnTo>
                  <a:lnTo>
                    <a:pt x="1149" y="721"/>
                  </a:lnTo>
                  <a:lnTo>
                    <a:pt x="1152" y="720"/>
                  </a:lnTo>
                  <a:lnTo>
                    <a:pt x="1155" y="718"/>
                  </a:lnTo>
                  <a:lnTo>
                    <a:pt x="1155" y="718"/>
                  </a:lnTo>
                  <a:lnTo>
                    <a:pt x="1157" y="717"/>
                  </a:lnTo>
                  <a:lnTo>
                    <a:pt x="1159" y="717"/>
                  </a:lnTo>
                  <a:lnTo>
                    <a:pt x="1166" y="717"/>
                  </a:lnTo>
                  <a:lnTo>
                    <a:pt x="1166" y="717"/>
                  </a:lnTo>
                  <a:lnTo>
                    <a:pt x="1178" y="720"/>
                  </a:lnTo>
                  <a:lnTo>
                    <a:pt x="1188" y="721"/>
                  </a:lnTo>
                  <a:lnTo>
                    <a:pt x="1188" y="721"/>
                  </a:lnTo>
                  <a:lnTo>
                    <a:pt x="1189" y="721"/>
                  </a:lnTo>
                  <a:lnTo>
                    <a:pt x="1191" y="725"/>
                  </a:lnTo>
                  <a:lnTo>
                    <a:pt x="1192" y="728"/>
                  </a:lnTo>
                  <a:lnTo>
                    <a:pt x="1194" y="730"/>
                  </a:lnTo>
                  <a:lnTo>
                    <a:pt x="1194" y="730"/>
                  </a:lnTo>
                  <a:lnTo>
                    <a:pt x="1201" y="732"/>
                  </a:lnTo>
                  <a:lnTo>
                    <a:pt x="1203" y="735"/>
                  </a:lnTo>
                  <a:lnTo>
                    <a:pt x="1206" y="735"/>
                  </a:lnTo>
                  <a:lnTo>
                    <a:pt x="1206" y="735"/>
                  </a:lnTo>
                  <a:lnTo>
                    <a:pt x="1212" y="732"/>
                  </a:lnTo>
                  <a:lnTo>
                    <a:pt x="1216" y="732"/>
                  </a:lnTo>
                  <a:lnTo>
                    <a:pt x="1219" y="734"/>
                  </a:lnTo>
                  <a:lnTo>
                    <a:pt x="1219" y="734"/>
                  </a:lnTo>
                  <a:lnTo>
                    <a:pt x="1226" y="738"/>
                  </a:lnTo>
                  <a:lnTo>
                    <a:pt x="1229" y="738"/>
                  </a:lnTo>
                  <a:lnTo>
                    <a:pt x="1230" y="737"/>
                  </a:lnTo>
                  <a:lnTo>
                    <a:pt x="1230" y="737"/>
                  </a:lnTo>
                  <a:lnTo>
                    <a:pt x="1233" y="735"/>
                  </a:lnTo>
                  <a:lnTo>
                    <a:pt x="1238" y="734"/>
                  </a:lnTo>
                  <a:lnTo>
                    <a:pt x="1242" y="732"/>
                  </a:lnTo>
                  <a:lnTo>
                    <a:pt x="1245" y="731"/>
                  </a:lnTo>
                  <a:lnTo>
                    <a:pt x="1245" y="731"/>
                  </a:lnTo>
                  <a:lnTo>
                    <a:pt x="1246" y="725"/>
                  </a:lnTo>
                  <a:lnTo>
                    <a:pt x="1246" y="722"/>
                  </a:lnTo>
                  <a:lnTo>
                    <a:pt x="1245" y="721"/>
                  </a:lnTo>
                  <a:lnTo>
                    <a:pt x="1245" y="721"/>
                  </a:lnTo>
                  <a:lnTo>
                    <a:pt x="1240" y="715"/>
                  </a:lnTo>
                  <a:lnTo>
                    <a:pt x="1239" y="708"/>
                  </a:lnTo>
                  <a:lnTo>
                    <a:pt x="1239" y="708"/>
                  </a:lnTo>
                  <a:lnTo>
                    <a:pt x="1239" y="705"/>
                  </a:lnTo>
                  <a:lnTo>
                    <a:pt x="1242" y="704"/>
                  </a:lnTo>
                  <a:lnTo>
                    <a:pt x="1243" y="701"/>
                  </a:lnTo>
                  <a:lnTo>
                    <a:pt x="1246" y="700"/>
                  </a:lnTo>
                  <a:lnTo>
                    <a:pt x="1246" y="700"/>
                  </a:lnTo>
                  <a:lnTo>
                    <a:pt x="1248" y="697"/>
                  </a:lnTo>
                  <a:lnTo>
                    <a:pt x="1249" y="697"/>
                  </a:lnTo>
                  <a:lnTo>
                    <a:pt x="1255" y="694"/>
                  </a:lnTo>
                  <a:lnTo>
                    <a:pt x="1255" y="694"/>
                  </a:lnTo>
                  <a:lnTo>
                    <a:pt x="1256" y="690"/>
                  </a:lnTo>
                  <a:lnTo>
                    <a:pt x="1258" y="688"/>
                  </a:lnTo>
                  <a:lnTo>
                    <a:pt x="1260" y="688"/>
                  </a:lnTo>
                  <a:lnTo>
                    <a:pt x="1260" y="688"/>
                  </a:lnTo>
                  <a:lnTo>
                    <a:pt x="1266" y="691"/>
                  </a:lnTo>
                  <a:lnTo>
                    <a:pt x="1272" y="694"/>
                  </a:lnTo>
                  <a:lnTo>
                    <a:pt x="1272" y="694"/>
                  </a:lnTo>
                  <a:lnTo>
                    <a:pt x="1276" y="695"/>
                  </a:lnTo>
                  <a:lnTo>
                    <a:pt x="1282" y="695"/>
                  </a:lnTo>
                  <a:lnTo>
                    <a:pt x="1282" y="695"/>
                  </a:lnTo>
                  <a:lnTo>
                    <a:pt x="1287" y="697"/>
                  </a:lnTo>
                  <a:lnTo>
                    <a:pt x="1293" y="701"/>
                  </a:lnTo>
                  <a:lnTo>
                    <a:pt x="1293" y="701"/>
                  </a:lnTo>
                  <a:lnTo>
                    <a:pt x="1302" y="703"/>
                  </a:lnTo>
                  <a:lnTo>
                    <a:pt x="1306" y="704"/>
                  </a:lnTo>
                  <a:lnTo>
                    <a:pt x="1309" y="705"/>
                  </a:lnTo>
                  <a:lnTo>
                    <a:pt x="1309" y="705"/>
                  </a:lnTo>
                  <a:lnTo>
                    <a:pt x="1310" y="708"/>
                  </a:lnTo>
                  <a:lnTo>
                    <a:pt x="1310" y="712"/>
                  </a:lnTo>
                  <a:lnTo>
                    <a:pt x="1310" y="717"/>
                  </a:lnTo>
                  <a:lnTo>
                    <a:pt x="1312" y="720"/>
                  </a:lnTo>
                  <a:lnTo>
                    <a:pt x="1312" y="720"/>
                  </a:lnTo>
                  <a:lnTo>
                    <a:pt x="1316" y="724"/>
                  </a:lnTo>
                  <a:lnTo>
                    <a:pt x="1319" y="727"/>
                  </a:lnTo>
                  <a:lnTo>
                    <a:pt x="1322" y="727"/>
                  </a:lnTo>
                  <a:lnTo>
                    <a:pt x="1322" y="727"/>
                  </a:lnTo>
                  <a:lnTo>
                    <a:pt x="1323" y="727"/>
                  </a:lnTo>
                  <a:lnTo>
                    <a:pt x="1327" y="728"/>
                  </a:lnTo>
                  <a:lnTo>
                    <a:pt x="1331" y="730"/>
                  </a:lnTo>
                  <a:lnTo>
                    <a:pt x="1336" y="731"/>
                  </a:lnTo>
                  <a:lnTo>
                    <a:pt x="1336" y="731"/>
                  </a:lnTo>
                  <a:lnTo>
                    <a:pt x="1341" y="728"/>
                  </a:lnTo>
                  <a:lnTo>
                    <a:pt x="1344" y="725"/>
                  </a:lnTo>
                  <a:lnTo>
                    <a:pt x="1347" y="725"/>
                  </a:lnTo>
                  <a:lnTo>
                    <a:pt x="1347" y="725"/>
                  </a:lnTo>
                  <a:lnTo>
                    <a:pt x="1354" y="724"/>
                  </a:lnTo>
                  <a:lnTo>
                    <a:pt x="1361" y="724"/>
                  </a:lnTo>
                  <a:lnTo>
                    <a:pt x="1361" y="724"/>
                  </a:lnTo>
                  <a:lnTo>
                    <a:pt x="1368" y="725"/>
                  </a:lnTo>
                  <a:lnTo>
                    <a:pt x="1373" y="727"/>
                  </a:lnTo>
                  <a:lnTo>
                    <a:pt x="1376" y="727"/>
                  </a:lnTo>
                  <a:lnTo>
                    <a:pt x="1376" y="727"/>
                  </a:lnTo>
                  <a:lnTo>
                    <a:pt x="1383" y="727"/>
                  </a:lnTo>
                  <a:lnTo>
                    <a:pt x="1386" y="728"/>
                  </a:lnTo>
                  <a:lnTo>
                    <a:pt x="1388" y="730"/>
                  </a:lnTo>
                  <a:lnTo>
                    <a:pt x="1388" y="730"/>
                  </a:lnTo>
                  <a:lnTo>
                    <a:pt x="1391" y="731"/>
                  </a:lnTo>
                  <a:lnTo>
                    <a:pt x="1396" y="732"/>
                  </a:lnTo>
                  <a:lnTo>
                    <a:pt x="1400" y="734"/>
                  </a:lnTo>
                  <a:lnTo>
                    <a:pt x="1401" y="735"/>
                  </a:lnTo>
                  <a:lnTo>
                    <a:pt x="1401" y="737"/>
                  </a:lnTo>
                  <a:lnTo>
                    <a:pt x="1401" y="737"/>
                  </a:lnTo>
                  <a:lnTo>
                    <a:pt x="1403" y="738"/>
                  </a:lnTo>
                  <a:lnTo>
                    <a:pt x="1405" y="741"/>
                  </a:lnTo>
                  <a:lnTo>
                    <a:pt x="1408" y="742"/>
                  </a:lnTo>
                  <a:lnTo>
                    <a:pt x="1410" y="745"/>
                  </a:lnTo>
                  <a:lnTo>
                    <a:pt x="1410" y="745"/>
                  </a:lnTo>
                  <a:lnTo>
                    <a:pt x="1411" y="747"/>
                  </a:lnTo>
                  <a:lnTo>
                    <a:pt x="1414" y="747"/>
                  </a:lnTo>
                  <a:lnTo>
                    <a:pt x="1420" y="748"/>
                  </a:lnTo>
                  <a:lnTo>
                    <a:pt x="1427" y="748"/>
                  </a:lnTo>
                  <a:lnTo>
                    <a:pt x="1431" y="749"/>
                  </a:lnTo>
                  <a:lnTo>
                    <a:pt x="1431" y="749"/>
                  </a:lnTo>
                  <a:lnTo>
                    <a:pt x="1435" y="749"/>
                  </a:lnTo>
                  <a:lnTo>
                    <a:pt x="1442" y="751"/>
                  </a:lnTo>
                  <a:lnTo>
                    <a:pt x="1448" y="749"/>
                  </a:lnTo>
                  <a:lnTo>
                    <a:pt x="1452" y="749"/>
                  </a:lnTo>
                  <a:lnTo>
                    <a:pt x="1452" y="749"/>
                  </a:lnTo>
                  <a:lnTo>
                    <a:pt x="1455" y="748"/>
                  </a:lnTo>
                  <a:lnTo>
                    <a:pt x="1461" y="747"/>
                  </a:lnTo>
                  <a:lnTo>
                    <a:pt x="1468" y="745"/>
                  </a:lnTo>
                  <a:lnTo>
                    <a:pt x="1472" y="744"/>
                  </a:lnTo>
                  <a:lnTo>
                    <a:pt x="1472" y="744"/>
                  </a:lnTo>
                  <a:lnTo>
                    <a:pt x="1477" y="742"/>
                  </a:lnTo>
                  <a:lnTo>
                    <a:pt x="1479" y="742"/>
                  </a:lnTo>
                  <a:lnTo>
                    <a:pt x="1484" y="741"/>
                  </a:lnTo>
                  <a:lnTo>
                    <a:pt x="1485" y="740"/>
                  </a:lnTo>
                  <a:lnTo>
                    <a:pt x="1485" y="740"/>
                  </a:lnTo>
                  <a:lnTo>
                    <a:pt x="1487" y="737"/>
                  </a:lnTo>
                  <a:lnTo>
                    <a:pt x="1491" y="734"/>
                  </a:lnTo>
                  <a:lnTo>
                    <a:pt x="1498" y="731"/>
                  </a:lnTo>
                  <a:lnTo>
                    <a:pt x="1498" y="731"/>
                  </a:lnTo>
                  <a:lnTo>
                    <a:pt x="1502" y="730"/>
                  </a:lnTo>
                  <a:lnTo>
                    <a:pt x="1509" y="728"/>
                  </a:lnTo>
                  <a:lnTo>
                    <a:pt x="1515" y="730"/>
                  </a:lnTo>
                  <a:lnTo>
                    <a:pt x="1518" y="731"/>
                  </a:lnTo>
                  <a:lnTo>
                    <a:pt x="1518" y="731"/>
                  </a:lnTo>
                  <a:lnTo>
                    <a:pt x="1521" y="734"/>
                  </a:lnTo>
                  <a:lnTo>
                    <a:pt x="1524" y="735"/>
                  </a:lnTo>
                  <a:lnTo>
                    <a:pt x="1528" y="735"/>
                  </a:lnTo>
                  <a:lnTo>
                    <a:pt x="1532" y="734"/>
                  </a:lnTo>
                  <a:lnTo>
                    <a:pt x="1532" y="734"/>
                  </a:lnTo>
                  <a:lnTo>
                    <a:pt x="1535" y="734"/>
                  </a:lnTo>
                  <a:lnTo>
                    <a:pt x="1541" y="734"/>
                  </a:lnTo>
                  <a:lnTo>
                    <a:pt x="1545" y="735"/>
                  </a:lnTo>
                  <a:lnTo>
                    <a:pt x="1548" y="738"/>
                  </a:lnTo>
                  <a:lnTo>
                    <a:pt x="1548" y="738"/>
                  </a:lnTo>
                  <a:lnTo>
                    <a:pt x="1549" y="740"/>
                  </a:lnTo>
                  <a:lnTo>
                    <a:pt x="1555" y="742"/>
                  </a:lnTo>
                  <a:lnTo>
                    <a:pt x="1563" y="742"/>
                  </a:lnTo>
                  <a:lnTo>
                    <a:pt x="1563" y="742"/>
                  </a:lnTo>
                  <a:lnTo>
                    <a:pt x="1570" y="738"/>
                  </a:lnTo>
                  <a:lnTo>
                    <a:pt x="1578" y="734"/>
                  </a:lnTo>
                  <a:lnTo>
                    <a:pt x="1578" y="734"/>
                  </a:lnTo>
                  <a:lnTo>
                    <a:pt x="1583" y="731"/>
                  </a:lnTo>
                  <a:lnTo>
                    <a:pt x="1585" y="730"/>
                  </a:lnTo>
                  <a:lnTo>
                    <a:pt x="1585" y="727"/>
                  </a:lnTo>
                  <a:lnTo>
                    <a:pt x="1585" y="727"/>
                  </a:lnTo>
                  <a:lnTo>
                    <a:pt x="1586" y="724"/>
                  </a:lnTo>
                  <a:lnTo>
                    <a:pt x="1588" y="720"/>
                  </a:lnTo>
                  <a:lnTo>
                    <a:pt x="1593" y="711"/>
                  </a:lnTo>
                  <a:lnTo>
                    <a:pt x="1593" y="711"/>
                  </a:lnTo>
                  <a:lnTo>
                    <a:pt x="1598" y="701"/>
                  </a:lnTo>
                  <a:lnTo>
                    <a:pt x="1600" y="697"/>
                  </a:lnTo>
                  <a:lnTo>
                    <a:pt x="1603" y="695"/>
                  </a:lnTo>
                  <a:lnTo>
                    <a:pt x="1603" y="695"/>
                  </a:lnTo>
                  <a:lnTo>
                    <a:pt x="1607" y="693"/>
                  </a:lnTo>
                  <a:lnTo>
                    <a:pt x="1609" y="690"/>
                  </a:lnTo>
                  <a:lnTo>
                    <a:pt x="1610" y="687"/>
                  </a:lnTo>
                  <a:lnTo>
                    <a:pt x="1610" y="687"/>
                  </a:lnTo>
                  <a:lnTo>
                    <a:pt x="1607" y="680"/>
                  </a:lnTo>
                  <a:lnTo>
                    <a:pt x="1606" y="677"/>
                  </a:lnTo>
                  <a:lnTo>
                    <a:pt x="1605" y="675"/>
                  </a:lnTo>
                  <a:lnTo>
                    <a:pt x="1605" y="675"/>
                  </a:lnTo>
                  <a:lnTo>
                    <a:pt x="1603" y="675"/>
                  </a:lnTo>
                  <a:lnTo>
                    <a:pt x="1600" y="675"/>
                  </a:lnTo>
                  <a:lnTo>
                    <a:pt x="1600" y="673"/>
                  </a:lnTo>
                  <a:lnTo>
                    <a:pt x="1603" y="667"/>
                  </a:lnTo>
                  <a:lnTo>
                    <a:pt x="1603" y="667"/>
                  </a:lnTo>
                  <a:lnTo>
                    <a:pt x="1606" y="664"/>
                  </a:lnTo>
                  <a:lnTo>
                    <a:pt x="1609" y="663"/>
                  </a:lnTo>
                  <a:lnTo>
                    <a:pt x="1616" y="661"/>
                  </a:lnTo>
                  <a:lnTo>
                    <a:pt x="1625" y="661"/>
                  </a:lnTo>
                  <a:lnTo>
                    <a:pt x="1625" y="661"/>
                  </a:lnTo>
                  <a:lnTo>
                    <a:pt x="1635" y="658"/>
                  </a:lnTo>
                  <a:lnTo>
                    <a:pt x="1642" y="658"/>
                  </a:lnTo>
                  <a:lnTo>
                    <a:pt x="1647" y="658"/>
                  </a:lnTo>
                  <a:lnTo>
                    <a:pt x="1647" y="658"/>
                  </a:lnTo>
                  <a:lnTo>
                    <a:pt x="1652" y="660"/>
                  </a:lnTo>
                  <a:lnTo>
                    <a:pt x="1656" y="660"/>
                  </a:lnTo>
                  <a:lnTo>
                    <a:pt x="1660" y="660"/>
                  </a:lnTo>
                  <a:lnTo>
                    <a:pt x="1666" y="661"/>
                  </a:lnTo>
                  <a:lnTo>
                    <a:pt x="1666" y="661"/>
                  </a:lnTo>
                  <a:lnTo>
                    <a:pt x="1671" y="664"/>
                  </a:lnTo>
                  <a:lnTo>
                    <a:pt x="1677" y="664"/>
                  </a:lnTo>
                  <a:lnTo>
                    <a:pt x="1681" y="666"/>
                  </a:lnTo>
                  <a:lnTo>
                    <a:pt x="1686" y="667"/>
                  </a:lnTo>
                  <a:lnTo>
                    <a:pt x="1686" y="667"/>
                  </a:lnTo>
                  <a:lnTo>
                    <a:pt x="1689" y="670"/>
                  </a:lnTo>
                  <a:lnTo>
                    <a:pt x="1691" y="673"/>
                  </a:lnTo>
                  <a:lnTo>
                    <a:pt x="1694" y="675"/>
                  </a:lnTo>
                  <a:lnTo>
                    <a:pt x="1696" y="677"/>
                  </a:lnTo>
                  <a:lnTo>
                    <a:pt x="1696" y="680"/>
                  </a:lnTo>
                  <a:lnTo>
                    <a:pt x="1696" y="680"/>
                  </a:lnTo>
                  <a:lnTo>
                    <a:pt x="1696" y="683"/>
                  </a:lnTo>
                  <a:lnTo>
                    <a:pt x="1699" y="684"/>
                  </a:lnTo>
                  <a:lnTo>
                    <a:pt x="1701" y="687"/>
                  </a:lnTo>
                  <a:lnTo>
                    <a:pt x="1703" y="694"/>
                  </a:lnTo>
                  <a:lnTo>
                    <a:pt x="1703" y="694"/>
                  </a:lnTo>
                  <a:lnTo>
                    <a:pt x="1706" y="701"/>
                  </a:lnTo>
                  <a:lnTo>
                    <a:pt x="1708" y="705"/>
                  </a:lnTo>
                  <a:lnTo>
                    <a:pt x="1711" y="710"/>
                  </a:lnTo>
                  <a:lnTo>
                    <a:pt x="1713" y="712"/>
                  </a:lnTo>
                  <a:lnTo>
                    <a:pt x="1713" y="712"/>
                  </a:lnTo>
                  <a:lnTo>
                    <a:pt x="1717" y="724"/>
                  </a:lnTo>
                  <a:lnTo>
                    <a:pt x="1720" y="728"/>
                  </a:lnTo>
                  <a:lnTo>
                    <a:pt x="1721" y="732"/>
                  </a:lnTo>
                  <a:lnTo>
                    <a:pt x="1721" y="732"/>
                  </a:lnTo>
                  <a:lnTo>
                    <a:pt x="1720" y="735"/>
                  </a:lnTo>
                  <a:lnTo>
                    <a:pt x="1720" y="738"/>
                  </a:lnTo>
                  <a:lnTo>
                    <a:pt x="1723" y="740"/>
                  </a:lnTo>
                  <a:lnTo>
                    <a:pt x="1727" y="741"/>
                  </a:lnTo>
                  <a:lnTo>
                    <a:pt x="1727" y="741"/>
                  </a:lnTo>
                  <a:lnTo>
                    <a:pt x="1733" y="742"/>
                  </a:lnTo>
                  <a:lnTo>
                    <a:pt x="1737" y="745"/>
                  </a:lnTo>
                  <a:lnTo>
                    <a:pt x="1740" y="747"/>
                  </a:lnTo>
                  <a:lnTo>
                    <a:pt x="1743" y="747"/>
                  </a:lnTo>
                  <a:lnTo>
                    <a:pt x="1743" y="747"/>
                  </a:lnTo>
                  <a:lnTo>
                    <a:pt x="1745" y="747"/>
                  </a:lnTo>
                  <a:lnTo>
                    <a:pt x="1750" y="748"/>
                  </a:lnTo>
                  <a:lnTo>
                    <a:pt x="1754" y="751"/>
                  </a:lnTo>
                  <a:lnTo>
                    <a:pt x="1758" y="754"/>
                  </a:lnTo>
                  <a:lnTo>
                    <a:pt x="1758" y="754"/>
                  </a:lnTo>
                  <a:lnTo>
                    <a:pt x="1763" y="757"/>
                  </a:lnTo>
                  <a:lnTo>
                    <a:pt x="1767" y="758"/>
                  </a:lnTo>
                  <a:lnTo>
                    <a:pt x="1770" y="759"/>
                  </a:lnTo>
                  <a:lnTo>
                    <a:pt x="1770" y="762"/>
                  </a:lnTo>
                  <a:lnTo>
                    <a:pt x="1770" y="762"/>
                  </a:lnTo>
                  <a:lnTo>
                    <a:pt x="1770" y="765"/>
                  </a:lnTo>
                  <a:lnTo>
                    <a:pt x="1771" y="769"/>
                  </a:lnTo>
                  <a:lnTo>
                    <a:pt x="1772" y="772"/>
                  </a:lnTo>
                  <a:lnTo>
                    <a:pt x="1774" y="775"/>
                  </a:lnTo>
                  <a:lnTo>
                    <a:pt x="1774" y="775"/>
                  </a:lnTo>
                  <a:lnTo>
                    <a:pt x="1774" y="778"/>
                  </a:lnTo>
                  <a:lnTo>
                    <a:pt x="1778" y="781"/>
                  </a:lnTo>
                  <a:lnTo>
                    <a:pt x="1784" y="782"/>
                  </a:lnTo>
                  <a:lnTo>
                    <a:pt x="1790" y="782"/>
                  </a:lnTo>
                  <a:lnTo>
                    <a:pt x="1790" y="782"/>
                  </a:lnTo>
                  <a:lnTo>
                    <a:pt x="1798" y="782"/>
                  </a:lnTo>
                  <a:lnTo>
                    <a:pt x="1801" y="781"/>
                  </a:lnTo>
                  <a:lnTo>
                    <a:pt x="1804" y="778"/>
                  </a:lnTo>
                  <a:lnTo>
                    <a:pt x="1804" y="778"/>
                  </a:lnTo>
                  <a:lnTo>
                    <a:pt x="1807" y="775"/>
                  </a:lnTo>
                  <a:lnTo>
                    <a:pt x="1811" y="774"/>
                  </a:lnTo>
                  <a:lnTo>
                    <a:pt x="1815" y="774"/>
                  </a:lnTo>
                  <a:lnTo>
                    <a:pt x="1819" y="772"/>
                  </a:lnTo>
                  <a:lnTo>
                    <a:pt x="1819" y="772"/>
                  </a:lnTo>
                  <a:lnTo>
                    <a:pt x="1822" y="771"/>
                  </a:lnTo>
                  <a:lnTo>
                    <a:pt x="1827" y="771"/>
                  </a:lnTo>
                  <a:lnTo>
                    <a:pt x="1831" y="771"/>
                  </a:lnTo>
                  <a:lnTo>
                    <a:pt x="1831" y="774"/>
                  </a:lnTo>
                  <a:lnTo>
                    <a:pt x="1832" y="776"/>
                  </a:lnTo>
                  <a:lnTo>
                    <a:pt x="1832" y="776"/>
                  </a:lnTo>
                  <a:lnTo>
                    <a:pt x="1832" y="781"/>
                  </a:lnTo>
                  <a:lnTo>
                    <a:pt x="1834" y="785"/>
                  </a:lnTo>
                  <a:lnTo>
                    <a:pt x="1834" y="786"/>
                  </a:lnTo>
                  <a:lnTo>
                    <a:pt x="1832" y="789"/>
                  </a:lnTo>
                  <a:lnTo>
                    <a:pt x="1832" y="789"/>
                  </a:lnTo>
                  <a:lnTo>
                    <a:pt x="1829" y="792"/>
                  </a:lnTo>
                  <a:lnTo>
                    <a:pt x="1827" y="798"/>
                  </a:lnTo>
                  <a:lnTo>
                    <a:pt x="1824" y="809"/>
                  </a:lnTo>
                  <a:lnTo>
                    <a:pt x="1824" y="809"/>
                  </a:lnTo>
                  <a:lnTo>
                    <a:pt x="1821" y="813"/>
                  </a:lnTo>
                  <a:lnTo>
                    <a:pt x="1818" y="815"/>
                  </a:lnTo>
                  <a:lnTo>
                    <a:pt x="1815" y="818"/>
                  </a:lnTo>
                  <a:lnTo>
                    <a:pt x="1814" y="822"/>
                  </a:lnTo>
                  <a:lnTo>
                    <a:pt x="1814" y="822"/>
                  </a:lnTo>
                  <a:lnTo>
                    <a:pt x="1812" y="825"/>
                  </a:lnTo>
                  <a:lnTo>
                    <a:pt x="1809" y="828"/>
                  </a:lnTo>
                  <a:lnTo>
                    <a:pt x="1808" y="829"/>
                  </a:lnTo>
                  <a:lnTo>
                    <a:pt x="1807" y="832"/>
                  </a:lnTo>
                  <a:lnTo>
                    <a:pt x="1807" y="832"/>
                  </a:lnTo>
                  <a:lnTo>
                    <a:pt x="1807" y="833"/>
                  </a:lnTo>
                  <a:lnTo>
                    <a:pt x="1805" y="835"/>
                  </a:lnTo>
                  <a:lnTo>
                    <a:pt x="1801" y="835"/>
                  </a:lnTo>
                  <a:lnTo>
                    <a:pt x="1797" y="835"/>
                  </a:lnTo>
                  <a:lnTo>
                    <a:pt x="1792" y="832"/>
                  </a:lnTo>
                  <a:lnTo>
                    <a:pt x="1792" y="832"/>
                  </a:lnTo>
                  <a:lnTo>
                    <a:pt x="1791" y="832"/>
                  </a:lnTo>
                  <a:lnTo>
                    <a:pt x="1788" y="832"/>
                  </a:lnTo>
                  <a:lnTo>
                    <a:pt x="1785" y="835"/>
                  </a:lnTo>
                  <a:lnTo>
                    <a:pt x="1782" y="838"/>
                  </a:lnTo>
                  <a:lnTo>
                    <a:pt x="1780" y="839"/>
                  </a:lnTo>
                  <a:lnTo>
                    <a:pt x="1780" y="839"/>
                  </a:lnTo>
                  <a:lnTo>
                    <a:pt x="1777" y="841"/>
                  </a:lnTo>
                  <a:lnTo>
                    <a:pt x="1775" y="843"/>
                  </a:lnTo>
                  <a:lnTo>
                    <a:pt x="1777" y="850"/>
                  </a:lnTo>
                  <a:lnTo>
                    <a:pt x="1777" y="850"/>
                  </a:lnTo>
                  <a:lnTo>
                    <a:pt x="1777" y="856"/>
                  </a:lnTo>
                  <a:lnTo>
                    <a:pt x="1777" y="859"/>
                  </a:lnTo>
                  <a:lnTo>
                    <a:pt x="1778" y="863"/>
                  </a:lnTo>
                  <a:lnTo>
                    <a:pt x="1778" y="863"/>
                  </a:lnTo>
                  <a:lnTo>
                    <a:pt x="1778" y="869"/>
                  </a:lnTo>
                  <a:lnTo>
                    <a:pt x="1778" y="879"/>
                  </a:lnTo>
                  <a:lnTo>
                    <a:pt x="1778" y="879"/>
                  </a:lnTo>
                  <a:lnTo>
                    <a:pt x="1787" y="873"/>
                  </a:lnTo>
                  <a:lnTo>
                    <a:pt x="1792" y="872"/>
                  </a:lnTo>
                  <a:lnTo>
                    <a:pt x="1792" y="872"/>
                  </a:lnTo>
                  <a:lnTo>
                    <a:pt x="1797" y="873"/>
                  </a:lnTo>
                  <a:lnTo>
                    <a:pt x="1801" y="876"/>
                  </a:lnTo>
                  <a:lnTo>
                    <a:pt x="1805" y="880"/>
                  </a:lnTo>
                  <a:lnTo>
                    <a:pt x="1811" y="882"/>
                  </a:lnTo>
                  <a:lnTo>
                    <a:pt x="1811" y="882"/>
                  </a:lnTo>
                  <a:lnTo>
                    <a:pt x="1814" y="880"/>
                  </a:lnTo>
                  <a:lnTo>
                    <a:pt x="1819" y="879"/>
                  </a:lnTo>
                  <a:lnTo>
                    <a:pt x="1831" y="872"/>
                  </a:lnTo>
                  <a:lnTo>
                    <a:pt x="1842" y="863"/>
                  </a:lnTo>
                  <a:lnTo>
                    <a:pt x="1848" y="859"/>
                  </a:lnTo>
                  <a:lnTo>
                    <a:pt x="1848" y="859"/>
                  </a:lnTo>
                  <a:lnTo>
                    <a:pt x="1851" y="853"/>
                  </a:lnTo>
                  <a:lnTo>
                    <a:pt x="1858" y="846"/>
                  </a:lnTo>
                  <a:lnTo>
                    <a:pt x="1873" y="829"/>
                  </a:lnTo>
                  <a:lnTo>
                    <a:pt x="1873" y="829"/>
                  </a:lnTo>
                  <a:lnTo>
                    <a:pt x="1886" y="813"/>
                  </a:lnTo>
                  <a:lnTo>
                    <a:pt x="1892" y="806"/>
                  </a:lnTo>
                  <a:lnTo>
                    <a:pt x="1898" y="798"/>
                  </a:lnTo>
                  <a:lnTo>
                    <a:pt x="1898" y="798"/>
                  </a:lnTo>
                  <a:lnTo>
                    <a:pt x="1901" y="792"/>
                  </a:lnTo>
                  <a:lnTo>
                    <a:pt x="1905" y="786"/>
                  </a:lnTo>
                  <a:lnTo>
                    <a:pt x="1915" y="775"/>
                  </a:lnTo>
                  <a:lnTo>
                    <a:pt x="1915" y="775"/>
                  </a:lnTo>
                  <a:lnTo>
                    <a:pt x="1918" y="769"/>
                  </a:lnTo>
                  <a:lnTo>
                    <a:pt x="1925" y="759"/>
                  </a:lnTo>
                  <a:lnTo>
                    <a:pt x="1925" y="759"/>
                  </a:lnTo>
                  <a:lnTo>
                    <a:pt x="1928" y="748"/>
                  </a:lnTo>
                  <a:lnTo>
                    <a:pt x="1929" y="734"/>
                  </a:lnTo>
                  <a:lnTo>
                    <a:pt x="1930" y="722"/>
                  </a:lnTo>
                  <a:lnTo>
                    <a:pt x="1930" y="717"/>
                  </a:lnTo>
                  <a:lnTo>
                    <a:pt x="1930" y="717"/>
                  </a:lnTo>
                  <a:lnTo>
                    <a:pt x="1932" y="712"/>
                  </a:lnTo>
                  <a:lnTo>
                    <a:pt x="1933" y="710"/>
                  </a:lnTo>
                  <a:lnTo>
                    <a:pt x="1935" y="707"/>
                  </a:lnTo>
                  <a:lnTo>
                    <a:pt x="1935" y="707"/>
                  </a:lnTo>
                  <a:lnTo>
                    <a:pt x="1936" y="701"/>
                  </a:lnTo>
                  <a:lnTo>
                    <a:pt x="1938" y="698"/>
                  </a:lnTo>
                  <a:lnTo>
                    <a:pt x="1940" y="695"/>
                  </a:lnTo>
                  <a:lnTo>
                    <a:pt x="1940" y="695"/>
                  </a:lnTo>
                  <a:lnTo>
                    <a:pt x="1942" y="693"/>
                  </a:lnTo>
                  <a:lnTo>
                    <a:pt x="1943" y="690"/>
                  </a:lnTo>
                  <a:lnTo>
                    <a:pt x="1943" y="684"/>
                  </a:lnTo>
                  <a:lnTo>
                    <a:pt x="1943" y="684"/>
                  </a:lnTo>
                  <a:lnTo>
                    <a:pt x="1942" y="678"/>
                  </a:lnTo>
                  <a:lnTo>
                    <a:pt x="1942" y="673"/>
                  </a:lnTo>
                  <a:lnTo>
                    <a:pt x="1942" y="673"/>
                  </a:lnTo>
                  <a:lnTo>
                    <a:pt x="1940" y="670"/>
                  </a:lnTo>
                  <a:lnTo>
                    <a:pt x="1943" y="668"/>
                  </a:lnTo>
                  <a:lnTo>
                    <a:pt x="1943" y="668"/>
                  </a:lnTo>
                  <a:lnTo>
                    <a:pt x="1945" y="666"/>
                  </a:lnTo>
                  <a:lnTo>
                    <a:pt x="1943" y="664"/>
                  </a:lnTo>
                  <a:lnTo>
                    <a:pt x="1938" y="660"/>
                  </a:lnTo>
                  <a:lnTo>
                    <a:pt x="1938" y="660"/>
                  </a:lnTo>
                  <a:lnTo>
                    <a:pt x="1932" y="657"/>
                  </a:lnTo>
                  <a:lnTo>
                    <a:pt x="1929" y="654"/>
                  </a:lnTo>
                  <a:lnTo>
                    <a:pt x="1928" y="651"/>
                  </a:lnTo>
                  <a:lnTo>
                    <a:pt x="1928" y="651"/>
                  </a:lnTo>
                  <a:lnTo>
                    <a:pt x="1926" y="648"/>
                  </a:lnTo>
                  <a:lnTo>
                    <a:pt x="1923" y="646"/>
                  </a:lnTo>
                  <a:lnTo>
                    <a:pt x="1919" y="643"/>
                  </a:lnTo>
                  <a:lnTo>
                    <a:pt x="1915" y="643"/>
                  </a:lnTo>
                  <a:lnTo>
                    <a:pt x="1915" y="643"/>
                  </a:lnTo>
                  <a:lnTo>
                    <a:pt x="1906" y="641"/>
                  </a:lnTo>
                  <a:lnTo>
                    <a:pt x="1902" y="641"/>
                  </a:lnTo>
                  <a:lnTo>
                    <a:pt x="1902" y="641"/>
                  </a:lnTo>
                  <a:lnTo>
                    <a:pt x="1902" y="643"/>
                  </a:lnTo>
                  <a:lnTo>
                    <a:pt x="1902" y="643"/>
                  </a:lnTo>
                  <a:lnTo>
                    <a:pt x="1902" y="646"/>
                  </a:lnTo>
                  <a:lnTo>
                    <a:pt x="1902" y="647"/>
                  </a:lnTo>
                  <a:lnTo>
                    <a:pt x="1901" y="648"/>
                  </a:lnTo>
                  <a:lnTo>
                    <a:pt x="1899" y="648"/>
                  </a:lnTo>
                  <a:lnTo>
                    <a:pt x="1899" y="648"/>
                  </a:lnTo>
                  <a:lnTo>
                    <a:pt x="1896" y="648"/>
                  </a:lnTo>
                  <a:lnTo>
                    <a:pt x="1895" y="650"/>
                  </a:lnTo>
                  <a:lnTo>
                    <a:pt x="1892" y="654"/>
                  </a:lnTo>
                  <a:lnTo>
                    <a:pt x="1892" y="654"/>
                  </a:lnTo>
                  <a:lnTo>
                    <a:pt x="1888" y="657"/>
                  </a:lnTo>
                  <a:lnTo>
                    <a:pt x="1883" y="658"/>
                  </a:lnTo>
                  <a:lnTo>
                    <a:pt x="1882" y="657"/>
                  </a:lnTo>
                  <a:lnTo>
                    <a:pt x="1882" y="657"/>
                  </a:lnTo>
                  <a:lnTo>
                    <a:pt x="1882" y="656"/>
                  </a:lnTo>
                  <a:lnTo>
                    <a:pt x="1882" y="656"/>
                  </a:lnTo>
                  <a:lnTo>
                    <a:pt x="1885" y="653"/>
                  </a:lnTo>
                  <a:lnTo>
                    <a:pt x="1883" y="650"/>
                  </a:lnTo>
                  <a:lnTo>
                    <a:pt x="1882" y="648"/>
                  </a:lnTo>
                  <a:lnTo>
                    <a:pt x="1882" y="646"/>
                  </a:lnTo>
                  <a:lnTo>
                    <a:pt x="1882" y="646"/>
                  </a:lnTo>
                  <a:lnTo>
                    <a:pt x="1883" y="640"/>
                  </a:lnTo>
                  <a:lnTo>
                    <a:pt x="1883" y="639"/>
                  </a:lnTo>
                  <a:lnTo>
                    <a:pt x="1882" y="640"/>
                  </a:lnTo>
                  <a:lnTo>
                    <a:pt x="1882" y="640"/>
                  </a:lnTo>
                  <a:lnTo>
                    <a:pt x="1878" y="643"/>
                  </a:lnTo>
                  <a:lnTo>
                    <a:pt x="1876" y="646"/>
                  </a:lnTo>
                  <a:lnTo>
                    <a:pt x="1873" y="648"/>
                  </a:lnTo>
                  <a:lnTo>
                    <a:pt x="1872" y="651"/>
                  </a:lnTo>
                  <a:lnTo>
                    <a:pt x="1872" y="651"/>
                  </a:lnTo>
                  <a:lnTo>
                    <a:pt x="1871" y="650"/>
                  </a:lnTo>
                  <a:lnTo>
                    <a:pt x="1869" y="648"/>
                  </a:lnTo>
                  <a:lnTo>
                    <a:pt x="1868" y="644"/>
                  </a:lnTo>
                  <a:lnTo>
                    <a:pt x="1869" y="634"/>
                  </a:lnTo>
                  <a:lnTo>
                    <a:pt x="1869" y="634"/>
                  </a:lnTo>
                  <a:lnTo>
                    <a:pt x="1869" y="633"/>
                  </a:lnTo>
                  <a:lnTo>
                    <a:pt x="1869" y="633"/>
                  </a:lnTo>
                  <a:lnTo>
                    <a:pt x="1865" y="633"/>
                  </a:lnTo>
                  <a:lnTo>
                    <a:pt x="1858" y="634"/>
                  </a:lnTo>
                  <a:lnTo>
                    <a:pt x="1851" y="634"/>
                  </a:lnTo>
                  <a:lnTo>
                    <a:pt x="1851" y="634"/>
                  </a:lnTo>
                  <a:lnTo>
                    <a:pt x="1846" y="633"/>
                  </a:lnTo>
                  <a:lnTo>
                    <a:pt x="1845" y="631"/>
                  </a:lnTo>
                  <a:lnTo>
                    <a:pt x="1845" y="630"/>
                  </a:lnTo>
                  <a:lnTo>
                    <a:pt x="1846" y="626"/>
                  </a:lnTo>
                  <a:lnTo>
                    <a:pt x="1852" y="621"/>
                  </a:lnTo>
                  <a:lnTo>
                    <a:pt x="1852" y="621"/>
                  </a:lnTo>
                  <a:lnTo>
                    <a:pt x="1856" y="619"/>
                  </a:lnTo>
                  <a:lnTo>
                    <a:pt x="1859" y="616"/>
                  </a:lnTo>
                  <a:lnTo>
                    <a:pt x="1861" y="614"/>
                  </a:lnTo>
                  <a:lnTo>
                    <a:pt x="1862" y="611"/>
                  </a:lnTo>
                  <a:lnTo>
                    <a:pt x="1862" y="611"/>
                  </a:lnTo>
                  <a:lnTo>
                    <a:pt x="1872" y="607"/>
                  </a:lnTo>
                  <a:lnTo>
                    <a:pt x="1883" y="600"/>
                  </a:lnTo>
                  <a:lnTo>
                    <a:pt x="1883" y="600"/>
                  </a:lnTo>
                  <a:lnTo>
                    <a:pt x="1886" y="597"/>
                  </a:lnTo>
                  <a:lnTo>
                    <a:pt x="1889" y="594"/>
                  </a:lnTo>
                  <a:lnTo>
                    <a:pt x="1892" y="589"/>
                  </a:lnTo>
                  <a:lnTo>
                    <a:pt x="1892" y="589"/>
                  </a:lnTo>
                  <a:lnTo>
                    <a:pt x="1895" y="584"/>
                  </a:lnTo>
                  <a:lnTo>
                    <a:pt x="1901" y="582"/>
                  </a:lnTo>
                  <a:lnTo>
                    <a:pt x="1915" y="572"/>
                  </a:lnTo>
                  <a:lnTo>
                    <a:pt x="1915" y="572"/>
                  </a:lnTo>
                  <a:lnTo>
                    <a:pt x="1926" y="560"/>
                  </a:lnTo>
                  <a:lnTo>
                    <a:pt x="1933" y="553"/>
                  </a:lnTo>
                  <a:lnTo>
                    <a:pt x="1933" y="553"/>
                  </a:lnTo>
                  <a:lnTo>
                    <a:pt x="1936" y="549"/>
                  </a:lnTo>
                  <a:lnTo>
                    <a:pt x="1942" y="545"/>
                  </a:lnTo>
                  <a:lnTo>
                    <a:pt x="1947" y="542"/>
                  </a:lnTo>
                  <a:lnTo>
                    <a:pt x="1950" y="538"/>
                  </a:lnTo>
                  <a:lnTo>
                    <a:pt x="1950" y="538"/>
                  </a:lnTo>
                  <a:lnTo>
                    <a:pt x="1953" y="535"/>
                  </a:lnTo>
                  <a:lnTo>
                    <a:pt x="1960" y="530"/>
                  </a:lnTo>
                  <a:lnTo>
                    <a:pt x="1970" y="525"/>
                  </a:lnTo>
                  <a:lnTo>
                    <a:pt x="1980" y="522"/>
                  </a:lnTo>
                  <a:lnTo>
                    <a:pt x="1980" y="522"/>
                  </a:lnTo>
                  <a:lnTo>
                    <a:pt x="1990" y="522"/>
                  </a:lnTo>
                  <a:lnTo>
                    <a:pt x="2002" y="522"/>
                  </a:lnTo>
                  <a:lnTo>
                    <a:pt x="2010" y="525"/>
                  </a:lnTo>
                  <a:lnTo>
                    <a:pt x="2016" y="526"/>
                  </a:lnTo>
                  <a:lnTo>
                    <a:pt x="2016" y="526"/>
                  </a:lnTo>
                  <a:lnTo>
                    <a:pt x="2017" y="529"/>
                  </a:lnTo>
                  <a:lnTo>
                    <a:pt x="2020" y="529"/>
                  </a:lnTo>
                  <a:lnTo>
                    <a:pt x="2024" y="526"/>
                  </a:lnTo>
                  <a:lnTo>
                    <a:pt x="2024" y="526"/>
                  </a:lnTo>
                  <a:lnTo>
                    <a:pt x="2026" y="525"/>
                  </a:lnTo>
                  <a:lnTo>
                    <a:pt x="2029" y="525"/>
                  </a:lnTo>
                  <a:lnTo>
                    <a:pt x="2039" y="526"/>
                  </a:lnTo>
                  <a:lnTo>
                    <a:pt x="2039" y="526"/>
                  </a:lnTo>
                  <a:lnTo>
                    <a:pt x="2044" y="526"/>
                  </a:lnTo>
                  <a:lnTo>
                    <a:pt x="2047" y="525"/>
                  </a:lnTo>
                  <a:lnTo>
                    <a:pt x="2050" y="523"/>
                  </a:lnTo>
                  <a:lnTo>
                    <a:pt x="2054" y="525"/>
                  </a:lnTo>
                  <a:lnTo>
                    <a:pt x="2054" y="525"/>
                  </a:lnTo>
                  <a:lnTo>
                    <a:pt x="2058" y="525"/>
                  </a:lnTo>
                  <a:lnTo>
                    <a:pt x="2061" y="525"/>
                  </a:lnTo>
                  <a:lnTo>
                    <a:pt x="2064" y="523"/>
                  </a:lnTo>
                  <a:lnTo>
                    <a:pt x="2067" y="520"/>
                  </a:lnTo>
                  <a:lnTo>
                    <a:pt x="2067" y="520"/>
                  </a:lnTo>
                  <a:lnTo>
                    <a:pt x="2068" y="518"/>
                  </a:lnTo>
                  <a:lnTo>
                    <a:pt x="2071" y="516"/>
                  </a:lnTo>
                  <a:lnTo>
                    <a:pt x="2078" y="516"/>
                  </a:lnTo>
                  <a:lnTo>
                    <a:pt x="2085" y="516"/>
                  </a:lnTo>
                  <a:lnTo>
                    <a:pt x="2090" y="518"/>
                  </a:lnTo>
                  <a:lnTo>
                    <a:pt x="2090" y="518"/>
                  </a:lnTo>
                  <a:lnTo>
                    <a:pt x="2095" y="522"/>
                  </a:lnTo>
                  <a:lnTo>
                    <a:pt x="2098" y="522"/>
                  </a:lnTo>
                  <a:lnTo>
                    <a:pt x="2103" y="520"/>
                  </a:lnTo>
                  <a:lnTo>
                    <a:pt x="2103" y="520"/>
                  </a:lnTo>
                  <a:lnTo>
                    <a:pt x="2104" y="519"/>
                  </a:lnTo>
                  <a:lnTo>
                    <a:pt x="2105" y="519"/>
                  </a:lnTo>
                  <a:lnTo>
                    <a:pt x="2107" y="522"/>
                  </a:lnTo>
                  <a:lnTo>
                    <a:pt x="2110" y="525"/>
                  </a:lnTo>
                  <a:lnTo>
                    <a:pt x="2112" y="526"/>
                  </a:lnTo>
                  <a:lnTo>
                    <a:pt x="2112" y="526"/>
                  </a:lnTo>
                  <a:lnTo>
                    <a:pt x="2115" y="528"/>
                  </a:lnTo>
                  <a:lnTo>
                    <a:pt x="2115" y="529"/>
                  </a:lnTo>
                  <a:lnTo>
                    <a:pt x="2114" y="530"/>
                  </a:lnTo>
                  <a:lnTo>
                    <a:pt x="2110" y="530"/>
                  </a:lnTo>
                  <a:lnTo>
                    <a:pt x="2110" y="530"/>
                  </a:lnTo>
                  <a:lnTo>
                    <a:pt x="2107" y="530"/>
                  </a:lnTo>
                  <a:lnTo>
                    <a:pt x="2104" y="532"/>
                  </a:lnTo>
                  <a:lnTo>
                    <a:pt x="2103" y="535"/>
                  </a:lnTo>
                  <a:lnTo>
                    <a:pt x="2105" y="536"/>
                  </a:lnTo>
                  <a:lnTo>
                    <a:pt x="2105" y="536"/>
                  </a:lnTo>
                  <a:lnTo>
                    <a:pt x="2110" y="538"/>
                  </a:lnTo>
                  <a:lnTo>
                    <a:pt x="2114" y="536"/>
                  </a:lnTo>
                  <a:lnTo>
                    <a:pt x="2118" y="535"/>
                  </a:lnTo>
                  <a:lnTo>
                    <a:pt x="2121" y="533"/>
                  </a:lnTo>
                  <a:lnTo>
                    <a:pt x="2121" y="533"/>
                  </a:lnTo>
                  <a:lnTo>
                    <a:pt x="2128" y="535"/>
                  </a:lnTo>
                  <a:lnTo>
                    <a:pt x="2134" y="533"/>
                  </a:lnTo>
                  <a:lnTo>
                    <a:pt x="2138" y="530"/>
                  </a:lnTo>
                  <a:lnTo>
                    <a:pt x="2138" y="530"/>
                  </a:lnTo>
                  <a:lnTo>
                    <a:pt x="2141" y="530"/>
                  </a:lnTo>
                  <a:lnTo>
                    <a:pt x="2144" y="530"/>
                  </a:lnTo>
                  <a:lnTo>
                    <a:pt x="2147" y="532"/>
                  </a:lnTo>
                  <a:lnTo>
                    <a:pt x="2149" y="530"/>
                  </a:lnTo>
                  <a:lnTo>
                    <a:pt x="2149" y="530"/>
                  </a:lnTo>
                  <a:lnTo>
                    <a:pt x="2152" y="529"/>
                  </a:lnTo>
                  <a:lnTo>
                    <a:pt x="2158" y="528"/>
                  </a:lnTo>
                  <a:lnTo>
                    <a:pt x="2167" y="526"/>
                  </a:lnTo>
                  <a:lnTo>
                    <a:pt x="2167" y="526"/>
                  </a:lnTo>
                  <a:lnTo>
                    <a:pt x="2168" y="526"/>
                  </a:lnTo>
                  <a:lnTo>
                    <a:pt x="2167" y="525"/>
                  </a:lnTo>
                  <a:lnTo>
                    <a:pt x="2164" y="522"/>
                  </a:lnTo>
                  <a:lnTo>
                    <a:pt x="2159" y="522"/>
                  </a:lnTo>
                  <a:lnTo>
                    <a:pt x="2159" y="522"/>
                  </a:lnTo>
                  <a:lnTo>
                    <a:pt x="2155" y="520"/>
                  </a:lnTo>
                  <a:lnTo>
                    <a:pt x="2154" y="519"/>
                  </a:lnTo>
                  <a:lnTo>
                    <a:pt x="2155" y="515"/>
                  </a:lnTo>
                  <a:lnTo>
                    <a:pt x="2158" y="508"/>
                  </a:lnTo>
                  <a:lnTo>
                    <a:pt x="2158" y="508"/>
                  </a:lnTo>
                  <a:lnTo>
                    <a:pt x="2164" y="502"/>
                  </a:lnTo>
                  <a:lnTo>
                    <a:pt x="2169" y="496"/>
                  </a:lnTo>
                  <a:lnTo>
                    <a:pt x="2182" y="488"/>
                  </a:lnTo>
                  <a:lnTo>
                    <a:pt x="2182" y="488"/>
                  </a:lnTo>
                  <a:lnTo>
                    <a:pt x="2186" y="485"/>
                  </a:lnTo>
                  <a:lnTo>
                    <a:pt x="2191" y="483"/>
                  </a:lnTo>
                  <a:lnTo>
                    <a:pt x="2192" y="482"/>
                  </a:lnTo>
                  <a:lnTo>
                    <a:pt x="2194" y="481"/>
                  </a:lnTo>
                  <a:lnTo>
                    <a:pt x="2194" y="481"/>
                  </a:lnTo>
                  <a:lnTo>
                    <a:pt x="2194" y="476"/>
                  </a:lnTo>
                  <a:lnTo>
                    <a:pt x="2196" y="472"/>
                  </a:lnTo>
                  <a:lnTo>
                    <a:pt x="2199" y="468"/>
                  </a:lnTo>
                  <a:lnTo>
                    <a:pt x="2202" y="466"/>
                  </a:lnTo>
                  <a:lnTo>
                    <a:pt x="2202" y="466"/>
                  </a:lnTo>
                  <a:lnTo>
                    <a:pt x="2215" y="466"/>
                  </a:lnTo>
                  <a:lnTo>
                    <a:pt x="2222" y="465"/>
                  </a:lnTo>
                  <a:lnTo>
                    <a:pt x="2229" y="464"/>
                  </a:lnTo>
                  <a:lnTo>
                    <a:pt x="2229" y="464"/>
                  </a:lnTo>
                  <a:lnTo>
                    <a:pt x="2233" y="462"/>
                  </a:lnTo>
                  <a:lnTo>
                    <a:pt x="2236" y="464"/>
                  </a:lnTo>
                  <a:lnTo>
                    <a:pt x="2238" y="466"/>
                  </a:lnTo>
                  <a:lnTo>
                    <a:pt x="2239" y="468"/>
                  </a:lnTo>
                  <a:lnTo>
                    <a:pt x="2239" y="468"/>
                  </a:lnTo>
                  <a:lnTo>
                    <a:pt x="2242" y="468"/>
                  </a:lnTo>
                  <a:lnTo>
                    <a:pt x="2245" y="465"/>
                  </a:lnTo>
                  <a:lnTo>
                    <a:pt x="2248" y="464"/>
                  </a:lnTo>
                  <a:lnTo>
                    <a:pt x="2250" y="464"/>
                  </a:lnTo>
                  <a:lnTo>
                    <a:pt x="2250" y="464"/>
                  </a:lnTo>
                  <a:lnTo>
                    <a:pt x="2252" y="465"/>
                  </a:lnTo>
                  <a:lnTo>
                    <a:pt x="2252" y="466"/>
                  </a:lnTo>
                  <a:lnTo>
                    <a:pt x="2249" y="469"/>
                  </a:lnTo>
                  <a:lnTo>
                    <a:pt x="2246" y="473"/>
                  </a:lnTo>
                  <a:lnTo>
                    <a:pt x="2243" y="478"/>
                  </a:lnTo>
                  <a:lnTo>
                    <a:pt x="2243" y="478"/>
                  </a:lnTo>
                  <a:lnTo>
                    <a:pt x="2243" y="482"/>
                  </a:lnTo>
                  <a:lnTo>
                    <a:pt x="2245" y="483"/>
                  </a:lnTo>
                  <a:lnTo>
                    <a:pt x="2249" y="483"/>
                  </a:lnTo>
                  <a:lnTo>
                    <a:pt x="2252" y="485"/>
                  </a:lnTo>
                  <a:lnTo>
                    <a:pt x="2252" y="485"/>
                  </a:lnTo>
                  <a:lnTo>
                    <a:pt x="2253" y="485"/>
                  </a:lnTo>
                  <a:lnTo>
                    <a:pt x="2253" y="486"/>
                  </a:lnTo>
                  <a:lnTo>
                    <a:pt x="2250" y="488"/>
                  </a:lnTo>
                  <a:lnTo>
                    <a:pt x="2249" y="489"/>
                  </a:lnTo>
                  <a:lnTo>
                    <a:pt x="2248" y="491"/>
                  </a:lnTo>
                  <a:lnTo>
                    <a:pt x="2248" y="491"/>
                  </a:lnTo>
                  <a:lnTo>
                    <a:pt x="2249" y="492"/>
                  </a:lnTo>
                  <a:lnTo>
                    <a:pt x="2253" y="492"/>
                  </a:lnTo>
                  <a:lnTo>
                    <a:pt x="2260" y="489"/>
                  </a:lnTo>
                  <a:lnTo>
                    <a:pt x="2268" y="482"/>
                  </a:lnTo>
                  <a:lnTo>
                    <a:pt x="2268" y="482"/>
                  </a:lnTo>
                  <a:lnTo>
                    <a:pt x="2275" y="476"/>
                  </a:lnTo>
                  <a:lnTo>
                    <a:pt x="2282" y="472"/>
                  </a:lnTo>
                  <a:lnTo>
                    <a:pt x="2287" y="471"/>
                  </a:lnTo>
                  <a:lnTo>
                    <a:pt x="2293" y="471"/>
                  </a:lnTo>
                  <a:lnTo>
                    <a:pt x="2293" y="471"/>
                  </a:lnTo>
                  <a:lnTo>
                    <a:pt x="2297" y="469"/>
                  </a:lnTo>
                  <a:lnTo>
                    <a:pt x="2297" y="466"/>
                  </a:lnTo>
                  <a:lnTo>
                    <a:pt x="2297" y="455"/>
                  </a:lnTo>
                  <a:lnTo>
                    <a:pt x="2297" y="455"/>
                  </a:lnTo>
                  <a:lnTo>
                    <a:pt x="2297" y="451"/>
                  </a:lnTo>
                  <a:lnTo>
                    <a:pt x="2300" y="448"/>
                  </a:lnTo>
                  <a:lnTo>
                    <a:pt x="2305" y="446"/>
                  </a:lnTo>
                  <a:lnTo>
                    <a:pt x="2309" y="445"/>
                  </a:lnTo>
                  <a:lnTo>
                    <a:pt x="2317" y="444"/>
                  </a:lnTo>
                  <a:lnTo>
                    <a:pt x="2324" y="445"/>
                  </a:lnTo>
                  <a:lnTo>
                    <a:pt x="2324" y="445"/>
                  </a:lnTo>
                  <a:lnTo>
                    <a:pt x="2329" y="446"/>
                  </a:lnTo>
                  <a:lnTo>
                    <a:pt x="2329" y="448"/>
                  </a:lnTo>
                  <a:lnTo>
                    <a:pt x="2327" y="449"/>
                  </a:lnTo>
                  <a:lnTo>
                    <a:pt x="2324" y="448"/>
                  </a:lnTo>
                  <a:lnTo>
                    <a:pt x="2324" y="448"/>
                  </a:lnTo>
                  <a:lnTo>
                    <a:pt x="2320" y="448"/>
                  </a:lnTo>
                  <a:lnTo>
                    <a:pt x="2316" y="451"/>
                  </a:lnTo>
                  <a:lnTo>
                    <a:pt x="2313" y="455"/>
                  </a:lnTo>
                  <a:lnTo>
                    <a:pt x="2312" y="461"/>
                  </a:lnTo>
                  <a:lnTo>
                    <a:pt x="2312" y="461"/>
                  </a:lnTo>
                  <a:lnTo>
                    <a:pt x="2312" y="466"/>
                  </a:lnTo>
                  <a:lnTo>
                    <a:pt x="2310" y="469"/>
                  </a:lnTo>
                  <a:lnTo>
                    <a:pt x="2309" y="472"/>
                  </a:lnTo>
                  <a:lnTo>
                    <a:pt x="2310" y="475"/>
                  </a:lnTo>
                  <a:lnTo>
                    <a:pt x="2310" y="475"/>
                  </a:lnTo>
                  <a:lnTo>
                    <a:pt x="2310" y="476"/>
                  </a:lnTo>
                  <a:lnTo>
                    <a:pt x="2309" y="478"/>
                  </a:lnTo>
                  <a:lnTo>
                    <a:pt x="2306" y="479"/>
                  </a:lnTo>
                  <a:lnTo>
                    <a:pt x="2305" y="482"/>
                  </a:lnTo>
                  <a:lnTo>
                    <a:pt x="2305" y="482"/>
                  </a:lnTo>
                  <a:lnTo>
                    <a:pt x="2305" y="486"/>
                  </a:lnTo>
                  <a:lnTo>
                    <a:pt x="2303" y="488"/>
                  </a:lnTo>
                  <a:lnTo>
                    <a:pt x="2300" y="489"/>
                  </a:lnTo>
                  <a:lnTo>
                    <a:pt x="2300" y="489"/>
                  </a:lnTo>
                  <a:lnTo>
                    <a:pt x="2287" y="492"/>
                  </a:lnTo>
                  <a:lnTo>
                    <a:pt x="2282" y="495"/>
                  </a:lnTo>
                  <a:lnTo>
                    <a:pt x="2280" y="496"/>
                  </a:lnTo>
                  <a:lnTo>
                    <a:pt x="2279" y="498"/>
                  </a:lnTo>
                  <a:lnTo>
                    <a:pt x="2279" y="498"/>
                  </a:lnTo>
                  <a:lnTo>
                    <a:pt x="2278" y="502"/>
                  </a:lnTo>
                  <a:lnTo>
                    <a:pt x="2273" y="505"/>
                  </a:lnTo>
                  <a:lnTo>
                    <a:pt x="2269" y="508"/>
                  </a:lnTo>
                  <a:lnTo>
                    <a:pt x="2266" y="512"/>
                  </a:lnTo>
                  <a:lnTo>
                    <a:pt x="2266" y="512"/>
                  </a:lnTo>
                  <a:lnTo>
                    <a:pt x="2260" y="518"/>
                  </a:lnTo>
                  <a:lnTo>
                    <a:pt x="2253" y="523"/>
                  </a:lnTo>
                  <a:lnTo>
                    <a:pt x="2245" y="530"/>
                  </a:lnTo>
                  <a:lnTo>
                    <a:pt x="2241" y="535"/>
                  </a:lnTo>
                  <a:lnTo>
                    <a:pt x="2236" y="540"/>
                  </a:lnTo>
                  <a:lnTo>
                    <a:pt x="2236" y="540"/>
                  </a:lnTo>
                  <a:lnTo>
                    <a:pt x="2232" y="545"/>
                  </a:lnTo>
                  <a:lnTo>
                    <a:pt x="2228" y="549"/>
                  </a:lnTo>
                  <a:lnTo>
                    <a:pt x="2219" y="553"/>
                  </a:lnTo>
                  <a:lnTo>
                    <a:pt x="2212" y="556"/>
                  </a:lnTo>
                  <a:lnTo>
                    <a:pt x="2211" y="557"/>
                  </a:lnTo>
                  <a:lnTo>
                    <a:pt x="2211" y="557"/>
                  </a:lnTo>
                  <a:lnTo>
                    <a:pt x="2211" y="557"/>
                  </a:lnTo>
                  <a:lnTo>
                    <a:pt x="2208" y="559"/>
                  </a:lnTo>
                  <a:lnTo>
                    <a:pt x="2204" y="560"/>
                  </a:lnTo>
                  <a:lnTo>
                    <a:pt x="2195" y="560"/>
                  </a:lnTo>
                  <a:lnTo>
                    <a:pt x="2195" y="560"/>
                  </a:lnTo>
                  <a:lnTo>
                    <a:pt x="2194" y="562"/>
                  </a:lnTo>
                  <a:lnTo>
                    <a:pt x="2194" y="563"/>
                  </a:lnTo>
                  <a:lnTo>
                    <a:pt x="2194" y="567"/>
                  </a:lnTo>
                  <a:lnTo>
                    <a:pt x="2194" y="573"/>
                  </a:lnTo>
                  <a:lnTo>
                    <a:pt x="2192" y="577"/>
                  </a:lnTo>
                  <a:lnTo>
                    <a:pt x="2189" y="580"/>
                  </a:lnTo>
                  <a:lnTo>
                    <a:pt x="2189" y="580"/>
                  </a:lnTo>
                  <a:lnTo>
                    <a:pt x="2184" y="589"/>
                  </a:lnTo>
                  <a:lnTo>
                    <a:pt x="2179" y="597"/>
                  </a:lnTo>
                  <a:lnTo>
                    <a:pt x="2175" y="607"/>
                  </a:lnTo>
                  <a:lnTo>
                    <a:pt x="2175" y="617"/>
                  </a:lnTo>
                  <a:lnTo>
                    <a:pt x="2175" y="617"/>
                  </a:lnTo>
                  <a:lnTo>
                    <a:pt x="2178" y="648"/>
                  </a:lnTo>
                  <a:lnTo>
                    <a:pt x="2181" y="666"/>
                  </a:lnTo>
                  <a:lnTo>
                    <a:pt x="2184" y="677"/>
                  </a:lnTo>
                  <a:lnTo>
                    <a:pt x="2184" y="677"/>
                  </a:lnTo>
                  <a:lnTo>
                    <a:pt x="2185" y="683"/>
                  </a:lnTo>
                  <a:lnTo>
                    <a:pt x="2186" y="691"/>
                  </a:lnTo>
                  <a:lnTo>
                    <a:pt x="2186" y="698"/>
                  </a:lnTo>
                  <a:lnTo>
                    <a:pt x="2189" y="704"/>
                  </a:lnTo>
                  <a:lnTo>
                    <a:pt x="2189" y="704"/>
                  </a:lnTo>
                  <a:lnTo>
                    <a:pt x="2191" y="707"/>
                  </a:lnTo>
                  <a:lnTo>
                    <a:pt x="2191" y="710"/>
                  </a:lnTo>
                  <a:lnTo>
                    <a:pt x="2192" y="712"/>
                  </a:lnTo>
                  <a:lnTo>
                    <a:pt x="2194" y="715"/>
                  </a:lnTo>
                  <a:lnTo>
                    <a:pt x="2194" y="715"/>
                  </a:lnTo>
                  <a:lnTo>
                    <a:pt x="2194" y="715"/>
                  </a:lnTo>
                  <a:lnTo>
                    <a:pt x="2195" y="714"/>
                  </a:lnTo>
                  <a:lnTo>
                    <a:pt x="2199" y="711"/>
                  </a:lnTo>
                  <a:lnTo>
                    <a:pt x="2209" y="701"/>
                  </a:lnTo>
                  <a:lnTo>
                    <a:pt x="2209" y="701"/>
                  </a:lnTo>
                  <a:lnTo>
                    <a:pt x="2213" y="698"/>
                  </a:lnTo>
                  <a:lnTo>
                    <a:pt x="2215" y="695"/>
                  </a:lnTo>
                  <a:lnTo>
                    <a:pt x="2216" y="694"/>
                  </a:lnTo>
                  <a:lnTo>
                    <a:pt x="2218" y="691"/>
                  </a:lnTo>
                  <a:lnTo>
                    <a:pt x="2218" y="691"/>
                  </a:lnTo>
                  <a:lnTo>
                    <a:pt x="2219" y="688"/>
                  </a:lnTo>
                  <a:lnTo>
                    <a:pt x="2221" y="684"/>
                  </a:lnTo>
                  <a:lnTo>
                    <a:pt x="2222" y="675"/>
                  </a:lnTo>
                  <a:lnTo>
                    <a:pt x="2222" y="675"/>
                  </a:lnTo>
                  <a:lnTo>
                    <a:pt x="2223" y="673"/>
                  </a:lnTo>
                  <a:lnTo>
                    <a:pt x="2226" y="671"/>
                  </a:lnTo>
                  <a:lnTo>
                    <a:pt x="2229" y="670"/>
                  </a:lnTo>
                  <a:lnTo>
                    <a:pt x="2232" y="668"/>
                  </a:lnTo>
                  <a:lnTo>
                    <a:pt x="2232" y="668"/>
                  </a:lnTo>
                  <a:lnTo>
                    <a:pt x="2235" y="667"/>
                  </a:lnTo>
                  <a:lnTo>
                    <a:pt x="2238" y="666"/>
                  </a:lnTo>
                  <a:lnTo>
                    <a:pt x="2245" y="666"/>
                  </a:lnTo>
                  <a:lnTo>
                    <a:pt x="2245" y="666"/>
                  </a:lnTo>
                  <a:lnTo>
                    <a:pt x="2245" y="664"/>
                  </a:lnTo>
                  <a:lnTo>
                    <a:pt x="2245" y="660"/>
                  </a:lnTo>
                  <a:lnTo>
                    <a:pt x="2243" y="651"/>
                  </a:lnTo>
                  <a:lnTo>
                    <a:pt x="2243" y="651"/>
                  </a:lnTo>
                  <a:lnTo>
                    <a:pt x="2243" y="650"/>
                  </a:lnTo>
                  <a:lnTo>
                    <a:pt x="2243" y="648"/>
                  </a:lnTo>
                  <a:lnTo>
                    <a:pt x="2248" y="644"/>
                  </a:lnTo>
                  <a:lnTo>
                    <a:pt x="2258" y="637"/>
                  </a:lnTo>
                  <a:lnTo>
                    <a:pt x="2258" y="637"/>
                  </a:lnTo>
                  <a:lnTo>
                    <a:pt x="2263" y="636"/>
                  </a:lnTo>
                  <a:lnTo>
                    <a:pt x="2268" y="636"/>
                  </a:lnTo>
                  <a:lnTo>
                    <a:pt x="2272" y="636"/>
                  </a:lnTo>
                  <a:lnTo>
                    <a:pt x="2275" y="636"/>
                  </a:lnTo>
                  <a:lnTo>
                    <a:pt x="2278" y="634"/>
                  </a:lnTo>
                  <a:lnTo>
                    <a:pt x="2278" y="634"/>
                  </a:lnTo>
                  <a:lnTo>
                    <a:pt x="2279" y="631"/>
                  </a:lnTo>
                  <a:lnTo>
                    <a:pt x="2280" y="630"/>
                  </a:lnTo>
                  <a:lnTo>
                    <a:pt x="2279" y="624"/>
                  </a:lnTo>
                  <a:lnTo>
                    <a:pt x="2276" y="621"/>
                  </a:lnTo>
                  <a:lnTo>
                    <a:pt x="2275" y="619"/>
                  </a:lnTo>
                  <a:lnTo>
                    <a:pt x="2275" y="619"/>
                  </a:lnTo>
                  <a:lnTo>
                    <a:pt x="2275" y="616"/>
                  </a:lnTo>
                  <a:lnTo>
                    <a:pt x="2275" y="614"/>
                  </a:lnTo>
                  <a:lnTo>
                    <a:pt x="2278" y="607"/>
                  </a:lnTo>
                  <a:lnTo>
                    <a:pt x="2282" y="602"/>
                  </a:lnTo>
                  <a:lnTo>
                    <a:pt x="2286" y="599"/>
                  </a:lnTo>
                  <a:lnTo>
                    <a:pt x="2286" y="599"/>
                  </a:lnTo>
                  <a:lnTo>
                    <a:pt x="2289" y="599"/>
                  </a:lnTo>
                  <a:lnTo>
                    <a:pt x="2292" y="599"/>
                  </a:lnTo>
                  <a:lnTo>
                    <a:pt x="2295" y="600"/>
                  </a:lnTo>
                  <a:lnTo>
                    <a:pt x="2299" y="597"/>
                  </a:lnTo>
                  <a:lnTo>
                    <a:pt x="2299" y="597"/>
                  </a:lnTo>
                  <a:lnTo>
                    <a:pt x="2299" y="596"/>
                  </a:lnTo>
                  <a:lnTo>
                    <a:pt x="2299" y="594"/>
                  </a:lnTo>
                  <a:lnTo>
                    <a:pt x="2297" y="590"/>
                  </a:lnTo>
                  <a:lnTo>
                    <a:pt x="2293" y="589"/>
                  </a:lnTo>
                  <a:lnTo>
                    <a:pt x="2290" y="587"/>
                  </a:lnTo>
                  <a:lnTo>
                    <a:pt x="2290" y="587"/>
                  </a:lnTo>
                  <a:lnTo>
                    <a:pt x="2289" y="587"/>
                  </a:lnTo>
                  <a:lnTo>
                    <a:pt x="2289" y="586"/>
                  </a:lnTo>
                  <a:lnTo>
                    <a:pt x="2287" y="580"/>
                  </a:lnTo>
                  <a:lnTo>
                    <a:pt x="2290" y="574"/>
                  </a:lnTo>
                  <a:lnTo>
                    <a:pt x="2292" y="572"/>
                  </a:lnTo>
                  <a:lnTo>
                    <a:pt x="2295" y="569"/>
                  </a:lnTo>
                  <a:lnTo>
                    <a:pt x="2295" y="569"/>
                  </a:lnTo>
                  <a:lnTo>
                    <a:pt x="2297" y="566"/>
                  </a:lnTo>
                  <a:lnTo>
                    <a:pt x="2299" y="563"/>
                  </a:lnTo>
                  <a:lnTo>
                    <a:pt x="2297" y="562"/>
                  </a:lnTo>
                  <a:lnTo>
                    <a:pt x="2293" y="560"/>
                  </a:lnTo>
                  <a:lnTo>
                    <a:pt x="2293" y="560"/>
                  </a:lnTo>
                  <a:lnTo>
                    <a:pt x="2290" y="560"/>
                  </a:lnTo>
                  <a:lnTo>
                    <a:pt x="2287" y="560"/>
                  </a:lnTo>
                  <a:lnTo>
                    <a:pt x="2283" y="562"/>
                  </a:lnTo>
                  <a:lnTo>
                    <a:pt x="2283" y="562"/>
                  </a:lnTo>
                  <a:lnTo>
                    <a:pt x="2280" y="560"/>
                  </a:lnTo>
                  <a:lnTo>
                    <a:pt x="2279" y="556"/>
                  </a:lnTo>
                  <a:lnTo>
                    <a:pt x="2279" y="550"/>
                  </a:lnTo>
                  <a:lnTo>
                    <a:pt x="2282" y="545"/>
                  </a:lnTo>
                  <a:lnTo>
                    <a:pt x="2282" y="545"/>
                  </a:lnTo>
                  <a:lnTo>
                    <a:pt x="2286" y="540"/>
                  </a:lnTo>
                  <a:lnTo>
                    <a:pt x="2290" y="538"/>
                  </a:lnTo>
                  <a:lnTo>
                    <a:pt x="2293" y="535"/>
                  </a:lnTo>
                  <a:lnTo>
                    <a:pt x="2295" y="530"/>
                  </a:lnTo>
                  <a:lnTo>
                    <a:pt x="2295" y="530"/>
                  </a:lnTo>
                  <a:lnTo>
                    <a:pt x="2297" y="525"/>
                  </a:lnTo>
                  <a:lnTo>
                    <a:pt x="2300" y="519"/>
                  </a:lnTo>
                  <a:lnTo>
                    <a:pt x="2307" y="510"/>
                  </a:lnTo>
                  <a:lnTo>
                    <a:pt x="2307" y="510"/>
                  </a:lnTo>
                  <a:lnTo>
                    <a:pt x="2310" y="509"/>
                  </a:lnTo>
                  <a:lnTo>
                    <a:pt x="2313" y="509"/>
                  </a:lnTo>
                  <a:lnTo>
                    <a:pt x="2322" y="509"/>
                  </a:lnTo>
                  <a:lnTo>
                    <a:pt x="2322" y="509"/>
                  </a:lnTo>
                  <a:lnTo>
                    <a:pt x="2323" y="510"/>
                  </a:lnTo>
                  <a:lnTo>
                    <a:pt x="2323" y="512"/>
                  </a:lnTo>
                  <a:lnTo>
                    <a:pt x="2324" y="513"/>
                  </a:lnTo>
                  <a:lnTo>
                    <a:pt x="2327" y="512"/>
                  </a:lnTo>
                  <a:lnTo>
                    <a:pt x="2327" y="512"/>
                  </a:lnTo>
                  <a:lnTo>
                    <a:pt x="2334" y="503"/>
                  </a:lnTo>
                  <a:lnTo>
                    <a:pt x="2339" y="499"/>
                  </a:lnTo>
                  <a:lnTo>
                    <a:pt x="2343" y="498"/>
                  </a:lnTo>
                  <a:lnTo>
                    <a:pt x="2343" y="498"/>
                  </a:lnTo>
                  <a:lnTo>
                    <a:pt x="2344" y="498"/>
                  </a:lnTo>
                  <a:lnTo>
                    <a:pt x="2346" y="499"/>
                  </a:lnTo>
                  <a:lnTo>
                    <a:pt x="2346" y="502"/>
                  </a:lnTo>
                  <a:lnTo>
                    <a:pt x="2346" y="506"/>
                  </a:lnTo>
                  <a:lnTo>
                    <a:pt x="2347" y="510"/>
                  </a:lnTo>
                  <a:lnTo>
                    <a:pt x="2347" y="510"/>
                  </a:lnTo>
                  <a:lnTo>
                    <a:pt x="2349" y="513"/>
                  </a:lnTo>
                  <a:lnTo>
                    <a:pt x="2350" y="512"/>
                  </a:lnTo>
                  <a:lnTo>
                    <a:pt x="2361" y="502"/>
                  </a:lnTo>
                  <a:lnTo>
                    <a:pt x="2361" y="502"/>
                  </a:lnTo>
                  <a:lnTo>
                    <a:pt x="2366" y="501"/>
                  </a:lnTo>
                  <a:lnTo>
                    <a:pt x="2371" y="499"/>
                  </a:lnTo>
                  <a:lnTo>
                    <a:pt x="2383" y="498"/>
                  </a:lnTo>
                  <a:lnTo>
                    <a:pt x="2394" y="498"/>
                  </a:lnTo>
                  <a:lnTo>
                    <a:pt x="2401" y="499"/>
                  </a:lnTo>
                  <a:lnTo>
                    <a:pt x="2401" y="499"/>
                  </a:lnTo>
                  <a:lnTo>
                    <a:pt x="2406" y="502"/>
                  </a:lnTo>
                  <a:lnTo>
                    <a:pt x="2408" y="506"/>
                  </a:lnTo>
                  <a:lnTo>
                    <a:pt x="2411" y="509"/>
                  </a:lnTo>
                  <a:lnTo>
                    <a:pt x="2414" y="509"/>
                  </a:lnTo>
                  <a:lnTo>
                    <a:pt x="2414" y="509"/>
                  </a:lnTo>
                  <a:lnTo>
                    <a:pt x="2415" y="508"/>
                  </a:lnTo>
                  <a:lnTo>
                    <a:pt x="2417" y="505"/>
                  </a:lnTo>
                  <a:lnTo>
                    <a:pt x="2417" y="502"/>
                  </a:lnTo>
                  <a:lnTo>
                    <a:pt x="2420" y="501"/>
                  </a:lnTo>
                  <a:lnTo>
                    <a:pt x="2420" y="501"/>
                  </a:lnTo>
                  <a:lnTo>
                    <a:pt x="2431" y="495"/>
                  </a:lnTo>
                  <a:lnTo>
                    <a:pt x="2444" y="488"/>
                  </a:lnTo>
                  <a:lnTo>
                    <a:pt x="2444" y="488"/>
                  </a:lnTo>
                  <a:lnTo>
                    <a:pt x="2450" y="483"/>
                  </a:lnTo>
                  <a:lnTo>
                    <a:pt x="2452" y="481"/>
                  </a:lnTo>
                  <a:lnTo>
                    <a:pt x="2452" y="481"/>
                  </a:lnTo>
                  <a:lnTo>
                    <a:pt x="2455" y="478"/>
                  </a:lnTo>
                  <a:lnTo>
                    <a:pt x="2458" y="476"/>
                  </a:lnTo>
                  <a:lnTo>
                    <a:pt x="2461" y="476"/>
                  </a:lnTo>
                  <a:lnTo>
                    <a:pt x="2462" y="475"/>
                  </a:lnTo>
                  <a:lnTo>
                    <a:pt x="2462" y="475"/>
                  </a:lnTo>
                  <a:lnTo>
                    <a:pt x="2465" y="472"/>
                  </a:lnTo>
                  <a:lnTo>
                    <a:pt x="2471" y="468"/>
                  </a:lnTo>
                  <a:lnTo>
                    <a:pt x="2478" y="465"/>
                  </a:lnTo>
                  <a:lnTo>
                    <a:pt x="2489" y="462"/>
                  </a:lnTo>
                  <a:lnTo>
                    <a:pt x="2489" y="462"/>
                  </a:lnTo>
                  <a:lnTo>
                    <a:pt x="2501" y="459"/>
                  </a:lnTo>
                  <a:lnTo>
                    <a:pt x="2512" y="454"/>
                  </a:lnTo>
                  <a:lnTo>
                    <a:pt x="2519" y="449"/>
                  </a:lnTo>
                  <a:lnTo>
                    <a:pt x="2522" y="448"/>
                  </a:lnTo>
                  <a:lnTo>
                    <a:pt x="2522" y="446"/>
                  </a:lnTo>
                  <a:lnTo>
                    <a:pt x="2522" y="446"/>
                  </a:lnTo>
                  <a:lnTo>
                    <a:pt x="2524" y="444"/>
                  </a:lnTo>
                  <a:lnTo>
                    <a:pt x="2525" y="444"/>
                  </a:lnTo>
                  <a:lnTo>
                    <a:pt x="2528" y="444"/>
                  </a:lnTo>
                  <a:lnTo>
                    <a:pt x="2529" y="445"/>
                  </a:lnTo>
                  <a:lnTo>
                    <a:pt x="2529" y="445"/>
                  </a:lnTo>
                  <a:lnTo>
                    <a:pt x="2531" y="446"/>
                  </a:lnTo>
                  <a:lnTo>
                    <a:pt x="2534" y="446"/>
                  </a:lnTo>
                  <a:lnTo>
                    <a:pt x="2544" y="448"/>
                  </a:lnTo>
                  <a:lnTo>
                    <a:pt x="2544" y="448"/>
                  </a:lnTo>
                  <a:lnTo>
                    <a:pt x="2552" y="451"/>
                  </a:lnTo>
                  <a:lnTo>
                    <a:pt x="2556" y="449"/>
                  </a:lnTo>
                  <a:lnTo>
                    <a:pt x="2561" y="446"/>
                  </a:lnTo>
                  <a:lnTo>
                    <a:pt x="2561" y="446"/>
                  </a:lnTo>
                  <a:lnTo>
                    <a:pt x="2563" y="442"/>
                  </a:lnTo>
                  <a:lnTo>
                    <a:pt x="2562" y="439"/>
                  </a:lnTo>
                  <a:lnTo>
                    <a:pt x="2561" y="436"/>
                  </a:lnTo>
                  <a:lnTo>
                    <a:pt x="2561" y="434"/>
                  </a:lnTo>
                  <a:lnTo>
                    <a:pt x="2561" y="434"/>
                  </a:lnTo>
                  <a:lnTo>
                    <a:pt x="2559" y="431"/>
                  </a:lnTo>
                  <a:lnTo>
                    <a:pt x="2555" y="427"/>
                  </a:lnTo>
                  <a:lnTo>
                    <a:pt x="2552" y="422"/>
                  </a:lnTo>
                  <a:lnTo>
                    <a:pt x="2551" y="421"/>
                  </a:lnTo>
                  <a:lnTo>
                    <a:pt x="2551" y="419"/>
                  </a:lnTo>
                  <a:lnTo>
                    <a:pt x="2551" y="419"/>
                  </a:lnTo>
                  <a:lnTo>
                    <a:pt x="2551" y="414"/>
                  </a:lnTo>
                  <a:lnTo>
                    <a:pt x="2546" y="408"/>
                  </a:lnTo>
                  <a:lnTo>
                    <a:pt x="2544" y="404"/>
                  </a:lnTo>
                  <a:lnTo>
                    <a:pt x="2541" y="404"/>
                  </a:lnTo>
                  <a:lnTo>
                    <a:pt x="2541" y="404"/>
                  </a:lnTo>
                  <a:lnTo>
                    <a:pt x="2541" y="404"/>
                  </a:lnTo>
                  <a:lnTo>
                    <a:pt x="2538" y="404"/>
                  </a:lnTo>
                  <a:lnTo>
                    <a:pt x="2534" y="402"/>
                  </a:lnTo>
                  <a:lnTo>
                    <a:pt x="2532" y="401"/>
                  </a:lnTo>
                  <a:lnTo>
                    <a:pt x="2531" y="398"/>
                  </a:lnTo>
                  <a:lnTo>
                    <a:pt x="2531" y="398"/>
                  </a:lnTo>
                  <a:lnTo>
                    <a:pt x="2529" y="392"/>
                  </a:lnTo>
                  <a:lnTo>
                    <a:pt x="2528" y="391"/>
                  </a:lnTo>
                  <a:lnTo>
                    <a:pt x="2525" y="392"/>
                  </a:lnTo>
                  <a:lnTo>
                    <a:pt x="2525" y="392"/>
                  </a:lnTo>
                  <a:lnTo>
                    <a:pt x="2522" y="394"/>
                  </a:lnTo>
                  <a:lnTo>
                    <a:pt x="2518" y="394"/>
                  </a:lnTo>
                  <a:lnTo>
                    <a:pt x="2514" y="392"/>
                  </a:lnTo>
                  <a:lnTo>
                    <a:pt x="2512" y="390"/>
                  </a:lnTo>
                  <a:lnTo>
                    <a:pt x="2512" y="390"/>
                  </a:lnTo>
                  <a:lnTo>
                    <a:pt x="2512" y="388"/>
                  </a:lnTo>
                  <a:lnTo>
                    <a:pt x="2512" y="387"/>
                  </a:lnTo>
                  <a:lnTo>
                    <a:pt x="2517" y="384"/>
                  </a:lnTo>
                  <a:lnTo>
                    <a:pt x="2522" y="384"/>
                  </a:lnTo>
                  <a:lnTo>
                    <a:pt x="2528" y="385"/>
                  </a:lnTo>
                  <a:lnTo>
                    <a:pt x="2528" y="385"/>
                  </a:lnTo>
                  <a:lnTo>
                    <a:pt x="2532" y="387"/>
                  </a:lnTo>
                  <a:lnTo>
                    <a:pt x="2534" y="390"/>
                  </a:lnTo>
                  <a:lnTo>
                    <a:pt x="2535" y="391"/>
                  </a:lnTo>
                  <a:lnTo>
                    <a:pt x="2536" y="392"/>
                  </a:lnTo>
                  <a:lnTo>
                    <a:pt x="2536" y="392"/>
                  </a:lnTo>
                  <a:lnTo>
                    <a:pt x="2541" y="394"/>
                  </a:lnTo>
                  <a:lnTo>
                    <a:pt x="2545" y="394"/>
                  </a:lnTo>
                  <a:lnTo>
                    <a:pt x="2551" y="392"/>
                  </a:lnTo>
                  <a:lnTo>
                    <a:pt x="2555" y="391"/>
                  </a:lnTo>
                  <a:lnTo>
                    <a:pt x="2555" y="391"/>
                  </a:lnTo>
                  <a:lnTo>
                    <a:pt x="2566" y="387"/>
                  </a:lnTo>
                  <a:lnTo>
                    <a:pt x="2572" y="384"/>
                  </a:lnTo>
                  <a:lnTo>
                    <a:pt x="2576" y="381"/>
                  </a:lnTo>
                  <a:lnTo>
                    <a:pt x="2576" y="381"/>
                  </a:lnTo>
                  <a:lnTo>
                    <a:pt x="2578" y="378"/>
                  </a:lnTo>
                  <a:lnTo>
                    <a:pt x="2578" y="375"/>
                  </a:lnTo>
                  <a:lnTo>
                    <a:pt x="2578" y="374"/>
                  </a:lnTo>
                  <a:lnTo>
                    <a:pt x="2581" y="372"/>
                  </a:lnTo>
                  <a:lnTo>
                    <a:pt x="2581" y="372"/>
                  </a:lnTo>
                  <a:lnTo>
                    <a:pt x="2583" y="370"/>
                  </a:lnTo>
                  <a:lnTo>
                    <a:pt x="2582" y="367"/>
                  </a:lnTo>
                  <a:lnTo>
                    <a:pt x="2581" y="365"/>
                  </a:lnTo>
                  <a:lnTo>
                    <a:pt x="2578" y="363"/>
                  </a:lnTo>
                  <a:lnTo>
                    <a:pt x="2578" y="363"/>
                  </a:lnTo>
                  <a:lnTo>
                    <a:pt x="2576" y="361"/>
                  </a:lnTo>
                  <a:lnTo>
                    <a:pt x="2575" y="358"/>
                  </a:lnTo>
                  <a:lnTo>
                    <a:pt x="2576" y="355"/>
                  </a:lnTo>
                  <a:lnTo>
                    <a:pt x="2579" y="355"/>
                  </a:lnTo>
                  <a:lnTo>
                    <a:pt x="2579" y="355"/>
                  </a:lnTo>
                  <a:lnTo>
                    <a:pt x="2581" y="354"/>
                  </a:lnTo>
                  <a:lnTo>
                    <a:pt x="2582" y="353"/>
                  </a:lnTo>
                  <a:lnTo>
                    <a:pt x="2583" y="351"/>
                  </a:lnTo>
                  <a:lnTo>
                    <a:pt x="2585" y="350"/>
                  </a:lnTo>
                  <a:lnTo>
                    <a:pt x="2585" y="350"/>
                  </a:lnTo>
                  <a:lnTo>
                    <a:pt x="2588" y="350"/>
                  </a:lnTo>
                  <a:lnTo>
                    <a:pt x="2590" y="350"/>
                  </a:lnTo>
                  <a:lnTo>
                    <a:pt x="2593" y="350"/>
                  </a:lnTo>
                  <a:lnTo>
                    <a:pt x="2593" y="350"/>
                  </a:lnTo>
                  <a:lnTo>
                    <a:pt x="2596" y="348"/>
                  </a:lnTo>
                  <a:lnTo>
                    <a:pt x="2595" y="351"/>
                  </a:lnTo>
                  <a:lnTo>
                    <a:pt x="2592" y="358"/>
                  </a:lnTo>
                  <a:lnTo>
                    <a:pt x="2592" y="358"/>
                  </a:lnTo>
                  <a:lnTo>
                    <a:pt x="2590" y="361"/>
                  </a:lnTo>
                  <a:lnTo>
                    <a:pt x="2593" y="364"/>
                  </a:lnTo>
                  <a:lnTo>
                    <a:pt x="2595" y="367"/>
                  </a:lnTo>
                  <a:lnTo>
                    <a:pt x="2598" y="368"/>
                  </a:lnTo>
                  <a:lnTo>
                    <a:pt x="2598" y="368"/>
                  </a:lnTo>
                  <a:lnTo>
                    <a:pt x="2599" y="370"/>
                  </a:lnTo>
                  <a:lnTo>
                    <a:pt x="2603" y="371"/>
                  </a:lnTo>
                  <a:lnTo>
                    <a:pt x="2609" y="371"/>
                  </a:lnTo>
                  <a:lnTo>
                    <a:pt x="2613" y="370"/>
                  </a:lnTo>
                  <a:lnTo>
                    <a:pt x="2613" y="370"/>
                  </a:lnTo>
                  <a:lnTo>
                    <a:pt x="2616" y="368"/>
                  </a:lnTo>
                  <a:lnTo>
                    <a:pt x="2620" y="368"/>
                  </a:lnTo>
                  <a:lnTo>
                    <a:pt x="2627" y="371"/>
                  </a:lnTo>
                  <a:lnTo>
                    <a:pt x="2635" y="374"/>
                  </a:lnTo>
                  <a:lnTo>
                    <a:pt x="2637" y="375"/>
                  </a:lnTo>
                  <a:lnTo>
                    <a:pt x="2639" y="377"/>
                  </a:lnTo>
                  <a:lnTo>
                    <a:pt x="2639" y="377"/>
                  </a:lnTo>
                  <a:lnTo>
                    <a:pt x="2640" y="381"/>
                  </a:lnTo>
                  <a:lnTo>
                    <a:pt x="2642" y="384"/>
                  </a:lnTo>
                  <a:lnTo>
                    <a:pt x="2645" y="388"/>
                  </a:lnTo>
                  <a:lnTo>
                    <a:pt x="2650" y="391"/>
                  </a:lnTo>
                  <a:lnTo>
                    <a:pt x="2650" y="391"/>
                  </a:lnTo>
                  <a:lnTo>
                    <a:pt x="2656" y="392"/>
                  </a:lnTo>
                  <a:lnTo>
                    <a:pt x="2660" y="394"/>
                  </a:lnTo>
                  <a:lnTo>
                    <a:pt x="2664" y="395"/>
                  </a:lnTo>
                  <a:lnTo>
                    <a:pt x="2666" y="397"/>
                  </a:lnTo>
                  <a:lnTo>
                    <a:pt x="2666" y="397"/>
                  </a:lnTo>
                  <a:lnTo>
                    <a:pt x="2667" y="400"/>
                  </a:lnTo>
                  <a:lnTo>
                    <a:pt x="2669" y="401"/>
                  </a:lnTo>
                  <a:lnTo>
                    <a:pt x="2672" y="401"/>
                  </a:lnTo>
                  <a:lnTo>
                    <a:pt x="2674" y="401"/>
                  </a:lnTo>
                  <a:lnTo>
                    <a:pt x="2674" y="401"/>
                  </a:lnTo>
                  <a:lnTo>
                    <a:pt x="2677" y="401"/>
                  </a:lnTo>
                  <a:lnTo>
                    <a:pt x="2680" y="402"/>
                  </a:lnTo>
                  <a:lnTo>
                    <a:pt x="2682" y="404"/>
                  </a:lnTo>
                  <a:lnTo>
                    <a:pt x="2684" y="402"/>
                  </a:lnTo>
                  <a:lnTo>
                    <a:pt x="2684" y="402"/>
                  </a:lnTo>
                  <a:lnTo>
                    <a:pt x="2686" y="401"/>
                  </a:lnTo>
                  <a:lnTo>
                    <a:pt x="2689" y="401"/>
                  </a:lnTo>
                  <a:lnTo>
                    <a:pt x="2690" y="402"/>
                  </a:lnTo>
                  <a:lnTo>
                    <a:pt x="2693" y="401"/>
                  </a:lnTo>
                  <a:lnTo>
                    <a:pt x="2693" y="401"/>
                  </a:lnTo>
                  <a:lnTo>
                    <a:pt x="2694" y="400"/>
                  </a:lnTo>
                  <a:lnTo>
                    <a:pt x="2693" y="398"/>
                  </a:lnTo>
                  <a:lnTo>
                    <a:pt x="2690" y="395"/>
                  </a:lnTo>
                  <a:lnTo>
                    <a:pt x="2687" y="394"/>
                  </a:lnTo>
                  <a:lnTo>
                    <a:pt x="2686" y="392"/>
                  </a:lnTo>
                  <a:lnTo>
                    <a:pt x="2686" y="391"/>
                  </a:lnTo>
                  <a:lnTo>
                    <a:pt x="2686" y="391"/>
                  </a:lnTo>
                  <a:lnTo>
                    <a:pt x="2687" y="391"/>
                  </a:lnTo>
                  <a:lnTo>
                    <a:pt x="2689" y="391"/>
                  </a:lnTo>
                  <a:lnTo>
                    <a:pt x="2691" y="392"/>
                  </a:lnTo>
                  <a:lnTo>
                    <a:pt x="2694" y="394"/>
                  </a:lnTo>
                  <a:lnTo>
                    <a:pt x="2694" y="394"/>
                  </a:lnTo>
                  <a:lnTo>
                    <a:pt x="2694" y="392"/>
                  </a:lnTo>
                  <a:lnTo>
                    <a:pt x="2694" y="390"/>
                  </a:lnTo>
                  <a:lnTo>
                    <a:pt x="2694" y="387"/>
                  </a:lnTo>
                  <a:lnTo>
                    <a:pt x="2696" y="385"/>
                  </a:lnTo>
                  <a:lnTo>
                    <a:pt x="2696" y="385"/>
                  </a:lnTo>
                  <a:lnTo>
                    <a:pt x="2696" y="382"/>
                  </a:lnTo>
                  <a:lnTo>
                    <a:pt x="2696" y="378"/>
                  </a:lnTo>
                  <a:lnTo>
                    <a:pt x="2694" y="372"/>
                  </a:lnTo>
                  <a:lnTo>
                    <a:pt x="2693" y="370"/>
                  </a:lnTo>
                  <a:lnTo>
                    <a:pt x="2693" y="370"/>
                  </a:lnTo>
                  <a:lnTo>
                    <a:pt x="2691" y="368"/>
                  </a:lnTo>
                  <a:lnTo>
                    <a:pt x="2693" y="367"/>
                  </a:lnTo>
                  <a:lnTo>
                    <a:pt x="2694" y="367"/>
                  </a:lnTo>
                  <a:lnTo>
                    <a:pt x="2699" y="368"/>
                  </a:lnTo>
                  <a:lnTo>
                    <a:pt x="2699" y="368"/>
                  </a:lnTo>
                  <a:lnTo>
                    <a:pt x="2703" y="370"/>
                  </a:lnTo>
                  <a:lnTo>
                    <a:pt x="2707" y="371"/>
                  </a:lnTo>
                  <a:lnTo>
                    <a:pt x="2716" y="371"/>
                  </a:lnTo>
                  <a:lnTo>
                    <a:pt x="2716" y="371"/>
                  </a:lnTo>
                  <a:lnTo>
                    <a:pt x="2717" y="371"/>
                  </a:lnTo>
                  <a:lnTo>
                    <a:pt x="2717" y="370"/>
                  </a:lnTo>
                  <a:lnTo>
                    <a:pt x="2716" y="368"/>
                  </a:lnTo>
                  <a:lnTo>
                    <a:pt x="2713" y="367"/>
                  </a:lnTo>
                  <a:lnTo>
                    <a:pt x="2713" y="367"/>
                  </a:lnTo>
                  <a:lnTo>
                    <a:pt x="2710" y="367"/>
                  </a:lnTo>
                  <a:lnTo>
                    <a:pt x="2711" y="365"/>
                  </a:lnTo>
                  <a:lnTo>
                    <a:pt x="2713" y="365"/>
                  </a:lnTo>
                  <a:lnTo>
                    <a:pt x="2716" y="365"/>
                  </a:lnTo>
                  <a:lnTo>
                    <a:pt x="2716" y="365"/>
                  </a:lnTo>
                  <a:lnTo>
                    <a:pt x="2721" y="368"/>
                  </a:lnTo>
                  <a:lnTo>
                    <a:pt x="2723" y="368"/>
                  </a:lnTo>
                  <a:lnTo>
                    <a:pt x="2724" y="367"/>
                  </a:lnTo>
                  <a:lnTo>
                    <a:pt x="2724" y="367"/>
                  </a:lnTo>
                  <a:lnTo>
                    <a:pt x="2727" y="361"/>
                  </a:lnTo>
                  <a:lnTo>
                    <a:pt x="2730" y="358"/>
                  </a:lnTo>
                  <a:lnTo>
                    <a:pt x="2733" y="358"/>
                  </a:lnTo>
                  <a:lnTo>
                    <a:pt x="2733" y="358"/>
                  </a:lnTo>
                  <a:lnTo>
                    <a:pt x="2736" y="358"/>
                  </a:lnTo>
                  <a:lnTo>
                    <a:pt x="2737" y="357"/>
                  </a:lnTo>
                  <a:lnTo>
                    <a:pt x="2737" y="355"/>
                  </a:lnTo>
                  <a:lnTo>
                    <a:pt x="2734" y="354"/>
                  </a:lnTo>
                  <a:lnTo>
                    <a:pt x="2734" y="354"/>
                  </a:lnTo>
                  <a:close/>
                  <a:moveTo>
                    <a:pt x="1413" y="664"/>
                  </a:moveTo>
                  <a:lnTo>
                    <a:pt x="1413" y="664"/>
                  </a:lnTo>
                  <a:lnTo>
                    <a:pt x="1407" y="668"/>
                  </a:lnTo>
                  <a:lnTo>
                    <a:pt x="1400" y="673"/>
                  </a:lnTo>
                  <a:lnTo>
                    <a:pt x="1387" y="678"/>
                  </a:lnTo>
                  <a:lnTo>
                    <a:pt x="1376" y="683"/>
                  </a:lnTo>
                  <a:lnTo>
                    <a:pt x="1373" y="687"/>
                  </a:lnTo>
                  <a:lnTo>
                    <a:pt x="1371" y="690"/>
                  </a:lnTo>
                  <a:lnTo>
                    <a:pt x="1371" y="690"/>
                  </a:lnTo>
                  <a:lnTo>
                    <a:pt x="1370" y="693"/>
                  </a:lnTo>
                  <a:lnTo>
                    <a:pt x="1367" y="695"/>
                  </a:lnTo>
                  <a:lnTo>
                    <a:pt x="1361" y="698"/>
                  </a:lnTo>
                  <a:lnTo>
                    <a:pt x="1356" y="700"/>
                  </a:lnTo>
                  <a:lnTo>
                    <a:pt x="1343" y="701"/>
                  </a:lnTo>
                  <a:lnTo>
                    <a:pt x="1339" y="701"/>
                  </a:lnTo>
                  <a:lnTo>
                    <a:pt x="1336" y="700"/>
                  </a:lnTo>
                  <a:lnTo>
                    <a:pt x="1336" y="700"/>
                  </a:lnTo>
                  <a:lnTo>
                    <a:pt x="1337" y="698"/>
                  </a:lnTo>
                  <a:lnTo>
                    <a:pt x="1339" y="698"/>
                  </a:lnTo>
                  <a:lnTo>
                    <a:pt x="1349" y="694"/>
                  </a:lnTo>
                  <a:lnTo>
                    <a:pt x="1359" y="690"/>
                  </a:lnTo>
                  <a:lnTo>
                    <a:pt x="1364" y="685"/>
                  </a:lnTo>
                  <a:lnTo>
                    <a:pt x="1367" y="681"/>
                  </a:lnTo>
                  <a:lnTo>
                    <a:pt x="1367" y="681"/>
                  </a:lnTo>
                  <a:lnTo>
                    <a:pt x="1370" y="675"/>
                  </a:lnTo>
                  <a:lnTo>
                    <a:pt x="1374" y="671"/>
                  </a:lnTo>
                  <a:lnTo>
                    <a:pt x="1386" y="663"/>
                  </a:lnTo>
                  <a:lnTo>
                    <a:pt x="1398" y="653"/>
                  </a:lnTo>
                  <a:lnTo>
                    <a:pt x="1404" y="647"/>
                  </a:lnTo>
                  <a:lnTo>
                    <a:pt x="1410" y="640"/>
                  </a:lnTo>
                  <a:lnTo>
                    <a:pt x="1410" y="640"/>
                  </a:lnTo>
                  <a:lnTo>
                    <a:pt x="1415" y="630"/>
                  </a:lnTo>
                  <a:lnTo>
                    <a:pt x="1421" y="619"/>
                  </a:lnTo>
                  <a:lnTo>
                    <a:pt x="1425" y="610"/>
                  </a:lnTo>
                  <a:lnTo>
                    <a:pt x="1428" y="609"/>
                  </a:lnTo>
                  <a:lnTo>
                    <a:pt x="1430" y="607"/>
                  </a:lnTo>
                  <a:lnTo>
                    <a:pt x="1430" y="607"/>
                  </a:lnTo>
                  <a:lnTo>
                    <a:pt x="1431" y="610"/>
                  </a:lnTo>
                  <a:lnTo>
                    <a:pt x="1431" y="616"/>
                  </a:lnTo>
                  <a:lnTo>
                    <a:pt x="1428" y="633"/>
                  </a:lnTo>
                  <a:lnTo>
                    <a:pt x="1425" y="641"/>
                  </a:lnTo>
                  <a:lnTo>
                    <a:pt x="1421" y="651"/>
                  </a:lnTo>
                  <a:lnTo>
                    <a:pt x="1417" y="658"/>
                  </a:lnTo>
                  <a:lnTo>
                    <a:pt x="1413" y="664"/>
                  </a:lnTo>
                  <a:lnTo>
                    <a:pt x="1413" y="664"/>
                  </a:lnTo>
                  <a:close/>
                  <a:moveTo>
                    <a:pt x="1472" y="108"/>
                  </a:moveTo>
                  <a:lnTo>
                    <a:pt x="1472" y="108"/>
                  </a:lnTo>
                  <a:lnTo>
                    <a:pt x="1469" y="111"/>
                  </a:lnTo>
                  <a:lnTo>
                    <a:pt x="1467" y="112"/>
                  </a:lnTo>
                  <a:lnTo>
                    <a:pt x="1464" y="114"/>
                  </a:lnTo>
                  <a:lnTo>
                    <a:pt x="1462" y="114"/>
                  </a:lnTo>
                  <a:lnTo>
                    <a:pt x="1464" y="115"/>
                  </a:lnTo>
                  <a:lnTo>
                    <a:pt x="1464" y="115"/>
                  </a:lnTo>
                  <a:lnTo>
                    <a:pt x="1465" y="118"/>
                  </a:lnTo>
                  <a:lnTo>
                    <a:pt x="1469" y="118"/>
                  </a:lnTo>
                  <a:lnTo>
                    <a:pt x="1479" y="118"/>
                  </a:lnTo>
                  <a:lnTo>
                    <a:pt x="1488" y="115"/>
                  </a:lnTo>
                  <a:lnTo>
                    <a:pt x="1491" y="114"/>
                  </a:lnTo>
                  <a:lnTo>
                    <a:pt x="1492" y="111"/>
                  </a:lnTo>
                  <a:lnTo>
                    <a:pt x="1492" y="111"/>
                  </a:lnTo>
                  <a:lnTo>
                    <a:pt x="1491" y="108"/>
                  </a:lnTo>
                  <a:lnTo>
                    <a:pt x="1489" y="106"/>
                  </a:lnTo>
                  <a:lnTo>
                    <a:pt x="1484" y="105"/>
                  </a:lnTo>
                  <a:lnTo>
                    <a:pt x="1477" y="105"/>
                  </a:lnTo>
                  <a:lnTo>
                    <a:pt x="1474" y="106"/>
                  </a:lnTo>
                  <a:lnTo>
                    <a:pt x="1472" y="108"/>
                  </a:lnTo>
                  <a:lnTo>
                    <a:pt x="1472" y="108"/>
                  </a:lnTo>
                  <a:close/>
                  <a:moveTo>
                    <a:pt x="546" y="146"/>
                  </a:moveTo>
                  <a:lnTo>
                    <a:pt x="546" y="146"/>
                  </a:lnTo>
                  <a:lnTo>
                    <a:pt x="546" y="149"/>
                  </a:lnTo>
                  <a:lnTo>
                    <a:pt x="545" y="152"/>
                  </a:lnTo>
                  <a:lnTo>
                    <a:pt x="541" y="153"/>
                  </a:lnTo>
                  <a:lnTo>
                    <a:pt x="535" y="153"/>
                  </a:lnTo>
                  <a:lnTo>
                    <a:pt x="535" y="153"/>
                  </a:lnTo>
                  <a:lnTo>
                    <a:pt x="532" y="153"/>
                  </a:lnTo>
                  <a:lnTo>
                    <a:pt x="532" y="155"/>
                  </a:lnTo>
                  <a:lnTo>
                    <a:pt x="533" y="158"/>
                  </a:lnTo>
                  <a:lnTo>
                    <a:pt x="538" y="161"/>
                  </a:lnTo>
                  <a:lnTo>
                    <a:pt x="541" y="165"/>
                  </a:lnTo>
                  <a:lnTo>
                    <a:pt x="541" y="165"/>
                  </a:lnTo>
                  <a:lnTo>
                    <a:pt x="541" y="166"/>
                  </a:lnTo>
                  <a:lnTo>
                    <a:pt x="539" y="168"/>
                  </a:lnTo>
                  <a:lnTo>
                    <a:pt x="536" y="168"/>
                  </a:lnTo>
                  <a:lnTo>
                    <a:pt x="532" y="170"/>
                  </a:lnTo>
                  <a:lnTo>
                    <a:pt x="532" y="172"/>
                  </a:lnTo>
                  <a:lnTo>
                    <a:pt x="531" y="175"/>
                  </a:lnTo>
                  <a:lnTo>
                    <a:pt x="531" y="175"/>
                  </a:lnTo>
                  <a:lnTo>
                    <a:pt x="531" y="176"/>
                  </a:lnTo>
                  <a:lnTo>
                    <a:pt x="528" y="178"/>
                  </a:lnTo>
                  <a:lnTo>
                    <a:pt x="522" y="179"/>
                  </a:lnTo>
                  <a:lnTo>
                    <a:pt x="515" y="179"/>
                  </a:lnTo>
                  <a:lnTo>
                    <a:pt x="512" y="182"/>
                  </a:lnTo>
                  <a:lnTo>
                    <a:pt x="511" y="185"/>
                  </a:lnTo>
                  <a:lnTo>
                    <a:pt x="511" y="185"/>
                  </a:lnTo>
                  <a:lnTo>
                    <a:pt x="511" y="188"/>
                  </a:lnTo>
                  <a:lnTo>
                    <a:pt x="511" y="190"/>
                  </a:lnTo>
                  <a:lnTo>
                    <a:pt x="514" y="192"/>
                  </a:lnTo>
                  <a:lnTo>
                    <a:pt x="515" y="193"/>
                  </a:lnTo>
                  <a:lnTo>
                    <a:pt x="521" y="193"/>
                  </a:lnTo>
                  <a:lnTo>
                    <a:pt x="528" y="195"/>
                  </a:lnTo>
                  <a:lnTo>
                    <a:pt x="528" y="195"/>
                  </a:lnTo>
                  <a:lnTo>
                    <a:pt x="529" y="195"/>
                  </a:lnTo>
                  <a:lnTo>
                    <a:pt x="531" y="196"/>
                  </a:lnTo>
                  <a:lnTo>
                    <a:pt x="529" y="199"/>
                  </a:lnTo>
                  <a:lnTo>
                    <a:pt x="528" y="202"/>
                  </a:lnTo>
                  <a:lnTo>
                    <a:pt x="528" y="205"/>
                  </a:lnTo>
                  <a:lnTo>
                    <a:pt x="531" y="206"/>
                  </a:lnTo>
                  <a:lnTo>
                    <a:pt x="531" y="206"/>
                  </a:lnTo>
                  <a:lnTo>
                    <a:pt x="533" y="207"/>
                  </a:lnTo>
                  <a:lnTo>
                    <a:pt x="536" y="207"/>
                  </a:lnTo>
                  <a:lnTo>
                    <a:pt x="538" y="206"/>
                  </a:lnTo>
                  <a:lnTo>
                    <a:pt x="536" y="200"/>
                  </a:lnTo>
                  <a:lnTo>
                    <a:pt x="536" y="200"/>
                  </a:lnTo>
                  <a:lnTo>
                    <a:pt x="536" y="199"/>
                  </a:lnTo>
                  <a:lnTo>
                    <a:pt x="538" y="198"/>
                  </a:lnTo>
                  <a:lnTo>
                    <a:pt x="543" y="200"/>
                  </a:lnTo>
                  <a:lnTo>
                    <a:pt x="546" y="202"/>
                  </a:lnTo>
                  <a:lnTo>
                    <a:pt x="549" y="205"/>
                  </a:lnTo>
                  <a:lnTo>
                    <a:pt x="551" y="207"/>
                  </a:lnTo>
                  <a:lnTo>
                    <a:pt x="549" y="210"/>
                  </a:lnTo>
                  <a:lnTo>
                    <a:pt x="549" y="210"/>
                  </a:lnTo>
                  <a:lnTo>
                    <a:pt x="548" y="212"/>
                  </a:lnTo>
                  <a:lnTo>
                    <a:pt x="548" y="215"/>
                  </a:lnTo>
                  <a:lnTo>
                    <a:pt x="551" y="216"/>
                  </a:lnTo>
                  <a:lnTo>
                    <a:pt x="553" y="217"/>
                  </a:lnTo>
                  <a:lnTo>
                    <a:pt x="562" y="220"/>
                  </a:lnTo>
                  <a:lnTo>
                    <a:pt x="569" y="222"/>
                  </a:lnTo>
                  <a:lnTo>
                    <a:pt x="569" y="222"/>
                  </a:lnTo>
                  <a:lnTo>
                    <a:pt x="593" y="225"/>
                  </a:lnTo>
                  <a:lnTo>
                    <a:pt x="606" y="225"/>
                  </a:lnTo>
                  <a:lnTo>
                    <a:pt x="609" y="223"/>
                  </a:lnTo>
                  <a:lnTo>
                    <a:pt x="612" y="222"/>
                  </a:lnTo>
                  <a:lnTo>
                    <a:pt x="612" y="222"/>
                  </a:lnTo>
                  <a:lnTo>
                    <a:pt x="610" y="219"/>
                  </a:lnTo>
                  <a:lnTo>
                    <a:pt x="609" y="217"/>
                  </a:lnTo>
                  <a:lnTo>
                    <a:pt x="605" y="213"/>
                  </a:lnTo>
                  <a:lnTo>
                    <a:pt x="597" y="209"/>
                  </a:lnTo>
                  <a:lnTo>
                    <a:pt x="589" y="202"/>
                  </a:lnTo>
                  <a:lnTo>
                    <a:pt x="589" y="202"/>
                  </a:lnTo>
                  <a:lnTo>
                    <a:pt x="582" y="193"/>
                  </a:lnTo>
                  <a:lnTo>
                    <a:pt x="579" y="183"/>
                  </a:lnTo>
                  <a:lnTo>
                    <a:pt x="578" y="179"/>
                  </a:lnTo>
                  <a:lnTo>
                    <a:pt x="578" y="173"/>
                  </a:lnTo>
                  <a:lnTo>
                    <a:pt x="580" y="170"/>
                  </a:lnTo>
                  <a:lnTo>
                    <a:pt x="583" y="168"/>
                  </a:lnTo>
                  <a:lnTo>
                    <a:pt x="583" y="168"/>
                  </a:lnTo>
                  <a:lnTo>
                    <a:pt x="587" y="165"/>
                  </a:lnTo>
                  <a:lnTo>
                    <a:pt x="589" y="162"/>
                  </a:lnTo>
                  <a:lnTo>
                    <a:pt x="590" y="158"/>
                  </a:lnTo>
                  <a:lnTo>
                    <a:pt x="592" y="153"/>
                  </a:lnTo>
                  <a:lnTo>
                    <a:pt x="593" y="152"/>
                  </a:lnTo>
                  <a:lnTo>
                    <a:pt x="596" y="149"/>
                  </a:lnTo>
                  <a:lnTo>
                    <a:pt x="596" y="149"/>
                  </a:lnTo>
                  <a:lnTo>
                    <a:pt x="600" y="145"/>
                  </a:lnTo>
                  <a:lnTo>
                    <a:pt x="602" y="142"/>
                  </a:lnTo>
                  <a:lnTo>
                    <a:pt x="605" y="138"/>
                  </a:lnTo>
                  <a:lnTo>
                    <a:pt x="606" y="133"/>
                  </a:lnTo>
                  <a:lnTo>
                    <a:pt x="607" y="132"/>
                  </a:lnTo>
                  <a:lnTo>
                    <a:pt x="610" y="132"/>
                  </a:lnTo>
                  <a:lnTo>
                    <a:pt x="610" y="132"/>
                  </a:lnTo>
                  <a:lnTo>
                    <a:pt x="613" y="131"/>
                  </a:lnTo>
                  <a:lnTo>
                    <a:pt x="615" y="131"/>
                  </a:lnTo>
                  <a:lnTo>
                    <a:pt x="615" y="126"/>
                  </a:lnTo>
                  <a:lnTo>
                    <a:pt x="615" y="124"/>
                  </a:lnTo>
                  <a:lnTo>
                    <a:pt x="616" y="122"/>
                  </a:lnTo>
                  <a:lnTo>
                    <a:pt x="619" y="121"/>
                  </a:lnTo>
                  <a:lnTo>
                    <a:pt x="619" y="121"/>
                  </a:lnTo>
                  <a:lnTo>
                    <a:pt x="622" y="121"/>
                  </a:lnTo>
                  <a:lnTo>
                    <a:pt x="624" y="118"/>
                  </a:lnTo>
                  <a:lnTo>
                    <a:pt x="629" y="114"/>
                  </a:lnTo>
                  <a:lnTo>
                    <a:pt x="629" y="109"/>
                  </a:lnTo>
                  <a:lnTo>
                    <a:pt x="629" y="105"/>
                  </a:lnTo>
                  <a:lnTo>
                    <a:pt x="629" y="105"/>
                  </a:lnTo>
                  <a:lnTo>
                    <a:pt x="629" y="104"/>
                  </a:lnTo>
                  <a:lnTo>
                    <a:pt x="630" y="104"/>
                  </a:lnTo>
                  <a:lnTo>
                    <a:pt x="634" y="104"/>
                  </a:lnTo>
                  <a:lnTo>
                    <a:pt x="639" y="102"/>
                  </a:lnTo>
                  <a:lnTo>
                    <a:pt x="642" y="102"/>
                  </a:lnTo>
                  <a:lnTo>
                    <a:pt x="644" y="101"/>
                  </a:lnTo>
                  <a:lnTo>
                    <a:pt x="644" y="101"/>
                  </a:lnTo>
                  <a:lnTo>
                    <a:pt x="646" y="98"/>
                  </a:lnTo>
                  <a:lnTo>
                    <a:pt x="649" y="98"/>
                  </a:lnTo>
                  <a:lnTo>
                    <a:pt x="656" y="97"/>
                  </a:lnTo>
                  <a:lnTo>
                    <a:pt x="661" y="95"/>
                  </a:lnTo>
                  <a:lnTo>
                    <a:pt x="664" y="92"/>
                  </a:lnTo>
                  <a:lnTo>
                    <a:pt x="666" y="91"/>
                  </a:lnTo>
                  <a:lnTo>
                    <a:pt x="666" y="91"/>
                  </a:lnTo>
                  <a:lnTo>
                    <a:pt x="669" y="87"/>
                  </a:lnTo>
                  <a:lnTo>
                    <a:pt x="677" y="82"/>
                  </a:lnTo>
                  <a:lnTo>
                    <a:pt x="700" y="72"/>
                  </a:lnTo>
                  <a:lnTo>
                    <a:pt x="728" y="64"/>
                  </a:lnTo>
                  <a:lnTo>
                    <a:pt x="755" y="57"/>
                  </a:lnTo>
                  <a:lnTo>
                    <a:pt x="755" y="57"/>
                  </a:lnTo>
                  <a:lnTo>
                    <a:pt x="775" y="51"/>
                  </a:lnTo>
                  <a:lnTo>
                    <a:pt x="784" y="47"/>
                  </a:lnTo>
                  <a:lnTo>
                    <a:pt x="791" y="42"/>
                  </a:lnTo>
                  <a:lnTo>
                    <a:pt x="795" y="40"/>
                  </a:lnTo>
                  <a:lnTo>
                    <a:pt x="798" y="35"/>
                  </a:lnTo>
                  <a:lnTo>
                    <a:pt x="798" y="31"/>
                  </a:lnTo>
                  <a:lnTo>
                    <a:pt x="797" y="28"/>
                  </a:lnTo>
                  <a:lnTo>
                    <a:pt x="797" y="28"/>
                  </a:lnTo>
                  <a:lnTo>
                    <a:pt x="791" y="25"/>
                  </a:lnTo>
                  <a:lnTo>
                    <a:pt x="785" y="25"/>
                  </a:lnTo>
                  <a:lnTo>
                    <a:pt x="778" y="25"/>
                  </a:lnTo>
                  <a:lnTo>
                    <a:pt x="770" y="27"/>
                  </a:lnTo>
                  <a:lnTo>
                    <a:pt x="755" y="32"/>
                  </a:lnTo>
                  <a:lnTo>
                    <a:pt x="747" y="38"/>
                  </a:lnTo>
                  <a:lnTo>
                    <a:pt x="747" y="38"/>
                  </a:lnTo>
                  <a:lnTo>
                    <a:pt x="744" y="40"/>
                  </a:lnTo>
                  <a:lnTo>
                    <a:pt x="740" y="41"/>
                  </a:lnTo>
                  <a:lnTo>
                    <a:pt x="734" y="41"/>
                  </a:lnTo>
                  <a:lnTo>
                    <a:pt x="727" y="42"/>
                  </a:lnTo>
                  <a:lnTo>
                    <a:pt x="721" y="44"/>
                  </a:lnTo>
                  <a:lnTo>
                    <a:pt x="721" y="44"/>
                  </a:lnTo>
                  <a:lnTo>
                    <a:pt x="714" y="47"/>
                  </a:lnTo>
                  <a:lnTo>
                    <a:pt x="704" y="48"/>
                  </a:lnTo>
                  <a:lnTo>
                    <a:pt x="696" y="50"/>
                  </a:lnTo>
                  <a:lnTo>
                    <a:pt x="693" y="48"/>
                  </a:lnTo>
                  <a:lnTo>
                    <a:pt x="688" y="47"/>
                  </a:lnTo>
                  <a:lnTo>
                    <a:pt x="688" y="47"/>
                  </a:lnTo>
                  <a:lnTo>
                    <a:pt x="686" y="45"/>
                  </a:lnTo>
                  <a:lnTo>
                    <a:pt x="683" y="45"/>
                  </a:lnTo>
                  <a:lnTo>
                    <a:pt x="676" y="48"/>
                  </a:lnTo>
                  <a:lnTo>
                    <a:pt x="670" y="51"/>
                  </a:lnTo>
                  <a:lnTo>
                    <a:pt x="666" y="52"/>
                  </a:lnTo>
                  <a:lnTo>
                    <a:pt x="666" y="52"/>
                  </a:lnTo>
                  <a:lnTo>
                    <a:pt x="660" y="52"/>
                  </a:lnTo>
                  <a:lnTo>
                    <a:pt x="656" y="55"/>
                  </a:lnTo>
                  <a:lnTo>
                    <a:pt x="650" y="57"/>
                  </a:lnTo>
                  <a:lnTo>
                    <a:pt x="646" y="58"/>
                  </a:lnTo>
                  <a:lnTo>
                    <a:pt x="646" y="58"/>
                  </a:lnTo>
                  <a:lnTo>
                    <a:pt x="639" y="58"/>
                  </a:lnTo>
                  <a:lnTo>
                    <a:pt x="633" y="61"/>
                  </a:lnTo>
                  <a:lnTo>
                    <a:pt x="627" y="64"/>
                  </a:lnTo>
                  <a:lnTo>
                    <a:pt x="624" y="67"/>
                  </a:lnTo>
                  <a:lnTo>
                    <a:pt x="624" y="67"/>
                  </a:lnTo>
                  <a:lnTo>
                    <a:pt x="622" y="69"/>
                  </a:lnTo>
                  <a:lnTo>
                    <a:pt x="617" y="71"/>
                  </a:lnTo>
                  <a:lnTo>
                    <a:pt x="613" y="72"/>
                  </a:lnTo>
                  <a:lnTo>
                    <a:pt x="613" y="74"/>
                  </a:lnTo>
                  <a:lnTo>
                    <a:pt x="612" y="75"/>
                  </a:lnTo>
                  <a:lnTo>
                    <a:pt x="612" y="75"/>
                  </a:lnTo>
                  <a:lnTo>
                    <a:pt x="610" y="78"/>
                  </a:lnTo>
                  <a:lnTo>
                    <a:pt x="607" y="81"/>
                  </a:lnTo>
                  <a:lnTo>
                    <a:pt x="602" y="81"/>
                  </a:lnTo>
                  <a:lnTo>
                    <a:pt x="599" y="79"/>
                  </a:lnTo>
                  <a:lnTo>
                    <a:pt x="599" y="79"/>
                  </a:lnTo>
                  <a:lnTo>
                    <a:pt x="596" y="78"/>
                  </a:lnTo>
                  <a:lnTo>
                    <a:pt x="595" y="78"/>
                  </a:lnTo>
                  <a:lnTo>
                    <a:pt x="592" y="81"/>
                  </a:lnTo>
                  <a:lnTo>
                    <a:pt x="592" y="85"/>
                  </a:lnTo>
                  <a:lnTo>
                    <a:pt x="592" y="88"/>
                  </a:lnTo>
                  <a:lnTo>
                    <a:pt x="595" y="91"/>
                  </a:lnTo>
                  <a:lnTo>
                    <a:pt x="595" y="91"/>
                  </a:lnTo>
                  <a:lnTo>
                    <a:pt x="596" y="92"/>
                  </a:lnTo>
                  <a:lnTo>
                    <a:pt x="595" y="94"/>
                  </a:lnTo>
                  <a:lnTo>
                    <a:pt x="592" y="97"/>
                  </a:lnTo>
                  <a:lnTo>
                    <a:pt x="586" y="98"/>
                  </a:lnTo>
                  <a:lnTo>
                    <a:pt x="585" y="99"/>
                  </a:lnTo>
                  <a:lnTo>
                    <a:pt x="586" y="101"/>
                  </a:lnTo>
                  <a:lnTo>
                    <a:pt x="586" y="101"/>
                  </a:lnTo>
                  <a:lnTo>
                    <a:pt x="586" y="102"/>
                  </a:lnTo>
                  <a:lnTo>
                    <a:pt x="586" y="104"/>
                  </a:lnTo>
                  <a:lnTo>
                    <a:pt x="583" y="105"/>
                  </a:lnTo>
                  <a:lnTo>
                    <a:pt x="580" y="108"/>
                  </a:lnTo>
                  <a:lnTo>
                    <a:pt x="580" y="109"/>
                  </a:lnTo>
                  <a:lnTo>
                    <a:pt x="580" y="111"/>
                  </a:lnTo>
                  <a:lnTo>
                    <a:pt x="580" y="111"/>
                  </a:lnTo>
                  <a:lnTo>
                    <a:pt x="580" y="112"/>
                  </a:lnTo>
                  <a:lnTo>
                    <a:pt x="580" y="114"/>
                  </a:lnTo>
                  <a:lnTo>
                    <a:pt x="578" y="115"/>
                  </a:lnTo>
                  <a:lnTo>
                    <a:pt x="568" y="118"/>
                  </a:lnTo>
                  <a:lnTo>
                    <a:pt x="568" y="118"/>
                  </a:lnTo>
                  <a:lnTo>
                    <a:pt x="562" y="121"/>
                  </a:lnTo>
                  <a:lnTo>
                    <a:pt x="560" y="124"/>
                  </a:lnTo>
                  <a:lnTo>
                    <a:pt x="559" y="126"/>
                  </a:lnTo>
                  <a:lnTo>
                    <a:pt x="560" y="128"/>
                  </a:lnTo>
                  <a:lnTo>
                    <a:pt x="562" y="129"/>
                  </a:lnTo>
                  <a:lnTo>
                    <a:pt x="565" y="129"/>
                  </a:lnTo>
                  <a:lnTo>
                    <a:pt x="565" y="129"/>
                  </a:lnTo>
                  <a:lnTo>
                    <a:pt x="568" y="131"/>
                  </a:lnTo>
                  <a:lnTo>
                    <a:pt x="566" y="132"/>
                  </a:lnTo>
                  <a:lnTo>
                    <a:pt x="562" y="135"/>
                  </a:lnTo>
                  <a:lnTo>
                    <a:pt x="560" y="136"/>
                  </a:lnTo>
                  <a:lnTo>
                    <a:pt x="560" y="139"/>
                  </a:lnTo>
                  <a:lnTo>
                    <a:pt x="560" y="139"/>
                  </a:lnTo>
                  <a:lnTo>
                    <a:pt x="560" y="141"/>
                  </a:lnTo>
                  <a:lnTo>
                    <a:pt x="559" y="142"/>
                  </a:lnTo>
                  <a:lnTo>
                    <a:pt x="553" y="143"/>
                  </a:lnTo>
                  <a:lnTo>
                    <a:pt x="549" y="143"/>
                  </a:lnTo>
                  <a:lnTo>
                    <a:pt x="548" y="145"/>
                  </a:lnTo>
                  <a:lnTo>
                    <a:pt x="546" y="146"/>
                  </a:lnTo>
                  <a:lnTo>
                    <a:pt x="546" y="14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nvGrpSpPr>
            <p:cNvPr id="1436" name="Google Shape;1436;p19"/>
            <p:cNvGrpSpPr/>
            <p:nvPr/>
          </p:nvGrpSpPr>
          <p:grpSpPr>
            <a:xfrm>
              <a:off x="3065060" y="665045"/>
              <a:ext cx="8555454" cy="4352899"/>
              <a:chOff x="3905069" y="665045"/>
              <a:chExt cx="8555454" cy="4352899"/>
            </a:xfrm>
          </p:grpSpPr>
          <p:grpSp>
            <p:nvGrpSpPr>
              <p:cNvPr id="1437" name="Google Shape;1437;p19"/>
              <p:cNvGrpSpPr/>
              <p:nvPr/>
            </p:nvGrpSpPr>
            <p:grpSpPr>
              <a:xfrm>
                <a:off x="9758887" y="1996644"/>
                <a:ext cx="2701636" cy="2732390"/>
                <a:chOff x="9758887" y="1996644"/>
                <a:chExt cx="2701636" cy="2732390"/>
              </a:xfrm>
            </p:grpSpPr>
            <p:sp>
              <p:nvSpPr>
                <p:cNvPr id="1438" name="Google Shape;1438;p19"/>
                <p:cNvSpPr/>
                <p:nvPr/>
              </p:nvSpPr>
              <p:spPr>
                <a:xfrm>
                  <a:off x="10397005" y="3331317"/>
                  <a:ext cx="1128632" cy="398250"/>
                </a:xfrm>
                <a:custGeom>
                  <a:rect b="b" l="l" r="r" t="t"/>
                  <a:pathLst>
                    <a:path extrusionOk="0" h="259" w="734">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39" name="Google Shape;1439;p19"/>
                <p:cNvSpPr/>
                <p:nvPr/>
              </p:nvSpPr>
              <p:spPr>
                <a:xfrm>
                  <a:off x="9895735" y="1996644"/>
                  <a:ext cx="1477678" cy="1014845"/>
                </a:xfrm>
                <a:custGeom>
                  <a:rect b="b" l="l" r="r" t="t"/>
                  <a:pathLst>
                    <a:path extrusionOk="0" h="660" w="961">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0" name="Google Shape;1440;p19"/>
                <p:cNvSpPr/>
                <p:nvPr/>
              </p:nvSpPr>
              <p:spPr>
                <a:xfrm>
                  <a:off x="9758887" y="2548655"/>
                  <a:ext cx="684252" cy="721155"/>
                </a:xfrm>
                <a:custGeom>
                  <a:rect b="b" l="l" r="r" t="t"/>
                  <a:pathLst>
                    <a:path extrusionOk="0" h="469" w="445">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1" name="Google Shape;1441;p19"/>
                <p:cNvSpPr/>
                <p:nvPr/>
              </p:nvSpPr>
              <p:spPr>
                <a:xfrm>
                  <a:off x="11165829" y="2465622"/>
                  <a:ext cx="84571" cy="113786"/>
                </a:xfrm>
                <a:custGeom>
                  <a:rect b="b" l="l" r="r" t="t"/>
                  <a:pathLst>
                    <a:path extrusionOk="0" h="74" w="55">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2" name="Google Shape;1442;p19"/>
                <p:cNvSpPr/>
                <p:nvPr/>
              </p:nvSpPr>
              <p:spPr>
                <a:xfrm>
                  <a:off x="11248862" y="2258041"/>
                  <a:ext cx="416702" cy="415164"/>
                </a:xfrm>
                <a:custGeom>
                  <a:rect b="b" l="l" r="r" t="t"/>
                  <a:pathLst>
                    <a:path extrusionOk="0" h="270" w="271">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3" name="Google Shape;1443;p19"/>
                <p:cNvSpPr/>
                <p:nvPr/>
              </p:nvSpPr>
              <p:spPr>
                <a:xfrm>
                  <a:off x="10563073" y="2880787"/>
                  <a:ext cx="178367" cy="373648"/>
                </a:xfrm>
                <a:custGeom>
                  <a:rect b="b" l="l" r="r" t="t"/>
                  <a:pathLst>
                    <a:path extrusionOk="0" h="243" w="116">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4" name="Google Shape;1444;p19"/>
                <p:cNvSpPr/>
                <p:nvPr/>
              </p:nvSpPr>
              <p:spPr>
                <a:xfrm>
                  <a:off x="10452364" y="2953056"/>
                  <a:ext cx="193744" cy="372108"/>
                </a:xfrm>
                <a:custGeom>
                  <a:rect b="b" l="l" r="r" t="t"/>
                  <a:pathLst>
                    <a:path extrusionOk="0" h="242" w="126">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5" name="Google Shape;1445;p19"/>
                <p:cNvSpPr/>
                <p:nvPr/>
              </p:nvSpPr>
              <p:spPr>
                <a:xfrm>
                  <a:off x="10939795" y="3008410"/>
                  <a:ext cx="229109" cy="327518"/>
                </a:xfrm>
                <a:custGeom>
                  <a:rect b="b" l="l" r="r" t="t"/>
                  <a:pathLst>
                    <a:path extrusionOk="0" h="213" w="149">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6" name="Google Shape;1446;p19"/>
                <p:cNvSpPr/>
                <p:nvPr/>
              </p:nvSpPr>
              <p:spPr>
                <a:xfrm>
                  <a:off x="10509253" y="3303640"/>
                  <a:ext cx="476670" cy="146077"/>
                </a:xfrm>
                <a:custGeom>
                  <a:rect b="b" l="l" r="r" t="t"/>
                  <a:pathLst>
                    <a:path extrusionOk="0" h="95" w="310">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47" name="Google Shape;1447;p19"/>
                <p:cNvSpPr/>
                <p:nvPr/>
              </p:nvSpPr>
              <p:spPr>
                <a:xfrm>
                  <a:off x="11105859" y="3677286"/>
                  <a:ext cx="81496" cy="27677"/>
                </a:xfrm>
                <a:custGeom>
                  <a:rect b="b" l="l" r="r" t="t"/>
                  <a:pathLst>
                    <a:path extrusionOk="0" h="18" w="53">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nvGrpSpPr>
                <p:cNvPr id="1448" name="Google Shape;1448;p19"/>
                <p:cNvGrpSpPr/>
                <p:nvPr/>
              </p:nvGrpSpPr>
              <p:grpSpPr>
                <a:xfrm>
                  <a:off x="10830618" y="3740330"/>
                  <a:ext cx="1629905" cy="988704"/>
                  <a:chOff x="6975168" y="4574621"/>
                  <a:chExt cx="1568572" cy="951500"/>
                </a:xfrm>
              </p:grpSpPr>
              <p:sp>
                <p:nvSpPr>
                  <p:cNvPr id="1449" name="Google Shape;1449;p19"/>
                  <p:cNvSpPr/>
                  <p:nvPr/>
                </p:nvSpPr>
                <p:spPr>
                  <a:xfrm>
                    <a:off x="8255182" y="5187251"/>
                    <a:ext cx="288558" cy="338870"/>
                  </a:xfrm>
                  <a:custGeom>
                    <a:rect b="b" l="l" r="r" t="t"/>
                    <a:pathLst>
                      <a:path extrusionOk="0" h="229" w="195">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50" name="Google Shape;1450;p19"/>
                  <p:cNvSpPr/>
                  <p:nvPr/>
                </p:nvSpPr>
                <p:spPr>
                  <a:xfrm>
                    <a:off x="6975168" y="4574621"/>
                    <a:ext cx="967778" cy="861234"/>
                  </a:xfrm>
                  <a:custGeom>
                    <a:rect b="b" l="l" r="r" t="t"/>
                    <a:pathLst>
                      <a:path extrusionOk="0" h="582" w="654">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grpSp>
            <p:nvGrpSpPr>
              <p:cNvPr id="1451" name="Google Shape;1451;p19"/>
              <p:cNvGrpSpPr/>
              <p:nvPr/>
            </p:nvGrpSpPr>
            <p:grpSpPr>
              <a:xfrm>
                <a:off x="3905069" y="665045"/>
                <a:ext cx="4938916" cy="4352899"/>
                <a:chOff x="3905069" y="665045"/>
                <a:chExt cx="4938916" cy="4352899"/>
              </a:xfrm>
            </p:grpSpPr>
            <p:grpSp>
              <p:nvGrpSpPr>
                <p:cNvPr id="1452" name="Google Shape;1452;p19"/>
                <p:cNvGrpSpPr/>
                <p:nvPr/>
              </p:nvGrpSpPr>
              <p:grpSpPr>
                <a:xfrm>
                  <a:off x="3905069" y="665045"/>
                  <a:ext cx="3305986" cy="4352899"/>
                  <a:chOff x="3905069" y="665045"/>
                  <a:chExt cx="3305986" cy="4352899"/>
                </a:xfrm>
              </p:grpSpPr>
              <p:grpSp>
                <p:nvGrpSpPr>
                  <p:cNvPr id="1453" name="Google Shape;1453;p19"/>
                  <p:cNvGrpSpPr/>
                  <p:nvPr/>
                </p:nvGrpSpPr>
                <p:grpSpPr>
                  <a:xfrm>
                    <a:off x="6051655" y="3155909"/>
                    <a:ext cx="1159399" cy="1862035"/>
                    <a:chOff x="2376001" y="4012303"/>
                    <a:chExt cx="1115757" cy="1792019"/>
                  </a:xfrm>
                </p:grpSpPr>
                <p:sp>
                  <p:nvSpPr>
                    <p:cNvPr id="1454" name="Google Shape;1454;p19"/>
                    <p:cNvSpPr/>
                    <p:nvPr/>
                  </p:nvSpPr>
                  <p:spPr>
                    <a:xfrm>
                      <a:off x="2842133" y="4055217"/>
                      <a:ext cx="23676" cy="16278"/>
                    </a:xfrm>
                    <a:custGeom>
                      <a:rect b="b" l="l" r="r" t="t"/>
                      <a:pathLst>
                        <a:path extrusionOk="0" h="11" w="16">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55" name="Google Shape;1455;p19"/>
                    <p:cNvSpPr/>
                    <p:nvPr/>
                  </p:nvSpPr>
                  <p:spPr>
                    <a:xfrm>
                      <a:off x="2935360" y="4164720"/>
                      <a:ext cx="99146" cy="105065"/>
                    </a:xfrm>
                    <a:custGeom>
                      <a:rect b="b" l="l" r="r" t="t"/>
                      <a:pathLst>
                        <a:path extrusionOk="0" h="71" w="67">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56" name="Google Shape;1456;p19"/>
                    <p:cNvSpPr/>
                    <p:nvPr/>
                  </p:nvSpPr>
                  <p:spPr>
                    <a:xfrm>
                      <a:off x="3019708" y="4175080"/>
                      <a:ext cx="75470" cy="88787"/>
                    </a:xfrm>
                    <a:custGeom>
                      <a:rect b="b" l="l" r="r" t="t"/>
                      <a:pathLst>
                        <a:path extrusionOk="0" h="60" w="51">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57" name="Google Shape;1457;p19"/>
                    <p:cNvSpPr/>
                    <p:nvPr/>
                  </p:nvSpPr>
                  <p:spPr>
                    <a:xfrm>
                      <a:off x="2856932" y="4109969"/>
                      <a:ext cx="112464" cy="171655"/>
                    </a:xfrm>
                    <a:custGeom>
                      <a:rect b="b" l="l" r="r" t="t"/>
                      <a:pathLst>
                        <a:path extrusionOk="0" h="116" w="7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58" name="Google Shape;1458;p19"/>
                    <p:cNvSpPr/>
                    <p:nvPr/>
                  </p:nvSpPr>
                  <p:spPr>
                    <a:xfrm>
                      <a:off x="2922041" y="5057031"/>
                      <a:ext cx="121343" cy="125782"/>
                    </a:xfrm>
                    <a:custGeom>
                      <a:rect b="b" l="l" r="r" t="t"/>
                      <a:pathLst>
                        <a:path extrusionOk="0" h="85" w="82">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59" name="Google Shape;1459;p19"/>
                    <p:cNvSpPr/>
                    <p:nvPr/>
                  </p:nvSpPr>
                  <p:spPr>
                    <a:xfrm>
                      <a:off x="2816976" y="4781791"/>
                      <a:ext cx="204210" cy="207170"/>
                    </a:xfrm>
                    <a:custGeom>
                      <a:rect b="b" l="l" r="r" t="t"/>
                      <a:pathLst>
                        <a:path extrusionOk="0" h="140" w="138">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0" name="Google Shape;1460;p19"/>
                    <p:cNvSpPr/>
                    <p:nvPr/>
                  </p:nvSpPr>
                  <p:spPr>
                    <a:xfrm>
                      <a:off x="2383400" y="4275705"/>
                      <a:ext cx="137620" cy="155377"/>
                    </a:xfrm>
                    <a:custGeom>
                      <a:rect b="b" l="l" r="r" t="t"/>
                      <a:pathLst>
                        <a:path extrusionOk="0" h="105" w="93">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1" name="Google Shape;1461;p19"/>
                    <p:cNvSpPr/>
                    <p:nvPr/>
                  </p:nvSpPr>
                  <p:spPr>
                    <a:xfrm>
                      <a:off x="2655680" y="4549465"/>
                      <a:ext cx="288558" cy="322593"/>
                    </a:xfrm>
                    <a:custGeom>
                      <a:rect b="b" l="l" r="r" t="t"/>
                      <a:pathLst>
                        <a:path extrusionOk="0" h="218" w="195">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2" name="Google Shape;1462;p19"/>
                    <p:cNvSpPr/>
                    <p:nvPr/>
                  </p:nvSpPr>
                  <p:spPr>
                    <a:xfrm>
                      <a:off x="2376001" y="4315658"/>
                      <a:ext cx="300396" cy="443935"/>
                    </a:xfrm>
                    <a:custGeom>
                      <a:rect b="b" l="l" r="r" t="t"/>
                      <a:pathLst>
                        <a:path extrusionOk="0" h="300" w="203">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3" name="Google Shape;1463;p19"/>
                    <p:cNvSpPr/>
                    <p:nvPr/>
                  </p:nvSpPr>
                  <p:spPr>
                    <a:xfrm>
                      <a:off x="2432233" y="4012303"/>
                      <a:ext cx="282640" cy="401022"/>
                    </a:xfrm>
                    <a:custGeom>
                      <a:rect b="b" l="l" r="r" t="t"/>
                      <a:pathLst>
                        <a:path extrusionOk="0" h="271" w="19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4" name="Google Shape;1464;p19"/>
                    <p:cNvSpPr/>
                    <p:nvPr/>
                  </p:nvSpPr>
                  <p:spPr>
                    <a:xfrm>
                      <a:off x="2566893" y="4021182"/>
                      <a:ext cx="325552" cy="273761"/>
                    </a:xfrm>
                    <a:custGeom>
                      <a:rect b="b" l="l" r="r" t="t"/>
                      <a:pathLst>
                        <a:path extrusionOk="0" h="185" w="220">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5" name="Google Shape;1465;p19"/>
                    <p:cNvSpPr/>
                    <p:nvPr/>
                  </p:nvSpPr>
                  <p:spPr>
                    <a:xfrm>
                      <a:off x="2560975" y="4846902"/>
                      <a:ext cx="475011" cy="941142"/>
                    </a:xfrm>
                    <a:custGeom>
                      <a:rect b="b" l="l" r="r" t="t"/>
                      <a:pathLst>
                        <a:path extrusionOk="0" h="636" w="321">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6" name="Google Shape;1466;p19"/>
                    <p:cNvSpPr/>
                    <p:nvPr/>
                  </p:nvSpPr>
                  <p:spPr>
                    <a:xfrm>
                      <a:off x="2553575" y="4189877"/>
                      <a:ext cx="938183" cy="963340"/>
                    </a:xfrm>
                    <a:custGeom>
                      <a:rect b="b" l="l" r="r" t="t"/>
                      <a:pathLst>
                        <a:path extrusionOk="0" h="651" w="634">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7" name="Google Shape;1467;p19"/>
                    <p:cNvSpPr/>
                    <p:nvPr/>
                  </p:nvSpPr>
                  <p:spPr>
                    <a:xfrm>
                      <a:off x="2510662" y="4737397"/>
                      <a:ext cx="205691" cy="1066925"/>
                    </a:xfrm>
                    <a:custGeom>
                      <a:rect b="b" l="l" r="r" t="t"/>
                      <a:pathLst>
                        <a:path extrusionOk="0" h="721" w="139">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sp>
                <p:nvSpPr>
                  <p:cNvPr id="1468" name="Google Shape;1468;p19"/>
                  <p:cNvSpPr/>
                  <p:nvPr/>
                </p:nvSpPr>
                <p:spPr>
                  <a:xfrm>
                    <a:off x="5169012" y="2625536"/>
                    <a:ext cx="748833" cy="467443"/>
                  </a:xfrm>
                  <a:custGeom>
                    <a:rect b="b" l="l" r="r" t="t"/>
                    <a:pathLst>
                      <a:path extrusionOk="0" h="304" w="487">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69" name="Google Shape;1469;p19"/>
                  <p:cNvSpPr/>
                  <p:nvPr/>
                </p:nvSpPr>
                <p:spPr>
                  <a:xfrm>
                    <a:off x="4572407" y="665045"/>
                    <a:ext cx="2191145" cy="1683723"/>
                  </a:xfrm>
                  <a:custGeom>
                    <a:rect b="b" l="l" r="r" t="t"/>
                    <a:pathLst>
                      <a:path extrusionOk="0" h="1095" w="142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0" name="Google Shape;1470;p19"/>
                  <p:cNvSpPr/>
                  <p:nvPr/>
                </p:nvSpPr>
                <p:spPr>
                  <a:xfrm>
                    <a:off x="3905069" y="1297013"/>
                    <a:ext cx="2504824" cy="1697558"/>
                  </a:xfrm>
                  <a:custGeom>
                    <a:rect b="b" l="l" r="r" t="t"/>
                    <a:pathLst>
                      <a:path extrusionOk="0" h="1104" w="1629">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nvGrpSpPr>
                <p:cNvPr id="1471" name="Google Shape;1471;p19"/>
                <p:cNvGrpSpPr/>
                <p:nvPr/>
              </p:nvGrpSpPr>
              <p:grpSpPr>
                <a:xfrm>
                  <a:off x="7846052" y="1349289"/>
                  <a:ext cx="997933" cy="1179380"/>
                  <a:chOff x="7846052" y="1349289"/>
                  <a:chExt cx="997933" cy="1179380"/>
                </a:xfrm>
              </p:grpSpPr>
              <p:sp>
                <p:nvSpPr>
                  <p:cNvPr id="1472" name="Google Shape;1472;p19"/>
                  <p:cNvSpPr/>
                  <p:nvPr/>
                </p:nvSpPr>
                <p:spPr>
                  <a:xfrm>
                    <a:off x="8425742" y="1942821"/>
                    <a:ext cx="235260" cy="192206"/>
                  </a:xfrm>
                  <a:custGeom>
                    <a:rect b="b" l="l" r="r" t="t"/>
                    <a:pathLst>
                      <a:path extrusionOk="0" h="125" w="153">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3" name="Google Shape;1473;p19"/>
                  <p:cNvSpPr/>
                  <p:nvPr/>
                </p:nvSpPr>
                <p:spPr>
                  <a:xfrm>
                    <a:off x="8381152" y="2071983"/>
                    <a:ext cx="152227" cy="79958"/>
                  </a:xfrm>
                  <a:custGeom>
                    <a:rect b="b" l="l" r="r" t="t"/>
                    <a:pathLst>
                      <a:path extrusionOk="0" h="52" w="99">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4" name="Google Shape;1474;p19"/>
                  <p:cNvSpPr/>
                  <p:nvPr/>
                </p:nvSpPr>
                <p:spPr>
                  <a:xfrm>
                    <a:off x="8155117" y="1993565"/>
                    <a:ext cx="99947" cy="86108"/>
                  </a:xfrm>
                  <a:custGeom>
                    <a:rect b="b" l="l" r="r" t="t"/>
                    <a:pathLst>
                      <a:path extrusionOk="0" h="56" w="65">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5" name="Google Shape;1475;p19"/>
                  <p:cNvSpPr/>
                  <p:nvPr/>
                </p:nvSpPr>
                <p:spPr>
                  <a:xfrm>
                    <a:off x="8228925" y="2181154"/>
                    <a:ext cx="112248" cy="58431"/>
                  </a:xfrm>
                  <a:custGeom>
                    <a:rect b="b" l="l" r="r" t="t"/>
                    <a:pathLst>
                      <a:path extrusionOk="0" h="38" w="73">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6" name="Google Shape;1476;p19"/>
                  <p:cNvSpPr/>
                  <p:nvPr/>
                </p:nvSpPr>
                <p:spPr>
                  <a:xfrm>
                    <a:off x="8227388" y="1944355"/>
                    <a:ext cx="218345" cy="247561"/>
                  </a:xfrm>
                  <a:custGeom>
                    <a:rect b="b" l="l" r="r" t="t"/>
                    <a:pathLst>
                      <a:path extrusionOk="0" h="161" w="142">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7" name="Google Shape;1477;p19"/>
                  <p:cNvSpPr/>
                  <p:nvPr/>
                </p:nvSpPr>
                <p:spPr>
                  <a:xfrm>
                    <a:off x="8585659" y="1349289"/>
                    <a:ext cx="258326" cy="409012"/>
                  </a:xfrm>
                  <a:custGeom>
                    <a:rect b="b" l="l" r="r" t="t"/>
                    <a:pathLst>
                      <a:path extrusionOk="0" h="266" w="168">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8" name="Google Shape;1478;p19"/>
                  <p:cNvSpPr/>
                  <p:nvPr/>
                </p:nvSpPr>
                <p:spPr>
                  <a:xfrm>
                    <a:off x="8355013" y="1395420"/>
                    <a:ext cx="307529" cy="532027"/>
                  </a:xfrm>
                  <a:custGeom>
                    <a:rect b="b" l="l" r="r" t="t"/>
                    <a:pathLst>
                      <a:path extrusionOk="0" h="346" w="200">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79" name="Google Shape;1479;p19"/>
                  <p:cNvSpPr/>
                  <p:nvPr/>
                </p:nvSpPr>
                <p:spPr>
                  <a:xfrm>
                    <a:off x="8242764" y="2201148"/>
                    <a:ext cx="279852" cy="310604"/>
                  </a:xfrm>
                  <a:custGeom>
                    <a:rect b="b" l="l" r="r" t="t"/>
                    <a:pathLst>
                      <a:path extrusionOk="0" h="202" w="18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80" name="Google Shape;1480;p19"/>
                  <p:cNvSpPr/>
                  <p:nvPr/>
                </p:nvSpPr>
                <p:spPr>
                  <a:xfrm>
                    <a:off x="7846052" y="2304172"/>
                    <a:ext cx="310604" cy="224497"/>
                  </a:xfrm>
                  <a:custGeom>
                    <a:rect b="b" l="l" r="r" t="t"/>
                    <a:pathLst>
                      <a:path extrusionOk="0" h="146" w="202">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81" name="Google Shape;1481;p19"/>
                  <p:cNvSpPr/>
                  <p:nvPr/>
                </p:nvSpPr>
                <p:spPr>
                  <a:xfrm>
                    <a:off x="7876806" y="1799824"/>
                    <a:ext cx="242947" cy="309067"/>
                  </a:xfrm>
                  <a:custGeom>
                    <a:rect b="b" l="l" r="r" t="t"/>
                    <a:pathLst>
                      <a:path extrusionOk="0" h="201" w="158">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82" name="Google Shape;1482;p19"/>
                  <p:cNvSpPr/>
                  <p:nvPr/>
                </p:nvSpPr>
                <p:spPr>
                  <a:xfrm>
                    <a:off x="7958299" y="2071986"/>
                    <a:ext cx="353658" cy="299841"/>
                  </a:xfrm>
                  <a:custGeom>
                    <a:rect b="b" l="l" r="r" t="t"/>
                    <a:pathLst>
                      <a:path extrusionOk="0" h="195" w="230">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solidFill>
                    <a:srgbClr val="D1DDF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grpSp>
      </p:grpSp>
      <p:sp>
        <p:nvSpPr>
          <p:cNvPr id="1483" name="Google Shape;1483;p19"/>
          <p:cNvSpPr/>
          <p:nvPr/>
        </p:nvSpPr>
        <p:spPr>
          <a:xfrm>
            <a:off x="588262" y="4070458"/>
            <a:ext cx="2000155" cy="393192"/>
          </a:xfrm>
          <a:prstGeom prst="roundRect">
            <a:avLst>
              <a:gd fmla="val 50000" name="adj"/>
            </a:avLst>
          </a:prstGeom>
          <a:gradFill>
            <a:gsLst>
              <a:gs pos="0">
                <a:schemeClr val="accent1"/>
              </a:gs>
              <a:gs pos="99000">
                <a:srgbClr val="8661C5"/>
              </a:gs>
              <a:gs pos="100000">
                <a:srgbClr val="8661C5"/>
              </a:gs>
            </a:gsLst>
            <a:lin ang="0" scaled="0"/>
          </a:gradFill>
          <a:ln>
            <a:noFill/>
          </a:ln>
          <a:effectLst>
            <a:outerShdw blurRad="214029" rotWithShape="0" algn="tl" dir="2700000" dist="43797">
              <a:srgbClr val="000000">
                <a:alpha val="14509"/>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Quattrocento Sans"/>
              <a:buNone/>
            </a:pPr>
            <a:r>
              <a:rPr b="1" i="0" lang="en-US" sz="1400" u="none" cap="none" strike="noStrike">
                <a:solidFill>
                  <a:srgbClr val="FFFFFF"/>
                </a:solidFill>
                <a:latin typeface="Quattrocento Sans"/>
                <a:ea typeface="Quattrocento Sans"/>
                <a:cs typeface="Quattrocento Sans"/>
                <a:sym typeface="Quattrocento Sans"/>
              </a:rPr>
              <a:t>http://aka.ms/wti24</a:t>
            </a:r>
            <a:endParaRPr/>
          </a:p>
        </p:txBody>
      </p:sp>
      <p:sp>
        <p:nvSpPr>
          <p:cNvPr id="1484" name="Google Shape;1484;p19"/>
          <p:cNvSpPr txBox="1"/>
          <p:nvPr>
            <p:ph type="title"/>
          </p:nvPr>
        </p:nvSpPr>
        <p:spPr>
          <a:xfrm>
            <a:off x="588262" y="2151381"/>
            <a:ext cx="5096443" cy="166199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000"/>
              <a:buFont typeface="Quattrocento Sans"/>
              <a:buNone/>
            </a:pPr>
            <a:r>
              <a:rPr lang="en-US" sz="4000"/>
              <a:t>Work Trend </a:t>
            </a:r>
            <a:br>
              <a:rPr lang="en-US" sz="4000"/>
            </a:br>
            <a:r>
              <a:rPr lang="en-US" sz="4000"/>
              <a:t>Index </a:t>
            </a:r>
            <a:br>
              <a:rPr lang="en-US" sz="4000">
                <a:solidFill>
                  <a:srgbClr val="000000"/>
                </a:solidFill>
              </a:rPr>
            </a:br>
            <a:r>
              <a:rPr lang="en-US" sz="4000">
                <a:solidFill>
                  <a:srgbClr val="0078D4"/>
                </a:solidFill>
              </a:rPr>
              <a:t>2024</a:t>
            </a:r>
            <a:endParaRPr sz="4000">
              <a:solidFill>
                <a:srgbClr val="0078D4"/>
              </a:solidFill>
              <a:latin typeface="Quattrocento Sans"/>
              <a:ea typeface="Quattrocento Sans"/>
              <a:cs typeface="Quattrocento Sans"/>
              <a:sym typeface="Quattrocento Sans"/>
            </a:endParaRPr>
          </a:p>
        </p:txBody>
      </p:sp>
      <p:grpSp>
        <p:nvGrpSpPr>
          <p:cNvPr id="1485" name="Google Shape;1485;p19"/>
          <p:cNvGrpSpPr/>
          <p:nvPr/>
        </p:nvGrpSpPr>
        <p:grpSpPr>
          <a:xfrm>
            <a:off x="3065060" y="787295"/>
            <a:ext cx="8555454" cy="4352899"/>
            <a:chOff x="3905069" y="665045"/>
            <a:chExt cx="8555454" cy="4352899"/>
          </a:xfrm>
        </p:grpSpPr>
        <p:grpSp>
          <p:nvGrpSpPr>
            <p:cNvPr id="1486" name="Google Shape;1486;p19"/>
            <p:cNvGrpSpPr/>
            <p:nvPr/>
          </p:nvGrpSpPr>
          <p:grpSpPr>
            <a:xfrm>
              <a:off x="9758887" y="1996644"/>
              <a:ext cx="2701636" cy="2732390"/>
              <a:chOff x="9758887" y="1996644"/>
              <a:chExt cx="2701636" cy="2732390"/>
            </a:xfrm>
          </p:grpSpPr>
          <p:sp>
            <p:nvSpPr>
              <p:cNvPr id="1487" name="Google Shape;1487;p19"/>
              <p:cNvSpPr/>
              <p:nvPr/>
            </p:nvSpPr>
            <p:spPr>
              <a:xfrm>
                <a:off x="10397005" y="3331317"/>
                <a:ext cx="1128632" cy="398250"/>
              </a:xfrm>
              <a:custGeom>
                <a:rect b="b" l="l" r="r" t="t"/>
                <a:pathLst>
                  <a:path extrusionOk="0" h="259" w="734">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88" name="Google Shape;1488;p19"/>
              <p:cNvSpPr/>
              <p:nvPr/>
            </p:nvSpPr>
            <p:spPr>
              <a:xfrm>
                <a:off x="9895735" y="1996644"/>
                <a:ext cx="1477678" cy="1014845"/>
              </a:xfrm>
              <a:custGeom>
                <a:rect b="b" l="l" r="r" t="t"/>
                <a:pathLst>
                  <a:path extrusionOk="0" h="660" w="961">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89" name="Google Shape;1489;p19"/>
              <p:cNvSpPr/>
              <p:nvPr/>
            </p:nvSpPr>
            <p:spPr>
              <a:xfrm>
                <a:off x="9758887" y="2548655"/>
                <a:ext cx="684252" cy="721155"/>
              </a:xfrm>
              <a:custGeom>
                <a:rect b="b" l="l" r="r" t="t"/>
                <a:pathLst>
                  <a:path extrusionOk="0" h="469" w="445">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0" name="Google Shape;1490;p19"/>
              <p:cNvSpPr/>
              <p:nvPr/>
            </p:nvSpPr>
            <p:spPr>
              <a:xfrm>
                <a:off x="11165829" y="2465622"/>
                <a:ext cx="84571" cy="113786"/>
              </a:xfrm>
              <a:custGeom>
                <a:rect b="b" l="l" r="r" t="t"/>
                <a:pathLst>
                  <a:path extrusionOk="0" h="74" w="55">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1" name="Google Shape;1491;p19"/>
              <p:cNvSpPr/>
              <p:nvPr/>
            </p:nvSpPr>
            <p:spPr>
              <a:xfrm>
                <a:off x="11248862" y="2258041"/>
                <a:ext cx="416702" cy="415164"/>
              </a:xfrm>
              <a:custGeom>
                <a:rect b="b" l="l" r="r" t="t"/>
                <a:pathLst>
                  <a:path extrusionOk="0" h="270" w="271">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2" name="Google Shape;1492;p19"/>
              <p:cNvSpPr/>
              <p:nvPr/>
            </p:nvSpPr>
            <p:spPr>
              <a:xfrm>
                <a:off x="10563073" y="2880787"/>
                <a:ext cx="178367" cy="373648"/>
              </a:xfrm>
              <a:custGeom>
                <a:rect b="b" l="l" r="r" t="t"/>
                <a:pathLst>
                  <a:path extrusionOk="0" h="243" w="116">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3" name="Google Shape;1493;p19"/>
              <p:cNvSpPr/>
              <p:nvPr/>
            </p:nvSpPr>
            <p:spPr>
              <a:xfrm>
                <a:off x="10452364" y="2953056"/>
                <a:ext cx="193744" cy="372108"/>
              </a:xfrm>
              <a:custGeom>
                <a:rect b="b" l="l" r="r" t="t"/>
                <a:pathLst>
                  <a:path extrusionOk="0" h="242" w="126">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4" name="Google Shape;1494;p19"/>
              <p:cNvSpPr/>
              <p:nvPr/>
            </p:nvSpPr>
            <p:spPr>
              <a:xfrm>
                <a:off x="10939795" y="3008410"/>
                <a:ext cx="229109" cy="327518"/>
              </a:xfrm>
              <a:custGeom>
                <a:rect b="b" l="l" r="r" t="t"/>
                <a:pathLst>
                  <a:path extrusionOk="0" h="213" w="149">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5" name="Google Shape;1495;p19"/>
              <p:cNvSpPr/>
              <p:nvPr/>
            </p:nvSpPr>
            <p:spPr>
              <a:xfrm>
                <a:off x="10509253" y="3303640"/>
                <a:ext cx="476670" cy="146077"/>
              </a:xfrm>
              <a:custGeom>
                <a:rect b="b" l="l" r="r" t="t"/>
                <a:pathLst>
                  <a:path extrusionOk="0" h="95" w="310">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6" name="Google Shape;1496;p19"/>
              <p:cNvSpPr/>
              <p:nvPr/>
            </p:nvSpPr>
            <p:spPr>
              <a:xfrm>
                <a:off x="11105859" y="3677286"/>
                <a:ext cx="81496" cy="27677"/>
              </a:xfrm>
              <a:custGeom>
                <a:rect b="b" l="l" r="r" t="t"/>
                <a:pathLst>
                  <a:path extrusionOk="0" h="18" w="53">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nvGrpSpPr>
              <p:cNvPr id="1497" name="Google Shape;1497;p19"/>
              <p:cNvGrpSpPr/>
              <p:nvPr/>
            </p:nvGrpSpPr>
            <p:grpSpPr>
              <a:xfrm>
                <a:off x="10830618" y="3740330"/>
                <a:ext cx="1629905" cy="988704"/>
                <a:chOff x="6975168" y="4574621"/>
                <a:chExt cx="1568572" cy="951500"/>
              </a:xfrm>
            </p:grpSpPr>
            <p:sp>
              <p:nvSpPr>
                <p:cNvPr id="1498" name="Google Shape;1498;p19"/>
                <p:cNvSpPr/>
                <p:nvPr/>
              </p:nvSpPr>
              <p:spPr>
                <a:xfrm>
                  <a:off x="8255182" y="5187251"/>
                  <a:ext cx="288558" cy="338870"/>
                </a:xfrm>
                <a:custGeom>
                  <a:rect b="b" l="l" r="r" t="t"/>
                  <a:pathLst>
                    <a:path extrusionOk="0" h="229" w="195">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499" name="Google Shape;1499;p19"/>
                <p:cNvSpPr/>
                <p:nvPr/>
              </p:nvSpPr>
              <p:spPr>
                <a:xfrm>
                  <a:off x="6975168" y="4574621"/>
                  <a:ext cx="967778" cy="861234"/>
                </a:xfrm>
                <a:custGeom>
                  <a:rect b="b" l="l" r="r" t="t"/>
                  <a:pathLst>
                    <a:path extrusionOk="0" h="582" w="654">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grpSp>
          <p:nvGrpSpPr>
            <p:cNvPr id="1500" name="Google Shape;1500;p19"/>
            <p:cNvGrpSpPr/>
            <p:nvPr/>
          </p:nvGrpSpPr>
          <p:grpSpPr>
            <a:xfrm>
              <a:off x="3905069" y="665045"/>
              <a:ext cx="4938916" cy="4352899"/>
              <a:chOff x="3905069" y="665045"/>
              <a:chExt cx="4938916" cy="4352899"/>
            </a:xfrm>
          </p:grpSpPr>
          <p:grpSp>
            <p:nvGrpSpPr>
              <p:cNvPr id="1501" name="Google Shape;1501;p19"/>
              <p:cNvGrpSpPr/>
              <p:nvPr/>
            </p:nvGrpSpPr>
            <p:grpSpPr>
              <a:xfrm>
                <a:off x="3905069" y="665045"/>
                <a:ext cx="3305986" cy="4352899"/>
                <a:chOff x="3905069" y="665045"/>
                <a:chExt cx="3305986" cy="4352899"/>
              </a:xfrm>
            </p:grpSpPr>
            <p:grpSp>
              <p:nvGrpSpPr>
                <p:cNvPr id="1502" name="Google Shape;1502;p19"/>
                <p:cNvGrpSpPr/>
                <p:nvPr/>
              </p:nvGrpSpPr>
              <p:grpSpPr>
                <a:xfrm>
                  <a:off x="6051655" y="3155909"/>
                  <a:ext cx="1159399" cy="1862035"/>
                  <a:chOff x="2376001" y="4012303"/>
                  <a:chExt cx="1115757" cy="1792019"/>
                </a:xfrm>
              </p:grpSpPr>
              <p:sp>
                <p:nvSpPr>
                  <p:cNvPr id="1503" name="Google Shape;1503;p19"/>
                  <p:cNvSpPr/>
                  <p:nvPr/>
                </p:nvSpPr>
                <p:spPr>
                  <a:xfrm>
                    <a:off x="2842133" y="4055217"/>
                    <a:ext cx="23676" cy="16278"/>
                  </a:xfrm>
                  <a:custGeom>
                    <a:rect b="b" l="l" r="r" t="t"/>
                    <a:pathLst>
                      <a:path extrusionOk="0" h="11" w="16">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04" name="Google Shape;1504;p19"/>
                  <p:cNvSpPr/>
                  <p:nvPr/>
                </p:nvSpPr>
                <p:spPr>
                  <a:xfrm>
                    <a:off x="2935360" y="4164720"/>
                    <a:ext cx="99146" cy="105065"/>
                  </a:xfrm>
                  <a:custGeom>
                    <a:rect b="b" l="l" r="r" t="t"/>
                    <a:pathLst>
                      <a:path extrusionOk="0" h="71" w="67">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05" name="Google Shape;1505;p19"/>
                  <p:cNvSpPr/>
                  <p:nvPr/>
                </p:nvSpPr>
                <p:spPr>
                  <a:xfrm>
                    <a:off x="3019708" y="4175080"/>
                    <a:ext cx="75470" cy="88787"/>
                  </a:xfrm>
                  <a:custGeom>
                    <a:rect b="b" l="l" r="r" t="t"/>
                    <a:pathLst>
                      <a:path extrusionOk="0" h="60" w="51">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06" name="Google Shape;1506;p19"/>
                  <p:cNvSpPr/>
                  <p:nvPr/>
                </p:nvSpPr>
                <p:spPr>
                  <a:xfrm>
                    <a:off x="2856932" y="4109969"/>
                    <a:ext cx="112464" cy="171655"/>
                  </a:xfrm>
                  <a:custGeom>
                    <a:rect b="b" l="l" r="r" t="t"/>
                    <a:pathLst>
                      <a:path extrusionOk="0" h="116" w="7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07" name="Google Shape;1507;p19"/>
                  <p:cNvSpPr/>
                  <p:nvPr/>
                </p:nvSpPr>
                <p:spPr>
                  <a:xfrm>
                    <a:off x="2922041" y="5057031"/>
                    <a:ext cx="121343" cy="125782"/>
                  </a:xfrm>
                  <a:custGeom>
                    <a:rect b="b" l="l" r="r" t="t"/>
                    <a:pathLst>
                      <a:path extrusionOk="0" h="85" w="82">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08" name="Google Shape;1508;p19"/>
                  <p:cNvSpPr/>
                  <p:nvPr/>
                </p:nvSpPr>
                <p:spPr>
                  <a:xfrm>
                    <a:off x="2816976" y="4781791"/>
                    <a:ext cx="204210" cy="207170"/>
                  </a:xfrm>
                  <a:custGeom>
                    <a:rect b="b" l="l" r="r" t="t"/>
                    <a:pathLst>
                      <a:path extrusionOk="0" h="140" w="138">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09" name="Google Shape;1509;p19"/>
                  <p:cNvSpPr/>
                  <p:nvPr/>
                </p:nvSpPr>
                <p:spPr>
                  <a:xfrm>
                    <a:off x="2383400" y="4275705"/>
                    <a:ext cx="137620" cy="155377"/>
                  </a:xfrm>
                  <a:custGeom>
                    <a:rect b="b" l="l" r="r" t="t"/>
                    <a:pathLst>
                      <a:path extrusionOk="0" h="105" w="93">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0" name="Google Shape;1510;p19"/>
                  <p:cNvSpPr/>
                  <p:nvPr/>
                </p:nvSpPr>
                <p:spPr>
                  <a:xfrm>
                    <a:off x="2655680" y="4549465"/>
                    <a:ext cx="288558" cy="322593"/>
                  </a:xfrm>
                  <a:custGeom>
                    <a:rect b="b" l="l" r="r" t="t"/>
                    <a:pathLst>
                      <a:path extrusionOk="0" h="218" w="195">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1" name="Google Shape;1511;p19"/>
                  <p:cNvSpPr/>
                  <p:nvPr/>
                </p:nvSpPr>
                <p:spPr>
                  <a:xfrm>
                    <a:off x="2376001" y="4315658"/>
                    <a:ext cx="300396" cy="443935"/>
                  </a:xfrm>
                  <a:custGeom>
                    <a:rect b="b" l="l" r="r" t="t"/>
                    <a:pathLst>
                      <a:path extrusionOk="0" h="300" w="203">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2" name="Google Shape;1512;p19"/>
                  <p:cNvSpPr/>
                  <p:nvPr/>
                </p:nvSpPr>
                <p:spPr>
                  <a:xfrm>
                    <a:off x="2432233" y="4012303"/>
                    <a:ext cx="282640" cy="401022"/>
                  </a:xfrm>
                  <a:custGeom>
                    <a:rect b="b" l="l" r="r" t="t"/>
                    <a:pathLst>
                      <a:path extrusionOk="0" h="271" w="19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3" name="Google Shape;1513;p19"/>
                  <p:cNvSpPr/>
                  <p:nvPr/>
                </p:nvSpPr>
                <p:spPr>
                  <a:xfrm>
                    <a:off x="2566893" y="4021182"/>
                    <a:ext cx="325552" cy="273761"/>
                  </a:xfrm>
                  <a:custGeom>
                    <a:rect b="b" l="l" r="r" t="t"/>
                    <a:pathLst>
                      <a:path extrusionOk="0" h="185" w="220">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4" name="Google Shape;1514;p19"/>
                  <p:cNvSpPr/>
                  <p:nvPr/>
                </p:nvSpPr>
                <p:spPr>
                  <a:xfrm>
                    <a:off x="2560975" y="4846902"/>
                    <a:ext cx="475011" cy="941142"/>
                  </a:xfrm>
                  <a:custGeom>
                    <a:rect b="b" l="l" r="r" t="t"/>
                    <a:pathLst>
                      <a:path extrusionOk="0" h="636" w="321">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5" name="Google Shape;1515;p19"/>
                  <p:cNvSpPr/>
                  <p:nvPr/>
                </p:nvSpPr>
                <p:spPr>
                  <a:xfrm>
                    <a:off x="2553575" y="4189877"/>
                    <a:ext cx="938183" cy="963340"/>
                  </a:xfrm>
                  <a:custGeom>
                    <a:rect b="b" l="l" r="r" t="t"/>
                    <a:pathLst>
                      <a:path extrusionOk="0" h="651" w="634">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6" name="Google Shape;1516;p19"/>
                  <p:cNvSpPr/>
                  <p:nvPr/>
                </p:nvSpPr>
                <p:spPr>
                  <a:xfrm>
                    <a:off x="2510662" y="4737397"/>
                    <a:ext cx="205691" cy="1066925"/>
                  </a:xfrm>
                  <a:custGeom>
                    <a:rect b="b" l="l" r="r" t="t"/>
                    <a:pathLst>
                      <a:path extrusionOk="0" h="721" w="139">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sp>
              <p:nvSpPr>
                <p:cNvPr id="1517" name="Google Shape;1517;p19"/>
                <p:cNvSpPr/>
                <p:nvPr/>
              </p:nvSpPr>
              <p:spPr>
                <a:xfrm>
                  <a:off x="5169012" y="2625536"/>
                  <a:ext cx="748833" cy="467443"/>
                </a:xfrm>
                <a:custGeom>
                  <a:rect b="b" l="l" r="r" t="t"/>
                  <a:pathLst>
                    <a:path extrusionOk="0" h="304" w="487">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8" name="Google Shape;1518;p19"/>
                <p:cNvSpPr/>
                <p:nvPr/>
              </p:nvSpPr>
              <p:spPr>
                <a:xfrm>
                  <a:off x="4572407" y="665045"/>
                  <a:ext cx="2191145" cy="1683723"/>
                </a:xfrm>
                <a:custGeom>
                  <a:rect b="b" l="l" r="r" t="t"/>
                  <a:pathLst>
                    <a:path extrusionOk="0" h="1095" w="142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19" name="Google Shape;1519;p19"/>
                <p:cNvSpPr/>
                <p:nvPr/>
              </p:nvSpPr>
              <p:spPr>
                <a:xfrm>
                  <a:off x="3905069" y="1297013"/>
                  <a:ext cx="2504824" cy="1697558"/>
                </a:xfrm>
                <a:custGeom>
                  <a:rect b="b" l="l" r="r" t="t"/>
                  <a:pathLst>
                    <a:path extrusionOk="0" h="1104" w="1629">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nvGrpSpPr>
              <p:cNvPr id="1520" name="Google Shape;1520;p19"/>
              <p:cNvGrpSpPr/>
              <p:nvPr/>
            </p:nvGrpSpPr>
            <p:grpSpPr>
              <a:xfrm>
                <a:off x="7846052" y="1349289"/>
                <a:ext cx="997933" cy="1179380"/>
                <a:chOff x="7846052" y="1349289"/>
                <a:chExt cx="997933" cy="1179380"/>
              </a:xfrm>
            </p:grpSpPr>
            <p:sp>
              <p:nvSpPr>
                <p:cNvPr id="1521" name="Google Shape;1521;p19"/>
                <p:cNvSpPr/>
                <p:nvPr/>
              </p:nvSpPr>
              <p:spPr>
                <a:xfrm>
                  <a:off x="8425742" y="1942821"/>
                  <a:ext cx="235260" cy="192206"/>
                </a:xfrm>
                <a:custGeom>
                  <a:rect b="b" l="l" r="r" t="t"/>
                  <a:pathLst>
                    <a:path extrusionOk="0" h="125" w="153">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2" name="Google Shape;1522;p19"/>
                <p:cNvSpPr/>
                <p:nvPr/>
              </p:nvSpPr>
              <p:spPr>
                <a:xfrm>
                  <a:off x="8381152" y="2071983"/>
                  <a:ext cx="152227" cy="79958"/>
                </a:xfrm>
                <a:custGeom>
                  <a:rect b="b" l="l" r="r" t="t"/>
                  <a:pathLst>
                    <a:path extrusionOk="0" h="52" w="99">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3" name="Google Shape;1523;p19"/>
                <p:cNvSpPr/>
                <p:nvPr/>
              </p:nvSpPr>
              <p:spPr>
                <a:xfrm>
                  <a:off x="8155117" y="1993565"/>
                  <a:ext cx="99947" cy="86108"/>
                </a:xfrm>
                <a:custGeom>
                  <a:rect b="b" l="l" r="r" t="t"/>
                  <a:pathLst>
                    <a:path extrusionOk="0" h="56" w="65">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4" name="Google Shape;1524;p19"/>
                <p:cNvSpPr/>
                <p:nvPr/>
              </p:nvSpPr>
              <p:spPr>
                <a:xfrm>
                  <a:off x="8228925" y="2181154"/>
                  <a:ext cx="112248" cy="58431"/>
                </a:xfrm>
                <a:custGeom>
                  <a:rect b="b" l="l" r="r" t="t"/>
                  <a:pathLst>
                    <a:path extrusionOk="0" h="38" w="73">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5" name="Google Shape;1525;p19"/>
                <p:cNvSpPr/>
                <p:nvPr/>
              </p:nvSpPr>
              <p:spPr>
                <a:xfrm>
                  <a:off x="8227388" y="1944355"/>
                  <a:ext cx="218345" cy="247561"/>
                </a:xfrm>
                <a:custGeom>
                  <a:rect b="b" l="l" r="r" t="t"/>
                  <a:pathLst>
                    <a:path extrusionOk="0" h="161" w="142">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6" name="Google Shape;1526;p19"/>
                <p:cNvSpPr/>
                <p:nvPr/>
              </p:nvSpPr>
              <p:spPr>
                <a:xfrm>
                  <a:off x="8585659" y="1349289"/>
                  <a:ext cx="258326" cy="409012"/>
                </a:xfrm>
                <a:custGeom>
                  <a:rect b="b" l="l" r="r" t="t"/>
                  <a:pathLst>
                    <a:path extrusionOk="0" h="266" w="168">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7" name="Google Shape;1527;p19"/>
                <p:cNvSpPr/>
                <p:nvPr/>
              </p:nvSpPr>
              <p:spPr>
                <a:xfrm>
                  <a:off x="8355013" y="1395420"/>
                  <a:ext cx="307529" cy="532027"/>
                </a:xfrm>
                <a:custGeom>
                  <a:rect b="b" l="l" r="r" t="t"/>
                  <a:pathLst>
                    <a:path extrusionOk="0" h="346" w="200">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8" name="Google Shape;1528;p19"/>
                <p:cNvSpPr/>
                <p:nvPr/>
              </p:nvSpPr>
              <p:spPr>
                <a:xfrm>
                  <a:off x="8242764" y="2201148"/>
                  <a:ext cx="279852" cy="310604"/>
                </a:xfrm>
                <a:custGeom>
                  <a:rect b="b" l="l" r="r" t="t"/>
                  <a:pathLst>
                    <a:path extrusionOk="0" h="202" w="18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29" name="Google Shape;1529;p19"/>
                <p:cNvSpPr/>
                <p:nvPr/>
              </p:nvSpPr>
              <p:spPr>
                <a:xfrm>
                  <a:off x="7846052" y="2304172"/>
                  <a:ext cx="310604" cy="224497"/>
                </a:xfrm>
                <a:custGeom>
                  <a:rect b="b" l="l" r="r" t="t"/>
                  <a:pathLst>
                    <a:path extrusionOk="0" h="146" w="202">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30" name="Google Shape;1530;p19"/>
                <p:cNvSpPr/>
                <p:nvPr/>
              </p:nvSpPr>
              <p:spPr>
                <a:xfrm>
                  <a:off x="7876806" y="1799824"/>
                  <a:ext cx="242947" cy="309067"/>
                </a:xfrm>
                <a:custGeom>
                  <a:rect b="b" l="l" r="r" t="t"/>
                  <a:pathLst>
                    <a:path extrusionOk="0" h="201" w="158">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sp>
              <p:nvSpPr>
                <p:cNvPr id="1531" name="Google Shape;1531;p19"/>
                <p:cNvSpPr/>
                <p:nvPr/>
              </p:nvSpPr>
              <p:spPr>
                <a:xfrm>
                  <a:off x="7958299" y="2071986"/>
                  <a:ext cx="353658" cy="299841"/>
                </a:xfrm>
                <a:custGeom>
                  <a:rect b="b" l="l" r="r" t="t"/>
                  <a:pathLst>
                    <a:path extrusionOk="0" h="195" w="230">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gradFill>
                  <a:gsLst>
                    <a:gs pos="0">
                      <a:srgbClr val="8678D6"/>
                    </a:gs>
                    <a:gs pos="48000">
                      <a:schemeClr val="accent1"/>
                    </a:gs>
                    <a:gs pos="100000">
                      <a:srgbClr val="8678D6"/>
                    </a:gs>
                  </a:gsLst>
                  <a:lin ang="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3F3F3F"/>
                    </a:solidFill>
                    <a:latin typeface="Twentieth Century"/>
                    <a:ea typeface="Twentieth Century"/>
                    <a:cs typeface="Twentieth Century"/>
                    <a:sym typeface="Twentieth Century"/>
                  </a:endParaRPr>
                </a:p>
              </p:txBody>
            </p:sp>
          </p:grpSp>
        </p:grpSp>
      </p:grpSp>
      <p:grpSp>
        <p:nvGrpSpPr>
          <p:cNvPr id="1532" name="Google Shape;1532;p19"/>
          <p:cNvGrpSpPr/>
          <p:nvPr/>
        </p:nvGrpSpPr>
        <p:grpSpPr>
          <a:xfrm>
            <a:off x="592712" y="5690276"/>
            <a:ext cx="8514682" cy="599152"/>
            <a:chOff x="592712" y="5532125"/>
            <a:chExt cx="8514682" cy="599152"/>
          </a:xfrm>
        </p:grpSpPr>
        <p:sp>
          <p:nvSpPr>
            <p:cNvPr id="1533" name="Google Shape;1533;p19"/>
            <p:cNvSpPr txBox="1"/>
            <p:nvPr/>
          </p:nvSpPr>
          <p:spPr>
            <a:xfrm>
              <a:off x="4092723" y="5532126"/>
              <a:ext cx="21503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lt1"/>
                  </a:solidFill>
                  <a:latin typeface="Quattrocento Sans"/>
                  <a:ea typeface="Quattrocento Sans"/>
                  <a:cs typeface="Quattrocento Sans"/>
                  <a:sym typeface="Quattrocento Sans"/>
                </a:rPr>
                <a:t>Labor, hiring trends from </a:t>
              </a:r>
              <a:r>
                <a:rPr b="1" i="0" lang="en-US" sz="1600" u="none" cap="none" strike="noStrike">
                  <a:solidFill>
                    <a:schemeClr val="lt1"/>
                  </a:solidFill>
                  <a:latin typeface="Quattrocento Sans"/>
                  <a:ea typeface="Quattrocento Sans"/>
                  <a:cs typeface="Quattrocento Sans"/>
                  <a:sym typeface="Quattrocento Sans"/>
                </a:rPr>
                <a:t>LinkedIn </a:t>
              </a:r>
              <a:r>
                <a:rPr b="0" i="0" lang="en-US" sz="1600" u="none" cap="none" strike="noStrike">
                  <a:solidFill>
                    <a:schemeClr val="lt1"/>
                  </a:solidFill>
                  <a:latin typeface="Quattrocento Sans"/>
                  <a:ea typeface="Quattrocento Sans"/>
                  <a:cs typeface="Quattrocento Sans"/>
                  <a:sym typeface="Quattrocento Sans"/>
                </a:rPr>
                <a:t> </a:t>
              </a:r>
              <a:endParaRPr b="0" i="0" sz="1800" u="none" cap="none" strike="noStrike">
                <a:solidFill>
                  <a:schemeClr val="lt1"/>
                </a:solidFill>
                <a:latin typeface="Quattrocento Sans"/>
                <a:ea typeface="Quattrocento Sans"/>
                <a:cs typeface="Quattrocento Sans"/>
                <a:sym typeface="Quattrocento Sans"/>
              </a:endParaRPr>
            </a:p>
          </p:txBody>
        </p:sp>
        <p:sp>
          <p:nvSpPr>
            <p:cNvPr id="1534" name="Google Shape;1534;p19"/>
            <p:cNvSpPr txBox="1"/>
            <p:nvPr/>
          </p:nvSpPr>
          <p:spPr>
            <a:xfrm>
              <a:off x="1081388" y="5532125"/>
              <a:ext cx="21536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lt1"/>
                  </a:solidFill>
                  <a:latin typeface="Play"/>
                  <a:ea typeface="Play"/>
                  <a:cs typeface="Play"/>
                  <a:sym typeface="Play"/>
                </a:rPr>
                <a:t>31,000 </a:t>
              </a:r>
              <a:r>
                <a:rPr b="0" i="0" lang="en-US" sz="1600" u="none" cap="none" strike="noStrike">
                  <a:solidFill>
                    <a:schemeClr val="lt1"/>
                  </a:solidFill>
                  <a:latin typeface="Play"/>
                  <a:ea typeface="Play"/>
                  <a:cs typeface="Play"/>
                  <a:sym typeface="Play"/>
                </a:rPr>
                <a:t>people across </a:t>
              </a:r>
              <a:r>
                <a:rPr b="1" i="0" lang="en-US" sz="1600" u="none" cap="none" strike="noStrike">
                  <a:solidFill>
                    <a:schemeClr val="lt1"/>
                  </a:solidFill>
                  <a:latin typeface="Play"/>
                  <a:ea typeface="Play"/>
                  <a:cs typeface="Play"/>
                  <a:sym typeface="Play"/>
                </a:rPr>
                <a:t>31 </a:t>
              </a:r>
              <a:r>
                <a:rPr b="0" i="0" lang="en-US" sz="1600" u="none" cap="none" strike="noStrike">
                  <a:solidFill>
                    <a:schemeClr val="lt1"/>
                  </a:solidFill>
                  <a:latin typeface="Play"/>
                  <a:ea typeface="Play"/>
                  <a:cs typeface="Play"/>
                  <a:sym typeface="Play"/>
                </a:rPr>
                <a:t>countries</a:t>
              </a:r>
              <a:endParaRPr b="0" i="0" sz="1200" u="none" cap="none" strike="noStrike">
                <a:solidFill>
                  <a:schemeClr val="lt1"/>
                </a:solidFill>
                <a:latin typeface="Play"/>
                <a:ea typeface="Play"/>
                <a:cs typeface="Play"/>
                <a:sym typeface="Play"/>
              </a:endParaRPr>
            </a:p>
          </p:txBody>
        </p:sp>
        <p:sp>
          <p:nvSpPr>
            <p:cNvPr id="1535" name="Google Shape;1535;p19"/>
            <p:cNvSpPr txBox="1"/>
            <p:nvPr/>
          </p:nvSpPr>
          <p:spPr>
            <a:xfrm>
              <a:off x="6938964" y="5546502"/>
              <a:ext cx="216843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lt1"/>
                  </a:solidFill>
                  <a:latin typeface="Quattrocento Sans"/>
                  <a:ea typeface="Quattrocento Sans"/>
                  <a:cs typeface="Quattrocento Sans"/>
                  <a:sym typeface="Quattrocento Sans"/>
                </a:rPr>
                <a:t>Productivity patterns of </a:t>
              </a:r>
              <a:r>
                <a:rPr b="1" i="0" lang="en-US" sz="1600" u="none" cap="none" strike="noStrike">
                  <a:solidFill>
                    <a:schemeClr val="lt1"/>
                  </a:solidFill>
                  <a:latin typeface="Quattrocento Sans"/>
                  <a:ea typeface="Quattrocento Sans"/>
                  <a:cs typeface="Quattrocento Sans"/>
                  <a:sym typeface="Quattrocento Sans"/>
                </a:rPr>
                <a:t>Microsoft 365 </a:t>
              </a:r>
              <a:endParaRPr b="1" i="0" sz="1600" u="none" cap="none" strike="noStrike">
                <a:solidFill>
                  <a:schemeClr val="lt1"/>
                </a:solidFill>
                <a:latin typeface="Quattrocento Sans"/>
                <a:ea typeface="Quattrocento Sans"/>
                <a:cs typeface="Quattrocento Sans"/>
                <a:sym typeface="Quattrocento Sans"/>
              </a:endParaRPr>
            </a:p>
          </p:txBody>
        </p:sp>
        <p:cxnSp>
          <p:nvCxnSpPr>
            <p:cNvPr id="1536" name="Google Shape;1536;p19"/>
            <p:cNvCxnSpPr/>
            <p:nvPr/>
          </p:nvCxnSpPr>
          <p:spPr>
            <a:xfrm>
              <a:off x="3242312" y="5532960"/>
              <a:ext cx="0" cy="468087"/>
            </a:xfrm>
            <a:prstGeom prst="straightConnector1">
              <a:avLst/>
            </a:prstGeom>
            <a:noFill/>
            <a:ln cap="flat" cmpd="sng" w="9525">
              <a:solidFill>
                <a:srgbClr val="B1B3B3"/>
              </a:solidFill>
              <a:prstDash val="solid"/>
              <a:round/>
              <a:headEnd len="sm" w="sm" type="none"/>
              <a:tailEnd len="sm" w="sm" type="none"/>
            </a:ln>
          </p:spPr>
        </p:cxnSp>
        <p:cxnSp>
          <p:nvCxnSpPr>
            <p:cNvPr id="1537" name="Google Shape;1537;p19"/>
            <p:cNvCxnSpPr/>
            <p:nvPr/>
          </p:nvCxnSpPr>
          <p:spPr>
            <a:xfrm>
              <a:off x="6237004" y="5532960"/>
              <a:ext cx="0" cy="468087"/>
            </a:xfrm>
            <a:prstGeom prst="straightConnector1">
              <a:avLst/>
            </a:prstGeom>
            <a:noFill/>
            <a:ln cap="flat" cmpd="sng" w="9525">
              <a:solidFill>
                <a:srgbClr val="B1B3B3"/>
              </a:solidFill>
              <a:prstDash val="solid"/>
              <a:round/>
              <a:headEnd len="sm" w="sm" type="none"/>
              <a:tailEnd len="sm" w="sm" type="none"/>
            </a:ln>
          </p:spPr>
        </p:cxnSp>
        <p:sp>
          <p:nvSpPr>
            <p:cNvPr id="1538" name="Google Shape;1538;p19"/>
            <p:cNvSpPr/>
            <p:nvPr/>
          </p:nvSpPr>
          <p:spPr>
            <a:xfrm>
              <a:off x="592712" y="5566554"/>
              <a:ext cx="400900" cy="400898"/>
            </a:xfrm>
            <a:custGeom>
              <a:rect b="b" l="l" r="r" t="t"/>
              <a:pathLst>
                <a:path extrusionOk="0" h="190529" w="190529">
                  <a:moveTo>
                    <a:pt x="95265" y="0"/>
                  </a:moveTo>
                  <a:cubicBezTo>
                    <a:pt x="147878" y="0"/>
                    <a:pt x="190529" y="42651"/>
                    <a:pt x="190529" y="95265"/>
                  </a:cubicBezTo>
                  <a:cubicBezTo>
                    <a:pt x="190529" y="147878"/>
                    <a:pt x="147878" y="190529"/>
                    <a:pt x="95265" y="190529"/>
                  </a:cubicBezTo>
                  <a:cubicBezTo>
                    <a:pt x="42651" y="190529"/>
                    <a:pt x="0" y="147878"/>
                    <a:pt x="0" y="95265"/>
                  </a:cubicBezTo>
                  <a:cubicBezTo>
                    <a:pt x="0" y="42651"/>
                    <a:pt x="42651" y="0"/>
                    <a:pt x="95265" y="0"/>
                  </a:cubicBezTo>
                  <a:close/>
                  <a:moveTo>
                    <a:pt x="123258" y="138124"/>
                  </a:moveTo>
                  <a:lnTo>
                    <a:pt x="67272" y="138124"/>
                  </a:lnTo>
                  <a:cubicBezTo>
                    <a:pt x="73482" y="161120"/>
                    <a:pt x="84278" y="176242"/>
                    <a:pt x="95265" y="176242"/>
                  </a:cubicBezTo>
                  <a:cubicBezTo>
                    <a:pt x="106252" y="176242"/>
                    <a:pt x="117047" y="161120"/>
                    <a:pt x="123258" y="138124"/>
                  </a:cubicBezTo>
                  <a:close/>
                  <a:moveTo>
                    <a:pt x="52481" y="138130"/>
                  </a:moveTo>
                  <a:lnTo>
                    <a:pt x="26550" y="138129"/>
                  </a:lnTo>
                  <a:cubicBezTo>
                    <a:pt x="35678" y="152731"/>
                    <a:pt x="49332" y="164214"/>
                    <a:pt x="65547" y="170615"/>
                  </a:cubicBezTo>
                  <a:cubicBezTo>
                    <a:pt x="60572" y="162807"/>
                    <a:pt x="56467" y="153031"/>
                    <a:pt x="53447" y="141892"/>
                  </a:cubicBezTo>
                  <a:lnTo>
                    <a:pt x="52481" y="138130"/>
                  </a:lnTo>
                  <a:close/>
                  <a:moveTo>
                    <a:pt x="163980" y="138129"/>
                  </a:moveTo>
                  <a:lnTo>
                    <a:pt x="138048" y="138130"/>
                  </a:lnTo>
                  <a:cubicBezTo>
                    <a:pt x="134964" y="150835"/>
                    <a:pt x="130510" y="161939"/>
                    <a:pt x="124972" y="170615"/>
                  </a:cubicBezTo>
                  <a:cubicBezTo>
                    <a:pt x="140184" y="164614"/>
                    <a:pt x="153135" y="154146"/>
                    <a:pt x="162216" y="140830"/>
                  </a:cubicBezTo>
                  <a:lnTo>
                    <a:pt x="163980" y="138129"/>
                  </a:lnTo>
                  <a:close/>
                  <a:moveTo>
                    <a:pt x="48530" y="76209"/>
                  </a:moveTo>
                  <a:lnTo>
                    <a:pt x="16548" y="76209"/>
                  </a:lnTo>
                  <a:lnTo>
                    <a:pt x="16503" y="76373"/>
                  </a:lnTo>
                  <a:cubicBezTo>
                    <a:pt x="15054" y="82434"/>
                    <a:pt x="14287" y="88759"/>
                    <a:pt x="14287" y="95265"/>
                  </a:cubicBezTo>
                  <a:cubicBezTo>
                    <a:pt x="14287" y="105325"/>
                    <a:pt x="16122" y="114956"/>
                    <a:pt x="19474" y="123843"/>
                  </a:cubicBezTo>
                  <a:lnTo>
                    <a:pt x="49699" y="123839"/>
                  </a:lnTo>
                  <a:cubicBezTo>
                    <a:pt x="48343" y="114799"/>
                    <a:pt x="47625" y="105196"/>
                    <a:pt x="47625" y="95265"/>
                  </a:cubicBezTo>
                  <a:cubicBezTo>
                    <a:pt x="47625" y="88750"/>
                    <a:pt x="47934" y="82376"/>
                    <a:pt x="48530" y="76209"/>
                  </a:cubicBezTo>
                  <a:close/>
                  <a:moveTo>
                    <a:pt x="127620" y="76209"/>
                  </a:moveTo>
                  <a:lnTo>
                    <a:pt x="62909" y="76209"/>
                  </a:lnTo>
                  <a:cubicBezTo>
                    <a:pt x="62261" y="82308"/>
                    <a:pt x="61912" y="88687"/>
                    <a:pt x="61912" y="95265"/>
                  </a:cubicBezTo>
                  <a:cubicBezTo>
                    <a:pt x="61912" y="105357"/>
                    <a:pt x="62733" y="114980"/>
                    <a:pt x="64196" y="123841"/>
                  </a:cubicBezTo>
                  <a:lnTo>
                    <a:pt x="126334" y="123841"/>
                  </a:lnTo>
                  <a:cubicBezTo>
                    <a:pt x="127797" y="114980"/>
                    <a:pt x="128617" y="105357"/>
                    <a:pt x="128617" y="95265"/>
                  </a:cubicBezTo>
                  <a:cubicBezTo>
                    <a:pt x="128617" y="88687"/>
                    <a:pt x="128268" y="82308"/>
                    <a:pt x="127620" y="76209"/>
                  </a:cubicBezTo>
                  <a:close/>
                  <a:moveTo>
                    <a:pt x="173985" y="76201"/>
                  </a:moveTo>
                  <a:lnTo>
                    <a:pt x="142000" y="76209"/>
                  </a:lnTo>
                  <a:cubicBezTo>
                    <a:pt x="142596" y="82376"/>
                    <a:pt x="142904" y="88750"/>
                    <a:pt x="142904" y="95265"/>
                  </a:cubicBezTo>
                  <a:cubicBezTo>
                    <a:pt x="142904" y="105196"/>
                    <a:pt x="142186" y="114799"/>
                    <a:pt x="140831" y="123839"/>
                  </a:cubicBezTo>
                  <a:lnTo>
                    <a:pt x="171055" y="123843"/>
                  </a:lnTo>
                  <a:cubicBezTo>
                    <a:pt x="174407" y="114956"/>
                    <a:pt x="176242" y="105325"/>
                    <a:pt x="176242" y="95265"/>
                  </a:cubicBezTo>
                  <a:cubicBezTo>
                    <a:pt x="176242" y="88698"/>
                    <a:pt x="175461" y="82315"/>
                    <a:pt x="173985" y="76201"/>
                  </a:cubicBezTo>
                  <a:close/>
                  <a:moveTo>
                    <a:pt x="65557" y="19914"/>
                  </a:moveTo>
                  <a:lnTo>
                    <a:pt x="65339" y="19997"/>
                  </a:lnTo>
                  <a:cubicBezTo>
                    <a:pt x="45838" y="27757"/>
                    <a:pt x="30064" y="42876"/>
                    <a:pt x="21447" y="61925"/>
                  </a:cubicBezTo>
                  <a:lnTo>
                    <a:pt x="50481" y="61928"/>
                  </a:lnTo>
                  <a:cubicBezTo>
                    <a:pt x="53465" y="45233"/>
                    <a:pt x="58674" y="30699"/>
                    <a:pt x="65557" y="19914"/>
                  </a:cubicBezTo>
                  <a:close/>
                  <a:moveTo>
                    <a:pt x="95265" y="14288"/>
                  </a:moveTo>
                  <a:lnTo>
                    <a:pt x="94163" y="14338"/>
                  </a:lnTo>
                  <a:cubicBezTo>
                    <a:pt x="82110" y="15441"/>
                    <a:pt x="70466" y="34509"/>
                    <a:pt x="65058" y="61924"/>
                  </a:cubicBezTo>
                  <a:lnTo>
                    <a:pt x="125471" y="61924"/>
                  </a:lnTo>
                  <a:cubicBezTo>
                    <a:pt x="120078" y="34586"/>
                    <a:pt x="108485" y="15547"/>
                    <a:pt x="96468" y="14348"/>
                  </a:cubicBezTo>
                  <a:lnTo>
                    <a:pt x="95265" y="14288"/>
                  </a:lnTo>
                  <a:close/>
                  <a:moveTo>
                    <a:pt x="124983" y="19914"/>
                  </a:moveTo>
                  <a:lnTo>
                    <a:pt x="126000" y="21573"/>
                  </a:lnTo>
                  <a:cubicBezTo>
                    <a:pt x="132374" y="32169"/>
                    <a:pt x="137215" y="46074"/>
                    <a:pt x="140049" y="61928"/>
                  </a:cubicBezTo>
                  <a:lnTo>
                    <a:pt x="169082" y="61925"/>
                  </a:lnTo>
                  <a:cubicBezTo>
                    <a:pt x="160846" y="43719"/>
                    <a:pt x="146073" y="29102"/>
                    <a:pt x="127757" y="21070"/>
                  </a:cubicBezTo>
                  <a:lnTo>
                    <a:pt x="124983" y="19914"/>
                  </a:lnTo>
                  <a:close/>
                </a:path>
              </a:pathLst>
            </a:custGeom>
            <a:solidFill>
              <a:srgbClr val="0078D4"/>
            </a:solidFill>
            <a:ln>
              <a:noFill/>
            </a:ln>
            <a:effectLst>
              <a:outerShdw blurRad="63500" rotWithShape="0" algn="tl" dir="2700000" dist="63500">
                <a:srgbClr val="454142">
                  <a:alpha val="20000"/>
                </a:srgbClr>
              </a:outerShdw>
            </a:effectLst>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600" u="none" cap="none" strike="noStrike">
                <a:solidFill>
                  <a:schemeClr val="lt1"/>
                </a:solidFill>
                <a:latin typeface="Play"/>
                <a:ea typeface="Play"/>
                <a:cs typeface="Play"/>
                <a:sym typeface="Play"/>
              </a:endParaRPr>
            </a:p>
          </p:txBody>
        </p:sp>
        <p:sp>
          <p:nvSpPr>
            <p:cNvPr id="1539" name="Google Shape;1539;p19"/>
            <p:cNvSpPr/>
            <p:nvPr/>
          </p:nvSpPr>
          <p:spPr>
            <a:xfrm>
              <a:off x="3526571" y="5570947"/>
              <a:ext cx="420866" cy="420866"/>
            </a:xfrm>
            <a:custGeom>
              <a:rect b="b" l="l" r="r" t="t"/>
              <a:pathLst>
                <a:path extrusionOk="0" h="152400" w="152400">
                  <a:moveTo>
                    <a:pt x="26194" y="0"/>
                  </a:moveTo>
                  <a:lnTo>
                    <a:pt x="107156" y="0"/>
                  </a:lnTo>
                  <a:cubicBezTo>
                    <a:pt x="121623" y="0"/>
                    <a:pt x="133350" y="11727"/>
                    <a:pt x="133350" y="26194"/>
                  </a:cubicBezTo>
                  <a:lnTo>
                    <a:pt x="133350" y="60973"/>
                  </a:lnTo>
                  <a:cubicBezTo>
                    <a:pt x="130457" y="59300"/>
                    <a:pt x="127244" y="58119"/>
                    <a:pt x="123825" y="57545"/>
                  </a:cubicBezTo>
                  <a:lnTo>
                    <a:pt x="123825" y="26194"/>
                  </a:lnTo>
                  <a:cubicBezTo>
                    <a:pt x="123825" y="16988"/>
                    <a:pt x="116362" y="9525"/>
                    <a:pt x="107156" y="9525"/>
                  </a:cubicBezTo>
                  <a:lnTo>
                    <a:pt x="26194" y="9525"/>
                  </a:lnTo>
                  <a:cubicBezTo>
                    <a:pt x="16988" y="9525"/>
                    <a:pt x="9525" y="16988"/>
                    <a:pt x="9525" y="26194"/>
                  </a:cubicBezTo>
                  <a:lnTo>
                    <a:pt x="9525" y="107156"/>
                  </a:lnTo>
                  <a:cubicBezTo>
                    <a:pt x="9525" y="116362"/>
                    <a:pt x="16988" y="123825"/>
                    <a:pt x="26194" y="123825"/>
                  </a:cubicBezTo>
                  <a:lnTo>
                    <a:pt x="76676" y="123825"/>
                  </a:lnTo>
                  <a:cubicBezTo>
                    <a:pt x="76364" y="125364"/>
                    <a:pt x="76200" y="126957"/>
                    <a:pt x="76200" y="128588"/>
                  </a:cubicBezTo>
                  <a:cubicBezTo>
                    <a:pt x="76200" y="130177"/>
                    <a:pt x="76320" y="131770"/>
                    <a:pt x="76563" y="133350"/>
                  </a:cubicBezTo>
                  <a:lnTo>
                    <a:pt x="26194" y="133350"/>
                  </a:lnTo>
                  <a:cubicBezTo>
                    <a:pt x="11727" y="133350"/>
                    <a:pt x="0" y="121623"/>
                    <a:pt x="0" y="107156"/>
                  </a:cubicBezTo>
                  <a:lnTo>
                    <a:pt x="0" y="26194"/>
                  </a:lnTo>
                  <a:cubicBezTo>
                    <a:pt x="0" y="11727"/>
                    <a:pt x="11727" y="0"/>
                    <a:pt x="26194" y="0"/>
                  </a:cubicBezTo>
                  <a:close/>
                  <a:moveTo>
                    <a:pt x="61913" y="66675"/>
                  </a:moveTo>
                  <a:lnTo>
                    <a:pt x="97764" y="66675"/>
                  </a:lnTo>
                  <a:cubicBezTo>
                    <a:pt x="95303" y="69423"/>
                    <a:pt x="93368" y="72651"/>
                    <a:pt x="92113" y="76200"/>
                  </a:cubicBezTo>
                  <a:lnTo>
                    <a:pt x="61913" y="76200"/>
                  </a:lnTo>
                  <a:cubicBezTo>
                    <a:pt x="59282" y="76200"/>
                    <a:pt x="57150" y="74067"/>
                    <a:pt x="57150" y="71438"/>
                  </a:cubicBezTo>
                  <a:cubicBezTo>
                    <a:pt x="57150" y="68808"/>
                    <a:pt x="59282" y="66675"/>
                    <a:pt x="61913" y="66675"/>
                  </a:cubicBezTo>
                  <a:close/>
                  <a:moveTo>
                    <a:pt x="61913" y="95250"/>
                  </a:moveTo>
                  <a:lnTo>
                    <a:pt x="92113" y="95250"/>
                  </a:lnTo>
                  <a:cubicBezTo>
                    <a:pt x="93368" y="98799"/>
                    <a:pt x="95303" y="102027"/>
                    <a:pt x="97764" y="104775"/>
                  </a:cubicBezTo>
                  <a:lnTo>
                    <a:pt x="61913" y="104775"/>
                  </a:lnTo>
                  <a:cubicBezTo>
                    <a:pt x="59282" y="104775"/>
                    <a:pt x="57150" y="102642"/>
                    <a:pt x="57150" y="100013"/>
                  </a:cubicBezTo>
                  <a:cubicBezTo>
                    <a:pt x="57150" y="97383"/>
                    <a:pt x="59282" y="95250"/>
                    <a:pt x="61913" y="95250"/>
                  </a:cubicBezTo>
                  <a:close/>
                  <a:moveTo>
                    <a:pt x="42863" y="40481"/>
                  </a:moveTo>
                  <a:cubicBezTo>
                    <a:pt x="42863" y="44427"/>
                    <a:pt x="39664" y="47625"/>
                    <a:pt x="35719" y="47625"/>
                  </a:cubicBezTo>
                  <a:cubicBezTo>
                    <a:pt x="31773" y="47625"/>
                    <a:pt x="28575" y="44427"/>
                    <a:pt x="28575" y="40481"/>
                  </a:cubicBezTo>
                  <a:cubicBezTo>
                    <a:pt x="28575" y="36536"/>
                    <a:pt x="31773" y="33338"/>
                    <a:pt x="35719" y="33338"/>
                  </a:cubicBezTo>
                  <a:cubicBezTo>
                    <a:pt x="39664" y="33338"/>
                    <a:pt x="42863" y="36536"/>
                    <a:pt x="42863" y="40481"/>
                  </a:cubicBezTo>
                  <a:close/>
                  <a:moveTo>
                    <a:pt x="35719" y="76200"/>
                  </a:moveTo>
                  <a:cubicBezTo>
                    <a:pt x="39664" y="76200"/>
                    <a:pt x="42863" y="73002"/>
                    <a:pt x="42863" y="69056"/>
                  </a:cubicBezTo>
                  <a:cubicBezTo>
                    <a:pt x="42863" y="65111"/>
                    <a:pt x="39664" y="61913"/>
                    <a:pt x="35719" y="61913"/>
                  </a:cubicBezTo>
                  <a:cubicBezTo>
                    <a:pt x="31773" y="61913"/>
                    <a:pt x="28575" y="65111"/>
                    <a:pt x="28575" y="69056"/>
                  </a:cubicBezTo>
                  <a:cubicBezTo>
                    <a:pt x="28575" y="73002"/>
                    <a:pt x="31773" y="76200"/>
                    <a:pt x="35719" y="76200"/>
                  </a:cubicBezTo>
                  <a:close/>
                  <a:moveTo>
                    <a:pt x="35719" y="104775"/>
                  </a:moveTo>
                  <a:cubicBezTo>
                    <a:pt x="39664" y="104775"/>
                    <a:pt x="42863" y="101577"/>
                    <a:pt x="42863" y="97631"/>
                  </a:cubicBezTo>
                  <a:cubicBezTo>
                    <a:pt x="42863" y="93686"/>
                    <a:pt x="39664" y="90488"/>
                    <a:pt x="35719" y="90488"/>
                  </a:cubicBezTo>
                  <a:cubicBezTo>
                    <a:pt x="31773" y="90488"/>
                    <a:pt x="28575" y="93686"/>
                    <a:pt x="28575" y="97631"/>
                  </a:cubicBezTo>
                  <a:cubicBezTo>
                    <a:pt x="28575" y="101577"/>
                    <a:pt x="31773" y="104775"/>
                    <a:pt x="35719" y="104775"/>
                  </a:cubicBezTo>
                  <a:close/>
                  <a:moveTo>
                    <a:pt x="61913" y="38100"/>
                  </a:moveTo>
                  <a:cubicBezTo>
                    <a:pt x="59282" y="38100"/>
                    <a:pt x="57150" y="40232"/>
                    <a:pt x="57150" y="42863"/>
                  </a:cubicBezTo>
                  <a:cubicBezTo>
                    <a:pt x="57150" y="45493"/>
                    <a:pt x="59282" y="47625"/>
                    <a:pt x="61913" y="47625"/>
                  </a:cubicBezTo>
                  <a:lnTo>
                    <a:pt x="100013" y="47625"/>
                  </a:lnTo>
                  <a:cubicBezTo>
                    <a:pt x="102642" y="47625"/>
                    <a:pt x="104775" y="45493"/>
                    <a:pt x="104775" y="42863"/>
                  </a:cubicBezTo>
                  <a:cubicBezTo>
                    <a:pt x="104775" y="40232"/>
                    <a:pt x="102642" y="38100"/>
                    <a:pt x="100013" y="38100"/>
                  </a:cubicBezTo>
                  <a:lnTo>
                    <a:pt x="61913" y="38100"/>
                  </a:lnTo>
                  <a:close/>
                  <a:moveTo>
                    <a:pt x="138113" y="85725"/>
                  </a:moveTo>
                  <a:cubicBezTo>
                    <a:pt x="138113" y="96246"/>
                    <a:pt x="129584" y="104775"/>
                    <a:pt x="119063" y="104775"/>
                  </a:cubicBezTo>
                  <a:cubicBezTo>
                    <a:pt x="108541" y="104775"/>
                    <a:pt x="100013" y="96246"/>
                    <a:pt x="100013" y="85725"/>
                  </a:cubicBezTo>
                  <a:cubicBezTo>
                    <a:pt x="100013" y="75204"/>
                    <a:pt x="108541" y="66675"/>
                    <a:pt x="119063" y="66675"/>
                  </a:cubicBezTo>
                  <a:cubicBezTo>
                    <a:pt x="129584" y="66675"/>
                    <a:pt x="138113" y="75204"/>
                    <a:pt x="138113" y="85725"/>
                  </a:cubicBezTo>
                  <a:close/>
                  <a:moveTo>
                    <a:pt x="152400" y="128588"/>
                  </a:moveTo>
                  <a:cubicBezTo>
                    <a:pt x="152400" y="140448"/>
                    <a:pt x="142875" y="152400"/>
                    <a:pt x="119063" y="152400"/>
                  </a:cubicBezTo>
                  <a:cubicBezTo>
                    <a:pt x="95250" y="152400"/>
                    <a:pt x="85725" y="140493"/>
                    <a:pt x="85725" y="128588"/>
                  </a:cubicBezTo>
                  <a:cubicBezTo>
                    <a:pt x="85725" y="120697"/>
                    <a:pt x="92122" y="114300"/>
                    <a:pt x="100013" y="114300"/>
                  </a:cubicBezTo>
                  <a:lnTo>
                    <a:pt x="138113" y="114300"/>
                  </a:lnTo>
                  <a:cubicBezTo>
                    <a:pt x="146003" y="114300"/>
                    <a:pt x="152400" y="120697"/>
                    <a:pt x="152400" y="128588"/>
                  </a:cubicBezTo>
                  <a:close/>
                </a:path>
              </a:pathLst>
            </a:custGeom>
            <a:solidFill>
              <a:srgbClr val="0078D4"/>
            </a:solidFill>
            <a:ln>
              <a:noFill/>
            </a:ln>
            <a:effectLst>
              <a:outerShdw blurRad="63500" rotWithShape="0" algn="tl" dir="2700000" dist="63500">
                <a:srgbClr val="454142">
                  <a:alpha val="20000"/>
                </a:srgbClr>
              </a:outerShdw>
            </a:effectLst>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600" u="none" cap="none" strike="noStrike">
                <a:solidFill>
                  <a:schemeClr val="lt1"/>
                </a:solidFill>
                <a:latin typeface="Play"/>
                <a:ea typeface="Play"/>
                <a:cs typeface="Play"/>
                <a:sym typeface="Play"/>
              </a:endParaRPr>
            </a:p>
          </p:txBody>
        </p:sp>
        <p:sp>
          <p:nvSpPr>
            <p:cNvPr id="1540" name="Google Shape;1540;p19"/>
            <p:cNvSpPr/>
            <p:nvPr/>
          </p:nvSpPr>
          <p:spPr>
            <a:xfrm>
              <a:off x="6383595" y="5566553"/>
              <a:ext cx="400900" cy="400900"/>
            </a:xfrm>
            <a:custGeom>
              <a:rect b="b" l="l" r="r" t="t"/>
              <a:pathLst>
                <a:path extrusionOk="0" h="200025" w="200025">
                  <a:moveTo>
                    <a:pt x="104775" y="92869"/>
                  </a:moveTo>
                  <a:lnTo>
                    <a:pt x="168732" y="92869"/>
                  </a:lnTo>
                  <a:cubicBezTo>
                    <a:pt x="171973" y="89563"/>
                    <a:pt x="176171" y="87198"/>
                    <a:pt x="180876" y="86221"/>
                  </a:cubicBezTo>
                  <a:cubicBezTo>
                    <a:pt x="178649" y="38227"/>
                    <a:pt x="139033" y="0"/>
                    <a:pt x="90488" y="0"/>
                  </a:cubicBezTo>
                  <a:cubicBezTo>
                    <a:pt x="40513" y="0"/>
                    <a:pt x="0" y="40513"/>
                    <a:pt x="0" y="90488"/>
                  </a:cubicBezTo>
                  <a:cubicBezTo>
                    <a:pt x="0" y="138865"/>
                    <a:pt x="37964" y="178376"/>
                    <a:pt x="85725" y="180852"/>
                  </a:cubicBezTo>
                  <a:lnTo>
                    <a:pt x="85725" y="166688"/>
                  </a:lnTo>
                  <a:lnTo>
                    <a:pt x="85725" y="166541"/>
                  </a:lnTo>
                  <a:cubicBezTo>
                    <a:pt x="45860" y="164083"/>
                    <a:pt x="14288" y="130973"/>
                    <a:pt x="14288" y="90488"/>
                  </a:cubicBezTo>
                  <a:cubicBezTo>
                    <a:pt x="14288" y="49200"/>
                    <a:pt x="47124" y="15582"/>
                    <a:pt x="88106" y="14324"/>
                  </a:cubicBezTo>
                  <a:lnTo>
                    <a:pt x="88106" y="76200"/>
                  </a:lnTo>
                  <a:cubicBezTo>
                    <a:pt x="88106" y="85406"/>
                    <a:pt x="95569" y="92869"/>
                    <a:pt x="104775" y="92869"/>
                  </a:cubicBezTo>
                  <a:close/>
                  <a:moveTo>
                    <a:pt x="104775" y="78581"/>
                  </a:moveTo>
                  <a:cubicBezTo>
                    <a:pt x="103460" y="78581"/>
                    <a:pt x="102394" y="77515"/>
                    <a:pt x="102394" y="76200"/>
                  </a:cubicBezTo>
                  <a:lnTo>
                    <a:pt x="102394" y="15212"/>
                  </a:lnTo>
                  <a:cubicBezTo>
                    <a:pt x="134944" y="20319"/>
                    <a:pt x="160655" y="46032"/>
                    <a:pt x="165763" y="78581"/>
                  </a:cubicBezTo>
                  <a:lnTo>
                    <a:pt x="104775" y="78581"/>
                  </a:lnTo>
                  <a:close/>
                  <a:moveTo>
                    <a:pt x="185738" y="95250"/>
                  </a:moveTo>
                  <a:cubicBezTo>
                    <a:pt x="177847" y="95250"/>
                    <a:pt x="171450" y="101647"/>
                    <a:pt x="171450" y="109538"/>
                  </a:cubicBezTo>
                  <a:lnTo>
                    <a:pt x="171450" y="185738"/>
                  </a:lnTo>
                  <a:cubicBezTo>
                    <a:pt x="171450" y="193628"/>
                    <a:pt x="177847" y="200025"/>
                    <a:pt x="185738" y="200025"/>
                  </a:cubicBezTo>
                  <a:cubicBezTo>
                    <a:pt x="193628" y="200025"/>
                    <a:pt x="200025" y="193628"/>
                    <a:pt x="200025" y="185738"/>
                  </a:cubicBezTo>
                  <a:lnTo>
                    <a:pt x="200025" y="109538"/>
                  </a:lnTo>
                  <a:cubicBezTo>
                    <a:pt x="200025" y="101647"/>
                    <a:pt x="193628" y="95250"/>
                    <a:pt x="185738" y="95250"/>
                  </a:cubicBezTo>
                  <a:close/>
                  <a:moveTo>
                    <a:pt x="109538" y="152400"/>
                  </a:moveTo>
                  <a:cubicBezTo>
                    <a:pt x="101647" y="152400"/>
                    <a:pt x="95250" y="158797"/>
                    <a:pt x="95250" y="166688"/>
                  </a:cubicBezTo>
                  <a:lnTo>
                    <a:pt x="95250" y="185738"/>
                  </a:lnTo>
                  <a:cubicBezTo>
                    <a:pt x="95250" y="193628"/>
                    <a:pt x="101647" y="200025"/>
                    <a:pt x="109538" y="200025"/>
                  </a:cubicBezTo>
                  <a:cubicBezTo>
                    <a:pt x="117428" y="200025"/>
                    <a:pt x="123825" y="193628"/>
                    <a:pt x="123825" y="185738"/>
                  </a:cubicBezTo>
                  <a:lnTo>
                    <a:pt x="123825" y="166688"/>
                  </a:lnTo>
                  <a:cubicBezTo>
                    <a:pt x="123825" y="158797"/>
                    <a:pt x="117428" y="152400"/>
                    <a:pt x="109538" y="152400"/>
                  </a:cubicBezTo>
                  <a:close/>
                  <a:moveTo>
                    <a:pt x="133350" y="138113"/>
                  </a:moveTo>
                  <a:cubicBezTo>
                    <a:pt x="133350" y="130222"/>
                    <a:pt x="139747" y="123825"/>
                    <a:pt x="147638" y="123825"/>
                  </a:cubicBezTo>
                  <a:cubicBezTo>
                    <a:pt x="155528" y="123825"/>
                    <a:pt x="161925" y="130222"/>
                    <a:pt x="161925" y="138113"/>
                  </a:cubicBezTo>
                  <a:lnTo>
                    <a:pt x="161925" y="185738"/>
                  </a:lnTo>
                  <a:cubicBezTo>
                    <a:pt x="161925" y="193628"/>
                    <a:pt x="155528" y="200025"/>
                    <a:pt x="147638" y="200025"/>
                  </a:cubicBezTo>
                  <a:cubicBezTo>
                    <a:pt x="139747" y="200025"/>
                    <a:pt x="133350" y="193628"/>
                    <a:pt x="133350" y="185738"/>
                  </a:cubicBezTo>
                  <a:lnTo>
                    <a:pt x="133350" y="138113"/>
                  </a:lnTo>
                  <a:close/>
                </a:path>
              </a:pathLst>
            </a:custGeom>
            <a:solidFill>
              <a:srgbClr val="0078D4"/>
            </a:solidFill>
            <a:ln>
              <a:noFill/>
            </a:ln>
            <a:effectLst>
              <a:outerShdw blurRad="63500" rotWithShape="0" algn="tl" dir="2700000" dist="63500">
                <a:srgbClr val="454142">
                  <a:alpha val="20000"/>
                </a:srgbClr>
              </a:outerShdw>
            </a:effectLst>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600" u="none" cap="none" strike="noStrike">
                <a:solidFill>
                  <a:schemeClr val="lt1"/>
                </a:solidFill>
                <a:latin typeface="Play"/>
                <a:ea typeface="Play"/>
                <a:cs typeface="Play"/>
                <a:sym typeface="Play"/>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400"/>
                                  </p:stCondLst>
                                  <p:childTnLst>
                                    <p:set>
                                      <p:cBhvr>
                                        <p:cTn dur="1" fill="hold">
                                          <p:stCondLst>
                                            <p:cond delay="0"/>
                                          </p:stCondLst>
                                        </p:cTn>
                                        <p:tgtEl>
                                          <p:spTgt spid="1303"/>
                                        </p:tgtEl>
                                        <p:attrNameLst>
                                          <p:attrName>style.visibility</p:attrName>
                                        </p:attrNameLst>
                                      </p:cBhvr>
                                      <p:to>
                                        <p:strVal val="visible"/>
                                      </p:to>
                                    </p:set>
                                    <p:animEffect filter="fade" transition="in">
                                      <p:cBhvr>
                                        <p:cTn dur="500"/>
                                        <p:tgtEl>
                                          <p:spTgt spid="1303"/>
                                        </p:tgtEl>
                                      </p:cBhvr>
                                    </p:animEffect>
                                  </p:childTnLst>
                                </p:cTn>
                              </p:par>
                              <p:par>
                                <p:cTn fill="hold" nodeType="withEffect" presetClass="entr" presetID="10" presetSubtype="0">
                                  <p:stCondLst>
                                    <p:cond delay="0"/>
                                  </p:stCondLst>
                                  <p:childTnLst>
                                    <p:set>
                                      <p:cBhvr>
                                        <p:cTn dur="1" fill="hold">
                                          <p:stCondLst>
                                            <p:cond delay="0"/>
                                          </p:stCondLst>
                                        </p:cTn>
                                        <p:tgtEl>
                                          <p:spTgt spid="1484"/>
                                        </p:tgtEl>
                                        <p:attrNameLst>
                                          <p:attrName>style.visibility</p:attrName>
                                        </p:attrNameLst>
                                      </p:cBhvr>
                                      <p:to>
                                        <p:strVal val="visible"/>
                                      </p:to>
                                    </p:set>
                                    <p:animEffect filter="fade" transition="in">
                                      <p:cBhvr>
                                        <p:cTn dur="500"/>
                                        <p:tgtEl>
                                          <p:spTgt spid="1484"/>
                                        </p:tgtEl>
                                      </p:cBhvr>
                                    </p:animEffect>
                                  </p:childTnLst>
                                </p:cTn>
                              </p:par>
                              <p:par>
                                <p:cTn fill="hold" nodeType="withEffect" presetClass="entr" presetID="10" presetSubtype="0">
                                  <p:stCondLst>
                                    <p:cond delay="0"/>
                                  </p:stCondLst>
                                  <p:childTnLst>
                                    <p:set>
                                      <p:cBhvr>
                                        <p:cTn dur="1" fill="hold">
                                          <p:stCondLst>
                                            <p:cond delay="0"/>
                                          </p:stCondLst>
                                        </p:cTn>
                                        <p:tgtEl>
                                          <p:spTgt spid="1483"/>
                                        </p:tgtEl>
                                        <p:attrNameLst>
                                          <p:attrName>style.visibility</p:attrName>
                                        </p:attrNameLst>
                                      </p:cBhvr>
                                      <p:to>
                                        <p:strVal val="visible"/>
                                      </p:to>
                                    </p:set>
                                    <p:animEffect filter="fade" transition="in">
                                      <p:cBhvr>
                                        <p:cTn dur="500"/>
                                        <p:tgtEl>
                                          <p:spTgt spid="1483"/>
                                        </p:tgtEl>
                                      </p:cBhvr>
                                    </p:animEffect>
                                  </p:childTnLst>
                                </p:cTn>
                              </p:par>
                              <p:par>
                                <p:cTn fill="hold" nodeType="withEffect" presetClass="entr" presetID="10" presetSubtype="0">
                                  <p:stCondLst>
                                    <p:cond delay="100"/>
                                  </p:stCondLst>
                                  <p:childTnLst>
                                    <p:set>
                                      <p:cBhvr>
                                        <p:cTn dur="1" fill="hold">
                                          <p:stCondLst>
                                            <p:cond delay="0"/>
                                          </p:stCondLst>
                                        </p:cTn>
                                        <p:tgtEl>
                                          <p:spTgt spid="1485"/>
                                        </p:tgtEl>
                                        <p:attrNameLst>
                                          <p:attrName>style.visibility</p:attrName>
                                        </p:attrNameLst>
                                      </p:cBhvr>
                                      <p:to>
                                        <p:strVal val="visible"/>
                                      </p:to>
                                    </p:set>
                                    <p:animEffect filter="fade" transition="in">
                                      <p:cBhvr>
                                        <p:cTn dur="500"/>
                                        <p:tgtEl>
                                          <p:spTgt spid="1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2"/>
          <p:cNvSpPr txBox="1"/>
          <p:nvPr/>
        </p:nvSpPr>
        <p:spPr>
          <a:xfrm>
            <a:off x="2000490" y="3059668"/>
            <a:ext cx="8191025" cy="83099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CD9AD0"/>
              </a:buClr>
              <a:buSzPts val="5400"/>
              <a:buFont typeface="Quattrocento Sans"/>
              <a:buNone/>
            </a:pPr>
            <a:r>
              <a:rPr b="0" i="0" lang="en-US" sz="5400" u="none" cap="none" strike="noStrike">
                <a:solidFill>
                  <a:srgbClr val="CD9AD0"/>
                </a:solidFill>
                <a:latin typeface="Quattrocento Sans"/>
                <a:ea typeface="Quattrocento Sans"/>
                <a:cs typeface="Quattrocento Sans"/>
                <a:sym typeface="Quattrocento Sans"/>
              </a:rPr>
              <a:t>AI will reinvent </a:t>
            </a:r>
            <a:r>
              <a:rPr b="0" i="0" lang="en-US" sz="5400" u="none" cap="none" strike="noStrike">
                <a:solidFill>
                  <a:srgbClr val="FFFFFF"/>
                </a:solidFill>
                <a:latin typeface="Quattrocento Sans"/>
                <a:ea typeface="Quattrocento Sans"/>
                <a:cs typeface="Quattrocento Sans"/>
                <a:sym typeface="Quattrocento Sans"/>
              </a:rPr>
              <a:t>everything</a:t>
            </a:r>
            <a:endParaRPr/>
          </a:p>
        </p:txBody>
      </p:sp>
      <p:sp>
        <p:nvSpPr>
          <p:cNvPr id="1143" name="Google Shape;1143;p2"/>
          <p:cNvSpPr txBox="1"/>
          <p:nvPr>
            <p:ph idx="4294967295" type="title"/>
          </p:nvPr>
        </p:nvSpPr>
        <p:spPr>
          <a:xfrm>
            <a:off x="588263" y="-970156"/>
            <a:ext cx="11018520"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600"/>
              <a:buFont typeface="Quattrocento Sans"/>
              <a:buNone/>
            </a:pPr>
            <a:r>
              <a:rPr lang="en-US"/>
              <a:t>AI will reinvent every industry</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20"/>
          <p:cNvSpPr txBox="1"/>
          <p:nvPr>
            <p:ph type="title"/>
          </p:nvPr>
        </p:nvSpPr>
        <p:spPr>
          <a:xfrm>
            <a:off x="588263" y="2873414"/>
            <a:ext cx="4159950" cy="1107996"/>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3600"/>
              <a:buFont typeface="Quattrocento Sans"/>
              <a:buNone/>
            </a:pPr>
            <a:r>
              <a:rPr lang="en-US"/>
              <a:t>Professional productivity</a:t>
            </a:r>
            <a:endParaRPr/>
          </a:p>
        </p:txBody>
      </p:sp>
      <p:pic>
        <p:nvPicPr>
          <p:cNvPr id="1546" name="Google Shape;1546;p20"/>
          <p:cNvPicPr preferRelativeResize="0"/>
          <p:nvPr/>
        </p:nvPicPr>
        <p:blipFill rotWithShape="1">
          <a:blip r:embed="rId3">
            <a:alphaModFix/>
          </a:blip>
          <a:srcRect b="0" l="0" r="0" t="0"/>
          <a:stretch/>
        </p:blipFill>
        <p:spPr>
          <a:xfrm>
            <a:off x="5334000" y="660084"/>
            <a:ext cx="6858000" cy="5537832"/>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1"/>
          <p:cNvSpPr txBox="1"/>
          <p:nvPr>
            <p:ph type="title"/>
          </p:nvPr>
        </p:nvSpPr>
        <p:spPr>
          <a:xfrm>
            <a:off x="588263" y="1108786"/>
            <a:ext cx="11018520" cy="677108"/>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lt1"/>
              </a:buClr>
              <a:buSzPts val="4400"/>
              <a:buFont typeface="Quattrocento Sans"/>
              <a:buNone/>
            </a:pPr>
            <a:r>
              <a:rPr lang="en-US" sz="4400"/>
              <a:t>Three findings stood out</a:t>
            </a:r>
            <a:endParaRPr/>
          </a:p>
        </p:txBody>
      </p:sp>
      <p:grpSp>
        <p:nvGrpSpPr>
          <p:cNvPr id="1556" name="Google Shape;1556;p21"/>
          <p:cNvGrpSpPr/>
          <p:nvPr/>
        </p:nvGrpSpPr>
        <p:grpSpPr>
          <a:xfrm>
            <a:off x="634439" y="2385638"/>
            <a:ext cx="3401169" cy="3091972"/>
            <a:chOff x="634439" y="2385638"/>
            <a:chExt cx="3401169" cy="3091972"/>
          </a:xfrm>
        </p:grpSpPr>
        <p:sp>
          <p:nvSpPr>
            <p:cNvPr id="1557" name="Google Shape;1557;p21"/>
            <p:cNvSpPr/>
            <p:nvPr/>
          </p:nvSpPr>
          <p:spPr>
            <a:xfrm>
              <a:off x="634439" y="2385638"/>
              <a:ext cx="3401169" cy="3091972"/>
            </a:xfrm>
            <a:prstGeom prst="roundRect">
              <a:avLst>
                <a:gd fmla="val 4782" name="adj"/>
              </a:avLst>
            </a:prstGeom>
            <a:blipFill rotWithShape="1">
              <a:blip r:embed="rId3">
                <a:alphaModFix/>
              </a:blip>
              <a:stretch>
                <a:fillRect b="-27377" l="-9210" r="-9209" t="-27306"/>
              </a:stretch>
            </a:blipFill>
            <a:ln cap="flat" cmpd="sng" w="9525">
              <a:solidFill>
                <a:schemeClr val="dk1"/>
              </a:solidFill>
              <a:prstDash val="solid"/>
              <a:round/>
              <a:headEnd len="sm" w="sm" type="none"/>
              <a:tailEnd len="sm" w="sm" type="none"/>
            </a:ln>
            <a:effectLst>
              <a:outerShdw blurRad="343645" rotWithShape="0" algn="tl" dir="2700000" dist="295501">
                <a:srgbClr val="F3484C">
                  <a:alpha val="15686"/>
                </a:srgbClr>
              </a:outerShdw>
            </a:effectLst>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558" name="Google Shape;1558;p21"/>
            <p:cNvSpPr txBox="1"/>
            <p:nvPr/>
          </p:nvSpPr>
          <p:spPr>
            <a:xfrm>
              <a:off x="947942" y="3927107"/>
              <a:ext cx="27743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000000"/>
                  </a:solidFill>
                  <a:latin typeface="Quattrocento Sans"/>
                  <a:ea typeface="Quattrocento Sans"/>
                  <a:cs typeface="Quattrocento Sans"/>
                  <a:sym typeface="Quattrocento Sans"/>
                </a:rPr>
                <a:t>Employees </a:t>
              </a:r>
              <a:r>
                <a:rPr b="0" i="0" lang="en-US" sz="1600" u="none" cap="none" strike="noStrike">
                  <a:solidFill>
                    <a:srgbClr val="8661C5"/>
                  </a:solidFill>
                  <a:latin typeface="Quattrocento Sans"/>
                  <a:ea typeface="Quattrocento Sans"/>
                  <a:cs typeface="Quattrocento Sans"/>
                  <a:sym typeface="Quattrocento Sans"/>
                </a:rPr>
                <a:t>want AI at work</a:t>
              </a:r>
              <a:r>
                <a:rPr b="0" i="0" lang="en-US" sz="1600" u="none" cap="none" strike="noStrike">
                  <a:solidFill>
                    <a:srgbClr val="262626"/>
                  </a:solidFill>
                  <a:latin typeface="Quattrocento Sans"/>
                  <a:ea typeface="Quattrocento Sans"/>
                  <a:cs typeface="Quattrocento Sans"/>
                  <a:sym typeface="Quattrocento Sans"/>
                </a:rPr>
                <a:t>—</a:t>
              </a:r>
              <a:r>
                <a:rPr b="0" i="0" lang="en-US" sz="1600" u="none" cap="none" strike="noStrike">
                  <a:solidFill>
                    <a:srgbClr val="000000"/>
                  </a:solidFill>
                  <a:latin typeface="Quattrocento Sans"/>
                  <a:ea typeface="Quattrocento Sans"/>
                  <a:cs typeface="Quattrocento Sans"/>
                  <a:sym typeface="Quattrocento Sans"/>
                </a:rPr>
                <a:t>and </a:t>
              </a:r>
              <a:r>
                <a:rPr b="0" i="0" lang="en-US" sz="1600" u="none" cap="none" strike="noStrike">
                  <a:solidFill>
                    <a:srgbClr val="262626"/>
                  </a:solidFill>
                  <a:latin typeface="Quattrocento Sans"/>
                  <a:ea typeface="Quattrocento Sans"/>
                  <a:cs typeface="Quattrocento Sans"/>
                  <a:sym typeface="Quattrocento Sans"/>
                </a:rPr>
                <a:t>won’t wait</a:t>
              </a:r>
              <a:r>
                <a:rPr b="0" i="0" lang="en-US" sz="1600" u="none" cap="none" strike="noStrike">
                  <a:solidFill>
                    <a:srgbClr val="000000"/>
                  </a:solidFill>
                  <a:latin typeface="Quattrocento Sans"/>
                  <a:ea typeface="Quattrocento Sans"/>
                  <a:cs typeface="Quattrocento Sans"/>
                  <a:sym typeface="Quattrocento Sans"/>
                </a:rPr>
                <a:t> for companies to catch up.</a:t>
              </a:r>
              <a:endParaRPr b="0" i="0" sz="18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lt1"/>
                </a:buClr>
                <a:buSzPts val="1600"/>
                <a:buFont typeface="Quattrocento Sans"/>
                <a:buNone/>
              </a:pPr>
              <a:r>
                <a:t/>
              </a:r>
              <a:endParaRPr b="0" i="0" sz="1600" u="none" cap="none" strike="noStrike">
                <a:solidFill>
                  <a:srgbClr val="000000"/>
                </a:solidFill>
                <a:latin typeface="Quattrocento Sans"/>
                <a:ea typeface="Quattrocento Sans"/>
                <a:cs typeface="Quattrocento Sans"/>
                <a:sym typeface="Quattrocento Sans"/>
              </a:endParaRPr>
            </a:p>
          </p:txBody>
        </p:sp>
        <p:sp>
          <p:nvSpPr>
            <p:cNvPr id="1559" name="Google Shape;1559;p21"/>
            <p:cNvSpPr/>
            <p:nvPr/>
          </p:nvSpPr>
          <p:spPr>
            <a:xfrm>
              <a:off x="1957172" y="2883045"/>
              <a:ext cx="755703" cy="755703"/>
            </a:xfrm>
            <a:prstGeom prst="ellipse">
              <a:avLst/>
            </a:prstGeom>
            <a:gradFill>
              <a:gsLst>
                <a:gs pos="0">
                  <a:schemeClr val="accent1"/>
                </a:gs>
                <a:gs pos="99000">
                  <a:srgbClr val="8661C5"/>
                </a:gs>
                <a:gs pos="100000">
                  <a:srgbClr val="8661C5"/>
                </a:gs>
              </a:gsLst>
              <a:lin ang="0" scaled="0"/>
            </a:gradFill>
            <a:ln>
              <a:noFill/>
            </a:ln>
            <a:effectLst>
              <a:outerShdw blurRad="214029" rotWithShape="0" algn="tl" dir="2700000" dist="43797">
                <a:srgbClr val="000000">
                  <a:alpha val="14509"/>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i="0" lang="en-US" sz="2800" u="none" cap="none" strike="noStrike">
                  <a:solidFill>
                    <a:srgbClr val="FFFFFF"/>
                  </a:solidFill>
                  <a:latin typeface="Quattrocento Sans"/>
                  <a:ea typeface="Quattrocento Sans"/>
                  <a:cs typeface="Quattrocento Sans"/>
                  <a:sym typeface="Quattrocento Sans"/>
                </a:rPr>
                <a:t>1</a:t>
              </a:r>
              <a:endParaRPr b="1" i="0" sz="2800" u="none" cap="none" strike="noStrike">
                <a:solidFill>
                  <a:srgbClr val="FFFFFF"/>
                </a:solidFill>
                <a:latin typeface="Quattrocento Sans"/>
                <a:ea typeface="Quattrocento Sans"/>
                <a:cs typeface="Quattrocento Sans"/>
                <a:sym typeface="Quattrocento Sans"/>
              </a:endParaRPr>
            </a:p>
          </p:txBody>
        </p:sp>
      </p:grpSp>
      <p:grpSp>
        <p:nvGrpSpPr>
          <p:cNvPr id="1560" name="Google Shape;1560;p21"/>
          <p:cNvGrpSpPr/>
          <p:nvPr/>
        </p:nvGrpSpPr>
        <p:grpSpPr>
          <a:xfrm>
            <a:off x="4395416" y="2385638"/>
            <a:ext cx="3401169" cy="3091972"/>
            <a:chOff x="4395416" y="2385638"/>
            <a:chExt cx="3401169" cy="3091972"/>
          </a:xfrm>
        </p:grpSpPr>
        <p:sp>
          <p:nvSpPr>
            <p:cNvPr id="1561" name="Google Shape;1561;p21"/>
            <p:cNvSpPr/>
            <p:nvPr/>
          </p:nvSpPr>
          <p:spPr>
            <a:xfrm>
              <a:off x="4395416" y="2385638"/>
              <a:ext cx="3401169" cy="3091972"/>
            </a:xfrm>
            <a:prstGeom prst="roundRect">
              <a:avLst>
                <a:gd fmla="val 4782" name="adj"/>
              </a:avLst>
            </a:prstGeom>
            <a:blipFill rotWithShape="1">
              <a:blip r:embed="rId3">
                <a:alphaModFix/>
              </a:blip>
              <a:stretch>
                <a:fillRect b="-27377" l="-9210" r="-9209" t="-27306"/>
              </a:stretch>
            </a:blipFill>
            <a:ln cap="flat" cmpd="sng" w="9525">
              <a:solidFill>
                <a:schemeClr val="dk1"/>
              </a:solidFill>
              <a:prstDash val="solid"/>
              <a:round/>
              <a:headEnd len="sm" w="sm" type="none"/>
              <a:tailEnd len="sm" w="sm" type="none"/>
            </a:ln>
            <a:effectLst>
              <a:outerShdw blurRad="343645" rotWithShape="0" algn="tl" dir="2700000" dist="295501">
                <a:srgbClr val="F3484C">
                  <a:alpha val="15686"/>
                </a:srgbClr>
              </a:outerShdw>
            </a:effectLst>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562" name="Google Shape;1562;p21"/>
            <p:cNvSpPr txBox="1"/>
            <p:nvPr/>
          </p:nvSpPr>
          <p:spPr>
            <a:xfrm>
              <a:off x="4706867" y="3927107"/>
              <a:ext cx="277826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000000"/>
                  </a:solidFill>
                  <a:latin typeface="Quattrocento Sans"/>
                  <a:ea typeface="Quattrocento Sans"/>
                  <a:cs typeface="Quattrocento Sans"/>
                  <a:sym typeface="Quattrocento Sans"/>
                </a:rPr>
                <a:t>The rise of the </a:t>
              </a:r>
              <a:r>
                <a:rPr b="0" i="0" lang="en-US" sz="1600" u="none" cap="none" strike="noStrike">
                  <a:solidFill>
                    <a:srgbClr val="8678D6"/>
                  </a:solidFill>
                  <a:latin typeface="Quattrocento Sans"/>
                  <a:ea typeface="Quattrocento Sans"/>
                  <a:cs typeface="Quattrocento Sans"/>
                  <a:sym typeface="Quattrocento Sans"/>
                </a:rPr>
                <a:t>AI power user</a:t>
              </a:r>
              <a:r>
                <a:rPr b="0" i="0" lang="en-US" sz="1600" u="none" cap="none" strike="noStrike">
                  <a:solidFill>
                    <a:srgbClr val="000000"/>
                  </a:solidFill>
                  <a:latin typeface="Quattrocento Sans"/>
                  <a:ea typeface="Quattrocento Sans"/>
                  <a:cs typeface="Quattrocento Sans"/>
                  <a:sym typeface="Quattrocento Sans"/>
                </a:rPr>
                <a:t>—and what they </a:t>
              </a:r>
              <a:br>
                <a:rPr b="0" i="0" lang="en-US" sz="1600" u="none" cap="none" strike="noStrike">
                  <a:solidFill>
                    <a:srgbClr val="000000"/>
                  </a:solidFill>
                  <a:latin typeface="Quattrocento Sans"/>
                  <a:ea typeface="Quattrocento Sans"/>
                  <a:cs typeface="Quattrocento Sans"/>
                  <a:sym typeface="Quattrocento Sans"/>
                </a:rPr>
              </a:br>
              <a:r>
                <a:rPr b="0" i="0" lang="en-US" sz="1600" u="none" cap="none" strike="noStrike">
                  <a:solidFill>
                    <a:srgbClr val="000000"/>
                  </a:solidFill>
                  <a:latin typeface="Quattrocento Sans"/>
                  <a:ea typeface="Quattrocento Sans"/>
                  <a:cs typeface="Quattrocento Sans"/>
                  <a:sym typeface="Quattrocento Sans"/>
                </a:rPr>
                <a:t>reveal about the future. </a:t>
              </a:r>
              <a:endParaRPr b="0" i="0" sz="1800" u="none" cap="none" strike="noStrike">
                <a:solidFill>
                  <a:srgbClr val="000000"/>
                </a:solidFill>
                <a:latin typeface="Quattrocento Sans"/>
                <a:ea typeface="Quattrocento Sans"/>
                <a:cs typeface="Quattrocento Sans"/>
                <a:sym typeface="Quattrocento Sans"/>
              </a:endParaRPr>
            </a:p>
            <a:p>
              <a:pPr indent="0" lvl="0" marL="0" marR="0" rtl="0" algn="ctr">
                <a:spcBef>
                  <a:spcPts val="0"/>
                </a:spcBef>
                <a:spcAft>
                  <a:spcPts val="0"/>
                </a:spcAft>
                <a:buNone/>
              </a:pPr>
              <a:r>
                <a:t/>
              </a:r>
              <a:endParaRPr b="0" i="0" sz="1600" u="none" cap="none" strike="noStrike">
                <a:solidFill>
                  <a:srgbClr val="000000"/>
                </a:solidFill>
                <a:latin typeface="Quattrocento Sans"/>
                <a:ea typeface="Quattrocento Sans"/>
                <a:cs typeface="Quattrocento Sans"/>
                <a:sym typeface="Quattrocento Sans"/>
              </a:endParaRPr>
            </a:p>
          </p:txBody>
        </p:sp>
        <p:sp>
          <p:nvSpPr>
            <p:cNvPr id="1563" name="Google Shape;1563;p21"/>
            <p:cNvSpPr/>
            <p:nvPr/>
          </p:nvSpPr>
          <p:spPr>
            <a:xfrm>
              <a:off x="5718148" y="2883045"/>
              <a:ext cx="755703" cy="755703"/>
            </a:xfrm>
            <a:prstGeom prst="ellipse">
              <a:avLst/>
            </a:prstGeom>
            <a:gradFill>
              <a:gsLst>
                <a:gs pos="0">
                  <a:schemeClr val="accent1"/>
                </a:gs>
                <a:gs pos="99000">
                  <a:srgbClr val="8661C5"/>
                </a:gs>
                <a:gs pos="100000">
                  <a:srgbClr val="8661C5"/>
                </a:gs>
              </a:gsLst>
              <a:lin ang="0" scaled="0"/>
            </a:gradFill>
            <a:ln>
              <a:noFill/>
            </a:ln>
            <a:effectLst>
              <a:outerShdw blurRad="214029" rotWithShape="0" algn="tl" dir="2700000" dist="43797">
                <a:srgbClr val="000000">
                  <a:alpha val="14509"/>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i="0" lang="en-US" sz="2800" u="none" cap="none" strike="noStrike">
                  <a:solidFill>
                    <a:srgbClr val="FFFFFF"/>
                  </a:solidFill>
                  <a:latin typeface="Quattrocento Sans"/>
                  <a:ea typeface="Quattrocento Sans"/>
                  <a:cs typeface="Quattrocento Sans"/>
                  <a:sym typeface="Quattrocento Sans"/>
                </a:rPr>
                <a:t>2</a:t>
              </a:r>
              <a:endParaRPr b="1" i="0" sz="2800" u="none" cap="none" strike="noStrike">
                <a:solidFill>
                  <a:srgbClr val="FFFFFF"/>
                </a:solidFill>
                <a:latin typeface="Quattrocento Sans"/>
                <a:ea typeface="Quattrocento Sans"/>
                <a:cs typeface="Quattrocento Sans"/>
                <a:sym typeface="Quattrocento Sans"/>
              </a:endParaRPr>
            </a:p>
          </p:txBody>
        </p:sp>
      </p:grpSp>
      <p:grpSp>
        <p:nvGrpSpPr>
          <p:cNvPr id="1564" name="Google Shape;1564;p21"/>
          <p:cNvGrpSpPr/>
          <p:nvPr/>
        </p:nvGrpSpPr>
        <p:grpSpPr>
          <a:xfrm>
            <a:off x="8156393" y="2385638"/>
            <a:ext cx="3401169" cy="3091972"/>
            <a:chOff x="8156393" y="2385638"/>
            <a:chExt cx="3401169" cy="3091972"/>
          </a:xfrm>
        </p:grpSpPr>
        <p:sp>
          <p:nvSpPr>
            <p:cNvPr id="1565" name="Google Shape;1565;p21"/>
            <p:cNvSpPr/>
            <p:nvPr/>
          </p:nvSpPr>
          <p:spPr>
            <a:xfrm>
              <a:off x="8156393" y="2385638"/>
              <a:ext cx="3401169" cy="3091972"/>
            </a:xfrm>
            <a:prstGeom prst="roundRect">
              <a:avLst>
                <a:gd fmla="val 4782" name="adj"/>
              </a:avLst>
            </a:prstGeom>
            <a:blipFill rotWithShape="1">
              <a:blip r:embed="rId3">
                <a:alphaModFix/>
              </a:blip>
              <a:stretch>
                <a:fillRect b="-27377" l="-9210" r="-9209" t="-27306"/>
              </a:stretch>
            </a:blipFill>
            <a:ln cap="flat" cmpd="sng" w="9525">
              <a:solidFill>
                <a:schemeClr val="dk1"/>
              </a:solidFill>
              <a:prstDash val="solid"/>
              <a:round/>
              <a:headEnd len="sm" w="sm" type="none"/>
              <a:tailEnd len="sm" w="sm" type="none"/>
            </a:ln>
            <a:effectLst>
              <a:outerShdw blurRad="343645" rotWithShape="0" algn="tl" dir="2700000" dist="295501">
                <a:srgbClr val="F3484C">
                  <a:alpha val="15686"/>
                </a:srgbClr>
              </a:outerShdw>
            </a:effectLst>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566" name="Google Shape;1566;p21"/>
            <p:cNvSpPr txBox="1"/>
            <p:nvPr/>
          </p:nvSpPr>
          <p:spPr>
            <a:xfrm>
              <a:off x="8657567" y="3927107"/>
              <a:ext cx="239905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000000"/>
                  </a:solidFill>
                  <a:latin typeface="Quattrocento Sans"/>
                  <a:ea typeface="Quattrocento Sans"/>
                  <a:cs typeface="Quattrocento Sans"/>
                  <a:sym typeface="Quattrocento Sans"/>
                </a:rPr>
                <a:t>For employees, AI </a:t>
              </a:r>
              <a:r>
                <a:rPr b="0" i="0" lang="en-US" sz="1600" u="none" cap="none" strike="noStrike">
                  <a:solidFill>
                    <a:srgbClr val="8661C5"/>
                  </a:solidFill>
                  <a:latin typeface="Quattrocento Sans"/>
                  <a:ea typeface="Quattrocento Sans"/>
                  <a:cs typeface="Quattrocento Sans"/>
                  <a:sym typeface="Quattrocento Sans"/>
                </a:rPr>
                <a:t>raises the bar </a:t>
              </a:r>
              <a:r>
                <a:rPr b="0" i="0" lang="en-US" sz="1600" u="none" cap="none" strike="noStrike">
                  <a:solidFill>
                    <a:srgbClr val="000000"/>
                  </a:solidFill>
                  <a:latin typeface="Quattrocento Sans"/>
                  <a:ea typeface="Quattrocento Sans"/>
                  <a:cs typeface="Quattrocento Sans"/>
                  <a:sym typeface="Quattrocento Sans"/>
                </a:rPr>
                <a:t>and breaks the career ceiling.</a:t>
              </a:r>
              <a:endParaRPr b="0" i="0" sz="1600" u="none" cap="none" strike="noStrike">
                <a:solidFill>
                  <a:srgbClr val="8661C5"/>
                </a:solidFill>
                <a:latin typeface="Quattrocento Sans"/>
                <a:ea typeface="Quattrocento Sans"/>
                <a:cs typeface="Quattrocento Sans"/>
                <a:sym typeface="Quattrocento Sans"/>
              </a:endParaRPr>
            </a:p>
          </p:txBody>
        </p:sp>
        <p:sp>
          <p:nvSpPr>
            <p:cNvPr id="1567" name="Google Shape;1567;p21"/>
            <p:cNvSpPr/>
            <p:nvPr/>
          </p:nvSpPr>
          <p:spPr>
            <a:xfrm>
              <a:off x="9479124" y="2883045"/>
              <a:ext cx="755703" cy="755703"/>
            </a:xfrm>
            <a:prstGeom prst="ellipse">
              <a:avLst/>
            </a:prstGeom>
            <a:gradFill>
              <a:gsLst>
                <a:gs pos="0">
                  <a:schemeClr val="accent1"/>
                </a:gs>
                <a:gs pos="99000">
                  <a:srgbClr val="8661C5"/>
                </a:gs>
                <a:gs pos="100000">
                  <a:srgbClr val="8661C5"/>
                </a:gs>
              </a:gsLst>
              <a:lin ang="0" scaled="0"/>
            </a:gradFill>
            <a:ln>
              <a:noFill/>
            </a:ln>
            <a:effectLst>
              <a:outerShdw blurRad="214029" rotWithShape="0" algn="tl" dir="2700000" dist="43797">
                <a:srgbClr val="000000">
                  <a:alpha val="14509"/>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i="0" lang="en-US" sz="2800" u="none" cap="none" strike="noStrike">
                  <a:solidFill>
                    <a:srgbClr val="FFFFFF"/>
                  </a:solidFill>
                  <a:latin typeface="Quattrocento Sans"/>
                  <a:ea typeface="Quattrocento Sans"/>
                  <a:cs typeface="Quattrocento Sans"/>
                  <a:sym typeface="Quattrocento Sans"/>
                </a:rPr>
                <a:t>3</a:t>
              </a:r>
              <a:endParaRPr b="1" i="0" sz="2800" u="none" cap="none" strike="noStrike">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5"/>
                                        </p:tgtEl>
                                        <p:attrNameLst>
                                          <p:attrName>style.visibility</p:attrName>
                                        </p:attrNameLst>
                                      </p:cBhvr>
                                      <p:to>
                                        <p:strVal val="visible"/>
                                      </p:to>
                                    </p:set>
                                    <p:animEffect filter="fade" transition="in">
                                      <p:cBhvr>
                                        <p:cTn dur="500"/>
                                        <p:tgtEl>
                                          <p:spTgt spid="1555"/>
                                        </p:tgtEl>
                                      </p:cBhvr>
                                    </p:animEffect>
                                  </p:childTnLst>
                                </p:cTn>
                              </p:par>
                              <p:par>
                                <p:cTn fill="hold" nodeType="withEffect" presetClass="entr" presetID="10" presetSubtype="0">
                                  <p:stCondLst>
                                    <p:cond delay="0"/>
                                  </p:stCondLst>
                                  <p:childTnLst>
                                    <p:set>
                                      <p:cBhvr>
                                        <p:cTn dur="1" fill="hold">
                                          <p:stCondLst>
                                            <p:cond delay="0"/>
                                          </p:stCondLst>
                                        </p:cTn>
                                        <p:tgtEl>
                                          <p:spTgt spid="1556"/>
                                        </p:tgtEl>
                                        <p:attrNameLst>
                                          <p:attrName>style.visibility</p:attrName>
                                        </p:attrNameLst>
                                      </p:cBhvr>
                                      <p:to>
                                        <p:strVal val="visible"/>
                                      </p:to>
                                    </p:set>
                                    <p:animEffect filter="fade" transition="in">
                                      <p:cBhvr>
                                        <p:cTn dur="500"/>
                                        <p:tgtEl>
                                          <p:spTgt spid="1556"/>
                                        </p:tgtEl>
                                      </p:cBhvr>
                                    </p:animEffect>
                                  </p:childTnLst>
                                </p:cTn>
                              </p:par>
                              <p:par>
                                <p:cTn fill="hold" nodeType="withEffect" presetClass="entr" presetID="10" presetSubtype="0">
                                  <p:stCondLst>
                                    <p:cond delay="100"/>
                                  </p:stCondLst>
                                  <p:childTnLst>
                                    <p:set>
                                      <p:cBhvr>
                                        <p:cTn dur="1" fill="hold">
                                          <p:stCondLst>
                                            <p:cond delay="0"/>
                                          </p:stCondLst>
                                        </p:cTn>
                                        <p:tgtEl>
                                          <p:spTgt spid="1560"/>
                                        </p:tgtEl>
                                        <p:attrNameLst>
                                          <p:attrName>style.visibility</p:attrName>
                                        </p:attrNameLst>
                                      </p:cBhvr>
                                      <p:to>
                                        <p:strVal val="visible"/>
                                      </p:to>
                                    </p:set>
                                    <p:animEffect filter="fade" transition="in">
                                      <p:cBhvr>
                                        <p:cTn dur="500"/>
                                        <p:tgtEl>
                                          <p:spTgt spid="1560"/>
                                        </p:tgtEl>
                                      </p:cBhvr>
                                    </p:animEffect>
                                  </p:childTnLst>
                                </p:cTn>
                              </p:par>
                            </p:childTnLst>
                          </p:cTn>
                        </p:par>
                        <p:par>
                          <p:cTn fill="hold">
                            <p:stCondLst>
                              <p:cond delay="500"/>
                            </p:stCondLst>
                            <p:childTnLst>
                              <p:par>
                                <p:cTn fill="hold" nodeType="afterEffect" presetClass="entr" presetID="10" presetSubtype="0">
                                  <p:stCondLst>
                                    <p:cond delay="200"/>
                                  </p:stCondLst>
                                  <p:childTnLst>
                                    <p:set>
                                      <p:cBhvr>
                                        <p:cTn dur="1" fill="hold">
                                          <p:stCondLst>
                                            <p:cond delay="0"/>
                                          </p:stCondLst>
                                        </p:cTn>
                                        <p:tgtEl>
                                          <p:spTgt spid="1564"/>
                                        </p:tgtEl>
                                        <p:attrNameLst>
                                          <p:attrName>style.visibility</p:attrName>
                                        </p:attrNameLst>
                                      </p:cBhvr>
                                      <p:to>
                                        <p:strVal val="visible"/>
                                      </p:to>
                                    </p:set>
                                    <p:animEffect filter="fade" transition="in">
                                      <p:cBhvr>
                                        <p:cTn dur="500"/>
                                        <p:tgtEl>
                                          <p:spTgt spid="1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22"/>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600"/>
              <a:buFont typeface="Quattrocento Sans"/>
              <a:buNone/>
            </a:pPr>
            <a:r>
              <a:rPr lang="en-US"/>
              <a:t>BYOAI Is Not Just for Gen Z</a:t>
            </a:r>
            <a:endParaRPr/>
          </a:p>
        </p:txBody>
      </p:sp>
      <p:sp>
        <p:nvSpPr>
          <p:cNvPr id="1577" name="Google Shape;1577;p22"/>
          <p:cNvSpPr txBox="1"/>
          <p:nvPr/>
        </p:nvSpPr>
        <p:spPr>
          <a:xfrm>
            <a:off x="588263" y="1011198"/>
            <a:ext cx="8740795" cy="40011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2000"/>
              <a:buFont typeface="Quattrocento Sans"/>
              <a:buNone/>
            </a:pPr>
            <a:r>
              <a:rPr b="0" i="0" lang="en-US" sz="2000" u="none" cap="none" strike="noStrike">
                <a:solidFill>
                  <a:srgbClr val="000000"/>
                </a:solidFill>
                <a:latin typeface="Quattrocento Sans"/>
                <a:ea typeface="Quattrocento Sans"/>
                <a:cs typeface="Quattrocento Sans"/>
                <a:sym typeface="Quattrocento Sans"/>
              </a:rPr>
              <a:t>Employees across every age group are bringing their own AI tools to work</a:t>
            </a:r>
            <a:endParaRPr/>
          </a:p>
        </p:txBody>
      </p:sp>
      <p:grpSp>
        <p:nvGrpSpPr>
          <p:cNvPr id="1578" name="Google Shape;1578;p22"/>
          <p:cNvGrpSpPr/>
          <p:nvPr/>
        </p:nvGrpSpPr>
        <p:grpSpPr>
          <a:xfrm>
            <a:off x="634439" y="1752600"/>
            <a:ext cx="10923122" cy="4451430"/>
            <a:chOff x="634439" y="1752600"/>
            <a:chExt cx="10923122" cy="4451430"/>
          </a:xfrm>
        </p:grpSpPr>
        <p:sp>
          <p:nvSpPr>
            <p:cNvPr id="1579" name="Google Shape;1579;p22"/>
            <p:cNvSpPr/>
            <p:nvPr/>
          </p:nvSpPr>
          <p:spPr>
            <a:xfrm>
              <a:off x="634439" y="1752600"/>
              <a:ext cx="10923122" cy="4451430"/>
            </a:xfrm>
            <a:prstGeom prst="roundRect">
              <a:avLst>
                <a:gd fmla="val 4782" name="adj"/>
              </a:avLst>
            </a:prstGeom>
            <a:blipFill rotWithShape="1">
              <a:blip r:embed="rId3">
                <a:alphaModFix/>
              </a:blip>
              <a:stretch>
                <a:fillRect b="-27377" l="-9210" r="-9209" t="-27306"/>
              </a:stretch>
            </a:blipFill>
            <a:ln cap="flat" cmpd="sng" w="9525">
              <a:solidFill>
                <a:schemeClr val="dk1"/>
              </a:solidFill>
              <a:prstDash val="solid"/>
              <a:round/>
              <a:headEnd len="sm" w="sm" type="none"/>
              <a:tailEnd len="sm" w="sm" type="none"/>
            </a:ln>
            <a:effectLst>
              <a:outerShdw blurRad="343645" rotWithShape="0" algn="tl" dir="2700000" dist="295501">
                <a:srgbClr val="F3484C">
                  <a:alpha val="15686"/>
                </a:srgbClr>
              </a:outerShdw>
            </a:effectLst>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grpSp>
          <p:nvGrpSpPr>
            <p:cNvPr id="1580" name="Google Shape;1580;p22"/>
            <p:cNvGrpSpPr/>
            <p:nvPr/>
          </p:nvGrpSpPr>
          <p:grpSpPr>
            <a:xfrm>
              <a:off x="3365220" y="1977649"/>
              <a:ext cx="5461562" cy="3507162"/>
              <a:chOff x="3365220" y="1977648"/>
              <a:chExt cx="5461562" cy="4001335"/>
            </a:xfrm>
          </p:grpSpPr>
          <p:cxnSp>
            <p:nvCxnSpPr>
              <p:cNvPr id="1581" name="Google Shape;1581;p22"/>
              <p:cNvCxnSpPr/>
              <p:nvPr/>
            </p:nvCxnSpPr>
            <p:spPr>
              <a:xfrm>
                <a:off x="3365220" y="1977648"/>
                <a:ext cx="0" cy="4001335"/>
              </a:xfrm>
              <a:prstGeom prst="straightConnector1">
                <a:avLst/>
              </a:prstGeom>
              <a:noFill/>
              <a:ln cap="flat" cmpd="sng" w="12700">
                <a:solidFill>
                  <a:schemeClr val="dk1"/>
                </a:solidFill>
                <a:prstDash val="solid"/>
                <a:round/>
                <a:headEnd len="sm" w="sm" type="none"/>
                <a:tailEnd len="sm" w="sm" type="none"/>
              </a:ln>
            </p:spPr>
          </p:cxnSp>
          <p:cxnSp>
            <p:nvCxnSpPr>
              <p:cNvPr id="1582" name="Google Shape;1582;p22"/>
              <p:cNvCxnSpPr/>
              <p:nvPr/>
            </p:nvCxnSpPr>
            <p:spPr>
              <a:xfrm>
                <a:off x="6096001" y="1977648"/>
                <a:ext cx="0" cy="4001335"/>
              </a:xfrm>
              <a:prstGeom prst="straightConnector1">
                <a:avLst/>
              </a:prstGeom>
              <a:noFill/>
              <a:ln cap="flat" cmpd="sng" w="12700">
                <a:solidFill>
                  <a:schemeClr val="dk1"/>
                </a:solidFill>
                <a:prstDash val="solid"/>
                <a:round/>
                <a:headEnd len="sm" w="sm" type="none"/>
                <a:tailEnd len="sm" w="sm" type="none"/>
              </a:ln>
            </p:spPr>
          </p:cxnSp>
          <p:cxnSp>
            <p:nvCxnSpPr>
              <p:cNvPr id="1583" name="Google Shape;1583;p22"/>
              <p:cNvCxnSpPr/>
              <p:nvPr/>
            </p:nvCxnSpPr>
            <p:spPr>
              <a:xfrm>
                <a:off x="8826782" y="1977648"/>
                <a:ext cx="0" cy="4001335"/>
              </a:xfrm>
              <a:prstGeom prst="straightConnector1">
                <a:avLst/>
              </a:prstGeom>
              <a:noFill/>
              <a:ln cap="flat" cmpd="sng" w="12700">
                <a:solidFill>
                  <a:schemeClr val="dk1"/>
                </a:solidFill>
                <a:prstDash val="solid"/>
                <a:round/>
                <a:headEnd len="sm" w="sm" type="none"/>
                <a:tailEnd len="sm" w="sm" type="none"/>
              </a:ln>
            </p:spPr>
          </p:cxnSp>
        </p:grpSp>
        <p:grpSp>
          <p:nvGrpSpPr>
            <p:cNvPr id="1584" name="Google Shape;1584;p22"/>
            <p:cNvGrpSpPr/>
            <p:nvPr/>
          </p:nvGrpSpPr>
          <p:grpSpPr>
            <a:xfrm>
              <a:off x="3870322" y="3018983"/>
              <a:ext cx="1720576" cy="2209097"/>
              <a:chOff x="3870322" y="2990108"/>
              <a:chExt cx="1720576" cy="2209097"/>
            </a:xfrm>
          </p:grpSpPr>
          <p:sp>
            <p:nvSpPr>
              <p:cNvPr id="1585" name="Google Shape;1585;p22"/>
              <p:cNvSpPr/>
              <p:nvPr/>
            </p:nvSpPr>
            <p:spPr>
              <a:xfrm>
                <a:off x="387032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86" name="Google Shape;1586;p22"/>
              <p:cNvSpPr/>
              <p:nvPr/>
            </p:nvSpPr>
            <p:spPr>
              <a:xfrm>
                <a:off x="404834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87" name="Google Shape;1587;p22"/>
              <p:cNvSpPr/>
              <p:nvPr/>
            </p:nvSpPr>
            <p:spPr>
              <a:xfrm>
                <a:off x="4226370"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88" name="Google Shape;1588;p22"/>
              <p:cNvSpPr/>
              <p:nvPr/>
            </p:nvSpPr>
            <p:spPr>
              <a:xfrm>
                <a:off x="4404393"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89" name="Google Shape;1589;p22"/>
              <p:cNvSpPr/>
              <p:nvPr/>
            </p:nvSpPr>
            <p:spPr>
              <a:xfrm>
                <a:off x="4582417"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0" name="Google Shape;1590;p22"/>
              <p:cNvSpPr/>
              <p:nvPr/>
            </p:nvSpPr>
            <p:spPr>
              <a:xfrm>
                <a:off x="4760441"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1" name="Google Shape;1591;p22"/>
              <p:cNvSpPr/>
              <p:nvPr/>
            </p:nvSpPr>
            <p:spPr>
              <a:xfrm>
                <a:off x="4938465"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2" name="Google Shape;1592;p22"/>
              <p:cNvSpPr/>
              <p:nvPr/>
            </p:nvSpPr>
            <p:spPr>
              <a:xfrm>
                <a:off x="5116489"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3" name="Google Shape;1593;p22"/>
              <p:cNvSpPr/>
              <p:nvPr/>
            </p:nvSpPr>
            <p:spPr>
              <a:xfrm>
                <a:off x="529451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4" name="Google Shape;1594;p22"/>
              <p:cNvSpPr/>
              <p:nvPr/>
            </p:nvSpPr>
            <p:spPr>
              <a:xfrm>
                <a:off x="547253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5" name="Google Shape;1595;p22"/>
              <p:cNvSpPr/>
              <p:nvPr/>
            </p:nvSpPr>
            <p:spPr>
              <a:xfrm>
                <a:off x="387032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6" name="Google Shape;1596;p22"/>
              <p:cNvSpPr/>
              <p:nvPr/>
            </p:nvSpPr>
            <p:spPr>
              <a:xfrm>
                <a:off x="404834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7" name="Google Shape;1597;p22"/>
              <p:cNvSpPr/>
              <p:nvPr/>
            </p:nvSpPr>
            <p:spPr>
              <a:xfrm>
                <a:off x="4226370"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8" name="Google Shape;1598;p22"/>
              <p:cNvSpPr/>
              <p:nvPr/>
            </p:nvSpPr>
            <p:spPr>
              <a:xfrm>
                <a:off x="4404393"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599" name="Google Shape;1599;p22"/>
              <p:cNvSpPr/>
              <p:nvPr/>
            </p:nvSpPr>
            <p:spPr>
              <a:xfrm>
                <a:off x="4582417"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0" name="Google Shape;1600;p22"/>
              <p:cNvSpPr/>
              <p:nvPr/>
            </p:nvSpPr>
            <p:spPr>
              <a:xfrm>
                <a:off x="4760441"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1" name="Google Shape;1601;p22"/>
              <p:cNvSpPr/>
              <p:nvPr/>
            </p:nvSpPr>
            <p:spPr>
              <a:xfrm>
                <a:off x="4938465"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2" name="Google Shape;1602;p22"/>
              <p:cNvSpPr/>
              <p:nvPr/>
            </p:nvSpPr>
            <p:spPr>
              <a:xfrm>
                <a:off x="5116489"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3" name="Google Shape;1603;p22"/>
              <p:cNvSpPr/>
              <p:nvPr/>
            </p:nvSpPr>
            <p:spPr>
              <a:xfrm>
                <a:off x="529451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4" name="Google Shape;1604;p22"/>
              <p:cNvSpPr/>
              <p:nvPr/>
            </p:nvSpPr>
            <p:spPr>
              <a:xfrm>
                <a:off x="547253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5" name="Google Shape;1605;p22"/>
              <p:cNvSpPr/>
              <p:nvPr/>
            </p:nvSpPr>
            <p:spPr>
              <a:xfrm>
                <a:off x="387032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6" name="Google Shape;1606;p22"/>
              <p:cNvSpPr/>
              <p:nvPr/>
            </p:nvSpPr>
            <p:spPr>
              <a:xfrm>
                <a:off x="404834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7" name="Google Shape;1607;p22"/>
              <p:cNvSpPr/>
              <p:nvPr/>
            </p:nvSpPr>
            <p:spPr>
              <a:xfrm>
                <a:off x="4226370"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8" name="Google Shape;1608;p22"/>
              <p:cNvSpPr/>
              <p:nvPr/>
            </p:nvSpPr>
            <p:spPr>
              <a:xfrm>
                <a:off x="4404393"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09" name="Google Shape;1609;p22"/>
              <p:cNvSpPr/>
              <p:nvPr/>
            </p:nvSpPr>
            <p:spPr>
              <a:xfrm>
                <a:off x="4582417"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0" name="Google Shape;1610;p22"/>
              <p:cNvSpPr/>
              <p:nvPr/>
            </p:nvSpPr>
            <p:spPr>
              <a:xfrm>
                <a:off x="4760441"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1" name="Google Shape;1611;p22"/>
              <p:cNvSpPr/>
              <p:nvPr/>
            </p:nvSpPr>
            <p:spPr>
              <a:xfrm>
                <a:off x="4938465"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2" name="Google Shape;1612;p22"/>
              <p:cNvSpPr/>
              <p:nvPr/>
            </p:nvSpPr>
            <p:spPr>
              <a:xfrm>
                <a:off x="5116489"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3" name="Google Shape;1613;p22"/>
              <p:cNvSpPr/>
              <p:nvPr/>
            </p:nvSpPr>
            <p:spPr>
              <a:xfrm>
                <a:off x="529451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4" name="Google Shape;1614;p22"/>
              <p:cNvSpPr/>
              <p:nvPr/>
            </p:nvSpPr>
            <p:spPr>
              <a:xfrm>
                <a:off x="547253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5" name="Google Shape;1615;p22"/>
              <p:cNvSpPr/>
              <p:nvPr/>
            </p:nvSpPr>
            <p:spPr>
              <a:xfrm>
                <a:off x="387032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6" name="Google Shape;1616;p22"/>
              <p:cNvSpPr/>
              <p:nvPr/>
            </p:nvSpPr>
            <p:spPr>
              <a:xfrm>
                <a:off x="404834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7" name="Google Shape;1617;p22"/>
              <p:cNvSpPr/>
              <p:nvPr/>
            </p:nvSpPr>
            <p:spPr>
              <a:xfrm>
                <a:off x="4226370"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8" name="Google Shape;1618;p22"/>
              <p:cNvSpPr/>
              <p:nvPr/>
            </p:nvSpPr>
            <p:spPr>
              <a:xfrm>
                <a:off x="4404393"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9" name="Google Shape;1619;p22"/>
              <p:cNvSpPr/>
              <p:nvPr/>
            </p:nvSpPr>
            <p:spPr>
              <a:xfrm>
                <a:off x="4582417"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0" name="Google Shape;1620;p22"/>
              <p:cNvSpPr/>
              <p:nvPr/>
            </p:nvSpPr>
            <p:spPr>
              <a:xfrm>
                <a:off x="4760441"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1" name="Google Shape;1621;p22"/>
              <p:cNvSpPr/>
              <p:nvPr/>
            </p:nvSpPr>
            <p:spPr>
              <a:xfrm>
                <a:off x="4938465"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2" name="Google Shape;1622;p22"/>
              <p:cNvSpPr/>
              <p:nvPr/>
            </p:nvSpPr>
            <p:spPr>
              <a:xfrm>
                <a:off x="5116489"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3" name="Google Shape;1623;p22"/>
              <p:cNvSpPr/>
              <p:nvPr/>
            </p:nvSpPr>
            <p:spPr>
              <a:xfrm>
                <a:off x="529451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4" name="Google Shape;1624;p22"/>
              <p:cNvSpPr/>
              <p:nvPr/>
            </p:nvSpPr>
            <p:spPr>
              <a:xfrm>
                <a:off x="547253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5" name="Google Shape;1625;p22"/>
              <p:cNvSpPr/>
              <p:nvPr/>
            </p:nvSpPr>
            <p:spPr>
              <a:xfrm>
                <a:off x="387032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6" name="Google Shape;1626;p22"/>
              <p:cNvSpPr/>
              <p:nvPr/>
            </p:nvSpPr>
            <p:spPr>
              <a:xfrm>
                <a:off x="404834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7" name="Google Shape;1627;p22"/>
              <p:cNvSpPr/>
              <p:nvPr/>
            </p:nvSpPr>
            <p:spPr>
              <a:xfrm>
                <a:off x="4226370"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8" name="Google Shape;1628;p22"/>
              <p:cNvSpPr/>
              <p:nvPr/>
            </p:nvSpPr>
            <p:spPr>
              <a:xfrm>
                <a:off x="4404393"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9" name="Google Shape;1629;p22"/>
              <p:cNvSpPr/>
              <p:nvPr/>
            </p:nvSpPr>
            <p:spPr>
              <a:xfrm>
                <a:off x="4582417"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0" name="Google Shape;1630;p22"/>
              <p:cNvSpPr/>
              <p:nvPr/>
            </p:nvSpPr>
            <p:spPr>
              <a:xfrm>
                <a:off x="4760441"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1" name="Google Shape;1631;p22"/>
              <p:cNvSpPr/>
              <p:nvPr/>
            </p:nvSpPr>
            <p:spPr>
              <a:xfrm>
                <a:off x="4938465"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2" name="Google Shape;1632;p22"/>
              <p:cNvSpPr/>
              <p:nvPr/>
            </p:nvSpPr>
            <p:spPr>
              <a:xfrm>
                <a:off x="5116489"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3" name="Google Shape;1633;p22"/>
              <p:cNvSpPr/>
              <p:nvPr/>
            </p:nvSpPr>
            <p:spPr>
              <a:xfrm>
                <a:off x="529451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4" name="Google Shape;1634;p22"/>
              <p:cNvSpPr/>
              <p:nvPr/>
            </p:nvSpPr>
            <p:spPr>
              <a:xfrm>
                <a:off x="547253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5" name="Google Shape;1635;p22"/>
              <p:cNvSpPr/>
              <p:nvPr/>
            </p:nvSpPr>
            <p:spPr>
              <a:xfrm>
                <a:off x="387032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6" name="Google Shape;1636;p22"/>
              <p:cNvSpPr/>
              <p:nvPr/>
            </p:nvSpPr>
            <p:spPr>
              <a:xfrm>
                <a:off x="404834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7" name="Google Shape;1637;p22"/>
              <p:cNvSpPr/>
              <p:nvPr/>
            </p:nvSpPr>
            <p:spPr>
              <a:xfrm>
                <a:off x="4226370"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8" name="Google Shape;1638;p22"/>
              <p:cNvSpPr/>
              <p:nvPr/>
            </p:nvSpPr>
            <p:spPr>
              <a:xfrm>
                <a:off x="4404393"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39" name="Google Shape;1639;p22"/>
              <p:cNvSpPr/>
              <p:nvPr/>
            </p:nvSpPr>
            <p:spPr>
              <a:xfrm>
                <a:off x="4582417"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0" name="Google Shape;1640;p22"/>
              <p:cNvSpPr/>
              <p:nvPr/>
            </p:nvSpPr>
            <p:spPr>
              <a:xfrm>
                <a:off x="4760441"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1" name="Google Shape;1641;p22"/>
              <p:cNvSpPr/>
              <p:nvPr/>
            </p:nvSpPr>
            <p:spPr>
              <a:xfrm>
                <a:off x="4938465"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2" name="Google Shape;1642;p22"/>
              <p:cNvSpPr/>
              <p:nvPr/>
            </p:nvSpPr>
            <p:spPr>
              <a:xfrm>
                <a:off x="5116489"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3" name="Google Shape;1643;p22"/>
              <p:cNvSpPr/>
              <p:nvPr/>
            </p:nvSpPr>
            <p:spPr>
              <a:xfrm>
                <a:off x="529451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4" name="Google Shape;1644;p22"/>
              <p:cNvSpPr/>
              <p:nvPr/>
            </p:nvSpPr>
            <p:spPr>
              <a:xfrm>
                <a:off x="547253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5" name="Google Shape;1645;p22"/>
              <p:cNvSpPr/>
              <p:nvPr/>
            </p:nvSpPr>
            <p:spPr>
              <a:xfrm>
                <a:off x="387032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6" name="Google Shape;1646;p22"/>
              <p:cNvSpPr/>
              <p:nvPr/>
            </p:nvSpPr>
            <p:spPr>
              <a:xfrm>
                <a:off x="404834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7" name="Google Shape;1647;p22"/>
              <p:cNvSpPr/>
              <p:nvPr/>
            </p:nvSpPr>
            <p:spPr>
              <a:xfrm>
                <a:off x="4226370"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8" name="Google Shape;1648;p22"/>
              <p:cNvSpPr/>
              <p:nvPr/>
            </p:nvSpPr>
            <p:spPr>
              <a:xfrm>
                <a:off x="4404393"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49" name="Google Shape;1649;p22"/>
              <p:cNvSpPr/>
              <p:nvPr/>
            </p:nvSpPr>
            <p:spPr>
              <a:xfrm>
                <a:off x="4582417"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0" name="Google Shape;1650;p22"/>
              <p:cNvSpPr/>
              <p:nvPr/>
            </p:nvSpPr>
            <p:spPr>
              <a:xfrm>
                <a:off x="4760441"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1" name="Google Shape;1651;p22"/>
              <p:cNvSpPr/>
              <p:nvPr/>
            </p:nvSpPr>
            <p:spPr>
              <a:xfrm>
                <a:off x="4938465"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2" name="Google Shape;1652;p22"/>
              <p:cNvSpPr/>
              <p:nvPr/>
            </p:nvSpPr>
            <p:spPr>
              <a:xfrm>
                <a:off x="5116489"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3" name="Google Shape;1653;p22"/>
              <p:cNvSpPr/>
              <p:nvPr/>
            </p:nvSpPr>
            <p:spPr>
              <a:xfrm>
                <a:off x="529451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4" name="Google Shape;1654;p22"/>
              <p:cNvSpPr/>
              <p:nvPr/>
            </p:nvSpPr>
            <p:spPr>
              <a:xfrm>
                <a:off x="547253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5" name="Google Shape;1655;p22"/>
              <p:cNvSpPr/>
              <p:nvPr/>
            </p:nvSpPr>
            <p:spPr>
              <a:xfrm>
                <a:off x="387032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6" name="Google Shape;1656;p22"/>
              <p:cNvSpPr/>
              <p:nvPr/>
            </p:nvSpPr>
            <p:spPr>
              <a:xfrm>
                <a:off x="404834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7" name="Google Shape;1657;p22"/>
              <p:cNvSpPr/>
              <p:nvPr/>
            </p:nvSpPr>
            <p:spPr>
              <a:xfrm>
                <a:off x="4226370"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8" name="Google Shape;1658;p22"/>
              <p:cNvSpPr/>
              <p:nvPr/>
            </p:nvSpPr>
            <p:spPr>
              <a:xfrm>
                <a:off x="4404393"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59" name="Google Shape;1659;p22"/>
              <p:cNvSpPr/>
              <p:nvPr/>
            </p:nvSpPr>
            <p:spPr>
              <a:xfrm>
                <a:off x="4582417"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0" name="Google Shape;1660;p22"/>
              <p:cNvSpPr/>
              <p:nvPr/>
            </p:nvSpPr>
            <p:spPr>
              <a:xfrm>
                <a:off x="4760441"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1" name="Google Shape;1661;p22"/>
              <p:cNvSpPr/>
              <p:nvPr/>
            </p:nvSpPr>
            <p:spPr>
              <a:xfrm>
                <a:off x="4938465"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2" name="Google Shape;1662;p22"/>
              <p:cNvSpPr/>
              <p:nvPr/>
            </p:nvSpPr>
            <p:spPr>
              <a:xfrm>
                <a:off x="5116489"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3" name="Google Shape;1663;p22"/>
              <p:cNvSpPr/>
              <p:nvPr/>
            </p:nvSpPr>
            <p:spPr>
              <a:xfrm>
                <a:off x="529451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4" name="Google Shape;1664;p22"/>
              <p:cNvSpPr/>
              <p:nvPr/>
            </p:nvSpPr>
            <p:spPr>
              <a:xfrm>
                <a:off x="547253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5" name="Google Shape;1665;p22"/>
              <p:cNvSpPr/>
              <p:nvPr/>
            </p:nvSpPr>
            <p:spPr>
              <a:xfrm>
                <a:off x="387032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6" name="Google Shape;1666;p22"/>
              <p:cNvSpPr/>
              <p:nvPr/>
            </p:nvSpPr>
            <p:spPr>
              <a:xfrm>
                <a:off x="404834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667" name="Google Shape;1667;p22"/>
            <p:cNvGrpSpPr/>
            <p:nvPr/>
          </p:nvGrpSpPr>
          <p:grpSpPr>
            <a:xfrm>
              <a:off x="3870322" y="2761335"/>
              <a:ext cx="1720576" cy="405561"/>
              <a:chOff x="3870322" y="2732460"/>
              <a:chExt cx="1720576" cy="405561"/>
            </a:xfrm>
          </p:grpSpPr>
          <p:sp>
            <p:nvSpPr>
              <p:cNvPr id="1668" name="Google Shape;1668;p22"/>
              <p:cNvSpPr/>
              <p:nvPr/>
            </p:nvSpPr>
            <p:spPr>
              <a:xfrm>
                <a:off x="4226370"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69" name="Google Shape;1669;p22"/>
              <p:cNvSpPr/>
              <p:nvPr/>
            </p:nvSpPr>
            <p:spPr>
              <a:xfrm>
                <a:off x="4404393"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0" name="Google Shape;1670;p22"/>
              <p:cNvSpPr/>
              <p:nvPr/>
            </p:nvSpPr>
            <p:spPr>
              <a:xfrm>
                <a:off x="4582417"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1" name="Google Shape;1671;p22"/>
              <p:cNvSpPr/>
              <p:nvPr/>
            </p:nvSpPr>
            <p:spPr>
              <a:xfrm>
                <a:off x="4760441"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2" name="Google Shape;1672;p22"/>
              <p:cNvSpPr/>
              <p:nvPr/>
            </p:nvSpPr>
            <p:spPr>
              <a:xfrm>
                <a:off x="4938465"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3" name="Google Shape;1673;p22"/>
              <p:cNvSpPr/>
              <p:nvPr/>
            </p:nvSpPr>
            <p:spPr>
              <a:xfrm>
                <a:off x="5116489"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4" name="Google Shape;1674;p22"/>
              <p:cNvSpPr/>
              <p:nvPr/>
            </p:nvSpPr>
            <p:spPr>
              <a:xfrm>
                <a:off x="529451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5" name="Google Shape;1675;p22"/>
              <p:cNvSpPr/>
              <p:nvPr/>
            </p:nvSpPr>
            <p:spPr>
              <a:xfrm>
                <a:off x="547253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6" name="Google Shape;1676;p22"/>
              <p:cNvSpPr/>
              <p:nvPr/>
            </p:nvSpPr>
            <p:spPr>
              <a:xfrm>
                <a:off x="387032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7" name="Google Shape;1677;p22"/>
              <p:cNvSpPr/>
              <p:nvPr/>
            </p:nvSpPr>
            <p:spPr>
              <a:xfrm>
                <a:off x="404834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8" name="Google Shape;1678;p22"/>
              <p:cNvSpPr/>
              <p:nvPr/>
            </p:nvSpPr>
            <p:spPr>
              <a:xfrm>
                <a:off x="4226370"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79" name="Google Shape;1679;p22"/>
              <p:cNvSpPr/>
              <p:nvPr/>
            </p:nvSpPr>
            <p:spPr>
              <a:xfrm>
                <a:off x="4404393"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0" name="Google Shape;1680;p22"/>
              <p:cNvSpPr/>
              <p:nvPr/>
            </p:nvSpPr>
            <p:spPr>
              <a:xfrm>
                <a:off x="4582417"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1" name="Google Shape;1681;p22"/>
              <p:cNvSpPr/>
              <p:nvPr/>
            </p:nvSpPr>
            <p:spPr>
              <a:xfrm>
                <a:off x="4760441"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2" name="Google Shape;1682;p22"/>
              <p:cNvSpPr/>
              <p:nvPr/>
            </p:nvSpPr>
            <p:spPr>
              <a:xfrm>
                <a:off x="4938465"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3" name="Google Shape;1683;p22"/>
              <p:cNvSpPr/>
              <p:nvPr/>
            </p:nvSpPr>
            <p:spPr>
              <a:xfrm>
                <a:off x="5116489"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4" name="Google Shape;1684;p22"/>
              <p:cNvSpPr/>
              <p:nvPr/>
            </p:nvSpPr>
            <p:spPr>
              <a:xfrm>
                <a:off x="529451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5" name="Google Shape;1685;p22"/>
              <p:cNvSpPr/>
              <p:nvPr/>
            </p:nvSpPr>
            <p:spPr>
              <a:xfrm>
                <a:off x="547253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686" name="Google Shape;1686;p22"/>
            <p:cNvGrpSpPr/>
            <p:nvPr/>
          </p:nvGrpSpPr>
          <p:grpSpPr>
            <a:xfrm>
              <a:off x="1139542" y="3018983"/>
              <a:ext cx="1720576" cy="2209097"/>
              <a:chOff x="3870322" y="2990108"/>
              <a:chExt cx="1720576" cy="2209097"/>
            </a:xfrm>
          </p:grpSpPr>
          <p:sp>
            <p:nvSpPr>
              <p:cNvPr id="1687" name="Google Shape;1687;p22"/>
              <p:cNvSpPr/>
              <p:nvPr/>
            </p:nvSpPr>
            <p:spPr>
              <a:xfrm>
                <a:off x="387032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8" name="Google Shape;1688;p22"/>
              <p:cNvSpPr/>
              <p:nvPr/>
            </p:nvSpPr>
            <p:spPr>
              <a:xfrm>
                <a:off x="404834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89" name="Google Shape;1689;p22"/>
              <p:cNvSpPr/>
              <p:nvPr/>
            </p:nvSpPr>
            <p:spPr>
              <a:xfrm>
                <a:off x="4226370"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0" name="Google Shape;1690;p22"/>
              <p:cNvSpPr/>
              <p:nvPr/>
            </p:nvSpPr>
            <p:spPr>
              <a:xfrm>
                <a:off x="4404393"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1" name="Google Shape;1691;p22"/>
              <p:cNvSpPr/>
              <p:nvPr/>
            </p:nvSpPr>
            <p:spPr>
              <a:xfrm>
                <a:off x="4582417"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2" name="Google Shape;1692;p22"/>
              <p:cNvSpPr/>
              <p:nvPr/>
            </p:nvSpPr>
            <p:spPr>
              <a:xfrm>
                <a:off x="4760441"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3" name="Google Shape;1693;p22"/>
              <p:cNvSpPr/>
              <p:nvPr/>
            </p:nvSpPr>
            <p:spPr>
              <a:xfrm>
                <a:off x="4938465"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4" name="Google Shape;1694;p22"/>
              <p:cNvSpPr/>
              <p:nvPr/>
            </p:nvSpPr>
            <p:spPr>
              <a:xfrm>
                <a:off x="5116489"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5" name="Google Shape;1695;p22"/>
              <p:cNvSpPr/>
              <p:nvPr/>
            </p:nvSpPr>
            <p:spPr>
              <a:xfrm>
                <a:off x="529451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6" name="Google Shape;1696;p22"/>
              <p:cNvSpPr/>
              <p:nvPr/>
            </p:nvSpPr>
            <p:spPr>
              <a:xfrm>
                <a:off x="547253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7" name="Google Shape;1697;p22"/>
              <p:cNvSpPr/>
              <p:nvPr/>
            </p:nvSpPr>
            <p:spPr>
              <a:xfrm>
                <a:off x="387032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8" name="Google Shape;1698;p22"/>
              <p:cNvSpPr/>
              <p:nvPr/>
            </p:nvSpPr>
            <p:spPr>
              <a:xfrm>
                <a:off x="404834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99" name="Google Shape;1699;p22"/>
              <p:cNvSpPr/>
              <p:nvPr/>
            </p:nvSpPr>
            <p:spPr>
              <a:xfrm>
                <a:off x="4226370"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0" name="Google Shape;1700;p22"/>
              <p:cNvSpPr/>
              <p:nvPr/>
            </p:nvSpPr>
            <p:spPr>
              <a:xfrm>
                <a:off x="4404393"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1" name="Google Shape;1701;p22"/>
              <p:cNvSpPr/>
              <p:nvPr/>
            </p:nvSpPr>
            <p:spPr>
              <a:xfrm>
                <a:off x="4582417"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2" name="Google Shape;1702;p22"/>
              <p:cNvSpPr/>
              <p:nvPr/>
            </p:nvSpPr>
            <p:spPr>
              <a:xfrm>
                <a:off x="4760441"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3" name="Google Shape;1703;p22"/>
              <p:cNvSpPr/>
              <p:nvPr/>
            </p:nvSpPr>
            <p:spPr>
              <a:xfrm>
                <a:off x="4938465"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4" name="Google Shape;1704;p22"/>
              <p:cNvSpPr/>
              <p:nvPr/>
            </p:nvSpPr>
            <p:spPr>
              <a:xfrm>
                <a:off x="5116489"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5" name="Google Shape;1705;p22"/>
              <p:cNvSpPr/>
              <p:nvPr/>
            </p:nvSpPr>
            <p:spPr>
              <a:xfrm>
                <a:off x="529451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6" name="Google Shape;1706;p22"/>
              <p:cNvSpPr/>
              <p:nvPr/>
            </p:nvSpPr>
            <p:spPr>
              <a:xfrm>
                <a:off x="547253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7" name="Google Shape;1707;p22"/>
              <p:cNvSpPr/>
              <p:nvPr/>
            </p:nvSpPr>
            <p:spPr>
              <a:xfrm>
                <a:off x="387032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8" name="Google Shape;1708;p22"/>
              <p:cNvSpPr/>
              <p:nvPr/>
            </p:nvSpPr>
            <p:spPr>
              <a:xfrm>
                <a:off x="404834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09" name="Google Shape;1709;p22"/>
              <p:cNvSpPr/>
              <p:nvPr/>
            </p:nvSpPr>
            <p:spPr>
              <a:xfrm>
                <a:off x="4226370"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0" name="Google Shape;1710;p22"/>
              <p:cNvSpPr/>
              <p:nvPr/>
            </p:nvSpPr>
            <p:spPr>
              <a:xfrm>
                <a:off x="4404393"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1" name="Google Shape;1711;p22"/>
              <p:cNvSpPr/>
              <p:nvPr/>
            </p:nvSpPr>
            <p:spPr>
              <a:xfrm>
                <a:off x="4582417"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2" name="Google Shape;1712;p22"/>
              <p:cNvSpPr/>
              <p:nvPr/>
            </p:nvSpPr>
            <p:spPr>
              <a:xfrm>
                <a:off x="4760441"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3" name="Google Shape;1713;p22"/>
              <p:cNvSpPr/>
              <p:nvPr/>
            </p:nvSpPr>
            <p:spPr>
              <a:xfrm>
                <a:off x="4938465"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4" name="Google Shape;1714;p22"/>
              <p:cNvSpPr/>
              <p:nvPr/>
            </p:nvSpPr>
            <p:spPr>
              <a:xfrm>
                <a:off x="5116489"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5" name="Google Shape;1715;p22"/>
              <p:cNvSpPr/>
              <p:nvPr/>
            </p:nvSpPr>
            <p:spPr>
              <a:xfrm>
                <a:off x="529451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6" name="Google Shape;1716;p22"/>
              <p:cNvSpPr/>
              <p:nvPr/>
            </p:nvSpPr>
            <p:spPr>
              <a:xfrm>
                <a:off x="547253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7" name="Google Shape;1717;p22"/>
              <p:cNvSpPr/>
              <p:nvPr/>
            </p:nvSpPr>
            <p:spPr>
              <a:xfrm>
                <a:off x="387032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8" name="Google Shape;1718;p22"/>
              <p:cNvSpPr/>
              <p:nvPr/>
            </p:nvSpPr>
            <p:spPr>
              <a:xfrm>
                <a:off x="404834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19" name="Google Shape;1719;p22"/>
              <p:cNvSpPr/>
              <p:nvPr/>
            </p:nvSpPr>
            <p:spPr>
              <a:xfrm>
                <a:off x="4226370"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0" name="Google Shape;1720;p22"/>
              <p:cNvSpPr/>
              <p:nvPr/>
            </p:nvSpPr>
            <p:spPr>
              <a:xfrm>
                <a:off x="4404393"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1" name="Google Shape;1721;p22"/>
              <p:cNvSpPr/>
              <p:nvPr/>
            </p:nvSpPr>
            <p:spPr>
              <a:xfrm>
                <a:off x="4582417"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2" name="Google Shape;1722;p22"/>
              <p:cNvSpPr/>
              <p:nvPr/>
            </p:nvSpPr>
            <p:spPr>
              <a:xfrm>
                <a:off x="4760441"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3" name="Google Shape;1723;p22"/>
              <p:cNvSpPr/>
              <p:nvPr/>
            </p:nvSpPr>
            <p:spPr>
              <a:xfrm>
                <a:off x="4938465"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4" name="Google Shape;1724;p22"/>
              <p:cNvSpPr/>
              <p:nvPr/>
            </p:nvSpPr>
            <p:spPr>
              <a:xfrm>
                <a:off x="5116489"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5" name="Google Shape;1725;p22"/>
              <p:cNvSpPr/>
              <p:nvPr/>
            </p:nvSpPr>
            <p:spPr>
              <a:xfrm>
                <a:off x="529451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6" name="Google Shape;1726;p22"/>
              <p:cNvSpPr/>
              <p:nvPr/>
            </p:nvSpPr>
            <p:spPr>
              <a:xfrm>
                <a:off x="547253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7" name="Google Shape;1727;p22"/>
              <p:cNvSpPr/>
              <p:nvPr/>
            </p:nvSpPr>
            <p:spPr>
              <a:xfrm>
                <a:off x="387032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8" name="Google Shape;1728;p22"/>
              <p:cNvSpPr/>
              <p:nvPr/>
            </p:nvSpPr>
            <p:spPr>
              <a:xfrm>
                <a:off x="404834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29" name="Google Shape;1729;p22"/>
              <p:cNvSpPr/>
              <p:nvPr/>
            </p:nvSpPr>
            <p:spPr>
              <a:xfrm>
                <a:off x="4226370"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0" name="Google Shape;1730;p22"/>
              <p:cNvSpPr/>
              <p:nvPr/>
            </p:nvSpPr>
            <p:spPr>
              <a:xfrm>
                <a:off x="4404393"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1" name="Google Shape;1731;p22"/>
              <p:cNvSpPr/>
              <p:nvPr/>
            </p:nvSpPr>
            <p:spPr>
              <a:xfrm>
                <a:off x="4582417"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2" name="Google Shape;1732;p22"/>
              <p:cNvSpPr/>
              <p:nvPr/>
            </p:nvSpPr>
            <p:spPr>
              <a:xfrm>
                <a:off x="4760441"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3" name="Google Shape;1733;p22"/>
              <p:cNvSpPr/>
              <p:nvPr/>
            </p:nvSpPr>
            <p:spPr>
              <a:xfrm>
                <a:off x="4938465"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4" name="Google Shape;1734;p22"/>
              <p:cNvSpPr/>
              <p:nvPr/>
            </p:nvSpPr>
            <p:spPr>
              <a:xfrm>
                <a:off x="5116489"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5" name="Google Shape;1735;p22"/>
              <p:cNvSpPr/>
              <p:nvPr/>
            </p:nvSpPr>
            <p:spPr>
              <a:xfrm>
                <a:off x="529451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6" name="Google Shape;1736;p22"/>
              <p:cNvSpPr/>
              <p:nvPr/>
            </p:nvSpPr>
            <p:spPr>
              <a:xfrm>
                <a:off x="547253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7" name="Google Shape;1737;p22"/>
              <p:cNvSpPr/>
              <p:nvPr/>
            </p:nvSpPr>
            <p:spPr>
              <a:xfrm>
                <a:off x="387032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8" name="Google Shape;1738;p22"/>
              <p:cNvSpPr/>
              <p:nvPr/>
            </p:nvSpPr>
            <p:spPr>
              <a:xfrm>
                <a:off x="404834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39" name="Google Shape;1739;p22"/>
              <p:cNvSpPr/>
              <p:nvPr/>
            </p:nvSpPr>
            <p:spPr>
              <a:xfrm>
                <a:off x="4226370"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0" name="Google Shape;1740;p22"/>
              <p:cNvSpPr/>
              <p:nvPr/>
            </p:nvSpPr>
            <p:spPr>
              <a:xfrm>
                <a:off x="4404393"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1" name="Google Shape;1741;p22"/>
              <p:cNvSpPr/>
              <p:nvPr/>
            </p:nvSpPr>
            <p:spPr>
              <a:xfrm>
                <a:off x="4582417"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2" name="Google Shape;1742;p22"/>
              <p:cNvSpPr/>
              <p:nvPr/>
            </p:nvSpPr>
            <p:spPr>
              <a:xfrm>
                <a:off x="4760441"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3" name="Google Shape;1743;p22"/>
              <p:cNvSpPr/>
              <p:nvPr/>
            </p:nvSpPr>
            <p:spPr>
              <a:xfrm>
                <a:off x="4938465"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4" name="Google Shape;1744;p22"/>
              <p:cNvSpPr/>
              <p:nvPr/>
            </p:nvSpPr>
            <p:spPr>
              <a:xfrm>
                <a:off x="5116489"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5" name="Google Shape;1745;p22"/>
              <p:cNvSpPr/>
              <p:nvPr/>
            </p:nvSpPr>
            <p:spPr>
              <a:xfrm>
                <a:off x="529451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6" name="Google Shape;1746;p22"/>
              <p:cNvSpPr/>
              <p:nvPr/>
            </p:nvSpPr>
            <p:spPr>
              <a:xfrm>
                <a:off x="547253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7" name="Google Shape;1747;p22"/>
              <p:cNvSpPr/>
              <p:nvPr/>
            </p:nvSpPr>
            <p:spPr>
              <a:xfrm>
                <a:off x="387032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8" name="Google Shape;1748;p22"/>
              <p:cNvSpPr/>
              <p:nvPr/>
            </p:nvSpPr>
            <p:spPr>
              <a:xfrm>
                <a:off x="404834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9" name="Google Shape;1749;p22"/>
              <p:cNvSpPr/>
              <p:nvPr/>
            </p:nvSpPr>
            <p:spPr>
              <a:xfrm>
                <a:off x="4226370"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0" name="Google Shape;1750;p22"/>
              <p:cNvSpPr/>
              <p:nvPr/>
            </p:nvSpPr>
            <p:spPr>
              <a:xfrm>
                <a:off x="4404393"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1" name="Google Shape;1751;p22"/>
              <p:cNvSpPr/>
              <p:nvPr/>
            </p:nvSpPr>
            <p:spPr>
              <a:xfrm>
                <a:off x="4582417"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2" name="Google Shape;1752;p22"/>
              <p:cNvSpPr/>
              <p:nvPr/>
            </p:nvSpPr>
            <p:spPr>
              <a:xfrm>
                <a:off x="4760441"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3" name="Google Shape;1753;p22"/>
              <p:cNvSpPr/>
              <p:nvPr/>
            </p:nvSpPr>
            <p:spPr>
              <a:xfrm>
                <a:off x="4938465"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4" name="Google Shape;1754;p22"/>
              <p:cNvSpPr/>
              <p:nvPr/>
            </p:nvSpPr>
            <p:spPr>
              <a:xfrm>
                <a:off x="5116489"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5" name="Google Shape;1755;p22"/>
              <p:cNvSpPr/>
              <p:nvPr/>
            </p:nvSpPr>
            <p:spPr>
              <a:xfrm>
                <a:off x="529451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6" name="Google Shape;1756;p22"/>
              <p:cNvSpPr/>
              <p:nvPr/>
            </p:nvSpPr>
            <p:spPr>
              <a:xfrm>
                <a:off x="547253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7" name="Google Shape;1757;p22"/>
              <p:cNvSpPr/>
              <p:nvPr/>
            </p:nvSpPr>
            <p:spPr>
              <a:xfrm>
                <a:off x="387032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8" name="Google Shape;1758;p22"/>
              <p:cNvSpPr/>
              <p:nvPr/>
            </p:nvSpPr>
            <p:spPr>
              <a:xfrm>
                <a:off x="404834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9" name="Google Shape;1759;p22"/>
              <p:cNvSpPr/>
              <p:nvPr/>
            </p:nvSpPr>
            <p:spPr>
              <a:xfrm>
                <a:off x="4226370"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0" name="Google Shape;1760;p22"/>
              <p:cNvSpPr/>
              <p:nvPr/>
            </p:nvSpPr>
            <p:spPr>
              <a:xfrm>
                <a:off x="4404393"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1" name="Google Shape;1761;p22"/>
              <p:cNvSpPr/>
              <p:nvPr/>
            </p:nvSpPr>
            <p:spPr>
              <a:xfrm>
                <a:off x="4582417"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2" name="Google Shape;1762;p22"/>
              <p:cNvSpPr/>
              <p:nvPr/>
            </p:nvSpPr>
            <p:spPr>
              <a:xfrm>
                <a:off x="4760441"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3" name="Google Shape;1763;p22"/>
              <p:cNvSpPr/>
              <p:nvPr/>
            </p:nvSpPr>
            <p:spPr>
              <a:xfrm>
                <a:off x="4938465"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4" name="Google Shape;1764;p22"/>
              <p:cNvSpPr/>
              <p:nvPr/>
            </p:nvSpPr>
            <p:spPr>
              <a:xfrm>
                <a:off x="5116489"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5" name="Google Shape;1765;p22"/>
              <p:cNvSpPr/>
              <p:nvPr/>
            </p:nvSpPr>
            <p:spPr>
              <a:xfrm>
                <a:off x="529451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6" name="Google Shape;1766;p22"/>
              <p:cNvSpPr/>
              <p:nvPr/>
            </p:nvSpPr>
            <p:spPr>
              <a:xfrm>
                <a:off x="547253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7" name="Google Shape;1767;p22"/>
              <p:cNvSpPr/>
              <p:nvPr/>
            </p:nvSpPr>
            <p:spPr>
              <a:xfrm>
                <a:off x="387032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8" name="Google Shape;1768;p22"/>
              <p:cNvSpPr/>
              <p:nvPr/>
            </p:nvSpPr>
            <p:spPr>
              <a:xfrm>
                <a:off x="404834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9" name="Google Shape;1769;p22"/>
              <p:cNvSpPr/>
              <p:nvPr/>
            </p:nvSpPr>
            <p:spPr>
              <a:xfrm>
                <a:off x="4226370"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0" name="Google Shape;1770;p22"/>
              <p:cNvSpPr/>
              <p:nvPr/>
            </p:nvSpPr>
            <p:spPr>
              <a:xfrm>
                <a:off x="4404393"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1" name="Google Shape;1771;p22"/>
              <p:cNvSpPr/>
              <p:nvPr/>
            </p:nvSpPr>
            <p:spPr>
              <a:xfrm>
                <a:off x="4582417"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2" name="Google Shape;1772;p22"/>
              <p:cNvSpPr/>
              <p:nvPr/>
            </p:nvSpPr>
            <p:spPr>
              <a:xfrm>
                <a:off x="4760441"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773" name="Google Shape;1773;p22"/>
            <p:cNvGrpSpPr/>
            <p:nvPr/>
          </p:nvGrpSpPr>
          <p:grpSpPr>
            <a:xfrm>
              <a:off x="1139542" y="2761335"/>
              <a:ext cx="1720576" cy="405561"/>
              <a:chOff x="3870322" y="2732460"/>
              <a:chExt cx="1720576" cy="405561"/>
            </a:xfrm>
          </p:grpSpPr>
          <p:sp>
            <p:nvSpPr>
              <p:cNvPr id="1774" name="Google Shape;1774;p22"/>
              <p:cNvSpPr/>
              <p:nvPr/>
            </p:nvSpPr>
            <p:spPr>
              <a:xfrm>
                <a:off x="4938465"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5" name="Google Shape;1775;p22"/>
              <p:cNvSpPr/>
              <p:nvPr/>
            </p:nvSpPr>
            <p:spPr>
              <a:xfrm>
                <a:off x="5116489"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6" name="Google Shape;1776;p22"/>
              <p:cNvSpPr/>
              <p:nvPr/>
            </p:nvSpPr>
            <p:spPr>
              <a:xfrm>
                <a:off x="529451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7" name="Google Shape;1777;p22"/>
              <p:cNvSpPr/>
              <p:nvPr/>
            </p:nvSpPr>
            <p:spPr>
              <a:xfrm>
                <a:off x="547253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8" name="Google Shape;1778;p22"/>
              <p:cNvSpPr/>
              <p:nvPr/>
            </p:nvSpPr>
            <p:spPr>
              <a:xfrm>
                <a:off x="387032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9" name="Google Shape;1779;p22"/>
              <p:cNvSpPr/>
              <p:nvPr/>
            </p:nvSpPr>
            <p:spPr>
              <a:xfrm>
                <a:off x="404834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0" name="Google Shape;1780;p22"/>
              <p:cNvSpPr/>
              <p:nvPr/>
            </p:nvSpPr>
            <p:spPr>
              <a:xfrm>
                <a:off x="4226370"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1" name="Google Shape;1781;p22"/>
              <p:cNvSpPr/>
              <p:nvPr/>
            </p:nvSpPr>
            <p:spPr>
              <a:xfrm>
                <a:off x="4404393"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2" name="Google Shape;1782;p22"/>
              <p:cNvSpPr/>
              <p:nvPr/>
            </p:nvSpPr>
            <p:spPr>
              <a:xfrm>
                <a:off x="4582417"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3" name="Google Shape;1783;p22"/>
              <p:cNvSpPr/>
              <p:nvPr/>
            </p:nvSpPr>
            <p:spPr>
              <a:xfrm>
                <a:off x="4760441"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4" name="Google Shape;1784;p22"/>
              <p:cNvSpPr/>
              <p:nvPr/>
            </p:nvSpPr>
            <p:spPr>
              <a:xfrm>
                <a:off x="4938465"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5" name="Google Shape;1785;p22"/>
              <p:cNvSpPr/>
              <p:nvPr/>
            </p:nvSpPr>
            <p:spPr>
              <a:xfrm>
                <a:off x="5116489"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6" name="Google Shape;1786;p22"/>
              <p:cNvSpPr/>
              <p:nvPr/>
            </p:nvSpPr>
            <p:spPr>
              <a:xfrm>
                <a:off x="529451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87" name="Google Shape;1787;p22"/>
              <p:cNvSpPr/>
              <p:nvPr/>
            </p:nvSpPr>
            <p:spPr>
              <a:xfrm>
                <a:off x="547253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788" name="Google Shape;1788;p22"/>
            <p:cNvGrpSpPr/>
            <p:nvPr/>
          </p:nvGrpSpPr>
          <p:grpSpPr>
            <a:xfrm>
              <a:off x="6601103" y="3276631"/>
              <a:ext cx="1720576" cy="1951449"/>
              <a:chOff x="6601103" y="3247756"/>
              <a:chExt cx="1720576" cy="1951449"/>
            </a:xfrm>
          </p:grpSpPr>
          <p:sp>
            <p:nvSpPr>
              <p:cNvPr id="1789" name="Google Shape;1789;p22"/>
              <p:cNvSpPr/>
              <p:nvPr/>
            </p:nvSpPr>
            <p:spPr>
              <a:xfrm>
                <a:off x="6601103"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0" name="Google Shape;1790;p22"/>
              <p:cNvSpPr/>
              <p:nvPr/>
            </p:nvSpPr>
            <p:spPr>
              <a:xfrm>
                <a:off x="6779127"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1" name="Google Shape;1791;p22"/>
              <p:cNvSpPr/>
              <p:nvPr/>
            </p:nvSpPr>
            <p:spPr>
              <a:xfrm>
                <a:off x="6957151"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2" name="Google Shape;1792;p22"/>
              <p:cNvSpPr/>
              <p:nvPr/>
            </p:nvSpPr>
            <p:spPr>
              <a:xfrm>
                <a:off x="7135174"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3" name="Google Shape;1793;p22"/>
              <p:cNvSpPr/>
              <p:nvPr/>
            </p:nvSpPr>
            <p:spPr>
              <a:xfrm>
                <a:off x="7313198"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4" name="Google Shape;1794;p22"/>
              <p:cNvSpPr/>
              <p:nvPr/>
            </p:nvSpPr>
            <p:spPr>
              <a:xfrm>
                <a:off x="749122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5" name="Google Shape;1795;p22"/>
              <p:cNvSpPr/>
              <p:nvPr/>
            </p:nvSpPr>
            <p:spPr>
              <a:xfrm>
                <a:off x="766924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6" name="Google Shape;1796;p22"/>
              <p:cNvSpPr/>
              <p:nvPr/>
            </p:nvSpPr>
            <p:spPr>
              <a:xfrm>
                <a:off x="7847270"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7" name="Google Shape;1797;p22"/>
              <p:cNvSpPr/>
              <p:nvPr/>
            </p:nvSpPr>
            <p:spPr>
              <a:xfrm>
                <a:off x="8025293"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8" name="Google Shape;1798;p22"/>
              <p:cNvSpPr/>
              <p:nvPr/>
            </p:nvSpPr>
            <p:spPr>
              <a:xfrm>
                <a:off x="8203317"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99" name="Google Shape;1799;p22"/>
              <p:cNvSpPr/>
              <p:nvPr/>
            </p:nvSpPr>
            <p:spPr>
              <a:xfrm>
                <a:off x="6601103"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0" name="Google Shape;1800;p22"/>
              <p:cNvSpPr/>
              <p:nvPr/>
            </p:nvSpPr>
            <p:spPr>
              <a:xfrm>
                <a:off x="6779127"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1" name="Google Shape;1801;p22"/>
              <p:cNvSpPr/>
              <p:nvPr/>
            </p:nvSpPr>
            <p:spPr>
              <a:xfrm>
                <a:off x="6957151"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2" name="Google Shape;1802;p22"/>
              <p:cNvSpPr/>
              <p:nvPr/>
            </p:nvSpPr>
            <p:spPr>
              <a:xfrm>
                <a:off x="7135174"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3" name="Google Shape;1803;p22"/>
              <p:cNvSpPr/>
              <p:nvPr/>
            </p:nvSpPr>
            <p:spPr>
              <a:xfrm>
                <a:off x="7313198"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4" name="Google Shape;1804;p22"/>
              <p:cNvSpPr/>
              <p:nvPr/>
            </p:nvSpPr>
            <p:spPr>
              <a:xfrm>
                <a:off x="749122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5" name="Google Shape;1805;p22"/>
              <p:cNvSpPr/>
              <p:nvPr/>
            </p:nvSpPr>
            <p:spPr>
              <a:xfrm>
                <a:off x="766924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6" name="Google Shape;1806;p22"/>
              <p:cNvSpPr/>
              <p:nvPr/>
            </p:nvSpPr>
            <p:spPr>
              <a:xfrm>
                <a:off x="7847270"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7" name="Google Shape;1807;p22"/>
              <p:cNvSpPr/>
              <p:nvPr/>
            </p:nvSpPr>
            <p:spPr>
              <a:xfrm>
                <a:off x="8025293"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8" name="Google Shape;1808;p22"/>
              <p:cNvSpPr/>
              <p:nvPr/>
            </p:nvSpPr>
            <p:spPr>
              <a:xfrm>
                <a:off x="8203317"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09" name="Google Shape;1809;p22"/>
              <p:cNvSpPr/>
              <p:nvPr/>
            </p:nvSpPr>
            <p:spPr>
              <a:xfrm>
                <a:off x="6601103"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0" name="Google Shape;1810;p22"/>
              <p:cNvSpPr/>
              <p:nvPr/>
            </p:nvSpPr>
            <p:spPr>
              <a:xfrm>
                <a:off x="6779127"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1" name="Google Shape;1811;p22"/>
              <p:cNvSpPr/>
              <p:nvPr/>
            </p:nvSpPr>
            <p:spPr>
              <a:xfrm>
                <a:off x="6957151"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2" name="Google Shape;1812;p22"/>
              <p:cNvSpPr/>
              <p:nvPr/>
            </p:nvSpPr>
            <p:spPr>
              <a:xfrm>
                <a:off x="7135174"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3" name="Google Shape;1813;p22"/>
              <p:cNvSpPr/>
              <p:nvPr/>
            </p:nvSpPr>
            <p:spPr>
              <a:xfrm>
                <a:off x="7313198"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4" name="Google Shape;1814;p22"/>
              <p:cNvSpPr/>
              <p:nvPr/>
            </p:nvSpPr>
            <p:spPr>
              <a:xfrm>
                <a:off x="749122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5" name="Google Shape;1815;p22"/>
              <p:cNvSpPr/>
              <p:nvPr/>
            </p:nvSpPr>
            <p:spPr>
              <a:xfrm>
                <a:off x="766924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6" name="Google Shape;1816;p22"/>
              <p:cNvSpPr/>
              <p:nvPr/>
            </p:nvSpPr>
            <p:spPr>
              <a:xfrm>
                <a:off x="7847270"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7" name="Google Shape;1817;p22"/>
              <p:cNvSpPr/>
              <p:nvPr/>
            </p:nvSpPr>
            <p:spPr>
              <a:xfrm>
                <a:off x="8025293"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8" name="Google Shape;1818;p22"/>
              <p:cNvSpPr/>
              <p:nvPr/>
            </p:nvSpPr>
            <p:spPr>
              <a:xfrm>
                <a:off x="8203317"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19" name="Google Shape;1819;p22"/>
              <p:cNvSpPr/>
              <p:nvPr/>
            </p:nvSpPr>
            <p:spPr>
              <a:xfrm>
                <a:off x="6601103"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0" name="Google Shape;1820;p22"/>
              <p:cNvSpPr/>
              <p:nvPr/>
            </p:nvSpPr>
            <p:spPr>
              <a:xfrm>
                <a:off x="6779127"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1" name="Google Shape;1821;p22"/>
              <p:cNvSpPr/>
              <p:nvPr/>
            </p:nvSpPr>
            <p:spPr>
              <a:xfrm>
                <a:off x="6957151"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2" name="Google Shape;1822;p22"/>
              <p:cNvSpPr/>
              <p:nvPr/>
            </p:nvSpPr>
            <p:spPr>
              <a:xfrm>
                <a:off x="7135174"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3" name="Google Shape;1823;p22"/>
              <p:cNvSpPr/>
              <p:nvPr/>
            </p:nvSpPr>
            <p:spPr>
              <a:xfrm>
                <a:off x="7313198"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4" name="Google Shape;1824;p22"/>
              <p:cNvSpPr/>
              <p:nvPr/>
            </p:nvSpPr>
            <p:spPr>
              <a:xfrm>
                <a:off x="749122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5" name="Google Shape;1825;p22"/>
              <p:cNvSpPr/>
              <p:nvPr/>
            </p:nvSpPr>
            <p:spPr>
              <a:xfrm>
                <a:off x="766924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6" name="Google Shape;1826;p22"/>
              <p:cNvSpPr/>
              <p:nvPr/>
            </p:nvSpPr>
            <p:spPr>
              <a:xfrm>
                <a:off x="7847270"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7" name="Google Shape;1827;p22"/>
              <p:cNvSpPr/>
              <p:nvPr/>
            </p:nvSpPr>
            <p:spPr>
              <a:xfrm>
                <a:off x="8025293"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8" name="Google Shape;1828;p22"/>
              <p:cNvSpPr/>
              <p:nvPr/>
            </p:nvSpPr>
            <p:spPr>
              <a:xfrm>
                <a:off x="8203317"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29" name="Google Shape;1829;p22"/>
              <p:cNvSpPr/>
              <p:nvPr/>
            </p:nvSpPr>
            <p:spPr>
              <a:xfrm>
                <a:off x="6601103"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0" name="Google Shape;1830;p22"/>
              <p:cNvSpPr/>
              <p:nvPr/>
            </p:nvSpPr>
            <p:spPr>
              <a:xfrm>
                <a:off x="6779127"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1" name="Google Shape;1831;p22"/>
              <p:cNvSpPr/>
              <p:nvPr/>
            </p:nvSpPr>
            <p:spPr>
              <a:xfrm>
                <a:off x="6957151"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2" name="Google Shape;1832;p22"/>
              <p:cNvSpPr/>
              <p:nvPr/>
            </p:nvSpPr>
            <p:spPr>
              <a:xfrm>
                <a:off x="7135174"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3" name="Google Shape;1833;p22"/>
              <p:cNvSpPr/>
              <p:nvPr/>
            </p:nvSpPr>
            <p:spPr>
              <a:xfrm>
                <a:off x="7313198"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4" name="Google Shape;1834;p22"/>
              <p:cNvSpPr/>
              <p:nvPr/>
            </p:nvSpPr>
            <p:spPr>
              <a:xfrm>
                <a:off x="749122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5" name="Google Shape;1835;p22"/>
              <p:cNvSpPr/>
              <p:nvPr/>
            </p:nvSpPr>
            <p:spPr>
              <a:xfrm>
                <a:off x="766924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6" name="Google Shape;1836;p22"/>
              <p:cNvSpPr/>
              <p:nvPr/>
            </p:nvSpPr>
            <p:spPr>
              <a:xfrm>
                <a:off x="7847270"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7" name="Google Shape;1837;p22"/>
              <p:cNvSpPr/>
              <p:nvPr/>
            </p:nvSpPr>
            <p:spPr>
              <a:xfrm>
                <a:off x="8025293"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8" name="Google Shape;1838;p22"/>
              <p:cNvSpPr/>
              <p:nvPr/>
            </p:nvSpPr>
            <p:spPr>
              <a:xfrm>
                <a:off x="8203317"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39" name="Google Shape;1839;p22"/>
              <p:cNvSpPr/>
              <p:nvPr/>
            </p:nvSpPr>
            <p:spPr>
              <a:xfrm>
                <a:off x="6601103"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0" name="Google Shape;1840;p22"/>
              <p:cNvSpPr/>
              <p:nvPr/>
            </p:nvSpPr>
            <p:spPr>
              <a:xfrm>
                <a:off x="6779127"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1" name="Google Shape;1841;p22"/>
              <p:cNvSpPr/>
              <p:nvPr/>
            </p:nvSpPr>
            <p:spPr>
              <a:xfrm>
                <a:off x="6957151"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2" name="Google Shape;1842;p22"/>
              <p:cNvSpPr/>
              <p:nvPr/>
            </p:nvSpPr>
            <p:spPr>
              <a:xfrm>
                <a:off x="7135174"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3" name="Google Shape;1843;p22"/>
              <p:cNvSpPr/>
              <p:nvPr/>
            </p:nvSpPr>
            <p:spPr>
              <a:xfrm>
                <a:off x="7313198"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4" name="Google Shape;1844;p22"/>
              <p:cNvSpPr/>
              <p:nvPr/>
            </p:nvSpPr>
            <p:spPr>
              <a:xfrm>
                <a:off x="749122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5" name="Google Shape;1845;p22"/>
              <p:cNvSpPr/>
              <p:nvPr/>
            </p:nvSpPr>
            <p:spPr>
              <a:xfrm>
                <a:off x="766924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6" name="Google Shape;1846;p22"/>
              <p:cNvSpPr/>
              <p:nvPr/>
            </p:nvSpPr>
            <p:spPr>
              <a:xfrm>
                <a:off x="7847270"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7" name="Google Shape;1847;p22"/>
              <p:cNvSpPr/>
              <p:nvPr/>
            </p:nvSpPr>
            <p:spPr>
              <a:xfrm>
                <a:off x="8025293"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8" name="Google Shape;1848;p22"/>
              <p:cNvSpPr/>
              <p:nvPr/>
            </p:nvSpPr>
            <p:spPr>
              <a:xfrm>
                <a:off x="8203317"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49" name="Google Shape;1849;p22"/>
              <p:cNvSpPr/>
              <p:nvPr/>
            </p:nvSpPr>
            <p:spPr>
              <a:xfrm>
                <a:off x="6601103"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0" name="Google Shape;1850;p22"/>
              <p:cNvSpPr/>
              <p:nvPr/>
            </p:nvSpPr>
            <p:spPr>
              <a:xfrm>
                <a:off x="6779127"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1" name="Google Shape;1851;p22"/>
              <p:cNvSpPr/>
              <p:nvPr/>
            </p:nvSpPr>
            <p:spPr>
              <a:xfrm>
                <a:off x="6957151"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2" name="Google Shape;1852;p22"/>
              <p:cNvSpPr/>
              <p:nvPr/>
            </p:nvSpPr>
            <p:spPr>
              <a:xfrm>
                <a:off x="7135174"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3" name="Google Shape;1853;p22"/>
              <p:cNvSpPr/>
              <p:nvPr/>
            </p:nvSpPr>
            <p:spPr>
              <a:xfrm>
                <a:off x="7313198"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4" name="Google Shape;1854;p22"/>
              <p:cNvSpPr/>
              <p:nvPr/>
            </p:nvSpPr>
            <p:spPr>
              <a:xfrm>
                <a:off x="749122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5" name="Google Shape;1855;p22"/>
              <p:cNvSpPr/>
              <p:nvPr/>
            </p:nvSpPr>
            <p:spPr>
              <a:xfrm>
                <a:off x="766924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6" name="Google Shape;1856;p22"/>
              <p:cNvSpPr/>
              <p:nvPr/>
            </p:nvSpPr>
            <p:spPr>
              <a:xfrm>
                <a:off x="7847270"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7" name="Google Shape;1857;p22"/>
              <p:cNvSpPr/>
              <p:nvPr/>
            </p:nvSpPr>
            <p:spPr>
              <a:xfrm>
                <a:off x="8025293"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8" name="Google Shape;1858;p22"/>
              <p:cNvSpPr/>
              <p:nvPr/>
            </p:nvSpPr>
            <p:spPr>
              <a:xfrm>
                <a:off x="8203317"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59" name="Google Shape;1859;p22"/>
              <p:cNvSpPr/>
              <p:nvPr/>
            </p:nvSpPr>
            <p:spPr>
              <a:xfrm>
                <a:off x="6601103"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0" name="Google Shape;1860;p22"/>
              <p:cNvSpPr/>
              <p:nvPr/>
            </p:nvSpPr>
            <p:spPr>
              <a:xfrm>
                <a:off x="6779127"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1" name="Google Shape;1861;p22"/>
              <p:cNvSpPr/>
              <p:nvPr/>
            </p:nvSpPr>
            <p:spPr>
              <a:xfrm>
                <a:off x="6957151"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2" name="Google Shape;1862;p22"/>
              <p:cNvSpPr/>
              <p:nvPr/>
            </p:nvSpPr>
            <p:spPr>
              <a:xfrm>
                <a:off x="7135174"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3" name="Google Shape;1863;p22"/>
              <p:cNvSpPr/>
              <p:nvPr/>
            </p:nvSpPr>
            <p:spPr>
              <a:xfrm>
                <a:off x="7313198"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4" name="Google Shape;1864;p22"/>
              <p:cNvSpPr/>
              <p:nvPr/>
            </p:nvSpPr>
            <p:spPr>
              <a:xfrm>
                <a:off x="749122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5" name="Google Shape;1865;p22"/>
              <p:cNvSpPr/>
              <p:nvPr/>
            </p:nvSpPr>
            <p:spPr>
              <a:xfrm>
                <a:off x="766924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6" name="Google Shape;1866;p22"/>
              <p:cNvSpPr/>
              <p:nvPr/>
            </p:nvSpPr>
            <p:spPr>
              <a:xfrm>
                <a:off x="7847270"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867" name="Google Shape;1867;p22"/>
            <p:cNvGrpSpPr/>
            <p:nvPr/>
          </p:nvGrpSpPr>
          <p:grpSpPr>
            <a:xfrm>
              <a:off x="6601103" y="2761335"/>
              <a:ext cx="1720576" cy="663209"/>
              <a:chOff x="6601103" y="2732460"/>
              <a:chExt cx="1720576" cy="663209"/>
            </a:xfrm>
          </p:grpSpPr>
          <p:sp>
            <p:nvSpPr>
              <p:cNvPr id="1868" name="Google Shape;1868;p22"/>
              <p:cNvSpPr/>
              <p:nvPr/>
            </p:nvSpPr>
            <p:spPr>
              <a:xfrm>
                <a:off x="8025293"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69" name="Google Shape;1869;p22"/>
              <p:cNvSpPr/>
              <p:nvPr/>
            </p:nvSpPr>
            <p:spPr>
              <a:xfrm>
                <a:off x="8203317"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0" name="Google Shape;1870;p22"/>
              <p:cNvSpPr/>
              <p:nvPr/>
            </p:nvSpPr>
            <p:spPr>
              <a:xfrm>
                <a:off x="6601103"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1" name="Google Shape;1871;p22"/>
              <p:cNvSpPr/>
              <p:nvPr/>
            </p:nvSpPr>
            <p:spPr>
              <a:xfrm>
                <a:off x="6779127"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2" name="Google Shape;1872;p22"/>
              <p:cNvSpPr/>
              <p:nvPr/>
            </p:nvSpPr>
            <p:spPr>
              <a:xfrm>
                <a:off x="6957151"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3" name="Google Shape;1873;p22"/>
              <p:cNvSpPr/>
              <p:nvPr/>
            </p:nvSpPr>
            <p:spPr>
              <a:xfrm>
                <a:off x="7135174"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4" name="Google Shape;1874;p22"/>
              <p:cNvSpPr/>
              <p:nvPr/>
            </p:nvSpPr>
            <p:spPr>
              <a:xfrm>
                <a:off x="7313198"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5" name="Google Shape;1875;p22"/>
              <p:cNvSpPr/>
              <p:nvPr/>
            </p:nvSpPr>
            <p:spPr>
              <a:xfrm>
                <a:off x="749122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6" name="Google Shape;1876;p22"/>
              <p:cNvSpPr/>
              <p:nvPr/>
            </p:nvSpPr>
            <p:spPr>
              <a:xfrm>
                <a:off x="766924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7" name="Google Shape;1877;p22"/>
              <p:cNvSpPr/>
              <p:nvPr/>
            </p:nvSpPr>
            <p:spPr>
              <a:xfrm>
                <a:off x="7847270"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8" name="Google Shape;1878;p22"/>
              <p:cNvSpPr/>
              <p:nvPr/>
            </p:nvSpPr>
            <p:spPr>
              <a:xfrm>
                <a:off x="8025293"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79" name="Google Shape;1879;p22"/>
              <p:cNvSpPr/>
              <p:nvPr/>
            </p:nvSpPr>
            <p:spPr>
              <a:xfrm>
                <a:off x="8203317"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0" name="Google Shape;1880;p22"/>
              <p:cNvSpPr/>
              <p:nvPr/>
            </p:nvSpPr>
            <p:spPr>
              <a:xfrm>
                <a:off x="6601103"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1" name="Google Shape;1881;p22"/>
              <p:cNvSpPr/>
              <p:nvPr/>
            </p:nvSpPr>
            <p:spPr>
              <a:xfrm>
                <a:off x="6779127"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2" name="Google Shape;1882;p22"/>
              <p:cNvSpPr/>
              <p:nvPr/>
            </p:nvSpPr>
            <p:spPr>
              <a:xfrm>
                <a:off x="6957151"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3" name="Google Shape;1883;p22"/>
              <p:cNvSpPr/>
              <p:nvPr/>
            </p:nvSpPr>
            <p:spPr>
              <a:xfrm>
                <a:off x="7135174"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4" name="Google Shape;1884;p22"/>
              <p:cNvSpPr/>
              <p:nvPr/>
            </p:nvSpPr>
            <p:spPr>
              <a:xfrm>
                <a:off x="7313198"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5" name="Google Shape;1885;p22"/>
              <p:cNvSpPr/>
              <p:nvPr/>
            </p:nvSpPr>
            <p:spPr>
              <a:xfrm>
                <a:off x="749122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6" name="Google Shape;1886;p22"/>
              <p:cNvSpPr/>
              <p:nvPr/>
            </p:nvSpPr>
            <p:spPr>
              <a:xfrm>
                <a:off x="766924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7" name="Google Shape;1887;p22"/>
              <p:cNvSpPr/>
              <p:nvPr/>
            </p:nvSpPr>
            <p:spPr>
              <a:xfrm>
                <a:off x="7847270"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8" name="Google Shape;1888;p22"/>
              <p:cNvSpPr/>
              <p:nvPr/>
            </p:nvSpPr>
            <p:spPr>
              <a:xfrm>
                <a:off x="8025293"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9" name="Google Shape;1889;p22"/>
              <p:cNvSpPr/>
              <p:nvPr/>
            </p:nvSpPr>
            <p:spPr>
              <a:xfrm>
                <a:off x="8203317"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890" name="Google Shape;1890;p22"/>
            <p:cNvGrpSpPr/>
            <p:nvPr/>
          </p:nvGrpSpPr>
          <p:grpSpPr>
            <a:xfrm>
              <a:off x="9331882" y="3276631"/>
              <a:ext cx="1720576" cy="1951449"/>
              <a:chOff x="9331882" y="3247756"/>
              <a:chExt cx="1720576" cy="1951449"/>
            </a:xfrm>
          </p:grpSpPr>
          <p:sp>
            <p:nvSpPr>
              <p:cNvPr id="1891" name="Google Shape;1891;p22"/>
              <p:cNvSpPr/>
              <p:nvPr/>
            </p:nvSpPr>
            <p:spPr>
              <a:xfrm>
                <a:off x="933188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2" name="Google Shape;1892;p22"/>
              <p:cNvSpPr/>
              <p:nvPr/>
            </p:nvSpPr>
            <p:spPr>
              <a:xfrm>
                <a:off x="950990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3" name="Google Shape;1893;p22"/>
              <p:cNvSpPr/>
              <p:nvPr/>
            </p:nvSpPr>
            <p:spPr>
              <a:xfrm>
                <a:off x="9687930"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4" name="Google Shape;1894;p22"/>
              <p:cNvSpPr/>
              <p:nvPr/>
            </p:nvSpPr>
            <p:spPr>
              <a:xfrm>
                <a:off x="9865953"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5" name="Google Shape;1895;p22"/>
              <p:cNvSpPr/>
              <p:nvPr/>
            </p:nvSpPr>
            <p:spPr>
              <a:xfrm>
                <a:off x="10043977"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6" name="Google Shape;1896;p22"/>
              <p:cNvSpPr/>
              <p:nvPr/>
            </p:nvSpPr>
            <p:spPr>
              <a:xfrm>
                <a:off x="10222001"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7" name="Google Shape;1897;p22"/>
              <p:cNvSpPr/>
              <p:nvPr/>
            </p:nvSpPr>
            <p:spPr>
              <a:xfrm>
                <a:off x="10400025"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8" name="Google Shape;1898;p22"/>
              <p:cNvSpPr/>
              <p:nvPr/>
            </p:nvSpPr>
            <p:spPr>
              <a:xfrm>
                <a:off x="10578049"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99" name="Google Shape;1899;p22"/>
              <p:cNvSpPr/>
              <p:nvPr/>
            </p:nvSpPr>
            <p:spPr>
              <a:xfrm>
                <a:off x="10756072"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0" name="Google Shape;1900;p22"/>
              <p:cNvSpPr/>
              <p:nvPr/>
            </p:nvSpPr>
            <p:spPr>
              <a:xfrm>
                <a:off x="10934096" y="505129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1" name="Google Shape;1901;p22"/>
              <p:cNvSpPr/>
              <p:nvPr/>
            </p:nvSpPr>
            <p:spPr>
              <a:xfrm>
                <a:off x="933188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2" name="Google Shape;1902;p22"/>
              <p:cNvSpPr/>
              <p:nvPr/>
            </p:nvSpPr>
            <p:spPr>
              <a:xfrm>
                <a:off x="950990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3" name="Google Shape;1903;p22"/>
              <p:cNvSpPr/>
              <p:nvPr/>
            </p:nvSpPr>
            <p:spPr>
              <a:xfrm>
                <a:off x="9687930"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4" name="Google Shape;1904;p22"/>
              <p:cNvSpPr/>
              <p:nvPr/>
            </p:nvSpPr>
            <p:spPr>
              <a:xfrm>
                <a:off x="9865953"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5" name="Google Shape;1905;p22"/>
              <p:cNvSpPr/>
              <p:nvPr/>
            </p:nvSpPr>
            <p:spPr>
              <a:xfrm>
                <a:off x="10043977"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6" name="Google Shape;1906;p22"/>
              <p:cNvSpPr/>
              <p:nvPr/>
            </p:nvSpPr>
            <p:spPr>
              <a:xfrm>
                <a:off x="10222001"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7" name="Google Shape;1907;p22"/>
              <p:cNvSpPr/>
              <p:nvPr/>
            </p:nvSpPr>
            <p:spPr>
              <a:xfrm>
                <a:off x="10400025"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8" name="Google Shape;1908;p22"/>
              <p:cNvSpPr/>
              <p:nvPr/>
            </p:nvSpPr>
            <p:spPr>
              <a:xfrm>
                <a:off x="10578049"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09" name="Google Shape;1909;p22"/>
              <p:cNvSpPr/>
              <p:nvPr/>
            </p:nvSpPr>
            <p:spPr>
              <a:xfrm>
                <a:off x="10756072"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0" name="Google Shape;1910;p22"/>
              <p:cNvSpPr/>
              <p:nvPr/>
            </p:nvSpPr>
            <p:spPr>
              <a:xfrm>
                <a:off x="10934096" y="479364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1" name="Google Shape;1911;p22"/>
              <p:cNvSpPr/>
              <p:nvPr/>
            </p:nvSpPr>
            <p:spPr>
              <a:xfrm>
                <a:off x="933188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2" name="Google Shape;1912;p22"/>
              <p:cNvSpPr/>
              <p:nvPr/>
            </p:nvSpPr>
            <p:spPr>
              <a:xfrm>
                <a:off x="950990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3" name="Google Shape;1913;p22"/>
              <p:cNvSpPr/>
              <p:nvPr/>
            </p:nvSpPr>
            <p:spPr>
              <a:xfrm>
                <a:off x="9687930"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4" name="Google Shape;1914;p22"/>
              <p:cNvSpPr/>
              <p:nvPr/>
            </p:nvSpPr>
            <p:spPr>
              <a:xfrm>
                <a:off x="9865953"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5" name="Google Shape;1915;p22"/>
              <p:cNvSpPr/>
              <p:nvPr/>
            </p:nvSpPr>
            <p:spPr>
              <a:xfrm>
                <a:off x="10043977"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6" name="Google Shape;1916;p22"/>
              <p:cNvSpPr/>
              <p:nvPr/>
            </p:nvSpPr>
            <p:spPr>
              <a:xfrm>
                <a:off x="10222001"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7" name="Google Shape;1917;p22"/>
              <p:cNvSpPr/>
              <p:nvPr/>
            </p:nvSpPr>
            <p:spPr>
              <a:xfrm>
                <a:off x="10400025"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8" name="Google Shape;1918;p22"/>
              <p:cNvSpPr/>
              <p:nvPr/>
            </p:nvSpPr>
            <p:spPr>
              <a:xfrm>
                <a:off x="10578049"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19" name="Google Shape;1919;p22"/>
              <p:cNvSpPr/>
              <p:nvPr/>
            </p:nvSpPr>
            <p:spPr>
              <a:xfrm>
                <a:off x="10756072"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0" name="Google Shape;1920;p22"/>
              <p:cNvSpPr/>
              <p:nvPr/>
            </p:nvSpPr>
            <p:spPr>
              <a:xfrm>
                <a:off x="10934096" y="453599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1" name="Google Shape;1921;p22"/>
              <p:cNvSpPr/>
              <p:nvPr/>
            </p:nvSpPr>
            <p:spPr>
              <a:xfrm>
                <a:off x="933188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2" name="Google Shape;1922;p22"/>
              <p:cNvSpPr/>
              <p:nvPr/>
            </p:nvSpPr>
            <p:spPr>
              <a:xfrm>
                <a:off x="950990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3" name="Google Shape;1923;p22"/>
              <p:cNvSpPr/>
              <p:nvPr/>
            </p:nvSpPr>
            <p:spPr>
              <a:xfrm>
                <a:off x="9687930"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4" name="Google Shape;1924;p22"/>
              <p:cNvSpPr/>
              <p:nvPr/>
            </p:nvSpPr>
            <p:spPr>
              <a:xfrm>
                <a:off x="9865953"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5" name="Google Shape;1925;p22"/>
              <p:cNvSpPr/>
              <p:nvPr/>
            </p:nvSpPr>
            <p:spPr>
              <a:xfrm>
                <a:off x="10043977"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6" name="Google Shape;1926;p22"/>
              <p:cNvSpPr/>
              <p:nvPr/>
            </p:nvSpPr>
            <p:spPr>
              <a:xfrm>
                <a:off x="10222001"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7" name="Google Shape;1927;p22"/>
              <p:cNvSpPr/>
              <p:nvPr/>
            </p:nvSpPr>
            <p:spPr>
              <a:xfrm>
                <a:off x="10400025"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8" name="Google Shape;1928;p22"/>
              <p:cNvSpPr/>
              <p:nvPr/>
            </p:nvSpPr>
            <p:spPr>
              <a:xfrm>
                <a:off x="10578049"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29" name="Google Shape;1929;p22"/>
              <p:cNvSpPr/>
              <p:nvPr/>
            </p:nvSpPr>
            <p:spPr>
              <a:xfrm>
                <a:off x="10756072"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0" name="Google Shape;1930;p22"/>
              <p:cNvSpPr/>
              <p:nvPr/>
            </p:nvSpPr>
            <p:spPr>
              <a:xfrm>
                <a:off x="10934096" y="427834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1" name="Google Shape;1931;p22"/>
              <p:cNvSpPr/>
              <p:nvPr/>
            </p:nvSpPr>
            <p:spPr>
              <a:xfrm>
                <a:off x="933188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2" name="Google Shape;1932;p22"/>
              <p:cNvSpPr/>
              <p:nvPr/>
            </p:nvSpPr>
            <p:spPr>
              <a:xfrm>
                <a:off x="950990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3" name="Google Shape;1933;p22"/>
              <p:cNvSpPr/>
              <p:nvPr/>
            </p:nvSpPr>
            <p:spPr>
              <a:xfrm>
                <a:off x="9687930"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4" name="Google Shape;1934;p22"/>
              <p:cNvSpPr/>
              <p:nvPr/>
            </p:nvSpPr>
            <p:spPr>
              <a:xfrm>
                <a:off x="9865953"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5" name="Google Shape;1935;p22"/>
              <p:cNvSpPr/>
              <p:nvPr/>
            </p:nvSpPr>
            <p:spPr>
              <a:xfrm>
                <a:off x="10043977"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6" name="Google Shape;1936;p22"/>
              <p:cNvSpPr/>
              <p:nvPr/>
            </p:nvSpPr>
            <p:spPr>
              <a:xfrm>
                <a:off x="10222001"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7" name="Google Shape;1937;p22"/>
              <p:cNvSpPr/>
              <p:nvPr/>
            </p:nvSpPr>
            <p:spPr>
              <a:xfrm>
                <a:off x="10400025"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8" name="Google Shape;1938;p22"/>
              <p:cNvSpPr/>
              <p:nvPr/>
            </p:nvSpPr>
            <p:spPr>
              <a:xfrm>
                <a:off x="10578049"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39" name="Google Shape;1939;p22"/>
              <p:cNvSpPr/>
              <p:nvPr/>
            </p:nvSpPr>
            <p:spPr>
              <a:xfrm>
                <a:off x="10756072"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0" name="Google Shape;1940;p22"/>
              <p:cNvSpPr/>
              <p:nvPr/>
            </p:nvSpPr>
            <p:spPr>
              <a:xfrm>
                <a:off x="10934096" y="402070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1" name="Google Shape;1941;p22"/>
              <p:cNvSpPr/>
              <p:nvPr/>
            </p:nvSpPr>
            <p:spPr>
              <a:xfrm>
                <a:off x="933188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2" name="Google Shape;1942;p22"/>
              <p:cNvSpPr/>
              <p:nvPr/>
            </p:nvSpPr>
            <p:spPr>
              <a:xfrm>
                <a:off x="950990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3" name="Google Shape;1943;p22"/>
              <p:cNvSpPr/>
              <p:nvPr/>
            </p:nvSpPr>
            <p:spPr>
              <a:xfrm>
                <a:off x="9687930"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4" name="Google Shape;1944;p22"/>
              <p:cNvSpPr/>
              <p:nvPr/>
            </p:nvSpPr>
            <p:spPr>
              <a:xfrm>
                <a:off x="9865953"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5" name="Google Shape;1945;p22"/>
              <p:cNvSpPr/>
              <p:nvPr/>
            </p:nvSpPr>
            <p:spPr>
              <a:xfrm>
                <a:off x="10043977"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6" name="Google Shape;1946;p22"/>
              <p:cNvSpPr/>
              <p:nvPr/>
            </p:nvSpPr>
            <p:spPr>
              <a:xfrm>
                <a:off x="10222001"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7" name="Google Shape;1947;p22"/>
              <p:cNvSpPr/>
              <p:nvPr/>
            </p:nvSpPr>
            <p:spPr>
              <a:xfrm>
                <a:off x="10400025"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8" name="Google Shape;1948;p22"/>
              <p:cNvSpPr/>
              <p:nvPr/>
            </p:nvSpPr>
            <p:spPr>
              <a:xfrm>
                <a:off x="10578049"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49" name="Google Shape;1949;p22"/>
              <p:cNvSpPr/>
              <p:nvPr/>
            </p:nvSpPr>
            <p:spPr>
              <a:xfrm>
                <a:off x="10756072"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0" name="Google Shape;1950;p22"/>
              <p:cNvSpPr/>
              <p:nvPr/>
            </p:nvSpPr>
            <p:spPr>
              <a:xfrm>
                <a:off x="10934096" y="3763052"/>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1" name="Google Shape;1951;p22"/>
              <p:cNvSpPr/>
              <p:nvPr/>
            </p:nvSpPr>
            <p:spPr>
              <a:xfrm>
                <a:off x="933188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2" name="Google Shape;1952;p22"/>
              <p:cNvSpPr/>
              <p:nvPr/>
            </p:nvSpPr>
            <p:spPr>
              <a:xfrm>
                <a:off x="950990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3" name="Google Shape;1953;p22"/>
              <p:cNvSpPr/>
              <p:nvPr/>
            </p:nvSpPr>
            <p:spPr>
              <a:xfrm>
                <a:off x="9687930"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4" name="Google Shape;1954;p22"/>
              <p:cNvSpPr/>
              <p:nvPr/>
            </p:nvSpPr>
            <p:spPr>
              <a:xfrm>
                <a:off x="9865953"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5" name="Google Shape;1955;p22"/>
              <p:cNvSpPr/>
              <p:nvPr/>
            </p:nvSpPr>
            <p:spPr>
              <a:xfrm>
                <a:off x="10043977"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6" name="Google Shape;1956;p22"/>
              <p:cNvSpPr/>
              <p:nvPr/>
            </p:nvSpPr>
            <p:spPr>
              <a:xfrm>
                <a:off x="10222001"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7" name="Google Shape;1957;p22"/>
              <p:cNvSpPr/>
              <p:nvPr/>
            </p:nvSpPr>
            <p:spPr>
              <a:xfrm>
                <a:off x="10400025"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8" name="Google Shape;1958;p22"/>
              <p:cNvSpPr/>
              <p:nvPr/>
            </p:nvSpPr>
            <p:spPr>
              <a:xfrm>
                <a:off x="10578049"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59" name="Google Shape;1959;p22"/>
              <p:cNvSpPr/>
              <p:nvPr/>
            </p:nvSpPr>
            <p:spPr>
              <a:xfrm>
                <a:off x="10756072"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0" name="Google Shape;1960;p22"/>
              <p:cNvSpPr/>
              <p:nvPr/>
            </p:nvSpPr>
            <p:spPr>
              <a:xfrm>
                <a:off x="10934096" y="3505404"/>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1" name="Google Shape;1961;p22"/>
              <p:cNvSpPr/>
              <p:nvPr/>
            </p:nvSpPr>
            <p:spPr>
              <a:xfrm>
                <a:off x="933188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2" name="Google Shape;1962;p22"/>
              <p:cNvSpPr/>
              <p:nvPr/>
            </p:nvSpPr>
            <p:spPr>
              <a:xfrm>
                <a:off x="950990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3" name="Google Shape;1963;p22"/>
              <p:cNvSpPr/>
              <p:nvPr/>
            </p:nvSpPr>
            <p:spPr>
              <a:xfrm>
                <a:off x="9687930"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gradFill>
                <a:gsLst>
                  <a:gs pos="0">
                    <a:schemeClr val="accent1"/>
                  </a:gs>
                  <a:gs pos="99000">
                    <a:srgbClr val="8661C5"/>
                  </a:gs>
                  <a:gs pos="100000">
                    <a:srgbClr val="8661C5"/>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1964" name="Google Shape;1964;p22"/>
            <p:cNvGrpSpPr/>
            <p:nvPr/>
          </p:nvGrpSpPr>
          <p:grpSpPr>
            <a:xfrm>
              <a:off x="9331882" y="2761335"/>
              <a:ext cx="1720576" cy="663209"/>
              <a:chOff x="9331882" y="2732460"/>
              <a:chExt cx="1720576" cy="663209"/>
            </a:xfrm>
          </p:grpSpPr>
          <p:sp>
            <p:nvSpPr>
              <p:cNvPr id="1965" name="Google Shape;1965;p22"/>
              <p:cNvSpPr/>
              <p:nvPr/>
            </p:nvSpPr>
            <p:spPr>
              <a:xfrm>
                <a:off x="9865953"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6" name="Google Shape;1966;p22"/>
              <p:cNvSpPr/>
              <p:nvPr/>
            </p:nvSpPr>
            <p:spPr>
              <a:xfrm>
                <a:off x="10043977"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7" name="Google Shape;1967;p22"/>
              <p:cNvSpPr/>
              <p:nvPr/>
            </p:nvSpPr>
            <p:spPr>
              <a:xfrm>
                <a:off x="10222001"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8" name="Google Shape;1968;p22"/>
              <p:cNvSpPr/>
              <p:nvPr/>
            </p:nvSpPr>
            <p:spPr>
              <a:xfrm>
                <a:off x="10400025"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69" name="Google Shape;1969;p22"/>
              <p:cNvSpPr/>
              <p:nvPr/>
            </p:nvSpPr>
            <p:spPr>
              <a:xfrm>
                <a:off x="10578049"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0" name="Google Shape;1970;p22"/>
              <p:cNvSpPr/>
              <p:nvPr/>
            </p:nvSpPr>
            <p:spPr>
              <a:xfrm>
                <a:off x="10756072"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1" name="Google Shape;1971;p22"/>
              <p:cNvSpPr/>
              <p:nvPr/>
            </p:nvSpPr>
            <p:spPr>
              <a:xfrm>
                <a:off x="10934096" y="3247756"/>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2" name="Google Shape;1972;p22"/>
              <p:cNvSpPr/>
              <p:nvPr/>
            </p:nvSpPr>
            <p:spPr>
              <a:xfrm>
                <a:off x="933188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3" name="Google Shape;1973;p22"/>
              <p:cNvSpPr/>
              <p:nvPr/>
            </p:nvSpPr>
            <p:spPr>
              <a:xfrm>
                <a:off x="950990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4" name="Google Shape;1974;p22"/>
              <p:cNvSpPr/>
              <p:nvPr/>
            </p:nvSpPr>
            <p:spPr>
              <a:xfrm>
                <a:off x="9687930"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5" name="Google Shape;1975;p22"/>
              <p:cNvSpPr/>
              <p:nvPr/>
            </p:nvSpPr>
            <p:spPr>
              <a:xfrm>
                <a:off x="9865953"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6" name="Google Shape;1976;p22"/>
              <p:cNvSpPr/>
              <p:nvPr/>
            </p:nvSpPr>
            <p:spPr>
              <a:xfrm>
                <a:off x="10043977"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7" name="Google Shape;1977;p22"/>
              <p:cNvSpPr/>
              <p:nvPr/>
            </p:nvSpPr>
            <p:spPr>
              <a:xfrm>
                <a:off x="10222001"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8" name="Google Shape;1978;p22"/>
              <p:cNvSpPr/>
              <p:nvPr/>
            </p:nvSpPr>
            <p:spPr>
              <a:xfrm>
                <a:off x="10400025"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79" name="Google Shape;1979;p22"/>
              <p:cNvSpPr/>
              <p:nvPr/>
            </p:nvSpPr>
            <p:spPr>
              <a:xfrm>
                <a:off x="10578049"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0" name="Google Shape;1980;p22"/>
              <p:cNvSpPr/>
              <p:nvPr/>
            </p:nvSpPr>
            <p:spPr>
              <a:xfrm>
                <a:off x="10756072"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1" name="Google Shape;1981;p22"/>
              <p:cNvSpPr/>
              <p:nvPr/>
            </p:nvSpPr>
            <p:spPr>
              <a:xfrm>
                <a:off x="10934096" y="2990108"/>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2" name="Google Shape;1982;p22"/>
              <p:cNvSpPr/>
              <p:nvPr/>
            </p:nvSpPr>
            <p:spPr>
              <a:xfrm>
                <a:off x="933188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3" name="Google Shape;1983;p22"/>
              <p:cNvSpPr/>
              <p:nvPr/>
            </p:nvSpPr>
            <p:spPr>
              <a:xfrm>
                <a:off x="950990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4" name="Google Shape;1984;p22"/>
              <p:cNvSpPr/>
              <p:nvPr/>
            </p:nvSpPr>
            <p:spPr>
              <a:xfrm>
                <a:off x="9687930"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5" name="Google Shape;1985;p22"/>
              <p:cNvSpPr/>
              <p:nvPr/>
            </p:nvSpPr>
            <p:spPr>
              <a:xfrm>
                <a:off x="9865953"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6" name="Google Shape;1986;p22"/>
              <p:cNvSpPr/>
              <p:nvPr/>
            </p:nvSpPr>
            <p:spPr>
              <a:xfrm>
                <a:off x="10043977"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7" name="Google Shape;1987;p22"/>
              <p:cNvSpPr/>
              <p:nvPr/>
            </p:nvSpPr>
            <p:spPr>
              <a:xfrm>
                <a:off x="10222001"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8" name="Google Shape;1988;p22"/>
              <p:cNvSpPr/>
              <p:nvPr/>
            </p:nvSpPr>
            <p:spPr>
              <a:xfrm>
                <a:off x="10400025"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89" name="Google Shape;1989;p22"/>
              <p:cNvSpPr/>
              <p:nvPr/>
            </p:nvSpPr>
            <p:spPr>
              <a:xfrm>
                <a:off x="10578049"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90" name="Google Shape;1990;p22"/>
              <p:cNvSpPr/>
              <p:nvPr/>
            </p:nvSpPr>
            <p:spPr>
              <a:xfrm>
                <a:off x="10756072"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991" name="Google Shape;1991;p22"/>
              <p:cNvSpPr/>
              <p:nvPr/>
            </p:nvSpPr>
            <p:spPr>
              <a:xfrm>
                <a:off x="10934096" y="2732460"/>
                <a:ext cx="118362" cy="147913"/>
              </a:xfrm>
              <a:custGeom>
                <a:rect b="b" l="l" r="r" t="t"/>
                <a:pathLst>
                  <a:path extrusionOk="0" h="190461" w="152409">
                    <a:moveTo>
                      <a:pt x="130978" y="114262"/>
                    </a:moveTo>
                    <a:cubicBezTo>
                      <a:pt x="142809" y="114256"/>
                      <a:pt x="152404" y="123843"/>
                      <a:pt x="152410" y="135674"/>
                    </a:cubicBezTo>
                    <a:cubicBezTo>
                      <a:pt x="152410" y="135677"/>
                      <a:pt x="152410" y="135681"/>
                      <a:pt x="152410" y="135684"/>
                    </a:cubicBezTo>
                    <a:lnTo>
                      <a:pt x="152410" y="144428"/>
                    </a:lnTo>
                    <a:cubicBezTo>
                      <a:pt x="152409" y="149889"/>
                      <a:pt x="150700" y="155215"/>
                      <a:pt x="147523" y="159658"/>
                    </a:cubicBezTo>
                    <a:cubicBezTo>
                      <a:pt x="132798" y="180261"/>
                      <a:pt x="108747" y="190462"/>
                      <a:pt x="76171" y="190462"/>
                    </a:cubicBezTo>
                    <a:cubicBezTo>
                      <a:pt x="43577" y="190462"/>
                      <a:pt x="19545" y="180251"/>
                      <a:pt x="4858" y="159629"/>
                    </a:cubicBezTo>
                    <a:cubicBezTo>
                      <a:pt x="1699" y="155194"/>
                      <a:pt x="1" y="149883"/>
                      <a:pt x="0" y="144437"/>
                    </a:cubicBezTo>
                    <a:lnTo>
                      <a:pt x="0" y="135674"/>
                    </a:lnTo>
                    <a:cubicBezTo>
                      <a:pt x="-5" y="123843"/>
                      <a:pt x="9581" y="114249"/>
                      <a:pt x="21412" y="114243"/>
                    </a:cubicBezTo>
                    <a:cubicBezTo>
                      <a:pt x="21415" y="114243"/>
                      <a:pt x="21419" y="114243"/>
                      <a:pt x="21422" y="114243"/>
                    </a:cubicBezTo>
                    <a:lnTo>
                      <a:pt x="130969" y="114243"/>
                    </a:lnTo>
                    <a:close/>
                    <a:moveTo>
                      <a:pt x="76171" y="0"/>
                    </a:moveTo>
                    <a:cubicBezTo>
                      <a:pt x="102474" y="0"/>
                      <a:pt x="123796" y="21322"/>
                      <a:pt x="123796" y="47625"/>
                    </a:cubicBezTo>
                    <a:cubicBezTo>
                      <a:pt x="123796" y="73928"/>
                      <a:pt x="102474" y="95250"/>
                      <a:pt x="76171" y="95250"/>
                    </a:cubicBezTo>
                    <a:cubicBezTo>
                      <a:pt x="49869" y="95250"/>
                      <a:pt x="28546" y="73928"/>
                      <a:pt x="28546" y="47625"/>
                    </a:cubicBezTo>
                    <a:cubicBezTo>
                      <a:pt x="28546" y="21322"/>
                      <a:pt x="49869" y="0"/>
                      <a:pt x="7617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1992" name="Google Shape;1992;p22"/>
            <p:cNvSpPr txBox="1"/>
            <p:nvPr/>
          </p:nvSpPr>
          <p:spPr>
            <a:xfrm>
              <a:off x="634439" y="1977648"/>
              <a:ext cx="273078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1600"/>
                <a:buFont typeface="Quattrocento Sans"/>
                <a:buNone/>
              </a:pPr>
              <a:r>
                <a:rPr b="1" lang="en-US" sz="1600">
                  <a:solidFill>
                    <a:srgbClr val="262626"/>
                  </a:solidFill>
                  <a:latin typeface="Quattrocento Sans"/>
                  <a:ea typeface="Quattrocento Sans"/>
                  <a:cs typeface="Quattrocento Sans"/>
                  <a:sym typeface="Quattrocento Sans"/>
                </a:rPr>
                <a:t>Gen Z</a:t>
              </a:r>
              <a:br>
                <a:rPr lang="en-US" sz="1600">
                  <a:solidFill>
                    <a:srgbClr val="262626"/>
                  </a:solidFill>
                  <a:latin typeface="Quattrocento Sans"/>
                  <a:ea typeface="Quattrocento Sans"/>
                  <a:cs typeface="Quattrocento Sans"/>
                  <a:sym typeface="Quattrocento Sans"/>
                </a:rPr>
              </a:br>
              <a:r>
                <a:rPr lang="en-US" sz="1600">
                  <a:solidFill>
                    <a:srgbClr val="262626"/>
                  </a:solidFill>
                  <a:latin typeface="Quattrocento Sans"/>
                  <a:ea typeface="Quattrocento Sans"/>
                  <a:cs typeface="Quattrocento Sans"/>
                  <a:sym typeface="Quattrocento Sans"/>
                </a:rPr>
                <a:t>85%</a:t>
              </a:r>
              <a:endParaRPr/>
            </a:p>
            <a:p>
              <a:pPr indent="0" lvl="0" marL="0" marR="0" rtl="0" algn="ctr">
                <a:lnSpc>
                  <a:spcPct val="100000"/>
                </a:lnSpc>
                <a:spcBef>
                  <a:spcPts val="0"/>
                </a:spcBef>
                <a:spcAft>
                  <a:spcPts val="0"/>
                </a:spcAft>
                <a:buClr>
                  <a:schemeClr val="lt1"/>
                </a:buClr>
                <a:buSzPts val="1600"/>
                <a:buFont typeface="Quattrocento Sans"/>
                <a:buNone/>
              </a:pPr>
              <a:r>
                <a:t/>
              </a:r>
              <a:endParaRPr b="0" i="0" sz="1600" u="none" cap="none" strike="noStrike">
                <a:solidFill>
                  <a:srgbClr val="0078D4"/>
                </a:solidFill>
                <a:latin typeface="Quattrocento Sans"/>
                <a:ea typeface="Quattrocento Sans"/>
                <a:cs typeface="Quattrocento Sans"/>
                <a:sym typeface="Quattrocento Sans"/>
              </a:endParaRPr>
            </a:p>
          </p:txBody>
        </p:sp>
        <p:sp>
          <p:nvSpPr>
            <p:cNvPr id="1993" name="Google Shape;1993;p22"/>
            <p:cNvSpPr txBox="1"/>
            <p:nvPr/>
          </p:nvSpPr>
          <p:spPr>
            <a:xfrm>
              <a:off x="3365220" y="1977648"/>
              <a:ext cx="273078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1600"/>
                <a:buFont typeface="Quattrocento Sans"/>
                <a:buNone/>
              </a:pPr>
              <a:r>
                <a:rPr b="1" lang="en-US" sz="1600">
                  <a:solidFill>
                    <a:srgbClr val="262626"/>
                  </a:solidFill>
                  <a:latin typeface="Quattrocento Sans"/>
                  <a:ea typeface="Quattrocento Sans"/>
                  <a:cs typeface="Quattrocento Sans"/>
                  <a:sym typeface="Quattrocento Sans"/>
                </a:rPr>
                <a:t>Millennials</a:t>
              </a:r>
              <a:br>
                <a:rPr b="1" lang="en-US" sz="1600">
                  <a:solidFill>
                    <a:srgbClr val="262626"/>
                  </a:solidFill>
                  <a:latin typeface="Quattrocento Sans"/>
                  <a:ea typeface="Quattrocento Sans"/>
                  <a:cs typeface="Quattrocento Sans"/>
                  <a:sym typeface="Quattrocento Sans"/>
                </a:rPr>
              </a:br>
              <a:r>
                <a:rPr lang="en-US" sz="1600">
                  <a:solidFill>
                    <a:srgbClr val="262626"/>
                  </a:solidFill>
                  <a:latin typeface="Quattrocento Sans"/>
                  <a:ea typeface="Quattrocento Sans"/>
                  <a:cs typeface="Quattrocento Sans"/>
                  <a:sym typeface="Quattrocento Sans"/>
                </a:rPr>
                <a:t>78%</a:t>
              </a:r>
              <a:endParaRPr i="0" sz="1600" u="none" cap="none" strike="noStrike">
                <a:solidFill>
                  <a:srgbClr val="0078D4"/>
                </a:solidFill>
                <a:latin typeface="Quattrocento Sans"/>
                <a:ea typeface="Quattrocento Sans"/>
                <a:cs typeface="Quattrocento Sans"/>
                <a:sym typeface="Quattrocento Sans"/>
              </a:endParaRPr>
            </a:p>
          </p:txBody>
        </p:sp>
        <p:sp>
          <p:nvSpPr>
            <p:cNvPr id="1994" name="Google Shape;1994;p22"/>
            <p:cNvSpPr txBox="1"/>
            <p:nvPr/>
          </p:nvSpPr>
          <p:spPr>
            <a:xfrm>
              <a:off x="6093550" y="1977648"/>
              <a:ext cx="273078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1600"/>
                <a:buFont typeface="Quattrocento Sans"/>
                <a:buNone/>
              </a:pPr>
              <a:r>
                <a:rPr b="1" lang="en-US" sz="1600">
                  <a:solidFill>
                    <a:srgbClr val="262626"/>
                  </a:solidFill>
                  <a:latin typeface="Quattrocento Sans"/>
                  <a:ea typeface="Quattrocento Sans"/>
                  <a:cs typeface="Quattrocento Sans"/>
                  <a:sym typeface="Quattrocento Sans"/>
                </a:rPr>
                <a:t>Gen X</a:t>
              </a:r>
              <a:br>
                <a:rPr lang="en-US" sz="1600">
                  <a:solidFill>
                    <a:srgbClr val="262626"/>
                  </a:solidFill>
                  <a:latin typeface="Quattrocento Sans"/>
                  <a:ea typeface="Quattrocento Sans"/>
                  <a:cs typeface="Quattrocento Sans"/>
                  <a:sym typeface="Quattrocento Sans"/>
                </a:rPr>
              </a:br>
              <a:r>
                <a:rPr lang="en-US" sz="1600">
                  <a:solidFill>
                    <a:srgbClr val="262626"/>
                  </a:solidFill>
                  <a:latin typeface="Quattrocento Sans"/>
                  <a:ea typeface="Quattrocento Sans"/>
                  <a:cs typeface="Quattrocento Sans"/>
                  <a:sym typeface="Quattrocento Sans"/>
                </a:rPr>
                <a:t>76%</a:t>
              </a:r>
              <a:endParaRPr b="0" i="0" sz="1600" u="none" cap="none" strike="noStrike">
                <a:solidFill>
                  <a:srgbClr val="0078D4"/>
                </a:solidFill>
                <a:latin typeface="Quattrocento Sans"/>
                <a:ea typeface="Quattrocento Sans"/>
                <a:cs typeface="Quattrocento Sans"/>
                <a:sym typeface="Quattrocento Sans"/>
              </a:endParaRPr>
            </a:p>
          </p:txBody>
        </p:sp>
        <p:sp>
          <p:nvSpPr>
            <p:cNvPr id="1995" name="Google Shape;1995;p22"/>
            <p:cNvSpPr txBox="1"/>
            <p:nvPr/>
          </p:nvSpPr>
          <p:spPr>
            <a:xfrm>
              <a:off x="8826781" y="1977648"/>
              <a:ext cx="273078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1600"/>
                <a:buFont typeface="Quattrocento Sans"/>
                <a:buNone/>
              </a:pPr>
              <a:r>
                <a:rPr b="1" lang="en-US" sz="1600">
                  <a:solidFill>
                    <a:srgbClr val="262626"/>
                  </a:solidFill>
                  <a:latin typeface="Quattrocento Sans"/>
                  <a:ea typeface="Quattrocento Sans"/>
                  <a:cs typeface="Quattrocento Sans"/>
                  <a:sym typeface="Quattrocento Sans"/>
                </a:rPr>
                <a:t>Boomers</a:t>
              </a:r>
              <a:br>
                <a:rPr lang="en-US" sz="1600">
                  <a:solidFill>
                    <a:srgbClr val="262626"/>
                  </a:solidFill>
                  <a:latin typeface="Quattrocento Sans"/>
                  <a:ea typeface="Quattrocento Sans"/>
                  <a:cs typeface="Quattrocento Sans"/>
                  <a:sym typeface="Quattrocento Sans"/>
                </a:rPr>
              </a:br>
              <a:r>
                <a:rPr lang="en-US" sz="1600">
                  <a:solidFill>
                    <a:srgbClr val="262626"/>
                  </a:solidFill>
                  <a:latin typeface="Quattrocento Sans"/>
                  <a:ea typeface="Quattrocento Sans"/>
                  <a:cs typeface="Quattrocento Sans"/>
                  <a:sym typeface="Quattrocento Sans"/>
                </a:rPr>
                <a:t>73%</a:t>
              </a:r>
              <a:endParaRPr b="0" i="0" sz="1600" u="none" cap="none" strike="noStrike">
                <a:solidFill>
                  <a:srgbClr val="0078D4"/>
                </a:solidFill>
                <a:latin typeface="Quattrocento Sans"/>
                <a:ea typeface="Quattrocento Sans"/>
                <a:cs typeface="Quattrocento Sans"/>
                <a:sym typeface="Quattrocento Sans"/>
              </a:endParaRPr>
            </a:p>
          </p:txBody>
        </p:sp>
        <p:sp>
          <p:nvSpPr>
            <p:cNvPr id="1996" name="Google Shape;1996;p22"/>
            <p:cNvSpPr/>
            <p:nvPr/>
          </p:nvSpPr>
          <p:spPr>
            <a:xfrm rot="10800000">
              <a:off x="634439" y="5484810"/>
              <a:ext cx="10923120" cy="719220"/>
            </a:xfrm>
            <a:prstGeom prst="round2SameRect">
              <a:avLst>
                <a:gd fmla="val 25986" name="adj1"/>
                <a:gd fmla="val 0" name="adj2"/>
              </a:avLst>
            </a:prstGeom>
            <a:gradFill>
              <a:gsLst>
                <a:gs pos="0">
                  <a:schemeClr val="accent1"/>
                </a:gs>
                <a:gs pos="99000">
                  <a:srgbClr val="8661C5"/>
                </a:gs>
                <a:gs pos="100000">
                  <a:srgbClr val="8661C5"/>
                </a:gs>
              </a:gsLst>
              <a:lin ang="0" scaled="0"/>
            </a:gradFill>
            <a:ln cap="flat" cmpd="sng" w="9525">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1" sz="2800">
                <a:solidFill>
                  <a:srgbClr val="FFFFFF"/>
                </a:solidFill>
                <a:latin typeface="Quattrocento Sans"/>
                <a:ea typeface="Quattrocento Sans"/>
                <a:cs typeface="Quattrocento Sans"/>
                <a:sym typeface="Quattrocento Sans"/>
              </a:endParaRPr>
            </a:p>
          </p:txBody>
        </p:sp>
        <p:sp>
          <p:nvSpPr>
            <p:cNvPr id="1997" name="Google Shape;1997;p22"/>
            <p:cNvSpPr txBox="1"/>
            <p:nvPr/>
          </p:nvSpPr>
          <p:spPr>
            <a:xfrm>
              <a:off x="910932" y="5675143"/>
              <a:ext cx="1037013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Quattrocento Sans"/>
                <a:buNone/>
              </a:pPr>
              <a:r>
                <a:rPr lang="en-US" sz="1600">
                  <a:solidFill>
                    <a:schemeClr val="dk1"/>
                  </a:solidFill>
                  <a:latin typeface="Quattrocento Sans"/>
                  <a:ea typeface="Quattrocento Sans"/>
                  <a:cs typeface="Quattrocento Sans"/>
                  <a:sym typeface="Quattrocento Sans"/>
                </a:rPr>
                <a:t>Share of survey respondents who have used AI tools at work not provided by their organization</a:t>
              </a:r>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6"/>
                                        </p:tgtEl>
                                        <p:attrNameLst>
                                          <p:attrName>style.visibility</p:attrName>
                                        </p:attrNameLst>
                                      </p:cBhvr>
                                      <p:to>
                                        <p:strVal val="visible"/>
                                      </p:to>
                                    </p:set>
                                    <p:animEffect filter="fade" transition="in">
                                      <p:cBhvr>
                                        <p:cTn dur="500"/>
                                        <p:tgtEl>
                                          <p:spTgt spid="1576"/>
                                        </p:tgtEl>
                                      </p:cBhvr>
                                    </p:animEffect>
                                  </p:childTnLst>
                                </p:cTn>
                              </p:par>
                              <p:par>
                                <p:cTn fill="hold" nodeType="withEffect" presetClass="entr" presetID="10" presetSubtype="0">
                                  <p:stCondLst>
                                    <p:cond delay="0"/>
                                  </p:stCondLst>
                                  <p:childTnLst>
                                    <p:set>
                                      <p:cBhvr>
                                        <p:cTn dur="1" fill="hold">
                                          <p:stCondLst>
                                            <p:cond delay="0"/>
                                          </p:stCondLst>
                                        </p:cTn>
                                        <p:tgtEl>
                                          <p:spTgt spid="1577"/>
                                        </p:tgtEl>
                                        <p:attrNameLst>
                                          <p:attrName>style.visibility</p:attrName>
                                        </p:attrNameLst>
                                      </p:cBhvr>
                                      <p:to>
                                        <p:strVal val="visible"/>
                                      </p:to>
                                    </p:set>
                                    <p:animEffect filter="fade" transition="in">
                                      <p:cBhvr>
                                        <p:cTn dur="500"/>
                                        <p:tgtEl>
                                          <p:spTgt spid="1577"/>
                                        </p:tgtEl>
                                      </p:cBhvr>
                                    </p:animEffect>
                                  </p:childTnLst>
                                </p:cTn>
                              </p:par>
                              <p:par>
                                <p:cTn fill="hold" nodeType="withEffect" presetClass="entr" presetID="10" presetSubtype="0">
                                  <p:stCondLst>
                                    <p:cond delay="100"/>
                                  </p:stCondLst>
                                  <p:childTnLst>
                                    <p:set>
                                      <p:cBhvr>
                                        <p:cTn dur="1" fill="hold">
                                          <p:stCondLst>
                                            <p:cond delay="0"/>
                                          </p:stCondLst>
                                        </p:cTn>
                                        <p:tgtEl>
                                          <p:spTgt spid="1578"/>
                                        </p:tgtEl>
                                        <p:attrNameLst>
                                          <p:attrName>style.visibility</p:attrName>
                                        </p:attrNameLst>
                                      </p:cBhvr>
                                      <p:to>
                                        <p:strVal val="visible"/>
                                      </p:to>
                                    </p:set>
                                    <p:animEffect filter="fade" transition="in">
                                      <p:cBhvr>
                                        <p:cTn dur="500"/>
                                        <p:tgtEl>
                                          <p:spTgt spid="1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23"/>
          <p:cNvSpPr txBox="1"/>
          <p:nvPr/>
        </p:nvSpPr>
        <p:spPr>
          <a:xfrm>
            <a:off x="631371" y="438437"/>
            <a:ext cx="12303540" cy="12618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CD9AD0"/>
              </a:buClr>
              <a:buSzPts val="5400"/>
              <a:buFont typeface="Quattrocento Sans"/>
              <a:buNone/>
            </a:pPr>
            <a:r>
              <a:rPr b="0" i="0" lang="en-US" sz="5400" u="none" cap="none" strike="noStrike">
                <a:solidFill>
                  <a:srgbClr val="CD9AD0"/>
                </a:solidFill>
                <a:latin typeface="Quattrocento Sans"/>
                <a:ea typeface="Quattrocento Sans"/>
                <a:cs typeface="Quattrocento Sans"/>
                <a:sym typeface="Quattrocento Sans"/>
              </a:rPr>
              <a:t>Facts by numbers</a:t>
            </a:r>
            <a:endParaRPr/>
          </a:p>
          <a:p>
            <a:pPr indent="0" lvl="0" marL="0" marR="0" rtl="0" algn="ctr">
              <a:lnSpc>
                <a:spcPct val="100000"/>
              </a:lnSpc>
              <a:spcBef>
                <a:spcPts val="0"/>
              </a:spcBef>
              <a:spcAft>
                <a:spcPts val="0"/>
              </a:spcAft>
              <a:buClr>
                <a:srgbClr val="FFFFFF"/>
              </a:buClr>
              <a:buSzPts val="2800"/>
              <a:buFont typeface="Quattrocento Sans"/>
              <a:buNone/>
            </a:pPr>
            <a:r>
              <a:rPr b="0" i="0" lang="en-US" sz="2800" u="none" cap="none" strike="noStrike">
                <a:solidFill>
                  <a:srgbClr val="FFFFFF"/>
                </a:solidFill>
                <a:latin typeface="Quattrocento Sans"/>
                <a:ea typeface="Quattrocento Sans"/>
                <a:cs typeface="Quattrocento Sans"/>
                <a:sym typeface="Quattrocento Sans"/>
              </a:rPr>
              <a:t>Companies</a:t>
            </a:r>
            <a:r>
              <a:rPr b="0" i="0" lang="en-US" sz="2800" u="none" cap="none" strike="noStrike">
                <a:solidFill>
                  <a:srgbClr val="CD9AD0"/>
                </a:solidFill>
                <a:latin typeface="Quattrocento Sans"/>
                <a:ea typeface="Quattrocento Sans"/>
                <a:cs typeface="Quattrocento Sans"/>
                <a:sym typeface="Quattrocento Sans"/>
              </a:rPr>
              <a:t> </a:t>
            </a:r>
            <a:r>
              <a:rPr b="0" i="0" lang="en-US" sz="2800" u="none" cap="none" strike="noStrike">
                <a:solidFill>
                  <a:srgbClr val="FFFFFF"/>
                </a:solidFill>
                <a:latin typeface="Quattrocento Sans"/>
                <a:ea typeface="Quattrocento Sans"/>
                <a:cs typeface="Quattrocento Sans"/>
                <a:sym typeface="Quattrocento Sans"/>
              </a:rPr>
              <a:t>adoption rate in Italy</a:t>
            </a:r>
            <a:endParaRPr b="0" i="0" sz="2800" u="none" cap="none" strike="noStrike">
              <a:solidFill>
                <a:srgbClr val="FFFFFF"/>
              </a:solidFill>
              <a:latin typeface="Quattrocento Sans"/>
              <a:ea typeface="Quattrocento Sans"/>
              <a:cs typeface="Quattrocento Sans"/>
              <a:sym typeface="Quattrocento Sans"/>
            </a:endParaRPr>
          </a:p>
        </p:txBody>
      </p:sp>
      <p:pic>
        <p:nvPicPr>
          <p:cNvPr id="2003" name="Google Shape;2003;p23"/>
          <p:cNvPicPr preferRelativeResize="0"/>
          <p:nvPr/>
        </p:nvPicPr>
        <p:blipFill rotWithShape="1">
          <a:blip r:embed="rId3">
            <a:alphaModFix/>
          </a:blip>
          <a:srcRect b="0" l="0" r="0" t="0"/>
          <a:stretch/>
        </p:blipFill>
        <p:spPr>
          <a:xfrm>
            <a:off x="341262" y="2544568"/>
            <a:ext cx="6550736" cy="3692946"/>
          </a:xfrm>
          <a:prstGeom prst="rect">
            <a:avLst/>
          </a:prstGeom>
          <a:noFill/>
          <a:ln>
            <a:noFill/>
          </a:ln>
        </p:spPr>
      </p:pic>
      <p:sp>
        <p:nvSpPr>
          <p:cNvPr id="2004" name="Google Shape;2004;p23"/>
          <p:cNvSpPr txBox="1"/>
          <p:nvPr/>
        </p:nvSpPr>
        <p:spPr>
          <a:xfrm>
            <a:off x="7217229" y="2798212"/>
            <a:ext cx="225334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9AD0"/>
              </a:buClr>
              <a:buSzPts val="4800"/>
              <a:buFont typeface="Quattrocento Sans"/>
              <a:buNone/>
            </a:pPr>
            <a:r>
              <a:rPr b="0" i="0" lang="en-US" sz="4800" u="none" cap="none" strike="noStrike">
                <a:solidFill>
                  <a:srgbClr val="CD9AD0"/>
                </a:solidFill>
                <a:latin typeface="Quattrocento Sans"/>
                <a:ea typeface="Quattrocento Sans"/>
                <a:cs typeface="Quattrocento Sans"/>
                <a:sym typeface="Quattrocento Sans"/>
              </a:rPr>
              <a:t>320</a:t>
            </a:r>
            <a:endParaRPr/>
          </a:p>
          <a:p>
            <a:pPr indent="0" lvl="0" marL="0" marR="0" rtl="0" algn="l">
              <a:lnSpc>
                <a:spcPct val="100000"/>
              </a:lnSpc>
              <a:spcBef>
                <a:spcPts val="0"/>
              </a:spcBef>
              <a:spcAft>
                <a:spcPts val="0"/>
              </a:spcAft>
              <a:buClr>
                <a:srgbClr val="FFFFFF"/>
              </a:buClr>
              <a:buSzPts val="2400"/>
              <a:buFont typeface="Quattrocento Sans"/>
              <a:buNone/>
            </a:pPr>
            <a:r>
              <a:rPr b="0" i="0" lang="en-US" sz="2400" u="none" cap="none" strike="noStrike">
                <a:solidFill>
                  <a:srgbClr val="FFFFFF"/>
                </a:solidFill>
                <a:latin typeface="Quattrocento Sans"/>
                <a:ea typeface="Quattrocento Sans"/>
                <a:cs typeface="Quattrocento Sans"/>
                <a:sym typeface="Quattrocento Sans"/>
              </a:rPr>
              <a:t>Companies</a:t>
            </a:r>
            <a:endParaRPr b="0" i="0" sz="4800" u="none" cap="none" strike="noStrike">
              <a:solidFill>
                <a:srgbClr val="FFFFFF"/>
              </a:solidFill>
              <a:latin typeface="Quattrocento Sans"/>
              <a:ea typeface="Quattrocento Sans"/>
              <a:cs typeface="Quattrocento Sans"/>
              <a:sym typeface="Quattrocento Sans"/>
            </a:endParaRPr>
          </a:p>
        </p:txBody>
      </p:sp>
      <p:sp>
        <p:nvSpPr>
          <p:cNvPr id="2005" name="Google Shape;2005;p23"/>
          <p:cNvSpPr txBox="1"/>
          <p:nvPr/>
        </p:nvSpPr>
        <p:spPr>
          <a:xfrm>
            <a:off x="7217228" y="4269127"/>
            <a:ext cx="225334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9AD0"/>
              </a:buClr>
              <a:buSzPts val="4800"/>
              <a:buFont typeface="Quattrocento Sans"/>
              <a:buNone/>
            </a:pPr>
            <a:r>
              <a:rPr b="0" i="0" lang="en-US" sz="4800" u="none" cap="none" strike="noStrike">
                <a:solidFill>
                  <a:srgbClr val="CD9AD0"/>
                </a:solidFill>
                <a:latin typeface="Quattrocento Sans"/>
                <a:ea typeface="Quattrocento Sans"/>
                <a:cs typeface="Quattrocento Sans"/>
                <a:sym typeface="Quattrocento Sans"/>
              </a:rPr>
              <a:t>81%</a:t>
            </a:r>
            <a:endParaRPr/>
          </a:p>
          <a:p>
            <a:pPr indent="0" lvl="0" marL="0" marR="0" rtl="0" algn="l">
              <a:lnSpc>
                <a:spcPct val="100000"/>
              </a:lnSpc>
              <a:spcBef>
                <a:spcPts val="0"/>
              </a:spcBef>
              <a:spcAft>
                <a:spcPts val="0"/>
              </a:spcAft>
              <a:buClr>
                <a:srgbClr val="FFFFFF"/>
              </a:buClr>
              <a:buSzPts val="2400"/>
              <a:buFont typeface="Quattrocento Sans"/>
              <a:buNone/>
            </a:pPr>
            <a:r>
              <a:rPr b="0" i="0" lang="en-US" sz="2400" u="none" cap="none" strike="noStrike">
                <a:solidFill>
                  <a:srgbClr val="FFFFFF"/>
                </a:solidFill>
                <a:latin typeface="Quattrocento Sans"/>
                <a:ea typeface="Quattrocento Sans"/>
                <a:cs typeface="Quattrocento Sans"/>
                <a:sym typeface="Quattrocento Sans"/>
              </a:rPr>
              <a:t>Partner driven</a:t>
            </a:r>
            <a:endParaRPr b="0" i="0" sz="4000" u="none" cap="none" strike="noStrike">
              <a:solidFill>
                <a:srgbClr val="FFFFFF"/>
              </a:solidFill>
              <a:latin typeface="Quattrocento Sans"/>
              <a:ea typeface="Quattrocento Sans"/>
              <a:cs typeface="Quattrocento Sans"/>
              <a:sym typeface="Quattrocento Sans"/>
            </a:endParaRPr>
          </a:p>
        </p:txBody>
      </p:sp>
      <p:sp>
        <p:nvSpPr>
          <p:cNvPr id="2006" name="Google Shape;2006;p23"/>
          <p:cNvSpPr txBox="1"/>
          <p:nvPr/>
        </p:nvSpPr>
        <p:spPr>
          <a:xfrm>
            <a:off x="9706251" y="2798212"/>
            <a:ext cx="225334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9AD0"/>
              </a:buClr>
              <a:buSzPts val="4800"/>
              <a:buFont typeface="Quattrocento Sans"/>
              <a:buNone/>
            </a:pPr>
            <a:r>
              <a:rPr b="0" i="0" lang="en-US" sz="4800" u="none" cap="none" strike="noStrike">
                <a:solidFill>
                  <a:srgbClr val="CD9AD0"/>
                </a:solidFill>
                <a:latin typeface="Quattrocento Sans"/>
                <a:ea typeface="Quattrocento Sans"/>
                <a:cs typeface="Quattrocento Sans"/>
                <a:sym typeface="Quattrocento Sans"/>
              </a:rPr>
              <a:t>450</a:t>
            </a:r>
            <a:endParaRPr/>
          </a:p>
          <a:p>
            <a:pPr indent="0" lvl="0" marL="0" marR="0" rtl="0" algn="l">
              <a:lnSpc>
                <a:spcPct val="100000"/>
              </a:lnSpc>
              <a:spcBef>
                <a:spcPts val="0"/>
              </a:spcBef>
              <a:spcAft>
                <a:spcPts val="0"/>
              </a:spcAft>
              <a:buClr>
                <a:srgbClr val="FFFFFF"/>
              </a:buClr>
              <a:buSzPts val="2400"/>
              <a:buFont typeface="Quattrocento Sans"/>
              <a:buNone/>
            </a:pPr>
            <a:r>
              <a:rPr b="0" i="0" lang="en-US" sz="2400" u="none" cap="none" strike="noStrike">
                <a:solidFill>
                  <a:srgbClr val="FFFFFF"/>
                </a:solidFill>
                <a:latin typeface="Quattrocento Sans"/>
                <a:ea typeface="Quattrocento Sans"/>
                <a:cs typeface="Quattrocento Sans"/>
                <a:sym typeface="Quattrocento Sans"/>
              </a:rPr>
              <a:t>Projects</a:t>
            </a:r>
            <a:endParaRPr b="0" i="0" sz="4800" u="none" cap="none" strike="noStrike">
              <a:solidFill>
                <a:srgbClr val="FFFFFF"/>
              </a:solidFill>
              <a:latin typeface="Quattrocento Sans"/>
              <a:ea typeface="Quattrocento Sans"/>
              <a:cs typeface="Quattrocento Sans"/>
              <a:sym typeface="Quattrocento Sans"/>
            </a:endParaRPr>
          </a:p>
        </p:txBody>
      </p:sp>
      <p:sp>
        <p:nvSpPr>
          <p:cNvPr id="2007" name="Google Shape;2007;p23"/>
          <p:cNvSpPr txBox="1"/>
          <p:nvPr/>
        </p:nvSpPr>
        <p:spPr>
          <a:xfrm>
            <a:off x="9706250" y="4269127"/>
            <a:ext cx="225334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9AD0"/>
              </a:buClr>
              <a:buSzPts val="4800"/>
              <a:buFont typeface="Quattrocento Sans"/>
              <a:buNone/>
            </a:pPr>
            <a:r>
              <a:rPr b="0" i="0" lang="en-US" sz="4800" u="none" cap="none" strike="noStrike">
                <a:solidFill>
                  <a:srgbClr val="CD9AD0"/>
                </a:solidFill>
                <a:latin typeface="Quattrocento Sans"/>
                <a:ea typeface="Quattrocento Sans"/>
                <a:cs typeface="Quattrocento Sans"/>
                <a:sym typeface="Quattrocento Sans"/>
              </a:rPr>
              <a:t>6.000+</a:t>
            </a:r>
            <a:endParaRPr/>
          </a:p>
          <a:p>
            <a:pPr indent="0" lvl="0" marL="0" marR="0" rtl="0" algn="l">
              <a:lnSpc>
                <a:spcPct val="100000"/>
              </a:lnSpc>
              <a:spcBef>
                <a:spcPts val="0"/>
              </a:spcBef>
              <a:spcAft>
                <a:spcPts val="0"/>
              </a:spcAft>
              <a:buClr>
                <a:srgbClr val="FFFFFF"/>
              </a:buClr>
              <a:buSzPts val="2400"/>
              <a:buFont typeface="Quattrocento Sans"/>
              <a:buNone/>
            </a:pPr>
            <a:r>
              <a:rPr b="0" i="0" lang="en-US" sz="2400" u="none" cap="none" strike="noStrike">
                <a:solidFill>
                  <a:srgbClr val="FFFFFF"/>
                </a:solidFill>
                <a:latin typeface="Quattrocento Sans"/>
                <a:ea typeface="Quattrocento Sans"/>
                <a:cs typeface="Quattrocento Sans"/>
                <a:sym typeface="Quattrocento Sans"/>
              </a:rPr>
              <a:t>Skilled Professionals</a:t>
            </a:r>
            <a:endParaRPr b="0" i="0" sz="40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2002"/>
                                        </p:tgtEl>
                                        <p:attrNameLst>
                                          <p:attrName>style.visibility</p:attrName>
                                        </p:attrNameLst>
                                      </p:cBhvr>
                                      <p:to>
                                        <p:strVal val="visible"/>
                                      </p:to>
                                    </p:set>
                                    <p:animEffect filter="fade" transition="in">
                                      <p:cBhvr>
                                        <p:cTn dur="500"/>
                                        <p:tgtEl>
                                          <p:spTgt spid="20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sp>
        <p:nvSpPr>
          <p:cNvPr id="2013" name="Google Shape;2013;p24"/>
          <p:cNvSpPr txBox="1"/>
          <p:nvPr>
            <p:ph idx="4294967295" type="title"/>
          </p:nvPr>
        </p:nvSpPr>
        <p:spPr>
          <a:xfrm>
            <a:off x="749480" y="1872716"/>
            <a:ext cx="3601540" cy="1661059"/>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3600"/>
              <a:buFont typeface="Quattrocento Sans"/>
              <a:buNone/>
            </a:pPr>
            <a:r>
              <a:rPr lang="en-US"/>
              <a:t>Top use cases for</a:t>
            </a:r>
            <a:endParaRPr/>
          </a:p>
        </p:txBody>
      </p:sp>
      <p:sp>
        <p:nvSpPr>
          <p:cNvPr descr="New" id="2014" name="Google Shape;2014;p24"/>
          <p:cNvSpPr/>
          <p:nvPr/>
        </p:nvSpPr>
        <p:spPr>
          <a:xfrm>
            <a:off x="588962" y="3059906"/>
            <a:ext cx="3762058" cy="738188"/>
          </a:xfrm>
          <a:prstGeom prst="roundRect">
            <a:avLst>
              <a:gd fmla="val 50000" name="adj"/>
            </a:avLst>
          </a:prstGeom>
          <a:gradFill>
            <a:gsLst>
              <a:gs pos="0">
                <a:srgbClr val="3FCDFF"/>
              </a:gs>
              <a:gs pos="100000">
                <a:srgbClr val="FF8BFF"/>
              </a:gs>
            </a:gsLst>
            <a:path path="circle">
              <a:fillToRect r="100%" t="100%"/>
            </a:path>
            <a:tileRect b="-100%" l="-100%"/>
          </a:gradFill>
          <a:ln>
            <a:noFill/>
          </a:ln>
          <a:effectLst>
            <a:outerShdw blurRad="63500" rotWithShape="0" algn="tl" dir="2700000" dist="127000">
              <a:srgbClr val="000000">
                <a:alpha val="49803"/>
              </a:srgbClr>
            </a:outerShdw>
          </a:effectLst>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91F2C"/>
              </a:buClr>
              <a:buSzPts val="3600"/>
              <a:buFont typeface="Quattrocento Sans"/>
              <a:buNone/>
            </a:pPr>
            <a:r>
              <a:rPr b="1" i="0" lang="en-US" sz="3600" u="none" cap="none" strike="noStrike">
                <a:solidFill>
                  <a:srgbClr val="091F2C"/>
                </a:solidFill>
                <a:latin typeface="Quattrocento Sans"/>
                <a:ea typeface="Quattrocento Sans"/>
                <a:cs typeface="Quattrocento Sans"/>
                <a:sym typeface="Quattrocento Sans"/>
              </a:rPr>
              <a:t>Your Copilot</a:t>
            </a:r>
            <a:endParaRPr b="1" i="0" sz="3600" u="none" cap="none" strike="noStrike">
              <a:solidFill>
                <a:srgbClr val="091F2C"/>
              </a:solidFill>
              <a:latin typeface="Quattrocento Sans"/>
              <a:ea typeface="Quattrocento Sans"/>
              <a:cs typeface="Quattrocento Sans"/>
              <a:sym typeface="Quattrocento Sans"/>
            </a:endParaRPr>
          </a:p>
        </p:txBody>
      </p:sp>
      <p:sp>
        <p:nvSpPr>
          <p:cNvPr id="2015" name="Google Shape;2015;p24"/>
          <p:cNvSpPr/>
          <p:nvPr/>
        </p:nvSpPr>
        <p:spPr>
          <a:xfrm rot="-5400000">
            <a:off x="3782518" y="2848524"/>
            <a:ext cx="1935480" cy="1160951"/>
          </a:xfrm>
          <a:custGeom>
            <a:rect b="b" l="l" r="r" t="t"/>
            <a:pathLst>
              <a:path extrusionOk="0" h="1430920" w="1935480">
                <a:moveTo>
                  <a:pt x="1935480" y="1430920"/>
                </a:moveTo>
                <a:lnTo>
                  <a:pt x="0" y="1430920"/>
                </a:lnTo>
                <a:lnTo>
                  <a:pt x="552321" y="0"/>
                </a:lnTo>
                <a:lnTo>
                  <a:pt x="592572" y="74156"/>
                </a:lnTo>
                <a:cubicBezTo>
                  <a:pt x="673878" y="194505"/>
                  <a:pt x="811569" y="273631"/>
                  <a:pt x="967740" y="273631"/>
                </a:cubicBezTo>
                <a:cubicBezTo>
                  <a:pt x="1123911" y="273631"/>
                  <a:pt x="1261602" y="194505"/>
                  <a:pt x="1342908" y="74156"/>
                </a:cubicBezTo>
                <a:lnTo>
                  <a:pt x="1383159" y="0"/>
                </a:lnTo>
                <a:close/>
              </a:path>
            </a:pathLst>
          </a:custGeom>
          <a:solidFill>
            <a:schemeClr val="accent1">
              <a:alpha val="11764"/>
            </a:schemeClr>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091F2C"/>
              </a:solidFill>
              <a:latin typeface="Quattrocento Sans"/>
              <a:ea typeface="Quattrocento Sans"/>
              <a:cs typeface="Quattrocento Sans"/>
              <a:sym typeface="Quattrocento Sans"/>
            </a:endParaRPr>
          </a:p>
        </p:txBody>
      </p:sp>
      <p:sp>
        <p:nvSpPr>
          <p:cNvPr id="2016" name="Google Shape;2016;p24"/>
          <p:cNvSpPr/>
          <p:nvPr/>
        </p:nvSpPr>
        <p:spPr>
          <a:xfrm>
            <a:off x="5330733" y="585788"/>
            <a:ext cx="6486798" cy="5686424"/>
          </a:xfrm>
          <a:prstGeom prst="roundRect">
            <a:avLst>
              <a:gd fmla="val 1978" name="adj"/>
            </a:avLst>
          </a:prstGeom>
          <a:noFill/>
          <a:ln cap="flat" cmpd="sng" w="9525">
            <a:solidFill>
              <a:schemeClr val="lt1">
                <a:alpha val="29803"/>
              </a:schemeClr>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Quattrocento Sans"/>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2017" name="Google Shape;2017;p24"/>
          <p:cNvSpPr/>
          <p:nvPr/>
        </p:nvSpPr>
        <p:spPr>
          <a:xfrm>
            <a:off x="5609493" y="823615"/>
            <a:ext cx="832298" cy="832298"/>
          </a:xfrm>
          <a:prstGeom prst="ellipse">
            <a:avLst/>
          </a:prstGeom>
          <a:solidFill>
            <a:srgbClr val="191919">
              <a:alpha val="43921"/>
            </a:srgbClr>
          </a:solidFill>
          <a:ln>
            <a:noFill/>
          </a:ln>
        </p:spPr>
        <p:txBody>
          <a:bodyPr anchorCtr="0" anchor="b" bIns="45700" lIns="91425" spcFirstLastPara="1" rIns="91425" wrap="square" tIns="502900">
            <a:noAutofit/>
          </a:bodyPr>
          <a:lstStyle/>
          <a:p>
            <a:pPr indent="0" lvl="0" marL="0" marR="0" rtl="0" algn="ctr">
              <a:lnSpc>
                <a:spcPct val="100000"/>
              </a:lnSpc>
              <a:spcBef>
                <a:spcPts val="0"/>
              </a:spcBef>
              <a:spcAft>
                <a:spcPts val="0"/>
              </a:spcAft>
              <a:buClr>
                <a:schemeClr val="lt1"/>
              </a:buClr>
              <a:buSzPts val="1400"/>
              <a:buFont typeface="Quattrocento Sans"/>
              <a:buNone/>
            </a:pPr>
            <a:r>
              <a:t/>
            </a:r>
            <a:endParaRPr b="0" i="0" sz="1400" u="none" cap="none" strike="noStrike">
              <a:solidFill>
                <a:srgbClr val="CD9AD0"/>
              </a:solidFill>
              <a:latin typeface="Quattrocento Sans"/>
              <a:ea typeface="Quattrocento Sans"/>
              <a:cs typeface="Quattrocento Sans"/>
              <a:sym typeface="Quattrocento Sans"/>
            </a:endParaRPr>
          </a:p>
        </p:txBody>
      </p:sp>
      <p:sp>
        <p:nvSpPr>
          <p:cNvPr id="2018" name="Google Shape;2018;p24" title="Icon of a robot"/>
          <p:cNvSpPr/>
          <p:nvPr/>
        </p:nvSpPr>
        <p:spPr>
          <a:xfrm>
            <a:off x="5855472" y="1019870"/>
            <a:ext cx="340342" cy="439788"/>
          </a:xfrm>
          <a:custGeom>
            <a:rect b="b" l="l" r="r" t="t"/>
            <a:pathLst>
              <a:path extrusionOk="0" h="3875" w="3000">
                <a:moveTo>
                  <a:pt x="1750" y="250"/>
                </a:moveTo>
                <a:cubicBezTo>
                  <a:pt x="1750" y="388"/>
                  <a:pt x="1638" y="500"/>
                  <a:pt x="1500" y="500"/>
                </a:cubicBezTo>
                <a:cubicBezTo>
                  <a:pt x="1362" y="500"/>
                  <a:pt x="1250" y="388"/>
                  <a:pt x="1250" y="250"/>
                </a:cubicBezTo>
                <a:cubicBezTo>
                  <a:pt x="1250" y="112"/>
                  <a:pt x="1362" y="0"/>
                  <a:pt x="1500" y="0"/>
                </a:cubicBezTo>
                <a:cubicBezTo>
                  <a:pt x="1638" y="0"/>
                  <a:pt x="1750" y="112"/>
                  <a:pt x="1750" y="250"/>
                </a:cubicBezTo>
                <a:close/>
                <a:moveTo>
                  <a:pt x="2500" y="2074"/>
                </a:moveTo>
                <a:cubicBezTo>
                  <a:pt x="2500" y="1176"/>
                  <a:pt x="2500" y="1176"/>
                  <a:pt x="2500" y="1176"/>
                </a:cubicBezTo>
                <a:cubicBezTo>
                  <a:pt x="2500" y="1079"/>
                  <a:pt x="2421" y="1000"/>
                  <a:pt x="2324" y="1000"/>
                </a:cubicBezTo>
                <a:cubicBezTo>
                  <a:pt x="676" y="1000"/>
                  <a:pt x="676" y="1000"/>
                  <a:pt x="676" y="1000"/>
                </a:cubicBezTo>
                <a:cubicBezTo>
                  <a:pt x="579" y="1000"/>
                  <a:pt x="500" y="1079"/>
                  <a:pt x="500" y="1176"/>
                </a:cubicBezTo>
                <a:cubicBezTo>
                  <a:pt x="500" y="2074"/>
                  <a:pt x="500" y="2074"/>
                  <a:pt x="500" y="2074"/>
                </a:cubicBezTo>
                <a:cubicBezTo>
                  <a:pt x="500" y="2171"/>
                  <a:pt x="579" y="2250"/>
                  <a:pt x="676" y="2250"/>
                </a:cubicBezTo>
                <a:cubicBezTo>
                  <a:pt x="2324" y="2250"/>
                  <a:pt x="2324" y="2250"/>
                  <a:pt x="2324" y="2250"/>
                </a:cubicBezTo>
                <a:cubicBezTo>
                  <a:pt x="2421" y="2250"/>
                  <a:pt x="2500" y="2171"/>
                  <a:pt x="2500" y="2074"/>
                </a:cubicBezTo>
                <a:close/>
                <a:moveTo>
                  <a:pt x="3000" y="3875"/>
                </a:moveTo>
                <a:cubicBezTo>
                  <a:pt x="3000" y="2958"/>
                  <a:pt x="3000" y="2958"/>
                  <a:pt x="3000" y="2958"/>
                </a:cubicBezTo>
                <a:cubicBezTo>
                  <a:pt x="3000" y="2843"/>
                  <a:pt x="2907" y="2750"/>
                  <a:pt x="2792" y="2750"/>
                </a:cubicBezTo>
                <a:cubicBezTo>
                  <a:pt x="208" y="2750"/>
                  <a:pt x="208" y="2750"/>
                  <a:pt x="208" y="2750"/>
                </a:cubicBezTo>
                <a:cubicBezTo>
                  <a:pt x="93" y="2750"/>
                  <a:pt x="0" y="2843"/>
                  <a:pt x="0" y="2958"/>
                </a:cubicBezTo>
                <a:cubicBezTo>
                  <a:pt x="0" y="3875"/>
                  <a:pt x="0" y="3875"/>
                  <a:pt x="0" y="3875"/>
                </a:cubicBezTo>
                <a:moveTo>
                  <a:pt x="1000" y="2250"/>
                </a:moveTo>
                <a:cubicBezTo>
                  <a:pt x="1000" y="2750"/>
                  <a:pt x="1000" y="2750"/>
                  <a:pt x="1000" y="2750"/>
                </a:cubicBezTo>
                <a:moveTo>
                  <a:pt x="1500" y="500"/>
                </a:moveTo>
                <a:cubicBezTo>
                  <a:pt x="1500" y="1000"/>
                  <a:pt x="1500" y="1000"/>
                  <a:pt x="1500" y="1000"/>
                </a:cubicBezTo>
                <a:moveTo>
                  <a:pt x="2000" y="2250"/>
                </a:moveTo>
                <a:cubicBezTo>
                  <a:pt x="2000" y="2750"/>
                  <a:pt x="2000" y="2750"/>
                  <a:pt x="2000" y="2750"/>
                </a:cubicBezTo>
                <a:moveTo>
                  <a:pt x="875" y="1500"/>
                </a:moveTo>
                <a:cubicBezTo>
                  <a:pt x="1125" y="1500"/>
                  <a:pt x="1125" y="1500"/>
                  <a:pt x="1125" y="1500"/>
                </a:cubicBezTo>
                <a:moveTo>
                  <a:pt x="1875" y="1500"/>
                </a:moveTo>
                <a:cubicBezTo>
                  <a:pt x="2125" y="1500"/>
                  <a:pt x="2125" y="1500"/>
                  <a:pt x="2125" y="1500"/>
                </a:cubicBezTo>
                <a:moveTo>
                  <a:pt x="381" y="1375"/>
                </a:moveTo>
                <a:cubicBezTo>
                  <a:pt x="381" y="1875"/>
                  <a:pt x="381" y="1875"/>
                  <a:pt x="381" y="1875"/>
                </a:cubicBezTo>
                <a:moveTo>
                  <a:pt x="2624" y="1375"/>
                </a:moveTo>
                <a:cubicBezTo>
                  <a:pt x="2624" y="1875"/>
                  <a:pt x="2624" y="1875"/>
                  <a:pt x="2624" y="1875"/>
                </a:cubicBezTo>
              </a:path>
            </a:pathLst>
          </a:custGeom>
          <a:noFill/>
          <a:ln cap="sq" cmpd="sng" w="38100">
            <a:solidFill>
              <a:srgbClr val="E2CC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2019" name="Google Shape;2019;p24"/>
          <p:cNvSpPr txBox="1"/>
          <p:nvPr/>
        </p:nvSpPr>
        <p:spPr>
          <a:xfrm>
            <a:off x="6719286" y="778100"/>
            <a:ext cx="4958907"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E92FF"/>
              </a:buClr>
              <a:buSzPts val="2400"/>
              <a:buFont typeface="Quattrocento Sans"/>
              <a:buNone/>
            </a:pPr>
            <a:r>
              <a:rPr b="1" i="0" lang="en-US" sz="2400" u="none" cap="none" strike="noStrike">
                <a:solidFill>
                  <a:srgbClr val="FE92FF"/>
                </a:solidFill>
                <a:latin typeface="Quattrocento Sans"/>
                <a:ea typeface="Quattrocento Sans"/>
                <a:cs typeface="Quattrocento Sans"/>
                <a:sym typeface="Quattrocento Sans"/>
              </a:rPr>
              <a:t>Information &amp; Product Discovery</a:t>
            </a:r>
            <a:endParaRPr/>
          </a:p>
          <a:p>
            <a:pPr indent="0" lvl="0" marL="0" marR="0" rtl="0" algn="l">
              <a:lnSpc>
                <a:spcPct val="100000"/>
              </a:lnSpc>
              <a:spcBef>
                <a:spcPts val="0"/>
              </a:spcBef>
              <a:spcAft>
                <a:spcPts val="0"/>
              </a:spcAft>
              <a:buClr>
                <a:srgbClr val="FFFFFF"/>
              </a:buClr>
              <a:buSzPts val="1800"/>
              <a:buFont typeface="Quattrocento Sans"/>
              <a:buNone/>
            </a:pPr>
            <a:r>
              <a:rPr b="0" i="0" lang="en-US" sz="1800" u="none" cap="none" strike="noStrike">
                <a:solidFill>
                  <a:srgbClr val="FFFFFF"/>
                </a:solidFill>
                <a:latin typeface="Quattrocento Sans"/>
                <a:ea typeface="Quattrocento Sans"/>
                <a:cs typeface="Quattrocento Sans"/>
                <a:sym typeface="Quattrocento Sans"/>
              </a:rPr>
              <a:t>“Enterprise ChatGPT”, chat with your own data, knowledge mining, product catalog search</a:t>
            </a:r>
            <a:endParaRPr/>
          </a:p>
        </p:txBody>
      </p:sp>
      <p:cxnSp>
        <p:nvCxnSpPr>
          <p:cNvPr id="2020" name="Google Shape;2020;p24"/>
          <p:cNvCxnSpPr/>
          <p:nvPr/>
        </p:nvCxnSpPr>
        <p:spPr>
          <a:xfrm>
            <a:off x="5730966" y="1787074"/>
            <a:ext cx="5711554" cy="0"/>
          </a:xfrm>
          <a:prstGeom prst="straightConnector1">
            <a:avLst/>
          </a:prstGeom>
          <a:noFill/>
          <a:ln cap="rnd" cmpd="sng" w="12700">
            <a:solidFill>
              <a:srgbClr val="8DC7E7">
                <a:alpha val="25098"/>
              </a:srgbClr>
            </a:solidFill>
            <a:prstDash val="solid"/>
            <a:round/>
            <a:headEnd len="sm" w="sm" type="none"/>
            <a:tailEnd len="sm" w="sm" type="none"/>
          </a:ln>
          <a:effectLst>
            <a:outerShdw blurRad="63500" rotWithShape="0" algn="tl" dir="2700000" dist="63500">
              <a:srgbClr val="737373">
                <a:alpha val="20000"/>
              </a:srgbClr>
            </a:outerShdw>
          </a:effectLst>
        </p:spPr>
      </p:cxnSp>
      <p:sp>
        <p:nvSpPr>
          <p:cNvPr id="2021" name="Google Shape;2021;p24"/>
          <p:cNvSpPr/>
          <p:nvPr/>
        </p:nvSpPr>
        <p:spPr>
          <a:xfrm>
            <a:off x="5609493" y="1918233"/>
            <a:ext cx="832298" cy="832298"/>
          </a:xfrm>
          <a:prstGeom prst="ellipse">
            <a:avLst/>
          </a:prstGeom>
          <a:solidFill>
            <a:srgbClr val="191919">
              <a:alpha val="43921"/>
            </a:srgbClr>
          </a:solidFill>
          <a:ln>
            <a:noFill/>
          </a:ln>
        </p:spPr>
        <p:txBody>
          <a:bodyPr anchorCtr="0" anchor="b" bIns="45700" lIns="91425" spcFirstLastPara="1" rIns="91425" wrap="square" tIns="502900">
            <a:noAutofit/>
          </a:bodyPr>
          <a:lstStyle/>
          <a:p>
            <a:pPr indent="0" lvl="0" marL="0" marR="0" rtl="0" algn="ctr">
              <a:lnSpc>
                <a:spcPct val="100000"/>
              </a:lnSpc>
              <a:spcBef>
                <a:spcPts val="0"/>
              </a:spcBef>
              <a:spcAft>
                <a:spcPts val="0"/>
              </a:spcAft>
              <a:buClr>
                <a:schemeClr val="lt1"/>
              </a:buClr>
              <a:buSzPts val="1400"/>
              <a:buFont typeface="Quattrocento Sans"/>
              <a:buNone/>
            </a:pPr>
            <a:r>
              <a:t/>
            </a:r>
            <a:endParaRPr b="0" i="0" sz="1400" u="none" cap="none" strike="noStrike">
              <a:solidFill>
                <a:srgbClr val="CD9AD0"/>
              </a:solidFill>
              <a:latin typeface="Quattrocento Sans"/>
              <a:ea typeface="Quattrocento Sans"/>
              <a:cs typeface="Quattrocento Sans"/>
              <a:sym typeface="Quattrocento Sans"/>
            </a:endParaRPr>
          </a:p>
        </p:txBody>
      </p:sp>
      <p:sp>
        <p:nvSpPr>
          <p:cNvPr id="2022" name="Google Shape;2022;p24" title="Icon of a person wearing a headset"/>
          <p:cNvSpPr/>
          <p:nvPr/>
        </p:nvSpPr>
        <p:spPr>
          <a:xfrm>
            <a:off x="5841264" y="2114488"/>
            <a:ext cx="368756" cy="439788"/>
          </a:xfrm>
          <a:custGeom>
            <a:rect b="b" l="l" r="r" t="t"/>
            <a:pathLst>
              <a:path extrusionOk="0" h="3875" w="3250">
                <a:moveTo>
                  <a:pt x="0" y="3875"/>
                </a:moveTo>
                <a:cubicBezTo>
                  <a:pt x="0" y="2978"/>
                  <a:pt x="728" y="2250"/>
                  <a:pt x="1625" y="2250"/>
                </a:cubicBezTo>
                <a:cubicBezTo>
                  <a:pt x="2522" y="2250"/>
                  <a:pt x="3250" y="2978"/>
                  <a:pt x="3250" y="3875"/>
                </a:cubicBezTo>
                <a:moveTo>
                  <a:pt x="750" y="1750"/>
                </a:moveTo>
                <a:cubicBezTo>
                  <a:pt x="750" y="750"/>
                  <a:pt x="750" y="750"/>
                  <a:pt x="750" y="750"/>
                </a:cubicBezTo>
                <a:cubicBezTo>
                  <a:pt x="750" y="612"/>
                  <a:pt x="638" y="500"/>
                  <a:pt x="500" y="500"/>
                </a:cubicBezTo>
                <a:cubicBezTo>
                  <a:pt x="362" y="500"/>
                  <a:pt x="250" y="612"/>
                  <a:pt x="250" y="750"/>
                </a:cubicBezTo>
                <a:cubicBezTo>
                  <a:pt x="250" y="1500"/>
                  <a:pt x="250" y="1500"/>
                  <a:pt x="250" y="1500"/>
                </a:cubicBezTo>
                <a:cubicBezTo>
                  <a:pt x="250" y="1638"/>
                  <a:pt x="362" y="1750"/>
                  <a:pt x="500" y="1750"/>
                </a:cubicBezTo>
                <a:cubicBezTo>
                  <a:pt x="1500" y="1750"/>
                  <a:pt x="1500" y="1750"/>
                  <a:pt x="1500" y="1750"/>
                </a:cubicBezTo>
                <a:moveTo>
                  <a:pt x="690" y="1751"/>
                </a:moveTo>
                <a:cubicBezTo>
                  <a:pt x="892" y="2052"/>
                  <a:pt x="1235" y="2250"/>
                  <a:pt x="1625" y="2250"/>
                </a:cubicBezTo>
                <a:cubicBezTo>
                  <a:pt x="2246" y="2250"/>
                  <a:pt x="2750" y="1746"/>
                  <a:pt x="2750" y="1125"/>
                </a:cubicBezTo>
                <a:cubicBezTo>
                  <a:pt x="2750" y="504"/>
                  <a:pt x="2246" y="0"/>
                  <a:pt x="1625" y="0"/>
                </a:cubicBezTo>
                <a:cubicBezTo>
                  <a:pt x="1235" y="0"/>
                  <a:pt x="891" y="199"/>
                  <a:pt x="689" y="500"/>
                </a:cubicBezTo>
              </a:path>
            </a:pathLst>
          </a:custGeom>
          <a:noFill/>
          <a:ln cap="sq" cmpd="sng" w="38100">
            <a:solidFill>
              <a:srgbClr val="E2CC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2023" name="Google Shape;2023;p24"/>
          <p:cNvSpPr txBox="1"/>
          <p:nvPr/>
        </p:nvSpPr>
        <p:spPr>
          <a:xfrm>
            <a:off x="6719286" y="1872720"/>
            <a:ext cx="4958907"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E92FF"/>
              </a:buClr>
              <a:buSzPts val="2400"/>
              <a:buFont typeface="Quattrocento Sans"/>
              <a:buNone/>
            </a:pPr>
            <a:r>
              <a:rPr b="1" i="0" lang="en-US" sz="2400" u="none" cap="none" strike="noStrike">
                <a:solidFill>
                  <a:srgbClr val="FE92FF"/>
                </a:solidFill>
                <a:latin typeface="Quattrocento Sans"/>
                <a:ea typeface="Quattrocento Sans"/>
                <a:cs typeface="Quattrocento Sans"/>
                <a:sym typeface="Quattrocento Sans"/>
              </a:rPr>
              <a:t>Customer Service &amp; Experience</a:t>
            </a:r>
            <a:endParaRPr/>
          </a:p>
          <a:p>
            <a:pPr indent="0" lvl="0" marL="0" marR="0" rtl="0" algn="l">
              <a:lnSpc>
                <a:spcPct val="100000"/>
              </a:lnSpc>
              <a:spcBef>
                <a:spcPts val="0"/>
              </a:spcBef>
              <a:spcAft>
                <a:spcPts val="0"/>
              </a:spcAft>
              <a:buClr>
                <a:srgbClr val="FFFFFF"/>
              </a:buClr>
              <a:buSzPts val="1800"/>
              <a:buFont typeface="Quattrocento Sans"/>
              <a:buNone/>
            </a:pPr>
            <a:r>
              <a:rPr b="0" i="0" lang="en-US" sz="1800" u="none" cap="none" strike="noStrike">
                <a:solidFill>
                  <a:srgbClr val="FFFFFF"/>
                </a:solidFill>
                <a:latin typeface="Quattrocento Sans"/>
                <a:ea typeface="Quattrocento Sans"/>
                <a:cs typeface="Quattrocento Sans"/>
                <a:sym typeface="Quattrocento Sans"/>
              </a:rPr>
              <a:t>Intelligent contact center (e.g., virtual agent, agent assistance, call analytics), voice assistant</a:t>
            </a:r>
            <a:endParaRPr/>
          </a:p>
        </p:txBody>
      </p:sp>
      <p:cxnSp>
        <p:nvCxnSpPr>
          <p:cNvPr id="2024" name="Google Shape;2024;p24"/>
          <p:cNvCxnSpPr/>
          <p:nvPr/>
        </p:nvCxnSpPr>
        <p:spPr>
          <a:xfrm>
            <a:off x="5730966" y="2881692"/>
            <a:ext cx="5711554" cy="0"/>
          </a:xfrm>
          <a:prstGeom prst="straightConnector1">
            <a:avLst/>
          </a:prstGeom>
          <a:noFill/>
          <a:ln cap="rnd" cmpd="sng" w="12700">
            <a:solidFill>
              <a:srgbClr val="8DC7E7">
                <a:alpha val="25098"/>
              </a:srgbClr>
            </a:solidFill>
            <a:prstDash val="solid"/>
            <a:round/>
            <a:headEnd len="sm" w="sm" type="none"/>
            <a:tailEnd len="sm" w="sm" type="none"/>
          </a:ln>
          <a:effectLst>
            <a:outerShdw blurRad="63500" rotWithShape="0" algn="tl" dir="2700000" dist="63500">
              <a:srgbClr val="737373">
                <a:alpha val="20000"/>
              </a:srgbClr>
            </a:outerShdw>
          </a:effectLst>
        </p:spPr>
      </p:cxnSp>
      <p:sp>
        <p:nvSpPr>
          <p:cNvPr id="2025" name="Google Shape;2025;p24"/>
          <p:cNvSpPr/>
          <p:nvPr/>
        </p:nvSpPr>
        <p:spPr>
          <a:xfrm>
            <a:off x="5609493" y="3012851"/>
            <a:ext cx="832298" cy="832298"/>
          </a:xfrm>
          <a:prstGeom prst="ellipse">
            <a:avLst/>
          </a:prstGeom>
          <a:solidFill>
            <a:srgbClr val="191919">
              <a:alpha val="43921"/>
            </a:srgbClr>
          </a:solidFill>
          <a:ln>
            <a:noFill/>
          </a:ln>
        </p:spPr>
        <p:txBody>
          <a:bodyPr anchorCtr="0" anchor="b" bIns="45700" lIns="91425" spcFirstLastPara="1" rIns="91425" wrap="square" tIns="502900">
            <a:noAutofit/>
          </a:bodyPr>
          <a:lstStyle/>
          <a:p>
            <a:pPr indent="0" lvl="0" marL="0" marR="0" rtl="0" algn="ctr">
              <a:lnSpc>
                <a:spcPct val="100000"/>
              </a:lnSpc>
              <a:spcBef>
                <a:spcPts val="0"/>
              </a:spcBef>
              <a:spcAft>
                <a:spcPts val="0"/>
              </a:spcAft>
              <a:buClr>
                <a:schemeClr val="lt1"/>
              </a:buClr>
              <a:buSzPts val="1400"/>
              <a:buFont typeface="Quattrocento Sans"/>
              <a:buNone/>
            </a:pPr>
            <a:r>
              <a:t/>
            </a:r>
            <a:endParaRPr b="0" i="0" sz="1400" u="none" cap="none" strike="noStrike">
              <a:solidFill>
                <a:srgbClr val="CD9AD0"/>
              </a:solidFill>
              <a:latin typeface="Quattrocento Sans"/>
              <a:ea typeface="Quattrocento Sans"/>
              <a:cs typeface="Quattrocento Sans"/>
              <a:sym typeface="Quattrocento Sans"/>
            </a:endParaRPr>
          </a:p>
        </p:txBody>
      </p:sp>
      <p:sp>
        <p:nvSpPr>
          <p:cNvPr id="2026" name="Google Shape;2026;p24" title="Icon of a line graph with an arrow at the end pointing up"/>
          <p:cNvSpPr/>
          <p:nvPr/>
        </p:nvSpPr>
        <p:spPr>
          <a:xfrm>
            <a:off x="5778262" y="3278981"/>
            <a:ext cx="494760" cy="300038"/>
          </a:xfrm>
          <a:custGeom>
            <a:rect b="b" l="l" r="r" t="t"/>
            <a:pathLst>
              <a:path extrusionOk="0" h="4037" w="6657">
                <a:moveTo>
                  <a:pt x="4688" y="0"/>
                </a:moveTo>
                <a:lnTo>
                  <a:pt x="6657" y="0"/>
                </a:lnTo>
                <a:lnTo>
                  <a:pt x="6657" y="1970"/>
                </a:lnTo>
                <a:moveTo>
                  <a:pt x="0" y="4037"/>
                </a:moveTo>
                <a:lnTo>
                  <a:pt x="2501" y="1532"/>
                </a:lnTo>
                <a:lnTo>
                  <a:pt x="3813" y="2846"/>
                </a:lnTo>
                <a:lnTo>
                  <a:pt x="6657" y="0"/>
                </a:lnTo>
              </a:path>
            </a:pathLst>
          </a:custGeom>
          <a:noFill/>
          <a:ln cap="sq" cmpd="sng" w="38100">
            <a:solidFill>
              <a:srgbClr val="E2CC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2027" name="Google Shape;2027;p24"/>
          <p:cNvSpPr txBox="1"/>
          <p:nvPr/>
        </p:nvSpPr>
        <p:spPr>
          <a:xfrm>
            <a:off x="6719286" y="2967336"/>
            <a:ext cx="4958907"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E92FF"/>
              </a:buClr>
              <a:buSzPts val="2400"/>
              <a:buFont typeface="Quattrocento Sans"/>
              <a:buNone/>
            </a:pPr>
            <a:r>
              <a:rPr b="1" i="0" lang="en-US" sz="2400" u="none" cap="none" strike="noStrike">
                <a:solidFill>
                  <a:srgbClr val="FE92FF"/>
                </a:solidFill>
                <a:latin typeface="Quattrocento Sans"/>
                <a:ea typeface="Quattrocento Sans"/>
                <a:cs typeface="Quattrocento Sans"/>
                <a:sym typeface="Quattrocento Sans"/>
              </a:rPr>
              <a:t>Build your own Multi-Agent</a:t>
            </a:r>
            <a:endParaRPr/>
          </a:p>
          <a:p>
            <a:pPr indent="0" lvl="0" marL="0" marR="0" rtl="0" algn="l">
              <a:lnSpc>
                <a:spcPct val="100000"/>
              </a:lnSpc>
              <a:spcBef>
                <a:spcPts val="0"/>
              </a:spcBef>
              <a:spcAft>
                <a:spcPts val="0"/>
              </a:spcAft>
              <a:buClr>
                <a:srgbClr val="FFFFFF"/>
              </a:buClr>
              <a:buSzPts val="1800"/>
              <a:buFont typeface="Quattrocento Sans"/>
              <a:buNone/>
            </a:pPr>
            <a:r>
              <a:rPr b="0" i="0" lang="en-US" sz="1800" u="none" cap="none" strike="noStrike">
                <a:solidFill>
                  <a:srgbClr val="FFFFFF"/>
                </a:solidFill>
                <a:latin typeface="Quattrocento Sans"/>
                <a:ea typeface="Quattrocento Sans"/>
                <a:cs typeface="Quattrocento Sans"/>
                <a:sym typeface="Quattrocento Sans"/>
              </a:rPr>
              <a:t>Augment LLMs with your organization data and industry expertise</a:t>
            </a:r>
            <a:endParaRPr/>
          </a:p>
        </p:txBody>
      </p:sp>
      <p:cxnSp>
        <p:nvCxnSpPr>
          <p:cNvPr id="2028" name="Google Shape;2028;p24"/>
          <p:cNvCxnSpPr/>
          <p:nvPr/>
        </p:nvCxnSpPr>
        <p:spPr>
          <a:xfrm>
            <a:off x="5730966" y="3976310"/>
            <a:ext cx="5711554" cy="0"/>
          </a:xfrm>
          <a:prstGeom prst="straightConnector1">
            <a:avLst/>
          </a:prstGeom>
          <a:noFill/>
          <a:ln cap="rnd" cmpd="sng" w="12700">
            <a:solidFill>
              <a:srgbClr val="8DC7E7">
                <a:alpha val="25098"/>
              </a:srgbClr>
            </a:solidFill>
            <a:prstDash val="solid"/>
            <a:round/>
            <a:headEnd len="sm" w="sm" type="none"/>
            <a:tailEnd len="sm" w="sm" type="none"/>
          </a:ln>
          <a:effectLst>
            <a:outerShdw blurRad="63500" rotWithShape="0" algn="tl" dir="2700000" dist="63500">
              <a:srgbClr val="737373">
                <a:alpha val="20000"/>
              </a:srgbClr>
            </a:outerShdw>
          </a:effectLst>
        </p:spPr>
      </p:cxnSp>
      <p:sp>
        <p:nvSpPr>
          <p:cNvPr id="2029" name="Google Shape;2029;p24"/>
          <p:cNvSpPr/>
          <p:nvPr/>
        </p:nvSpPr>
        <p:spPr>
          <a:xfrm>
            <a:off x="5609493" y="4107469"/>
            <a:ext cx="832298" cy="832298"/>
          </a:xfrm>
          <a:prstGeom prst="ellipse">
            <a:avLst/>
          </a:prstGeom>
          <a:solidFill>
            <a:srgbClr val="191919">
              <a:alpha val="43921"/>
            </a:srgbClr>
          </a:solidFill>
          <a:ln>
            <a:noFill/>
          </a:ln>
        </p:spPr>
        <p:txBody>
          <a:bodyPr anchorCtr="0" anchor="b" bIns="45700" lIns="91425" spcFirstLastPara="1" rIns="91425" wrap="square" tIns="502900">
            <a:noAutofit/>
          </a:bodyPr>
          <a:lstStyle/>
          <a:p>
            <a:pPr indent="0" lvl="0" marL="0" marR="0" rtl="0" algn="ctr">
              <a:lnSpc>
                <a:spcPct val="100000"/>
              </a:lnSpc>
              <a:spcBef>
                <a:spcPts val="0"/>
              </a:spcBef>
              <a:spcAft>
                <a:spcPts val="0"/>
              </a:spcAft>
              <a:buClr>
                <a:schemeClr val="lt1"/>
              </a:buClr>
              <a:buSzPts val="1400"/>
              <a:buFont typeface="Quattrocento Sans"/>
              <a:buNone/>
            </a:pPr>
            <a:r>
              <a:t/>
            </a:r>
            <a:endParaRPr b="0" i="0" sz="1400" u="none" cap="none" strike="noStrike">
              <a:solidFill>
                <a:srgbClr val="CD9AD0"/>
              </a:solidFill>
              <a:latin typeface="Quattrocento Sans"/>
              <a:ea typeface="Quattrocento Sans"/>
              <a:cs typeface="Quattrocento Sans"/>
              <a:sym typeface="Quattrocento Sans"/>
            </a:endParaRPr>
          </a:p>
        </p:txBody>
      </p:sp>
      <p:sp>
        <p:nvSpPr>
          <p:cNvPr id="2030" name="Google Shape;2030;p24" title="Icon of two interlocked gears"/>
          <p:cNvSpPr/>
          <p:nvPr/>
        </p:nvSpPr>
        <p:spPr>
          <a:xfrm>
            <a:off x="5773162" y="4303724"/>
            <a:ext cx="504962" cy="439788"/>
          </a:xfrm>
          <a:custGeom>
            <a:rect b="b" l="l" r="r" t="t"/>
            <a:pathLst>
              <a:path extrusionOk="0" h="3367" w="38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cap="sq" cmpd="sng" w="38100">
            <a:solidFill>
              <a:srgbClr val="E2CC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2031" name="Google Shape;2031;p24"/>
          <p:cNvSpPr txBox="1"/>
          <p:nvPr/>
        </p:nvSpPr>
        <p:spPr>
          <a:xfrm>
            <a:off x="6719286" y="4061954"/>
            <a:ext cx="4958907"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E92FF"/>
              </a:buClr>
              <a:buSzPts val="2400"/>
              <a:buFont typeface="Quattrocento Sans"/>
              <a:buNone/>
            </a:pPr>
            <a:r>
              <a:rPr b="1" i="0" lang="en-US" sz="2400" u="none" cap="none" strike="noStrike">
                <a:solidFill>
                  <a:srgbClr val="FE92FF"/>
                </a:solidFill>
                <a:latin typeface="Quattrocento Sans"/>
                <a:ea typeface="Quattrocento Sans"/>
                <a:cs typeface="Quattrocento Sans"/>
                <a:sym typeface="Quattrocento Sans"/>
              </a:rPr>
              <a:t>Content Creation &amp; Personalization</a:t>
            </a:r>
            <a:endParaRPr/>
          </a:p>
          <a:p>
            <a:pPr indent="0" lvl="0" marL="0" marR="0" rtl="0" algn="l">
              <a:lnSpc>
                <a:spcPct val="100000"/>
              </a:lnSpc>
              <a:spcBef>
                <a:spcPts val="0"/>
              </a:spcBef>
              <a:spcAft>
                <a:spcPts val="0"/>
              </a:spcAft>
              <a:buClr>
                <a:srgbClr val="FFFFFF"/>
              </a:buClr>
              <a:buSzPts val="1800"/>
              <a:buFont typeface="Quattrocento Sans"/>
              <a:buNone/>
            </a:pPr>
            <a:r>
              <a:rPr b="0" i="0" lang="en-US" sz="1800" u="none" cap="none" strike="noStrike">
                <a:solidFill>
                  <a:srgbClr val="FFFFFF"/>
                </a:solidFill>
                <a:latin typeface="Quattrocento Sans"/>
                <a:ea typeface="Quattrocento Sans"/>
                <a:cs typeface="Quattrocento Sans"/>
                <a:sym typeface="Quattrocento Sans"/>
              </a:rPr>
              <a:t>Marketing copy and visual creation, personalization</a:t>
            </a:r>
            <a:endParaRPr/>
          </a:p>
        </p:txBody>
      </p:sp>
      <p:cxnSp>
        <p:nvCxnSpPr>
          <p:cNvPr id="2032" name="Google Shape;2032;p24"/>
          <p:cNvCxnSpPr/>
          <p:nvPr/>
        </p:nvCxnSpPr>
        <p:spPr>
          <a:xfrm>
            <a:off x="5743666" y="5070928"/>
            <a:ext cx="5698854" cy="0"/>
          </a:xfrm>
          <a:prstGeom prst="straightConnector1">
            <a:avLst/>
          </a:prstGeom>
          <a:noFill/>
          <a:ln cap="rnd" cmpd="sng" w="12700">
            <a:solidFill>
              <a:srgbClr val="8DC7E7">
                <a:alpha val="25098"/>
              </a:srgbClr>
            </a:solidFill>
            <a:prstDash val="solid"/>
            <a:round/>
            <a:headEnd len="sm" w="sm" type="none"/>
            <a:tailEnd len="sm" w="sm" type="none"/>
          </a:ln>
          <a:effectLst>
            <a:outerShdw blurRad="63500" rotWithShape="0" algn="tl" dir="2700000" dist="63500">
              <a:srgbClr val="737373">
                <a:alpha val="20000"/>
              </a:srgbClr>
            </a:outerShdw>
          </a:effectLst>
        </p:spPr>
      </p:cxnSp>
      <p:sp>
        <p:nvSpPr>
          <p:cNvPr id="2033" name="Google Shape;2033;p24"/>
          <p:cNvSpPr/>
          <p:nvPr/>
        </p:nvSpPr>
        <p:spPr>
          <a:xfrm>
            <a:off x="5609493" y="5202088"/>
            <a:ext cx="832298" cy="832298"/>
          </a:xfrm>
          <a:prstGeom prst="ellipse">
            <a:avLst/>
          </a:prstGeom>
          <a:solidFill>
            <a:srgbClr val="191919">
              <a:alpha val="43921"/>
            </a:srgbClr>
          </a:solidFill>
          <a:ln>
            <a:noFill/>
          </a:ln>
        </p:spPr>
        <p:txBody>
          <a:bodyPr anchorCtr="0" anchor="b" bIns="45700" lIns="91425" spcFirstLastPara="1" rIns="91425" wrap="square" tIns="502900">
            <a:noAutofit/>
          </a:bodyPr>
          <a:lstStyle/>
          <a:p>
            <a:pPr indent="0" lvl="0" marL="0" marR="0" rtl="0" algn="ctr">
              <a:lnSpc>
                <a:spcPct val="100000"/>
              </a:lnSpc>
              <a:spcBef>
                <a:spcPts val="0"/>
              </a:spcBef>
              <a:spcAft>
                <a:spcPts val="0"/>
              </a:spcAft>
              <a:buClr>
                <a:schemeClr val="lt1"/>
              </a:buClr>
              <a:buSzPts val="1400"/>
              <a:buFont typeface="Quattrocento Sans"/>
              <a:buNone/>
            </a:pPr>
            <a:r>
              <a:t/>
            </a:r>
            <a:endParaRPr b="0" i="0" sz="1400" u="none" cap="none" strike="noStrike">
              <a:solidFill>
                <a:srgbClr val="CD9AD0"/>
              </a:solidFill>
              <a:latin typeface="Quattrocento Sans"/>
              <a:ea typeface="Quattrocento Sans"/>
              <a:cs typeface="Quattrocento Sans"/>
              <a:sym typeface="Quattrocento Sans"/>
            </a:endParaRPr>
          </a:p>
        </p:txBody>
      </p:sp>
      <p:sp>
        <p:nvSpPr>
          <p:cNvPr id="2034" name="Google Shape;2034;p24" title="Icon of a line graph with an arrow at the end pointing up"/>
          <p:cNvSpPr/>
          <p:nvPr/>
        </p:nvSpPr>
        <p:spPr>
          <a:xfrm>
            <a:off x="5805903" y="5398343"/>
            <a:ext cx="439478" cy="439788"/>
          </a:xfrm>
          <a:custGeom>
            <a:rect b="b" l="l" r="r" t="t"/>
            <a:pathLst>
              <a:path extrusionOk="0" h="4248" w="4245">
                <a:moveTo>
                  <a:pt x="0" y="0"/>
                </a:moveTo>
                <a:lnTo>
                  <a:pt x="0" y="4248"/>
                </a:lnTo>
                <a:lnTo>
                  <a:pt x="4245" y="4248"/>
                </a:lnTo>
                <a:moveTo>
                  <a:pt x="4088" y="1101"/>
                </a:moveTo>
                <a:lnTo>
                  <a:pt x="2515" y="2675"/>
                </a:lnTo>
                <a:lnTo>
                  <a:pt x="1886" y="2045"/>
                </a:lnTo>
                <a:lnTo>
                  <a:pt x="0" y="3933"/>
                </a:lnTo>
                <a:moveTo>
                  <a:pt x="4088" y="2203"/>
                </a:moveTo>
                <a:lnTo>
                  <a:pt x="4088" y="1101"/>
                </a:lnTo>
                <a:lnTo>
                  <a:pt x="2987" y="1101"/>
                </a:lnTo>
              </a:path>
            </a:pathLst>
          </a:custGeom>
          <a:noFill/>
          <a:ln cap="sq" cmpd="sng" w="38100">
            <a:solidFill>
              <a:srgbClr val="E2CC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765"/>
              <a:buFont typeface="Quattrocento Sans"/>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2035" name="Google Shape;2035;p24"/>
          <p:cNvSpPr txBox="1"/>
          <p:nvPr/>
        </p:nvSpPr>
        <p:spPr>
          <a:xfrm>
            <a:off x="6719286" y="5156572"/>
            <a:ext cx="4958907"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E92FF"/>
              </a:buClr>
              <a:buSzPts val="2400"/>
              <a:buFont typeface="Quattrocento Sans"/>
              <a:buNone/>
            </a:pPr>
            <a:r>
              <a:rPr b="1" i="0" lang="en-US" sz="2400" u="none" cap="none" strike="noStrike">
                <a:solidFill>
                  <a:srgbClr val="FE92FF"/>
                </a:solidFill>
                <a:latin typeface="Quattrocento Sans"/>
                <a:ea typeface="Quattrocento Sans"/>
                <a:cs typeface="Quattrocento Sans"/>
                <a:sym typeface="Quattrocento Sans"/>
              </a:rPr>
              <a:t>Business Process Optimization</a:t>
            </a:r>
            <a:endParaRPr/>
          </a:p>
          <a:p>
            <a:pPr indent="0" lvl="0" marL="0" marR="0" rtl="0" algn="l">
              <a:lnSpc>
                <a:spcPct val="100000"/>
              </a:lnSpc>
              <a:spcBef>
                <a:spcPts val="0"/>
              </a:spcBef>
              <a:spcAft>
                <a:spcPts val="0"/>
              </a:spcAft>
              <a:buClr>
                <a:srgbClr val="FFFFFF"/>
              </a:buClr>
              <a:buSzPts val="1800"/>
              <a:buFont typeface="Quattrocento Sans"/>
              <a:buNone/>
            </a:pPr>
            <a:r>
              <a:rPr b="0" i="0" lang="en-US" sz="1800" u="none" cap="none" strike="noStrike">
                <a:solidFill>
                  <a:srgbClr val="FFFFFF"/>
                </a:solidFill>
                <a:latin typeface="Quattrocento Sans"/>
                <a:ea typeface="Quattrocento Sans"/>
                <a:cs typeface="Quattrocento Sans"/>
                <a:sym typeface="Quattrocento Sans"/>
              </a:rPr>
              <a:t>Invoice processing, claim handling, anomaly detection, fraud detection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4"/>
                                        </p:tgtEl>
                                        <p:attrNameLst>
                                          <p:attrName>style.visibility</p:attrName>
                                        </p:attrNameLst>
                                      </p:cBhvr>
                                      <p:to>
                                        <p:strVal val="visible"/>
                                      </p:to>
                                    </p:set>
                                    <p:animEffect filter="fade" transition="in">
                                      <p:cBhvr>
                                        <p:cTn dur="500"/>
                                        <p:tgtEl>
                                          <p:spTgt spid="20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25"/>
          <p:cNvSpPr txBox="1"/>
          <p:nvPr/>
        </p:nvSpPr>
        <p:spPr>
          <a:xfrm>
            <a:off x="482124" y="3429000"/>
            <a:ext cx="1134511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lt1"/>
                </a:solidFill>
                <a:latin typeface="Quattrocento Sans"/>
                <a:ea typeface="Quattrocento Sans"/>
                <a:cs typeface="Quattrocento Sans"/>
                <a:sym typeface="Quattrocento Sans"/>
              </a:rPr>
              <a:t>Harvard University</a:t>
            </a:r>
            <a:r>
              <a:rPr b="0" i="0" lang="en-US" sz="1800">
                <a:solidFill>
                  <a:schemeClr val="lt1"/>
                </a:solidFill>
                <a:latin typeface="Quattrocento Sans"/>
                <a:ea typeface="Quattrocento Sans"/>
                <a:cs typeface="Quattrocento Sans"/>
                <a:sym typeface="Quattrocento Sans"/>
              </a:rPr>
              <a:t>: Alyssa Goodman (PI)</a:t>
            </a:r>
            <a:endParaRPr/>
          </a:p>
          <a:p>
            <a:pPr indent="0" lvl="0" marL="0" marR="0" rtl="0" algn="l">
              <a:spcBef>
                <a:spcPts val="0"/>
              </a:spcBef>
              <a:spcAft>
                <a:spcPts val="0"/>
              </a:spcAft>
              <a:buNone/>
            </a:pPr>
            <a:r>
              <a:t/>
            </a:r>
            <a:endParaRPr b="0" i="0"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b="0" i="0" lang="en-US" sz="1800">
                <a:solidFill>
                  <a:schemeClr val="lt1"/>
                </a:solidFill>
                <a:latin typeface="Quattrocento Sans"/>
                <a:ea typeface="Quattrocento Sans"/>
                <a:cs typeface="Quattrocento Sans"/>
                <a:sym typeface="Quattrocento Sans"/>
              </a:rPr>
              <a:t>We aim to </a:t>
            </a:r>
            <a:r>
              <a:rPr b="1" i="0" lang="en-US" sz="1800">
                <a:solidFill>
                  <a:schemeClr val="lt1"/>
                </a:solidFill>
                <a:latin typeface="Quattrocento Sans"/>
                <a:ea typeface="Quattrocento Sans"/>
                <a:cs typeface="Quattrocento Sans"/>
                <a:sym typeface="Quattrocento Sans"/>
              </a:rPr>
              <a:t>enhance human interaction with astronomy literature </a:t>
            </a:r>
            <a:r>
              <a:rPr b="0" i="0" lang="en-US" sz="1800">
                <a:solidFill>
                  <a:schemeClr val="lt1"/>
                </a:solidFill>
                <a:latin typeface="Quattrocento Sans"/>
                <a:ea typeface="Quattrocento Sans"/>
                <a:cs typeface="Quattrocento Sans"/>
                <a:sym typeface="Quattrocento Sans"/>
              </a:rPr>
              <a:t>by utilizing the capabilities of the Large Language Models, particularly GPT-4. We employ in-context prompting techniques to expose the model to astronomy </a:t>
            </a:r>
            <a:r>
              <a:rPr b="1" i="0" lang="en-US" sz="1800">
                <a:solidFill>
                  <a:schemeClr val="lt1"/>
                </a:solidFill>
                <a:latin typeface="Quattrocento Sans"/>
                <a:ea typeface="Quattrocento Sans"/>
                <a:cs typeface="Quattrocento Sans"/>
                <a:sym typeface="Quattrocento Sans"/>
              </a:rPr>
              <a:t>papers to build an astronomy-focused chat application to engage the broader community</a:t>
            </a:r>
            <a:r>
              <a:rPr b="0" i="0" lang="en-US" sz="1800">
                <a:solidFill>
                  <a:schemeClr val="lt1"/>
                </a:solidFill>
                <a:latin typeface="Quattrocento Sans"/>
                <a:ea typeface="Quattrocento Sans"/>
                <a:cs typeface="Quattrocento Sans"/>
                <a:sym typeface="Quattrocento Sans"/>
              </a:rPr>
              <a:t>. On the research track, we want to explore the potential foundation models have to </a:t>
            </a:r>
            <a:r>
              <a:rPr b="1" i="0" lang="en-US" sz="1800">
                <a:solidFill>
                  <a:schemeClr val="lt1"/>
                </a:solidFill>
                <a:latin typeface="Quattrocento Sans"/>
                <a:ea typeface="Quattrocento Sans"/>
                <a:cs typeface="Quattrocento Sans"/>
                <a:sym typeface="Quattrocento Sans"/>
              </a:rPr>
              <a:t>generate novel scientific hypotheses</a:t>
            </a:r>
            <a:r>
              <a:rPr b="0" i="0" lang="en-US" sz="1800">
                <a:solidFill>
                  <a:schemeClr val="lt1"/>
                </a:solidFill>
                <a:latin typeface="Quattrocento Sans"/>
                <a:ea typeface="Quattrocento Sans"/>
                <a:cs typeface="Quattrocento Sans"/>
                <a:sym typeface="Quattrocento Sans"/>
              </a:rPr>
              <a:t>. Specifically, we use </a:t>
            </a:r>
            <a:r>
              <a:rPr b="1" i="0" lang="en-US" sz="1800">
                <a:solidFill>
                  <a:schemeClr val="lt1"/>
                </a:solidFill>
                <a:latin typeface="Quattrocento Sans"/>
                <a:ea typeface="Quattrocento Sans"/>
                <a:cs typeface="Quattrocento Sans"/>
                <a:sym typeface="Quattrocento Sans"/>
              </a:rPr>
              <a:t>GPT-4 to construct an instruction set of scientific ideas to fine-tune smaller models on this astronomy-specific downstream task</a:t>
            </a:r>
            <a:r>
              <a:rPr b="0" i="0" lang="en-US" sz="1800">
                <a:solidFill>
                  <a:schemeClr val="lt1"/>
                </a:solidFill>
                <a:latin typeface="Quattrocento Sans"/>
                <a:ea typeface="Quattrocento Sans"/>
                <a:cs typeface="Quattrocento Sans"/>
                <a:sym typeface="Quattrocento Sans"/>
              </a:rPr>
              <a:t>. To assess their output’s accuracy, feasibility and creativity, we employ a hybrid evaluation strategy consisting of human experts and judge GPT-4 instances. Our research will illuminate a novel and unique way of applying LLMs in the scientific arena.</a:t>
            </a:r>
            <a:endParaRPr/>
          </a:p>
        </p:txBody>
      </p:sp>
      <p:sp>
        <p:nvSpPr>
          <p:cNvPr id="2041" name="Google Shape;2041;p25"/>
          <p:cNvSpPr txBox="1"/>
          <p:nvPr/>
        </p:nvSpPr>
        <p:spPr>
          <a:xfrm>
            <a:off x="2714549" y="607061"/>
            <a:ext cx="67629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lt1"/>
                </a:solidFill>
                <a:latin typeface="Quattrocento Sans"/>
                <a:ea typeface="Quattrocento Sans"/>
                <a:cs typeface="Quattrocento Sans"/>
                <a:sym typeface="Quattrocento Sans"/>
                <a:hlinkClick r:id="rId3">
                  <a:extLst>
                    <a:ext uri="{A12FA001-AC4F-418D-AE19-62706E023703}">
                      <ahyp:hlinkClr val="tx"/>
                    </a:ext>
                  </a:extLst>
                </a:hlinkClick>
              </a:rPr>
              <a:t>AFMR: Scientific Discovery and Innovation - Microsoft Research</a:t>
            </a:r>
            <a:endParaRPr sz="1800">
              <a:solidFill>
                <a:schemeClr val="lt1"/>
              </a:solidFill>
              <a:latin typeface="Quattrocento Sans"/>
              <a:ea typeface="Quattrocento Sans"/>
              <a:cs typeface="Quattrocento Sans"/>
              <a:sym typeface="Quattrocento Sans"/>
            </a:endParaRPr>
          </a:p>
        </p:txBody>
      </p:sp>
      <p:pic>
        <p:nvPicPr>
          <p:cNvPr id="2042" name="Google Shape;2042;p25"/>
          <p:cNvPicPr preferRelativeResize="0"/>
          <p:nvPr/>
        </p:nvPicPr>
        <p:blipFill rotWithShape="1">
          <a:blip r:embed="rId4">
            <a:alphaModFix/>
          </a:blip>
          <a:srcRect b="0" l="0" r="0" t="0"/>
          <a:stretch/>
        </p:blipFill>
        <p:spPr>
          <a:xfrm>
            <a:off x="2856955" y="1099763"/>
            <a:ext cx="6478089" cy="20235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26"/>
          <p:cNvSpPr txBox="1"/>
          <p:nvPr>
            <p:ph idx="1" type="body"/>
          </p:nvPr>
        </p:nvSpPr>
        <p:spPr>
          <a:xfrm>
            <a:off x="4941888" y="3011916"/>
            <a:ext cx="6667500" cy="830997"/>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4860"/>
              <a:buNone/>
            </a:pPr>
            <a:r>
              <a:rPr lang="en-US" sz="5400"/>
              <a:t>Thanks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3"/>
          <p:cNvSpPr txBox="1"/>
          <p:nvPr/>
        </p:nvSpPr>
        <p:spPr>
          <a:xfrm>
            <a:off x="2000490" y="3059668"/>
            <a:ext cx="8191025" cy="83099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CD9AD0"/>
              </a:buClr>
              <a:buSzPts val="5400"/>
              <a:buFont typeface="Quattrocento Sans"/>
              <a:buNone/>
            </a:pPr>
            <a:r>
              <a:rPr b="0" i="0" lang="en-US" sz="5400" u="none" cap="none" strike="noStrike">
                <a:solidFill>
                  <a:srgbClr val="CD9AD0"/>
                </a:solidFill>
                <a:latin typeface="Quattrocento Sans"/>
                <a:ea typeface="Quattrocento Sans"/>
                <a:cs typeface="Quattrocento Sans"/>
                <a:sym typeface="Quattrocento Sans"/>
              </a:rPr>
              <a:t>AI </a:t>
            </a:r>
            <a:r>
              <a:rPr b="0" i="0" lang="en-US" sz="5400" u="none" cap="none" strike="sngStrike">
                <a:solidFill>
                  <a:srgbClr val="CD9AD0"/>
                </a:solidFill>
                <a:latin typeface="Quattrocento Sans"/>
                <a:ea typeface="Quattrocento Sans"/>
                <a:cs typeface="Quattrocento Sans"/>
                <a:sym typeface="Quattrocento Sans"/>
              </a:rPr>
              <a:t>will reinvent </a:t>
            </a:r>
            <a:r>
              <a:rPr b="0" i="0" lang="en-US" sz="5400" u="none" cap="none" strike="noStrike">
                <a:solidFill>
                  <a:srgbClr val="FFFFFF"/>
                </a:solidFill>
                <a:latin typeface="Quattrocento Sans"/>
                <a:ea typeface="Quattrocento Sans"/>
                <a:cs typeface="Quattrocento Sans"/>
                <a:sym typeface="Quattrocento Sans"/>
              </a:rPr>
              <a:t>everything</a:t>
            </a:r>
            <a:endParaRPr/>
          </a:p>
        </p:txBody>
      </p:sp>
      <p:sp>
        <p:nvSpPr>
          <p:cNvPr id="1150" name="Google Shape;1150;p3"/>
          <p:cNvSpPr txBox="1"/>
          <p:nvPr/>
        </p:nvSpPr>
        <p:spPr>
          <a:xfrm rot="-826992">
            <a:off x="3140363" y="1662698"/>
            <a:ext cx="676101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9AD0"/>
              </a:buClr>
              <a:buSzPts val="5400"/>
              <a:buFont typeface="Quattrocento Sans"/>
              <a:buNone/>
            </a:pPr>
            <a:r>
              <a:rPr b="0" i="0" lang="en-US" sz="5400" u="none" cap="none" strike="noStrike">
                <a:solidFill>
                  <a:srgbClr val="CD9AD0"/>
                </a:solidFill>
                <a:latin typeface="Quattrocento Sans"/>
                <a:ea typeface="Quattrocento Sans"/>
                <a:cs typeface="Quattrocento Sans"/>
                <a:sym typeface="Quattrocento Sans"/>
              </a:rPr>
              <a:t>is reinventing</a:t>
            </a:r>
            <a:endParaRPr b="0" i="0" sz="1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149"/>
                                        </p:tgtEl>
                                        <p:attrNameLst>
                                          <p:attrName>style.visibility</p:attrName>
                                        </p:attrNameLst>
                                      </p:cBhvr>
                                      <p:to>
                                        <p:strVal val="visible"/>
                                      </p:to>
                                    </p:set>
                                    <p:animEffect filter="fade" transition="in">
                                      <p:cBhvr>
                                        <p:cTn dur="500"/>
                                        <p:tgtEl>
                                          <p:spTgt spid="1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4"/>
          <p:cNvSpPr txBox="1"/>
          <p:nvPr/>
        </p:nvSpPr>
        <p:spPr>
          <a:xfrm>
            <a:off x="298333" y="1450809"/>
            <a:ext cx="11595354" cy="83099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CD9AD0"/>
              </a:buClr>
              <a:buSzPts val="5400"/>
              <a:buFont typeface="Quattrocento Sans"/>
              <a:buNone/>
            </a:pPr>
            <a:r>
              <a:rPr b="0" i="0" lang="en-US" sz="5400" u="none" cap="none" strike="noStrike">
                <a:solidFill>
                  <a:srgbClr val="CD9AD0"/>
                </a:solidFill>
                <a:latin typeface="Quattrocento Sans"/>
                <a:ea typeface="Quattrocento Sans"/>
                <a:cs typeface="Quattrocento Sans"/>
                <a:sym typeface="Quattrocento Sans"/>
              </a:rPr>
              <a:t>… and we are seeing the opportunity</a:t>
            </a:r>
            <a:endParaRPr b="0" i="0" sz="5400" u="none" cap="none" strike="noStrike">
              <a:solidFill>
                <a:srgbClr val="FFFFFF"/>
              </a:solidFill>
              <a:latin typeface="Quattrocento Sans"/>
              <a:ea typeface="Quattrocento Sans"/>
              <a:cs typeface="Quattrocento Sans"/>
              <a:sym typeface="Quattrocento Sans"/>
            </a:endParaRPr>
          </a:p>
        </p:txBody>
      </p:sp>
      <p:pic>
        <p:nvPicPr>
          <p:cNvPr id="1157" name="Google Shape;1157;p4"/>
          <p:cNvPicPr preferRelativeResize="0"/>
          <p:nvPr/>
        </p:nvPicPr>
        <p:blipFill rotWithShape="1">
          <a:blip r:embed="rId3">
            <a:alphaModFix/>
          </a:blip>
          <a:srcRect b="0" l="0" r="0" t="0"/>
          <a:stretch/>
        </p:blipFill>
        <p:spPr>
          <a:xfrm>
            <a:off x="428965" y="3154136"/>
            <a:ext cx="3016278" cy="2574472"/>
          </a:xfrm>
          <a:prstGeom prst="rect">
            <a:avLst/>
          </a:prstGeom>
          <a:noFill/>
          <a:ln>
            <a:noFill/>
          </a:ln>
        </p:spPr>
      </p:pic>
      <p:pic>
        <p:nvPicPr>
          <p:cNvPr id="1158" name="Google Shape;1158;p4"/>
          <p:cNvPicPr preferRelativeResize="0"/>
          <p:nvPr/>
        </p:nvPicPr>
        <p:blipFill rotWithShape="1">
          <a:blip r:embed="rId4">
            <a:alphaModFix/>
          </a:blip>
          <a:srcRect b="0" l="0" r="0" t="0"/>
          <a:stretch/>
        </p:blipFill>
        <p:spPr>
          <a:xfrm>
            <a:off x="3625764" y="3154136"/>
            <a:ext cx="4918706" cy="2574472"/>
          </a:xfrm>
          <a:prstGeom prst="rect">
            <a:avLst/>
          </a:prstGeom>
          <a:noFill/>
          <a:ln>
            <a:noFill/>
          </a:ln>
        </p:spPr>
      </p:pic>
      <p:sp>
        <p:nvSpPr>
          <p:cNvPr id="1159" name="Google Shape;1159;p4"/>
          <p:cNvSpPr txBox="1"/>
          <p:nvPr/>
        </p:nvSpPr>
        <p:spPr>
          <a:xfrm>
            <a:off x="428965" y="5856515"/>
            <a:ext cx="3016278"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AI for Good</a:t>
            </a:r>
            <a:endParaRPr/>
          </a:p>
        </p:txBody>
      </p:sp>
      <p:sp>
        <p:nvSpPr>
          <p:cNvPr id="1160" name="Google Shape;1160;p4"/>
          <p:cNvSpPr txBox="1"/>
          <p:nvPr/>
        </p:nvSpPr>
        <p:spPr>
          <a:xfrm>
            <a:off x="3625764" y="5856515"/>
            <a:ext cx="4918705"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Responsible AI</a:t>
            </a:r>
            <a:endParaRPr/>
          </a:p>
        </p:txBody>
      </p:sp>
      <p:pic>
        <p:nvPicPr>
          <p:cNvPr id="1161" name="Google Shape;1161;p4"/>
          <p:cNvPicPr preferRelativeResize="0"/>
          <p:nvPr/>
        </p:nvPicPr>
        <p:blipFill rotWithShape="1">
          <a:blip r:embed="rId5">
            <a:alphaModFix/>
          </a:blip>
          <a:srcRect b="0" l="0" r="36133" t="0"/>
          <a:stretch/>
        </p:blipFill>
        <p:spPr>
          <a:xfrm>
            <a:off x="8724991" y="3154135"/>
            <a:ext cx="3016278" cy="2574471"/>
          </a:xfrm>
          <a:prstGeom prst="rect">
            <a:avLst/>
          </a:prstGeom>
          <a:noFill/>
          <a:ln>
            <a:noFill/>
          </a:ln>
        </p:spPr>
      </p:pic>
      <p:sp>
        <p:nvSpPr>
          <p:cNvPr id="1162" name="Google Shape;1162;p4"/>
          <p:cNvSpPr txBox="1"/>
          <p:nvPr/>
        </p:nvSpPr>
        <p:spPr>
          <a:xfrm>
            <a:off x="8724991" y="5859492"/>
            <a:ext cx="3016278"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AI for Industries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156"/>
                                        </p:tgtEl>
                                        <p:attrNameLst>
                                          <p:attrName>style.visibility</p:attrName>
                                        </p:attrNameLst>
                                      </p:cBhvr>
                                      <p:to>
                                        <p:strVal val="visible"/>
                                      </p:to>
                                    </p:set>
                                    <p:animEffect filter="fade" transition="in">
                                      <p:cBhvr>
                                        <p:cTn dur="500"/>
                                        <p:tgtEl>
                                          <p:spTgt spid="1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pic>
        <p:nvPicPr>
          <p:cNvPr descr="la relazione uomo-macchina" id="1168" name="Google Shape;1168;p5"/>
          <p:cNvPicPr preferRelativeResize="0"/>
          <p:nvPr/>
        </p:nvPicPr>
        <p:blipFill rotWithShape="1">
          <a:blip r:embed="rId3">
            <a:alphaModFix/>
          </a:blip>
          <a:srcRect b="0" l="0" r="0" t="0"/>
          <a:stretch/>
        </p:blipFill>
        <p:spPr>
          <a:xfrm>
            <a:off x="5334000" y="-1588"/>
            <a:ext cx="6858000" cy="6858000"/>
          </a:xfrm>
          <a:prstGeom prst="rect">
            <a:avLst/>
          </a:prstGeom>
          <a:noFill/>
          <a:ln>
            <a:noFill/>
          </a:ln>
        </p:spPr>
      </p:pic>
      <p:sp>
        <p:nvSpPr>
          <p:cNvPr id="1169" name="Google Shape;1169;p5"/>
          <p:cNvSpPr txBox="1"/>
          <p:nvPr/>
        </p:nvSpPr>
        <p:spPr>
          <a:xfrm>
            <a:off x="646391" y="2873414"/>
            <a:ext cx="4159950" cy="1107996"/>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CD9AD0"/>
              </a:buClr>
              <a:buSzPts val="3600"/>
              <a:buFont typeface="Quattrocento Sans"/>
              <a:buNone/>
            </a:pPr>
            <a:r>
              <a:rPr b="0" i="0" lang="en-US" sz="3600" u="none" cap="none" strike="noStrike">
                <a:solidFill>
                  <a:srgbClr val="CD9AD0"/>
                </a:solidFill>
                <a:latin typeface="Quattrocento Sans"/>
                <a:ea typeface="Quattrocento Sans"/>
                <a:cs typeface="Quattrocento Sans"/>
                <a:sym typeface="Quattrocento Sans"/>
              </a:rPr>
              <a:t>Human-AI </a:t>
            </a:r>
            <a:r>
              <a:rPr b="0" i="0" lang="en-US" sz="3600" u="none" cap="none" strike="noStrike">
                <a:solidFill>
                  <a:schemeClr val="lt1"/>
                </a:solidFill>
                <a:latin typeface="Quattrocento Sans"/>
                <a:ea typeface="Quattrocento Sans"/>
                <a:cs typeface="Quattrocento Sans"/>
                <a:sym typeface="Quattrocento Sans"/>
              </a:rPr>
              <a:t>relationship</a:t>
            </a:r>
            <a:endParaRPr b="0" i="0" sz="36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pic>
        <p:nvPicPr>
          <p:cNvPr descr="la relazione uomo-macchina" id="1175" name="Google Shape;1175;p6"/>
          <p:cNvPicPr preferRelativeResize="0"/>
          <p:nvPr/>
        </p:nvPicPr>
        <p:blipFill rotWithShape="1">
          <a:blip r:embed="rId3">
            <a:alphaModFix/>
          </a:blip>
          <a:srcRect b="0" l="0" r="0" t="0"/>
          <a:stretch/>
        </p:blipFill>
        <p:spPr>
          <a:xfrm>
            <a:off x="5334000" y="-1588"/>
            <a:ext cx="6858000" cy="6858000"/>
          </a:xfrm>
          <a:prstGeom prst="rect">
            <a:avLst/>
          </a:prstGeom>
          <a:noFill/>
          <a:ln>
            <a:noFill/>
          </a:ln>
        </p:spPr>
      </p:pic>
      <p:sp>
        <p:nvSpPr>
          <p:cNvPr id="1176" name="Google Shape;1176;p6"/>
          <p:cNvSpPr txBox="1"/>
          <p:nvPr/>
        </p:nvSpPr>
        <p:spPr>
          <a:xfrm>
            <a:off x="656330" y="686806"/>
            <a:ext cx="4159950" cy="1107996"/>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CD9AD0"/>
              </a:buClr>
              <a:buSzPts val="3600"/>
              <a:buFont typeface="Quattrocento Sans"/>
              <a:buNone/>
            </a:pPr>
            <a:r>
              <a:rPr b="0" i="0" lang="en-US" sz="3600" u="none" cap="none" strike="noStrike">
                <a:solidFill>
                  <a:srgbClr val="CD9AD0"/>
                </a:solidFill>
                <a:latin typeface="Quattrocento Sans"/>
                <a:ea typeface="Quattrocento Sans"/>
                <a:cs typeface="Quattrocento Sans"/>
                <a:sym typeface="Quattrocento Sans"/>
              </a:rPr>
              <a:t>Human-AI</a:t>
            </a:r>
            <a:endParaRPr/>
          </a:p>
          <a:p>
            <a:pPr indent="0" lvl="0" marL="0" marR="0" rtl="0" algn="l">
              <a:lnSpc>
                <a:spcPct val="100000"/>
              </a:lnSpc>
              <a:spcBef>
                <a:spcPts val="0"/>
              </a:spcBef>
              <a:spcAft>
                <a:spcPts val="0"/>
              </a:spcAft>
              <a:buClr>
                <a:schemeClr val="lt1"/>
              </a:buClr>
              <a:buSzPts val="3600"/>
              <a:buFont typeface="Quattrocento Sans"/>
              <a:buNone/>
            </a:pPr>
            <a:r>
              <a:rPr b="0" i="0" lang="en-US" sz="3600" u="none" cap="none" strike="noStrike">
                <a:solidFill>
                  <a:schemeClr val="lt1"/>
                </a:solidFill>
                <a:latin typeface="Quattrocento Sans"/>
                <a:ea typeface="Quattrocento Sans"/>
                <a:cs typeface="Quattrocento Sans"/>
                <a:sym typeface="Quattrocento Sans"/>
              </a:rPr>
              <a:t>relationship</a:t>
            </a:r>
            <a:endParaRPr b="0" i="0" sz="3600" u="none" cap="none" strike="noStrike">
              <a:solidFill>
                <a:schemeClr val="lt1"/>
              </a:solidFill>
              <a:latin typeface="Quattrocento Sans"/>
              <a:ea typeface="Quattrocento Sans"/>
              <a:cs typeface="Quattrocento Sans"/>
              <a:sym typeface="Quattrocento Sans"/>
            </a:endParaRPr>
          </a:p>
        </p:txBody>
      </p:sp>
      <p:sp>
        <p:nvSpPr>
          <p:cNvPr id="1177" name="Google Shape;1177;p6"/>
          <p:cNvSpPr txBox="1"/>
          <p:nvPr>
            <p:ph type="title"/>
          </p:nvPr>
        </p:nvSpPr>
        <p:spPr>
          <a:xfrm>
            <a:off x="656330" y="2696059"/>
            <a:ext cx="4158362" cy="2535236"/>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3600"/>
              <a:buFont typeface="Quattrocento Sans"/>
              <a:buNone/>
            </a:pPr>
            <a:r>
              <a:rPr lang="en-US"/>
              <a:t>AI as </a:t>
            </a:r>
            <a:r>
              <a:rPr lang="en-US">
                <a:solidFill>
                  <a:srgbClr val="CD9AD0"/>
                </a:solidFill>
                <a:latin typeface="Quattrocento Sans"/>
                <a:ea typeface="Quattrocento Sans"/>
                <a:cs typeface="Quattrocento Sans"/>
                <a:sym typeface="Quattrocento Sans"/>
              </a:rPr>
              <a:t>teammate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7"/>
          <p:cNvSpPr txBox="1"/>
          <p:nvPr>
            <p:ph type="title"/>
          </p:nvPr>
        </p:nvSpPr>
        <p:spPr>
          <a:xfrm>
            <a:off x="4353686" y="263180"/>
            <a:ext cx="4158362" cy="623611"/>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lt1"/>
              </a:buClr>
              <a:buSzPts val="3600"/>
              <a:buFont typeface="Quattrocento Sans"/>
              <a:buNone/>
            </a:pPr>
            <a:r>
              <a:rPr lang="en-US"/>
              <a:t>AI as </a:t>
            </a:r>
            <a:r>
              <a:rPr lang="en-US">
                <a:solidFill>
                  <a:srgbClr val="CD9AD0"/>
                </a:solidFill>
                <a:latin typeface="Quattrocento Sans"/>
                <a:ea typeface="Quattrocento Sans"/>
                <a:cs typeface="Quattrocento Sans"/>
                <a:sym typeface="Quattrocento Sans"/>
              </a:rPr>
              <a:t>teammate</a:t>
            </a:r>
            <a:endParaRPr/>
          </a:p>
        </p:txBody>
      </p:sp>
      <p:pic>
        <p:nvPicPr>
          <p:cNvPr id="1184" name="Google Shape;1184;p7"/>
          <p:cNvPicPr preferRelativeResize="0"/>
          <p:nvPr/>
        </p:nvPicPr>
        <p:blipFill rotWithShape="1">
          <a:blip r:embed="rId3">
            <a:alphaModFix/>
          </a:blip>
          <a:srcRect b="0" l="0" r="0" t="0"/>
          <a:stretch/>
        </p:blipFill>
        <p:spPr>
          <a:xfrm>
            <a:off x="941665" y="891679"/>
            <a:ext cx="10508213" cy="60108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8"/>
          <p:cNvSpPr txBox="1"/>
          <p:nvPr/>
        </p:nvSpPr>
        <p:spPr>
          <a:xfrm>
            <a:off x="1578664" y="1767006"/>
            <a:ext cx="9034671" cy="33239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5400" u="none" cap="none" strike="noStrike">
                <a:solidFill>
                  <a:schemeClr val="lt1"/>
                </a:solidFill>
                <a:latin typeface="Quattrocento Sans"/>
                <a:ea typeface="Quattrocento Sans"/>
                <a:cs typeface="Quattrocento Sans"/>
                <a:sym typeface="Quattrocento Sans"/>
              </a:rPr>
              <a:t>AI started since 1957, </a:t>
            </a:r>
            <a:r>
              <a:rPr b="0" i="0" lang="en-US" sz="5400" u="none" cap="none" strike="noStrike">
                <a:solidFill>
                  <a:srgbClr val="CD9AD0"/>
                </a:solidFill>
                <a:latin typeface="Quattrocento Sans"/>
                <a:ea typeface="Quattrocento Sans"/>
                <a:cs typeface="Quattrocento Sans"/>
                <a:sym typeface="Quattrocento Sans"/>
              </a:rPr>
              <a:t>why we are now talking about new technology transformation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1190"/>
                                        </p:tgtEl>
                                        <p:attrNameLst>
                                          <p:attrName>style.visibility</p:attrName>
                                        </p:attrNameLst>
                                      </p:cBhvr>
                                      <p:to>
                                        <p:strVal val="visible"/>
                                      </p:to>
                                    </p:set>
                                    <p:animEffect filter="fade" transition="in">
                                      <p:cBhvr>
                                        <p:cTn dur="500"/>
                                        <p:tgtEl>
                                          <p:spTgt spid="1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FFFFFF"/>
              </a:buClr>
              <a:buSzPts val="3600"/>
              <a:buFont typeface="Quattrocento Sans"/>
              <a:buNone/>
            </a:pPr>
            <a:r>
              <a:rPr b="1" i="0" lang="en-US">
                <a:solidFill>
                  <a:srgbClr val="FFFFFF"/>
                </a:solidFill>
                <a:latin typeface="Quattrocento Sans"/>
                <a:ea typeface="Quattrocento Sans"/>
                <a:cs typeface="Quattrocento Sans"/>
                <a:sym typeface="Quattrocento Sans"/>
              </a:rPr>
              <a:t>What is a Custom Model?</a:t>
            </a:r>
            <a:endParaRPr/>
          </a:p>
        </p:txBody>
      </p:sp>
      <p:sp>
        <p:nvSpPr>
          <p:cNvPr id="1196" name="Google Shape;1196;p9"/>
          <p:cNvSpPr txBox="1"/>
          <p:nvPr>
            <p:ph idx="1" type="body"/>
          </p:nvPr>
        </p:nvSpPr>
        <p:spPr>
          <a:xfrm>
            <a:off x="584200" y="1435100"/>
            <a:ext cx="11018838" cy="4284250"/>
          </a:xfrm>
          <a:prstGeom prst="rect">
            <a:avLst/>
          </a:prstGeom>
          <a:noFill/>
          <a:ln>
            <a:noFill/>
          </a:ln>
        </p:spPr>
        <p:txBody>
          <a:bodyPr anchorCtr="0" anchor="t" bIns="0" lIns="0" spcFirstLastPara="1" rIns="0" wrap="square" tIns="0">
            <a:spAutoFit/>
          </a:bodyPr>
          <a:lstStyle/>
          <a:p>
            <a:pPr indent="-228600" lvl="0" marL="228600" rtl="0" algn="l">
              <a:lnSpc>
                <a:spcPct val="100000"/>
              </a:lnSpc>
              <a:spcBef>
                <a:spcPts val="0"/>
              </a:spcBef>
              <a:spcAft>
                <a:spcPts val="0"/>
              </a:spcAft>
              <a:buClr>
                <a:srgbClr val="28C1DD"/>
              </a:buClr>
              <a:buSzPts val="2160"/>
              <a:buChar char="·"/>
            </a:pPr>
            <a:r>
              <a:rPr b="1" i="0" lang="en-US" sz="2400" u="sng">
                <a:solidFill>
                  <a:srgbClr val="28C1DD"/>
                </a:solidFill>
                <a:latin typeface="Quattrocento Sans"/>
                <a:ea typeface="Quattrocento Sans"/>
                <a:cs typeface="Quattrocento Sans"/>
                <a:sym typeface="Quattrocento Sans"/>
                <a:hlinkClick r:id="rId3">
                  <a:extLst>
                    <a:ext uri="{A12FA001-AC4F-418D-AE19-62706E023703}">
                      <ahyp:hlinkClr val="tx"/>
                    </a:ext>
                  </a:extLst>
                </a:hlinkClick>
              </a:rPr>
              <a:t>Prompt Engineering</a:t>
            </a:r>
            <a:r>
              <a:rPr b="0" i="0" lang="en-US" sz="2400" u="sng">
                <a:solidFill>
                  <a:srgbClr val="28C1DD"/>
                </a:solidFill>
                <a:latin typeface="Quattrocento Sans"/>
                <a:ea typeface="Quattrocento Sans"/>
                <a:cs typeface="Quattrocento Sans"/>
                <a:sym typeface="Quattrocento Sans"/>
                <a:hlinkClick r:id="rId4">
                  <a:extLst>
                    <a:ext uri="{A12FA001-AC4F-418D-AE19-62706E023703}">
                      <ahyp:hlinkClr val="tx"/>
                    </a:ext>
                  </a:extLst>
                </a:hlinkClick>
              </a:rPr>
              <a:t> </a:t>
            </a:r>
            <a:r>
              <a:rPr b="0" i="0" lang="en-US" sz="2400">
                <a:solidFill>
                  <a:srgbClr val="FFFFFF"/>
                </a:solidFill>
                <a:latin typeface="Quattrocento Sans"/>
                <a:ea typeface="Quattrocento Sans"/>
                <a:cs typeface="Quattrocento Sans"/>
                <a:sym typeface="Quattrocento Sans"/>
              </a:rPr>
              <a:t>is a technique that involves designing prompts for </a:t>
            </a:r>
            <a:r>
              <a:rPr b="0" i="0" lang="en-US" sz="2400">
                <a:solidFill>
                  <a:srgbClr val="FFFFFF"/>
                </a:solidFill>
                <a:latin typeface="Arial"/>
                <a:ea typeface="Arial"/>
                <a:cs typeface="Arial"/>
                <a:sym typeface="Arial"/>
              </a:rPr>
              <a:t>natural language processing</a:t>
            </a:r>
            <a:r>
              <a:rPr b="0" i="0" lang="en-US" sz="2400">
                <a:solidFill>
                  <a:srgbClr val="FFFFFF"/>
                </a:solidFill>
                <a:latin typeface="Quattrocento Sans"/>
                <a:ea typeface="Quattrocento Sans"/>
                <a:cs typeface="Quattrocento Sans"/>
                <a:sym typeface="Quattrocento Sans"/>
              </a:rPr>
              <a:t> models. This process improves accuracy and relevancy in responses, optimizing the performance of the model</a:t>
            </a:r>
            <a:endParaRPr/>
          </a:p>
          <a:p>
            <a:pPr indent="-228600" lvl="0" marL="228600" rtl="0" algn="l">
              <a:lnSpc>
                <a:spcPct val="100000"/>
              </a:lnSpc>
              <a:spcBef>
                <a:spcPts val="480"/>
              </a:spcBef>
              <a:spcAft>
                <a:spcPts val="0"/>
              </a:spcAft>
              <a:buClr>
                <a:srgbClr val="28C1DD"/>
              </a:buClr>
              <a:buSzPts val="2160"/>
              <a:buChar char="·"/>
            </a:pPr>
            <a:r>
              <a:rPr b="1" i="0" lang="en-US" sz="2400" u="sng">
                <a:solidFill>
                  <a:srgbClr val="28C1DD"/>
                </a:solidFill>
                <a:latin typeface="Quattrocento Sans"/>
                <a:ea typeface="Quattrocento Sans"/>
                <a:cs typeface="Quattrocento Sans"/>
                <a:sym typeface="Quattrocento Sans"/>
                <a:hlinkClick r:id="rId5">
                  <a:extLst>
                    <a:ext uri="{A12FA001-AC4F-418D-AE19-62706E023703}">
                      <ahyp:hlinkClr val="tx"/>
                    </a:ext>
                  </a:extLst>
                </a:hlinkClick>
              </a:rPr>
              <a:t>Retrieval Augmented Generation</a:t>
            </a:r>
            <a:r>
              <a:rPr b="0" i="0" lang="en-US" sz="2400">
                <a:solidFill>
                  <a:srgbClr val="FFFFFF"/>
                </a:solidFill>
                <a:latin typeface="Quattrocento Sans"/>
                <a:ea typeface="Quattrocento Sans"/>
                <a:cs typeface="Quattrocento Sans"/>
                <a:sym typeface="Quattrocento Sans"/>
              </a:rPr>
              <a:t> (RAG) improves LLM performance by retrieving data from external sources and incorporating it into a prompt. RAG allows businesses to achieve customized solutions while maintaining data relevance and optimizing costs.</a:t>
            </a:r>
            <a:endParaRPr/>
          </a:p>
          <a:p>
            <a:pPr indent="-228600" lvl="0" marL="228600" rtl="0" algn="l">
              <a:lnSpc>
                <a:spcPct val="100000"/>
              </a:lnSpc>
              <a:spcBef>
                <a:spcPts val="480"/>
              </a:spcBef>
              <a:spcAft>
                <a:spcPts val="0"/>
              </a:spcAft>
              <a:buClr>
                <a:srgbClr val="28C1DD"/>
              </a:buClr>
              <a:buSzPts val="2160"/>
              <a:buChar char="·"/>
            </a:pPr>
            <a:r>
              <a:rPr b="1" i="0" lang="en-US" sz="2400" u="sng">
                <a:solidFill>
                  <a:srgbClr val="28C1DD"/>
                </a:solidFill>
                <a:latin typeface="Quattrocento Sans"/>
                <a:ea typeface="Quattrocento Sans"/>
                <a:cs typeface="Quattrocento Sans"/>
                <a:sym typeface="Quattrocento Sans"/>
                <a:hlinkClick r:id="rId6">
                  <a:extLst>
                    <a:ext uri="{A12FA001-AC4F-418D-AE19-62706E023703}">
                      <ahyp:hlinkClr val="tx"/>
                    </a:ext>
                  </a:extLst>
                </a:hlinkClick>
              </a:rPr>
              <a:t>Fine-tuning</a:t>
            </a:r>
            <a:r>
              <a:rPr b="0" i="0" lang="en-US" sz="2400">
                <a:solidFill>
                  <a:srgbClr val="FFFFFF"/>
                </a:solidFill>
                <a:latin typeface="Quattrocento Sans"/>
                <a:ea typeface="Quattrocento Sans"/>
                <a:cs typeface="Quattrocento Sans"/>
                <a:sym typeface="Quattrocento Sans"/>
              </a:rPr>
              <a:t> adapts an existing LLM using example data, resulting in a new "custom" LLM that has been optimized for the provided examples.</a:t>
            </a:r>
            <a:endParaRPr/>
          </a:p>
          <a:p>
            <a:pPr indent="-228600" lvl="0" marL="228600" rtl="0" algn="l">
              <a:lnSpc>
                <a:spcPct val="100000"/>
              </a:lnSpc>
              <a:spcBef>
                <a:spcPts val="480"/>
              </a:spcBef>
              <a:spcAft>
                <a:spcPts val="0"/>
              </a:spcAft>
              <a:buClr>
                <a:srgbClr val="28C1DD"/>
              </a:buClr>
              <a:buSzPts val="2160"/>
              <a:buChar char="·"/>
            </a:pPr>
            <a:r>
              <a:rPr b="1" i="0" lang="en-US" sz="2400" u="sng">
                <a:solidFill>
                  <a:srgbClr val="28C1DD"/>
                </a:solidFill>
                <a:latin typeface="Quattrocento Sans"/>
                <a:ea typeface="Quattrocento Sans"/>
                <a:cs typeface="Quattrocento Sans"/>
                <a:sym typeface="Quattrocento Sans"/>
              </a:rPr>
              <a:t>Training a new model</a:t>
            </a:r>
            <a:r>
              <a:rPr b="0" i="0" lang="en-US" sz="2400">
                <a:solidFill>
                  <a:srgbClr val="FFFFFF"/>
                </a:solidFill>
                <a:latin typeface="Quattrocento Sans"/>
                <a:ea typeface="Quattrocento Sans"/>
                <a:cs typeface="Quattrocento Sans"/>
                <a:sym typeface="Quattrocento Sans"/>
              </a:rPr>
              <a:t> create a new LLM or SML from scratch, using data, resulting in a new custom model that has been optimized for a specific scenario</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1_Black Template">
  <a:themeElements>
    <a:clrScheme name="Custom 47">
      <a:dk1>
        <a:srgbClr val="000000"/>
      </a:dk1>
      <a:lt1>
        <a:srgbClr val="FFFFFF"/>
      </a:lt1>
      <a:dk2>
        <a:srgbClr val="243A5E"/>
      </a:dk2>
      <a:lt2>
        <a:srgbClr val="E6E6E6"/>
      </a:lt2>
      <a:accent1>
        <a:srgbClr val="8DC8E8"/>
      </a:accent1>
      <a:accent2>
        <a:srgbClr val="0078D4"/>
      </a:accent2>
      <a:accent3>
        <a:srgbClr val="8661C5"/>
      </a:accent3>
      <a:accent4>
        <a:srgbClr val="89DCD2"/>
      </a:accent4>
      <a:accent5>
        <a:srgbClr val="49C5B1"/>
      </a:accent5>
      <a:accent6>
        <a:srgbClr val="B1B3B3"/>
      </a:accent6>
      <a:hlink>
        <a:srgbClr val="8DC8E8"/>
      </a:hlink>
      <a:folHlink>
        <a:srgbClr val="8DC8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crosoft Ignite 16/9 Black Template">
  <a:themeElements>
    <a:clrScheme name="Ignite fy21 dar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ck Template">
  <a:themeElements>
    <a:clrScheme name="Custom 47">
      <a:dk1>
        <a:srgbClr val="000000"/>
      </a:dk1>
      <a:lt1>
        <a:srgbClr val="FFFFFF"/>
      </a:lt1>
      <a:dk2>
        <a:srgbClr val="243A5E"/>
      </a:dk2>
      <a:lt2>
        <a:srgbClr val="E6E6E6"/>
      </a:lt2>
      <a:accent1>
        <a:srgbClr val="8DC8E8"/>
      </a:accent1>
      <a:accent2>
        <a:srgbClr val="0078D4"/>
      </a:accent2>
      <a:accent3>
        <a:srgbClr val="8661C5"/>
      </a:accent3>
      <a:accent4>
        <a:srgbClr val="89DCD2"/>
      </a:accent4>
      <a:accent5>
        <a:srgbClr val="49C5B1"/>
      </a:accent5>
      <a:accent6>
        <a:srgbClr val="B1B3B3"/>
      </a:accent6>
      <a:hlink>
        <a:srgbClr val="8DC8E8"/>
      </a:hlink>
      <a:folHlink>
        <a:srgbClr val="8DC8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2024-05-07T07:58:15Z</dcterms:created>
  <dc:creator>Andrea D'Onofrio</dc:creator>
</cp:coreProperties>
</file>