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308" r:id="rId2"/>
    <p:sldId id="257" r:id="rId3"/>
    <p:sldId id="262" r:id="rId4"/>
    <p:sldId id="263" r:id="rId5"/>
    <p:sldId id="309" r:id="rId6"/>
    <p:sldId id="264" r:id="rId7"/>
    <p:sldId id="289" r:id="rId8"/>
    <p:sldId id="269" r:id="rId9"/>
    <p:sldId id="258" r:id="rId10"/>
    <p:sldId id="265" r:id="rId11"/>
    <p:sldId id="313" r:id="rId12"/>
    <p:sldId id="312" r:id="rId13"/>
    <p:sldId id="310" r:id="rId14"/>
    <p:sldId id="290" r:id="rId15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LLj0+V2+33RMZmOQQRoKErF5d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o Santol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1"/>
    <p:restoredTop sz="85979"/>
  </p:normalViewPr>
  <p:slideViewPr>
    <p:cSldViewPr snapToGrid="0" snapToObjects="1" showGuides="1">
      <p:cViewPr varScale="1">
        <p:scale>
          <a:sx n="130" d="100"/>
          <a:sy n="130" d="100"/>
        </p:scale>
        <p:origin x="20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b85c6b4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68b85c6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025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b85c6b47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68b85c6b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D1DEAA4B-D333-F74C-BE36-3035A936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b85c6b47_0_26:notes">
            <a:extLst>
              <a:ext uri="{FF2B5EF4-FFF2-40B4-BE49-F238E27FC236}">
                <a16:creationId xmlns:a16="http://schemas.microsoft.com/office/drawing/2014/main" id="{609CE02D-053F-3719-562D-43EF6A178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992" marR="129146" algn="just" rtl="0">
              <a:spcBef>
                <a:spcPts val="0"/>
              </a:spcBef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</a:endParaRPr>
          </a:p>
          <a:p>
            <a:pPr marL="89992" marR="129146" algn="just" rtl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</a:rPr>
              <a:t>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GdL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suggerisce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soluzione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mista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comporti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realizzazione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del database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attraverso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incarico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house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affidando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invece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relativa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all’interfaccia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utente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ditta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esterna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marL="89992" marR="129146" algn="just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scenario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consentirebbe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mantenere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nell’Ente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sviluppo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più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concettuale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caratteristiche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specifiche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di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reclutare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riutilizzabili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nell’Ente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al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contempo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alleggerendo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lavoro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sugli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critici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coinvolgono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tecnologie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più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consolidate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mercato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2" name="Google Shape;202;g268b85c6b47_0_26:notes">
            <a:extLst>
              <a:ext uri="{FF2B5EF4-FFF2-40B4-BE49-F238E27FC236}">
                <a16:creationId xmlns:a16="http://schemas.microsoft.com/office/drawing/2014/main" id="{DA23B023-ED98-57C7-0A37-438282373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583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b85c6b47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68b85c6b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896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b85c6b47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68b85c6b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58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68b85c6b47_1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g268b85c6b4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8b85c6b47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68b85c6b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8b85c6b47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fare rete tra le strutture INAF sulle tematiche tecnologiche.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81" name="Google Shape;181;g268b85c6b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8b85c6b47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Roboto"/>
              <a:buChar char="-"/>
            </a:pPr>
            <a:r>
              <a:rPr lang="en-US" sz="18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link dalle schede verso MIRTA e da MIRTA a schede descrittive di facility/laboratori/gruppi di lavoro, ecc. non sono da escludere, ma al solo scopo di alleggerire il testo delle schede, come un riferimento bibliografico.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268b85c6b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8b85c6b47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68b85c6b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15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8b85c6b47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68b85c6b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b83e97399d_0_1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2b83e97399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e2b7209c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be2b720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8e81900ca_1_1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68e81900ca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/>
          <p:nvPr/>
        </p:nvSpPr>
        <p:spPr>
          <a:xfrm>
            <a:off x="8243112" y="4491177"/>
            <a:ext cx="278100" cy="1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DEA"/>
              </a:buClr>
              <a:buSzPts val="600"/>
              <a:buFont typeface="Helvetica Neue"/>
              <a:buNone/>
            </a:pPr>
            <a:r>
              <a:rPr lang="en-US" sz="600" b="0" i="0" u="none" strike="noStrike" cap="none">
                <a:solidFill>
                  <a:srgbClr val="6FFD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NIR</a:t>
            </a:r>
            <a:endParaRPr sz="900" dirty="0"/>
          </a:p>
        </p:txBody>
      </p:sp>
      <p:sp>
        <p:nvSpPr>
          <p:cNvPr id="11" name="Google Shape;11;p65"/>
          <p:cNvSpPr txBox="1"/>
          <p:nvPr/>
        </p:nvSpPr>
        <p:spPr>
          <a:xfrm>
            <a:off x="7475445" y="4491177"/>
            <a:ext cx="243000" cy="158400"/>
          </a:xfrm>
          <a:prstGeom prst="rect">
            <a:avLst/>
          </a:prstGeom>
          <a:solidFill>
            <a:srgbClr val="60D937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600"/>
              <a:buFont typeface="Helvetica Neue"/>
              <a:buNone/>
            </a:pPr>
            <a:r>
              <a:rPr lang="en-US" sz="600" b="0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</a:t>
            </a:r>
            <a:endParaRPr sz="900" dirty="0"/>
          </a:p>
        </p:txBody>
      </p:sp>
      <p:sp>
        <p:nvSpPr>
          <p:cNvPr id="12" name="Google Shape;12;p65"/>
          <p:cNvSpPr txBox="1"/>
          <p:nvPr/>
        </p:nvSpPr>
        <p:spPr>
          <a:xfrm>
            <a:off x="8570590" y="4491177"/>
            <a:ext cx="425700" cy="158400"/>
          </a:xfrm>
          <a:prstGeom prst="rect">
            <a:avLst/>
          </a:prstGeom>
          <a:solidFill>
            <a:srgbClr val="EF7001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Helvetica Neue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</a:t>
            </a:r>
            <a:endParaRPr sz="900" dirty="0"/>
          </a:p>
        </p:txBody>
      </p:sp>
      <p:grpSp>
        <p:nvGrpSpPr>
          <p:cNvPr id="13" name="Google Shape;13;p65"/>
          <p:cNvGrpSpPr/>
          <p:nvPr/>
        </p:nvGrpSpPr>
        <p:grpSpPr>
          <a:xfrm>
            <a:off x="7779793" y="659040"/>
            <a:ext cx="242965" cy="101911"/>
            <a:chOff x="-1" y="-1"/>
            <a:chExt cx="345563" cy="193270"/>
          </a:xfrm>
        </p:grpSpPr>
        <p:sp>
          <p:nvSpPr>
            <p:cNvPr id="14" name="Google Shape;14;p65"/>
            <p:cNvSpPr/>
            <p:nvPr/>
          </p:nvSpPr>
          <p:spPr>
            <a:xfrm>
              <a:off x="-1" y="-1"/>
              <a:ext cx="160497" cy="193270"/>
            </a:xfrm>
            <a:custGeom>
              <a:avLst/>
              <a:gdLst/>
              <a:ahLst/>
              <a:cxnLst/>
              <a:rect l="l" t="t" r="r" b="b"/>
              <a:pathLst>
                <a:path w="21561" h="21597" extrusionOk="0">
                  <a:moveTo>
                    <a:pt x="15351" y="1"/>
                  </a:moveTo>
                  <a:cubicBezTo>
                    <a:pt x="15329" y="-3"/>
                    <a:pt x="15306" y="4"/>
                    <a:pt x="15287" y="22"/>
                  </a:cubicBezTo>
                  <a:lnTo>
                    <a:pt x="6615" y="8751"/>
                  </a:lnTo>
                  <a:cubicBezTo>
                    <a:pt x="6562" y="8803"/>
                    <a:pt x="6550" y="8891"/>
                    <a:pt x="6584" y="8959"/>
                  </a:cubicBezTo>
                  <a:lnTo>
                    <a:pt x="12730" y="21172"/>
                  </a:lnTo>
                  <a:cubicBezTo>
                    <a:pt x="12755" y="21221"/>
                    <a:pt x="12813" y="21232"/>
                    <a:pt x="12850" y="21195"/>
                  </a:cubicBezTo>
                  <a:lnTo>
                    <a:pt x="21496" y="12492"/>
                  </a:lnTo>
                  <a:cubicBezTo>
                    <a:pt x="21563" y="12424"/>
                    <a:pt x="21580" y="12312"/>
                    <a:pt x="21536" y="12223"/>
                  </a:cubicBezTo>
                  <a:lnTo>
                    <a:pt x="15407" y="46"/>
                  </a:lnTo>
                  <a:cubicBezTo>
                    <a:pt x="15395" y="21"/>
                    <a:pt x="15373" y="5"/>
                    <a:pt x="15351" y="1"/>
                  </a:cubicBezTo>
                  <a:close/>
                  <a:moveTo>
                    <a:pt x="6197" y="9263"/>
                  </a:moveTo>
                  <a:cubicBezTo>
                    <a:pt x="6171" y="9263"/>
                    <a:pt x="6143" y="9278"/>
                    <a:pt x="6128" y="9307"/>
                  </a:cubicBezTo>
                  <a:lnTo>
                    <a:pt x="10" y="21464"/>
                  </a:lnTo>
                  <a:cubicBezTo>
                    <a:pt x="-20" y="21523"/>
                    <a:pt x="18" y="21597"/>
                    <a:pt x="78" y="21597"/>
                  </a:cubicBezTo>
                  <a:lnTo>
                    <a:pt x="12314" y="21597"/>
                  </a:lnTo>
                  <a:cubicBezTo>
                    <a:pt x="12374" y="21597"/>
                    <a:pt x="12412" y="21523"/>
                    <a:pt x="12382" y="21464"/>
                  </a:cubicBezTo>
                  <a:lnTo>
                    <a:pt x="6263" y="9307"/>
                  </a:lnTo>
                  <a:cubicBezTo>
                    <a:pt x="6248" y="9278"/>
                    <a:pt x="6223" y="9263"/>
                    <a:pt x="6197" y="9263"/>
                  </a:cubicBezTo>
                  <a:close/>
                </a:path>
              </a:pathLst>
            </a:custGeom>
            <a:solidFill>
              <a:srgbClr val="EB220C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5;p65"/>
            <p:cNvSpPr/>
            <p:nvPr/>
          </p:nvSpPr>
          <p:spPr>
            <a:xfrm>
              <a:off x="91879" y="-1"/>
              <a:ext cx="160496" cy="193270"/>
            </a:xfrm>
            <a:custGeom>
              <a:avLst/>
              <a:gdLst/>
              <a:ahLst/>
              <a:cxnLst/>
              <a:rect l="l" t="t" r="r" b="b"/>
              <a:pathLst>
                <a:path w="21561" h="21597" extrusionOk="0">
                  <a:moveTo>
                    <a:pt x="15351" y="1"/>
                  </a:moveTo>
                  <a:cubicBezTo>
                    <a:pt x="15329" y="-3"/>
                    <a:pt x="15306" y="4"/>
                    <a:pt x="15287" y="22"/>
                  </a:cubicBezTo>
                  <a:lnTo>
                    <a:pt x="6615" y="8751"/>
                  </a:lnTo>
                  <a:cubicBezTo>
                    <a:pt x="6562" y="8803"/>
                    <a:pt x="6550" y="8891"/>
                    <a:pt x="6584" y="8959"/>
                  </a:cubicBezTo>
                  <a:lnTo>
                    <a:pt x="12730" y="21172"/>
                  </a:lnTo>
                  <a:cubicBezTo>
                    <a:pt x="12755" y="21221"/>
                    <a:pt x="12813" y="21232"/>
                    <a:pt x="12850" y="21195"/>
                  </a:cubicBezTo>
                  <a:lnTo>
                    <a:pt x="21496" y="12492"/>
                  </a:lnTo>
                  <a:cubicBezTo>
                    <a:pt x="21563" y="12424"/>
                    <a:pt x="21580" y="12312"/>
                    <a:pt x="21536" y="12223"/>
                  </a:cubicBezTo>
                  <a:lnTo>
                    <a:pt x="15407" y="46"/>
                  </a:lnTo>
                  <a:cubicBezTo>
                    <a:pt x="15395" y="21"/>
                    <a:pt x="15373" y="5"/>
                    <a:pt x="15351" y="1"/>
                  </a:cubicBezTo>
                  <a:close/>
                  <a:moveTo>
                    <a:pt x="6197" y="9263"/>
                  </a:moveTo>
                  <a:cubicBezTo>
                    <a:pt x="6171" y="9263"/>
                    <a:pt x="6143" y="9278"/>
                    <a:pt x="6128" y="9307"/>
                  </a:cubicBezTo>
                  <a:lnTo>
                    <a:pt x="10" y="21464"/>
                  </a:lnTo>
                  <a:cubicBezTo>
                    <a:pt x="-20" y="21523"/>
                    <a:pt x="18" y="21597"/>
                    <a:pt x="78" y="21597"/>
                  </a:cubicBezTo>
                  <a:lnTo>
                    <a:pt x="12314" y="21597"/>
                  </a:lnTo>
                  <a:cubicBezTo>
                    <a:pt x="12374" y="21597"/>
                    <a:pt x="12412" y="21523"/>
                    <a:pt x="12382" y="21464"/>
                  </a:cubicBezTo>
                  <a:lnTo>
                    <a:pt x="6263" y="9307"/>
                  </a:lnTo>
                  <a:cubicBezTo>
                    <a:pt x="6248" y="9278"/>
                    <a:pt x="6223" y="9263"/>
                    <a:pt x="6197" y="9263"/>
                  </a:cubicBezTo>
                  <a:close/>
                </a:path>
              </a:pathLst>
            </a:custGeom>
            <a:solidFill>
              <a:srgbClr val="016D01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65"/>
            <p:cNvSpPr/>
            <p:nvPr/>
          </p:nvSpPr>
          <p:spPr>
            <a:xfrm>
              <a:off x="185066" y="-1"/>
              <a:ext cx="160496" cy="193270"/>
            </a:xfrm>
            <a:custGeom>
              <a:avLst/>
              <a:gdLst/>
              <a:ahLst/>
              <a:cxnLst/>
              <a:rect l="l" t="t" r="r" b="b"/>
              <a:pathLst>
                <a:path w="21561" h="21597" extrusionOk="0">
                  <a:moveTo>
                    <a:pt x="15351" y="1"/>
                  </a:moveTo>
                  <a:cubicBezTo>
                    <a:pt x="15329" y="-3"/>
                    <a:pt x="15306" y="4"/>
                    <a:pt x="15287" y="22"/>
                  </a:cubicBezTo>
                  <a:lnTo>
                    <a:pt x="6615" y="8751"/>
                  </a:lnTo>
                  <a:cubicBezTo>
                    <a:pt x="6562" y="8803"/>
                    <a:pt x="6550" y="8891"/>
                    <a:pt x="6584" y="8959"/>
                  </a:cubicBezTo>
                  <a:lnTo>
                    <a:pt x="12730" y="21172"/>
                  </a:lnTo>
                  <a:cubicBezTo>
                    <a:pt x="12755" y="21221"/>
                    <a:pt x="12813" y="21232"/>
                    <a:pt x="12850" y="21195"/>
                  </a:cubicBezTo>
                  <a:lnTo>
                    <a:pt x="21496" y="12492"/>
                  </a:lnTo>
                  <a:cubicBezTo>
                    <a:pt x="21563" y="12424"/>
                    <a:pt x="21580" y="12312"/>
                    <a:pt x="21536" y="12223"/>
                  </a:cubicBezTo>
                  <a:lnTo>
                    <a:pt x="15407" y="46"/>
                  </a:lnTo>
                  <a:cubicBezTo>
                    <a:pt x="15395" y="21"/>
                    <a:pt x="15373" y="5"/>
                    <a:pt x="15351" y="1"/>
                  </a:cubicBezTo>
                  <a:close/>
                  <a:moveTo>
                    <a:pt x="6197" y="9263"/>
                  </a:moveTo>
                  <a:cubicBezTo>
                    <a:pt x="6171" y="9263"/>
                    <a:pt x="6143" y="9278"/>
                    <a:pt x="6128" y="9307"/>
                  </a:cubicBezTo>
                  <a:lnTo>
                    <a:pt x="10" y="21464"/>
                  </a:lnTo>
                  <a:cubicBezTo>
                    <a:pt x="-20" y="21523"/>
                    <a:pt x="18" y="21597"/>
                    <a:pt x="78" y="21597"/>
                  </a:cubicBezTo>
                  <a:lnTo>
                    <a:pt x="12314" y="21597"/>
                  </a:lnTo>
                  <a:cubicBezTo>
                    <a:pt x="12374" y="21597"/>
                    <a:pt x="12412" y="21523"/>
                    <a:pt x="12382" y="21464"/>
                  </a:cubicBezTo>
                  <a:lnTo>
                    <a:pt x="6263" y="9307"/>
                  </a:lnTo>
                  <a:cubicBezTo>
                    <a:pt x="6248" y="9278"/>
                    <a:pt x="6223" y="9263"/>
                    <a:pt x="6197" y="9263"/>
                  </a:cubicBezTo>
                  <a:close/>
                </a:path>
              </a:pathLst>
            </a:custGeom>
            <a:solidFill>
              <a:srgbClr val="004C7F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" name="Google Shape;17;p65"/>
          <p:cNvSpPr txBox="1"/>
          <p:nvPr/>
        </p:nvSpPr>
        <p:spPr>
          <a:xfrm>
            <a:off x="8115264" y="630896"/>
            <a:ext cx="8661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Smart Optics</a:t>
            </a:r>
            <a:endParaRPr sz="900" dirty="0"/>
          </a:p>
        </p:txBody>
      </p:sp>
      <p:grpSp>
        <p:nvGrpSpPr>
          <p:cNvPr id="18" name="Google Shape;18;p65"/>
          <p:cNvGrpSpPr/>
          <p:nvPr/>
        </p:nvGrpSpPr>
        <p:grpSpPr>
          <a:xfrm>
            <a:off x="7740162" y="829926"/>
            <a:ext cx="322226" cy="182215"/>
            <a:chOff x="0" y="0"/>
            <a:chExt cx="458293" cy="345562"/>
          </a:xfrm>
        </p:grpSpPr>
        <p:sp>
          <p:nvSpPr>
            <p:cNvPr id="19" name="Google Shape;19;p65"/>
            <p:cNvSpPr/>
            <p:nvPr/>
          </p:nvSpPr>
          <p:spPr>
            <a:xfrm>
              <a:off x="0" y="84165"/>
              <a:ext cx="184168" cy="1772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65"/>
            <p:cNvSpPr/>
            <p:nvPr/>
          </p:nvSpPr>
          <p:spPr>
            <a:xfrm rot="5400000">
              <a:off x="281043" y="84947"/>
              <a:ext cx="178834" cy="175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65"/>
            <p:cNvSpPr/>
            <p:nvPr/>
          </p:nvSpPr>
          <p:spPr>
            <a:xfrm>
              <a:off x="150854" y="0"/>
              <a:ext cx="141603" cy="345562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" name="Google Shape;22;p65"/>
          <p:cNvSpPr txBox="1"/>
          <p:nvPr/>
        </p:nvSpPr>
        <p:spPr>
          <a:xfrm>
            <a:off x="8163664" y="841936"/>
            <a:ext cx="8661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Ottiche</a:t>
            </a:r>
            <a:endParaRPr sz="900" dirty="0"/>
          </a:p>
        </p:txBody>
      </p:sp>
      <p:sp>
        <p:nvSpPr>
          <p:cNvPr id="23" name="Google Shape;23;p65"/>
          <p:cNvSpPr/>
          <p:nvPr/>
        </p:nvSpPr>
        <p:spPr>
          <a:xfrm>
            <a:off x="7779794" y="1081123"/>
            <a:ext cx="243000" cy="1822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13" y="0"/>
                </a:moveTo>
                <a:lnTo>
                  <a:pt x="0" y="3215"/>
                </a:lnTo>
                <a:lnTo>
                  <a:pt x="2191" y="5405"/>
                </a:lnTo>
                <a:lnTo>
                  <a:pt x="5405" y="2191"/>
                </a:lnTo>
                <a:lnTo>
                  <a:pt x="3213" y="0"/>
                </a:lnTo>
                <a:close/>
                <a:moveTo>
                  <a:pt x="5753" y="2540"/>
                </a:moveTo>
                <a:lnTo>
                  <a:pt x="2538" y="5753"/>
                </a:lnTo>
                <a:lnTo>
                  <a:pt x="4730" y="7945"/>
                </a:lnTo>
                <a:lnTo>
                  <a:pt x="7943" y="4730"/>
                </a:lnTo>
                <a:lnTo>
                  <a:pt x="5753" y="2540"/>
                </a:lnTo>
                <a:close/>
                <a:moveTo>
                  <a:pt x="8292" y="5078"/>
                </a:moveTo>
                <a:lnTo>
                  <a:pt x="5078" y="8292"/>
                </a:lnTo>
                <a:lnTo>
                  <a:pt x="7268" y="10483"/>
                </a:lnTo>
                <a:lnTo>
                  <a:pt x="10483" y="7270"/>
                </a:lnTo>
                <a:lnTo>
                  <a:pt x="8292" y="5078"/>
                </a:lnTo>
                <a:close/>
                <a:moveTo>
                  <a:pt x="13296" y="5363"/>
                </a:moveTo>
                <a:lnTo>
                  <a:pt x="12577" y="7246"/>
                </a:lnTo>
                <a:lnTo>
                  <a:pt x="11995" y="6665"/>
                </a:lnTo>
                <a:lnTo>
                  <a:pt x="6399" y="12261"/>
                </a:lnTo>
                <a:lnTo>
                  <a:pt x="7175" y="13038"/>
                </a:lnTo>
                <a:lnTo>
                  <a:pt x="6336" y="13876"/>
                </a:lnTo>
                <a:cubicBezTo>
                  <a:pt x="5260" y="13140"/>
                  <a:pt x="4045" y="12914"/>
                  <a:pt x="3138" y="13275"/>
                </a:cubicBezTo>
                <a:lnTo>
                  <a:pt x="4846" y="14983"/>
                </a:lnTo>
                <a:lnTo>
                  <a:pt x="4069" y="16785"/>
                </a:lnTo>
                <a:lnTo>
                  <a:pt x="2926" y="17928"/>
                </a:lnTo>
                <a:lnTo>
                  <a:pt x="3672" y="18674"/>
                </a:lnTo>
                <a:lnTo>
                  <a:pt x="4815" y="17531"/>
                </a:lnTo>
                <a:lnTo>
                  <a:pt x="6617" y="16754"/>
                </a:lnTo>
                <a:lnTo>
                  <a:pt x="8325" y="18462"/>
                </a:lnTo>
                <a:cubicBezTo>
                  <a:pt x="8686" y="17555"/>
                  <a:pt x="8460" y="16340"/>
                  <a:pt x="7724" y="15264"/>
                </a:cubicBezTo>
                <a:lnTo>
                  <a:pt x="8562" y="14425"/>
                </a:lnTo>
                <a:lnTo>
                  <a:pt x="9339" y="15203"/>
                </a:lnTo>
                <a:lnTo>
                  <a:pt x="14935" y="9605"/>
                </a:lnTo>
                <a:lnTo>
                  <a:pt x="14354" y="9023"/>
                </a:lnTo>
                <a:lnTo>
                  <a:pt x="16237" y="8304"/>
                </a:lnTo>
                <a:lnTo>
                  <a:pt x="13296" y="5363"/>
                </a:lnTo>
                <a:close/>
                <a:moveTo>
                  <a:pt x="14330" y="11117"/>
                </a:moveTo>
                <a:lnTo>
                  <a:pt x="11117" y="14330"/>
                </a:lnTo>
                <a:lnTo>
                  <a:pt x="13308" y="16522"/>
                </a:lnTo>
                <a:lnTo>
                  <a:pt x="16522" y="13308"/>
                </a:lnTo>
                <a:lnTo>
                  <a:pt x="14330" y="11117"/>
                </a:lnTo>
                <a:close/>
                <a:moveTo>
                  <a:pt x="16870" y="13655"/>
                </a:moveTo>
                <a:lnTo>
                  <a:pt x="13655" y="16870"/>
                </a:lnTo>
                <a:lnTo>
                  <a:pt x="15847" y="19060"/>
                </a:lnTo>
                <a:lnTo>
                  <a:pt x="19060" y="15847"/>
                </a:lnTo>
                <a:lnTo>
                  <a:pt x="16870" y="13655"/>
                </a:lnTo>
                <a:close/>
                <a:moveTo>
                  <a:pt x="5076" y="15213"/>
                </a:moveTo>
                <a:lnTo>
                  <a:pt x="6387" y="16524"/>
                </a:lnTo>
                <a:lnTo>
                  <a:pt x="4883" y="17170"/>
                </a:lnTo>
                <a:lnTo>
                  <a:pt x="4430" y="16717"/>
                </a:lnTo>
                <a:lnTo>
                  <a:pt x="5076" y="15213"/>
                </a:lnTo>
                <a:close/>
                <a:moveTo>
                  <a:pt x="19409" y="16195"/>
                </a:moveTo>
                <a:lnTo>
                  <a:pt x="16195" y="19409"/>
                </a:lnTo>
                <a:lnTo>
                  <a:pt x="18385" y="21600"/>
                </a:lnTo>
                <a:lnTo>
                  <a:pt x="21600" y="18387"/>
                </a:lnTo>
                <a:lnTo>
                  <a:pt x="19409" y="16195"/>
                </a:lnTo>
                <a:close/>
              </a:path>
            </a:pathLst>
          </a:custGeom>
          <a:solidFill>
            <a:srgbClr val="EB220C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65"/>
          <p:cNvSpPr txBox="1"/>
          <p:nvPr/>
        </p:nvSpPr>
        <p:spPr>
          <a:xfrm>
            <a:off x="8115264" y="1021225"/>
            <a:ext cx="866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 Spazio</a:t>
            </a:r>
            <a:endParaRPr sz="900" dirty="0"/>
          </a:p>
        </p:txBody>
      </p:sp>
      <p:sp>
        <p:nvSpPr>
          <p:cNvPr id="25" name="Google Shape;25;p65"/>
          <p:cNvSpPr/>
          <p:nvPr/>
        </p:nvSpPr>
        <p:spPr>
          <a:xfrm>
            <a:off x="7806818" y="1372821"/>
            <a:ext cx="188902" cy="141724"/>
          </a:xfrm>
          <a:custGeom>
            <a:avLst/>
            <a:gdLst/>
            <a:ahLst/>
            <a:cxnLst/>
            <a:rect l="l" t="t" r="r" b="b"/>
            <a:pathLst>
              <a:path w="21595" h="21596" extrusionOk="0">
                <a:moveTo>
                  <a:pt x="17649" y="3"/>
                </a:moveTo>
                <a:cubicBezTo>
                  <a:pt x="17614" y="9"/>
                  <a:pt x="17583" y="29"/>
                  <a:pt x="17562" y="62"/>
                </a:cubicBezTo>
                <a:lnTo>
                  <a:pt x="15876" y="2503"/>
                </a:lnTo>
                <a:cubicBezTo>
                  <a:pt x="15827" y="2573"/>
                  <a:pt x="15854" y="2669"/>
                  <a:pt x="15930" y="2707"/>
                </a:cubicBezTo>
                <a:cubicBezTo>
                  <a:pt x="16913" y="3214"/>
                  <a:pt x="17750" y="3873"/>
                  <a:pt x="18539" y="4645"/>
                </a:cubicBezTo>
                <a:cubicBezTo>
                  <a:pt x="18598" y="4705"/>
                  <a:pt x="18696" y="4699"/>
                  <a:pt x="18750" y="4628"/>
                </a:cubicBezTo>
                <a:lnTo>
                  <a:pt x="20558" y="2140"/>
                </a:lnTo>
                <a:cubicBezTo>
                  <a:pt x="20607" y="2075"/>
                  <a:pt x="20590" y="1990"/>
                  <a:pt x="20525" y="1941"/>
                </a:cubicBezTo>
                <a:lnTo>
                  <a:pt x="17756" y="25"/>
                </a:lnTo>
                <a:cubicBezTo>
                  <a:pt x="17723" y="3"/>
                  <a:pt x="17684" y="-4"/>
                  <a:pt x="17649" y="3"/>
                </a:cubicBezTo>
                <a:close/>
                <a:moveTo>
                  <a:pt x="10800" y="1875"/>
                </a:moveTo>
                <a:cubicBezTo>
                  <a:pt x="9228" y="1875"/>
                  <a:pt x="7711" y="2211"/>
                  <a:pt x="6296" y="2864"/>
                </a:cubicBezTo>
                <a:lnTo>
                  <a:pt x="6092" y="2962"/>
                </a:lnTo>
                <a:lnTo>
                  <a:pt x="6627" y="4116"/>
                </a:lnTo>
                <a:cubicBezTo>
                  <a:pt x="7890" y="3495"/>
                  <a:pt x="9304" y="3144"/>
                  <a:pt x="10805" y="3144"/>
                </a:cubicBezTo>
                <a:cubicBezTo>
                  <a:pt x="15924" y="3144"/>
                  <a:pt x="20110" y="7221"/>
                  <a:pt x="20288" y="12301"/>
                </a:cubicBezTo>
                <a:cubicBezTo>
                  <a:pt x="20288" y="12393"/>
                  <a:pt x="20359" y="12463"/>
                  <a:pt x="20450" y="12463"/>
                </a:cubicBezTo>
                <a:lnTo>
                  <a:pt x="21395" y="12463"/>
                </a:lnTo>
                <a:cubicBezTo>
                  <a:pt x="21487" y="12463"/>
                  <a:pt x="21563" y="12386"/>
                  <a:pt x="21557" y="12294"/>
                </a:cubicBezTo>
                <a:cubicBezTo>
                  <a:pt x="21374" y="6518"/>
                  <a:pt x="16616" y="1875"/>
                  <a:pt x="10800" y="1875"/>
                </a:cubicBezTo>
                <a:close/>
                <a:moveTo>
                  <a:pt x="10800" y="3517"/>
                </a:moveTo>
                <a:cubicBezTo>
                  <a:pt x="5886" y="3517"/>
                  <a:pt x="1869" y="7425"/>
                  <a:pt x="1686" y="12294"/>
                </a:cubicBezTo>
                <a:cubicBezTo>
                  <a:pt x="1680" y="12386"/>
                  <a:pt x="1756" y="12463"/>
                  <a:pt x="1848" y="12463"/>
                </a:cubicBezTo>
                <a:lnTo>
                  <a:pt x="19754" y="12463"/>
                </a:lnTo>
                <a:cubicBezTo>
                  <a:pt x="19845" y="12463"/>
                  <a:pt x="19921" y="12386"/>
                  <a:pt x="19916" y="12294"/>
                </a:cubicBezTo>
                <a:cubicBezTo>
                  <a:pt x="19732" y="7425"/>
                  <a:pt x="15714" y="3517"/>
                  <a:pt x="10800" y="3517"/>
                </a:cubicBezTo>
                <a:close/>
                <a:moveTo>
                  <a:pt x="162" y="12814"/>
                </a:moveTo>
                <a:cubicBezTo>
                  <a:pt x="70" y="12814"/>
                  <a:pt x="0" y="12889"/>
                  <a:pt x="0" y="12976"/>
                </a:cubicBezTo>
                <a:lnTo>
                  <a:pt x="0" y="14534"/>
                </a:lnTo>
                <a:cubicBezTo>
                  <a:pt x="0" y="14626"/>
                  <a:pt x="76" y="14696"/>
                  <a:pt x="162" y="14696"/>
                </a:cubicBezTo>
                <a:lnTo>
                  <a:pt x="1308" y="14696"/>
                </a:lnTo>
                <a:cubicBezTo>
                  <a:pt x="1400" y="14696"/>
                  <a:pt x="1470" y="14772"/>
                  <a:pt x="1470" y="14858"/>
                </a:cubicBezTo>
                <a:lnTo>
                  <a:pt x="1470" y="21434"/>
                </a:lnTo>
                <a:cubicBezTo>
                  <a:pt x="1470" y="21526"/>
                  <a:pt x="1545" y="21596"/>
                  <a:pt x="1632" y="21596"/>
                </a:cubicBezTo>
                <a:lnTo>
                  <a:pt x="19921" y="21596"/>
                </a:lnTo>
                <a:cubicBezTo>
                  <a:pt x="20012" y="21596"/>
                  <a:pt x="20083" y="21520"/>
                  <a:pt x="20083" y="21434"/>
                </a:cubicBezTo>
                <a:lnTo>
                  <a:pt x="20083" y="14870"/>
                </a:lnTo>
                <a:cubicBezTo>
                  <a:pt x="20083" y="14778"/>
                  <a:pt x="20158" y="14708"/>
                  <a:pt x="20245" y="14708"/>
                </a:cubicBezTo>
                <a:lnTo>
                  <a:pt x="21433" y="14708"/>
                </a:lnTo>
                <a:cubicBezTo>
                  <a:pt x="21524" y="14708"/>
                  <a:pt x="21595" y="14633"/>
                  <a:pt x="21595" y="14546"/>
                </a:cubicBezTo>
                <a:lnTo>
                  <a:pt x="21595" y="12986"/>
                </a:lnTo>
                <a:cubicBezTo>
                  <a:pt x="21600" y="12889"/>
                  <a:pt x="21524" y="12814"/>
                  <a:pt x="21438" y="12814"/>
                </a:cubicBezTo>
                <a:lnTo>
                  <a:pt x="162" y="12814"/>
                </a:lnTo>
                <a:close/>
              </a:path>
            </a:pathLst>
          </a:custGeom>
          <a:solidFill>
            <a:srgbClr val="FEEF56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65"/>
          <p:cNvSpPr txBox="1"/>
          <p:nvPr/>
        </p:nvSpPr>
        <p:spPr>
          <a:xfrm>
            <a:off x="8163664" y="1257432"/>
            <a:ext cx="8661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Stazioni Osservative</a:t>
            </a:r>
            <a:endParaRPr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VIS-NIR</a:t>
            </a:r>
            <a:endParaRPr sz="900" dirty="0"/>
          </a:p>
        </p:txBody>
      </p:sp>
      <p:pic>
        <p:nvPicPr>
          <p:cNvPr id="27" name="Google Shape;27;p65" descr="RadioTelescop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825" y="1730420"/>
            <a:ext cx="188889" cy="147575"/>
          </a:xfrm>
          <a:custGeom>
            <a:avLst/>
            <a:gdLst/>
            <a:ahLst/>
            <a:cxnLst/>
            <a:rect l="l" t="t" r="r" b="b"/>
            <a:pathLst>
              <a:path w="21532" h="21599" extrusionOk="0">
                <a:moveTo>
                  <a:pt x="6988" y="0"/>
                </a:moveTo>
                <a:cubicBezTo>
                  <a:pt x="6567" y="0"/>
                  <a:pt x="6289" y="10"/>
                  <a:pt x="6289" y="31"/>
                </a:cubicBezTo>
                <a:cubicBezTo>
                  <a:pt x="6289" y="79"/>
                  <a:pt x="6092" y="174"/>
                  <a:pt x="6034" y="153"/>
                </a:cubicBezTo>
                <a:cubicBezTo>
                  <a:pt x="6008" y="143"/>
                  <a:pt x="5963" y="156"/>
                  <a:pt x="5939" y="184"/>
                </a:cubicBezTo>
                <a:cubicBezTo>
                  <a:pt x="5915" y="212"/>
                  <a:pt x="5885" y="224"/>
                  <a:pt x="5875" y="214"/>
                </a:cubicBezTo>
                <a:cubicBezTo>
                  <a:pt x="5865" y="205"/>
                  <a:pt x="5818" y="260"/>
                  <a:pt x="5780" y="306"/>
                </a:cubicBezTo>
                <a:cubicBezTo>
                  <a:pt x="5736" y="360"/>
                  <a:pt x="5690" y="382"/>
                  <a:pt x="5653" y="368"/>
                </a:cubicBezTo>
                <a:cubicBezTo>
                  <a:pt x="5613" y="353"/>
                  <a:pt x="5603" y="340"/>
                  <a:pt x="5621" y="368"/>
                </a:cubicBezTo>
                <a:cubicBezTo>
                  <a:pt x="5670" y="445"/>
                  <a:pt x="5598" y="492"/>
                  <a:pt x="5525" y="429"/>
                </a:cubicBezTo>
                <a:cubicBezTo>
                  <a:pt x="5487" y="396"/>
                  <a:pt x="5445" y="384"/>
                  <a:pt x="5430" y="398"/>
                </a:cubicBezTo>
                <a:cubicBezTo>
                  <a:pt x="5415" y="412"/>
                  <a:pt x="5427" y="441"/>
                  <a:pt x="5462" y="460"/>
                </a:cubicBezTo>
                <a:cubicBezTo>
                  <a:pt x="5519" y="491"/>
                  <a:pt x="5544" y="488"/>
                  <a:pt x="5494" y="582"/>
                </a:cubicBezTo>
                <a:cubicBezTo>
                  <a:pt x="5463" y="639"/>
                  <a:pt x="5398" y="705"/>
                  <a:pt x="5366" y="705"/>
                </a:cubicBezTo>
                <a:cubicBezTo>
                  <a:pt x="5328" y="705"/>
                  <a:pt x="5319" y="728"/>
                  <a:pt x="5334" y="766"/>
                </a:cubicBezTo>
                <a:cubicBezTo>
                  <a:pt x="5347" y="797"/>
                  <a:pt x="5337" y="838"/>
                  <a:pt x="5303" y="888"/>
                </a:cubicBezTo>
                <a:cubicBezTo>
                  <a:pt x="5230" y="993"/>
                  <a:pt x="5212" y="1034"/>
                  <a:pt x="5207" y="1593"/>
                </a:cubicBezTo>
                <a:cubicBezTo>
                  <a:pt x="5204" y="2013"/>
                  <a:pt x="5237" y="2201"/>
                  <a:pt x="5271" y="2298"/>
                </a:cubicBezTo>
                <a:cubicBezTo>
                  <a:pt x="5305" y="2395"/>
                  <a:pt x="5361" y="2697"/>
                  <a:pt x="5366" y="2757"/>
                </a:cubicBezTo>
                <a:cubicBezTo>
                  <a:pt x="5369" y="2790"/>
                  <a:pt x="5396" y="2867"/>
                  <a:pt x="5430" y="2941"/>
                </a:cubicBezTo>
                <a:cubicBezTo>
                  <a:pt x="5464" y="3015"/>
                  <a:pt x="5494" y="3098"/>
                  <a:pt x="5494" y="3125"/>
                </a:cubicBezTo>
                <a:cubicBezTo>
                  <a:pt x="5494" y="3152"/>
                  <a:pt x="5507" y="3184"/>
                  <a:pt x="5525" y="3217"/>
                </a:cubicBezTo>
                <a:cubicBezTo>
                  <a:pt x="5555" y="3271"/>
                  <a:pt x="5608" y="3385"/>
                  <a:pt x="5621" y="3431"/>
                </a:cubicBezTo>
                <a:cubicBezTo>
                  <a:pt x="5623" y="3441"/>
                  <a:pt x="5650" y="3522"/>
                  <a:pt x="5684" y="3584"/>
                </a:cubicBezTo>
                <a:cubicBezTo>
                  <a:pt x="5719" y="3647"/>
                  <a:pt x="5759" y="3720"/>
                  <a:pt x="5748" y="3738"/>
                </a:cubicBezTo>
                <a:cubicBezTo>
                  <a:pt x="5737" y="3755"/>
                  <a:pt x="5729" y="3757"/>
                  <a:pt x="5748" y="3768"/>
                </a:cubicBezTo>
                <a:cubicBezTo>
                  <a:pt x="5808" y="3804"/>
                  <a:pt x="5910" y="3993"/>
                  <a:pt x="5875" y="4013"/>
                </a:cubicBezTo>
                <a:cubicBezTo>
                  <a:pt x="5816" y="4049"/>
                  <a:pt x="5815" y="4102"/>
                  <a:pt x="5907" y="4136"/>
                </a:cubicBezTo>
                <a:cubicBezTo>
                  <a:pt x="5957" y="4154"/>
                  <a:pt x="6002" y="4200"/>
                  <a:pt x="6002" y="4228"/>
                </a:cubicBezTo>
                <a:cubicBezTo>
                  <a:pt x="6002" y="4256"/>
                  <a:pt x="6048" y="4342"/>
                  <a:pt x="6098" y="4412"/>
                </a:cubicBezTo>
                <a:cubicBezTo>
                  <a:pt x="6147" y="4482"/>
                  <a:pt x="6172" y="4548"/>
                  <a:pt x="6161" y="4565"/>
                </a:cubicBezTo>
                <a:cubicBezTo>
                  <a:pt x="6151" y="4582"/>
                  <a:pt x="6174" y="4596"/>
                  <a:pt x="6193" y="4596"/>
                </a:cubicBezTo>
                <a:cubicBezTo>
                  <a:pt x="6223" y="4596"/>
                  <a:pt x="6441" y="4969"/>
                  <a:pt x="6448" y="5024"/>
                </a:cubicBezTo>
                <a:cubicBezTo>
                  <a:pt x="6449" y="5034"/>
                  <a:pt x="6500" y="5081"/>
                  <a:pt x="6543" y="5147"/>
                </a:cubicBezTo>
                <a:cubicBezTo>
                  <a:pt x="6586" y="5213"/>
                  <a:pt x="6619" y="5281"/>
                  <a:pt x="6607" y="5300"/>
                </a:cubicBezTo>
                <a:cubicBezTo>
                  <a:pt x="6627" y="5288"/>
                  <a:pt x="6680" y="5305"/>
                  <a:pt x="6702" y="5331"/>
                </a:cubicBezTo>
                <a:cubicBezTo>
                  <a:pt x="6733" y="5367"/>
                  <a:pt x="6712" y="5390"/>
                  <a:pt x="6670" y="5423"/>
                </a:cubicBezTo>
                <a:cubicBezTo>
                  <a:pt x="6593" y="5485"/>
                  <a:pt x="6608" y="5523"/>
                  <a:pt x="6702" y="5515"/>
                </a:cubicBezTo>
                <a:cubicBezTo>
                  <a:pt x="6815" y="5505"/>
                  <a:pt x="6861" y="5556"/>
                  <a:pt x="6861" y="5668"/>
                </a:cubicBezTo>
                <a:cubicBezTo>
                  <a:pt x="6861" y="5735"/>
                  <a:pt x="6891" y="5792"/>
                  <a:pt x="6957" y="5821"/>
                </a:cubicBezTo>
                <a:cubicBezTo>
                  <a:pt x="7013" y="5846"/>
                  <a:pt x="7059" y="5876"/>
                  <a:pt x="7052" y="5913"/>
                </a:cubicBezTo>
                <a:cubicBezTo>
                  <a:pt x="7046" y="5946"/>
                  <a:pt x="7059" y="5974"/>
                  <a:pt x="7084" y="5974"/>
                </a:cubicBezTo>
                <a:cubicBezTo>
                  <a:pt x="7140" y="5975"/>
                  <a:pt x="7333" y="6209"/>
                  <a:pt x="7306" y="6250"/>
                </a:cubicBezTo>
                <a:cubicBezTo>
                  <a:pt x="7286" y="6282"/>
                  <a:pt x="7379" y="6402"/>
                  <a:pt x="7402" y="6372"/>
                </a:cubicBezTo>
                <a:cubicBezTo>
                  <a:pt x="7409" y="6363"/>
                  <a:pt x="7439" y="6386"/>
                  <a:pt x="7466" y="6434"/>
                </a:cubicBezTo>
                <a:cubicBezTo>
                  <a:pt x="7492" y="6482"/>
                  <a:pt x="7563" y="6611"/>
                  <a:pt x="7625" y="6709"/>
                </a:cubicBezTo>
                <a:cubicBezTo>
                  <a:pt x="7686" y="6808"/>
                  <a:pt x="7732" y="6882"/>
                  <a:pt x="7720" y="6893"/>
                </a:cubicBezTo>
                <a:cubicBezTo>
                  <a:pt x="7708" y="6905"/>
                  <a:pt x="7702" y="6924"/>
                  <a:pt x="7720" y="6924"/>
                </a:cubicBezTo>
                <a:cubicBezTo>
                  <a:pt x="7738" y="6924"/>
                  <a:pt x="7813" y="6946"/>
                  <a:pt x="7879" y="6985"/>
                </a:cubicBezTo>
                <a:cubicBezTo>
                  <a:pt x="7974" y="7041"/>
                  <a:pt x="8006" y="7071"/>
                  <a:pt x="7974" y="7108"/>
                </a:cubicBezTo>
                <a:cubicBezTo>
                  <a:pt x="7943" y="7145"/>
                  <a:pt x="7947" y="7192"/>
                  <a:pt x="8038" y="7261"/>
                </a:cubicBezTo>
                <a:cubicBezTo>
                  <a:pt x="8138" y="7336"/>
                  <a:pt x="8142" y="7336"/>
                  <a:pt x="8102" y="7383"/>
                </a:cubicBezTo>
                <a:cubicBezTo>
                  <a:pt x="8062" y="7430"/>
                  <a:pt x="8052" y="7441"/>
                  <a:pt x="8102" y="7445"/>
                </a:cubicBezTo>
                <a:cubicBezTo>
                  <a:pt x="8134" y="7447"/>
                  <a:pt x="8204" y="7473"/>
                  <a:pt x="8229" y="7475"/>
                </a:cubicBezTo>
                <a:cubicBezTo>
                  <a:pt x="8254" y="7478"/>
                  <a:pt x="8273" y="7493"/>
                  <a:pt x="8292" y="7537"/>
                </a:cubicBezTo>
                <a:cubicBezTo>
                  <a:pt x="8312" y="7580"/>
                  <a:pt x="8364" y="7607"/>
                  <a:pt x="8388" y="7598"/>
                </a:cubicBezTo>
                <a:cubicBezTo>
                  <a:pt x="8432" y="7582"/>
                  <a:pt x="8479" y="7655"/>
                  <a:pt x="8483" y="7720"/>
                </a:cubicBezTo>
                <a:cubicBezTo>
                  <a:pt x="8485" y="7740"/>
                  <a:pt x="8492" y="7756"/>
                  <a:pt x="8515" y="7751"/>
                </a:cubicBezTo>
                <a:cubicBezTo>
                  <a:pt x="8561" y="7742"/>
                  <a:pt x="8674" y="7874"/>
                  <a:pt x="8642" y="7904"/>
                </a:cubicBezTo>
                <a:cubicBezTo>
                  <a:pt x="8606" y="7939"/>
                  <a:pt x="8689" y="8045"/>
                  <a:pt x="8738" y="8027"/>
                </a:cubicBezTo>
                <a:cubicBezTo>
                  <a:pt x="8785" y="8010"/>
                  <a:pt x="8897" y="8094"/>
                  <a:pt x="8897" y="8149"/>
                </a:cubicBezTo>
                <a:cubicBezTo>
                  <a:pt x="8897" y="8199"/>
                  <a:pt x="9138" y="8427"/>
                  <a:pt x="9215" y="8456"/>
                </a:cubicBezTo>
                <a:cubicBezTo>
                  <a:pt x="9289" y="8484"/>
                  <a:pt x="9284" y="8499"/>
                  <a:pt x="9215" y="8548"/>
                </a:cubicBezTo>
                <a:cubicBezTo>
                  <a:pt x="9176" y="8575"/>
                  <a:pt x="9164" y="8606"/>
                  <a:pt x="9183" y="8609"/>
                </a:cubicBezTo>
                <a:cubicBezTo>
                  <a:pt x="9202" y="8612"/>
                  <a:pt x="9227" y="8606"/>
                  <a:pt x="9247" y="8609"/>
                </a:cubicBezTo>
                <a:cubicBezTo>
                  <a:pt x="9267" y="8612"/>
                  <a:pt x="9339" y="8636"/>
                  <a:pt x="9406" y="8670"/>
                </a:cubicBezTo>
                <a:cubicBezTo>
                  <a:pt x="9490" y="8713"/>
                  <a:pt x="9495" y="8768"/>
                  <a:pt x="9469" y="8793"/>
                </a:cubicBezTo>
                <a:cubicBezTo>
                  <a:pt x="9426" y="8835"/>
                  <a:pt x="9453" y="8913"/>
                  <a:pt x="9501" y="8885"/>
                </a:cubicBezTo>
                <a:cubicBezTo>
                  <a:pt x="9537" y="8863"/>
                  <a:pt x="9753" y="9040"/>
                  <a:pt x="9724" y="9069"/>
                </a:cubicBezTo>
                <a:cubicBezTo>
                  <a:pt x="9713" y="9078"/>
                  <a:pt x="9744" y="9147"/>
                  <a:pt x="9787" y="9191"/>
                </a:cubicBezTo>
                <a:cubicBezTo>
                  <a:pt x="9831" y="9236"/>
                  <a:pt x="9834" y="9252"/>
                  <a:pt x="9819" y="9252"/>
                </a:cubicBezTo>
                <a:cubicBezTo>
                  <a:pt x="9805" y="9252"/>
                  <a:pt x="9806" y="9263"/>
                  <a:pt x="9819" y="9283"/>
                </a:cubicBezTo>
                <a:cubicBezTo>
                  <a:pt x="9836" y="9308"/>
                  <a:pt x="9851" y="9309"/>
                  <a:pt x="9883" y="9283"/>
                </a:cubicBezTo>
                <a:cubicBezTo>
                  <a:pt x="9916" y="9256"/>
                  <a:pt x="9945" y="9275"/>
                  <a:pt x="9978" y="9314"/>
                </a:cubicBezTo>
                <a:cubicBezTo>
                  <a:pt x="10003" y="9343"/>
                  <a:pt x="10026" y="9375"/>
                  <a:pt x="10010" y="9375"/>
                </a:cubicBezTo>
                <a:cubicBezTo>
                  <a:pt x="9995" y="9375"/>
                  <a:pt x="10006" y="9398"/>
                  <a:pt x="10042" y="9436"/>
                </a:cubicBezTo>
                <a:cubicBezTo>
                  <a:pt x="10077" y="9474"/>
                  <a:pt x="10123" y="9506"/>
                  <a:pt x="10137" y="9497"/>
                </a:cubicBezTo>
                <a:cubicBezTo>
                  <a:pt x="10152" y="9489"/>
                  <a:pt x="10187" y="9511"/>
                  <a:pt x="10233" y="9559"/>
                </a:cubicBezTo>
                <a:cubicBezTo>
                  <a:pt x="10279" y="9606"/>
                  <a:pt x="10311" y="9651"/>
                  <a:pt x="10296" y="9651"/>
                </a:cubicBezTo>
                <a:cubicBezTo>
                  <a:pt x="10282" y="9651"/>
                  <a:pt x="10283" y="9661"/>
                  <a:pt x="10296" y="9681"/>
                </a:cubicBezTo>
                <a:cubicBezTo>
                  <a:pt x="10311" y="9705"/>
                  <a:pt x="10331" y="9689"/>
                  <a:pt x="10360" y="9651"/>
                </a:cubicBezTo>
                <a:cubicBezTo>
                  <a:pt x="10402" y="9595"/>
                  <a:pt x="10398" y="9597"/>
                  <a:pt x="10455" y="9681"/>
                </a:cubicBezTo>
                <a:cubicBezTo>
                  <a:pt x="10490" y="9732"/>
                  <a:pt x="10533" y="9812"/>
                  <a:pt x="10519" y="9834"/>
                </a:cubicBezTo>
                <a:cubicBezTo>
                  <a:pt x="10502" y="9862"/>
                  <a:pt x="10503" y="9849"/>
                  <a:pt x="10551" y="9834"/>
                </a:cubicBezTo>
                <a:cubicBezTo>
                  <a:pt x="10625" y="9812"/>
                  <a:pt x="10761" y="9934"/>
                  <a:pt x="10837" y="10080"/>
                </a:cubicBezTo>
                <a:cubicBezTo>
                  <a:pt x="10859" y="10122"/>
                  <a:pt x="10893" y="10135"/>
                  <a:pt x="10932" y="10141"/>
                </a:cubicBezTo>
                <a:cubicBezTo>
                  <a:pt x="10972" y="10146"/>
                  <a:pt x="11087" y="10253"/>
                  <a:pt x="11187" y="10355"/>
                </a:cubicBezTo>
                <a:cubicBezTo>
                  <a:pt x="11287" y="10458"/>
                  <a:pt x="11407" y="10557"/>
                  <a:pt x="11441" y="10570"/>
                </a:cubicBezTo>
                <a:cubicBezTo>
                  <a:pt x="11476" y="10583"/>
                  <a:pt x="11505" y="10601"/>
                  <a:pt x="11505" y="10631"/>
                </a:cubicBezTo>
                <a:cubicBezTo>
                  <a:pt x="11505" y="10661"/>
                  <a:pt x="11516" y="10674"/>
                  <a:pt x="11537" y="10662"/>
                </a:cubicBezTo>
                <a:cubicBezTo>
                  <a:pt x="11558" y="10649"/>
                  <a:pt x="11590" y="10684"/>
                  <a:pt x="11600" y="10723"/>
                </a:cubicBezTo>
                <a:cubicBezTo>
                  <a:pt x="11611" y="10762"/>
                  <a:pt x="11638" y="10794"/>
                  <a:pt x="11664" y="10784"/>
                </a:cubicBezTo>
                <a:cubicBezTo>
                  <a:pt x="11690" y="10775"/>
                  <a:pt x="11780" y="10821"/>
                  <a:pt x="11855" y="10907"/>
                </a:cubicBezTo>
                <a:cubicBezTo>
                  <a:pt x="11929" y="10993"/>
                  <a:pt x="12005" y="11080"/>
                  <a:pt x="12046" y="11091"/>
                </a:cubicBezTo>
                <a:cubicBezTo>
                  <a:pt x="12087" y="11101"/>
                  <a:pt x="12123" y="11108"/>
                  <a:pt x="12109" y="11121"/>
                </a:cubicBezTo>
                <a:cubicBezTo>
                  <a:pt x="12075" y="11154"/>
                  <a:pt x="12163" y="11238"/>
                  <a:pt x="12205" y="11213"/>
                </a:cubicBezTo>
                <a:cubicBezTo>
                  <a:pt x="12223" y="11202"/>
                  <a:pt x="12324" y="11282"/>
                  <a:pt x="12427" y="11366"/>
                </a:cubicBezTo>
                <a:cubicBezTo>
                  <a:pt x="12531" y="11451"/>
                  <a:pt x="12644" y="11537"/>
                  <a:pt x="12682" y="11550"/>
                </a:cubicBezTo>
                <a:cubicBezTo>
                  <a:pt x="12719" y="11563"/>
                  <a:pt x="12726" y="11569"/>
                  <a:pt x="12714" y="11581"/>
                </a:cubicBezTo>
                <a:cubicBezTo>
                  <a:pt x="12683" y="11610"/>
                  <a:pt x="12772" y="11695"/>
                  <a:pt x="12809" y="11673"/>
                </a:cubicBezTo>
                <a:cubicBezTo>
                  <a:pt x="12825" y="11663"/>
                  <a:pt x="12879" y="11710"/>
                  <a:pt x="12936" y="11765"/>
                </a:cubicBezTo>
                <a:cubicBezTo>
                  <a:pt x="12993" y="11820"/>
                  <a:pt x="13085" y="11874"/>
                  <a:pt x="13127" y="11887"/>
                </a:cubicBezTo>
                <a:cubicBezTo>
                  <a:pt x="13170" y="11900"/>
                  <a:pt x="13264" y="11960"/>
                  <a:pt x="13350" y="12040"/>
                </a:cubicBezTo>
                <a:cubicBezTo>
                  <a:pt x="13436" y="12121"/>
                  <a:pt x="13516" y="12199"/>
                  <a:pt x="13541" y="12193"/>
                </a:cubicBezTo>
                <a:cubicBezTo>
                  <a:pt x="13565" y="12188"/>
                  <a:pt x="13611" y="12216"/>
                  <a:pt x="13636" y="12255"/>
                </a:cubicBezTo>
                <a:cubicBezTo>
                  <a:pt x="13661" y="12294"/>
                  <a:pt x="13706" y="12316"/>
                  <a:pt x="13731" y="12316"/>
                </a:cubicBezTo>
                <a:cubicBezTo>
                  <a:pt x="13757" y="12316"/>
                  <a:pt x="13784" y="12349"/>
                  <a:pt x="13795" y="12377"/>
                </a:cubicBezTo>
                <a:cubicBezTo>
                  <a:pt x="13806" y="12406"/>
                  <a:pt x="13860" y="12439"/>
                  <a:pt x="13890" y="12439"/>
                </a:cubicBezTo>
                <a:cubicBezTo>
                  <a:pt x="13975" y="12439"/>
                  <a:pt x="14197" y="12602"/>
                  <a:pt x="14177" y="12653"/>
                </a:cubicBezTo>
                <a:cubicBezTo>
                  <a:pt x="14156" y="12705"/>
                  <a:pt x="14281" y="12808"/>
                  <a:pt x="14336" y="12776"/>
                </a:cubicBezTo>
                <a:cubicBezTo>
                  <a:pt x="14357" y="12763"/>
                  <a:pt x="14422" y="12767"/>
                  <a:pt x="14463" y="12806"/>
                </a:cubicBezTo>
                <a:cubicBezTo>
                  <a:pt x="14503" y="12845"/>
                  <a:pt x="14560" y="12867"/>
                  <a:pt x="14590" y="12867"/>
                </a:cubicBezTo>
                <a:cubicBezTo>
                  <a:pt x="14621" y="12867"/>
                  <a:pt x="14642" y="12900"/>
                  <a:pt x="14654" y="12929"/>
                </a:cubicBezTo>
                <a:cubicBezTo>
                  <a:pt x="14665" y="12957"/>
                  <a:pt x="14702" y="12969"/>
                  <a:pt x="14717" y="12959"/>
                </a:cubicBezTo>
                <a:cubicBezTo>
                  <a:pt x="14733" y="12950"/>
                  <a:pt x="14823" y="12989"/>
                  <a:pt x="14908" y="13051"/>
                </a:cubicBezTo>
                <a:cubicBezTo>
                  <a:pt x="15081" y="13177"/>
                  <a:pt x="15098" y="13208"/>
                  <a:pt x="15226" y="13266"/>
                </a:cubicBezTo>
                <a:cubicBezTo>
                  <a:pt x="15482" y="13381"/>
                  <a:pt x="15885" y="13611"/>
                  <a:pt x="15862" y="13633"/>
                </a:cubicBezTo>
                <a:cubicBezTo>
                  <a:pt x="15851" y="13644"/>
                  <a:pt x="15872" y="13669"/>
                  <a:pt x="15894" y="13695"/>
                </a:cubicBezTo>
                <a:cubicBezTo>
                  <a:pt x="15923" y="13729"/>
                  <a:pt x="15925" y="13752"/>
                  <a:pt x="15958" y="13725"/>
                </a:cubicBezTo>
                <a:cubicBezTo>
                  <a:pt x="15992" y="13698"/>
                  <a:pt x="16018" y="13707"/>
                  <a:pt x="16053" y="13756"/>
                </a:cubicBezTo>
                <a:cubicBezTo>
                  <a:pt x="16080" y="13792"/>
                  <a:pt x="16142" y="13792"/>
                  <a:pt x="16181" y="13787"/>
                </a:cubicBezTo>
                <a:cubicBezTo>
                  <a:pt x="16219" y="13781"/>
                  <a:pt x="16288" y="13814"/>
                  <a:pt x="16340" y="13848"/>
                </a:cubicBezTo>
                <a:cubicBezTo>
                  <a:pt x="16391" y="13882"/>
                  <a:pt x="16514" y="13940"/>
                  <a:pt x="16594" y="13970"/>
                </a:cubicBezTo>
                <a:cubicBezTo>
                  <a:pt x="16689" y="14006"/>
                  <a:pt x="16728" y="14057"/>
                  <a:pt x="16721" y="14093"/>
                </a:cubicBezTo>
                <a:cubicBezTo>
                  <a:pt x="16713" y="14136"/>
                  <a:pt x="16733" y="14140"/>
                  <a:pt x="16817" y="14124"/>
                </a:cubicBezTo>
                <a:cubicBezTo>
                  <a:pt x="16877" y="14112"/>
                  <a:pt x="16930" y="14102"/>
                  <a:pt x="16944" y="14124"/>
                </a:cubicBezTo>
                <a:cubicBezTo>
                  <a:pt x="16957" y="14145"/>
                  <a:pt x="17000" y="14154"/>
                  <a:pt x="17039" y="14154"/>
                </a:cubicBezTo>
                <a:cubicBezTo>
                  <a:pt x="17078" y="14154"/>
                  <a:pt x="17123" y="14187"/>
                  <a:pt x="17135" y="14216"/>
                </a:cubicBezTo>
                <a:cubicBezTo>
                  <a:pt x="17146" y="14244"/>
                  <a:pt x="17170" y="14277"/>
                  <a:pt x="17198" y="14277"/>
                </a:cubicBezTo>
                <a:cubicBezTo>
                  <a:pt x="17227" y="14277"/>
                  <a:pt x="17251" y="14281"/>
                  <a:pt x="17262" y="14307"/>
                </a:cubicBezTo>
                <a:cubicBezTo>
                  <a:pt x="17273" y="14334"/>
                  <a:pt x="17314" y="14368"/>
                  <a:pt x="17357" y="14369"/>
                </a:cubicBezTo>
                <a:cubicBezTo>
                  <a:pt x="17563" y="14372"/>
                  <a:pt x="17866" y="14467"/>
                  <a:pt x="17866" y="14522"/>
                </a:cubicBezTo>
                <a:cubicBezTo>
                  <a:pt x="17866" y="14539"/>
                  <a:pt x="17916" y="14553"/>
                  <a:pt x="17962" y="14553"/>
                </a:cubicBezTo>
                <a:cubicBezTo>
                  <a:pt x="18008" y="14553"/>
                  <a:pt x="18188" y="14594"/>
                  <a:pt x="18375" y="14644"/>
                </a:cubicBezTo>
                <a:cubicBezTo>
                  <a:pt x="18563" y="14695"/>
                  <a:pt x="18773" y="14746"/>
                  <a:pt x="18852" y="14767"/>
                </a:cubicBezTo>
                <a:cubicBezTo>
                  <a:pt x="18932" y="14788"/>
                  <a:pt x="19106" y="14820"/>
                  <a:pt x="19234" y="14828"/>
                </a:cubicBezTo>
                <a:cubicBezTo>
                  <a:pt x="19362" y="14837"/>
                  <a:pt x="19489" y="14840"/>
                  <a:pt x="19520" y="14859"/>
                </a:cubicBezTo>
                <a:cubicBezTo>
                  <a:pt x="19551" y="14878"/>
                  <a:pt x="19632" y="14902"/>
                  <a:pt x="19711" y="14890"/>
                </a:cubicBezTo>
                <a:cubicBezTo>
                  <a:pt x="19791" y="14877"/>
                  <a:pt x="19940" y="14865"/>
                  <a:pt x="20029" y="14859"/>
                </a:cubicBezTo>
                <a:cubicBezTo>
                  <a:pt x="20119" y="14853"/>
                  <a:pt x="20251" y="14816"/>
                  <a:pt x="20315" y="14798"/>
                </a:cubicBezTo>
                <a:cubicBezTo>
                  <a:pt x="20387" y="14777"/>
                  <a:pt x="20430" y="14778"/>
                  <a:pt x="20443" y="14798"/>
                </a:cubicBezTo>
                <a:cubicBezTo>
                  <a:pt x="20454" y="14815"/>
                  <a:pt x="20486" y="14828"/>
                  <a:pt x="20506" y="14828"/>
                </a:cubicBezTo>
                <a:cubicBezTo>
                  <a:pt x="20526" y="14828"/>
                  <a:pt x="20519" y="14817"/>
                  <a:pt x="20506" y="14798"/>
                </a:cubicBezTo>
                <a:cubicBezTo>
                  <a:pt x="20483" y="14762"/>
                  <a:pt x="20654" y="14695"/>
                  <a:pt x="20729" y="14706"/>
                </a:cubicBezTo>
                <a:cubicBezTo>
                  <a:pt x="20794" y="14715"/>
                  <a:pt x="20909" y="14646"/>
                  <a:pt x="20888" y="14614"/>
                </a:cubicBezTo>
                <a:cubicBezTo>
                  <a:pt x="20877" y="14598"/>
                  <a:pt x="20907" y="14576"/>
                  <a:pt x="20951" y="14553"/>
                </a:cubicBezTo>
                <a:cubicBezTo>
                  <a:pt x="20996" y="14529"/>
                  <a:pt x="21042" y="14475"/>
                  <a:pt x="21079" y="14430"/>
                </a:cubicBezTo>
                <a:cubicBezTo>
                  <a:pt x="21115" y="14385"/>
                  <a:pt x="21187" y="14358"/>
                  <a:pt x="21206" y="14369"/>
                </a:cubicBezTo>
                <a:cubicBezTo>
                  <a:pt x="21201" y="14353"/>
                  <a:pt x="21253" y="14261"/>
                  <a:pt x="21301" y="14185"/>
                </a:cubicBezTo>
                <a:cubicBezTo>
                  <a:pt x="21350" y="14108"/>
                  <a:pt x="21393" y="14046"/>
                  <a:pt x="21397" y="14032"/>
                </a:cubicBezTo>
                <a:cubicBezTo>
                  <a:pt x="21400" y="14017"/>
                  <a:pt x="21393" y="14006"/>
                  <a:pt x="21397" y="14001"/>
                </a:cubicBezTo>
                <a:cubicBezTo>
                  <a:pt x="21401" y="13996"/>
                  <a:pt x="21420" y="13926"/>
                  <a:pt x="21429" y="13878"/>
                </a:cubicBezTo>
                <a:cubicBezTo>
                  <a:pt x="21437" y="13831"/>
                  <a:pt x="21461" y="13779"/>
                  <a:pt x="21492" y="13756"/>
                </a:cubicBezTo>
                <a:cubicBezTo>
                  <a:pt x="21528" y="13730"/>
                  <a:pt x="21543" y="13693"/>
                  <a:pt x="21524" y="13664"/>
                </a:cubicBezTo>
                <a:cubicBezTo>
                  <a:pt x="21507" y="13639"/>
                  <a:pt x="21486" y="13490"/>
                  <a:pt x="21492" y="13327"/>
                </a:cubicBezTo>
                <a:cubicBezTo>
                  <a:pt x="21498" y="13164"/>
                  <a:pt x="21515" y="12940"/>
                  <a:pt x="21492" y="12806"/>
                </a:cubicBezTo>
                <a:cubicBezTo>
                  <a:pt x="21469" y="12672"/>
                  <a:pt x="21438" y="12504"/>
                  <a:pt x="21429" y="12439"/>
                </a:cubicBezTo>
                <a:cubicBezTo>
                  <a:pt x="21420" y="12373"/>
                  <a:pt x="21321" y="12139"/>
                  <a:pt x="21238" y="11918"/>
                </a:cubicBezTo>
                <a:cubicBezTo>
                  <a:pt x="21155" y="11696"/>
                  <a:pt x="21108" y="11466"/>
                  <a:pt x="21111" y="11428"/>
                </a:cubicBezTo>
                <a:cubicBezTo>
                  <a:pt x="21113" y="11390"/>
                  <a:pt x="21089" y="11318"/>
                  <a:pt x="21047" y="11274"/>
                </a:cubicBezTo>
                <a:cubicBezTo>
                  <a:pt x="21005" y="11231"/>
                  <a:pt x="20969" y="11213"/>
                  <a:pt x="20983" y="11213"/>
                </a:cubicBezTo>
                <a:cubicBezTo>
                  <a:pt x="20997" y="11213"/>
                  <a:pt x="20979" y="11164"/>
                  <a:pt x="20951" y="11121"/>
                </a:cubicBezTo>
                <a:cubicBezTo>
                  <a:pt x="20924" y="11078"/>
                  <a:pt x="20915" y="11000"/>
                  <a:pt x="20920" y="10937"/>
                </a:cubicBezTo>
                <a:cubicBezTo>
                  <a:pt x="20926" y="10850"/>
                  <a:pt x="20900" y="10838"/>
                  <a:pt x="20856" y="10845"/>
                </a:cubicBezTo>
                <a:cubicBezTo>
                  <a:pt x="20799" y="10855"/>
                  <a:pt x="20635" y="10587"/>
                  <a:pt x="20665" y="10539"/>
                </a:cubicBezTo>
                <a:cubicBezTo>
                  <a:pt x="20674" y="10526"/>
                  <a:pt x="20666" y="10521"/>
                  <a:pt x="20633" y="10508"/>
                </a:cubicBezTo>
                <a:cubicBezTo>
                  <a:pt x="20589" y="10492"/>
                  <a:pt x="20571" y="10477"/>
                  <a:pt x="20602" y="10447"/>
                </a:cubicBezTo>
                <a:cubicBezTo>
                  <a:pt x="20632" y="10418"/>
                  <a:pt x="20614" y="10345"/>
                  <a:pt x="20506" y="10233"/>
                </a:cubicBezTo>
                <a:cubicBezTo>
                  <a:pt x="20399" y="10120"/>
                  <a:pt x="20367" y="10082"/>
                  <a:pt x="20379" y="10018"/>
                </a:cubicBezTo>
                <a:cubicBezTo>
                  <a:pt x="20396" y="9928"/>
                  <a:pt x="20206" y="9652"/>
                  <a:pt x="20125" y="9651"/>
                </a:cubicBezTo>
                <a:cubicBezTo>
                  <a:pt x="20101" y="9650"/>
                  <a:pt x="20088" y="9633"/>
                  <a:pt x="20093" y="9589"/>
                </a:cubicBezTo>
                <a:cubicBezTo>
                  <a:pt x="20098" y="9546"/>
                  <a:pt x="20078" y="9518"/>
                  <a:pt x="20061" y="9528"/>
                </a:cubicBezTo>
                <a:cubicBezTo>
                  <a:pt x="20043" y="9539"/>
                  <a:pt x="20022" y="9526"/>
                  <a:pt x="19997" y="9497"/>
                </a:cubicBezTo>
                <a:cubicBezTo>
                  <a:pt x="19973" y="9469"/>
                  <a:pt x="19949" y="9436"/>
                  <a:pt x="19965" y="9436"/>
                </a:cubicBezTo>
                <a:cubicBezTo>
                  <a:pt x="19982" y="9436"/>
                  <a:pt x="19953" y="9397"/>
                  <a:pt x="19902" y="9344"/>
                </a:cubicBezTo>
                <a:cubicBezTo>
                  <a:pt x="19709" y="9144"/>
                  <a:pt x="19644" y="8973"/>
                  <a:pt x="19679" y="8885"/>
                </a:cubicBezTo>
                <a:cubicBezTo>
                  <a:pt x="19697" y="8839"/>
                  <a:pt x="19694" y="8795"/>
                  <a:pt x="19679" y="8793"/>
                </a:cubicBezTo>
                <a:cubicBezTo>
                  <a:pt x="19665" y="8791"/>
                  <a:pt x="19637" y="8795"/>
                  <a:pt x="19616" y="8793"/>
                </a:cubicBezTo>
                <a:cubicBezTo>
                  <a:pt x="19566" y="8787"/>
                  <a:pt x="19351" y="8551"/>
                  <a:pt x="19393" y="8548"/>
                </a:cubicBezTo>
                <a:cubicBezTo>
                  <a:pt x="19410" y="8546"/>
                  <a:pt x="19397" y="8561"/>
                  <a:pt x="19361" y="8548"/>
                </a:cubicBezTo>
                <a:cubicBezTo>
                  <a:pt x="19325" y="8534"/>
                  <a:pt x="19294" y="8503"/>
                  <a:pt x="19298" y="8486"/>
                </a:cubicBezTo>
                <a:cubicBezTo>
                  <a:pt x="19301" y="8470"/>
                  <a:pt x="19291" y="8440"/>
                  <a:pt x="19266" y="8425"/>
                </a:cubicBezTo>
                <a:cubicBezTo>
                  <a:pt x="19222" y="8399"/>
                  <a:pt x="19190" y="8358"/>
                  <a:pt x="19170" y="8211"/>
                </a:cubicBezTo>
                <a:cubicBezTo>
                  <a:pt x="19164" y="8166"/>
                  <a:pt x="19158" y="8121"/>
                  <a:pt x="19107" y="8119"/>
                </a:cubicBezTo>
                <a:cubicBezTo>
                  <a:pt x="19000" y="8113"/>
                  <a:pt x="18931" y="8088"/>
                  <a:pt x="18916" y="7966"/>
                </a:cubicBezTo>
                <a:cubicBezTo>
                  <a:pt x="18909" y="7910"/>
                  <a:pt x="18906" y="7869"/>
                  <a:pt x="18884" y="7874"/>
                </a:cubicBezTo>
                <a:cubicBezTo>
                  <a:pt x="18862" y="7879"/>
                  <a:pt x="18807" y="7827"/>
                  <a:pt x="18789" y="7782"/>
                </a:cubicBezTo>
                <a:cubicBezTo>
                  <a:pt x="18770" y="7735"/>
                  <a:pt x="18726" y="7681"/>
                  <a:pt x="18661" y="7659"/>
                </a:cubicBezTo>
                <a:cubicBezTo>
                  <a:pt x="18582" y="7632"/>
                  <a:pt x="18552" y="7603"/>
                  <a:pt x="18566" y="7567"/>
                </a:cubicBezTo>
                <a:cubicBezTo>
                  <a:pt x="18577" y="7539"/>
                  <a:pt x="18582" y="7532"/>
                  <a:pt x="18566" y="7537"/>
                </a:cubicBezTo>
                <a:cubicBezTo>
                  <a:pt x="18521" y="7549"/>
                  <a:pt x="18319" y="7329"/>
                  <a:pt x="18343" y="7292"/>
                </a:cubicBezTo>
                <a:cubicBezTo>
                  <a:pt x="18355" y="7273"/>
                  <a:pt x="18361" y="7241"/>
                  <a:pt x="18343" y="7230"/>
                </a:cubicBezTo>
                <a:cubicBezTo>
                  <a:pt x="18326" y="7220"/>
                  <a:pt x="18302" y="7155"/>
                  <a:pt x="18312" y="7108"/>
                </a:cubicBezTo>
                <a:cubicBezTo>
                  <a:pt x="18327" y="7028"/>
                  <a:pt x="18336" y="7032"/>
                  <a:pt x="18216" y="7046"/>
                </a:cubicBezTo>
                <a:cubicBezTo>
                  <a:pt x="18103" y="7060"/>
                  <a:pt x="18078" y="7062"/>
                  <a:pt x="17993" y="6955"/>
                </a:cubicBezTo>
                <a:cubicBezTo>
                  <a:pt x="17909" y="6848"/>
                  <a:pt x="17887" y="6824"/>
                  <a:pt x="17930" y="6771"/>
                </a:cubicBezTo>
                <a:cubicBezTo>
                  <a:pt x="17974" y="6717"/>
                  <a:pt x="17982" y="6701"/>
                  <a:pt x="17930" y="6740"/>
                </a:cubicBezTo>
                <a:cubicBezTo>
                  <a:pt x="17880" y="6777"/>
                  <a:pt x="17854" y="6784"/>
                  <a:pt x="17803" y="6709"/>
                </a:cubicBezTo>
                <a:cubicBezTo>
                  <a:pt x="17769" y="6661"/>
                  <a:pt x="17756" y="6580"/>
                  <a:pt x="17771" y="6556"/>
                </a:cubicBezTo>
                <a:cubicBezTo>
                  <a:pt x="17791" y="6524"/>
                  <a:pt x="17781" y="6523"/>
                  <a:pt x="17739" y="6556"/>
                </a:cubicBezTo>
                <a:cubicBezTo>
                  <a:pt x="17694" y="6592"/>
                  <a:pt x="17692" y="6608"/>
                  <a:pt x="17644" y="6556"/>
                </a:cubicBezTo>
                <a:cubicBezTo>
                  <a:pt x="17611" y="6521"/>
                  <a:pt x="17599" y="6477"/>
                  <a:pt x="17612" y="6464"/>
                </a:cubicBezTo>
                <a:cubicBezTo>
                  <a:pt x="17625" y="6452"/>
                  <a:pt x="17609" y="6434"/>
                  <a:pt x="17580" y="6434"/>
                </a:cubicBezTo>
                <a:cubicBezTo>
                  <a:pt x="17551" y="6434"/>
                  <a:pt x="17474" y="6395"/>
                  <a:pt x="17421" y="6342"/>
                </a:cubicBezTo>
                <a:cubicBezTo>
                  <a:pt x="17343" y="6263"/>
                  <a:pt x="17321" y="6226"/>
                  <a:pt x="17357" y="6189"/>
                </a:cubicBezTo>
                <a:cubicBezTo>
                  <a:pt x="17394" y="6151"/>
                  <a:pt x="17394" y="6142"/>
                  <a:pt x="17326" y="6158"/>
                </a:cubicBezTo>
                <a:cubicBezTo>
                  <a:pt x="17270" y="6171"/>
                  <a:pt x="17244" y="6162"/>
                  <a:pt x="17230" y="6127"/>
                </a:cubicBezTo>
                <a:cubicBezTo>
                  <a:pt x="17219" y="6098"/>
                  <a:pt x="17136" y="6006"/>
                  <a:pt x="17039" y="5913"/>
                </a:cubicBezTo>
                <a:cubicBezTo>
                  <a:pt x="16913" y="5791"/>
                  <a:pt x="16864" y="5744"/>
                  <a:pt x="16880" y="5698"/>
                </a:cubicBezTo>
                <a:cubicBezTo>
                  <a:pt x="16899" y="5648"/>
                  <a:pt x="16887" y="5633"/>
                  <a:pt x="16848" y="5668"/>
                </a:cubicBezTo>
                <a:cubicBezTo>
                  <a:pt x="16815" y="5698"/>
                  <a:pt x="16784" y="5693"/>
                  <a:pt x="16753" y="5668"/>
                </a:cubicBezTo>
                <a:cubicBezTo>
                  <a:pt x="16723" y="5644"/>
                  <a:pt x="16702" y="5645"/>
                  <a:pt x="16658" y="5668"/>
                </a:cubicBezTo>
                <a:cubicBezTo>
                  <a:pt x="16621" y="5687"/>
                  <a:pt x="16534" y="5718"/>
                  <a:pt x="16499" y="5729"/>
                </a:cubicBezTo>
                <a:cubicBezTo>
                  <a:pt x="16463" y="5740"/>
                  <a:pt x="16462" y="5766"/>
                  <a:pt x="16467" y="5790"/>
                </a:cubicBezTo>
                <a:cubicBezTo>
                  <a:pt x="16488" y="5904"/>
                  <a:pt x="16389" y="6172"/>
                  <a:pt x="16276" y="6342"/>
                </a:cubicBezTo>
                <a:cubicBezTo>
                  <a:pt x="16207" y="6445"/>
                  <a:pt x="16135" y="6542"/>
                  <a:pt x="16117" y="6587"/>
                </a:cubicBezTo>
                <a:cubicBezTo>
                  <a:pt x="16099" y="6632"/>
                  <a:pt x="16071" y="6679"/>
                  <a:pt x="16053" y="6679"/>
                </a:cubicBezTo>
                <a:cubicBezTo>
                  <a:pt x="16035" y="6679"/>
                  <a:pt x="16032" y="6703"/>
                  <a:pt x="16021" y="6740"/>
                </a:cubicBezTo>
                <a:cubicBezTo>
                  <a:pt x="16009" y="6787"/>
                  <a:pt x="15975" y="6814"/>
                  <a:pt x="15926" y="6801"/>
                </a:cubicBezTo>
                <a:cubicBezTo>
                  <a:pt x="15864" y="6786"/>
                  <a:pt x="15860" y="6791"/>
                  <a:pt x="15862" y="6924"/>
                </a:cubicBezTo>
                <a:cubicBezTo>
                  <a:pt x="15864" y="7007"/>
                  <a:pt x="15850" y="7074"/>
                  <a:pt x="15831" y="7077"/>
                </a:cubicBezTo>
                <a:cubicBezTo>
                  <a:pt x="15812" y="7080"/>
                  <a:pt x="15782" y="7129"/>
                  <a:pt x="15767" y="7169"/>
                </a:cubicBezTo>
                <a:cubicBezTo>
                  <a:pt x="15752" y="7209"/>
                  <a:pt x="15706" y="7230"/>
                  <a:pt x="15672" y="7230"/>
                </a:cubicBezTo>
                <a:cubicBezTo>
                  <a:pt x="15615" y="7230"/>
                  <a:pt x="15611" y="7249"/>
                  <a:pt x="15672" y="7292"/>
                </a:cubicBezTo>
                <a:cubicBezTo>
                  <a:pt x="15736" y="7337"/>
                  <a:pt x="15742" y="7336"/>
                  <a:pt x="15672" y="7383"/>
                </a:cubicBezTo>
                <a:cubicBezTo>
                  <a:pt x="15632" y="7410"/>
                  <a:pt x="15608" y="7430"/>
                  <a:pt x="15608" y="7445"/>
                </a:cubicBezTo>
                <a:cubicBezTo>
                  <a:pt x="15605" y="7545"/>
                  <a:pt x="15559" y="7646"/>
                  <a:pt x="15513" y="7629"/>
                </a:cubicBezTo>
                <a:cubicBezTo>
                  <a:pt x="15479" y="7616"/>
                  <a:pt x="15433" y="7612"/>
                  <a:pt x="15417" y="7659"/>
                </a:cubicBezTo>
                <a:cubicBezTo>
                  <a:pt x="15403" y="7701"/>
                  <a:pt x="15390" y="7742"/>
                  <a:pt x="15385" y="7751"/>
                </a:cubicBezTo>
                <a:cubicBezTo>
                  <a:pt x="15381" y="7761"/>
                  <a:pt x="15368" y="7812"/>
                  <a:pt x="15354" y="7843"/>
                </a:cubicBezTo>
                <a:cubicBezTo>
                  <a:pt x="15339" y="7874"/>
                  <a:pt x="15318" y="7918"/>
                  <a:pt x="15322" y="7935"/>
                </a:cubicBezTo>
                <a:cubicBezTo>
                  <a:pt x="15335" y="7991"/>
                  <a:pt x="15237" y="8211"/>
                  <a:pt x="15195" y="8211"/>
                </a:cubicBezTo>
                <a:cubicBezTo>
                  <a:pt x="15172" y="8211"/>
                  <a:pt x="15152" y="8231"/>
                  <a:pt x="15163" y="8241"/>
                </a:cubicBezTo>
                <a:cubicBezTo>
                  <a:pt x="15201" y="8279"/>
                  <a:pt x="14967" y="8674"/>
                  <a:pt x="14908" y="8670"/>
                </a:cubicBezTo>
                <a:cubicBezTo>
                  <a:pt x="14869" y="8667"/>
                  <a:pt x="14838" y="8703"/>
                  <a:pt x="14845" y="8762"/>
                </a:cubicBezTo>
                <a:cubicBezTo>
                  <a:pt x="14851" y="8821"/>
                  <a:pt x="14834" y="8866"/>
                  <a:pt x="14781" y="8885"/>
                </a:cubicBezTo>
                <a:cubicBezTo>
                  <a:pt x="14732" y="8902"/>
                  <a:pt x="14723" y="8899"/>
                  <a:pt x="14749" y="8915"/>
                </a:cubicBezTo>
                <a:cubicBezTo>
                  <a:pt x="14803" y="8947"/>
                  <a:pt x="14592" y="9356"/>
                  <a:pt x="14495" y="9406"/>
                </a:cubicBezTo>
                <a:cubicBezTo>
                  <a:pt x="14455" y="9426"/>
                  <a:pt x="14419" y="9467"/>
                  <a:pt x="14431" y="9497"/>
                </a:cubicBezTo>
                <a:cubicBezTo>
                  <a:pt x="14461" y="9573"/>
                  <a:pt x="14400" y="9674"/>
                  <a:pt x="14336" y="9651"/>
                </a:cubicBezTo>
                <a:cubicBezTo>
                  <a:pt x="14296" y="9636"/>
                  <a:pt x="14295" y="9653"/>
                  <a:pt x="14304" y="9712"/>
                </a:cubicBezTo>
                <a:cubicBezTo>
                  <a:pt x="14321" y="9819"/>
                  <a:pt x="14232" y="9966"/>
                  <a:pt x="14145" y="9988"/>
                </a:cubicBezTo>
                <a:cubicBezTo>
                  <a:pt x="14095" y="10000"/>
                  <a:pt x="14070" y="10054"/>
                  <a:pt x="14081" y="10110"/>
                </a:cubicBezTo>
                <a:cubicBezTo>
                  <a:pt x="14093" y="10167"/>
                  <a:pt x="14051" y="10208"/>
                  <a:pt x="13954" y="10294"/>
                </a:cubicBezTo>
                <a:cubicBezTo>
                  <a:pt x="13825" y="10408"/>
                  <a:pt x="13731" y="10439"/>
                  <a:pt x="13731" y="10355"/>
                </a:cubicBezTo>
                <a:cubicBezTo>
                  <a:pt x="13731" y="10333"/>
                  <a:pt x="13713" y="10307"/>
                  <a:pt x="13700" y="10294"/>
                </a:cubicBezTo>
                <a:cubicBezTo>
                  <a:pt x="13686" y="10281"/>
                  <a:pt x="13681" y="10217"/>
                  <a:pt x="13700" y="10171"/>
                </a:cubicBezTo>
                <a:cubicBezTo>
                  <a:pt x="13739" y="10073"/>
                  <a:pt x="13720" y="10060"/>
                  <a:pt x="13636" y="10141"/>
                </a:cubicBezTo>
                <a:cubicBezTo>
                  <a:pt x="13602" y="10174"/>
                  <a:pt x="13570" y="10228"/>
                  <a:pt x="13541" y="10233"/>
                </a:cubicBezTo>
                <a:cubicBezTo>
                  <a:pt x="13459" y="10244"/>
                  <a:pt x="13234" y="10050"/>
                  <a:pt x="13254" y="9988"/>
                </a:cubicBezTo>
                <a:cubicBezTo>
                  <a:pt x="13265" y="9956"/>
                  <a:pt x="13239" y="9917"/>
                  <a:pt x="13191" y="9896"/>
                </a:cubicBezTo>
                <a:cubicBezTo>
                  <a:pt x="13146" y="9876"/>
                  <a:pt x="13121" y="9832"/>
                  <a:pt x="13127" y="9804"/>
                </a:cubicBezTo>
                <a:cubicBezTo>
                  <a:pt x="13136" y="9764"/>
                  <a:pt x="13129" y="9772"/>
                  <a:pt x="13095" y="9804"/>
                </a:cubicBezTo>
                <a:cubicBezTo>
                  <a:pt x="13062" y="9836"/>
                  <a:pt x="13034" y="9845"/>
                  <a:pt x="12968" y="9804"/>
                </a:cubicBezTo>
                <a:cubicBezTo>
                  <a:pt x="12921" y="9774"/>
                  <a:pt x="12873" y="9734"/>
                  <a:pt x="12873" y="9712"/>
                </a:cubicBezTo>
                <a:cubicBezTo>
                  <a:pt x="12873" y="9690"/>
                  <a:pt x="12839" y="9642"/>
                  <a:pt x="12777" y="9620"/>
                </a:cubicBezTo>
                <a:cubicBezTo>
                  <a:pt x="12701" y="9592"/>
                  <a:pt x="12663" y="9559"/>
                  <a:pt x="12682" y="9528"/>
                </a:cubicBezTo>
                <a:cubicBezTo>
                  <a:pt x="12652" y="9555"/>
                  <a:pt x="12427" y="9364"/>
                  <a:pt x="12427" y="9314"/>
                </a:cubicBezTo>
                <a:cubicBezTo>
                  <a:pt x="12427" y="9299"/>
                  <a:pt x="12414" y="9271"/>
                  <a:pt x="12364" y="9222"/>
                </a:cubicBezTo>
                <a:cubicBezTo>
                  <a:pt x="12313" y="9173"/>
                  <a:pt x="12257" y="9117"/>
                  <a:pt x="12268" y="9099"/>
                </a:cubicBezTo>
                <a:cubicBezTo>
                  <a:pt x="12302" y="9047"/>
                  <a:pt x="12247" y="9000"/>
                  <a:pt x="12173" y="9038"/>
                </a:cubicBezTo>
                <a:cubicBezTo>
                  <a:pt x="12119" y="9066"/>
                  <a:pt x="12077" y="9072"/>
                  <a:pt x="12014" y="9007"/>
                </a:cubicBezTo>
                <a:cubicBezTo>
                  <a:pt x="11946" y="8938"/>
                  <a:pt x="11947" y="8918"/>
                  <a:pt x="11982" y="8854"/>
                </a:cubicBezTo>
                <a:cubicBezTo>
                  <a:pt x="12038" y="8753"/>
                  <a:pt x="11991" y="8727"/>
                  <a:pt x="11887" y="8793"/>
                </a:cubicBezTo>
                <a:cubicBezTo>
                  <a:pt x="11806" y="8844"/>
                  <a:pt x="11808" y="8829"/>
                  <a:pt x="11664" y="8701"/>
                </a:cubicBezTo>
                <a:cubicBezTo>
                  <a:pt x="11581" y="8627"/>
                  <a:pt x="11505" y="8536"/>
                  <a:pt x="11505" y="8517"/>
                </a:cubicBezTo>
                <a:cubicBezTo>
                  <a:pt x="11505" y="8498"/>
                  <a:pt x="11449" y="8458"/>
                  <a:pt x="11378" y="8425"/>
                </a:cubicBezTo>
                <a:cubicBezTo>
                  <a:pt x="11269" y="8376"/>
                  <a:pt x="11180" y="8283"/>
                  <a:pt x="11187" y="8211"/>
                </a:cubicBezTo>
                <a:cubicBezTo>
                  <a:pt x="11188" y="8201"/>
                  <a:pt x="11178" y="8161"/>
                  <a:pt x="11155" y="8119"/>
                </a:cubicBezTo>
                <a:cubicBezTo>
                  <a:pt x="11127" y="8068"/>
                  <a:pt x="11131" y="8041"/>
                  <a:pt x="11155" y="8027"/>
                </a:cubicBezTo>
                <a:cubicBezTo>
                  <a:pt x="11175" y="8015"/>
                  <a:pt x="11166" y="7982"/>
                  <a:pt x="11155" y="7966"/>
                </a:cubicBezTo>
                <a:cubicBezTo>
                  <a:pt x="11144" y="7949"/>
                  <a:pt x="11179" y="7925"/>
                  <a:pt x="11219" y="7904"/>
                </a:cubicBezTo>
                <a:cubicBezTo>
                  <a:pt x="11261" y="7883"/>
                  <a:pt x="11263" y="7843"/>
                  <a:pt x="11251" y="7812"/>
                </a:cubicBezTo>
                <a:cubicBezTo>
                  <a:pt x="11238" y="7782"/>
                  <a:pt x="11274" y="7766"/>
                  <a:pt x="11314" y="7751"/>
                </a:cubicBezTo>
                <a:cubicBezTo>
                  <a:pt x="11351" y="7738"/>
                  <a:pt x="11387" y="7688"/>
                  <a:pt x="11410" y="7659"/>
                </a:cubicBezTo>
                <a:cubicBezTo>
                  <a:pt x="11444" y="7615"/>
                  <a:pt x="11456" y="7620"/>
                  <a:pt x="11505" y="7659"/>
                </a:cubicBezTo>
                <a:cubicBezTo>
                  <a:pt x="11537" y="7685"/>
                  <a:pt x="11566" y="7676"/>
                  <a:pt x="11569" y="7659"/>
                </a:cubicBezTo>
                <a:cubicBezTo>
                  <a:pt x="11571" y="7642"/>
                  <a:pt x="11598" y="7627"/>
                  <a:pt x="11600" y="7598"/>
                </a:cubicBezTo>
                <a:cubicBezTo>
                  <a:pt x="11603" y="7569"/>
                  <a:pt x="11605" y="7531"/>
                  <a:pt x="11632" y="7537"/>
                </a:cubicBezTo>
                <a:cubicBezTo>
                  <a:pt x="11692" y="7549"/>
                  <a:pt x="11881" y="7424"/>
                  <a:pt x="11855" y="7383"/>
                </a:cubicBezTo>
                <a:cubicBezTo>
                  <a:pt x="11831" y="7346"/>
                  <a:pt x="11946" y="7260"/>
                  <a:pt x="11982" y="7292"/>
                </a:cubicBezTo>
                <a:cubicBezTo>
                  <a:pt x="11953" y="7243"/>
                  <a:pt x="12174" y="7091"/>
                  <a:pt x="12205" y="7138"/>
                </a:cubicBezTo>
                <a:cubicBezTo>
                  <a:pt x="12230" y="7178"/>
                  <a:pt x="12345" y="7177"/>
                  <a:pt x="12332" y="7138"/>
                </a:cubicBezTo>
                <a:cubicBezTo>
                  <a:pt x="12327" y="7124"/>
                  <a:pt x="12349" y="7076"/>
                  <a:pt x="12396" y="7016"/>
                </a:cubicBezTo>
                <a:cubicBezTo>
                  <a:pt x="12457" y="6937"/>
                  <a:pt x="12523" y="6917"/>
                  <a:pt x="12586" y="6924"/>
                </a:cubicBezTo>
                <a:cubicBezTo>
                  <a:pt x="12641" y="6930"/>
                  <a:pt x="12660" y="6918"/>
                  <a:pt x="12650" y="6893"/>
                </a:cubicBezTo>
                <a:cubicBezTo>
                  <a:pt x="12635" y="6856"/>
                  <a:pt x="12727" y="6725"/>
                  <a:pt x="12873" y="6618"/>
                </a:cubicBezTo>
                <a:cubicBezTo>
                  <a:pt x="12921" y="6582"/>
                  <a:pt x="12965" y="6584"/>
                  <a:pt x="13032" y="6618"/>
                </a:cubicBezTo>
                <a:cubicBezTo>
                  <a:pt x="13115" y="6660"/>
                  <a:pt x="13099" y="6660"/>
                  <a:pt x="13032" y="6587"/>
                </a:cubicBezTo>
                <a:cubicBezTo>
                  <a:pt x="12965" y="6514"/>
                  <a:pt x="12979" y="6527"/>
                  <a:pt x="13063" y="6495"/>
                </a:cubicBezTo>
                <a:cubicBezTo>
                  <a:pt x="13111" y="6477"/>
                  <a:pt x="13175" y="6422"/>
                  <a:pt x="13223" y="6372"/>
                </a:cubicBezTo>
                <a:cubicBezTo>
                  <a:pt x="13270" y="6323"/>
                  <a:pt x="13334" y="6271"/>
                  <a:pt x="13350" y="6281"/>
                </a:cubicBezTo>
                <a:cubicBezTo>
                  <a:pt x="13365" y="6290"/>
                  <a:pt x="13401" y="6300"/>
                  <a:pt x="13413" y="6281"/>
                </a:cubicBezTo>
                <a:cubicBezTo>
                  <a:pt x="13426" y="6261"/>
                  <a:pt x="13424" y="6237"/>
                  <a:pt x="13445" y="6250"/>
                </a:cubicBezTo>
                <a:cubicBezTo>
                  <a:pt x="13467" y="6263"/>
                  <a:pt x="13489" y="6269"/>
                  <a:pt x="13477" y="6250"/>
                </a:cubicBezTo>
                <a:cubicBezTo>
                  <a:pt x="13449" y="6207"/>
                  <a:pt x="13665" y="6052"/>
                  <a:pt x="13731" y="6066"/>
                </a:cubicBezTo>
                <a:cubicBezTo>
                  <a:pt x="13758" y="6072"/>
                  <a:pt x="13775" y="6053"/>
                  <a:pt x="13763" y="6035"/>
                </a:cubicBezTo>
                <a:cubicBezTo>
                  <a:pt x="13752" y="6018"/>
                  <a:pt x="13788" y="5978"/>
                  <a:pt x="13827" y="5944"/>
                </a:cubicBezTo>
                <a:cubicBezTo>
                  <a:pt x="13896" y="5884"/>
                  <a:pt x="13879" y="5880"/>
                  <a:pt x="13954" y="5944"/>
                </a:cubicBezTo>
                <a:cubicBezTo>
                  <a:pt x="13997" y="5980"/>
                  <a:pt x="14033" y="5999"/>
                  <a:pt x="14018" y="5974"/>
                </a:cubicBezTo>
                <a:cubicBezTo>
                  <a:pt x="14001" y="5947"/>
                  <a:pt x="14012" y="5891"/>
                  <a:pt x="14049" y="5852"/>
                </a:cubicBezTo>
                <a:cubicBezTo>
                  <a:pt x="14084" y="5815"/>
                  <a:pt x="14097" y="5790"/>
                  <a:pt x="14081" y="5790"/>
                </a:cubicBezTo>
                <a:cubicBezTo>
                  <a:pt x="14066" y="5790"/>
                  <a:pt x="14088" y="5758"/>
                  <a:pt x="14113" y="5729"/>
                </a:cubicBezTo>
                <a:cubicBezTo>
                  <a:pt x="14138" y="5700"/>
                  <a:pt x="14181" y="5668"/>
                  <a:pt x="14209" y="5668"/>
                </a:cubicBezTo>
                <a:cubicBezTo>
                  <a:pt x="14236" y="5668"/>
                  <a:pt x="14319" y="5623"/>
                  <a:pt x="14399" y="5545"/>
                </a:cubicBezTo>
                <a:cubicBezTo>
                  <a:pt x="14480" y="5467"/>
                  <a:pt x="14567" y="5385"/>
                  <a:pt x="14590" y="5392"/>
                </a:cubicBezTo>
                <a:cubicBezTo>
                  <a:pt x="14614" y="5400"/>
                  <a:pt x="14649" y="5375"/>
                  <a:pt x="14686" y="5331"/>
                </a:cubicBezTo>
                <a:cubicBezTo>
                  <a:pt x="14722" y="5287"/>
                  <a:pt x="14767" y="5267"/>
                  <a:pt x="14781" y="5270"/>
                </a:cubicBezTo>
                <a:cubicBezTo>
                  <a:pt x="14795" y="5272"/>
                  <a:pt x="14847" y="5250"/>
                  <a:pt x="14876" y="5239"/>
                </a:cubicBezTo>
                <a:cubicBezTo>
                  <a:pt x="14906" y="5228"/>
                  <a:pt x="14954" y="5235"/>
                  <a:pt x="15004" y="5239"/>
                </a:cubicBezTo>
                <a:cubicBezTo>
                  <a:pt x="15083" y="5244"/>
                  <a:pt x="15098" y="5224"/>
                  <a:pt x="15099" y="5116"/>
                </a:cubicBezTo>
                <a:cubicBezTo>
                  <a:pt x="15100" y="5033"/>
                  <a:pt x="15126" y="4996"/>
                  <a:pt x="15163" y="4994"/>
                </a:cubicBezTo>
                <a:cubicBezTo>
                  <a:pt x="15248" y="4989"/>
                  <a:pt x="15404" y="4901"/>
                  <a:pt x="15385" y="4871"/>
                </a:cubicBezTo>
                <a:cubicBezTo>
                  <a:pt x="15376" y="4856"/>
                  <a:pt x="15441" y="4805"/>
                  <a:pt x="15513" y="4749"/>
                </a:cubicBezTo>
                <a:lnTo>
                  <a:pt x="15640" y="4626"/>
                </a:lnTo>
                <a:lnTo>
                  <a:pt x="15481" y="4504"/>
                </a:lnTo>
                <a:cubicBezTo>
                  <a:pt x="15377" y="4406"/>
                  <a:pt x="15353" y="4382"/>
                  <a:pt x="15385" y="4350"/>
                </a:cubicBezTo>
                <a:cubicBezTo>
                  <a:pt x="15444" y="4294"/>
                  <a:pt x="15445" y="4242"/>
                  <a:pt x="15385" y="4289"/>
                </a:cubicBezTo>
                <a:cubicBezTo>
                  <a:pt x="15349" y="4319"/>
                  <a:pt x="15305" y="4277"/>
                  <a:pt x="15226" y="4197"/>
                </a:cubicBezTo>
                <a:cubicBezTo>
                  <a:pt x="15170" y="4140"/>
                  <a:pt x="15148" y="4105"/>
                  <a:pt x="15163" y="4105"/>
                </a:cubicBezTo>
                <a:cubicBezTo>
                  <a:pt x="15178" y="4105"/>
                  <a:pt x="15176" y="4095"/>
                  <a:pt x="15163" y="4075"/>
                </a:cubicBezTo>
                <a:cubicBezTo>
                  <a:pt x="15145" y="4047"/>
                  <a:pt x="15127" y="4047"/>
                  <a:pt x="15099" y="4075"/>
                </a:cubicBezTo>
                <a:cubicBezTo>
                  <a:pt x="15041" y="4130"/>
                  <a:pt x="15039" y="4128"/>
                  <a:pt x="14908" y="4013"/>
                </a:cubicBezTo>
                <a:cubicBezTo>
                  <a:pt x="14843" y="3956"/>
                  <a:pt x="14796" y="3891"/>
                  <a:pt x="14813" y="3891"/>
                </a:cubicBezTo>
                <a:cubicBezTo>
                  <a:pt x="14830" y="3891"/>
                  <a:pt x="14774" y="3873"/>
                  <a:pt x="14717" y="3830"/>
                </a:cubicBezTo>
                <a:cubicBezTo>
                  <a:pt x="14661" y="3787"/>
                  <a:pt x="14611" y="3738"/>
                  <a:pt x="14590" y="3738"/>
                </a:cubicBezTo>
                <a:cubicBezTo>
                  <a:pt x="14570" y="3738"/>
                  <a:pt x="14546" y="3718"/>
                  <a:pt x="14527" y="3676"/>
                </a:cubicBezTo>
                <a:cubicBezTo>
                  <a:pt x="14507" y="3634"/>
                  <a:pt x="14440" y="3595"/>
                  <a:pt x="14399" y="3584"/>
                </a:cubicBezTo>
                <a:cubicBezTo>
                  <a:pt x="14343" y="3570"/>
                  <a:pt x="14334" y="3556"/>
                  <a:pt x="14368" y="3523"/>
                </a:cubicBezTo>
                <a:cubicBezTo>
                  <a:pt x="14401" y="3491"/>
                  <a:pt x="14410" y="3468"/>
                  <a:pt x="14336" y="3431"/>
                </a:cubicBezTo>
                <a:cubicBezTo>
                  <a:pt x="14283" y="3405"/>
                  <a:pt x="14202" y="3391"/>
                  <a:pt x="14177" y="3401"/>
                </a:cubicBezTo>
                <a:cubicBezTo>
                  <a:pt x="14108" y="3426"/>
                  <a:pt x="13929" y="3249"/>
                  <a:pt x="13954" y="3186"/>
                </a:cubicBezTo>
                <a:cubicBezTo>
                  <a:pt x="13970" y="3145"/>
                  <a:pt x="13961" y="3138"/>
                  <a:pt x="13890" y="3156"/>
                </a:cubicBezTo>
                <a:cubicBezTo>
                  <a:pt x="13822" y="3172"/>
                  <a:pt x="13783" y="3158"/>
                  <a:pt x="13731" y="3094"/>
                </a:cubicBezTo>
                <a:cubicBezTo>
                  <a:pt x="13694" y="3048"/>
                  <a:pt x="13624" y="3009"/>
                  <a:pt x="13604" y="3002"/>
                </a:cubicBezTo>
                <a:cubicBezTo>
                  <a:pt x="13519" y="2975"/>
                  <a:pt x="13373" y="2848"/>
                  <a:pt x="13286" y="2727"/>
                </a:cubicBezTo>
                <a:cubicBezTo>
                  <a:pt x="13220" y="2634"/>
                  <a:pt x="13178" y="2595"/>
                  <a:pt x="13127" y="2604"/>
                </a:cubicBezTo>
                <a:cubicBezTo>
                  <a:pt x="13056" y="2617"/>
                  <a:pt x="12650" y="2382"/>
                  <a:pt x="12650" y="2328"/>
                </a:cubicBezTo>
                <a:cubicBezTo>
                  <a:pt x="12650" y="2314"/>
                  <a:pt x="12614" y="2287"/>
                  <a:pt x="12555" y="2267"/>
                </a:cubicBezTo>
                <a:cubicBezTo>
                  <a:pt x="12495" y="2247"/>
                  <a:pt x="12427" y="2224"/>
                  <a:pt x="12427" y="2206"/>
                </a:cubicBezTo>
                <a:cubicBezTo>
                  <a:pt x="12427" y="2188"/>
                  <a:pt x="12405" y="2155"/>
                  <a:pt x="12364" y="2145"/>
                </a:cubicBezTo>
                <a:cubicBezTo>
                  <a:pt x="12315" y="2132"/>
                  <a:pt x="12314" y="2111"/>
                  <a:pt x="12332" y="2083"/>
                </a:cubicBezTo>
                <a:cubicBezTo>
                  <a:pt x="12351" y="2054"/>
                  <a:pt x="12340" y="2038"/>
                  <a:pt x="12300" y="2053"/>
                </a:cubicBezTo>
                <a:cubicBezTo>
                  <a:pt x="12265" y="2065"/>
                  <a:pt x="12137" y="2044"/>
                  <a:pt x="12014" y="1961"/>
                </a:cubicBezTo>
                <a:cubicBezTo>
                  <a:pt x="11902" y="1885"/>
                  <a:pt x="11802" y="1808"/>
                  <a:pt x="11791" y="1808"/>
                </a:cubicBezTo>
                <a:cubicBezTo>
                  <a:pt x="11729" y="1808"/>
                  <a:pt x="11560" y="1642"/>
                  <a:pt x="11569" y="1593"/>
                </a:cubicBezTo>
                <a:cubicBezTo>
                  <a:pt x="11575" y="1555"/>
                  <a:pt x="11552" y="1563"/>
                  <a:pt x="11505" y="1562"/>
                </a:cubicBezTo>
                <a:cubicBezTo>
                  <a:pt x="11465" y="1562"/>
                  <a:pt x="11424" y="1526"/>
                  <a:pt x="11378" y="1501"/>
                </a:cubicBezTo>
                <a:cubicBezTo>
                  <a:pt x="11332" y="1476"/>
                  <a:pt x="11259" y="1447"/>
                  <a:pt x="11219" y="1440"/>
                </a:cubicBezTo>
                <a:cubicBezTo>
                  <a:pt x="11126" y="1423"/>
                  <a:pt x="11028" y="1373"/>
                  <a:pt x="11028" y="1317"/>
                </a:cubicBezTo>
                <a:cubicBezTo>
                  <a:pt x="11028" y="1294"/>
                  <a:pt x="10993" y="1256"/>
                  <a:pt x="10932" y="1256"/>
                </a:cubicBezTo>
                <a:cubicBezTo>
                  <a:pt x="10873" y="1256"/>
                  <a:pt x="10777" y="1255"/>
                  <a:pt x="10742" y="1225"/>
                </a:cubicBezTo>
                <a:cubicBezTo>
                  <a:pt x="10707" y="1196"/>
                  <a:pt x="10654" y="1141"/>
                  <a:pt x="10614" y="1134"/>
                </a:cubicBezTo>
                <a:cubicBezTo>
                  <a:pt x="10575" y="1126"/>
                  <a:pt x="10545" y="1097"/>
                  <a:pt x="10551" y="1072"/>
                </a:cubicBezTo>
                <a:cubicBezTo>
                  <a:pt x="10556" y="1048"/>
                  <a:pt x="10544" y="1033"/>
                  <a:pt x="10519" y="1042"/>
                </a:cubicBezTo>
                <a:cubicBezTo>
                  <a:pt x="10462" y="1061"/>
                  <a:pt x="10201" y="966"/>
                  <a:pt x="10201" y="919"/>
                </a:cubicBezTo>
                <a:cubicBezTo>
                  <a:pt x="10201" y="900"/>
                  <a:pt x="10175" y="858"/>
                  <a:pt x="10137" y="858"/>
                </a:cubicBezTo>
                <a:cubicBezTo>
                  <a:pt x="10099" y="858"/>
                  <a:pt x="9976" y="835"/>
                  <a:pt x="9883" y="797"/>
                </a:cubicBezTo>
                <a:cubicBezTo>
                  <a:pt x="9763" y="747"/>
                  <a:pt x="9741" y="711"/>
                  <a:pt x="9756" y="674"/>
                </a:cubicBezTo>
                <a:cubicBezTo>
                  <a:pt x="9779" y="615"/>
                  <a:pt x="9714" y="622"/>
                  <a:pt x="9660" y="674"/>
                </a:cubicBezTo>
                <a:cubicBezTo>
                  <a:pt x="9636" y="697"/>
                  <a:pt x="9589" y="667"/>
                  <a:pt x="9469" y="613"/>
                </a:cubicBezTo>
                <a:cubicBezTo>
                  <a:pt x="9371" y="568"/>
                  <a:pt x="9197" y="494"/>
                  <a:pt x="9088" y="460"/>
                </a:cubicBezTo>
                <a:cubicBezTo>
                  <a:pt x="8978" y="425"/>
                  <a:pt x="8829" y="393"/>
                  <a:pt x="8770" y="368"/>
                </a:cubicBezTo>
                <a:cubicBezTo>
                  <a:pt x="8647" y="315"/>
                  <a:pt x="8003" y="159"/>
                  <a:pt x="7784" y="123"/>
                </a:cubicBezTo>
                <a:cubicBezTo>
                  <a:pt x="7700" y="109"/>
                  <a:pt x="7651" y="55"/>
                  <a:pt x="7656" y="31"/>
                </a:cubicBezTo>
                <a:cubicBezTo>
                  <a:pt x="7663" y="-1"/>
                  <a:pt x="7505" y="0"/>
                  <a:pt x="6988" y="0"/>
                </a:cubicBezTo>
                <a:close/>
                <a:moveTo>
                  <a:pt x="4317" y="1134"/>
                </a:moveTo>
                <a:cubicBezTo>
                  <a:pt x="4308" y="1134"/>
                  <a:pt x="4229" y="1186"/>
                  <a:pt x="4126" y="1225"/>
                </a:cubicBezTo>
                <a:cubicBezTo>
                  <a:pt x="3781" y="1359"/>
                  <a:pt x="3687" y="1425"/>
                  <a:pt x="3490" y="1624"/>
                </a:cubicBezTo>
                <a:cubicBezTo>
                  <a:pt x="3400" y="1714"/>
                  <a:pt x="3314" y="1755"/>
                  <a:pt x="3299" y="1746"/>
                </a:cubicBezTo>
                <a:cubicBezTo>
                  <a:pt x="3263" y="1725"/>
                  <a:pt x="3110" y="1932"/>
                  <a:pt x="3140" y="1961"/>
                </a:cubicBezTo>
                <a:cubicBezTo>
                  <a:pt x="3153" y="1973"/>
                  <a:pt x="3118" y="2010"/>
                  <a:pt x="3076" y="2053"/>
                </a:cubicBezTo>
                <a:cubicBezTo>
                  <a:pt x="2995" y="2136"/>
                  <a:pt x="2965" y="2318"/>
                  <a:pt x="2981" y="2420"/>
                </a:cubicBezTo>
                <a:cubicBezTo>
                  <a:pt x="2986" y="2455"/>
                  <a:pt x="2952" y="2522"/>
                  <a:pt x="2917" y="2573"/>
                </a:cubicBezTo>
                <a:cubicBezTo>
                  <a:pt x="2882" y="2625"/>
                  <a:pt x="2858" y="2688"/>
                  <a:pt x="2854" y="2727"/>
                </a:cubicBezTo>
                <a:cubicBezTo>
                  <a:pt x="2840" y="2840"/>
                  <a:pt x="2817" y="2915"/>
                  <a:pt x="2790" y="2941"/>
                </a:cubicBezTo>
                <a:cubicBezTo>
                  <a:pt x="2776" y="2954"/>
                  <a:pt x="2758" y="3011"/>
                  <a:pt x="2758" y="3064"/>
                </a:cubicBezTo>
                <a:cubicBezTo>
                  <a:pt x="2758" y="3117"/>
                  <a:pt x="2745" y="3175"/>
                  <a:pt x="2726" y="3186"/>
                </a:cubicBezTo>
                <a:cubicBezTo>
                  <a:pt x="2707" y="3198"/>
                  <a:pt x="2684" y="3221"/>
                  <a:pt x="2695" y="3247"/>
                </a:cubicBezTo>
                <a:cubicBezTo>
                  <a:pt x="2705" y="3274"/>
                  <a:pt x="2716" y="3355"/>
                  <a:pt x="2695" y="3431"/>
                </a:cubicBezTo>
                <a:cubicBezTo>
                  <a:pt x="2644" y="3611"/>
                  <a:pt x="2536" y="4317"/>
                  <a:pt x="2536" y="4504"/>
                </a:cubicBezTo>
                <a:cubicBezTo>
                  <a:pt x="2536" y="4583"/>
                  <a:pt x="2516" y="4676"/>
                  <a:pt x="2504" y="4687"/>
                </a:cubicBezTo>
                <a:cubicBezTo>
                  <a:pt x="2477" y="4714"/>
                  <a:pt x="2477" y="6055"/>
                  <a:pt x="2504" y="6127"/>
                </a:cubicBezTo>
                <a:cubicBezTo>
                  <a:pt x="2514" y="6156"/>
                  <a:pt x="2556" y="6334"/>
                  <a:pt x="2567" y="6526"/>
                </a:cubicBezTo>
                <a:cubicBezTo>
                  <a:pt x="2579" y="6717"/>
                  <a:pt x="2590" y="6910"/>
                  <a:pt x="2599" y="6955"/>
                </a:cubicBezTo>
                <a:cubicBezTo>
                  <a:pt x="2636" y="7130"/>
                  <a:pt x="2703" y="7565"/>
                  <a:pt x="2695" y="7598"/>
                </a:cubicBezTo>
                <a:cubicBezTo>
                  <a:pt x="2690" y="7617"/>
                  <a:pt x="2703" y="7697"/>
                  <a:pt x="2726" y="7751"/>
                </a:cubicBezTo>
                <a:cubicBezTo>
                  <a:pt x="2750" y="7806"/>
                  <a:pt x="2751" y="7896"/>
                  <a:pt x="2758" y="7966"/>
                </a:cubicBezTo>
                <a:cubicBezTo>
                  <a:pt x="2766" y="8036"/>
                  <a:pt x="2808" y="8119"/>
                  <a:pt x="2822" y="8149"/>
                </a:cubicBezTo>
                <a:cubicBezTo>
                  <a:pt x="2835" y="8180"/>
                  <a:pt x="2848" y="8257"/>
                  <a:pt x="2854" y="8303"/>
                </a:cubicBezTo>
                <a:cubicBezTo>
                  <a:pt x="2864" y="8382"/>
                  <a:pt x="2903" y="8531"/>
                  <a:pt x="3108" y="9191"/>
                </a:cubicBezTo>
                <a:cubicBezTo>
                  <a:pt x="3190" y="9454"/>
                  <a:pt x="3184" y="9507"/>
                  <a:pt x="3140" y="9559"/>
                </a:cubicBezTo>
                <a:cubicBezTo>
                  <a:pt x="3095" y="9612"/>
                  <a:pt x="3115" y="9610"/>
                  <a:pt x="3172" y="9589"/>
                </a:cubicBezTo>
                <a:cubicBezTo>
                  <a:pt x="3219" y="9572"/>
                  <a:pt x="3240" y="9614"/>
                  <a:pt x="3267" y="9681"/>
                </a:cubicBezTo>
                <a:cubicBezTo>
                  <a:pt x="3287" y="9731"/>
                  <a:pt x="3278" y="9771"/>
                  <a:pt x="3267" y="9804"/>
                </a:cubicBezTo>
                <a:cubicBezTo>
                  <a:pt x="3256" y="9838"/>
                  <a:pt x="3289" y="9890"/>
                  <a:pt x="3331" y="9926"/>
                </a:cubicBezTo>
                <a:cubicBezTo>
                  <a:pt x="3371" y="9961"/>
                  <a:pt x="3394" y="10028"/>
                  <a:pt x="3394" y="10049"/>
                </a:cubicBezTo>
                <a:cubicBezTo>
                  <a:pt x="3394" y="10070"/>
                  <a:pt x="3426" y="10114"/>
                  <a:pt x="3458" y="10171"/>
                </a:cubicBezTo>
                <a:cubicBezTo>
                  <a:pt x="3490" y="10229"/>
                  <a:pt x="3514" y="10340"/>
                  <a:pt x="3522" y="10417"/>
                </a:cubicBezTo>
                <a:cubicBezTo>
                  <a:pt x="3530" y="10495"/>
                  <a:pt x="3581" y="10575"/>
                  <a:pt x="3617" y="10600"/>
                </a:cubicBezTo>
                <a:cubicBezTo>
                  <a:pt x="3652" y="10625"/>
                  <a:pt x="3680" y="10669"/>
                  <a:pt x="3681" y="10692"/>
                </a:cubicBezTo>
                <a:cubicBezTo>
                  <a:pt x="3681" y="10716"/>
                  <a:pt x="3707" y="10792"/>
                  <a:pt x="3744" y="10845"/>
                </a:cubicBezTo>
                <a:cubicBezTo>
                  <a:pt x="3781" y="10898"/>
                  <a:pt x="3808" y="10982"/>
                  <a:pt x="3808" y="11029"/>
                </a:cubicBezTo>
                <a:cubicBezTo>
                  <a:pt x="3808" y="11076"/>
                  <a:pt x="3834" y="11119"/>
                  <a:pt x="3871" y="11152"/>
                </a:cubicBezTo>
                <a:cubicBezTo>
                  <a:pt x="3909" y="11184"/>
                  <a:pt x="3935" y="11241"/>
                  <a:pt x="3935" y="11274"/>
                </a:cubicBezTo>
                <a:cubicBezTo>
                  <a:pt x="3935" y="11308"/>
                  <a:pt x="3967" y="11354"/>
                  <a:pt x="3999" y="11366"/>
                </a:cubicBezTo>
                <a:cubicBezTo>
                  <a:pt x="4044" y="11383"/>
                  <a:pt x="4063" y="11390"/>
                  <a:pt x="4030" y="11428"/>
                </a:cubicBezTo>
                <a:cubicBezTo>
                  <a:pt x="4001" y="11461"/>
                  <a:pt x="4004" y="11503"/>
                  <a:pt x="4030" y="11519"/>
                </a:cubicBezTo>
                <a:cubicBezTo>
                  <a:pt x="4052" y="11532"/>
                  <a:pt x="4042" y="11532"/>
                  <a:pt x="4030" y="11550"/>
                </a:cubicBezTo>
                <a:cubicBezTo>
                  <a:pt x="3994" y="11607"/>
                  <a:pt x="4042" y="11684"/>
                  <a:pt x="4094" y="11642"/>
                </a:cubicBezTo>
                <a:cubicBezTo>
                  <a:pt x="4130" y="11613"/>
                  <a:pt x="4163" y="11626"/>
                  <a:pt x="4221" y="11734"/>
                </a:cubicBezTo>
                <a:cubicBezTo>
                  <a:pt x="4263" y="11811"/>
                  <a:pt x="4297" y="11856"/>
                  <a:pt x="4285" y="11856"/>
                </a:cubicBezTo>
                <a:cubicBezTo>
                  <a:pt x="4273" y="11856"/>
                  <a:pt x="4293" y="11890"/>
                  <a:pt x="4317" y="11918"/>
                </a:cubicBezTo>
                <a:cubicBezTo>
                  <a:pt x="4341" y="11946"/>
                  <a:pt x="4330" y="11989"/>
                  <a:pt x="4317" y="12010"/>
                </a:cubicBezTo>
                <a:cubicBezTo>
                  <a:pt x="4304" y="12030"/>
                  <a:pt x="4332" y="12043"/>
                  <a:pt x="4348" y="12040"/>
                </a:cubicBezTo>
                <a:cubicBezTo>
                  <a:pt x="4430" y="12027"/>
                  <a:pt x="4456" y="12068"/>
                  <a:pt x="4508" y="12163"/>
                </a:cubicBezTo>
                <a:cubicBezTo>
                  <a:pt x="4538" y="12220"/>
                  <a:pt x="4569" y="12271"/>
                  <a:pt x="4571" y="12285"/>
                </a:cubicBezTo>
                <a:cubicBezTo>
                  <a:pt x="4574" y="12300"/>
                  <a:pt x="4604" y="12325"/>
                  <a:pt x="4635" y="12347"/>
                </a:cubicBezTo>
                <a:cubicBezTo>
                  <a:pt x="4684" y="12382"/>
                  <a:pt x="4681" y="12384"/>
                  <a:pt x="4635" y="12439"/>
                </a:cubicBezTo>
                <a:cubicBezTo>
                  <a:pt x="4604" y="12474"/>
                  <a:pt x="4582" y="12523"/>
                  <a:pt x="4603" y="12530"/>
                </a:cubicBezTo>
                <a:cubicBezTo>
                  <a:pt x="4717" y="12569"/>
                  <a:pt x="4826" y="12617"/>
                  <a:pt x="4826" y="12653"/>
                </a:cubicBezTo>
                <a:cubicBezTo>
                  <a:pt x="4826" y="12676"/>
                  <a:pt x="4858" y="12720"/>
                  <a:pt x="4889" y="12745"/>
                </a:cubicBezTo>
                <a:cubicBezTo>
                  <a:pt x="4920" y="12770"/>
                  <a:pt x="4979" y="12841"/>
                  <a:pt x="5016" y="12898"/>
                </a:cubicBezTo>
                <a:cubicBezTo>
                  <a:pt x="5054" y="12956"/>
                  <a:pt x="5129" y="13047"/>
                  <a:pt x="5175" y="13082"/>
                </a:cubicBezTo>
                <a:cubicBezTo>
                  <a:pt x="5222" y="13117"/>
                  <a:pt x="5243" y="13152"/>
                  <a:pt x="5239" y="13174"/>
                </a:cubicBezTo>
                <a:cubicBezTo>
                  <a:pt x="5228" y="13239"/>
                  <a:pt x="5286" y="13327"/>
                  <a:pt x="5334" y="13327"/>
                </a:cubicBezTo>
                <a:cubicBezTo>
                  <a:pt x="5398" y="13327"/>
                  <a:pt x="5494" y="13445"/>
                  <a:pt x="5462" y="13480"/>
                </a:cubicBezTo>
                <a:cubicBezTo>
                  <a:pt x="5447" y="13496"/>
                  <a:pt x="5471" y="13523"/>
                  <a:pt x="5494" y="13511"/>
                </a:cubicBezTo>
                <a:cubicBezTo>
                  <a:pt x="5516" y="13498"/>
                  <a:pt x="5553" y="13519"/>
                  <a:pt x="5589" y="13572"/>
                </a:cubicBezTo>
                <a:cubicBezTo>
                  <a:pt x="5624" y="13625"/>
                  <a:pt x="5679" y="13700"/>
                  <a:pt x="5716" y="13725"/>
                </a:cubicBezTo>
                <a:cubicBezTo>
                  <a:pt x="5753" y="13751"/>
                  <a:pt x="5790" y="13771"/>
                  <a:pt x="5780" y="13787"/>
                </a:cubicBezTo>
                <a:cubicBezTo>
                  <a:pt x="5770" y="13802"/>
                  <a:pt x="5772" y="13807"/>
                  <a:pt x="5812" y="13817"/>
                </a:cubicBezTo>
                <a:cubicBezTo>
                  <a:pt x="5857" y="13829"/>
                  <a:pt x="5888" y="13876"/>
                  <a:pt x="5875" y="13909"/>
                </a:cubicBezTo>
                <a:cubicBezTo>
                  <a:pt x="5864" y="13938"/>
                  <a:pt x="5885" y="13957"/>
                  <a:pt x="5907" y="13970"/>
                </a:cubicBezTo>
                <a:cubicBezTo>
                  <a:pt x="5936" y="13988"/>
                  <a:pt x="5941" y="14023"/>
                  <a:pt x="5907" y="14062"/>
                </a:cubicBezTo>
                <a:cubicBezTo>
                  <a:pt x="5866" y="14111"/>
                  <a:pt x="5863" y="14112"/>
                  <a:pt x="5939" y="14093"/>
                </a:cubicBezTo>
                <a:cubicBezTo>
                  <a:pt x="6037" y="14069"/>
                  <a:pt x="6162" y="14134"/>
                  <a:pt x="6130" y="14185"/>
                </a:cubicBezTo>
                <a:cubicBezTo>
                  <a:pt x="6118" y="14203"/>
                  <a:pt x="6171" y="14229"/>
                  <a:pt x="6225" y="14277"/>
                </a:cubicBezTo>
                <a:cubicBezTo>
                  <a:pt x="6279" y="14325"/>
                  <a:pt x="6304" y="14369"/>
                  <a:pt x="6289" y="14369"/>
                </a:cubicBezTo>
                <a:cubicBezTo>
                  <a:pt x="6273" y="14369"/>
                  <a:pt x="6264" y="14401"/>
                  <a:pt x="6289" y="14430"/>
                </a:cubicBezTo>
                <a:cubicBezTo>
                  <a:pt x="6323" y="14470"/>
                  <a:pt x="6347" y="14459"/>
                  <a:pt x="6384" y="14430"/>
                </a:cubicBezTo>
                <a:cubicBezTo>
                  <a:pt x="6422" y="14399"/>
                  <a:pt x="6451" y="14418"/>
                  <a:pt x="6480" y="14491"/>
                </a:cubicBezTo>
                <a:cubicBezTo>
                  <a:pt x="6500" y="14542"/>
                  <a:pt x="6525" y="14594"/>
                  <a:pt x="6543" y="14583"/>
                </a:cubicBezTo>
                <a:cubicBezTo>
                  <a:pt x="6561" y="14573"/>
                  <a:pt x="6606" y="14596"/>
                  <a:pt x="6639" y="14644"/>
                </a:cubicBezTo>
                <a:cubicBezTo>
                  <a:pt x="6671" y="14693"/>
                  <a:pt x="6716" y="14716"/>
                  <a:pt x="6734" y="14706"/>
                </a:cubicBezTo>
                <a:cubicBezTo>
                  <a:pt x="6752" y="14695"/>
                  <a:pt x="6781" y="14712"/>
                  <a:pt x="6798" y="14736"/>
                </a:cubicBezTo>
                <a:cubicBezTo>
                  <a:pt x="6814" y="14761"/>
                  <a:pt x="6870" y="14794"/>
                  <a:pt x="6925" y="14828"/>
                </a:cubicBezTo>
                <a:cubicBezTo>
                  <a:pt x="6980" y="14862"/>
                  <a:pt x="7000" y="14932"/>
                  <a:pt x="6988" y="14951"/>
                </a:cubicBezTo>
                <a:cubicBezTo>
                  <a:pt x="6977" y="14969"/>
                  <a:pt x="7016" y="14971"/>
                  <a:pt x="7052" y="14981"/>
                </a:cubicBezTo>
                <a:cubicBezTo>
                  <a:pt x="7171" y="15017"/>
                  <a:pt x="7207" y="15055"/>
                  <a:pt x="7211" y="15104"/>
                </a:cubicBezTo>
                <a:cubicBezTo>
                  <a:pt x="7219" y="15213"/>
                  <a:pt x="7245" y="15219"/>
                  <a:pt x="7338" y="15227"/>
                </a:cubicBezTo>
                <a:cubicBezTo>
                  <a:pt x="7392" y="15231"/>
                  <a:pt x="7464" y="15264"/>
                  <a:pt x="7497" y="15288"/>
                </a:cubicBezTo>
                <a:cubicBezTo>
                  <a:pt x="7530" y="15312"/>
                  <a:pt x="7649" y="15398"/>
                  <a:pt x="7752" y="15472"/>
                </a:cubicBezTo>
                <a:cubicBezTo>
                  <a:pt x="7854" y="15545"/>
                  <a:pt x="7911" y="15626"/>
                  <a:pt x="7911" y="15655"/>
                </a:cubicBezTo>
                <a:cubicBezTo>
                  <a:pt x="7911" y="15689"/>
                  <a:pt x="7939" y="15699"/>
                  <a:pt x="7974" y="15686"/>
                </a:cubicBezTo>
                <a:cubicBezTo>
                  <a:pt x="8041" y="15661"/>
                  <a:pt x="8227" y="15763"/>
                  <a:pt x="8197" y="15809"/>
                </a:cubicBezTo>
                <a:cubicBezTo>
                  <a:pt x="8186" y="15826"/>
                  <a:pt x="8181" y="15843"/>
                  <a:pt x="8197" y="15839"/>
                </a:cubicBezTo>
                <a:cubicBezTo>
                  <a:pt x="8248" y="15828"/>
                  <a:pt x="8379" y="15890"/>
                  <a:pt x="8515" y="15992"/>
                </a:cubicBezTo>
                <a:cubicBezTo>
                  <a:pt x="8587" y="16046"/>
                  <a:pt x="8632" y="16064"/>
                  <a:pt x="8642" y="16054"/>
                </a:cubicBezTo>
                <a:cubicBezTo>
                  <a:pt x="8662" y="16035"/>
                  <a:pt x="8833" y="16256"/>
                  <a:pt x="8833" y="16299"/>
                </a:cubicBezTo>
                <a:cubicBezTo>
                  <a:pt x="8833" y="16312"/>
                  <a:pt x="8847" y="16344"/>
                  <a:pt x="8865" y="16360"/>
                </a:cubicBezTo>
                <a:cubicBezTo>
                  <a:pt x="8884" y="16377"/>
                  <a:pt x="8910" y="16352"/>
                  <a:pt x="8897" y="16329"/>
                </a:cubicBezTo>
                <a:cubicBezTo>
                  <a:pt x="8867" y="16278"/>
                  <a:pt x="8960" y="16219"/>
                  <a:pt x="8992" y="16268"/>
                </a:cubicBezTo>
                <a:cubicBezTo>
                  <a:pt x="9005" y="16288"/>
                  <a:pt x="9079" y="16341"/>
                  <a:pt x="9183" y="16391"/>
                </a:cubicBezTo>
                <a:cubicBezTo>
                  <a:pt x="9287" y="16440"/>
                  <a:pt x="9406" y="16505"/>
                  <a:pt x="9438" y="16544"/>
                </a:cubicBezTo>
                <a:cubicBezTo>
                  <a:pt x="9469" y="16583"/>
                  <a:pt x="9539" y="16631"/>
                  <a:pt x="9597" y="16636"/>
                </a:cubicBezTo>
                <a:cubicBezTo>
                  <a:pt x="9654" y="16640"/>
                  <a:pt x="9793" y="16658"/>
                  <a:pt x="9883" y="16697"/>
                </a:cubicBezTo>
                <a:cubicBezTo>
                  <a:pt x="9972" y="16737"/>
                  <a:pt x="10095" y="16790"/>
                  <a:pt x="10169" y="16820"/>
                </a:cubicBezTo>
                <a:cubicBezTo>
                  <a:pt x="10244" y="16849"/>
                  <a:pt x="10296" y="16893"/>
                  <a:pt x="10296" y="16912"/>
                </a:cubicBezTo>
                <a:cubicBezTo>
                  <a:pt x="10296" y="16931"/>
                  <a:pt x="10350" y="16950"/>
                  <a:pt x="10392" y="16942"/>
                </a:cubicBezTo>
                <a:cubicBezTo>
                  <a:pt x="10444" y="16933"/>
                  <a:pt x="10475" y="16958"/>
                  <a:pt x="10487" y="17003"/>
                </a:cubicBezTo>
                <a:cubicBezTo>
                  <a:pt x="10501" y="17056"/>
                  <a:pt x="10532" y="17050"/>
                  <a:pt x="10614" y="17034"/>
                </a:cubicBezTo>
                <a:cubicBezTo>
                  <a:pt x="10690" y="17019"/>
                  <a:pt x="10725" y="17024"/>
                  <a:pt x="10742" y="17065"/>
                </a:cubicBezTo>
                <a:cubicBezTo>
                  <a:pt x="10754" y="17096"/>
                  <a:pt x="10756" y="17106"/>
                  <a:pt x="10773" y="17095"/>
                </a:cubicBezTo>
                <a:cubicBezTo>
                  <a:pt x="10791" y="17085"/>
                  <a:pt x="10844" y="17111"/>
                  <a:pt x="10869" y="17126"/>
                </a:cubicBezTo>
                <a:cubicBezTo>
                  <a:pt x="10893" y="17141"/>
                  <a:pt x="10934" y="17153"/>
                  <a:pt x="10964" y="17157"/>
                </a:cubicBezTo>
                <a:cubicBezTo>
                  <a:pt x="11071" y="17169"/>
                  <a:pt x="11545" y="17354"/>
                  <a:pt x="11600" y="17402"/>
                </a:cubicBezTo>
                <a:cubicBezTo>
                  <a:pt x="11631" y="17428"/>
                  <a:pt x="11701" y="17434"/>
                  <a:pt x="11759" y="17432"/>
                </a:cubicBezTo>
                <a:cubicBezTo>
                  <a:pt x="11877" y="17430"/>
                  <a:pt x="11994" y="17434"/>
                  <a:pt x="12237" y="17494"/>
                </a:cubicBezTo>
                <a:cubicBezTo>
                  <a:pt x="12326" y="17516"/>
                  <a:pt x="12431" y="17544"/>
                  <a:pt x="12491" y="17555"/>
                </a:cubicBezTo>
                <a:cubicBezTo>
                  <a:pt x="12551" y="17566"/>
                  <a:pt x="12642" y="17595"/>
                  <a:pt x="12682" y="17616"/>
                </a:cubicBezTo>
                <a:cubicBezTo>
                  <a:pt x="12722" y="17637"/>
                  <a:pt x="12783" y="17652"/>
                  <a:pt x="12809" y="17647"/>
                </a:cubicBezTo>
                <a:cubicBezTo>
                  <a:pt x="12835" y="17642"/>
                  <a:pt x="12998" y="17679"/>
                  <a:pt x="13191" y="17708"/>
                </a:cubicBezTo>
                <a:cubicBezTo>
                  <a:pt x="13843" y="17807"/>
                  <a:pt x="14192" y="17843"/>
                  <a:pt x="14845" y="17861"/>
                </a:cubicBezTo>
                <a:cubicBezTo>
                  <a:pt x="15202" y="17871"/>
                  <a:pt x="15507" y="17856"/>
                  <a:pt x="15513" y="17861"/>
                </a:cubicBezTo>
                <a:cubicBezTo>
                  <a:pt x="15518" y="17866"/>
                  <a:pt x="15588" y="17876"/>
                  <a:pt x="15672" y="17861"/>
                </a:cubicBezTo>
                <a:cubicBezTo>
                  <a:pt x="15755" y="17846"/>
                  <a:pt x="16034" y="17822"/>
                  <a:pt x="16308" y="17800"/>
                </a:cubicBezTo>
                <a:cubicBezTo>
                  <a:pt x="16581" y="17778"/>
                  <a:pt x="16977" y="17714"/>
                  <a:pt x="17167" y="17677"/>
                </a:cubicBezTo>
                <a:cubicBezTo>
                  <a:pt x="17356" y="17641"/>
                  <a:pt x="17502" y="17613"/>
                  <a:pt x="17516" y="17616"/>
                </a:cubicBezTo>
                <a:cubicBezTo>
                  <a:pt x="17531" y="17619"/>
                  <a:pt x="17582" y="17628"/>
                  <a:pt x="17612" y="17616"/>
                </a:cubicBezTo>
                <a:cubicBezTo>
                  <a:pt x="17676" y="17591"/>
                  <a:pt x="18196" y="17440"/>
                  <a:pt x="18248" y="17432"/>
                </a:cubicBezTo>
                <a:cubicBezTo>
                  <a:pt x="18268" y="17429"/>
                  <a:pt x="18288" y="17416"/>
                  <a:pt x="18312" y="17402"/>
                </a:cubicBezTo>
                <a:cubicBezTo>
                  <a:pt x="18335" y="17388"/>
                  <a:pt x="18363" y="17382"/>
                  <a:pt x="18375" y="17402"/>
                </a:cubicBezTo>
                <a:cubicBezTo>
                  <a:pt x="18388" y="17421"/>
                  <a:pt x="18419" y="17432"/>
                  <a:pt x="18439" y="17432"/>
                </a:cubicBezTo>
                <a:cubicBezTo>
                  <a:pt x="18459" y="17432"/>
                  <a:pt x="18482" y="17420"/>
                  <a:pt x="18471" y="17402"/>
                </a:cubicBezTo>
                <a:cubicBezTo>
                  <a:pt x="18444" y="17361"/>
                  <a:pt x="18581" y="17281"/>
                  <a:pt x="18630" y="17310"/>
                </a:cubicBezTo>
                <a:cubicBezTo>
                  <a:pt x="18649" y="17322"/>
                  <a:pt x="18705" y="17319"/>
                  <a:pt x="18757" y="17279"/>
                </a:cubicBezTo>
                <a:cubicBezTo>
                  <a:pt x="18809" y="17240"/>
                  <a:pt x="18866" y="17187"/>
                  <a:pt x="18884" y="17187"/>
                </a:cubicBezTo>
                <a:cubicBezTo>
                  <a:pt x="18903" y="17187"/>
                  <a:pt x="18997" y="17144"/>
                  <a:pt x="19107" y="17095"/>
                </a:cubicBezTo>
                <a:cubicBezTo>
                  <a:pt x="19216" y="17047"/>
                  <a:pt x="19338" y="17031"/>
                  <a:pt x="19361" y="17034"/>
                </a:cubicBezTo>
                <a:cubicBezTo>
                  <a:pt x="19453" y="17045"/>
                  <a:pt x="19479" y="17008"/>
                  <a:pt x="19457" y="16973"/>
                </a:cubicBezTo>
                <a:cubicBezTo>
                  <a:pt x="19443" y="16952"/>
                  <a:pt x="19472" y="16954"/>
                  <a:pt x="19520" y="16942"/>
                </a:cubicBezTo>
                <a:cubicBezTo>
                  <a:pt x="19567" y="16930"/>
                  <a:pt x="19611" y="16903"/>
                  <a:pt x="19616" y="16912"/>
                </a:cubicBezTo>
                <a:cubicBezTo>
                  <a:pt x="19620" y="16920"/>
                  <a:pt x="19647" y="16895"/>
                  <a:pt x="19679" y="16850"/>
                </a:cubicBezTo>
                <a:cubicBezTo>
                  <a:pt x="19723" y="16790"/>
                  <a:pt x="19775" y="16774"/>
                  <a:pt x="19838" y="16789"/>
                </a:cubicBezTo>
                <a:cubicBezTo>
                  <a:pt x="19899" y="16804"/>
                  <a:pt x="19940" y="16805"/>
                  <a:pt x="19965" y="16758"/>
                </a:cubicBezTo>
                <a:cubicBezTo>
                  <a:pt x="19985" y="16722"/>
                  <a:pt x="19975" y="16675"/>
                  <a:pt x="19965" y="16666"/>
                </a:cubicBezTo>
                <a:cubicBezTo>
                  <a:pt x="19934" y="16636"/>
                  <a:pt x="20149" y="16490"/>
                  <a:pt x="20188" y="16513"/>
                </a:cubicBezTo>
                <a:cubicBezTo>
                  <a:pt x="20210" y="16526"/>
                  <a:pt x="20200" y="16557"/>
                  <a:pt x="20188" y="16575"/>
                </a:cubicBezTo>
                <a:cubicBezTo>
                  <a:pt x="20177" y="16592"/>
                  <a:pt x="20185" y="16605"/>
                  <a:pt x="20220" y="16605"/>
                </a:cubicBezTo>
                <a:cubicBezTo>
                  <a:pt x="20280" y="16605"/>
                  <a:pt x="20310" y="16600"/>
                  <a:pt x="20252" y="16544"/>
                </a:cubicBezTo>
                <a:cubicBezTo>
                  <a:pt x="20194" y="16488"/>
                  <a:pt x="20183" y="16492"/>
                  <a:pt x="20252" y="16421"/>
                </a:cubicBezTo>
                <a:cubicBezTo>
                  <a:pt x="20292" y="16380"/>
                  <a:pt x="20340" y="16305"/>
                  <a:pt x="20347" y="16268"/>
                </a:cubicBezTo>
                <a:cubicBezTo>
                  <a:pt x="20379" y="16116"/>
                  <a:pt x="20433" y="15999"/>
                  <a:pt x="20474" y="16023"/>
                </a:cubicBezTo>
                <a:cubicBezTo>
                  <a:pt x="20503" y="16040"/>
                  <a:pt x="20491" y="16034"/>
                  <a:pt x="20474" y="15992"/>
                </a:cubicBezTo>
                <a:cubicBezTo>
                  <a:pt x="20461" y="15959"/>
                  <a:pt x="20461" y="15921"/>
                  <a:pt x="20474" y="15901"/>
                </a:cubicBezTo>
                <a:cubicBezTo>
                  <a:pt x="20487" y="15880"/>
                  <a:pt x="20504" y="15811"/>
                  <a:pt x="20506" y="15747"/>
                </a:cubicBezTo>
                <a:cubicBezTo>
                  <a:pt x="20510" y="15632"/>
                  <a:pt x="20504" y="15630"/>
                  <a:pt x="20379" y="15655"/>
                </a:cubicBezTo>
                <a:cubicBezTo>
                  <a:pt x="20225" y="15687"/>
                  <a:pt x="19392" y="15687"/>
                  <a:pt x="19107" y="15655"/>
                </a:cubicBezTo>
                <a:cubicBezTo>
                  <a:pt x="18993" y="15643"/>
                  <a:pt x="18866" y="15618"/>
                  <a:pt x="18820" y="15594"/>
                </a:cubicBezTo>
                <a:cubicBezTo>
                  <a:pt x="18775" y="15570"/>
                  <a:pt x="18687" y="15538"/>
                  <a:pt x="18598" y="15533"/>
                </a:cubicBezTo>
                <a:cubicBezTo>
                  <a:pt x="18498" y="15527"/>
                  <a:pt x="18402" y="15507"/>
                  <a:pt x="18375" y="15472"/>
                </a:cubicBezTo>
                <a:cubicBezTo>
                  <a:pt x="18350" y="15438"/>
                  <a:pt x="18314" y="15428"/>
                  <a:pt x="18280" y="15441"/>
                </a:cubicBezTo>
                <a:cubicBezTo>
                  <a:pt x="18248" y="15453"/>
                  <a:pt x="18196" y="15433"/>
                  <a:pt x="18153" y="15410"/>
                </a:cubicBezTo>
                <a:cubicBezTo>
                  <a:pt x="18109" y="15387"/>
                  <a:pt x="18021" y="15356"/>
                  <a:pt x="17962" y="15349"/>
                </a:cubicBezTo>
                <a:cubicBezTo>
                  <a:pt x="17902" y="15342"/>
                  <a:pt x="17825" y="15316"/>
                  <a:pt x="17803" y="15288"/>
                </a:cubicBezTo>
                <a:cubicBezTo>
                  <a:pt x="17780" y="15260"/>
                  <a:pt x="17735" y="15247"/>
                  <a:pt x="17707" y="15257"/>
                </a:cubicBezTo>
                <a:cubicBezTo>
                  <a:pt x="17680" y="15267"/>
                  <a:pt x="17595" y="15265"/>
                  <a:pt x="17516" y="15227"/>
                </a:cubicBezTo>
                <a:cubicBezTo>
                  <a:pt x="17438" y="15188"/>
                  <a:pt x="17346" y="15135"/>
                  <a:pt x="17326" y="15135"/>
                </a:cubicBezTo>
                <a:cubicBezTo>
                  <a:pt x="17305" y="15135"/>
                  <a:pt x="17229" y="15091"/>
                  <a:pt x="17135" y="15043"/>
                </a:cubicBezTo>
                <a:cubicBezTo>
                  <a:pt x="17041" y="14994"/>
                  <a:pt x="16955" y="14980"/>
                  <a:pt x="16944" y="14981"/>
                </a:cubicBezTo>
                <a:cubicBezTo>
                  <a:pt x="16933" y="14983"/>
                  <a:pt x="16837" y="14958"/>
                  <a:pt x="16753" y="14920"/>
                </a:cubicBezTo>
                <a:cubicBezTo>
                  <a:pt x="16669" y="14883"/>
                  <a:pt x="16598" y="14840"/>
                  <a:pt x="16562" y="14828"/>
                </a:cubicBezTo>
                <a:cubicBezTo>
                  <a:pt x="16524" y="14816"/>
                  <a:pt x="16483" y="14791"/>
                  <a:pt x="16499" y="14767"/>
                </a:cubicBezTo>
                <a:cubicBezTo>
                  <a:pt x="16516" y="14740"/>
                  <a:pt x="16533" y="14724"/>
                  <a:pt x="16499" y="14736"/>
                </a:cubicBezTo>
                <a:cubicBezTo>
                  <a:pt x="16434" y="14760"/>
                  <a:pt x="16212" y="14663"/>
                  <a:pt x="16212" y="14614"/>
                </a:cubicBezTo>
                <a:cubicBezTo>
                  <a:pt x="16212" y="14594"/>
                  <a:pt x="16177" y="14603"/>
                  <a:pt x="16149" y="14614"/>
                </a:cubicBezTo>
                <a:cubicBezTo>
                  <a:pt x="16120" y="14624"/>
                  <a:pt x="16059" y="14589"/>
                  <a:pt x="16021" y="14553"/>
                </a:cubicBezTo>
                <a:cubicBezTo>
                  <a:pt x="15984" y="14516"/>
                  <a:pt x="15929" y="14473"/>
                  <a:pt x="15894" y="14461"/>
                </a:cubicBezTo>
                <a:cubicBezTo>
                  <a:pt x="15859" y="14447"/>
                  <a:pt x="15848" y="14422"/>
                  <a:pt x="15862" y="14399"/>
                </a:cubicBezTo>
                <a:cubicBezTo>
                  <a:pt x="15881" y="14371"/>
                  <a:pt x="15865" y="14383"/>
                  <a:pt x="15799" y="14399"/>
                </a:cubicBezTo>
                <a:cubicBezTo>
                  <a:pt x="15729" y="14416"/>
                  <a:pt x="15678" y="14390"/>
                  <a:pt x="15640" y="14338"/>
                </a:cubicBezTo>
                <a:cubicBezTo>
                  <a:pt x="15612" y="14300"/>
                  <a:pt x="15589" y="14295"/>
                  <a:pt x="15576" y="14307"/>
                </a:cubicBezTo>
                <a:cubicBezTo>
                  <a:pt x="15551" y="14332"/>
                  <a:pt x="15383" y="14232"/>
                  <a:pt x="15258" y="14124"/>
                </a:cubicBezTo>
                <a:cubicBezTo>
                  <a:pt x="15196" y="14069"/>
                  <a:pt x="15195" y="14037"/>
                  <a:pt x="15226" y="14001"/>
                </a:cubicBezTo>
                <a:cubicBezTo>
                  <a:pt x="15259" y="13963"/>
                  <a:pt x="15228" y="13961"/>
                  <a:pt x="15099" y="13970"/>
                </a:cubicBezTo>
                <a:cubicBezTo>
                  <a:pt x="14917" y="13984"/>
                  <a:pt x="14761" y="13891"/>
                  <a:pt x="14686" y="13756"/>
                </a:cubicBezTo>
                <a:cubicBezTo>
                  <a:pt x="14650" y="13692"/>
                  <a:pt x="14594" y="13688"/>
                  <a:pt x="14527" y="13695"/>
                </a:cubicBezTo>
                <a:cubicBezTo>
                  <a:pt x="14465" y="13701"/>
                  <a:pt x="14463" y="13668"/>
                  <a:pt x="14463" y="13633"/>
                </a:cubicBezTo>
                <a:cubicBezTo>
                  <a:pt x="14463" y="13605"/>
                  <a:pt x="14410" y="13605"/>
                  <a:pt x="14368" y="13603"/>
                </a:cubicBezTo>
                <a:cubicBezTo>
                  <a:pt x="14263" y="13598"/>
                  <a:pt x="14211" y="13556"/>
                  <a:pt x="14240" y="13511"/>
                </a:cubicBezTo>
                <a:cubicBezTo>
                  <a:pt x="14254" y="13490"/>
                  <a:pt x="14230" y="13468"/>
                  <a:pt x="14209" y="13480"/>
                </a:cubicBezTo>
                <a:cubicBezTo>
                  <a:pt x="14188" y="13493"/>
                  <a:pt x="14171" y="13480"/>
                  <a:pt x="14145" y="13450"/>
                </a:cubicBezTo>
                <a:cubicBezTo>
                  <a:pt x="14100" y="13398"/>
                  <a:pt x="13902" y="13302"/>
                  <a:pt x="13890" y="13327"/>
                </a:cubicBezTo>
                <a:cubicBezTo>
                  <a:pt x="13888" y="13333"/>
                  <a:pt x="13868" y="13332"/>
                  <a:pt x="13827" y="13296"/>
                </a:cubicBezTo>
                <a:cubicBezTo>
                  <a:pt x="13785" y="13260"/>
                  <a:pt x="13753" y="13220"/>
                  <a:pt x="13763" y="13204"/>
                </a:cubicBezTo>
                <a:cubicBezTo>
                  <a:pt x="13773" y="13189"/>
                  <a:pt x="13740" y="13155"/>
                  <a:pt x="13700" y="13143"/>
                </a:cubicBezTo>
                <a:cubicBezTo>
                  <a:pt x="13660" y="13131"/>
                  <a:pt x="13626" y="13090"/>
                  <a:pt x="13604" y="13051"/>
                </a:cubicBezTo>
                <a:cubicBezTo>
                  <a:pt x="13577" y="13002"/>
                  <a:pt x="13535" y="12995"/>
                  <a:pt x="13509" y="13021"/>
                </a:cubicBezTo>
                <a:cubicBezTo>
                  <a:pt x="13483" y="13046"/>
                  <a:pt x="13402" y="12998"/>
                  <a:pt x="13254" y="12898"/>
                </a:cubicBezTo>
                <a:cubicBezTo>
                  <a:pt x="13138" y="12819"/>
                  <a:pt x="13066" y="12760"/>
                  <a:pt x="13063" y="12745"/>
                </a:cubicBezTo>
                <a:cubicBezTo>
                  <a:pt x="13061" y="12730"/>
                  <a:pt x="13034" y="12677"/>
                  <a:pt x="13032" y="12653"/>
                </a:cubicBezTo>
                <a:cubicBezTo>
                  <a:pt x="13029" y="12629"/>
                  <a:pt x="12994" y="12624"/>
                  <a:pt x="12936" y="12622"/>
                </a:cubicBezTo>
                <a:cubicBezTo>
                  <a:pt x="12866" y="12620"/>
                  <a:pt x="12802" y="12567"/>
                  <a:pt x="12745" y="12500"/>
                </a:cubicBezTo>
                <a:cubicBezTo>
                  <a:pt x="12699" y="12444"/>
                  <a:pt x="12637" y="12403"/>
                  <a:pt x="12618" y="12408"/>
                </a:cubicBezTo>
                <a:cubicBezTo>
                  <a:pt x="12600" y="12412"/>
                  <a:pt x="12545" y="12384"/>
                  <a:pt x="12491" y="12316"/>
                </a:cubicBezTo>
                <a:cubicBezTo>
                  <a:pt x="12437" y="12248"/>
                  <a:pt x="12358" y="12184"/>
                  <a:pt x="12332" y="12193"/>
                </a:cubicBezTo>
                <a:cubicBezTo>
                  <a:pt x="12306" y="12203"/>
                  <a:pt x="12277" y="12157"/>
                  <a:pt x="12237" y="12102"/>
                </a:cubicBezTo>
                <a:cubicBezTo>
                  <a:pt x="12196" y="12046"/>
                  <a:pt x="12122" y="12016"/>
                  <a:pt x="12077" y="12010"/>
                </a:cubicBezTo>
                <a:cubicBezTo>
                  <a:pt x="12033" y="12004"/>
                  <a:pt x="12004" y="11990"/>
                  <a:pt x="12014" y="11979"/>
                </a:cubicBezTo>
                <a:cubicBezTo>
                  <a:pt x="12024" y="11968"/>
                  <a:pt x="12009" y="11918"/>
                  <a:pt x="11982" y="11887"/>
                </a:cubicBezTo>
                <a:cubicBezTo>
                  <a:pt x="11955" y="11856"/>
                  <a:pt x="11938" y="11814"/>
                  <a:pt x="11950" y="11795"/>
                </a:cubicBezTo>
                <a:cubicBezTo>
                  <a:pt x="11962" y="11776"/>
                  <a:pt x="11954" y="11764"/>
                  <a:pt x="11918" y="11765"/>
                </a:cubicBezTo>
                <a:cubicBezTo>
                  <a:pt x="11740" y="11766"/>
                  <a:pt x="11474" y="11623"/>
                  <a:pt x="11537" y="11550"/>
                </a:cubicBezTo>
                <a:cubicBezTo>
                  <a:pt x="11565" y="11517"/>
                  <a:pt x="11546" y="11504"/>
                  <a:pt x="11505" y="11489"/>
                </a:cubicBezTo>
                <a:cubicBezTo>
                  <a:pt x="11474" y="11478"/>
                  <a:pt x="11450" y="11454"/>
                  <a:pt x="11441" y="11458"/>
                </a:cubicBezTo>
                <a:cubicBezTo>
                  <a:pt x="11433" y="11462"/>
                  <a:pt x="11364" y="11412"/>
                  <a:pt x="11282" y="11336"/>
                </a:cubicBezTo>
                <a:cubicBezTo>
                  <a:pt x="11201" y="11259"/>
                  <a:pt x="11137" y="11209"/>
                  <a:pt x="11123" y="11213"/>
                </a:cubicBezTo>
                <a:cubicBezTo>
                  <a:pt x="11109" y="11218"/>
                  <a:pt x="11094" y="11176"/>
                  <a:pt x="11091" y="11152"/>
                </a:cubicBezTo>
                <a:cubicBezTo>
                  <a:pt x="11089" y="11128"/>
                  <a:pt x="11062" y="11112"/>
                  <a:pt x="11060" y="11091"/>
                </a:cubicBezTo>
                <a:cubicBezTo>
                  <a:pt x="11055" y="11042"/>
                  <a:pt x="10817" y="10911"/>
                  <a:pt x="10773" y="10937"/>
                </a:cubicBezTo>
                <a:cubicBezTo>
                  <a:pt x="10732" y="10962"/>
                  <a:pt x="10651" y="10888"/>
                  <a:pt x="10678" y="10845"/>
                </a:cubicBezTo>
                <a:cubicBezTo>
                  <a:pt x="10695" y="10818"/>
                  <a:pt x="10630" y="10772"/>
                  <a:pt x="10551" y="10754"/>
                </a:cubicBezTo>
                <a:cubicBezTo>
                  <a:pt x="10464" y="10733"/>
                  <a:pt x="10376" y="10641"/>
                  <a:pt x="10392" y="10600"/>
                </a:cubicBezTo>
                <a:cubicBezTo>
                  <a:pt x="10409" y="10556"/>
                  <a:pt x="10268" y="10366"/>
                  <a:pt x="10201" y="10355"/>
                </a:cubicBezTo>
                <a:cubicBezTo>
                  <a:pt x="10186" y="10353"/>
                  <a:pt x="10154" y="10358"/>
                  <a:pt x="10137" y="10355"/>
                </a:cubicBezTo>
                <a:cubicBezTo>
                  <a:pt x="10099" y="10350"/>
                  <a:pt x="9952" y="10239"/>
                  <a:pt x="9946" y="10202"/>
                </a:cubicBezTo>
                <a:cubicBezTo>
                  <a:pt x="9944" y="10186"/>
                  <a:pt x="9949" y="10158"/>
                  <a:pt x="9946" y="10141"/>
                </a:cubicBezTo>
                <a:cubicBezTo>
                  <a:pt x="9944" y="10123"/>
                  <a:pt x="9918" y="10101"/>
                  <a:pt x="9883" y="10110"/>
                </a:cubicBezTo>
                <a:cubicBezTo>
                  <a:pt x="9798" y="10132"/>
                  <a:pt x="9026" y="9389"/>
                  <a:pt x="9056" y="9314"/>
                </a:cubicBezTo>
                <a:cubicBezTo>
                  <a:pt x="9067" y="9285"/>
                  <a:pt x="9075" y="9255"/>
                  <a:pt x="9056" y="9252"/>
                </a:cubicBezTo>
                <a:cubicBezTo>
                  <a:pt x="8978" y="9243"/>
                  <a:pt x="8945" y="9227"/>
                  <a:pt x="8865" y="9160"/>
                </a:cubicBezTo>
                <a:cubicBezTo>
                  <a:pt x="8819" y="9122"/>
                  <a:pt x="8748" y="9027"/>
                  <a:pt x="8706" y="8946"/>
                </a:cubicBezTo>
                <a:cubicBezTo>
                  <a:pt x="8658" y="8854"/>
                  <a:pt x="8614" y="8818"/>
                  <a:pt x="8579" y="8823"/>
                </a:cubicBezTo>
                <a:cubicBezTo>
                  <a:pt x="8548" y="8828"/>
                  <a:pt x="8518" y="8791"/>
                  <a:pt x="8515" y="8762"/>
                </a:cubicBezTo>
                <a:cubicBezTo>
                  <a:pt x="8512" y="8733"/>
                  <a:pt x="8517" y="8696"/>
                  <a:pt x="8515" y="8670"/>
                </a:cubicBezTo>
                <a:cubicBezTo>
                  <a:pt x="8512" y="8633"/>
                  <a:pt x="8491" y="8639"/>
                  <a:pt x="8452" y="8670"/>
                </a:cubicBezTo>
                <a:cubicBezTo>
                  <a:pt x="8395" y="8715"/>
                  <a:pt x="8349" y="8670"/>
                  <a:pt x="8388" y="8609"/>
                </a:cubicBezTo>
                <a:cubicBezTo>
                  <a:pt x="8400" y="8590"/>
                  <a:pt x="8361" y="8578"/>
                  <a:pt x="8324" y="8578"/>
                </a:cubicBezTo>
                <a:cubicBezTo>
                  <a:pt x="8259" y="8578"/>
                  <a:pt x="8102" y="8403"/>
                  <a:pt x="8102" y="8333"/>
                </a:cubicBezTo>
                <a:cubicBezTo>
                  <a:pt x="8102" y="8314"/>
                  <a:pt x="8044" y="8262"/>
                  <a:pt x="7974" y="8211"/>
                </a:cubicBezTo>
                <a:cubicBezTo>
                  <a:pt x="7905" y="8160"/>
                  <a:pt x="7847" y="8085"/>
                  <a:pt x="7847" y="8057"/>
                </a:cubicBezTo>
                <a:cubicBezTo>
                  <a:pt x="7847" y="8030"/>
                  <a:pt x="7834" y="8016"/>
                  <a:pt x="7815" y="8027"/>
                </a:cubicBezTo>
                <a:cubicBezTo>
                  <a:pt x="7778" y="8049"/>
                  <a:pt x="7691" y="7926"/>
                  <a:pt x="7688" y="7843"/>
                </a:cubicBezTo>
                <a:cubicBezTo>
                  <a:pt x="7687" y="7814"/>
                  <a:pt x="7662" y="7782"/>
                  <a:pt x="7625" y="7782"/>
                </a:cubicBezTo>
                <a:cubicBezTo>
                  <a:pt x="7587" y="7782"/>
                  <a:pt x="7519" y="7758"/>
                  <a:pt x="7497" y="7720"/>
                </a:cubicBezTo>
                <a:cubicBezTo>
                  <a:pt x="7475" y="7683"/>
                  <a:pt x="7455" y="7618"/>
                  <a:pt x="7434" y="7598"/>
                </a:cubicBezTo>
                <a:cubicBezTo>
                  <a:pt x="7329" y="7500"/>
                  <a:pt x="7301" y="7458"/>
                  <a:pt x="7338" y="7414"/>
                </a:cubicBezTo>
                <a:cubicBezTo>
                  <a:pt x="7364" y="7384"/>
                  <a:pt x="7362" y="7356"/>
                  <a:pt x="7338" y="7322"/>
                </a:cubicBezTo>
                <a:cubicBezTo>
                  <a:pt x="7309" y="7281"/>
                  <a:pt x="7298" y="7269"/>
                  <a:pt x="7306" y="7322"/>
                </a:cubicBezTo>
                <a:cubicBezTo>
                  <a:pt x="7321" y="7413"/>
                  <a:pt x="7235" y="7441"/>
                  <a:pt x="7211" y="7353"/>
                </a:cubicBezTo>
                <a:cubicBezTo>
                  <a:pt x="7200" y="7314"/>
                  <a:pt x="7175" y="7271"/>
                  <a:pt x="7147" y="7261"/>
                </a:cubicBezTo>
                <a:cubicBezTo>
                  <a:pt x="7120" y="7251"/>
                  <a:pt x="7084" y="7203"/>
                  <a:pt x="7084" y="7169"/>
                </a:cubicBezTo>
                <a:cubicBezTo>
                  <a:pt x="7083" y="7102"/>
                  <a:pt x="7015" y="7008"/>
                  <a:pt x="6957" y="6985"/>
                </a:cubicBezTo>
                <a:cubicBezTo>
                  <a:pt x="6937" y="6978"/>
                  <a:pt x="6925" y="6947"/>
                  <a:pt x="6925" y="6924"/>
                </a:cubicBezTo>
                <a:cubicBezTo>
                  <a:pt x="6925" y="6901"/>
                  <a:pt x="6875" y="6822"/>
                  <a:pt x="6798" y="6740"/>
                </a:cubicBezTo>
                <a:cubicBezTo>
                  <a:pt x="6720" y="6658"/>
                  <a:pt x="6645" y="6562"/>
                  <a:pt x="6639" y="6526"/>
                </a:cubicBezTo>
                <a:cubicBezTo>
                  <a:pt x="6632" y="6489"/>
                  <a:pt x="6583" y="6430"/>
                  <a:pt x="6543" y="6403"/>
                </a:cubicBezTo>
                <a:cubicBezTo>
                  <a:pt x="6503" y="6376"/>
                  <a:pt x="6469" y="6358"/>
                  <a:pt x="6480" y="6342"/>
                </a:cubicBezTo>
                <a:cubicBezTo>
                  <a:pt x="6490" y="6325"/>
                  <a:pt x="6500" y="6293"/>
                  <a:pt x="6480" y="6281"/>
                </a:cubicBezTo>
                <a:cubicBezTo>
                  <a:pt x="6459" y="6268"/>
                  <a:pt x="6436" y="6238"/>
                  <a:pt x="6448" y="6219"/>
                </a:cubicBezTo>
                <a:cubicBezTo>
                  <a:pt x="6386" y="6238"/>
                  <a:pt x="6204" y="6059"/>
                  <a:pt x="6225" y="6005"/>
                </a:cubicBezTo>
                <a:cubicBezTo>
                  <a:pt x="6238" y="5972"/>
                  <a:pt x="6217" y="5960"/>
                  <a:pt x="6193" y="5974"/>
                </a:cubicBezTo>
                <a:cubicBezTo>
                  <a:pt x="6149" y="6000"/>
                  <a:pt x="6037" y="5836"/>
                  <a:pt x="6066" y="5790"/>
                </a:cubicBezTo>
                <a:cubicBezTo>
                  <a:pt x="6077" y="5774"/>
                  <a:pt x="6065" y="5741"/>
                  <a:pt x="6034" y="5729"/>
                </a:cubicBezTo>
                <a:cubicBezTo>
                  <a:pt x="6003" y="5718"/>
                  <a:pt x="5991" y="5685"/>
                  <a:pt x="6002" y="5668"/>
                </a:cubicBezTo>
                <a:cubicBezTo>
                  <a:pt x="6014" y="5651"/>
                  <a:pt x="5969" y="5648"/>
                  <a:pt x="5939" y="5637"/>
                </a:cubicBezTo>
                <a:cubicBezTo>
                  <a:pt x="5909" y="5626"/>
                  <a:pt x="5904" y="5591"/>
                  <a:pt x="5907" y="5576"/>
                </a:cubicBezTo>
                <a:cubicBezTo>
                  <a:pt x="5919" y="5506"/>
                  <a:pt x="5884" y="5476"/>
                  <a:pt x="5843" y="5484"/>
                </a:cubicBezTo>
                <a:cubicBezTo>
                  <a:pt x="5819" y="5489"/>
                  <a:pt x="5814" y="5461"/>
                  <a:pt x="5812" y="5423"/>
                </a:cubicBezTo>
                <a:cubicBezTo>
                  <a:pt x="5804" y="5285"/>
                  <a:pt x="5780" y="5251"/>
                  <a:pt x="5748" y="5270"/>
                </a:cubicBezTo>
                <a:cubicBezTo>
                  <a:pt x="5702" y="5297"/>
                  <a:pt x="5621" y="5202"/>
                  <a:pt x="5621" y="5116"/>
                </a:cubicBezTo>
                <a:cubicBezTo>
                  <a:pt x="5621" y="5075"/>
                  <a:pt x="5620" y="5025"/>
                  <a:pt x="5589" y="5024"/>
                </a:cubicBezTo>
                <a:cubicBezTo>
                  <a:pt x="5559" y="5024"/>
                  <a:pt x="5528" y="5005"/>
                  <a:pt x="5525" y="4963"/>
                </a:cubicBezTo>
                <a:cubicBezTo>
                  <a:pt x="5519" y="4850"/>
                  <a:pt x="5469" y="4756"/>
                  <a:pt x="5430" y="4779"/>
                </a:cubicBezTo>
                <a:cubicBezTo>
                  <a:pt x="5411" y="4791"/>
                  <a:pt x="5388" y="4788"/>
                  <a:pt x="5366" y="4749"/>
                </a:cubicBezTo>
                <a:cubicBezTo>
                  <a:pt x="5345" y="4710"/>
                  <a:pt x="5320" y="4657"/>
                  <a:pt x="5334" y="4657"/>
                </a:cubicBezTo>
                <a:cubicBezTo>
                  <a:pt x="5349" y="4657"/>
                  <a:pt x="5357" y="4648"/>
                  <a:pt x="5334" y="4626"/>
                </a:cubicBezTo>
                <a:cubicBezTo>
                  <a:pt x="5312" y="4605"/>
                  <a:pt x="5293" y="4559"/>
                  <a:pt x="5303" y="4534"/>
                </a:cubicBezTo>
                <a:cubicBezTo>
                  <a:pt x="5313" y="4509"/>
                  <a:pt x="5310" y="4493"/>
                  <a:pt x="5271" y="4473"/>
                </a:cubicBezTo>
                <a:cubicBezTo>
                  <a:pt x="5229" y="4451"/>
                  <a:pt x="5175" y="4373"/>
                  <a:pt x="5175" y="4320"/>
                </a:cubicBezTo>
                <a:cubicBezTo>
                  <a:pt x="5175" y="4270"/>
                  <a:pt x="5173" y="4220"/>
                  <a:pt x="5144" y="4197"/>
                </a:cubicBezTo>
                <a:cubicBezTo>
                  <a:pt x="5073" y="4142"/>
                  <a:pt x="4730" y="3510"/>
                  <a:pt x="4698" y="3370"/>
                </a:cubicBezTo>
                <a:cubicBezTo>
                  <a:pt x="4694" y="3350"/>
                  <a:pt x="4658" y="3273"/>
                  <a:pt x="4635" y="3217"/>
                </a:cubicBezTo>
                <a:cubicBezTo>
                  <a:pt x="4605" y="3147"/>
                  <a:pt x="4609" y="3119"/>
                  <a:pt x="4635" y="3094"/>
                </a:cubicBezTo>
                <a:cubicBezTo>
                  <a:pt x="4697" y="3034"/>
                  <a:pt x="4673" y="2930"/>
                  <a:pt x="4603" y="2941"/>
                </a:cubicBezTo>
                <a:cubicBezTo>
                  <a:pt x="4538" y="2952"/>
                  <a:pt x="4462" y="2758"/>
                  <a:pt x="4444" y="2573"/>
                </a:cubicBezTo>
                <a:cubicBezTo>
                  <a:pt x="4439" y="2524"/>
                  <a:pt x="4429" y="2477"/>
                  <a:pt x="4412" y="2451"/>
                </a:cubicBezTo>
                <a:cubicBezTo>
                  <a:pt x="4396" y="2425"/>
                  <a:pt x="4382" y="2312"/>
                  <a:pt x="4380" y="2206"/>
                </a:cubicBezTo>
                <a:cubicBezTo>
                  <a:pt x="4378" y="2099"/>
                  <a:pt x="4362" y="1982"/>
                  <a:pt x="4348" y="1961"/>
                </a:cubicBezTo>
                <a:cubicBezTo>
                  <a:pt x="4316" y="1911"/>
                  <a:pt x="4292" y="1529"/>
                  <a:pt x="4317" y="1317"/>
                </a:cubicBezTo>
                <a:cubicBezTo>
                  <a:pt x="4327" y="1226"/>
                  <a:pt x="4325" y="1134"/>
                  <a:pt x="4317" y="1134"/>
                </a:cubicBezTo>
                <a:close/>
                <a:moveTo>
                  <a:pt x="17516" y="2390"/>
                </a:moveTo>
                <a:cubicBezTo>
                  <a:pt x="17289" y="2443"/>
                  <a:pt x="17006" y="2726"/>
                  <a:pt x="16912" y="3002"/>
                </a:cubicBezTo>
                <a:cubicBezTo>
                  <a:pt x="16850" y="3184"/>
                  <a:pt x="16880" y="3527"/>
                  <a:pt x="16976" y="3707"/>
                </a:cubicBezTo>
                <a:cubicBezTo>
                  <a:pt x="17075" y="3894"/>
                  <a:pt x="17343" y="4106"/>
                  <a:pt x="17548" y="4167"/>
                </a:cubicBezTo>
                <a:cubicBezTo>
                  <a:pt x="17916" y="4276"/>
                  <a:pt x="18241" y="4204"/>
                  <a:pt x="18502" y="3952"/>
                </a:cubicBezTo>
                <a:cubicBezTo>
                  <a:pt x="18970" y="3501"/>
                  <a:pt x="18838" y="2734"/>
                  <a:pt x="18248" y="2451"/>
                </a:cubicBezTo>
                <a:cubicBezTo>
                  <a:pt x="18119" y="2389"/>
                  <a:pt x="17703" y="2346"/>
                  <a:pt x="17516" y="2390"/>
                </a:cubicBezTo>
                <a:close/>
                <a:moveTo>
                  <a:pt x="4348" y="13021"/>
                </a:moveTo>
                <a:lnTo>
                  <a:pt x="4285" y="13113"/>
                </a:lnTo>
                <a:cubicBezTo>
                  <a:pt x="4252" y="13174"/>
                  <a:pt x="4210" y="13235"/>
                  <a:pt x="4189" y="13235"/>
                </a:cubicBezTo>
                <a:cubicBezTo>
                  <a:pt x="4169" y="13235"/>
                  <a:pt x="4177" y="13247"/>
                  <a:pt x="4189" y="13266"/>
                </a:cubicBezTo>
                <a:cubicBezTo>
                  <a:pt x="4214" y="13305"/>
                  <a:pt x="3729" y="14156"/>
                  <a:pt x="3649" y="14216"/>
                </a:cubicBezTo>
                <a:cubicBezTo>
                  <a:pt x="3620" y="14237"/>
                  <a:pt x="3605" y="14265"/>
                  <a:pt x="3617" y="14277"/>
                </a:cubicBezTo>
                <a:cubicBezTo>
                  <a:pt x="3629" y="14288"/>
                  <a:pt x="3603" y="14378"/>
                  <a:pt x="3553" y="14461"/>
                </a:cubicBezTo>
                <a:cubicBezTo>
                  <a:pt x="3503" y="14543"/>
                  <a:pt x="3383" y="14736"/>
                  <a:pt x="3299" y="14890"/>
                </a:cubicBezTo>
                <a:cubicBezTo>
                  <a:pt x="3214" y="15043"/>
                  <a:pt x="3123" y="15177"/>
                  <a:pt x="3108" y="15196"/>
                </a:cubicBezTo>
                <a:cubicBezTo>
                  <a:pt x="3093" y="15215"/>
                  <a:pt x="3028" y="15359"/>
                  <a:pt x="2949" y="15502"/>
                </a:cubicBezTo>
                <a:cubicBezTo>
                  <a:pt x="2870" y="15646"/>
                  <a:pt x="2413" y="16437"/>
                  <a:pt x="1931" y="17279"/>
                </a:cubicBezTo>
                <a:cubicBezTo>
                  <a:pt x="1450" y="18122"/>
                  <a:pt x="972" y="18955"/>
                  <a:pt x="882" y="19117"/>
                </a:cubicBezTo>
                <a:cubicBezTo>
                  <a:pt x="583" y="19655"/>
                  <a:pt x="115" y="20491"/>
                  <a:pt x="86" y="20527"/>
                </a:cubicBezTo>
                <a:cubicBezTo>
                  <a:pt x="71" y="20546"/>
                  <a:pt x="45" y="20641"/>
                  <a:pt x="23" y="20741"/>
                </a:cubicBezTo>
                <a:cubicBezTo>
                  <a:pt x="-57" y="21106"/>
                  <a:pt x="75" y="21400"/>
                  <a:pt x="404" y="21538"/>
                </a:cubicBezTo>
                <a:cubicBezTo>
                  <a:pt x="515" y="21584"/>
                  <a:pt x="1172" y="21567"/>
                  <a:pt x="5780" y="21568"/>
                </a:cubicBezTo>
                <a:lnTo>
                  <a:pt x="11028" y="21599"/>
                </a:lnTo>
                <a:lnTo>
                  <a:pt x="11187" y="21507"/>
                </a:lnTo>
                <a:cubicBezTo>
                  <a:pt x="11368" y="21425"/>
                  <a:pt x="11557" y="21251"/>
                  <a:pt x="11632" y="21078"/>
                </a:cubicBezTo>
                <a:cubicBezTo>
                  <a:pt x="11734" y="20844"/>
                  <a:pt x="11715" y="20695"/>
                  <a:pt x="11219" y="19179"/>
                </a:cubicBezTo>
                <a:lnTo>
                  <a:pt x="10710" y="17708"/>
                </a:lnTo>
                <a:lnTo>
                  <a:pt x="10583" y="17647"/>
                </a:lnTo>
                <a:cubicBezTo>
                  <a:pt x="10513" y="17620"/>
                  <a:pt x="10431" y="17602"/>
                  <a:pt x="10392" y="17586"/>
                </a:cubicBezTo>
                <a:cubicBezTo>
                  <a:pt x="10352" y="17569"/>
                  <a:pt x="10177" y="17482"/>
                  <a:pt x="9978" y="17402"/>
                </a:cubicBezTo>
                <a:cubicBezTo>
                  <a:pt x="9333" y="17140"/>
                  <a:pt x="8206" y="16554"/>
                  <a:pt x="8165" y="16452"/>
                </a:cubicBezTo>
                <a:cubicBezTo>
                  <a:pt x="8155" y="16426"/>
                  <a:pt x="8119" y="16411"/>
                  <a:pt x="8102" y="16421"/>
                </a:cubicBezTo>
                <a:cubicBezTo>
                  <a:pt x="8038" y="16459"/>
                  <a:pt x="7047" y="15743"/>
                  <a:pt x="7084" y="15686"/>
                </a:cubicBezTo>
                <a:cubicBezTo>
                  <a:pt x="7099" y="15662"/>
                  <a:pt x="7078" y="15670"/>
                  <a:pt x="7052" y="15686"/>
                </a:cubicBezTo>
                <a:cubicBezTo>
                  <a:pt x="7027" y="15701"/>
                  <a:pt x="6940" y="15651"/>
                  <a:pt x="6829" y="15564"/>
                </a:cubicBezTo>
                <a:cubicBezTo>
                  <a:pt x="6495" y="15298"/>
                  <a:pt x="6130" y="14955"/>
                  <a:pt x="6130" y="14920"/>
                </a:cubicBezTo>
                <a:cubicBezTo>
                  <a:pt x="6130" y="14902"/>
                  <a:pt x="6115" y="14887"/>
                  <a:pt x="6098" y="14890"/>
                </a:cubicBezTo>
                <a:cubicBezTo>
                  <a:pt x="6045" y="14896"/>
                  <a:pt x="5756" y="14619"/>
                  <a:pt x="5780" y="14583"/>
                </a:cubicBezTo>
                <a:cubicBezTo>
                  <a:pt x="5792" y="14564"/>
                  <a:pt x="5769" y="14540"/>
                  <a:pt x="5748" y="14553"/>
                </a:cubicBezTo>
                <a:cubicBezTo>
                  <a:pt x="5673" y="14597"/>
                  <a:pt x="4492" y="13279"/>
                  <a:pt x="4539" y="13204"/>
                </a:cubicBezTo>
                <a:cubicBezTo>
                  <a:pt x="4552" y="13185"/>
                  <a:pt x="4558" y="13169"/>
                  <a:pt x="4539" y="13174"/>
                </a:cubicBezTo>
                <a:cubicBezTo>
                  <a:pt x="4521" y="13179"/>
                  <a:pt x="4452" y="13129"/>
                  <a:pt x="4412" y="13082"/>
                </a:cubicBezTo>
                <a:lnTo>
                  <a:pt x="4348" y="130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8" name="Google Shape;28;p65"/>
          <p:cNvSpPr txBox="1"/>
          <p:nvPr/>
        </p:nvSpPr>
        <p:spPr>
          <a:xfrm>
            <a:off x="8115264" y="1617933"/>
            <a:ext cx="8661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Stazioni Osservative</a:t>
            </a:r>
            <a:endParaRPr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</a:t>
            </a:r>
            <a:endParaRPr sz="900" dirty="0"/>
          </a:p>
        </p:txBody>
      </p:sp>
      <p:pic>
        <p:nvPicPr>
          <p:cNvPr id="29" name="Google Shape;29;p65" descr="Laser-2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848" y="2059881"/>
            <a:ext cx="158159" cy="158104"/>
          </a:xfrm>
          <a:custGeom>
            <a:avLst/>
            <a:gdLst/>
            <a:ahLst/>
            <a:cxnLst/>
            <a:rect l="l" t="t" r="r" b="b"/>
            <a:pathLst>
              <a:path w="21577" h="21540" extrusionOk="0">
                <a:moveTo>
                  <a:pt x="17494" y="131"/>
                </a:moveTo>
                <a:cubicBezTo>
                  <a:pt x="17438" y="206"/>
                  <a:pt x="17422" y="230"/>
                  <a:pt x="17408" y="958"/>
                </a:cubicBezTo>
                <a:cubicBezTo>
                  <a:pt x="17394" y="1702"/>
                  <a:pt x="17405" y="1756"/>
                  <a:pt x="17351" y="1756"/>
                </a:cubicBezTo>
                <a:cubicBezTo>
                  <a:pt x="17277" y="1756"/>
                  <a:pt x="17291" y="1786"/>
                  <a:pt x="16809" y="615"/>
                </a:cubicBezTo>
                <a:cubicBezTo>
                  <a:pt x="16697" y="345"/>
                  <a:pt x="16610" y="245"/>
                  <a:pt x="16437" y="245"/>
                </a:cubicBezTo>
                <a:cubicBezTo>
                  <a:pt x="16332" y="245"/>
                  <a:pt x="16293" y="275"/>
                  <a:pt x="16209" y="359"/>
                </a:cubicBezTo>
                <a:cubicBezTo>
                  <a:pt x="16115" y="453"/>
                  <a:pt x="16111" y="447"/>
                  <a:pt x="16123" y="587"/>
                </a:cubicBezTo>
                <a:cubicBezTo>
                  <a:pt x="16130" y="669"/>
                  <a:pt x="16148" y="802"/>
                  <a:pt x="16180" y="872"/>
                </a:cubicBezTo>
                <a:cubicBezTo>
                  <a:pt x="16212" y="942"/>
                  <a:pt x="16325" y="1228"/>
                  <a:pt x="16437" y="1499"/>
                </a:cubicBezTo>
                <a:cubicBezTo>
                  <a:pt x="16599" y="1890"/>
                  <a:pt x="16635" y="2009"/>
                  <a:pt x="16609" y="2041"/>
                </a:cubicBezTo>
                <a:cubicBezTo>
                  <a:pt x="16590" y="2063"/>
                  <a:pt x="16569" y="2070"/>
                  <a:pt x="16552" y="2070"/>
                </a:cubicBezTo>
                <a:cubicBezTo>
                  <a:pt x="16534" y="2070"/>
                  <a:pt x="16299" y="1844"/>
                  <a:pt x="16009" y="1556"/>
                </a:cubicBezTo>
                <a:cubicBezTo>
                  <a:pt x="15570" y="1121"/>
                  <a:pt x="15439" y="1031"/>
                  <a:pt x="15352" y="1015"/>
                </a:cubicBezTo>
                <a:cubicBezTo>
                  <a:pt x="15076" y="964"/>
                  <a:pt x="14858" y="1270"/>
                  <a:pt x="15010" y="1499"/>
                </a:cubicBezTo>
                <a:cubicBezTo>
                  <a:pt x="15035" y="1538"/>
                  <a:pt x="15277" y="1792"/>
                  <a:pt x="15552" y="2070"/>
                </a:cubicBezTo>
                <a:cubicBezTo>
                  <a:pt x="16021" y="2541"/>
                  <a:pt x="16054" y="2595"/>
                  <a:pt x="16009" y="2640"/>
                </a:cubicBezTo>
                <a:cubicBezTo>
                  <a:pt x="15956" y="2693"/>
                  <a:pt x="16015" y="2713"/>
                  <a:pt x="15067" y="2326"/>
                </a:cubicBezTo>
                <a:cubicBezTo>
                  <a:pt x="14816" y="2224"/>
                  <a:pt x="14590" y="2127"/>
                  <a:pt x="14553" y="2127"/>
                </a:cubicBezTo>
                <a:cubicBezTo>
                  <a:pt x="14422" y="2126"/>
                  <a:pt x="14288" y="2203"/>
                  <a:pt x="14239" y="2326"/>
                </a:cubicBezTo>
                <a:cubicBezTo>
                  <a:pt x="14196" y="2433"/>
                  <a:pt x="14198" y="2448"/>
                  <a:pt x="14239" y="2554"/>
                </a:cubicBezTo>
                <a:cubicBezTo>
                  <a:pt x="14293" y="2696"/>
                  <a:pt x="14319" y="2714"/>
                  <a:pt x="14895" y="2953"/>
                </a:cubicBezTo>
                <a:cubicBezTo>
                  <a:pt x="15676" y="3278"/>
                  <a:pt x="15708" y="3312"/>
                  <a:pt x="15723" y="3353"/>
                </a:cubicBezTo>
                <a:cubicBezTo>
                  <a:pt x="15763" y="3454"/>
                  <a:pt x="15661" y="3467"/>
                  <a:pt x="14895" y="3467"/>
                </a:cubicBezTo>
                <a:cubicBezTo>
                  <a:pt x="14083" y="3467"/>
                  <a:pt x="14069" y="3469"/>
                  <a:pt x="13982" y="3638"/>
                </a:cubicBezTo>
                <a:cubicBezTo>
                  <a:pt x="13927" y="3743"/>
                  <a:pt x="13927" y="3846"/>
                  <a:pt x="13982" y="3951"/>
                </a:cubicBezTo>
                <a:cubicBezTo>
                  <a:pt x="14065" y="4111"/>
                  <a:pt x="14112" y="4123"/>
                  <a:pt x="14924" y="4123"/>
                </a:cubicBezTo>
                <a:cubicBezTo>
                  <a:pt x="15550" y="4123"/>
                  <a:pt x="15693" y="4114"/>
                  <a:pt x="15723" y="4151"/>
                </a:cubicBezTo>
                <a:cubicBezTo>
                  <a:pt x="15753" y="4186"/>
                  <a:pt x="15737" y="4219"/>
                  <a:pt x="15695" y="4265"/>
                </a:cubicBezTo>
                <a:cubicBezTo>
                  <a:pt x="15667" y="4296"/>
                  <a:pt x="15624" y="4322"/>
                  <a:pt x="15609" y="4322"/>
                </a:cubicBezTo>
                <a:cubicBezTo>
                  <a:pt x="15577" y="4322"/>
                  <a:pt x="14608" y="4724"/>
                  <a:pt x="14439" y="4807"/>
                </a:cubicBezTo>
                <a:cubicBezTo>
                  <a:pt x="14267" y="4891"/>
                  <a:pt x="14224" y="4977"/>
                  <a:pt x="14239" y="5177"/>
                </a:cubicBezTo>
                <a:cubicBezTo>
                  <a:pt x="14246" y="5275"/>
                  <a:pt x="14359" y="5414"/>
                  <a:pt x="14467" y="5434"/>
                </a:cubicBezTo>
                <a:cubicBezTo>
                  <a:pt x="14572" y="5454"/>
                  <a:pt x="14768" y="5410"/>
                  <a:pt x="15095" y="5263"/>
                </a:cubicBezTo>
                <a:cubicBezTo>
                  <a:pt x="15212" y="5211"/>
                  <a:pt x="15306" y="5189"/>
                  <a:pt x="15324" y="5206"/>
                </a:cubicBezTo>
                <a:cubicBezTo>
                  <a:pt x="15341" y="5223"/>
                  <a:pt x="14204" y="6358"/>
                  <a:pt x="12183" y="8371"/>
                </a:cubicBezTo>
                <a:lnTo>
                  <a:pt x="9013" y="11536"/>
                </a:lnTo>
                <a:lnTo>
                  <a:pt x="8728" y="11279"/>
                </a:lnTo>
                <a:cubicBezTo>
                  <a:pt x="8422" y="10979"/>
                  <a:pt x="8274" y="10883"/>
                  <a:pt x="8043" y="10880"/>
                </a:cubicBezTo>
                <a:cubicBezTo>
                  <a:pt x="7727" y="10876"/>
                  <a:pt x="7915" y="10693"/>
                  <a:pt x="3874" y="14729"/>
                </a:cubicBezTo>
                <a:cubicBezTo>
                  <a:pt x="1056" y="17544"/>
                  <a:pt x="135" y="18468"/>
                  <a:pt x="76" y="18579"/>
                </a:cubicBezTo>
                <a:cubicBezTo>
                  <a:pt x="-15" y="18749"/>
                  <a:pt x="-23" y="19009"/>
                  <a:pt x="48" y="19177"/>
                </a:cubicBezTo>
                <a:cubicBezTo>
                  <a:pt x="97" y="19295"/>
                  <a:pt x="2107" y="21382"/>
                  <a:pt x="2246" y="21458"/>
                </a:cubicBezTo>
                <a:cubicBezTo>
                  <a:pt x="2294" y="21484"/>
                  <a:pt x="2358" y="21505"/>
                  <a:pt x="2389" y="21515"/>
                </a:cubicBezTo>
                <a:cubicBezTo>
                  <a:pt x="2516" y="21557"/>
                  <a:pt x="2798" y="21546"/>
                  <a:pt x="2931" y="21487"/>
                </a:cubicBezTo>
                <a:cubicBezTo>
                  <a:pt x="3123" y="21402"/>
                  <a:pt x="10526" y="14009"/>
                  <a:pt x="10612" y="13817"/>
                </a:cubicBezTo>
                <a:cubicBezTo>
                  <a:pt x="10687" y="13650"/>
                  <a:pt x="10685" y="13347"/>
                  <a:pt x="10612" y="13190"/>
                </a:cubicBezTo>
                <a:cubicBezTo>
                  <a:pt x="10584" y="13127"/>
                  <a:pt x="10450" y="12947"/>
                  <a:pt x="10298" y="12790"/>
                </a:cubicBezTo>
                <a:lnTo>
                  <a:pt x="10013" y="12534"/>
                </a:lnTo>
                <a:lnTo>
                  <a:pt x="13154" y="9397"/>
                </a:lnTo>
                <a:cubicBezTo>
                  <a:pt x="14879" y="7674"/>
                  <a:pt x="16309" y="6252"/>
                  <a:pt x="16323" y="6261"/>
                </a:cubicBezTo>
                <a:cubicBezTo>
                  <a:pt x="16364" y="6286"/>
                  <a:pt x="16293" y="6452"/>
                  <a:pt x="16123" y="6803"/>
                </a:cubicBezTo>
                <a:cubicBezTo>
                  <a:pt x="16077" y="6899"/>
                  <a:pt x="16097" y="7118"/>
                  <a:pt x="16152" y="7202"/>
                </a:cubicBezTo>
                <a:cubicBezTo>
                  <a:pt x="16217" y="7301"/>
                  <a:pt x="16353" y="7335"/>
                  <a:pt x="16494" y="7316"/>
                </a:cubicBezTo>
                <a:cubicBezTo>
                  <a:pt x="16686" y="7290"/>
                  <a:pt x="16702" y="7248"/>
                  <a:pt x="16951" y="6632"/>
                </a:cubicBezTo>
                <a:cubicBezTo>
                  <a:pt x="17272" y="5837"/>
                  <a:pt x="17303" y="5804"/>
                  <a:pt x="17380" y="5833"/>
                </a:cubicBezTo>
                <a:cubicBezTo>
                  <a:pt x="17417" y="5847"/>
                  <a:pt x="17430" y="5964"/>
                  <a:pt x="17437" y="6632"/>
                </a:cubicBezTo>
                <a:lnTo>
                  <a:pt x="17437" y="7401"/>
                </a:lnTo>
                <a:lnTo>
                  <a:pt x="17494" y="7487"/>
                </a:lnTo>
                <a:cubicBezTo>
                  <a:pt x="17639" y="7641"/>
                  <a:pt x="17893" y="7647"/>
                  <a:pt x="18036" y="7487"/>
                </a:cubicBezTo>
                <a:cubicBezTo>
                  <a:pt x="18090" y="7427"/>
                  <a:pt x="18080" y="7366"/>
                  <a:pt x="18093" y="6632"/>
                </a:cubicBezTo>
                <a:cubicBezTo>
                  <a:pt x="18106" y="5917"/>
                  <a:pt x="18106" y="5842"/>
                  <a:pt x="18151" y="5833"/>
                </a:cubicBezTo>
                <a:cubicBezTo>
                  <a:pt x="18209" y="5822"/>
                  <a:pt x="18280" y="5963"/>
                  <a:pt x="18579" y="6689"/>
                </a:cubicBezTo>
                <a:cubicBezTo>
                  <a:pt x="18692" y="6962"/>
                  <a:pt x="18830" y="7194"/>
                  <a:pt x="18864" y="7230"/>
                </a:cubicBezTo>
                <a:cubicBezTo>
                  <a:pt x="18938" y="7309"/>
                  <a:pt x="19115" y="7362"/>
                  <a:pt x="19236" y="7316"/>
                </a:cubicBezTo>
                <a:cubicBezTo>
                  <a:pt x="19328" y="7280"/>
                  <a:pt x="19435" y="7107"/>
                  <a:pt x="19435" y="7002"/>
                </a:cubicBezTo>
                <a:cubicBezTo>
                  <a:pt x="19436" y="6961"/>
                  <a:pt x="19403" y="6820"/>
                  <a:pt x="19350" y="6689"/>
                </a:cubicBezTo>
                <a:cubicBezTo>
                  <a:pt x="19254" y="6453"/>
                  <a:pt x="19077" y="6027"/>
                  <a:pt x="19007" y="5862"/>
                </a:cubicBezTo>
                <a:cubicBezTo>
                  <a:pt x="18887" y="5577"/>
                  <a:pt x="18881" y="5546"/>
                  <a:pt x="18950" y="5520"/>
                </a:cubicBezTo>
                <a:cubicBezTo>
                  <a:pt x="18981" y="5508"/>
                  <a:pt x="19149" y="5666"/>
                  <a:pt x="19521" y="6033"/>
                </a:cubicBezTo>
                <a:cubicBezTo>
                  <a:pt x="20087" y="6591"/>
                  <a:pt x="20121" y="6630"/>
                  <a:pt x="20321" y="6575"/>
                </a:cubicBezTo>
                <a:cubicBezTo>
                  <a:pt x="20432" y="6544"/>
                  <a:pt x="20497" y="6478"/>
                  <a:pt x="20549" y="6347"/>
                </a:cubicBezTo>
                <a:cubicBezTo>
                  <a:pt x="20616" y="6178"/>
                  <a:pt x="20546" y="6094"/>
                  <a:pt x="19978" y="5520"/>
                </a:cubicBezTo>
                <a:cubicBezTo>
                  <a:pt x="19505" y="5042"/>
                  <a:pt x="19482" y="4989"/>
                  <a:pt x="19521" y="4949"/>
                </a:cubicBezTo>
                <a:cubicBezTo>
                  <a:pt x="19556" y="4914"/>
                  <a:pt x="19573" y="4896"/>
                  <a:pt x="19635" y="4921"/>
                </a:cubicBezTo>
                <a:cubicBezTo>
                  <a:pt x="19678" y="4938"/>
                  <a:pt x="19945" y="5057"/>
                  <a:pt x="20235" y="5177"/>
                </a:cubicBezTo>
                <a:cubicBezTo>
                  <a:pt x="20862" y="5439"/>
                  <a:pt x="20945" y="5478"/>
                  <a:pt x="21092" y="5434"/>
                </a:cubicBezTo>
                <a:cubicBezTo>
                  <a:pt x="21282" y="5378"/>
                  <a:pt x="21369" y="5129"/>
                  <a:pt x="21263" y="4949"/>
                </a:cubicBezTo>
                <a:cubicBezTo>
                  <a:pt x="21202" y="4847"/>
                  <a:pt x="21137" y="4819"/>
                  <a:pt x="20406" y="4522"/>
                </a:cubicBezTo>
                <a:cubicBezTo>
                  <a:pt x="19836" y="4290"/>
                  <a:pt x="19807" y="4276"/>
                  <a:pt x="19807" y="4237"/>
                </a:cubicBezTo>
                <a:cubicBezTo>
                  <a:pt x="19807" y="4139"/>
                  <a:pt x="19875" y="4123"/>
                  <a:pt x="20635" y="4123"/>
                </a:cubicBezTo>
                <a:lnTo>
                  <a:pt x="21377" y="4123"/>
                </a:lnTo>
                <a:lnTo>
                  <a:pt x="21491" y="4008"/>
                </a:lnTo>
                <a:cubicBezTo>
                  <a:pt x="21570" y="3930"/>
                  <a:pt x="21577" y="3902"/>
                  <a:pt x="21577" y="3809"/>
                </a:cubicBezTo>
                <a:cubicBezTo>
                  <a:pt x="21577" y="3664"/>
                  <a:pt x="21529" y="3559"/>
                  <a:pt x="21434" y="3495"/>
                </a:cubicBezTo>
                <a:cubicBezTo>
                  <a:pt x="21370" y="3451"/>
                  <a:pt x="21279" y="3451"/>
                  <a:pt x="20606" y="3438"/>
                </a:cubicBezTo>
                <a:cubicBezTo>
                  <a:pt x="19867" y="3425"/>
                  <a:pt x="19835" y="3406"/>
                  <a:pt x="19835" y="3353"/>
                </a:cubicBezTo>
                <a:cubicBezTo>
                  <a:pt x="19835" y="3308"/>
                  <a:pt x="19907" y="3271"/>
                  <a:pt x="20264" y="3125"/>
                </a:cubicBezTo>
                <a:cubicBezTo>
                  <a:pt x="20506" y="3025"/>
                  <a:pt x="20746" y="2939"/>
                  <a:pt x="20777" y="2925"/>
                </a:cubicBezTo>
                <a:cubicBezTo>
                  <a:pt x="21181" y="2749"/>
                  <a:pt x="21207" y="2729"/>
                  <a:pt x="21263" y="2640"/>
                </a:cubicBezTo>
                <a:cubicBezTo>
                  <a:pt x="21353" y="2497"/>
                  <a:pt x="21331" y="2318"/>
                  <a:pt x="21206" y="2212"/>
                </a:cubicBezTo>
                <a:cubicBezTo>
                  <a:pt x="21123" y="2142"/>
                  <a:pt x="21073" y="2116"/>
                  <a:pt x="20949" y="2127"/>
                </a:cubicBezTo>
                <a:cubicBezTo>
                  <a:pt x="20829" y="2137"/>
                  <a:pt x="20326" y="2358"/>
                  <a:pt x="19750" y="2611"/>
                </a:cubicBezTo>
                <a:cubicBezTo>
                  <a:pt x="19596" y="2679"/>
                  <a:pt x="19529" y="2684"/>
                  <a:pt x="19493" y="2640"/>
                </a:cubicBezTo>
                <a:cubicBezTo>
                  <a:pt x="19463" y="2604"/>
                  <a:pt x="19535" y="2507"/>
                  <a:pt x="19978" y="2070"/>
                </a:cubicBezTo>
                <a:cubicBezTo>
                  <a:pt x="20576" y="1479"/>
                  <a:pt x="20620" y="1389"/>
                  <a:pt x="20521" y="1186"/>
                </a:cubicBezTo>
                <a:cubicBezTo>
                  <a:pt x="20451" y="1044"/>
                  <a:pt x="20299" y="987"/>
                  <a:pt x="20149" y="1015"/>
                </a:cubicBezTo>
                <a:cubicBezTo>
                  <a:pt x="20061" y="1031"/>
                  <a:pt x="19963" y="1118"/>
                  <a:pt x="19521" y="1556"/>
                </a:cubicBezTo>
                <a:cubicBezTo>
                  <a:pt x="19231" y="1844"/>
                  <a:pt x="18996" y="2070"/>
                  <a:pt x="18979" y="2070"/>
                </a:cubicBezTo>
                <a:cubicBezTo>
                  <a:pt x="18868" y="2070"/>
                  <a:pt x="18881" y="2001"/>
                  <a:pt x="19150" y="1357"/>
                </a:cubicBezTo>
                <a:cubicBezTo>
                  <a:pt x="19425" y="698"/>
                  <a:pt x="19447" y="544"/>
                  <a:pt x="19378" y="416"/>
                </a:cubicBezTo>
                <a:cubicBezTo>
                  <a:pt x="19296" y="263"/>
                  <a:pt x="19048" y="199"/>
                  <a:pt x="18922" y="302"/>
                </a:cubicBezTo>
                <a:cubicBezTo>
                  <a:pt x="18826" y="379"/>
                  <a:pt x="18782" y="466"/>
                  <a:pt x="18522" y="1100"/>
                </a:cubicBezTo>
                <a:cubicBezTo>
                  <a:pt x="18387" y="1428"/>
                  <a:pt x="18258" y="1705"/>
                  <a:pt x="18236" y="1727"/>
                </a:cubicBezTo>
                <a:cubicBezTo>
                  <a:pt x="18204" y="1760"/>
                  <a:pt x="18185" y="1756"/>
                  <a:pt x="18151" y="1727"/>
                </a:cubicBezTo>
                <a:cubicBezTo>
                  <a:pt x="18115" y="1698"/>
                  <a:pt x="18101" y="1579"/>
                  <a:pt x="18093" y="958"/>
                </a:cubicBezTo>
                <a:cubicBezTo>
                  <a:pt x="18085" y="249"/>
                  <a:pt x="18093" y="207"/>
                  <a:pt x="18036" y="131"/>
                </a:cubicBezTo>
                <a:cubicBezTo>
                  <a:pt x="17907" y="-43"/>
                  <a:pt x="17623" y="-43"/>
                  <a:pt x="17494" y="13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65"/>
          <p:cNvSpPr txBox="1"/>
          <p:nvPr/>
        </p:nvSpPr>
        <p:spPr>
          <a:xfrm>
            <a:off x="8163664" y="2006252"/>
            <a:ext cx="866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 Laser</a:t>
            </a:r>
            <a:endParaRPr sz="900" dirty="0"/>
          </a:p>
        </p:txBody>
      </p:sp>
      <p:sp>
        <p:nvSpPr>
          <p:cNvPr id="31" name="Google Shape;31;p65"/>
          <p:cNvSpPr txBox="1"/>
          <p:nvPr/>
        </p:nvSpPr>
        <p:spPr>
          <a:xfrm>
            <a:off x="8163664" y="2379763"/>
            <a:ext cx="8661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Elettronica </a:t>
            </a:r>
            <a:endParaRPr sz="900" dirty="0"/>
          </a:p>
        </p:txBody>
      </p:sp>
      <p:pic>
        <p:nvPicPr>
          <p:cNvPr id="32" name="Google Shape;32;p65" descr="SW&amp;Control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961" y="2700163"/>
            <a:ext cx="147467" cy="147496"/>
          </a:xfrm>
          <a:custGeom>
            <a:avLst/>
            <a:gdLst/>
            <a:ahLst/>
            <a:cxnLst/>
            <a:rect l="l" t="t" r="r" b="b"/>
            <a:pathLst>
              <a:path w="21591" h="21548" extrusionOk="0">
                <a:moveTo>
                  <a:pt x="10080" y="23"/>
                </a:moveTo>
                <a:cubicBezTo>
                  <a:pt x="9247" y="102"/>
                  <a:pt x="8722" y="179"/>
                  <a:pt x="8273" y="298"/>
                </a:cubicBezTo>
                <a:cubicBezTo>
                  <a:pt x="8151" y="330"/>
                  <a:pt x="7958" y="370"/>
                  <a:pt x="7874" y="390"/>
                </a:cubicBezTo>
                <a:cubicBezTo>
                  <a:pt x="7716" y="427"/>
                  <a:pt x="7039" y="635"/>
                  <a:pt x="6894" y="696"/>
                </a:cubicBezTo>
                <a:cubicBezTo>
                  <a:pt x="6848" y="715"/>
                  <a:pt x="6786" y="768"/>
                  <a:pt x="6741" y="787"/>
                </a:cubicBezTo>
                <a:cubicBezTo>
                  <a:pt x="6695" y="807"/>
                  <a:pt x="6602" y="847"/>
                  <a:pt x="6526" y="879"/>
                </a:cubicBezTo>
                <a:cubicBezTo>
                  <a:pt x="6390" y="937"/>
                  <a:pt x="6021" y="1097"/>
                  <a:pt x="5913" y="1154"/>
                </a:cubicBezTo>
                <a:cubicBezTo>
                  <a:pt x="5883" y="1170"/>
                  <a:pt x="5752" y="1247"/>
                  <a:pt x="5638" y="1307"/>
                </a:cubicBezTo>
                <a:cubicBezTo>
                  <a:pt x="5523" y="1367"/>
                  <a:pt x="5398" y="1432"/>
                  <a:pt x="5362" y="1460"/>
                </a:cubicBezTo>
                <a:cubicBezTo>
                  <a:pt x="5325" y="1488"/>
                  <a:pt x="5284" y="1521"/>
                  <a:pt x="5270" y="1521"/>
                </a:cubicBezTo>
                <a:cubicBezTo>
                  <a:pt x="5198" y="1521"/>
                  <a:pt x="4322" y="2116"/>
                  <a:pt x="3891" y="2469"/>
                </a:cubicBezTo>
                <a:cubicBezTo>
                  <a:pt x="3505" y="2786"/>
                  <a:pt x="2600" y="3685"/>
                  <a:pt x="2420" y="3937"/>
                </a:cubicBezTo>
                <a:cubicBezTo>
                  <a:pt x="2380" y="3993"/>
                  <a:pt x="2253" y="4162"/>
                  <a:pt x="2145" y="4303"/>
                </a:cubicBezTo>
                <a:cubicBezTo>
                  <a:pt x="1951" y="4556"/>
                  <a:pt x="1654" y="5015"/>
                  <a:pt x="1654" y="5037"/>
                </a:cubicBezTo>
                <a:cubicBezTo>
                  <a:pt x="1654" y="5043"/>
                  <a:pt x="1592" y="5124"/>
                  <a:pt x="1532" y="5221"/>
                </a:cubicBezTo>
                <a:cubicBezTo>
                  <a:pt x="1428" y="5388"/>
                  <a:pt x="888" y="6438"/>
                  <a:pt x="888" y="6474"/>
                </a:cubicBezTo>
                <a:cubicBezTo>
                  <a:pt x="888" y="6484"/>
                  <a:pt x="864" y="6547"/>
                  <a:pt x="827" y="6627"/>
                </a:cubicBezTo>
                <a:cubicBezTo>
                  <a:pt x="729" y="6842"/>
                  <a:pt x="613" y="7157"/>
                  <a:pt x="551" y="7361"/>
                </a:cubicBezTo>
                <a:cubicBezTo>
                  <a:pt x="522" y="7460"/>
                  <a:pt x="480" y="7583"/>
                  <a:pt x="459" y="7636"/>
                </a:cubicBezTo>
                <a:cubicBezTo>
                  <a:pt x="439" y="7689"/>
                  <a:pt x="401" y="7836"/>
                  <a:pt x="368" y="7972"/>
                </a:cubicBezTo>
                <a:cubicBezTo>
                  <a:pt x="334" y="8109"/>
                  <a:pt x="298" y="8279"/>
                  <a:pt x="276" y="8370"/>
                </a:cubicBezTo>
                <a:cubicBezTo>
                  <a:pt x="228" y="8563"/>
                  <a:pt x="174" y="8914"/>
                  <a:pt x="122" y="9287"/>
                </a:cubicBezTo>
                <a:cubicBezTo>
                  <a:pt x="102" y="9433"/>
                  <a:pt x="70" y="9563"/>
                  <a:pt x="61" y="9593"/>
                </a:cubicBezTo>
                <a:cubicBezTo>
                  <a:pt x="48" y="9640"/>
                  <a:pt x="-1" y="10447"/>
                  <a:pt x="0" y="10632"/>
                </a:cubicBezTo>
                <a:cubicBezTo>
                  <a:pt x="1" y="10905"/>
                  <a:pt x="50" y="11930"/>
                  <a:pt x="61" y="11947"/>
                </a:cubicBezTo>
                <a:cubicBezTo>
                  <a:pt x="69" y="11959"/>
                  <a:pt x="101" y="12097"/>
                  <a:pt x="122" y="12253"/>
                </a:cubicBezTo>
                <a:cubicBezTo>
                  <a:pt x="173" y="12621"/>
                  <a:pt x="220" y="12959"/>
                  <a:pt x="276" y="13201"/>
                </a:cubicBezTo>
                <a:cubicBezTo>
                  <a:pt x="300" y="13307"/>
                  <a:pt x="323" y="13442"/>
                  <a:pt x="337" y="13507"/>
                </a:cubicBezTo>
                <a:cubicBezTo>
                  <a:pt x="351" y="13571"/>
                  <a:pt x="383" y="13661"/>
                  <a:pt x="398" y="13690"/>
                </a:cubicBezTo>
                <a:cubicBezTo>
                  <a:pt x="414" y="13719"/>
                  <a:pt x="429" y="13776"/>
                  <a:pt x="429" y="13812"/>
                </a:cubicBezTo>
                <a:cubicBezTo>
                  <a:pt x="429" y="13848"/>
                  <a:pt x="445" y="13890"/>
                  <a:pt x="459" y="13904"/>
                </a:cubicBezTo>
                <a:cubicBezTo>
                  <a:pt x="474" y="13918"/>
                  <a:pt x="475" y="13965"/>
                  <a:pt x="490" y="14026"/>
                </a:cubicBezTo>
                <a:cubicBezTo>
                  <a:pt x="521" y="14149"/>
                  <a:pt x="651" y="14539"/>
                  <a:pt x="705" y="14668"/>
                </a:cubicBezTo>
                <a:cubicBezTo>
                  <a:pt x="724" y="14714"/>
                  <a:pt x="770" y="14814"/>
                  <a:pt x="796" y="14882"/>
                </a:cubicBezTo>
                <a:cubicBezTo>
                  <a:pt x="851" y="15024"/>
                  <a:pt x="1058" y="15440"/>
                  <a:pt x="1164" y="15647"/>
                </a:cubicBezTo>
                <a:cubicBezTo>
                  <a:pt x="1626" y="16547"/>
                  <a:pt x="2243" y="17419"/>
                  <a:pt x="2880" y="18093"/>
                </a:cubicBezTo>
                <a:cubicBezTo>
                  <a:pt x="3017" y="18237"/>
                  <a:pt x="3115" y="18387"/>
                  <a:pt x="3125" y="18399"/>
                </a:cubicBezTo>
                <a:cubicBezTo>
                  <a:pt x="3184" y="18467"/>
                  <a:pt x="3837" y="19044"/>
                  <a:pt x="3952" y="19132"/>
                </a:cubicBezTo>
                <a:cubicBezTo>
                  <a:pt x="4347" y="19435"/>
                  <a:pt x="4546" y="19585"/>
                  <a:pt x="4780" y="19744"/>
                </a:cubicBezTo>
                <a:cubicBezTo>
                  <a:pt x="4921" y="19840"/>
                  <a:pt x="5046" y="19897"/>
                  <a:pt x="5055" y="19897"/>
                </a:cubicBezTo>
                <a:cubicBezTo>
                  <a:pt x="5065" y="19897"/>
                  <a:pt x="5097" y="19920"/>
                  <a:pt x="5147" y="19958"/>
                </a:cubicBezTo>
                <a:cubicBezTo>
                  <a:pt x="5197" y="19996"/>
                  <a:pt x="5260" y="20050"/>
                  <a:pt x="5270" y="20050"/>
                </a:cubicBezTo>
                <a:cubicBezTo>
                  <a:pt x="5280" y="20050"/>
                  <a:pt x="5316" y="20078"/>
                  <a:pt x="5362" y="20111"/>
                </a:cubicBezTo>
                <a:cubicBezTo>
                  <a:pt x="5407" y="20143"/>
                  <a:pt x="5567" y="20198"/>
                  <a:pt x="5699" y="20264"/>
                </a:cubicBezTo>
                <a:cubicBezTo>
                  <a:pt x="5831" y="20329"/>
                  <a:pt x="5983" y="20418"/>
                  <a:pt x="6036" y="20447"/>
                </a:cubicBezTo>
                <a:cubicBezTo>
                  <a:pt x="6156" y="20513"/>
                  <a:pt x="6684" y="20753"/>
                  <a:pt x="6710" y="20753"/>
                </a:cubicBezTo>
                <a:cubicBezTo>
                  <a:pt x="6720" y="20753"/>
                  <a:pt x="6784" y="20779"/>
                  <a:pt x="6863" y="20814"/>
                </a:cubicBezTo>
                <a:cubicBezTo>
                  <a:pt x="6942" y="20849"/>
                  <a:pt x="7170" y="20939"/>
                  <a:pt x="7353" y="20997"/>
                </a:cubicBezTo>
                <a:cubicBezTo>
                  <a:pt x="7536" y="21055"/>
                  <a:pt x="7691" y="21107"/>
                  <a:pt x="7721" y="21120"/>
                </a:cubicBezTo>
                <a:cubicBezTo>
                  <a:pt x="7812" y="21158"/>
                  <a:pt x="8429" y="21313"/>
                  <a:pt x="8579" y="21334"/>
                </a:cubicBezTo>
                <a:cubicBezTo>
                  <a:pt x="8655" y="21344"/>
                  <a:pt x="8748" y="21351"/>
                  <a:pt x="8794" y="21364"/>
                </a:cubicBezTo>
                <a:cubicBezTo>
                  <a:pt x="9004" y="21424"/>
                  <a:pt x="9439" y="21503"/>
                  <a:pt x="9988" y="21548"/>
                </a:cubicBezTo>
                <a:lnTo>
                  <a:pt x="10754" y="21548"/>
                </a:lnTo>
                <a:cubicBezTo>
                  <a:pt x="11449" y="21551"/>
                  <a:pt x="11951" y="21533"/>
                  <a:pt x="12593" y="21425"/>
                </a:cubicBezTo>
                <a:cubicBezTo>
                  <a:pt x="12730" y="21402"/>
                  <a:pt x="12915" y="21350"/>
                  <a:pt x="13022" y="21334"/>
                </a:cubicBezTo>
                <a:cubicBezTo>
                  <a:pt x="13129" y="21317"/>
                  <a:pt x="13244" y="21316"/>
                  <a:pt x="13267" y="21303"/>
                </a:cubicBezTo>
                <a:cubicBezTo>
                  <a:pt x="13290" y="21291"/>
                  <a:pt x="13352" y="21252"/>
                  <a:pt x="13420" y="21242"/>
                </a:cubicBezTo>
                <a:cubicBezTo>
                  <a:pt x="13488" y="21232"/>
                  <a:pt x="13574" y="21224"/>
                  <a:pt x="13604" y="21211"/>
                </a:cubicBezTo>
                <a:cubicBezTo>
                  <a:pt x="13688" y="21176"/>
                  <a:pt x="13935" y="21089"/>
                  <a:pt x="13972" y="21089"/>
                </a:cubicBezTo>
                <a:cubicBezTo>
                  <a:pt x="13989" y="21089"/>
                  <a:pt x="14046" y="21079"/>
                  <a:pt x="14094" y="21059"/>
                </a:cubicBezTo>
                <a:cubicBezTo>
                  <a:pt x="14142" y="21038"/>
                  <a:pt x="14279" y="20995"/>
                  <a:pt x="14370" y="20967"/>
                </a:cubicBezTo>
                <a:cubicBezTo>
                  <a:pt x="14680" y="20871"/>
                  <a:pt x="15484" y="20521"/>
                  <a:pt x="15718" y="20386"/>
                </a:cubicBezTo>
                <a:cubicBezTo>
                  <a:pt x="15741" y="20373"/>
                  <a:pt x="15846" y="20323"/>
                  <a:pt x="15963" y="20264"/>
                </a:cubicBezTo>
                <a:cubicBezTo>
                  <a:pt x="16081" y="20204"/>
                  <a:pt x="16194" y="20143"/>
                  <a:pt x="16239" y="20111"/>
                </a:cubicBezTo>
                <a:cubicBezTo>
                  <a:pt x="16284" y="20079"/>
                  <a:pt x="16353" y="20050"/>
                  <a:pt x="16362" y="20050"/>
                </a:cubicBezTo>
                <a:cubicBezTo>
                  <a:pt x="16370" y="20050"/>
                  <a:pt x="16419" y="20001"/>
                  <a:pt x="16484" y="19958"/>
                </a:cubicBezTo>
                <a:cubicBezTo>
                  <a:pt x="16549" y="19914"/>
                  <a:pt x="16715" y="19803"/>
                  <a:pt x="16852" y="19713"/>
                </a:cubicBezTo>
                <a:cubicBezTo>
                  <a:pt x="16989" y="19624"/>
                  <a:pt x="17157" y="19518"/>
                  <a:pt x="17220" y="19469"/>
                </a:cubicBezTo>
                <a:cubicBezTo>
                  <a:pt x="17282" y="19419"/>
                  <a:pt x="17356" y="19350"/>
                  <a:pt x="17403" y="19316"/>
                </a:cubicBezTo>
                <a:cubicBezTo>
                  <a:pt x="17948" y="18922"/>
                  <a:pt x="18749" y="18162"/>
                  <a:pt x="19272" y="17512"/>
                </a:cubicBezTo>
                <a:cubicBezTo>
                  <a:pt x="19674" y="17012"/>
                  <a:pt x="20293" y="16043"/>
                  <a:pt x="20467" y="15647"/>
                </a:cubicBezTo>
                <a:cubicBezTo>
                  <a:pt x="20491" y="15594"/>
                  <a:pt x="20579" y="15432"/>
                  <a:pt x="20651" y="15280"/>
                </a:cubicBezTo>
                <a:cubicBezTo>
                  <a:pt x="20787" y="14995"/>
                  <a:pt x="20822" y="14892"/>
                  <a:pt x="20927" y="14607"/>
                </a:cubicBezTo>
                <a:cubicBezTo>
                  <a:pt x="20961" y="14516"/>
                  <a:pt x="20975" y="14420"/>
                  <a:pt x="20988" y="14393"/>
                </a:cubicBezTo>
                <a:cubicBezTo>
                  <a:pt x="21002" y="14367"/>
                  <a:pt x="21019" y="14326"/>
                  <a:pt x="21019" y="14301"/>
                </a:cubicBezTo>
                <a:cubicBezTo>
                  <a:pt x="21019" y="14277"/>
                  <a:pt x="21060" y="14227"/>
                  <a:pt x="21080" y="14179"/>
                </a:cubicBezTo>
                <a:cubicBezTo>
                  <a:pt x="21157" y="14000"/>
                  <a:pt x="21330" y="13357"/>
                  <a:pt x="21356" y="13170"/>
                </a:cubicBezTo>
                <a:cubicBezTo>
                  <a:pt x="21363" y="13117"/>
                  <a:pt x="21373" y="13048"/>
                  <a:pt x="21387" y="13017"/>
                </a:cubicBezTo>
                <a:cubicBezTo>
                  <a:pt x="21411" y="12961"/>
                  <a:pt x="21439" y="12762"/>
                  <a:pt x="21509" y="12222"/>
                </a:cubicBezTo>
                <a:cubicBezTo>
                  <a:pt x="21530" y="12059"/>
                  <a:pt x="21560" y="11933"/>
                  <a:pt x="21570" y="11917"/>
                </a:cubicBezTo>
                <a:cubicBezTo>
                  <a:pt x="21599" y="11870"/>
                  <a:pt x="21597" y="10183"/>
                  <a:pt x="21570" y="9868"/>
                </a:cubicBezTo>
                <a:cubicBezTo>
                  <a:pt x="21558" y="9716"/>
                  <a:pt x="21532" y="9462"/>
                  <a:pt x="21509" y="9287"/>
                </a:cubicBezTo>
                <a:cubicBezTo>
                  <a:pt x="21471" y="8990"/>
                  <a:pt x="21466" y="8869"/>
                  <a:pt x="21356" y="8370"/>
                </a:cubicBezTo>
                <a:cubicBezTo>
                  <a:pt x="21332" y="8263"/>
                  <a:pt x="21280" y="8117"/>
                  <a:pt x="21264" y="8034"/>
                </a:cubicBezTo>
                <a:cubicBezTo>
                  <a:pt x="21248" y="7950"/>
                  <a:pt x="21246" y="7850"/>
                  <a:pt x="21233" y="7820"/>
                </a:cubicBezTo>
                <a:cubicBezTo>
                  <a:pt x="21202" y="7743"/>
                  <a:pt x="21148" y="7604"/>
                  <a:pt x="21080" y="7392"/>
                </a:cubicBezTo>
                <a:cubicBezTo>
                  <a:pt x="21049" y="7293"/>
                  <a:pt x="20999" y="7208"/>
                  <a:pt x="20988" y="7178"/>
                </a:cubicBezTo>
                <a:cubicBezTo>
                  <a:pt x="20891" y="6912"/>
                  <a:pt x="20831" y="6752"/>
                  <a:pt x="20774" y="6627"/>
                </a:cubicBezTo>
                <a:cubicBezTo>
                  <a:pt x="20737" y="6547"/>
                  <a:pt x="20712" y="6484"/>
                  <a:pt x="20712" y="6474"/>
                </a:cubicBezTo>
                <a:cubicBezTo>
                  <a:pt x="20712" y="6458"/>
                  <a:pt x="20579" y="6138"/>
                  <a:pt x="20529" y="6046"/>
                </a:cubicBezTo>
                <a:cubicBezTo>
                  <a:pt x="20516" y="6023"/>
                  <a:pt x="20425" y="5870"/>
                  <a:pt x="20345" y="5710"/>
                </a:cubicBezTo>
                <a:cubicBezTo>
                  <a:pt x="20265" y="5550"/>
                  <a:pt x="20192" y="5389"/>
                  <a:pt x="20161" y="5343"/>
                </a:cubicBezTo>
                <a:cubicBezTo>
                  <a:pt x="20130" y="5297"/>
                  <a:pt x="20088" y="5221"/>
                  <a:pt x="20069" y="5190"/>
                </a:cubicBezTo>
                <a:cubicBezTo>
                  <a:pt x="20051" y="5160"/>
                  <a:pt x="19997" y="5088"/>
                  <a:pt x="19946" y="5007"/>
                </a:cubicBezTo>
                <a:cubicBezTo>
                  <a:pt x="19896" y="4926"/>
                  <a:pt x="19839" y="4818"/>
                  <a:pt x="19824" y="4793"/>
                </a:cubicBezTo>
                <a:cubicBezTo>
                  <a:pt x="19766" y="4696"/>
                  <a:pt x="19601" y="4480"/>
                  <a:pt x="19487" y="4334"/>
                </a:cubicBezTo>
                <a:cubicBezTo>
                  <a:pt x="19421" y="4250"/>
                  <a:pt x="19330" y="4133"/>
                  <a:pt x="19272" y="4059"/>
                </a:cubicBezTo>
                <a:cubicBezTo>
                  <a:pt x="19215" y="3985"/>
                  <a:pt x="19131" y="3884"/>
                  <a:pt x="19089" y="3845"/>
                </a:cubicBezTo>
                <a:cubicBezTo>
                  <a:pt x="19047" y="3806"/>
                  <a:pt x="18997" y="3771"/>
                  <a:pt x="18997" y="3753"/>
                </a:cubicBezTo>
                <a:cubicBezTo>
                  <a:pt x="18997" y="3709"/>
                  <a:pt x="17994" y="2675"/>
                  <a:pt x="17740" y="2469"/>
                </a:cubicBezTo>
                <a:cubicBezTo>
                  <a:pt x="17409" y="2200"/>
                  <a:pt x="17119" y="2023"/>
                  <a:pt x="16821" y="1827"/>
                </a:cubicBezTo>
                <a:cubicBezTo>
                  <a:pt x="16356" y="1521"/>
                  <a:pt x="16373" y="1520"/>
                  <a:pt x="16086" y="1368"/>
                </a:cubicBezTo>
                <a:cubicBezTo>
                  <a:pt x="15979" y="1312"/>
                  <a:pt x="15887" y="1258"/>
                  <a:pt x="15871" y="1246"/>
                </a:cubicBezTo>
                <a:cubicBezTo>
                  <a:pt x="15822" y="1207"/>
                  <a:pt x="15498" y="1032"/>
                  <a:pt x="15473" y="1032"/>
                </a:cubicBezTo>
                <a:cubicBezTo>
                  <a:pt x="15460" y="1032"/>
                  <a:pt x="15363" y="1003"/>
                  <a:pt x="15228" y="940"/>
                </a:cubicBezTo>
                <a:cubicBezTo>
                  <a:pt x="14933" y="804"/>
                  <a:pt x="14824" y="751"/>
                  <a:pt x="14676" y="696"/>
                </a:cubicBezTo>
                <a:cubicBezTo>
                  <a:pt x="14446" y="609"/>
                  <a:pt x="13820" y="409"/>
                  <a:pt x="13727" y="390"/>
                </a:cubicBezTo>
                <a:cubicBezTo>
                  <a:pt x="13673" y="379"/>
                  <a:pt x="13619" y="369"/>
                  <a:pt x="13604" y="359"/>
                </a:cubicBezTo>
                <a:cubicBezTo>
                  <a:pt x="13589" y="350"/>
                  <a:pt x="13512" y="316"/>
                  <a:pt x="13420" y="298"/>
                </a:cubicBezTo>
                <a:cubicBezTo>
                  <a:pt x="13329" y="280"/>
                  <a:pt x="13167" y="262"/>
                  <a:pt x="13052" y="237"/>
                </a:cubicBezTo>
                <a:cubicBezTo>
                  <a:pt x="12201" y="52"/>
                  <a:pt x="10843" y="-49"/>
                  <a:pt x="10080" y="2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" name="Google Shape;33;p65"/>
          <p:cNvSpPr txBox="1"/>
          <p:nvPr/>
        </p:nvSpPr>
        <p:spPr>
          <a:xfrm>
            <a:off x="8115264" y="2641231"/>
            <a:ext cx="8661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 &amp; Controlli </a:t>
            </a:r>
            <a:endParaRPr sz="900" dirty="0"/>
          </a:p>
        </p:txBody>
      </p:sp>
      <p:pic>
        <p:nvPicPr>
          <p:cNvPr id="34" name="Google Shape;34;p65" descr="Electronics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672" y="2396515"/>
            <a:ext cx="141916" cy="141699"/>
          </a:xfrm>
          <a:custGeom>
            <a:avLst/>
            <a:gdLst/>
            <a:ahLst/>
            <a:cxnLst/>
            <a:rect l="l" t="t" r="r" b="b"/>
            <a:pathLst>
              <a:path w="21576" h="21584" extrusionOk="0">
                <a:moveTo>
                  <a:pt x="2643" y="1"/>
                </a:moveTo>
                <a:lnTo>
                  <a:pt x="2388" y="65"/>
                </a:lnTo>
                <a:cubicBezTo>
                  <a:pt x="1389" y="319"/>
                  <a:pt x="641" y="959"/>
                  <a:pt x="256" y="1882"/>
                </a:cubicBezTo>
                <a:cubicBezTo>
                  <a:pt x="207" y="2000"/>
                  <a:pt x="122" y="2169"/>
                  <a:pt x="97" y="2264"/>
                </a:cubicBezTo>
                <a:cubicBezTo>
                  <a:pt x="-19" y="2717"/>
                  <a:pt x="2" y="2288"/>
                  <a:pt x="2" y="10775"/>
                </a:cubicBezTo>
                <a:cubicBezTo>
                  <a:pt x="2" y="16329"/>
                  <a:pt x="16" y="18707"/>
                  <a:pt x="34" y="18840"/>
                </a:cubicBezTo>
                <a:cubicBezTo>
                  <a:pt x="99" y="19345"/>
                  <a:pt x="267" y="19834"/>
                  <a:pt x="543" y="20243"/>
                </a:cubicBezTo>
                <a:cubicBezTo>
                  <a:pt x="1045" y="20988"/>
                  <a:pt x="1829" y="21459"/>
                  <a:pt x="2770" y="21582"/>
                </a:cubicBezTo>
                <a:lnTo>
                  <a:pt x="10789" y="21582"/>
                </a:lnTo>
                <a:cubicBezTo>
                  <a:pt x="18582" y="21585"/>
                  <a:pt x="18748" y="21593"/>
                  <a:pt x="18998" y="21550"/>
                </a:cubicBezTo>
                <a:cubicBezTo>
                  <a:pt x="19228" y="21510"/>
                  <a:pt x="19450" y="21444"/>
                  <a:pt x="19571" y="21391"/>
                </a:cubicBezTo>
                <a:cubicBezTo>
                  <a:pt x="20114" y="21148"/>
                  <a:pt x="20326" y="21017"/>
                  <a:pt x="20653" y="20689"/>
                </a:cubicBezTo>
                <a:cubicBezTo>
                  <a:pt x="21154" y="20185"/>
                  <a:pt x="21456" y="19567"/>
                  <a:pt x="21544" y="18872"/>
                </a:cubicBezTo>
                <a:cubicBezTo>
                  <a:pt x="21563" y="18723"/>
                  <a:pt x="21581" y="16571"/>
                  <a:pt x="21575" y="10648"/>
                </a:cubicBezTo>
                <a:cubicBezTo>
                  <a:pt x="21568" y="3025"/>
                  <a:pt x="21550" y="2616"/>
                  <a:pt x="21512" y="2455"/>
                </a:cubicBezTo>
                <a:cubicBezTo>
                  <a:pt x="21358" y="1809"/>
                  <a:pt x="21061" y="1288"/>
                  <a:pt x="20621" y="862"/>
                </a:cubicBezTo>
                <a:cubicBezTo>
                  <a:pt x="20190" y="444"/>
                  <a:pt x="19738" y="191"/>
                  <a:pt x="19094" y="33"/>
                </a:cubicBezTo>
                <a:cubicBezTo>
                  <a:pt x="18932" y="-7"/>
                  <a:pt x="18618" y="1"/>
                  <a:pt x="10789" y="1"/>
                </a:cubicBezTo>
                <a:lnTo>
                  <a:pt x="2643" y="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Google Shape;35;p65"/>
          <p:cNvSpPr/>
          <p:nvPr/>
        </p:nvSpPr>
        <p:spPr>
          <a:xfrm>
            <a:off x="7802960" y="2940822"/>
            <a:ext cx="196668" cy="176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26" y="0"/>
                </a:moveTo>
                <a:lnTo>
                  <a:pt x="16276" y="1451"/>
                </a:lnTo>
                <a:lnTo>
                  <a:pt x="18550" y="4798"/>
                </a:lnTo>
                <a:lnTo>
                  <a:pt x="21600" y="3348"/>
                </a:lnTo>
                <a:lnTo>
                  <a:pt x="19326" y="0"/>
                </a:lnTo>
                <a:close/>
                <a:moveTo>
                  <a:pt x="15925" y="2086"/>
                </a:moveTo>
                <a:lnTo>
                  <a:pt x="2336" y="8535"/>
                </a:lnTo>
                <a:lnTo>
                  <a:pt x="2887" y="9345"/>
                </a:lnTo>
                <a:lnTo>
                  <a:pt x="1596" y="9345"/>
                </a:lnTo>
                <a:lnTo>
                  <a:pt x="1001" y="8453"/>
                </a:lnTo>
                <a:lnTo>
                  <a:pt x="0" y="8929"/>
                </a:lnTo>
                <a:lnTo>
                  <a:pt x="978" y="10383"/>
                </a:lnTo>
                <a:lnTo>
                  <a:pt x="3593" y="10383"/>
                </a:lnTo>
                <a:lnTo>
                  <a:pt x="4111" y="11144"/>
                </a:lnTo>
                <a:lnTo>
                  <a:pt x="9812" y="8436"/>
                </a:lnTo>
                <a:lnTo>
                  <a:pt x="9812" y="10059"/>
                </a:lnTo>
                <a:lnTo>
                  <a:pt x="13335" y="10059"/>
                </a:lnTo>
                <a:lnTo>
                  <a:pt x="13335" y="6762"/>
                </a:lnTo>
                <a:lnTo>
                  <a:pt x="17700" y="4696"/>
                </a:lnTo>
                <a:lnTo>
                  <a:pt x="15925" y="2086"/>
                </a:lnTo>
                <a:close/>
                <a:moveTo>
                  <a:pt x="7753" y="10636"/>
                </a:moveTo>
                <a:lnTo>
                  <a:pt x="7753" y="11932"/>
                </a:lnTo>
                <a:lnTo>
                  <a:pt x="8695" y="11932"/>
                </a:lnTo>
                <a:lnTo>
                  <a:pt x="3938" y="21600"/>
                </a:lnTo>
                <a:lnTo>
                  <a:pt x="4852" y="21600"/>
                </a:lnTo>
                <a:lnTo>
                  <a:pt x="10589" y="11932"/>
                </a:lnTo>
                <a:lnTo>
                  <a:pt x="10591" y="11932"/>
                </a:lnTo>
                <a:lnTo>
                  <a:pt x="10997" y="21600"/>
                </a:lnTo>
                <a:lnTo>
                  <a:pt x="11911" y="21600"/>
                </a:lnTo>
                <a:lnTo>
                  <a:pt x="12483" y="11983"/>
                </a:lnTo>
                <a:lnTo>
                  <a:pt x="18189" y="21600"/>
                </a:lnTo>
                <a:lnTo>
                  <a:pt x="19105" y="21600"/>
                </a:lnTo>
                <a:lnTo>
                  <a:pt x="14348" y="11932"/>
                </a:lnTo>
                <a:lnTo>
                  <a:pt x="15183" y="11932"/>
                </a:lnTo>
                <a:lnTo>
                  <a:pt x="15183" y="10636"/>
                </a:lnTo>
                <a:lnTo>
                  <a:pt x="7753" y="10636"/>
                </a:lnTo>
                <a:close/>
              </a:path>
            </a:pathLst>
          </a:custGeom>
          <a:solidFill>
            <a:srgbClr val="EF700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65"/>
          <p:cNvSpPr txBox="1"/>
          <p:nvPr/>
        </p:nvSpPr>
        <p:spPr>
          <a:xfrm>
            <a:off x="8115264" y="2896295"/>
            <a:ext cx="866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 Terra</a:t>
            </a:r>
            <a:endParaRPr sz="900" dirty="0"/>
          </a:p>
        </p:txBody>
      </p:sp>
      <p:grpSp>
        <p:nvGrpSpPr>
          <p:cNvPr id="37" name="Google Shape;37;p65"/>
          <p:cNvGrpSpPr/>
          <p:nvPr/>
        </p:nvGrpSpPr>
        <p:grpSpPr>
          <a:xfrm>
            <a:off x="7795842" y="3273737"/>
            <a:ext cx="210764" cy="161771"/>
            <a:chOff x="-7" y="0"/>
            <a:chExt cx="299764" cy="306791"/>
          </a:xfrm>
        </p:grpSpPr>
        <p:sp>
          <p:nvSpPr>
            <p:cNvPr id="38" name="Google Shape;38;p65"/>
            <p:cNvSpPr/>
            <p:nvPr/>
          </p:nvSpPr>
          <p:spPr>
            <a:xfrm>
              <a:off x="29834" y="93923"/>
              <a:ext cx="240237" cy="206491"/>
            </a:xfrm>
            <a:prstGeom prst="rect">
              <a:avLst/>
            </a:prstGeom>
            <a:solidFill>
              <a:srgbClr val="60D937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65"/>
            <p:cNvSpPr/>
            <p:nvPr/>
          </p:nvSpPr>
          <p:spPr>
            <a:xfrm>
              <a:off x="12559" y="5445"/>
              <a:ext cx="274787" cy="81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AB01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0" name="Google Shape;40;p65" descr="ScienceDataCenter.jp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" y="0"/>
              <a:ext cx="299764" cy="306791"/>
            </a:xfrm>
            <a:custGeom>
              <a:avLst/>
              <a:gdLst/>
              <a:ahLst/>
              <a:cxnLst/>
              <a:rect l="l" t="t" r="r" b="b"/>
              <a:pathLst>
                <a:path w="21547" h="21519" extrusionOk="0">
                  <a:moveTo>
                    <a:pt x="10841" y="0"/>
                  </a:moveTo>
                  <a:lnTo>
                    <a:pt x="10727" y="28"/>
                  </a:lnTo>
                  <a:cubicBezTo>
                    <a:pt x="10613" y="40"/>
                    <a:pt x="9799" y="502"/>
                    <a:pt x="5335" y="3118"/>
                  </a:cubicBezTo>
                  <a:cubicBezTo>
                    <a:pt x="2444" y="4812"/>
                    <a:pt x="49" y="6209"/>
                    <a:pt x="29" y="6236"/>
                  </a:cubicBezTo>
                  <a:cubicBezTo>
                    <a:pt x="-29" y="6313"/>
                    <a:pt x="5" y="6420"/>
                    <a:pt x="86" y="6514"/>
                  </a:cubicBezTo>
                  <a:lnTo>
                    <a:pt x="143" y="6625"/>
                  </a:lnTo>
                  <a:lnTo>
                    <a:pt x="885" y="6625"/>
                  </a:lnTo>
                  <a:lnTo>
                    <a:pt x="1627" y="6625"/>
                  </a:lnTo>
                  <a:lnTo>
                    <a:pt x="1655" y="14002"/>
                  </a:lnTo>
                  <a:cubicBezTo>
                    <a:pt x="1670" y="21600"/>
                    <a:pt x="1659" y="21447"/>
                    <a:pt x="1769" y="21491"/>
                  </a:cubicBezTo>
                  <a:cubicBezTo>
                    <a:pt x="1789" y="21498"/>
                    <a:pt x="5853" y="21517"/>
                    <a:pt x="10784" y="21518"/>
                  </a:cubicBezTo>
                  <a:cubicBezTo>
                    <a:pt x="19569" y="21521"/>
                    <a:pt x="19731" y="21516"/>
                    <a:pt x="19798" y="21463"/>
                  </a:cubicBezTo>
                  <a:lnTo>
                    <a:pt x="19884" y="21407"/>
                  </a:lnTo>
                  <a:lnTo>
                    <a:pt x="19884" y="14002"/>
                  </a:lnTo>
                  <a:lnTo>
                    <a:pt x="19912" y="6597"/>
                  </a:lnTo>
                  <a:lnTo>
                    <a:pt x="20683" y="6597"/>
                  </a:lnTo>
                  <a:cubicBezTo>
                    <a:pt x="21406" y="6584"/>
                    <a:pt x="21424" y="6570"/>
                    <a:pt x="21481" y="6514"/>
                  </a:cubicBezTo>
                  <a:cubicBezTo>
                    <a:pt x="21552" y="6445"/>
                    <a:pt x="21571" y="6271"/>
                    <a:pt x="21510" y="6236"/>
                  </a:cubicBezTo>
                  <a:cubicBezTo>
                    <a:pt x="21487" y="6223"/>
                    <a:pt x="19097" y="4827"/>
                    <a:pt x="16175" y="3118"/>
                  </a:cubicBezTo>
                  <a:lnTo>
                    <a:pt x="10841" y="0"/>
                  </a:lnTo>
                  <a:close/>
                  <a:moveTo>
                    <a:pt x="10755" y="529"/>
                  </a:moveTo>
                  <a:cubicBezTo>
                    <a:pt x="10773" y="529"/>
                    <a:pt x="11324" y="842"/>
                    <a:pt x="11982" y="1225"/>
                  </a:cubicBezTo>
                  <a:cubicBezTo>
                    <a:pt x="17827" y="4627"/>
                    <a:pt x="20252" y="6045"/>
                    <a:pt x="20255" y="6069"/>
                  </a:cubicBezTo>
                  <a:cubicBezTo>
                    <a:pt x="20259" y="6105"/>
                    <a:pt x="1250" y="6105"/>
                    <a:pt x="1227" y="6069"/>
                  </a:cubicBezTo>
                  <a:cubicBezTo>
                    <a:pt x="1218" y="6054"/>
                    <a:pt x="1261" y="6016"/>
                    <a:pt x="1313" y="5985"/>
                  </a:cubicBezTo>
                  <a:cubicBezTo>
                    <a:pt x="1365" y="5955"/>
                    <a:pt x="2180" y="5485"/>
                    <a:pt x="3138" y="4927"/>
                  </a:cubicBezTo>
                  <a:cubicBezTo>
                    <a:pt x="4097" y="4369"/>
                    <a:pt x="5384" y="3611"/>
                    <a:pt x="5991" y="3257"/>
                  </a:cubicBezTo>
                  <a:cubicBezTo>
                    <a:pt x="6598" y="2903"/>
                    <a:pt x="7451" y="2418"/>
                    <a:pt x="7874" y="2171"/>
                  </a:cubicBezTo>
                  <a:cubicBezTo>
                    <a:pt x="8297" y="1925"/>
                    <a:pt x="9101" y="1447"/>
                    <a:pt x="9671" y="1114"/>
                  </a:cubicBezTo>
                  <a:cubicBezTo>
                    <a:pt x="10241" y="780"/>
                    <a:pt x="10737" y="529"/>
                    <a:pt x="10755" y="529"/>
                  </a:cubicBezTo>
                  <a:close/>
                  <a:moveTo>
                    <a:pt x="10755" y="2255"/>
                  </a:moveTo>
                  <a:cubicBezTo>
                    <a:pt x="10020" y="2255"/>
                    <a:pt x="9326" y="2714"/>
                    <a:pt x="9129" y="3452"/>
                  </a:cubicBezTo>
                  <a:cubicBezTo>
                    <a:pt x="9073" y="3662"/>
                    <a:pt x="9074" y="4085"/>
                    <a:pt x="9129" y="4287"/>
                  </a:cubicBezTo>
                  <a:cubicBezTo>
                    <a:pt x="9293" y="4887"/>
                    <a:pt x="9809" y="5353"/>
                    <a:pt x="10441" y="5484"/>
                  </a:cubicBezTo>
                  <a:cubicBezTo>
                    <a:pt x="10634" y="5524"/>
                    <a:pt x="11052" y="5495"/>
                    <a:pt x="11269" y="5428"/>
                  </a:cubicBezTo>
                  <a:cubicBezTo>
                    <a:pt x="11652" y="5311"/>
                    <a:pt x="12024" y="5023"/>
                    <a:pt x="12210" y="4677"/>
                  </a:cubicBezTo>
                  <a:cubicBezTo>
                    <a:pt x="12365" y="4388"/>
                    <a:pt x="12412" y="4180"/>
                    <a:pt x="12410" y="3869"/>
                  </a:cubicBezTo>
                  <a:cubicBezTo>
                    <a:pt x="12405" y="3237"/>
                    <a:pt x="12060" y="2680"/>
                    <a:pt x="11497" y="2422"/>
                  </a:cubicBezTo>
                  <a:cubicBezTo>
                    <a:pt x="11256" y="2311"/>
                    <a:pt x="11000" y="2255"/>
                    <a:pt x="10755" y="2255"/>
                  </a:cubicBezTo>
                  <a:close/>
                  <a:moveTo>
                    <a:pt x="2169" y="6597"/>
                  </a:moveTo>
                  <a:lnTo>
                    <a:pt x="10755" y="6597"/>
                  </a:lnTo>
                  <a:lnTo>
                    <a:pt x="19370" y="6597"/>
                  </a:lnTo>
                  <a:lnTo>
                    <a:pt x="19370" y="13807"/>
                  </a:lnTo>
                  <a:lnTo>
                    <a:pt x="19370" y="21017"/>
                  </a:lnTo>
                  <a:lnTo>
                    <a:pt x="10755" y="21017"/>
                  </a:lnTo>
                  <a:cubicBezTo>
                    <a:pt x="3898" y="21023"/>
                    <a:pt x="2180" y="21018"/>
                    <a:pt x="2169" y="20989"/>
                  </a:cubicBezTo>
                  <a:cubicBezTo>
                    <a:pt x="2161" y="20970"/>
                    <a:pt x="2164" y="17727"/>
                    <a:pt x="2169" y="13780"/>
                  </a:cubicBezTo>
                  <a:lnTo>
                    <a:pt x="2169" y="6597"/>
                  </a:lnTo>
                  <a:close/>
                  <a:moveTo>
                    <a:pt x="7788" y="7711"/>
                  </a:moveTo>
                  <a:cubicBezTo>
                    <a:pt x="7347" y="7711"/>
                    <a:pt x="6908" y="7732"/>
                    <a:pt x="6647" y="7767"/>
                  </a:cubicBezTo>
                  <a:cubicBezTo>
                    <a:pt x="5054" y="7977"/>
                    <a:pt x="3902" y="8497"/>
                    <a:pt x="3538" y="9214"/>
                  </a:cubicBezTo>
                  <a:lnTo>
                    <a:pt x="3452" y="9437"/>
                  </a:lnTo>
                  <a:lnTo>
                    <a:pt x="3424" y="13752"/>
                  </a:lnTo>
                  <a:cubicBezTo>
                    <a:pt x="3415" y="18487"/>
                    <a:pt x="3419" y="18274"/>
                    <a:pt x="3595" y="18568"/>
                  </a:cubicBezTo>
                  <a:cubicBezTo>
                    <a:pt x="4047" y="19322"/>
                    <a:pt x="5477" y="19876"/>
                    <a:pt x="7218" y="19987"/>
                  </a:cubicBezTo>
                  <a:cubicBezTo>
                    <a:pt x="7563" y="20009"/>
                    <a:pt x="8631" y="19975"/>
                    <a:pt x="8987" y="19932"/>
                  </a:cubicBezTo>
                  <a:cubicBezTo>
                    <a:pt x="10292" y="19772"/>
                    <a:pt x="11254" y="19397"/>
                    <a:pt x="11811" y="18846"/>
                  </a:cubicBezTo>
                  <a:lnTo>
                    <a:pt x="12010" y="18679"/>
                  </a:lnTo>
                  <a:lnTo>
                    <a:pt x="12267" y="18790"/>
                  </a:lnTo>
                  <a:cubicBezTo>
                    <a:pt x="12418" y="18854"/>
                    <a:pt x="12567" y="18902"/>
                    <a:pt x="12581" y="18902"/>
                  </a:cubicBezTo>
                  <a:cubicBezTo>
                    <a:pt x="12640" y="18902"/>
                    <a:pt x="12688" y="19010"/>
                    <a:pt x="12752" y="19319"/>
                  </a:cubicBezTo>
                  <a:cubicBezTo>
                    <a:pt x="12831" y="19698"/>
                    <a:pt x="12848" y="19768"/>
                    <a:pt x="12980" y="19792"/>
                  </a:cubicBezTo>
                  <a:cubicBezTo>
                    <a:pt x="13032" y="19802"/>
                    <a:pt x="13381" y="19797"/>
                    <a:pt x="13750" y="19792"/>
                  </a:cubicBezTo>
                  <a:cubicBezTo>
                    <a:pt x="14346" y="19785"/>
                    <a:pt x="14442" y="19781"/>
                    <a:pt x="14492" y="19737"/>
                  </a:cubicBezTo>
                  <a:cubicBezTo>
                    <a:pt x="14533" y="19701"/>
                    <a:pt x="14558" y="19597"/>
                    <a:pt x="14606" y="19347"/>
                  </a:cubicBezTo>
                  <a:cubicBezTo>
                    <a:pt x="14643" y="19156"/>
                    <a:pt x="14701" y="18978"/>
                    <a:pt x="14720" y="18957"/>
                  </a:cubicBezTo>
                  <a:cubicBezTo>
                    <a:pt x="14740" y="18936"/>
                    <a:pt x="14817" y="18881"/>
                    <a:pt x="14920" y="18846"/>
                  </a:cubicBezTo>
                  <a:cubicBezTo>
                    <a:pt x="15023" y="18811"/>
                    <a:pt x="15195" y="18755"/>
                    <a:pt x="15291" y="18707"/>
                  </a:cubicBezTo>
                  <a:lnTo>
                    <a:pt x="15462" y="18623"/>
                  </a:lnTo>
                  <a:lnTo>
                    <a:pt x="15747" y="18818"/>
                  </a:lnTo>
                  <a:cubicBezTo>
                    <a:pt x="16046" y="19037"/>
                    <a:pt x="16122" y="19096"/>
                    <a:pt x="16232" y="19069"/>
                  </a:cubicBezTo>
                  <a:cubicBezTo>
                    <a:pt x="16268" y="19060"/>
                    <a:pt x="16545" y="18820"/>
                    <a:pt x="16831" y="18540"/>
                  </a:cubicBezTo>
                  <a:cubicBezTo>
                    <a:pt x="17467" y="17918"/>
                    <a:pt x="17452" y="17972"/>
                    <a:pt x="17145" y="17538"/>
                  </a:cubicBezTo>
                  <a:lnTo>
                    <a:pt x="16946" y="17231"/>
                  </a:lnTo>
                  <a:lnTo>
                    <a:pt x="17031" y="17037"/>
                  </a:lnTo>
                  <a:cubicBezTo>
                    <a:pt x="17084" y="16930"/>
                    <a:pt x="17146" y="16760"/>
                    <a:pt x="17174" y="16675"/>
                  </a:cubicBezTo>
                  <a:cubicBezTo>
                    <a:pt x="17202" y="16589"/>
                    <a:pt x="17241" y="16527"/>
                    <a:pt x="17259" y="16508"/>
                  </a:cubicBezTo>
                  <a:cubicBezTo>
                    <a:pt x="17277" y="16489"/>
                    <a:pt x="17461" y="16435"/>
                    <a:pt x="17659" y="16396"/>
                  </a:cubicBezTo>
                  <a:cubicBezTo>
                    <a:pt x="18176" y="16296"/>
                    <a:pt x="18133" y="16351"/>
                    <a:pt x="18144" y="15478"/>
                  </a:cubicBezTo>
                  <a:lnTo>
                    <a:pt x="18144" y="14782"/>
                  </a:lnTo>
                  <a:lnTo>
                    <a:pt x="18058" y="14670"/>
                  </a:lnTo>
                  <a:cubicBezTo>
                    <a:pt x="17967" y="14573"/>
                    <a:pt x="17932" y="14562"/>
                    <a:pt x="17602" y="14503"/>
                  </a:cubicBezTo>
                  <a:cubicBezTo>
                    <a:pt x="17410" y="14469"/>
                    <a:pt x="17230" y="14434"/>
                    <a:pt x="17202" y="14420"/>
                  </a:cubicBezTo>
                  <a:cubicBezTo>
                    <a:pt x="17175" y="14406"/>
                    <a:pt x="17163" y="14347"/>
                    <a:pt x="17145" y="14281"/>
                  </a:cubicBezTo>
                  <a:cubicBezTo>
                    <a:pt x="17127" y="14215"/>
                    <a:pt x="17038" y="14025"/>
                    <a:pt x="16974" y="13891"/>
                  </a:cubicBezTo>
                  <a:lnTo>
                    <a:pt x="16860" y="13668"/>
                  </a:lnTo>
                  <a:lnTo>
                    <a:pt x="17088" y="13362"/>
                  </a:lnTo>
                  <a:cubicBezTo>
                    <a:pt x="17381" y="12946"/>
                    <a:pt x="17360" y="12962"/>
                    <a:pt x="16946" y="12555"/>
                  </a:cubicBezTo>
                  <a:cubicBezTo>
                    <a:pt x="16766" y="12378"/>
                    <a:pt x="16547" y="12135"/>
                    <a:pt x="16432" y="12026"/>
                  </a:cubicBezTo>
                  <a:cubicBezTo>
                    <a:pt x="16153" y="11761"/>
                    <a:pt x="16095" y="11757"/>
                    <a:pt x="15690" y="12026"/>
                  </a:cubicBezTo>
                  <a:lnTo>
                    <a:pt x="15405" y="12221"/>
                  </a:lnTo>
                  <a:lnTo>
                    <a:pt x="15205" y="12137"/>
                  </a:lnTo>
                  <a:cubicBezTo>
                    <a:pt x="15096" y="12084"/>
                    <a:pt x="14922" y="12025"/>
                    <a:pt x="14835" y="11998"/>
                  </a:cubicBezTo>
                  <a:cubicBezTo>
                    <a:pt x="14747" y="11971"/>
                    <a:pt x="14653" y="11932"/>
                    <a:pt x="14635" y="11914"/>
                  </a:cubicBezTo>
                  <a:cubicBezTo>
                    <a:pt x="14600" y="11882"/>
                    <a:pt x="14492" y="11338"/>
                    <a:pt x="14492" y="11219"/>
                  </a:cubicBezTo>
                  <a:cubicBezTo>
                    <a:pt x="14492" y="11182"/>
                    <a:pt x="14466" y="11151"/>
                    <a:pt x="14435" y="11135"/>
                  </a:cubicBezTo>
                  <a:cubicBezTo>
                    <a:pt x="14401" y="11117"/>
                    <a:pt x="14090" y="11107"/>
                    <a:pt x="13636" y="11107"/>
                  </a:cubicBezTo>
                  <a:cubicBezTo>
                    <a:pt x="12974" y="11107"/>
                    <a:pt x="12891" y="11091"/>
                    <a:pt x="12838" y="11135"/>
                  </a:cubicBezTo>
                  <a:cubicBezTo>
                    <a:pt x="12793" y="11172"/>
                    <a:pt x="12752" y="11277"/>
                    <a:pt x="12695" y="11553"/>
                  </a:cubicBezTo>
                  <a:cubicBezTo>
                    <a:pt x="12653" y="11755"/>
                    <a:pt x="12616" y="11936"/>
                    <a:pt x="12609" y="11942"/>
                  </a:cubicBezTo>
                  <a:cubicBezTo>
                    <a:pt x="12572" y="11978"/>
                    <a:pt x="12171" y="12127"/>
                    <a:pt x="12153" y="12109"/>
                  </a:cubicBezTo>
                  <a:cubicBezTo>
                    <a:pt x="12141" y="12098"/>
                    <a:pt x="12129" y="11478"/>
                    <a:pt x="12124" y="10745"/>
                  </a:cubicBezTo>
                  <a:lnTo>
                    <a:pt x="12124" y="9409"/>
                  </a:lnTo>
                  <a:lnTo>
                    <a:pt x="12039" y="9214"/>
                  </a:lnTo>
                  <a:cubicBezTo>
                    <a:pt x="11930" y="8989"/>
                    <a:pt x="11652" y="8686"/>
                    <a:pt x="11383" y="8518"/>
                  </a:cubicBezTo>
                  <a:cubicBezTo>
                    <a:pt x="10772" y="8137"/>
                    <a:pt x="9950" y="7899"/>
                    <a:pt x="8929" y="7767"/>
                  </a:cubicBezTo>
                  <a:cubicBezTo>
                    <a:pt x="8666" y="7732"/>
                    <a:pt x="8230" y="7711"/>
                    <a:pt x="7788" y="7711"/>
                  </a:cubicBezTo>
                  <a:close/>
                  <a:moveTo>
                    <a:pt x="11668" y="10662"/>
                  </a:moveTo>
                  <a:cubicBezTo>
                    <a:pt x="11698" y="10680"/>
                    <a:pt x="11698" y="12119"/>
                    <a:pt x="11668" y="12137"/>
                  </a:cubicBezTo>
                  <a:cubicBezTo>
                    <a:pt x="11655" y="12145"/>
                    <a:pt x="11579" y="12095"/>
                    <a:pt x="11468" y="12026"/>
                  </a:cubicBezTo>
                  <a:cubicBezTo>
                    <a:pt x="11136" y="11819"/>
                    <a:pt x="11116" y="11813"/>
                    <a:pt x="10584" y="12304"/>
                  </a:cubicBezTo>
                  <a:cubicBezTo>
                    <a:pt x="10048" y="12799"/>
                    <a:pt x="9985" y="12869"/>
                    <a:pt x="9985" y="12972"/>
                  </a:cubicBezTo>
                  <a:cubicBezTo>
                    <a:pt x="9985" y="13022"/>
                    <a:pt x="10066" y="13158"/>
                    <a:pt x="10185" y="13334"/>
                  </a:cubicBezTo>
                  <a:cubicBezTo>
                    <a:pt x="10331" y="13553"/>
                    <a:pt x="10355" y="13614"/>
                    <a:pt x="10327" y="13640"/>
                  </a:cubicBezTo>
                  <a:cubicBezTo>
                    <a:pt x="10215" y="13748"/>
                    <a:pt x="9119" y="13982"/>
                    <a:pt x="8444" y="14030"/>
                  </a:cubicBezTo>
                  <a:cubicBezTo>
                    <a:pt x="7361" y="14108"/>
                    <a:pt x="6310" y="13983"/>
                    <a:pt x="5392" y="13696"/>
                  </a:cubicBezTo>
                  <a:cubicBezTo>
                    <a:pt x="4668" y="13470"/>
                    <a:pt x="4105" y="13102"/>
                    <a:pt x="3937" y="12750"/>
                  </a:cubicBezTo>
                  <a:cubicBezTo>
                    <a:pt x="3888" y="12646"/>
                    <a:pt x="3881" y="12549"/>
                    <a:pt x="3880" y="11664"/>
                  </a:cubicBezTo>
                  <a:cubicBezTo>
                    <a:pt x="3880" y="11131"/>
                    <a:pt x="3896" y="10698"/>
                    <a:pt x="3909" y="10690"/>
                  </a:cubicBezTo>
                  <a:cubicBezTo>
                    <a:pt x="3922" y="10682"/>
                    <a:pt x="4001" y="10718"/>
                    <a:pt x="4080" y="10773"/>
                  </a:cubicBezTo>
                  <a:cubicBezTo>
                    <a:pt x="4660" y="11178"/>
                    <a:pt x="5483" y="11459"/>
                    <a:pt x="6590" y="11608"/>
                  </a:cubicBezTo>
                  <a:cubicBezTo>
                    <a:pt x="7116" y="11679"/>
                    <a:pt x="8410" y="11679"/>
                    <a:pt x="8929" y="11608"/>
                  </a:cubicBezTo>
                  <a:cubicBezTo>
                    <a:pt x="9971" y="11465"/>
                    <a:pt x="10866" y="11166"/>
                    <a:pt x="11468" y="10773"/>
                  </a:cubicBezTo>
                  <a:cubicBezTo>
                    <a:pt x="11572" y="10706"/>
                    <a:pt x="11656" y="10654"/>
                    <a:pt x="11668" y="10662"/>
                  </a:cubicBezTo>
                  <a:close/>
                  <a:moveTo>
                    <a:pt x="3880" y="13473"/>
                  </a:moveTo>
                  <a:cubicBezTo>
                    <a:pt x="3911" y="13476"/>
                    <a:pt x="3988" y="13528"/>
                    <a:pt x="4108" y="13613"/>
                  </a:cubicBezTo>
                  <a:cubicBezTo>
                    <a:pt x="4530" y="13908"/>
                    <a:pt x="5185" y="14164"/>
                    <a:pt x="5906" y="14308"/>
                  </a:cubicBezTo>
                  <a:cubicBezTo>
                    <a:pt x="6600" y="14447"/>
                    <a:pt x="6853" y="14450"/>
                    <a:pt x="7845" y="14448"/>
                  </a:cubicBezTo>
                  <a:cubicBezTo>
                    <a:pt x="8836" y="14446"/>
                    <a:pt x="9224" y="14408"/>
                    <a:pt x="9842" y="14253"/>
                  </a:cubicBezTo>
                  <a:cubicBezTo>
                    <a:pt x="9994" y="14215"/>
                    <a:pt x="10144" y="14213"/>
                    <a:pt x="10156" y="14225"/>
                  </a:cubicBezTo>
                  <a:cubicBezTo>
                    <a:pt x="10184" y="14252"/>
                    <a:pt x="10124" y="14378"/>
                    <a:pt x="10071" y="14420"/>
                  </a:cubicBezTo>
                  <a:cubicBezTo>
                    <a:pt x="10049" y="14437"/>
                    <a:pt x="9929" y="14450"/>
                    <a:pt x="9785" y="14476"/>
                  </a:cubicBezTo>
                  <a:cubicBezTo>
                    <a:pt x="9641" y="14501"/>
                    <a:pt x="9474" y="14543"/>
                    <a:pt x="9414" y="14559"/>
                  </a:cubicBezTo>
                  <a:cubicBezTo>
                    <a:pt x="9230" y="14609"/>
                    <a:pt x="9215" y="14667"/>
                    <a:pt x="9215" y="15422"/>
                  </a:cubicBezTo>
                  <a:cubicBezTo>
                    <a:pt x="9215" y="16280"/>
                    <a:pt x="9182" y="16222"/>
                    <a:pt x="9671" y="16313"/>
                  </a:cubicBezTo>
                  <a:cubicBezTo>
                    <a:pt x="10062" y="16386"/>
                    <a:pt x="10194" y="16464"/>
                    <a:pt x="10099" y="16535"/>
                  </a:cubicBezTo>
                  <a:cubicBezTo>
                    <a:pt x="10004" y="16608"/>
                    <a:pt x="9333" y="16746"/>
                    <a:pt x="8787" y="16814"/>
                  </a:cubicBezTo>
                  <a:cubicBezTo>
                    <a:pt x="8439" y="16857"/>
                    <a:pt x="7517" y="16891"/>
                    <a:pt x="7218" y="16870"/>
                  </a:cubicBezTo>
                  <a:cubicBezTo>
                    <a:pt x="5577" y="16749"/>
                    <a:pt x="4303" y="16251"/>
                    <a:pt x="3937" y="15589"/>
                  </a:cubicBezTo>
                  <a:cubicBezTo>
                    <a:pt x="3887" y="15498"/>
                    <a:pt x="3888" y="15395"/>
                    <a:pt x="3880" y="14503"/>
                  </a:cubicBezTo>
                  <a:cubicBezTo>
                    <a:pt x="3875" y="13967"/>
                    <a:pt x="3872" y="13522"/>
                    <a:pt x="3880" y="13501"/>
                  </a:cubicBezTo>
                  <a:cubicBezTo>
                    <a:pt x="3883" y="13494"/>
                    <a:pt x="3870" y="13472"/>
                    <a:pt x="3880" y="13473"/>
                  </a:cubicBezTo>
                  <a:close/>
                  <a:moveTo>
                    <a:pt x="13665" y="13780"/>
                  </a:moveTo>
                  <a:cubicBezTo>
                    <a:pt x="14087" y="13787"/>
                    <a:pt x="14487" y="13970"/>
                    <a:pt x="14806" y="14281"/>
                  </a:cubicBezTo>
                  <a:cubicBezTo>
                    <a:pt x="15470" y="14927"/>
                    <a:pt x="15470" y="15889"/>
                    <a:pt x="14806" y="16535"/>
                  </a:cubicBezTo>
                  <a:cubicBezTo>
                    <a:pt x="14564" y="16771"/>
                    <a:pt x="14385" y="16899"/>
                    <a:pt x="14093" y="16981"/>
                  </a:cubicBezTo>
                  <a:cubicBezTo>
                    <a:pt x="13796" y="17064"/>
                    <a:pt x="13445" y="17051"/>
                    <a:pt x="13151" y="16953"/>
                  </a:cubicBezTo>
                  <a:cubicBezTo>
                    <a:pt x="12328" y="16679"/>
                    <a:pt x="11812" y="15822"/>
                    <a:pt x="12010" y="15032"/>
                  </a:cubicBezTo>
                  <a:cubicBezTo>
                    <a:pt x="12151" y="14473"/>
                    <a:pt x="12678" y="13964"/>
                    <a:pt x="13237" y="13835"/>
                  </a:cubicBezTo>
                  <a:cubicBezTo>
                    <a:pt x="13381" y="13802"/>
                    <a:pt x="13524" y="13777"/>
                    <a:pt x="13665" y="13780"/>
                  </a:cubicBezTo>
                  <a:close/>
                  <a:moveTo>
                    <a:pt x="3909" y="16341"/>
                  </a:moveTo>
                  <a:cubicBezTo>
                    <a:pt x="3924" y="16332"/>
                    <a:pt x="4028" y="16372"/>
                    <a:pt x="4137" y="16452"/>
                  </a:cubicBezTo>
                  <a:cubicBezTo>
                    <a:pt x="4642" y="16821"/>
                    <a:pt x="5588" y="17124"/>
                    <a:pt x="6619" y="17259"/>
                  </a:cubicBezTo>
                  <a:cubicBezTo>
                    <a:pt x="7161" y="17331"/>
                    <a:pt x="8435" y="17330"/>
                    <a:pt x="8958" y="17259"/>
                  </a:cubicBezTo>
                  <a:cubicBezTo>
                    <a:pt x="9350" y="17206"/>
                    <a:pt x="10040" y="17078"/>
                    <a:pt x="10242" y="17009"/>
                  </a:cubicBezTo>
                  <a:cubicBezTo>
                    <a:pt x="10373" y="16964"/>
                    <a:pt x="10412" y="16977"/>
                    <a:pt x="10441" y="17092"/>
                  </a:cubicBezTo>
                  <a:cubicBezTo>
                    <a:pt x="10456" y="17149"/>
                    <a:pt x="10404" y="17239"/>
                    <a:pt x="10242" y="17482"/>
                  </a:cubicBezTo>
                  <a:cubicBezTo>
                    <a:pt x="9940" y="17933"/>
                    <a:pt x="9958" y="17897"/>
                    <a:pt x="10498" y="18428"/>
                  </a:cubicBezTo>
                  <a:cubicBezTo>
                    <a:pt x="10738" y="18664"/>
                    <a:pt x="10926" y="18863"/>
                    <a:pt x="10926" y="18874"/>
                  </a:cubicBezTo>
                  <a:cubicBezTo>
                    <a:pt x="10926" y="18899"/>
                    <a:pt x="10686" y="19001"/>
                    <a:pt x="10441" y="19097"/>
                  </a:cubicBezTo>
                  <a:cubicBezTo>
                    <a:pt x="9963" y="19283"/>
                    <a:pt x="9291" y="19435"/>
                    <a:pt x="8673" y="19486"/>
                  </a:cubicBezTo>
                  <a:cubicBezTo>
                    <a:pt x="8012" y="19541"/>
                    <a:pt x="7630" y="19539"/>
                    <a:pt x="7075" y="19486"/>
                  </a:cubicBezTo>
                  <a:cubicBezTo>
                    <a:pt x="5704" y="19355"/>
                    <a:pt x="4651" y="18978"/>
                    <a:pt x="4137" y="18428"/>
                  </a:cubicBezTo>
                  <a:cubicBezTo>
                    <a:pt x="3910" y="18186"/>
                    <a:pt x="3880" y="18143"/>
                    <a:pt x="3880" y="17176"/>
                  </a:cubicBezTo>
                  <a:cubicBezTo>
                    <a:pt x="3880" y="16702"/>
                    <a:pt x="3893" y="16350"/>
                    <a:pt x="3909" y="16341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1" name="Google Shape;41;p65"/>
          <p:cNvSpPr txBox="1"/>
          <p:nvPr/>
        </p:nvSpPr>
        <p:spPr>
          <a:xfrm>
            <a:off x="8163664" y="3221900"/>
            <a:ext cx="866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Data Center</a:t>
            </a:r>
            <a:endParaRPr sz="900" dirty="0"/>
          </a:p>
        </p:txBody>
      </p:sp>
      <p:grpSp>
        <p:nvGrpSpPr>
          <p:cNvPr id="42" name="Google Shape;42;p65"/>
          <p:cNvGrpSpPr/>
          <p:nvPr/>
        </p:nvGrpSpPr>
        <p:grpSpPr>
          <a:xfrm>
            <a:off x="7779322" y="3592032"/>
            <a:ext cx="219577" cy="182215"/>
            <a:chOff x="0" y="0"/>
            <a:chExt cx="312298" cy="345562"/>
          </a:xfrm>
        </p:grpSpPr>
        <p:sp>
          <p:nvSpPr>
            <p:cNvPr id="43" name="Google Shape;43;p65"/>
            <p:cNvSpPr/>
            <p:nvPr/>
          </p:nvSpPr>
          <p:spPr>
            <a:xfrm>
              <a:off x="0" y="0"/>
              <a:ext cx="311900" cy="3455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4" name="Google Shape;44;p65" descr="Labs&amp;Infrastructures.jp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" y="4472"/>
              <a:ext cx="311997" cy="332582"/>
            </a:xfrm>
            <a:custGeom>
              <a:avLst/>
              <a:gdLst/>
              <a:ahLst/>
              <a:cxnLst/>
              <a:rect l="l" t="t" r="r" b="b"/>
              <a:pathLst>
                <a:path w="21567" h="21600" extrusionOk="0">
                  <a:moveTo>
                    <a:pt x="13717" y="0"/>
                  </a:moveTo>
                  <a:cubicBezTo>
                    <a:pt x="13405" y="7"/>
                    <a:pt x="13193" y="106"/>
                    <a:pt x="12976" y="309"/>
                  </a:cubicBezTo>
                  <a:cubicBezTo>
                    <a:pt x="12741" y="530"/>
                    <a:pt x="12647" y="733"/>
                    <a:pt x="12647" y="1057"/>
                  </a:cubicBezTo>
                  <a:cubicBezTo>
                    <a:pt x="12647" y="1379"/>
                    <a:pt x="12732" y="1631"/>
                    <a:pt x="12949" y="1830"/>
                  </a:cubicBezTo>
                  <a:cubicBezTo>
                    <a:pt x="13073" y="1944"/>
                    <a:pt x="13280" y="2064"/>
                    <a:pt x="13443" y="2114"/>
                  </a:cubicBezTo>
                  <a:cubicBezTo>
                    <a:pt x="13543" y="2144"/>
                    <a:pt x="13400" y="2372"/>
                    <a:pt x="13223" y="2474"/>
                  </a:cubicBezTo>
                  <a:lnTo>
                    <a:pt x="13141" y="2552"/>
                  </a:lnTo>
                  <a:lnTo>
                    <a:pt x="12455" y="2552"/>
                  </a:lnTo>
                  <a:cubicBezTo>
                    <a:pt x="11721" y="2564"/>
                    <a:pt x="11677" y="2563"/>
                    <a:pt x="11440" y="2706"/>
                  </a:cubicBezTo>
                  <a:cubicBezTo>
                    <a:pt x="11301" y="2790"/>
                    <a:pt x="11099" y="2989"/>
                    <a:pt x="11029" y="3119"/>
                  </a:cubicBezTo>
                  <a:cubicBezTo>
                    <a:pt x="10922" y="3317"/>
                    <a:pt x="10919" y="3399"/>
                    <a:pt x="10919" y="3892"/>
                  </a:cubicBezTo>
                  <a:cubicBezTo>
                    <a:pt x="10919" y="4237"/>
                    <a:pt x="10912" y="4340"/>
                    <a:pt x="10891" y="4356"/>
                  </a:cubicBezTo>
                  <a:cubicBezTo>
                    <a:pt x="10872" y="4371"/>
                    <a:pt x="10820" y="4368"/>
                    <a:pt x="10727" y="4330"/>
                  </a:cubicBezTo>
                  <a:cubicBezTo>
                    <a:pt x="10598" y="4278"/>
                    <a:pt x="10595" y="4290"/>
                    <a:pt x="9931" y="4279"/>
                  </a:cubicBezTo>
                  <a:cubicBezTo>
                    <a:pt x="9167" y="4266"/>
                    <a:pt x="9157" y="4246"/>
                    <a:pt x="8998" y="4073"/>
                  </a:cubicBezTo>
                  <a:cubicBezTo>
                    <a:pt x="8852" y="3912"/>
                    <a:pt x="8870" y="3861"/>
                    <a:pt x="9081" y="3815"/>
                  </a:cubicBezTo>
                  <a:cubicBezTo>
                    <a:pt x="9545" y="3714"/>
                    <a:pt x="9960" y="3342"/>
                    <a:pt x="10096" y="2887"/>
                  </a:cubicBezTo>
                  <a:cubicBezTo>
                    <a:pt x="10295" y="2221"/>
                    <a:pt x="9984" y="1524"/>
                    <a:pt x="9355" y="1237"/>
                  </a:cubicBezTo>
                  <a:cubicBezTo>
                    <a:pt x="9100" y="1121"/>
                    <a:pt x="8937" y="1083"/>
                    <a:pt x="8669" y="1083"/>
                  </a:cubicBezTo>
                  <a:cubicBezTo>
                    <a:pt x="8087" y="1082"/>
                    <a:pt x="7578" y="1387"/>
                    <a:pt x="7325" y="1882"/>
                  </a:cubicBezTo>
                  <a:cubicBezTo>
                    <a:pt x="7142" y="2239"/>
                    <a:pt x="7144" y="2726"/>
                    <a:pt x="7325" y="3067"/>
                  </a:cubicBezTo>
                  <a:cubicBezTo>
                    <a:pt x="7515" y="3426"/>
                    <a:pt x="7791" y="3676"/>
                    <a:pt x="8148" y="3789"/>
                  </a:cubicBezTo>
                  <a:cubicBezTo>
                    <a:pt x="8324" y="3845"/>
                    <a:pt x="8340" y="3842"/>
                    <a:pt x="8340" y="3918"/>
                  </a:cubicBezTo>
                  <a:cubicBezTo>
                    <a:pt x="8340" y="4002"/>
                    <a:pt x="8396" y="4257"/>
                    <a:pt x="8450" y="4356"/>
                  </a:cubicBezTo>
                  <a:cubicBezTo>
                    <a:pt x="8569" y="4576"/>
                    <a:pt x="8821" y="4785"/>
                    <a:pt x="9081" y="4872"/>
                  </a:cubicBezTo>
                  <a:cubicBezTo>
                    <a:pt x="9209" y="4915"/>
                    <a:pt x="9249" y="4913"/>
                    <a:pt x="9821" y="4923"/>
                  </a:cubicBezTo>
                  <a:lnTo>
                    <a:pt x="10452" y="4923"/>
                  </a:lnTo>
                  <a:lnTo>
                    <a:pt x="10562" y="4975"/>
                  </a:lnTo>
                  <a:cubicBezTo>
                    <a:pt x="10680" y="5040"/>
                    <a:pt x="10756" y="5144"/>
                    <a:pt x="10809" y="5258"/>
                  </a:cubicBezTo>
                  <a:cubicBezTo>
                    <a:pt x="10843" y="5331"/>
                    <a:pt x="10858" y="5432"/>
                    <a:pt x="10864" y="6238"/>
                  </a:cubicBezTo>
                  <a:lnTo>
                    <a:pt x="10864" y="7140"/>
                  </a:lnTo>
                  <a:lnTo>
                    <a:pt x="10754" y="7140"/>
                  </a:lnTo>
                  <a:lnTo>
                    <a:pt x="10672" y="7140"/>
                  </a:lnTo>
                  <a:lnTo>
                    <a:pt x="10645" y="6856"/>
                  </a:lnTo>
                  <a:cubicBezTo>
                    <a:pt x="10630" y="6543"/>
                    <a:pt x="10598" y="6417"/>
                    <a:pt x="10452" y="6212"/>
                  </a:cubicBezTo>
                  <a:cubicBezTo>
                    <a:pt x="10347" y="6062"/>
                    <a:pt x="10232" y="5965"/>
                    <a:pt x="10041" y="5877"/>
                  </a:cubicBezTo>
                  <a:cubicBezTo>
                    <a:pt x="9758" y="5747"/>
                    <a:pt x="9850" y="5742"/>
                    <a:pt x="6941" y="5748"/>
                  </a:cubicBezTo>
                  <a:cubicBezTo>
                    <a:pt x="4696" y="5753"/>
                    <a:pt x="4283" y="5747"/>
                    <a:pt x="4197" y="5722"/>
                  </a:cubicBezTo>
                  <a:cubicBezTo>
                    <a:pt x="4004" y="5666"/>
                    <a:pt x="3841" y="5472"/>
                    <a:pt x="3841" y="5310"/>
                  </a:cubicBezTo>
                  <a:cubicBezTo>
                    <a:pt x="3841" y="5260"/>
                    <a:pt x="3848" y="5249"/>
                    <a:pt x="3896" y="5232"/>
                  </a:cubicBezTo>
                  <a:cubicBezTo>
                    <a:pt x="4139" y="5150"/>
                    <a:pt x="4377" y="4932"/>
                    <a:pt x="4472" y="4743"/>
                  </a:cubicBezTo>
                  <a:cubicBezTo>
                    <a:pt x="4728" y="4231"/>
                    <a:pt x="4531" y="3671"/>
                    <a:pt x="4005" y="3428"/>
                  </a:cubicBezTo>
                  <a:cubicBezTo>
                    <a:pt x="3843" y="3353"/>
                    <a:pt x="3851" y="3351"/>
                    <a:pt x="3566" y="3351"/>
                  </a:cubicBezTo>
                  <a:lnTo>
                    <a:pt x="3265" y="3351"/>
                  </a:lnTo>
                  <a:lnTo>
                    <a:pt x="3100" y="3454"/>
                  </a:lnTo>
                  <a:cubicBezTo>
                    <a:pt x="2795" y="3599"/>
                    <a:pt x="2602" y="3832"/>
                    <a:pt x="2551" y="4150"/>
                  </a:cubicBezTo>
                  <a:cubicBezTo>
                    <a:pt x="2474" y="4639"/>
                    <a:pt x="2771" y="5082"/>
                    <a:pt x="3265" y="5232"/>
                  </a:cubicBezTo>
                  <a:cubicBezTo>
                    <a:pt x="3295" y="5242"/>
                    <a:pt x="3292" y="5267"/>
                    <a:pt x="3292" y="5361"/>
                  </a:cubicBezTo>
                  <a:cubicBezTo>
                    <a:pt x="3293" y="5748"/>
                    <a:pt x="3531" y="6134"/>
                    <a:pt x="3868" y="6289"/>
                  </a:cubicBezTo>
                  <a:cubicBezTo>
                    <a:pt x="4175" y="6430"/>
                    <a:pt x="4002" y="6418"/>
                    <a:pt x="6941" y="6418"/>
                  </a:cubicBezTo>
                  <a:cubicBezTo>
                    <a:pt x="9371" y="6418"/>
                    <a:pt x="9599" y="6413"/>
                    <a:pt x="9684" y="6444"/>
                  </a:cubicBezTo>
                  <a:cubicBezTo>
                    <a:pt x="9912" y="6528"/>
                    <a:pt x="10050" y="6695"/>
                    <a:pt x="10068" y="6934"/>
                  </a:cubicBezTo>
                  <a:cubicBezTo>
                    <a:pt x="10076" y="7029"/>
                    <a:pt x="10060" y="7093"/>
                    <a:pt x="10041" y="7114"/>
                  </a:cubicBezTo>
                  <a:cubicBezTo>
                    <a:pt x="10017" y="7141"/>
                    <a:pt x="9648" y="7140"/>
                    <a:pt x="6749" y="7140"/>
                  </a:cubicBezTo>
                  <a:lnTo>
                    <a:pt x="3457" y="7140"/>
                  </a:lnTo>
                  <a:lnTo>
                    <a:pt x="3402" y="7037"/>
                  </a:lnTo>
                  <a:cubicBezTo>
                    <a:pt x="3276" y="6815"/>
                    <a:pt x="3071" y="6676"/>
                    <a:pt x="2798" y="6650"/>
                  </a:cubicBezTo>
                  <a:cubicBezTo>
                    <a:pt x="2457" y="6617"/>
                    <a:pt x="2148" y="6758"/>
                    <a:pt x="2003" y="7037"/>
                  </a:cubicBezTo>
                  <a:cubicBezTo>
                    <a:pt x="1937" y="7162"/>
                    <a:pt x="1948" y="7193"/>
                    <a:pt x="1948" y="7372"/>
                  </a:cubicBezTo>
                  <a:cubicBezTo>
                    <a:pt x="1948" y="7538"/>
                    <a:pt x="1955" y="7585"/>
                    <a:pt x="2003" y="7681"/>
                  </a:cubicBezTo>
                  <a:cubicBezTo>
                    <a:pt x="2073" y="7823"/>
                    <a:pt x="2123" y="7911"/>
                    <a:pt x="2250" y="7990"/>
                  </a:cubicBezTo>
                  <a:cubicBezTo>
                    <a:pt x="2562" y="8185"/>
                    <a:pt x="3015" y="8135"/>
                    <a:pt x="3265" y="7887"/>
                  </a:cubicBezTo>
                  <a:cubicBezTo>
                    <a:pt x="3319" y="7834"/>
                    <a:pt x="3382" y="7746"/>
                    <a:pt x="3402" y="7707"/>
                  </a:cubicBezTo>
                  <a:lnTo>
                    <a:pt x="3429" y="7655"/>
                  </a:lnTo>
                  <a:lnTo>
                    <a:pt x="6721" y="7655"/>
                  </a:lnTo>
                  <a:cubicBezTo>
                    <a:pt x="9135" y="7652"/>
                    <a:pt x="10019" y="7639"/>
                    <a:pt x="10041" y="7655"/>
                  </a:cubicBezTo>
                  <a:cubicBezTo>
                    <a:pt x="10066" y="7675"/>
                    <a:pt x="10068" y="8409"/>
                    <a:pt x="10068" y="12166"/>
                  </a:cubicBezTo>
                  <a:lnTo>
                    <a:pt x="10068" y="16677"/>
                  </a:lnTo>
                  <a:lnTo>
                    <a:pt x="9986" y="16754"/>
                  </a:lnTo>
                  <a:cubicBezTo>
                    <a:pt x="9935" y="16803"/>
                    <a:pt x="8854" y="17791"/>
                    <a:pt x="7599" y="18945"/>
                  </a:cubicBezTo>
                  <a:cubicBezTo>
                    <a:pt x="6344" y="20099"/>
                    <a:pt x="5182" y="21166"/>
                    <a:pt x="5020" y="21316"/>
                  </a:cubicBezTo>
                  <a:lnTo>
                    <a:pt x="4746" y="21600"/>
                  </a:lnTo>
                  <a:lnTo>
                    <a:pt x="6228" y="21574"/>
                  </a:lnTo>
                  <a:lnTo>
                    <a:pt x="7736" y="21574"/>
                  </a:lnTo>
                  <a:lnTo>
                    <a:pt x="7791" y="21497"/>
                  </a:lnTo>
                  <a:cubicBezTo>
                    <a:pt x="7820" y="21446"/>
                    <a:pt x="7924" y="21282"/>
                    <a:pt x="8011" y="21136"/>
                  </a:cubicBezTo>
                  <a:cubicBezTo>
                    <a:pt x="8098" y="20990"/>
                    <a:pt x="8180" y="20840"/>
                    <a:pt x="8203" y="20801"/>
                  </a:cubicBezTo>
                  <a:cubicBezTo>
                    <a:pt x="8226" y="20762"/>
                    <a:pt x="8289" y="20653"/>
                    <a:pt x="8340" y="20569"/>
                  </a:cubicBezTo>
                  <a:cubicBezTo>
                    <a:pt x="8391" y="20485"/>
                    <a:pt x="8430" y="20396"/>
                    <a:pt x="8450" y="20363"/>
                  </a:cubicBezTo>
                  <a:cubicBezTo>
                    <a:pt x="8470" y="20329"/>
                    <a:pt x="8613" y="20104"/>
                    <a:pt x="8752" y="19873"/>
                  </a:cubicBezTo>
                  <a:cubicBezTo>
                    <a:pt x="8890" y="19642"/>
                    <a:pt x="9043" y="19399"/>
                    <a:pt x="9081" y="19332"/>
                  </a:cubicBezTo>
                  <a:cubicBezTo>
                    <a:pt x="9118" y="19264"/>
                    <a:pt x="9159" y="19176"/>
                    <a:pt x="9191" y="19126"/>
                  </a:cubicBezTo>
                  <a:cubicBezTo>
                    <a:pt x="9222" y="19075"/>
                    <a:pt x="9373" y="18831"/>
                    <a:pt x="9520" y="18584"/>
                  </a:cubicBezTo>
                  <a:cubicBezTo>
                    <a:pt x="9666" y="18337"/>
                    <a:pt x="9891" y="17962"/>
                    <a:pt x="10014" y="17759"/>
                  </a:cubicBezTo>
                  <a:cubicBezTo>
                    <a:pt x="10136" y="17557"/>
                    <a:pt x="10249" y="17337"/>
                    <a:pt x="10288" y="17270"/>
                  </a:cubicBezTo>
                  <a:cubicBezTo>
                    <a:pt x="10326" y="17202"/>
                    <a:pt x="10428" y="17041"/>
                    <a:pt x="10507" y="16909"/>
                  </a:cubicBezTo>
                  <a:lnTo>
                    <a:pt x="10672" y="16677"/>
                  </a:lnTo>
                  <a:lnTo>
                    <a:pt x="10672" y="12166"/>
                  </a:lnTo>
                  <a:cubicBezTo>
                    <a:pt x="10672" y="8701"/>
                    <a:pt x="10652" y="7674"/>
                    <a:pt x="10672" y="7655"/>
                  </a:cubicBezTo>
                  <a:cubicBezTo>
                    <a:pt x="10706" y="7623"/>
                    <a:pt x="10835" y="7623"/>
                    <a:pt x="10864" y="7655"/>
                  </a:cubicBezTo>
                  <a:cubicBezTo>
                    <a:pt x="10896" y="7692"/>
                    <a:pt x="10923" y="16733"/>
                    <a:pt x="10891" y="16832"/>
                  </a:cubicBezTo>
                  <a:cubicBezTo>
                    <a:pt x="10879" y="16871"/>
                    <a:pt x="10846" y="16974"/>
                    <a:pt x="10809" y="17063"/>
                  </a:cubicBezTo>
                  <a:cubicBezTo>
                    <a:pt x="10772" y="17153"/>
                    <a:pt x="10703" y="17356"/>
                    <a:pt x="10645" y="17502"/>
                  </a:cubicBezTo>
                  <a:cubicBezTo>
                    <a:pt x="10586" y="17648"/>
                    <a:pt x="10462" y="17947"/>
                    <a:pt x="10370" y="18172"/>
                  </a:cubicBezTo>
                  <a:cubicBezTo>
                    <a:pt x="10279" y="18397"/>
                    <a:pt x="10160" y="18710"/>
                    <a:pt x="10096" y="18868"/>
                  </a:cubicBezTo>
                  <a:cubicBezTo>
                    <a:pt x="10032" y="19025"/>
                    <a:pt x="9885" y="19339"/>
                    <a:pt x="9794" y="19564"/>
                  </a:cubicBezTo>
                  <a:cubicBezTo>
                    <a:pt x="9603" y="20035"/>
                    <a:pt x="9293" y="20835"/>
                    <a:pt x="9163" y="21162"/>
                  </a:cubicBezTo>
                  <a:cubicBezTo>
                    <a:pt x="9114" y="21285"/>
                    <a:pt x="9049" y="21423"/>
                    <a:pt x="9026" y="21471"/>
                  </a:cubicBezTo>
                  <a:cubicBezTo>
                    <a:pt x="9003" y="21519"/>
                    <a:pt x="8998" y="21563"/>
                    <a:pt x="8998" y="21574"/>
                  </a:cubicBezTo>
                  <a:cubicBezTo>
                    <a:pt x="8998" y="21587"/>
                    <a:pt x="9735" y="21600"/>
                    <a:pt x="11056" y="21600"/>
                  </a:cubicBezTo>
                  <a:lnTo>
                    <a:pt x="13114" y="21600"/>
                  </a:lnTo>
                  <a:lnTo>
                    <a:pt x="13004" y="21316"/>
                  </a:lnTo>
                  <a:cubicBezTo>
                    <a:pt x="12953" y="21168"/>
                    <a:pt x="12879" y="20874"/>
                    <a:pt x="12812" y="20672"/>
                  </a:cubicBezTo>
                  <a:cubicBezTo>
                    <a:pt x="12744" y="20470"/>
                    <a:pt x="12628" y="20162"/>
                    <a:pt x="12565" y="19976"/>
                  </a:cubicBezTo>
                  <a:cubicBezTo>
                    <a:pt x="12450" y="19640"/>
                    <a:pt x="12298" y="19212"/>
                    <a:pt x="12044" y="18455"/>
                  </a:cubicBezTo>
                  <a:cubicBezTo>
                    <a:pt x="11970" y="18236"/>
                    <a:pt x="11917" y="18045"/>
                    <a:pt x="11907" y="18017"/>
                  </a:cubicBezTo>
                  <a:cubicBezTo>
                    <a:pt x="11896" y="17989"/>
                    <a:pt x="11779" y="17679"/>
                    <a:pt x="11660" y="17321"/>
                  </a:cubicBezTo>
                  <a:lnTo>
                    <a:pt x="11440" y="16677"/>
                  </a:lnTo>
                  <a:lnTo>
                    <a:pt x="11440" y="13790"/>
                  </a:lnTo>
                  <a:cubicBezTo>
                    <a:pt x="11440" y="11737"/>
                    <a:pt x="11450" y="10890"/>
                    <a:pt x="11468" y="10826"/>
                  </a:cubicBezTo>
                  <a:cubicBezTo>
                    <a:pt x="11494" y="10728"/>
                    <a:pt x="11641" y="10538"/>
                    <a:pt x="11714" y="10516"/>
                  </a:cubicBezTo>
                  <a:cubicBezTo>
                    <a:pt x="11739" y="10509"/>
                    <a:pt x="11754" y="10530"/>
                    <a:pt x="11769" y="10542"/>
                  </a:cubicBezTo>
                  <a:cubicBezTo>
                    <a:pt x="11791" y="10559"/>
                    <a:pt x="11802" y="11178"/>
                    <a:pt x="11797" y="13661"/>
                  </a:cubicBezTo>
                  <a:lnTo>
                    <a:pt x="11797" y="16754"/>
                  </a:lnTo>
                  <a:lnTo>
                    <a:pt x="12016" y="17244"/>
                  </a:lnTo>
                  <a:cubicBezTo>
                    <a:pt x="12136" y="17512"/>
                    <a:pt x="12242" y="17766"/>
                    <a:pt x="12263" y="17811"/>
                  </a:cubicBezTo>
                  <a:cubicBezTo>
                    <a:pt x="12300" y="17887"/>
                    <a:pt x="12372" y="18065"/>
                    <a:pt x="12730" y="18868"/>
                  </a:cubicBezTo>
                  <a:cubicBezTo>
                    <a:pt x="12889" y="19225"/>
                    <a:pt x="12987" y="19445"/>
                    <a:pt x="13031" y="19538"/>
                  </a:cubicBezTo>
                  <a:cubicBezTo>
                    <a:pt x="13047" y="19572"/>
                    <a:pt x="13100" y="19674"/>
                    <a:pt x="13141" y="19770"/>
                  </a:cubicBezTo>
                  <a:cubicBezTo>
                    <a:pt x="13182" y="19865"/>
                    <a:pt x="13246" y="20012"/>
                    <a:pt x="13278" y="20079"/>
                  </a:cubicBezTo>
                  <a:cubicBezTo>
                    <a:pt x="13311" y="20147"/>
                    <a:pt x="13379" y="20320"/>
                    <a:pt x="13443" y="20466"/>
                  </a:cubicBezTo>
                  <a:cubicBezTo>
                    <a:pt x="13577" y="20773"/>
                    <a:pt x="13841" y="21355"/>
                    <a:pt x="13909" y="21497"/>
                  </a:cubicBezTo>
                  <a:lnTo>
                    <a:pt x="13964" y="21600"/>
                  </a:lnTo>
                  <a:lnTo>
                    <a:pt x="17174" y="21600"/>
                  </a:lnTo>
                  <a:lnTo>
                    <a:pt x="17092" y="21523"/>
                  </a:lnTo>
                  <a:cubicBezTo>
                    <a:pt x="17051" y="21481"/>
                    <a:pt x="16911" y="21331"/>
                    <a:pt x="16790" y="21213"/>
                  </a:cubicBezTo>
                  <a:cubicBezTo>
                    <a:pt x="16669" y="21095"/>
                    <a:pt x="16415" y="20828"/>
                    <a:pt x="16214" y="20621"/>
                  </a:cubicBezTo>
                  <a:cubicBezTo>
                    <a:pt x="16012" y="20413"/>
                    <a:pt x="15758" y="20146"/>
                    <a:pt x="15638" y="20028"/>
                  </a:cubicBezTo>
                  <a:cubicBezTo>
                    <a:pt x="15517" y="19910"/>
                    <a:pt x="15133" y="19531"/>
                    <a:pt x="14787" y="19177"/>
                  </a:cubicBezTo>
                  <a:cubicBezTo>
                    <a:pt x="14441" y="18823"/>
                    <a:pt x="14096" y="18500"/>
                    <a:pt x="14046" y="18455"/>
                  </a:cubicBezTo>
                  <a:cubicBezTo>
                    <a:pt x="13997" y="18410"/>
                    <a:pt x="13699" y="18082"/>
                    <a:pt x="13361" y="17734"/>
                  </a:cubicBezTo>
                  <a:cubicBezTo>
                    <a:pt x="13022" y="17385"/>
                    <a:pt x="12696" y="17083"/>
                    <a:pt x="12647" y="17038"/>
                  </a:cubicBezTo>
                  <a:cubicBezTo>
                    <a:pt x="12598" y="16993"/>
                    <a:pt x="12502" y="16881"/>
                    <a:pt x="12428" y="16806"/>
                  </a:cubicBezTo>
                  <a:lnTo>
                    <a:pt x="12291" y="16677"/>
                  </a:lnTo>
                  <a:lnTo>
                    <a:pt x="12291" y="13610"/>
                  </a:lnTo>
                  <a:cubicBezTo>
                    <a:pt x="12291" y="11248"/>
                    <a:pt x="12298" y="10510"/>
                    <a:pt x="12318" y="10491"/>
                  </a:cubicBezTo>
                  <a:cubicBezTo>
                    <a:pt x="12353" y="10458"/>
                    <a:pt x="12507" y="10482"/>
                    <a:pt x="12537" y="10516"/>
                  </a:cubicBezTo>
                  <a:cubicBezTo>
                    <a:pt x="12555" y="10536"/>
                    <a:pt x="12538" y="11326"/>
                    <a:pt x="12537" y="13403"/>
                  </a:cubicBezTo>
                  <a:cubicBezTo>
                    <a:pt x="12537" y="14981"/>
                    <a:pt x="12537" y="16380"/>
                    <a:pt x="12537" y="16522"/>
                  </a:cubicBezTo>
                  <a:lnTo>
                    <a:pt x="12537" y="16780"/>
                  </a:lnTo>
                  <a:lnTo>
                    <a:pt x="12894" y="17063"/>
                  </a:lnTo>
                  <a:cubicBezTo>
                    <a:pt x="13332" y="17416"/>
                    <a:pt x="13596" y="17614"/>
                    <a:pt x="13964" y="17914"/>
                  </a:cubicBezTo>
                  <a:cubicBezTo>
                    <a:pt x="14131" y="18051"/>
                    <a:pt x="14379" y="18276"/>
                    <a:pt x="14540" y="18404"/>
                  </a:cubicBezTo>
                  <a:cubicBezTo>
                    <a:pt x="14702" y="18531"/>
                    <a:pt x="14917" y="18689"/>
                    <a:pt x="15007" y="18765"/>
                  </a:cubicBezTo>
                  <a:cubicBezTo>
                    <a:pt x="15096" y="18840"/>
                    <a:pt x="15356" y="19048"/>
                    <a:pt x="15583" y="19229"/>
                  </a:cubicBezTo>
                  <a:cubicBezTo>
                    <a:pt x="15810" y="19409"/>
                    <a:pt x="16019" y="19588"/>
                    <a:pt x="16049" y="19615"/>
                  </a:cubicBezTo>
                  <a:cubicBezTo>
                    <a:pt x="16079" y="19642"/>
                    <a:pt x="16270" y="19773"/>
                    <a:pt x="16461" y="19925"/>
                  </a:cubicBezTo>
                  <a:cubicBezTo>
                    <a:pt x="16651" y="20076"/>
                    <a:pt x="16851" y="20243"/>
                    <a:pt x="16900" y="20285"/>
                  </a:cubicBezTo>
                  <a:cubicBezTo>
                    <a:pt x="16948" y="20328"/>
                    <a:pt x="17182" y="20533"/>
                    <a:pt x="17421" y="20724"/>
                  </a:cubicBezTo>
                  <a:cubicBezTo>
                    <a:pt x="17659" y="20914"/>
                    <a:pt x="17979" y="21170"/>
                    <a:pt x="18162" y="21316"/>
                  </a:cubicBezTo>
                  <a:lnTo>
                    <a:pt x="18518" y="21600"/>
                  </a:lnTo>
                  <a:lnTo>
                    <a:pt x="20054" y="21600"/>
                  </a:lnTo>
                  <a:cubicBezTo>
                    <a:pt x="21377" y="21600"/>
                    <a:pt x="21600" y="21598"/>
                    <a:pt x="21563" y="21574"/>
                  </a:cubicBezTo>
                  <a:cubicBezTo>
                    <a:pt x="21540" y="21559"/>
                    <a:pt x="21371" y="21452"/>
                    <a:pt x="21179" y="21342"/>
                  </a:cubicBezTo>
                  <a:cubicBezTo>
                    <a:pt x="20780" y="21113"/>
                    <a:pt x="20184" y="20772"/>
                    <a:pt x="19698" y="20492"/>
                  </a:cubicBezTo>
                  <a:cubicBezTo>
                    <a:pt x="19185" y="20196"/>
                    <a:pt x="18878" y="20024"/>
                    <a:pt x="18793" y="19976"/>
                  </a:cubicBezTo>
                  <a:cubicBezTo>
                    <a:pt x="18750" y="19952"/>
                    <a:pt x="18604" y="19861"/>
                    <a:pt x="18491" y="19796"/>
                  </a:cubicBezTo>
                  <a:cubicBezTo>
                    <a:pt x="18135" y="19590"/>
                    <a:pt x="17206" y="19058"/>
                    <a:pt x="16378" y="18584"/>
                  </a:cubicBezTo>
                  <a:cubicBezTo>
                    <a:pt x="16133" y="18444"/>
                    <a:pt x="15743" y="18218"/>
                    <a:pt x="15528" y="18095"/>
                  </a:cubicBezTo>
                  <a:cubicBezTo>
                    <a:pt x="15313" y="17971"/>
                    <a:pt x="14994" y="17787"/>
                    <a:pt x="14815" y="17682"/>
                  </a:cubicBezTo>
                  <a:cubicBezTo>
                    <a:pt x="14635" y="17577"/>
                    <a:pt x="14416" y="17452"/>
                    <a:pt x="14321" y="17399"/>
                  </a:cubicBezTo>
                  <a:cubicBezTo>
                    <a:pt x="14119" y="17286"/>
                    <a:pt x="13508" y="16941"/>
                    <a:pt x="13278" y="16806"/>
                  </a:cubicBezTo>
                  <a:lnTo>
                    <a:pt x="13114" y="16703"/>
                  </a:lnTo>
                  <a:lnTo>
                    <a:pt x="13114" y="13610"/>
                  </a:lnTo>
                  <a:cubicBezTo>
                    <a:pt x="13114" y="11019"/>
                    <a:pt x="13116" y="10510"/>
                    <a:pt x="13141" y="10491"/>
                  </a:cubicBezTo>
                  <a:cubicBezTo>
                    <a:pt x="13162" y="10474"/>
                    <a:pt x="13425" y="10487"/>
                    <a:pt x="14046" y="10491"/>
                  </a:cubicBezTo>
                  <a:lnTo>
                    <a:pt x="14897" y="10491"/>
                  </a:lnTo>
                  <a:lnTo>
                    <a:pt x="14979" y="10645"/>
                  </a:lnTo>
                  <a:cubicBezTo>
                    <a:pt x="15069" y="10821"/>
                    <a:pt x="15264" y="11011"/>
                    <a:pt x="15446" y="11109"/>
                  </a:cubicBezTo>
                  <a:cubicBezTo>
                    <a:pt x="15666" y="11229"/>
                    <a:pt x="15994" y="11288"/>
                    <a:pt x="16241" y="11238"/>
                  </a:cubicBezTo>
                  <a:cubicBezTo>
                    <a:pt x="16704" y="11145"/>
                    <a:pt x="17051" y="10815"/>
                    <a:pt x="17146" y="10388"/>
                  </a:cubicBezTo>
                  <a:cubicBezTo>
                    <a:pt x="17187" y="10206"/>
                    <a:pt x="17187" y="10106"/>
                    <a:pt x="17146" y="9924"/>
                  </a:cubicBezTo>
                  <a:cubicBezTo>
                    <a:pt x="17061" y="9544"/>
                    <a:pt x="16766" y="9246"/>
                    <a:pt x="16351" y="9125"/>
                  </a:cubicBezTo>
                  <a:cubicBezTo>
                    <a:pt x="16195" y="9079"/>
                    <a:pt x="16140" y="9091"/>
                    <a:pt x="15967" y="9099"/>
                  </a:cubicBezTo>
                  <a:cubicBezTo>
                    <a:pt x="15646" y="9114"/>
                    <a:pt x="15381" y="9217"/>
                    <a:pt x="15199" y="9408"/>
                  </a:cubicBezTo>
                  <a:cubicBezTo>
                    <a:pt x="15087" y="9525"/>
                    <a:pt x="14963" y="9684"/>
                    <a:pt x="14924" y="9795"/>
                  </a:cubicBezTo>
                  <a:lnTo>
                    <a:pt x="14897" y="9898"/>
                  </a:lnTo>
                  <a:lnTo>
                    <a:pt x="14019" y="9898"/>
                  </a:lnTo>
                  <a:lnTo>
                    <a:pt x="13114" y="9898"/>
                  </a:lnTo>
                  <a:lnTo>
                    <a:pt x="13114" y="8944"/>
                  </a:lnTo>
                  <a:lnTo>
                    <a:pt x="13114" y="7990"/>
                  </a:lnTo>
                  <a:lnTo>
                    <a:pt x="13168" y="7913"/>
                  </a:lnTo>
                  <a:cubicBezTo>
                    <a:pt x="13196" y="7864"/>
                    <a:pt x="13260" y="7793"/>
                    <a:pt x="13306" y="7758"/>
                  </a:cubicBezTo>
                  <a:lnTo>
                    <a:pt x="13388" y="7681"/>
                  </a:lnTo>
                  <a:lnTo>
                    <a:pt x="15281" y="7681"/>
                  </a:lnTo>
                  <a:lnTo>
                    <a:pt x="17201" y="7681"/>
                  </a:lnTo>
                  <a:lnTo>
                    <a:pt x="17256" y="7836"/>
                  </a:lnTo>
                  <a:cubicBezTo>
                    <a:pt x="17351" y="8083"/>
                    <a:pt x="17455" y="8229"/>
                    <a:pt x="17640" y="8403"/>
                  </a:cubicBezTo>
                  <a:cubicBezTo>
                    <a:pt x="18248" y="8972"/>
                    <a:pt x="19264" y="8978"/>
                    <a:pt x="19862" y="8403"/>
                  </a:cubicBezTo>
                  <a:cubicBezTo>
                    <a:pt x="20031" y="8241"/>
                    <a:pt x="20132" y="8088"/>
                    <a:pt x="20219" y="7862"/>
                  </a:cubicBezTo>
                  <a:cubicBezTo>
                    <a:pt x="20309" y="7626"/>
                    <a:pt x="20313" y="7285"/>
                    <a:pt x="20247" y="7037"/>
                  </a:cubicBezTo>
                  <a:cubicBezTo>
                    <a:pt x="20189" y="6822"/>
                    <a:pt x="20130" y="6667"/>
                    <a:pt x="20000" y="6495"/>
                  </a:cubicBezTo>
                  <a:cubicBezTo>
                    <a:pt x="19803" y="6237"/>
                    <a:pt x="19485" y="6041"/>
                    <a:pt x="19122" y="5954"/>
                  </a:cubicBezTo>
                  <a:cubicBezTo>
                    <a:pt x="18871" y="5894"/>
                    <a:pt x="18489" y="5903"/>
                    <a:pt x="18244" y="5980"/>
                  </a:cubicBezTo>
                  <a:cubicBezTo>
                    <a:pt x="17803" y="6119"/>
                    <a:pt x="17446" y="6448"/>
                    <a:pt x="17284" y="6856"/>
                  </a:cubicBezTo>
                  <a:cubicBezTo>
                    <a:pt x="17257" y="6923"/>
                    <a:pt x="17241" y="6997"/>
                    <a:pt x="17229" y="7011"/>
                  </a:cubicBezTo>
                  <a:cubicBezTo>
                    <a:pt x="17211" y="7031"/>
                    <a:pt x="16807" y="7036"/>
                    <a:pt x="15336" y="7037"/>
                  </a:cubicBezTo>
                  <a:cubicBezTo>
                    <a:pt x="14280" y="7037"/>
                    <a:pt x="13414" y="7026"/>
                    <a:pt x="13333" y="7037"/>
                  </a:cubicBezTo>
                  <a:cubicBezTo>
                    <a:pt x="12981" y="7085"/>
                    <a:pt x="12708" y="7296"/>
                    <a:pt x="12592" y="7604"/>
                  </a:cubicBezTo>
                  <a:cubicBezTo>
                    <a:pt x="12565" y="7676"/>
                    <a:pt x="12540" y="7872"/>
                    <a:pt x="12537" y="8764"/>
                  </a:cubicBezTo>
                  <a:cubicBezTo>
                    <a:pt x="12536" y="9408"/>
                    <a:pt x="12550" y="9850"/>
                    <a:pt x="12537" y="9872"/>
                  </a:cubicBezTo>
                  <a:cubicBezTo>
                    <a:pt x="12521" y="9901"/>
                    <a:pt x="12478" y="9903"/>
                    <a:pt x="12400" y="9898"/>
                  </a:cubicBezTo>
                  <a:lnTo>
                    <a:pt x="12318" y="9898"/>
                  </a:lnTo>
                  <a:lnTo>
                    <a:pt x="12318" y="8145"/>
                  </a:lnTo>
                  <a:cubicBezTo>
                    <a:pt x="12322" y="6069"/>
                    <a:pt x="12327" y="5612"/>
                    <a:pt x="12373" y="5490"/>
                  </a:cubicBezTo>
                  <a:cubicBezTo>
                    <a:pt x="12412" y="5387"/>
                    <a:pt x="12528" y="5266"/>
                    <a:pt x="12647" y="5232"/>
                  </a:cubicBezTo>
                  <a:cubicBezTo>
                    <a:pt x="12708" y="5215"/>
                    <a:pt x="13171" y="5207"/>
                    <a:pt x="14238" y="5207"/>
                  </a:cubicBezTo>
                  <a:cubicBezTo>
                    <a:pt x="15667" y="5207"/>
                    <a:pt x="15722" y="5194"/>
                    <a:pt x="15857" y="5155"/>
                  </a:cubicBezTo>
                  <a:cubicBezTo>
                    <a:pt x="16021" y="5108"/>
                    <a:pt x="16192" y="5025"/>
                    <a:pt x="16296" y="4897"/>
                  </a:cubicBezTo>
                  <a:cubicBezTo>
                    <a:pt x="16377" y="4798"/>
                    <a:pt x="16461" y="4551"/>
                    <a:pt x="16461" y="4459"/>
                  </a:cubicBezTo>
                  <a:cubicBezTo>
                    <a:pt x="16461" y="4418"/>
                    <a:pt x="16469" y="4390"/>
                    <a:pt x="16515" y="4356"/>
                  </a:cubicBezTo>
                  <a:cubicBezTo>
                    <a:pt x="16687" y="4233"/>
                    <a:pt x="16749" y="4192"/>
                    <a:pt x="16817" y="4073"/>
                  </a:cubicBezTo>
                  <a:cubicBezTo>
                    <a:pt x="16888" y="3950"/>
                    <a:pt x="16872" y="3942"/>
                    <a:pt x="16872" y="3737"/>
                  </a:cubicBezTo>
                  <a:cubicBezTo>
                    <a:pt x="16872" y="3547"/>
                    <a:pt x="16869" y="3506"/>
                    <a:pt x="16817" y="3402"/>
                  </a:cubicBezTo>
                  <a:cubicBezTo>
                    <a:pt x="16749" y="3264"/>
                    <a:pt x="16605" y="3134"/>
                    <a:pt x="16461" y="3067"/>
                  </a:cubicBezTo>
                  <a:cubicBezTo>
                    <a:pt x="16371" y="3026"/>
                    <a:pt x="16322" y="3016"/>
                    <a:pt x="16104" y="3016"/>
                  </a:cubicBezTo>
                  <a:cubicBezTo>
                    <a:pt x="15870" y="3016"/>
                    <a:pt x="15852" y="3013"/>
                    <a:pt x="15747" y="3067"/>
                  </a:cubicBezTo>
                  <a:cubicBezTo>
                    <a:pt x="15619" y="3134"/>
                    <a:pt x="15483" y="3265"/>
                    <a:pt x="15418" y="3377"/>
                  </a:cubicBezTo>
                  <a:cubicBezTo>
                    <a:pt x="15350" y="3493"/>
                    <a:pt x="15333" y="3699"/>
                    <a:pt x="15363" y="3841"/>
                  </a:cubicBezTo>
                  <a:cubicBezTo>
                    <a:pt x="15417" y="4091"/>
                    <a:pt x="15518" y="4260"/>
                    <a:pt x="15720" y="4356"/>
                  </a:cubicBezTo>
                  <a:cubicBezTo>
                    <a:pt x="15851" y="4419"/>
                    <a:pt x="15863" y="4464"/>
                    <a:pt x="15747" y="4562"/>
                  </a:cubicBezTo>
                  <a:lnTo>
                    <a:pt x="15665" y="4640"/>
                  </a:lnTo>
                  <a:lnTo>
                    <a:pt x="14129" y="4640"/>
                  </a:lnTo>
                  <a:cubicBezTo>
                    <a:pt x="12503" y="4640"/>
                    <a:pt x="12508" y="4639"/>
                    <a:pt x="12291" y="4743"/>
                  </a:cubicBezTo>
                  <a:cubicBezTo>
                    <a:pt x="12148" y="4811"/>
                    <a:pt x="11976" y="4937"/>
                    <a:pt x="11907" y="5052"/>
                  </a:cubicBezTo>
                  <a:cubicBezTo>
                    <a:pt x="11782" y="5256"/>
                    <a:pt x="11797" y="5318"/>
                    <a:pt x="11797" y="6263"/>
                  </a:cubicBezTo>
                  <a:cubicBezTo>
                    <a:pt x="11797" y="6967"/>
                    <a:pt x="11794" y="7121"/>
                    <a:pt x="11769" y="7140"/>
                  </a:cubicBezTo>
                  <a:cubicBezTo>
                    <a:pt x="11749" y="7155"/>
                    <a:pt x="11683" y="7151"/>
                    <a:pt x="11605" y="7140"/>
                  </a:cubicBezTo>
                  <a:lnTo>
                    <a:pt x="11495" y="7140"/>
                  </a:lnTo>
                  <a:lnTo>
                    <a:pt x="11495" y="5387"/>
                  </a:lnTo>
                  <a:cubicBezTo>
                    <a:pt x="11502" y="3703"/>
                    <a:pt x="11509" y="3646"/>
                    <a:pt x="11550" y="3557"/>
                  </a:cubicBezTo>
                  <a:cubicBezTo>
                    <a:pt x="11602" y="3446"/>
                    <a:pt x="11734" y="3307"/>
                    <a:pt x="11852" y="3248"/>
                  </a:cubicBezTo>
                  <a:cubicBezTo>
                    <a:pt x="11933" y="3207"/>
                    <a:pt x="11978" y="3208"/>
                    <a:pt x="12565" y="3196"/>
                  </a:cubicBezTo>
                  <a:cubicBezTo>
                    <a:pt x="13140" y="3185"/>
                    <a:pt x="13214" y="3185"/>
                    <a:pt x="13333" y="3145"/>
                  </a:cubicBezTo>
                  <a:cubicBezTo>
                    <a:pt x="13495" y="3089"/>
                    <a:pt x="13559" y="3038"/>
                    <a:pt x="13717" y="2887"/>
                  </a:cubicBezTo>
                  <a:cubicBezTo>
                    <a:pt x="13884" y="2728"/>
                    <a:pt x="13992" y="2546"/>
                    <a:pt x="14019" y="2320"/>
                  </a:cubicBezTo>
                  <a:cubicBezTo>
                    <a:pt x="14031" y="2224"/>
                    <a:pt x="14035" y="2153"/>
                    <a:pt x="14046" y="2139"/>
                  </a:cubicBezTo>
                  <a:cubicBezTo>
                    <a:pt x="14058" y="2126"/>
                    <a:pt x="14091" y="2095"/>
                    <a:pt x="14129" y="2088"/>
                  </a:cubicBezTo>
                  <a:cubicBezTo>
                    <a:pt x="14240" y="2067"/>
                    <a:pt x="14472" y="1944"/>
                    <a:pt x="14595" y="1830"/>
                  </a:cubicBezTo>
                  <a:cubicBezTo>
                    <a:pt x="14825" y="1617"/>
                    <a:pt x="14944" y="1332"/>
                    <a:pt x="14924" y="979"/>
                  </a:cubicBezTo>
                  <a:cubicBezTo>
                    <a:pt x="14911" y="746"/>
                    <a:pt x="14864" y="619"/>
                    <a:pt x="14732" y="438"/>
                  </a:cubicBezTo>
                  <a:cubicBezTo>
                    <a:pt x="14523" y="151"/>
                    <a:pt x="14240" y="19"/>
                    <a:pt x="13854" y="0"/>
                  </a:cubicBezTo>
                  <a:lnTo>
                    <a:pt x="13717" y="0"/>
                  </a:lnTo>
                  <a:close/>
                  <a:moveTo>
                    <a:pt x="13772" y="593"/>
                  </a:moveTo>
                  <a:cubicBezTo>
                    <a:pt x="13804" y="593"/>
                    <a:pt x="13822" y="611"/>
                    <a:pt x="13854" y="619"/>
                  </a:cubicBezTo>
                  <a:cubicBezTo>
                    <a:pt x="14246" y="710"/>
                    <a:pt x="14410" y="1087"/>
                    <a:pt x="14156" y="1366"/>
                  </a:cubicBezTo>
                  <a:cubicBezTo>
                    <a:pt x="14113" y="1414"/>
                    <a:pt x="14035" y="1474"/>
                    <a:pt x="13992" y="1495"/>
                  </a:cubicBezTo>
                  <a:cubicBezTo>
                    <a:pt x="13786" y="1592"/>
                    <a:pt x="13581" y="1559"/>
                    <a:pt x="13415" y="1392"/>
                  </a:cubicBezTo>
                  <a:cubicBezTo>
                    <a:pt x="13292" y="1267"/>
                    <a:pt x="13253" y="1134"/>
                    <a:pt x="13278" y="1005"/>
                  </a:cubicBezTo>
                  <a:cubicBezTo>
                    <a:pt x="13323" y="775"/>
                    <a:pt x="13546" y="592"/>
                    <a:pt x="13772" y="593"/>
                  </a:cubicBezTo>
                  <a:close/>
                  <a:moveTo>
                    <a:pt x="8642" y="1856"/>
                  </a:moveTo>
                  <a:cubicBezTo>
                    <a:pt x="8667" y="1854"/>
                    <a:pt x="8673" y="1855"/>
                    <a:pt x="8697" y="1856"/>
                  </a:cubicBezTo>
                  <a:cubicBezTo>
                    <a:pt x="8859" y="1859"/>
                    <a:pt x="8994" y="1929"/>
                    <a:pt x="9136" y="2062"/>
                  </a:cubicBezTo>
                  <a:cubicBezTo>
                    <a:pt x="9329" y="2244"/>
                    <a:pt x="9378" y="2436"/>
                    <a:pt x="9300" y="2655"/>
                  </a:cubicBezTo>
                  <a:cubicBezTo>
                    <a:pt x="9223" y="2871"/>
                    <a:pt x="9082" y="3003"/>
                    <a:pt x="8861" y="3067"/>
                  </a:cubicBezTo>
                  <a:cubicBezTo>
                    <a:pt x="8623" y="3137"/>
                    <a:pt x="8427" y="3079"/>
                    <a:pt x="8230" y="2913"/>
                  </a:cubicBezTo>
                  <a:cubicBezTo>
                    <a:pt x="7805" y="2551"/>
                    <a:pt x="8063" y="1894"/>
                    <a:pt x="8642" y="1856"/>
                  </a:cubicBezTo>
                  <a:close/>
                  <a:moveTo>
                    <a:pt x="16131" y="3454"/>
                  </a:moveTo>
                  <a:cubicBezTo>
                    <a:pt x="16271" y="3454"/>
                    <a:pt x="16406" y="3602"/>
                    <a:pt x="16406" y="3737"/>
                  </a:cubicBezTo>
                  <a:cubicBezTo>
                    <a:pt x="16406" y="3764"/>
                    <a:pt x="16381" y="3824"/>
                    <a:pt x="16351" y="3866"/>
                  </a:cubicBezTo>
                  <a:lnTo>
                    <a:pt x="16296" y="3944"/>
                  </a:lnTo>
                  <a:lnTo>
                    <a:pt x="16104" y="3944"/>
                  </a:lnTo>
                  <a:cubicBezTo>
                    <a:pt x="15895" y="3944"/>
                    <a:pt x="15912" y="3937"/>
                    <a:pt x="15857" y="3815"/>
                  </a:cubicBezTo>
                  <a:cubicBezTo>
                    <a:pt x="15784" y="3652"/>
                    <a:pt x="15935" y="3454"/>
                    <a:pt x="16131" y="3454"/>
                  </a:cubicBezTo>
                  <a:close/>
                  <a:moveTo>
                    <a:pt x="3539" y="3866"/>
                  </a:moveTo>
                  <a:cubicBezTo>
                    <a:pt x="3582" y="3864"/>
                    <a:pt x="3618" y="3876"/>
                    <a:pt x="3676" y="3892"/>
                  </a:cubicBezTo>
                  <a:cubicBezTo>
                    <a:pt x="3859" y="3944"/>
                    <a:pt x="4033" y="4130"/>
                    <a:pt x="4033" y="4305"/>
                  </a:cubicBezTo>
                  <a:cubicBezTo>
                    <a:pt x="4033" y="4462"/>
                    <a:pt x="3930" y="4634"/>
                    <a:pt x="3759" y="4717"/>
                  </a:cubicBezTo>
                  <a:cubicBezTo>
                    <a:pt x="3551" y="4818"/>
                    <a:pt x="3292" y="4730"/>
                    <a:pt x="3155" y="4511"/>
                  </a:cubicBezTo>
                  <a:cubicBezTo>
                    <a:pt x="3019" y="4293"/>
                    <a:pt x="3125" y="4010"/>
                    <a:pt x="3402" y="3892"/>
                  </a:cubicBezTo>
                  <a:cubicBezTo>
                    <a:pt x="3458" y="3868"/>
                    <a:pt x="3496" y="3869"/>
                    <a:pt x="3539" y="3866"/>
                  </a:cubicBezTo>
                  <a:close/>
                  <a:moveTo>
                    <a:pt x="18710" y="6753"/>
                  </a:moveTo>
                  <a:cubicBezTo>
                    <a:pt x="18743" y="6752"/>
                    <a:pt x="18769" y="6753"/>
                    <a:pt x="18793" y="6753"/>
                  </a:cubicBezTo>
                  <a:cubicBezTo>
                    <a:pt x="18864" y="6754"/>
                    <a:pt x="18908" y="6745"/>
                    <a:pt x="18985" y="6779"/>
                  </a:cubicBezTo>
                  <a:cubicBezTo>
                    <a:pt x="19121" y="6840"/>
                    <a:pt x="19314" y="7023"/>
                    <a:pt x="19369" y="7140"/>
                  </a:cubicBezTo>
                  <a:cubicBezTo>
                    <a:pt x="19392" y="7190"/>
                    <a:pt x="19396" y="7264"/>
                    <a:pt x="19396" y="7372"/>
                  </a:cubicBezTo>
                  <a:cubicBezTo>
                    <a:pt x="19396" y="7564"/>
                    <a:pt x="19370" y="7645"/>
                    <a:pt x="19204" y="7810"/>
                  </a:cubicBezTo>
                  <a:cubicBezTo>
                    <a:pt x="19083" y="7930"/>
                    <a:pt x="19032" y="7945"/>
                    <a:pt x="18847" y="7990"/>
                  </a:cubicBezTo>
                  <a:cubicBezTo>
                    <a:pt x="18778" y="8007"/>
                    <a:pt x="18713" y="8018"/>
                    <a:pt x="18710" y="8016"/>
                  </a:cubicBezTo>
                  <a:cubicBezTo>
                    <a:pt x="18708" y="8015"/>
                    <a:pt x="18658" y="8005"/>
                    <a:pt x="18600" y="7990"/>
                  </a:cubicBezTo>
                  <a:cubicBezTo>
                    <a:pt x="18042" y="7847"/>
                    <a:pt x="17872" y="7251"/>
                    <a:pt x="18299" y="6908"/>
                  </a:cubicBezTo>
                  <a:cubicBezTo>
                    <a:pt x="18433" y="6800"/>
                    <a:pt x="18537" y="6762"/>
                    <a:pt x="18710" y="6753"/>
                  </a:cubicBezTo>
                  <a:close/>
                  <a:moveTo>
                    <a:pt x="2689" y="7037"/>
                  </a:moveTo>
                  <a:cubicBezTo>
                    <a:pt x="2887" y="7037"/>
                    <a:pt x="2992" y="7127"/>
                    <a:pt x="3045" y="7295"/>
                  </a:cubicBezTo>
                  <a:cubicBezTo>
                    <a:pt x="3096" y="7454"/>
                    <a:pt x="2980" y="7660"/>
                    <a:pt x="2798" y="7707"/>
                  </a:cubicBezTo>
                  <a:cubicBezTo>
                    <a:pt x="2684" y="7737"/>
                    <a:pt x="2659" y="7727"/>
                    <a:pt x="2551" y="7681"/>
                  </a:cubicBezTo>
                  <a:cubicBezTo>
                    <a:pt x="2488" y="7654"/>
                    <a:pt x="2459" y="7619"/>
                    <a:pt x="2414" y="7552"/>
                  </a:cubicBezTo>
                  <a:cubicBezTo>
                    <a:pt x="2307" y="7393"/>
                    <a:pt x="2328" y="7257"/>
                    <a:pt x="2497" y="7114"/>
                  </a:cubicBezTo>
                  <a:cubicBezTo>
                    <a:pt x="2574" y="7049"/>
                    <a:pt x="2593" y="7037"/>
                    <a:pt x="2689" y="7037"/>
                  </a:cubicBezTo>
                  <a:close/>
                  <a:moveTo>
                    <a:pt x="11495" y="7681"/>
                  </a:moveTo>
                  <a:cubicBezTo>
                    <a:pt x="11499" y="7676"/>
                    <a:pt x="11515" y="7683"/>
                    <a:pt x="11522" y="7681"/>
                  </a:cubicBezTo>
                  <a:cubicBezTo>
                    <a:pt x="11572" y="7672"/>
                    <a:pt x="11681" y="7745"/>
                    <a:pt x="11742" y="7836"/>
                  </a:cubicBezTo>
                  <a:lnTo>
                    <a:pt x="11824" y="7939"/>
                  </a:lnTo>
                  <a:lnTo>
                    <a:pt x="11824" y="8918"/>
                  </a:lnTo>
                  <a:cubicBezTo>
                    <a:pt x="11824" y="9539"/>
                    <a:pt x="11810" y="9890"/>
                    <a:pt x="11797" y="9898"/>
                  </a:cubicBezTo>
                  <a:cubicBezTo>
                    <a:pt x="11785" y="9905"/>
                    <a:pt x="11726" y="9933"/>
                    <a:pt x="11660" y="9949"/>
                  </a:cubicBezTo>
                  <a:cubicBezTo>
                    <a:pt x="11508" y="9986"/>
                    <a:pt x="11484" y="9963"/>
                    <a:pt x="11468" y="9924"/>
                  </a:cubicBezTo>
                  <a:cubicBezTo>
                    <a:pt x="11449" y="9878"/>
                    <a:pt x="11476" y="7710"/>
                    <a:pt x="11495" y="7681"/>
                  </a:cubicBezTo>
                  <a:close/>
                  <a:moveTo>
                    <a:pt x="5871" y="9125"/>
                  </a:moveTo>
                  <a:cubicBezTo>
                    <a:pt x="5476" y="9127"/>
                    <a:pt x="5145" y="9254"/>
                    <a:pt x="4856" y="9511"/>
                  </a:cubicBezTo>
                  <a:cubicBezTo>
                    <a:pt x="4667" y="9679"/>
                    <a:pt x="4566" y="9813"/>
                    <a:pt x="4472" y="10053"/>
                  </a:cubicBezTo>
                  <a:cubicBezTo>
                    <a:pt x="4410" y="10208"/>
                    <a:pt x="4418" y="10250"/>
                    <a:pt x="4417" y="10516"/>
                  </a:cubicBezTo>
                  <a:cubicBezTo>
                    <a:pt x="4416" y="10778"/>
                    <a:pt x="4416" y="10803"/>
                    <a:pt x="4472" y="10955"/>
                  </a:cubicBezTo>
                  <a:cubicBezTo>
                    <a:pt x="4578" y="11246"/>
                    <a:pt x="4747" y="11454"/>
                    <a:pt x="5020" y="11651"/>
                  </a:cubicBezTo>
                  <a:cubicBezTo>
                    <a:pt x="5255" y="11819"/>
                    <a:pt x="5569" y="11908"/>
                    <a:pt x="5898" y="11908"/>
                  </a:cubicBezTo>
                  <a:cubicBezTo>
                    <a:pt x="6536" y="11908"/>
                    <a:pt x="7069" y="11550"/>
                    <a:pt x="7298" y="10980"/>
                  </a:cubicBezTo>
                  <a:lnTo>
                    <a:pt x="7380" y="10800"/>
                  </a:lnTo>
                  <a:lnTo>
                    <a:pt x="8066" y="10800"/>
                  </a:lnTo>
                  <a:lnTo>
                    <a:pt x="8724" y="10774"/>
                  </a:lnTo>
                  <a:lnTo>
                    <a:pt x="8861" y="10852"/>
                  </a:lnTo>
                  <a:cubicBezTo>
                    <a:pt x="9002" y="10932"/>
                    <a:pt x="9103" y="11068"/>
                    <a:pt x="9136" y="11212"/>
                  </a:cubicBezTo>
                  <a:cubicBezTo>
                    <a:pt x="9172" y="11372"/>
                    <a:pt x="9172" y="16623"/>
                    <a:pt x="9136" y="16651"/>
                  </a:cubicBezTo>
                  <a:cubicBezTo>
                    <a:pt x="9121" y="16662"/>
                    <a:pt x="9068" y="16706"/>
                    <a:pt x="9026" y="16728"/>
                  </a:cubicBezTo>
                  <a:cubicBezTo>
                    <a:pt x="8523" y="16997"/>
                    <a:pt x="8057" y="17239"/>
                    <a:pt x="8011" y="17270"/>
                  </a:cubicBezTo>
                  <a:cubicBezTo>
                    <a:pt x="7979" y="17291"/>
                    <a:pt x="7937" y="17321"/>
                    <a:pt x="7929" y="17321"/>
                  </a:cubicBezTo>
                  <a:cubicBezTo>
                    <a:pt x="7921" y="17321"/>
                    <a:pt x="7806" y="17393"/>
                    <a:pt x="7654" y="17476"/>
                  </a:cubicBezTo>
                  <a:cubicBezTo>
                    <a:pt x="7503" y="17559"/>
                    <a:pt x="7342" y="17633"/>
                    <a:pt x="7298" y="17656"/>
                  </a:cubicBezTo>
                  <a:cubicBezTo>
                    <a:pt x="7105" y="17759"/>
                    <a:pt x="7037" y="17810"/>
                    <a:pt x="6749" y="17966"/>
                  </a:cubicBezTo>
                  <a:cubicBezTo>
                    <a:pt x="6582" y="18056"/>
                    <a:pt x="6307" y="18188"/>
                    <a:pt x="6145" y="18275"/>
                  </a:cubicBezTo>
                  <a:cubicBezTo>
                    <a:pt x="5745" y="18490"/>
                    <a:pt x="5021" y="18895"/>
                    <a:pt x="4691" y="19074"/>
                  </a:cubicBezTo>
                  <a:cubicBezTo>
                    <a:pt x="4542" y="19155"/>
                    <a:pt x="4336" y="19263"/>
                    <a:pt x="4252" y="19306"/>
                  </a:cubicBezTo>
                  <a:cubicBezTo>
                    <a:pt x="4169" y="19348"/>
                    <a:pt x="4100" y="19375"/>
                    <a:pt x="4088" y="19383"/>
                  </a:cubicBezTo>
                  <a:cubicBezTo>
                    <a:pt x="4061" y="19402"/>
                    <a:pt x="2906" y="20037"/>
                    <a:pt x="2771" y="20105"/>
                  </a:cubicBezTo>
                  <a:cubicBezTo>
                    <a:pt x="2717" y="20132"/>
                    <a:pt x="2673" y="20148"/>
                    <a:pt x="2661" y="20157"/>
                  </a:cubicBezTo>
                  <a:cubicBezTo>
                    <a:pt x="2649" y="20166"/>
                    <a:pt x="2599" y="20209"/>
                    <a:pt x="2551" y="20234"/>
                  </a:cubicBezTo>
                  <a:cubicBezTo>
                    <a:pt x="2481" y="20271"/>
                    <a:pt x="1822" y="20606"/>
                    <a:pt x="1701" y="20672"/>
                  </a:cubicBezTo>
                  <a:cubicBezTo>
                    <a:pt x="1526" y="20768"/>
                    <a:pt x="1117" y="20995"/>
                    <a:pt x="1043" y="21033"/>
                  </a:cubicBezTo>
                  <a:cubicBezTo>
                    <a:pt x="954" y="21078"/>
                    <a:pt x="524" y="21301"/>
                    <a:pt x="165" y="21497"/>
                  </a:cubicBezTo>
                  <a:lnTo>
                    <a:pt x="0" y="21600"/>
                  </a:lnTo>
                  <a:lnTo>
                    <a:pt x="1372" y="21600"/>
                  </a:lnTo>
                  <a:lnTo>
                    <a:pt x="2771" y="21600"/>
                  </a:lnTo>
                  <a:lnTo>
                    <a:pt x="2963" y="21471"/>
                  </a:lnTo>
                  <a:cubicBezTo>
                    <a:pt x="3065" y="21401"/>
                    <a:pt x="3256" y="21263"/>
                    <a:pt x="3402" y="21162"/>
                  </a:cubicBezTo>
                  <a:cubicBezTo>
                    <a:pt x="3963" y="20773"/>
                    <a:pt x="4080" y="20680"/>
                    <a:pt x="4280" y="20543"/>
                  </a:cubicBezTo>
                  <a:cubicBezTo>
                    <a:pt x="4393" y="20465"/>
                    <a:pt x="4591" y="20316"/>
                    <a:pt x="4746" y="20208"/>
                  </a:cubicBezTo>
                  <a:cubicBezTo>
                    <a:pt x="4902" y="20100"/>
                    <a:pt x="5136" y="19937"/>
                    <a:pt x="5267" y="19847"/>
                  </a:cubicBezTo>
                  <a:cubicBezTo>
                    <a:pt x="5399" y="19757"/>
                    <a:pt x="5605" y="19636"/>
                    <a:pt x="5706" y="19564"/>
                  </a:cubicBezTo>
                  <a:cubicBezTo>
                    <a:pt x="5808" y="19491"/>
                    <a:pt x="5933" y="19388"/>
                    <a:pt x="5981" y="19358"/>
                  </a:cubicBezTo>
                  <a:cubicBezTo>
                    <a:pt x="6070" y="19300"/>
                    <a:pt x="6177" y="19242"/>
                    <a:pt x="6529" y="18997"/>
                  </a:cubicBezTo>
                  <a:cubicBezTo>
                    <a:pt x="6902" y="18738"/>
                    <a:pt x="7114" y="18579"/>
                    <a:pt x="7627" y="18223"/>
                  </a:cubicBezTo>
                  <a:cubicBezTo>
                    <a:pt x="7908" y="18029"/>
                    <a:pt x="8232" y="17809"/>
                    <a:pt x="8340" y="17734"/>
                  </a:cubicBezTo>
                  <a:cubicBezTo>
                    <a:pt x="8448" y="17659"/>
                    <a:pt x="8619" y="17522"/>
                    <a:pt x="8724" y="17450"/>
                  </a:cubicBezTo>
                  <a:cubicBezTo>
                    <a:pt x="8829" y="17378"/>
                    <a:pt x="9029" y="17259"/>
                    <a:pt x="9163" y="17167"/>
                  </a:cubicBezTo>
                  <a:cubicBezTo>
                    <a:pt x="9297" y="17074"/>
                    <a:pt x="9481" y="16946"/>
                    <a:pt x="9575" y="16883"/>
                  </a:cubicBezTo>
                  <a:cubicBezTo>
                    <a:pt x="9668" y="16820"/>
                    <a:pt x="9774" y="16748"/>
                    <a:pt x="9794" y="16728"/>
                  </a:cubicBezTo>
                  <a:cubicBezTo>
                    <a:pt x="9829" y="16696"/>
                    <a:pt x="9825" y="16506"/>
                    <a:pt x="9821" y="13764"/>
                  </a:cubicBezTo>
                  <a:cubicBezTo>
                    <a:pt x="9817" y="10514"/>
                    <a:pt x="9814" y="10765"/>
                    <a:pt x="9657" y="10542"/>
                  </a:cubicBezTo>
                  <a:cubicBezTo>
                    <a:pt x="9568" y="10417"/>
                    <a:pt x="9429" y="10303"/>
                    <a:pt x="9245" y="10233"/>
                  </a:cubicBezTo>
                  <a:cubicBezTo>
                    <a:pt x="9130" y="10189"/>
                    <a:pt x="9084" y="10188"/>
                    <a:pt x="8230" y="10181"/>
                  </a:cubicBezTo>
                  <a:cubicBezTo>
                    <a:pt x="7584" y="10176"/>
                    <a:pt x="7340" y="10173"/>
                    <a:pt x="7325" y="10156"/>
                  </a:cubicBezTo>
                  <a:cubicBezTo>
                    <a:pt x="7314" y="10142"/>
                    <a:pt x="7290" y="10083"/>
                    <a:pt x="7270" y="10027"/>
                  </a:cubicBezTo>
                  <a:cubicBezTo>
                    <a:pt x="7220" y="9884"/>
                    <a:pt x="7127" y="9726"/>
                    <a:pt x="6996" y="9589"/>
                  </a:cubicBezTo>
                  <a:cubicBezTo>
                    <a:pt x="6693" y="9272"/>
                    <a:pt x="6323" y="9122"/>
                    <a:pt x="5871" y="9125"/>
                  </a:cubicBezTo>
                  <a:close/>
                  <a:moveTo>
                    <a:pt x="16022" y="9692"/>
                  </a:moveTo>
                  <a:cubicBezTo>
                    <a:pt x="16069" y="9692"/>
                    <a:pt x="16127" y="9698"/>
                    <a:pt x="16186" y="9717"/>
                  </a:cubicBezTo>
                  <a:cubicBezTo>
                    <a:pt x="16408" y="9791"/>
                    <a:pt x="16544" y="9952"/>
                    <a:pt x="16543" y="10156"/>
                  </a:cubicBezTo>
                  <a:cubicBezTo>
                    <a:pt x="16542" y="10308"/>
                    <a:pt x="16489" y="10428"/>
                    <a:pt x="16351" y="10542"/>
                  </a:cubicBezTo>
                  <a:cubicBezTo>
                    <a:pt x="16282" y="10599"/>
                    <a:pt x="16206" y="10630"/>
                    <a:pt x="16131" y="10645"/>
                  </a:cubicBezTo>
                  <a:cubicBezTo>
                    <a:pt x="15998" y="10672"/>
                    <a:pt x="15984" y="10659"/>
                    <a:pt x="15857" y="10620"/>
                  </a:cubicBezTo>
                  <a:cubicBezTo>
                    <a:pt x="15721" y="10577"/>
                    <a:pt x="15564" y="10409"/>
                    <a:pt x="15528" y="10284"/>
                  </a:cubicBezTo>
                  <a:cubicBezTo>
                    <a:pt x="15459" y="10044"/>
                    <a:pt x="15622" y="9802"/>
                    <a:pt x="15884" y="9717"/>
                  </a:cubicBezTo>
                  <a:cubicBezTo>
                    <a:pt x="15946" y="9698"/>
                    <a:pt x="15975" y="9692"/>
                    <a:pt x="16022" y="9692"/>
                  </a:cubicBezTo>
                  <a:close/>
                  <a:moveTo>
                    <a:pt x="5898" y="9898"/>
                  </a:moveTo>
                  <a:cubicBezTo>
                    <a:pt x="6063" y="9904"/>
                    <a:pt x="6234" y="9976"/>
                    <a:pt x="6365" y="10104"/>
                  </a:cubicBezTo>
                  <a:cubicBezTo>
                    <a:pt x="6551" y="10285"/>
                    <a:pt x="6594" y="10568"/>
                    <a:pt x="6475" y="10774"/>
                  </a:cubicBezTo>
                  <a:cubicBezTo>
                    <a:pt x="6371" y="10953"/>
                    <a:pt x="6182" y="11082"/>
                    <a:pt x="6008" y="11109"/>
                  </a:cubicBezTo>
                  <a:cubicBezTo>
                    <a:pt x="5962" y="11117"/>
                    <a:pt x="5916" y="11132"/>
                    <a:pt x="5898" y="11135"/>
                  </a:cubicBezTo>
                  <a:cubicBezTo>
                    <a:pt x="5847" y="11145"/>
                    <a:pt x="5701" y="11121"/>
                    <a:pt x="5624" y="11084"/>
                  </a:cubicBezTo>
                  <a:cubicBezTo>
                    <a:pt x="5496" y="11021"/>
                    <a:pt x="5330" y="10879"/>
                    <a:pt x="5267" y="10748"/>
                  </a:cubicBezTo>
                  <a:cubicBezTo>
                    <a:pt x="5218" y="10645"/>
                    <a:pt x="5232" y="10595"/>
                    <a:pt x="5240" y="10491"/>
                  </a:cubicBezTo>
                  <a:cubicBezTo>
                    <a:pt x="5245" y="10422"/>
                    <a:pt x="5270" y="10335"/>
                    <a:pt x="5295" y="10284"/>
                  </a:cubicBezTo>
                  <a:cubicBezTo>
                    <a:pt x="5346" y="10182"/>
                    <a:pt x="5516" y="10000"/>
                    <a:pt x="5624" y="9949"/>
                  </a:cubicBezTo>
                  <a:cubicBezTo>
                    <a:pt x="5716" y="9906"/>
                    <a:pt x="5800" y="9894"/>
                    <a:pt x="5898" y="9898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5" name="Google Shape;45;p65"/>
          <p:cNvSpPr txBox="1"/>
          <p:nvPr/>
        </p:nvSpPr>
        <p:spPr>
          <a:xfrm>
            <a:off x="8065626" y="3547505"/>
            <a:ext cx="9654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Labs &amp; Infrastructures</a:t>
            </a:r>
            <a:endParaRPr sz="900" dirty="0"/>
          </a:p>
        </p:txBody>
      </p:sp>
      <p:sp>
        <p:nvSpPr>
          <p:cNvPr id="46" name="Google Shape;46;p65"/>
          <p:cNvSpPr txBox="1"/>
          <p:nvPr/>
        </p:nvSpPr>
        <p:spPr>
          <a:xfrm>
            <a:off x="7767851" y="4491177"/>
            <a:ext cx="425700" cy="158400"/>
          </a:xfrm>
          <a:prstGeom prst="rect">
            <a:avLst/>
          </a:prstGeom>
          <a:solidFill>
            <a:srgbClr val="6FFDEA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1600"/>
              </a:buClr>
              <a:buSzPts val="600"/>
              <a:buFont typeface="Helvetica Neue"/>
              <a:buNone/>
            </a:pPr>
            <a:r>
              <a:rPr lang="en-US" sz="600" b="0" i="0" u="none" strike="noStrike" cap="none">
                <a:solidFill>
                  <a:srgbClr val="B41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UV-VIS</a:t>
            </a:r>
            <a:endParaRPr sz="900" dirty="0"/>
          </a:p>
        </p:txBody>
      </p:sp>
      <p:sp>
        <p:nvSpPr>
          <p:cNvPr id="47" name="Google Shape;47;p65"/>
          <p:cNvSpPr/>
          <p:nvPr/>
        </p:nvSpPr>
        <p:spPr>
          <a:xfrm>
            <a:off x="7762041" y="3861499"/>
            <a:ext cx="254070" cy="126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2" y="8796"/>
                </a:lnTo>
                <a:lnTo>
                  <a:pt x="12542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D11875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65"/>
          <p:cNvSpPr txBox="1"/>
          <p:nvPr/>
        </p:nvSpPr>
        <p:spPr>
          <a:xfrm>
            <a:off x="8114027" y="3857233"/>
            <a:ext cx="965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Industria</a:t>
            </a:r>
            <a:endParaRPr sz="900" dirty="0"/>
          </a:p>
        </p:txBody>
      </p:sp>
      <p:sp>
        <p:nvSpPr>
          <p:cNvPr id="49" name="Google Shape;49;p65"/>
          <p:cNvSpPr txBox="1"/>
          <p:nvPr/>
        </p:nvSpPr>
        <p:spPr>
          <a:xfrm>
            <a:off x="409989" y="264954"/>
            <a:ext cx="9654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OATorino</a:t>
            </a:r>
            <a:endParaRPr sz="900" dirty="0"/>
          </a:p>
        </p:txBody>
      </p:sp>
      <p:sp>
        <p:nvSpPr>
          <p:cNvPr id="50" name="Google Shape;50;p65"/>
          <p:cNvSpPr txBox="1"/>
          <p:nvPr/>
        </p:nvSpPr>
        <p:spPr>
          <a:xfrm>
            <a:off x="384890" y="535311"/>
            <a:ext cx="1015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OABrera</a:t>
            </a:r>
            <a:endParaRPr sz="900" dirty="0"/>
          </a:p>
        </p:txBody>
      </p:sp>
      <p:sp>
        <p:nvSpPr>
          <p:cNvPr id="51" name="Google Shape;51;p65"/>
          <p:cNvSpPr txBox="1"/>
          <p:nvPr/>
        </p:nvSpPr>
        <p:spPr>
          <a:xfrm>
            <a:off x="243198" y="805669"/>
            <a:ext cx="1299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IASF-Milano</a:t>
            </a:r>
            <a:endParaRPr sz="900" dirty="0"/>
          </a:p>
        </p:txBody>
      </p:sp>
      <p:sp>
        <p:nvSpPr>
          <p:cNvPr id="52" name="Google Shape;52;p65"/>
          <p:cNvSpPr txBox="1"/>
          <p:nvPr/>
        </p:nvSpPr>
        <p:spPr>
          <a:xfrm>
            <a:off x="243198" y="1076026"/>
            <a:ext cx="1299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OAPd</a:t>
            </a:r>
            <a:endParaRPr sz="900" dirty="0"/>
          </a:p>
        </p:txBody>
      </p:sp>
      <p:sp>
        <p:nvSpPr>
          <p:cNvPr id="53" name="Google Shape;53;p65"/>
          <p:cNvSpPr txBox="1"/>
          <p:nvPr/>
        </p:nvSpPr>
        <p:spPr>
          <a:xfrm>
            <a:off x="243198" y="1346383"/>
            <a:ext cx="1299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OATs</a:t>
            </a:r>
            <a:endParaRPr sz="900" dirty="0"/>
          </a:p>
        </p:txBody>
      </p:sp>
      <p:sp>
        <p:nvSpPr>
          <p:cNvPr id="54" name="Google Shape;54;p65"/>
          <p:cNvSpPr txBox="1"/>
          <p:nvPr/>
        </p:nvSpPr>
        <p:spPr>
          <a:xfrm>
            <a:off x="200213" y="1616740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OAS-Bologna</a:t>
            </a:r>
            <a:endParaRPr sz="900" dirty="0"/>
          </a:p>
        </p:txBody>
      </p:sp>
      <p:sp>
        <p:nvSpPr>
          <p:cNvPr id="55" name="Google Shape;55;p65"/>
          <p:cNvSpPr txBox="1"/>
          <p:nvPr/>
        </p:nvSpPr>
        <p:spPr>
          <a:xfrm>
            <a:off x="243198" y="1887098"/>
            <a:ext cx="1299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IRA Bologna</a:t>
            </a:r>
            <a:endParaRPr sz="900" dirty="0"/>
          </a:p>
        </p:txBody>
      </p:sp>
      <p:sp>
        <p:nvSpPr>
          <p:cNvPr id="56" name="Google Shape;56;p65"/>
          <p:cNvSpPr txBox="1"/>
          <p:nvPr/>
        </p:nvSpPr>
        <p:spPr>
          <a:xfrm>
            <a:off x="200213" y="2427812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OAArcetri</a:t>
            </a:r>
            <a:endParaRPr sz="900" dirty="0"/>
          </a:p>
        </p:txBody>
      </p:sp>
      <p:sp>
        <p:nvSpPr>
          <p:cNvPr id="57" name="Google Shape;57;p65"/>
          <p:cNvSpPr txBox="1"/>
          <p:nvPr/>
        </p:nvSpPr>
        <p:spPr>
          <a:xfrm>
            <a:off x="200213" y="2698169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OAAbruzzo</a:t>
            </a:r>
            <a:endParaRPr sz="900" dirty="0"/>
          </a:p>
        </p:txBody>
      </p:sp>
      <p:sp>
        <p:nvSpPr>
          <p:cNvPr id="58" name="Google Shape;58;p65"/>
          <p:cNvSpPr txBox="1"/>
          <p:nvPr/>
        </p:nvSpPr>
        <p:spPr>
          <a:xfrm>
            <a:off x="200213" y="2968526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OAR</a:t>
            </a:r>
            <a:endParaRPr sz="900" dirty="0"/>
          </a:p>
        </p:txBody>
      </p:sp>
      <p:sp>
        <p:nvSpPr>
          <p:cNvPr id="59" name="Google Shape;59;p65"/>
          <p:cNvSpPr txBox="1"/>
          <p:nvPr/>
        </p:nvSpPr>
        <p:spPr>
          <a:xfrm>
            <a:off x="243198" y="3238883"/>
            <a:ext cx="12990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IAPS-Roma</a:t>
            </a:r>
            <a:endParaRPr sz="900" dirty="0"/>
          </a:p>
        </p:txBody>
      </p:sp>
      <p:sp>
        <p:nvSpPr>
          <p:cNvPr id="60" name="Google Shape;60;p65"/>
          <p:cNvSpPr txBox="1"/>
          <p:nvPr/>
        </p:nvSpPr>
        <p:spPr>
          <a:xfrm>
            <a:off x="200213" y="3509240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OACN</a:t>
            </a:r>
            <a:endParaRPr sz="900" dirty="0"/>
          </a:p>
        </p:txBody>
      </p:sp>
      <p:sp>
        <p:nvSpPr>
          <p:cNvPr id="61" name="Google Shape;61;p65"/>
          <p:cNvSpPr txBox="1"/>
          <p:nvPr/>
        </p:nvSpPr>
        <p:spPr>
          <a:xfrm>
            <a:off x="200213" y="3779597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</a:t>
            </a:r>
            <a:endParaRPr sz="900" dirty="0"/>
          </a:p>
        </p:txBody>
      </p:sp>
      <p:sp>
        <p:nvSpPr>
          <p:cNvPr id="62" name="Google Shape;62;p65"/>
          <p:cNvSpPr txBox="1"/>
          <p:nvPr/>
        </p:nvSpPr>
        <p:spPr>
          <a:xfrm>
            <a:off x="200213" y="4049954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OAPalermo</a:t>
            </a:r>
            <a:endParaRPr sz="900" dirty="0"/>
          </a:p>
        </p:txBody>
      </p:sp>
      <p:sp>
        <p:nvSpPr>
          <p:cNvPr id="63" name="Google Shape;63;p65"/>
          <p:cNvSpPr txBox="1"/>
          <p:nvPr/>
        </p:nvSpPr>
        <p:spPr>
          <a:xfrm>
            <a:off x="200213" y="4590669"/>
            <a:ext cx="1385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OACatania</a:t>
            </a:r>
            <a:endParaRPr sz="900" dirty="0"/>
          </a:p>
        </p:txBody>
      </p:sp>
      <p:sp>
        <p:nvSpPr>
          <p:cNvPr id="64" name="Google Shape;64;p65"/>
          <p:cNvSpPr txBox="1"/>
          <p:nvPr/>
        </p:nvSpPr>
        <p:spPr>
          <a:xfrm>
            <a:off x="180992" y="2157455"/>
            <a:ext cx="1423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IASF Bologna</a:t>
            </a:r>
            <a:endParaRPr sz="900" dirty="0"/>
          </a:p>
        </p:txBody>
      </p:sp>
      <p:sp>
        <p:nvSpPr>
          <p:cNvPr id="65" name="Google Shape;65;p65"/>
          <p:cNvSpPr txBox="1"/>
          <p:nvPr/>
        </p:nvSpPr>
        <p:spPr>
          <a:xfrm>
            <a:off x="180992" y="4320312"/>
            <a:ext cx="1423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14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IASF Palermo</a:t>
            </a:r>
            <a:endParaRPr sz="900" dirty="0"/>
          </a:p>
        </p:txBody>
      </p:sp>
      <p:pic>
        <p:nvPicPr>
          <p:cNvPr id="66" name="Google Shape;66;p65" descr="registrazione_1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488" y="4043066"/>
            <a:ext cx="205696" cy="1763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5"/>
          <p:cNvSpPr txBox="1"/>
          <p:nvPr/>
        </p:nvSpPr>
        <p:spPr>
          <a:xfrm>
            <a:off x="8113032" y="4030250"/>
            <a:ext cx="965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800"/>
              <a:buFont typeface="Helvetica Neue"/>
              <a:buNone/>
            </a:pPr>
            <a:r>
              <a:rPr lang="en-US" sz="800" b="1" i="0" u="none" strike="noStrike" cap="none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Brevetti</a:t>
            </a:r>
            <a:endParaRPr sz="900" dirty="0"/>
          </a:p>
        </p:txBody>
      </p:sp>
      <p:sp>
        <p:nvSpPr>
          <p:cNvPr id="68" name="Google Shape;68;p65"/>
          <p:cNvSpPr txBox="1"/>
          <p:nvPr/>
        </p:nvSpPr>
        <p:spPr>
          <a:xfrm>
            <a:off x="7423578" y="105800"/>
            <a:ext cx="733800" cy="220200"/>
          </a:xfrm>
          <a:prstGeom prst="rect">
            <a:avLst/>
          </a:prstGeom>
          <a:solidFill>
            <a:srgbClr val="004C7F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Mappa Geo</a:t>
            </a:r>
            <a:endParaRPr sz="900" dirty="0"/>
          </a:p>
        </p:txBody>
      </p:sp>
      <p:sp>
        <p:nvSpPr>
          <p:cNvPr id="69" name="Google Shape;69;p65"/>
          <p:cNvSpPr txBox="1"/>
          <p:nvPr/>
        </p:nvSpPr>
        <p:spPr>
          <a:xfrm>
            <a:off x="8229911" y="107132"/>
            <a:ext cx="873300" cy="374100"/>
          </a:xfrm>
          <a:prstGeom prst="rect">
            <a:avLst/>
          </a:prstGeom>
          <a:solidFill>
            <a:srgbClr val="004C7F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Mappa Concettuale</a:t>
            </a:r>
            <a:endParaRPr sz="900" dirty="0"/>
          </a:p>
        </p:txBody>
      </p:sp>
      <p:grpSp>
        <p:nvGrpSpPr>
          <p:cNvPr id="70" name="Google Shape;70;p65"/>
          <p:cNvGrpSpPr/>
          <p:nvPr/>
        </p:nvGrpSpPr>
        <p:grpSpPr>
          <a:xfrm>
            <a:off x="7477081" y="4705734"/>
            <a:ext cx="1541990" cy="309992"/>
            <a:chOff x="0" y="0"/>
            <a:chExt cx="2193130" cy="587885"/>
          </a:xfrm>
        </p:grpSpPr>
        <p:sp>
          <p:nvSpPr>
            <p:cNvPr id="71" name="Google Shape;71;p65"/>
            <p:cNvSpPr/>
            <p:nvPr/>
          </p:nvSpPr>
          <p:spPr>
            <a:xfrm>
              <a:off x="73766" y="91433"/>
              <a:ext cx="345562" cy="405018"/>
            </a:xfrm>
            <a:custGeom>
              <a:avLst/>
              <a:gdLst/>
              <a:ahLst/>
              <a:cxnLst/>
              <a:rect l="l" t="t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65"/>
            <p:cNvSpPr/>
            <p:nvPr/>
          </p:nvSpPr>
          <p:spPr>
            <a:xfrm>
              <a:off x="0" y="0"/>
              <a:ext cx="2193130" cy="587885"/>
            </a:xfrm>
            <a:prstGeom prst="rect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3" name="Google Shape;73;p65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4"/>
          <p:cNvSpPr txBox="1">
            <a:spLocks noGrp="1"/>
          </p:cNvSpPr>
          <p:nvPr>
            <p:ph type="title"/>
          </p:nvPr>
        </p:nvSpPr>
        <p:spPr>
          <a:xfrm>
            <a:off x="491133" y="234404"/>
            <a:ext cx="8161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74"/>
          <p:cNvSpPr txBox="1">
            <a:spLocks noGrp="1"/>
          </p:cNvSpPr>
          <p:nvPr>
            <p:ph type="body" idx="1"/>
          </p:nvPr>
        </p:nvSpPr>
        <p:spPr>
          <a:xfrm>
            <a:off x="491133" y="743396"/>
            <a:ext cx="816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4" name="Google Shape;114;p74"/>
          <p:cNvSpPr txBox="1">
            <a:spLocks noGrp="1"/>
          </p:cNvSpPr>
          <p:nvPr>
            <p:ph type="body" idx="2"/>
          </p:nvPr>
        </p:nvSpPr>
        <p:spPr>
          <a:xfrm>
            <a:off x="491133" y="1560463"/>
            <a:ext cx="81618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" name="Google Shape;115;p74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">
  <p:cSld name="Statem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5"/>
          <p:cNvSpPr txBox="1">
            <a:spLocks noGrp="1"/>
          </p:cNvSpPr>
          <p:nvPr>
            <p:ph type="body" idx="1"/>
          </p:nvPr>
        </p:nvSpPr>
        <p:spPr>
          <a:xfrm>
            <a:off x="491133" y="1881932"/>
            <a:ext cx="81618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8" name="Google Shape;118;p75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Fact">
  <p:cSld name="Big Fa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6"/>
          <p:cNvSpPr txBox="1">
            <a:spLocks noGrp="1"/>
          </p:cNvSpPr>
          <p:nvPr>
            <p:ph type="body" idx="1"/>
          </p:nvPr>
        </p:nvSpPr>
        <p:spPr>
          <a:xfrm>
            <a:off x="491133" y="3274794"/>
            <a:ext cx="816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76"/>
          <p:cNvSpPr txBox="1">
            <a:spLocks noGrp="1"/>
          </p:cNvSpPr>
          <p:nvPr>
            <p:ph type="body" idx="2"/>
          </p:nvPr>
        </p:nvSpPr>
        <p:spPr>
          <a:xfrm>
            <a:off x="491133" y="526851"/>
            <a:ext cx="81618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Helvetica Neue"/>
              <a:buNone/>
              <a:defRPr sz="113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Helvetica Neue"/>
              <a:buNone/>
              <a:defRPr sz="113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Helvetica Neue"/>
              <a:buNone/>
              <a:defRPr sz="113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Helvetica Neue"/>
              <a:buNone/>
              <a:defRPr sz="113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00"/>
              <a:buFont typeface="Helvetica Neue"/>
              <a:buNone/>
              <a:defRPr sz="11300" b="1"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" name="Google Shape;122;p76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7"/>
          <p:cNvSpPr txBox="1">
            <a:spLocks noGrp="1"/>
          </p:cNvSpPr>
          <p:nvPr>
            <p:ph type="body" idx="1"/>
          </p:nvPr>
        </p:nvSpPr>
        <p:spPr>
          <a:xfrm>
            <a:off x="517922" y="1962299"/>
            <a:ext cx="81081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5" name="Google Shape;125;p77"/>
          <p:cNvSpPr txBox="1">
            <a:spLocks noGrp="1"/>
          </p:cNvSpPr>
          <p:nvPr>
            <p:ph type="body" idx="2"/>
          </p:nvPr>
        </p:nvSpPr>
        <p:spPr>
          <a:xfrm>
            <a:off x="857250" y="3388816"/>
            <a:ext cx="7768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6" name="Google Shape;126;p77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8"/>
          <p:cNvSpPr>
            <a:spLocks noGrp="1"/>
          </p:cNvSpPr>
          <p:nvPr>
            <p:ph type="pic" idx="2"/>
          </p:nvPr>
        </p:nvSpPr>
        <p:spPr>
          <a:xfrm>
            <a:off x="-1464469" y="362579"/>
            <a:ext cx="7850400" cy="44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78"/>
          <p:cNvSpPr>
            <a:spLocks noGrp="1"/>
          </p:cNvSpPr>
          <p:nvPr>
            <p:ph type="pic" idx="3"/>
          </p:nvPr>
        </p:nvSpPr>
        <p:spPr>
          <a:xfrm>
            <a:off x="4638973" y="154037"/>
            <a:ext cx="4036200" cy="24216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78"/>
          <p:cNvSpPr>
            <a:spLocks noGrp="1"/>
          </p:cNvSpPr>
          <p:nvPr>
            <p:ph type="pic" idx="4"/>
          </p:nvPr>
        </p:nvSpPr>
        <p:spPr>
          <a:xfrm>
            <a:off x="3504902" y="1449958"/>
            <a:ext cx="5581200" cy="487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78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9"/>
          <p:cNvSpPr>
            <a:spLocks noGrp="1"/>
          </p:cNvSpPr>
          <p:nvPr>
            <p:ph type="pic" idx="2"/>
          </p:nvPr>
        </p:nvSpPr>
        <p:spPr>
          <a:xfrm>
            <a:off x="-714375" y="-555873"/>
            <a:ext cx="10144200" cy="60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79"/>
          <p:cNvSpPr txBox="1">
            <a:spLocks noGrp="1"/>
          </p:cNvSpPr>
          <p:nvPr>
            <p:ph type="sldNum" idx="12"/>
          </p:nvPr>
        </p:nvSpPr>
        <p:spPr>
          <a:xfrm>
            <a:off x="4467272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6"/>
          <p:cNvSpPr txBox="1">
            <a:spLocks noGrp="1"/>
          </p:cNvSpPr>
          <p:nvPr>
            <p:ph type="body" idx="1"/>
          </p:nvPr>
        </p:nvSpPr>
        <p:spPr>
          <a:xfrm>
            <a:off x="491133" y="4565472"/>
            <a:ext cx="8161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491133" y="977801"/>
            <a:ext cx="8162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66"/>
          <p:cNvSpPr txBox="1">
            <a:spLocks noGrp="1"/>
          </p:cNvSpPr>
          <p:nvPr>
            <p:ph type="body" idx="2"/>
          </p:nvPr>
        </p:nvSpPr>
        <p:spPr>
          <a:xfrm>
            <a:off x="491133" y="2692301"/>
            <a:ext cx="8161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" name="Google Shape;78;p66"/>
          <p:cNvSpPr txBox="1">
            <a:spLocks noGrp="1"/>
          </p:cNvSpPr>
          <p:nvPr>
            <p:ph type="sldNum" idx="12"/>
          </p:nvPr>
        </p:nvSpPr>
        <p:spPr>
          <a:xfrm>
            <a:off x="4467272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">
  <p:cSld name="Title &amp; Ph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>
            <a:spLocks noGrp="1"/>
          </p:cNvSpPr>
          <p:nvPr>
            <p:ph type="pic" idx="2"/>
          </p:nvPr>
        </p:nvSpPr>
        <p:spPr>
          <a:xfrm>
            <a:off x="-264914" y="-482991"/>
            <a:ext cx="12540600" cy="56331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67"/>
          <p:cNvSpPr txBox="1">
            <a:spLocks noGrp="1"/>
          </p:cNvSpPr>
          <p:nvPr>
            <p:ph type="title"/>
          </p:nvPr>
        </p:nvSpPr>
        <p:spPr>
          <a:xfrm>
            <a:off x="491133" y="2732484"/>
            <a:ext cx="81618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67"/>
          <p:cNvSpPr txBox="1">
            <a:spLocks noGrp="1"/>
          </p:cNvSpPr>
          <p:nvPr>
            <p:ph type="body" idx="1"/>
          </p:nvPr>
        </p:nvSpPr>
        <p:spPr>
          <a:xfrm>
            <a:off x="491133" y="4446984"/>
            <a:ext cx="81618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67"/>
          <p:cNvSpPr txBox="1">
            <a:spLocks noGrp="1"/>
          </p:cNvSpPr>
          <p:nvPr>
            <p:ph type="body" idx="3"/>
          </p:nvPr>
        </p:nvSpPr>
        <p:spPr>
          <a:xfrm>
            <a:off x="491133" y="301377"/>
            <a:ext cx="81618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4" name="Google Shape;84;p67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 Alt">
  <p:cSld name="Title &amp; Photo Al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8"/>
          <p:cNvSpPr>
            <a:spLocks noGrp="1"/>
          </p:cNvSpPr>
          <p:nvPr>
            <p:ph type="pic" idx="2"/>
          </p:nvPr>
        </p:nvSpPr>
        <p:spPr>
          <a:xfrm>
            <a:off x="3740013" y="261193"/>
            <a:ext cx="5304300" cy="4630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68"/>
          <p:cNvSpPr txBox="1">
            <a:spLocks noGrp="1"/>
          </p:cNvSpPr>
          <p:nvPr>
            <p:ph type="body" idx="1"/>
          </p:nvPr>
        </p:nvSpPr>
        <p:spPr>
          <a:xfrm>
            <a:off x="491133" y="2638723"/>
            <a:ext cx="3589800" cy="21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" name="Google Shape;88;p68"/>
          <p:cNvSpPr txBox="1">
            <a:spLocks noGrp="1"/>
          </p:cNvSpPr>
          <p:nvPr>
            <p:ph type="title"/>
          </p:nvPr>
        </p:nvSpPr>
        <p:spPr>
          <a:xfrm>
            <a:off x="491133" y="365203"/>
            <a:ext cx="3589800" cy="2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68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9"/>
          <p:cNvSpPr txBox="1">
            <a:spLocks noGrp="1"/>
          </p:cNvSpPr>
          <p:nvPr>
            <p:ph type="body" idx="1"/>
          </p:nvPr>
        </p:nvSpPr>
        <p:spPr>
          <a:xfrm>
            <a:off x="491133" y="1560463"/>
            <a:ext cx="81618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69"/>
          <p:cNvSpPr txBox="1">
            <a:spLocks noGrp="1"/>
          </p:cNvSpPr>
          <p:nvPr>
            <p:ph type="body" idx="2"/>
          </p:nvPr>
        </p:nvSpPr>
        <p:spPr>
          <a:xfrm>
            <a:off x="491133" y="745125"/>
            <a:ext cx="816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69"/>
          <p:cNvSpPr txBox="1">
            <a:spLocks noGrp="1"/>
          </p:cNvSpPr>
          <p:nvPr>
            <p:ph type="title"/>
          </p:nvPr>
        </p:nvSpPr>
        <p:spPr>
          <a:xfrm>
            <a:off x="491133" y="232172"/>
            <a:ext cx="8161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69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0"/>
          <p:cNvSpPr txBox="1">
            <a:spLocks noGrp="1"/>
          </p:cNvSpPr>
          <p:nvPr>
            <p:ph type="body" idx="1"/>
          </p:nvPr>
        </p:nvSpPr>
        <p:spPr>
          <a:xfrm>
            <a:off x="491133" y="1560463"/>
            <a:ext cx="81618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70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">
  <p:cSld name="Title, Bullets &amp; Pho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1"/>
          <p:cNvSpPr>
            <a:spLocks noGrp="1"/>
          </p:cNvSpPr>
          <p:nvPr>
            <p:ph type="pic" idx="2"/>
          </p:nvPr>
        </p:nvSpPr>
        <p:spPr>
          <a:xfrm>
            <a:off x="4339828" y="314771"/>
            <a:ext cx="45339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71"/>
          <p:cNvSpPr txBox="1">
            <a:spLocks noGrp="1"/>
          </p:cNvSpPr>
          <p:nvPr>
            <p:ph type="title"/>
          </p:nvPr>
        </p:nvSpPr>
        <p:spPr>
          <a:xfrm>
            <a:off x="491133" y="234404"/>
            <a:ext cx="3589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71"/>
          <p:cNvSpPr txBox="1">
            <a:spLocks noGrp="1"/>
          </p:cNvSpPr>
          <p:nvPr>
            <p:ph type="body" idx="1"/>
          </p:nvPr>
        </p:nvSpPr>
        <p:spPr>
          <a:xfrm>
            <a:off x="491133" y="745125"/>
            <a:ext cx="3589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71"/>
          <p:cNvSpPr txBox="1">
            <a:spLocks noGrp="1"/>
          </p:cNvSpPr>
          <p:nvPr>
            <p:ph type="body" idx="3"/>
          </p:nvPr>
        </p:nvSpPr>
        <p:spPr>
          <a:xfrm>
            <a:off x="491133" y="1835260"/>
            <a:ext cx="3589800" cy="2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71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2"/>
          <p:cNvSpPr txBox="1">
            <a:spLocks noGrp="1"/>
          </p:cNvSpPr>
          <p:nvPr>
            <p:ph type="title"/>
          </p:nvPr>
        </p:nvSpPr>
        <p:spPr>
          <a:xfrm>
            <a:off x="491133" y="1701105"/>
            <a:ext cx="81618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Helvetica Neue"/>
              <a:buNone/>
              <a:defRPr sz="53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72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3"/>
          <p:cNvSpPr txBox="1">
            <a:spLocks noGrp="1"/>
          </p:cNvSpPr>
          <p:nvPr>
            <p:ph type="title"/>
          </p:nvPr>
        </p:nvSpPr>
        <p:spPr>
          <a:xfrm>
            <a:off x="491133" y="232172"/>
            <a:ext cx="8161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3"/>
          <p:cNvSpPr txBox="1">
            <a:spLocks noGrp="1"/>
          </p:cNvSpPr>
          <p:nvPr>
            <p:ph type="body" idx="1"/>
          </p:nvPr>
        </p:nvSpPr>
        <p:spPr>
          <a:xfrm>
            <a:off x="491133" y="745125"/>
            <a:ext cx="816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0" name="Google Shape;110;p73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>
            <a:spLocks noGrp="1"/>
          </p:cNvSpPr>
          <p:nvPr>
            <p:ph type="body" idx="1"/>
          </p:nvPr>
        </p:nvSpPr>
        <p:spPr>
          <a:xfrm>
            <a:off x="491133" y="1560463"/>
            <a:ext cx="81618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7" name="Google Shape;7;p64"/>
          <p:cNvSpPr txBox="1">
            <a:spLocks noGrp="1"/>
          </p:cNvSpPr>
          <p:nvPr>
            <p:ph type="title"/>
          </p:nvPr>
        </p:nvSpPr>
        <p:spPr>
          <a:xfrm>
            <a:off x="491133" y="232172"/>
            <a:ext cx="8161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8" name="Google Shape;8;p64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rta@inaf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8b85c6b47_0_0"/>
          <p:cNvSpPr/>
          <p:nvPr/>
        </p:nvSpPr>
        <p:spPr>
          <a:xfrm>
            <a:off x="21119" y="45156"/>
            <a:ext cx="1692000" cy="494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268b85c6b47_0_0"/>
          <p:cNvSpPr txBox="1"/>
          <p:nvPr/>
        </p:nvSpPr>
        <p:spPr>
          <a:xfrm>
            <a:off x="1312388" y="595288"/>
            <a:ext cx="6554400" cy="18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4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MIRTA</a:t>
            </a:r>
            <a:endParaRPr sz="1800" dirty="0">
              <a:solidFill>
                <a:srgbClr val="007AC4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Mappa</a:t>
            </a:r>
            <a:r>
              <a:rPr lang="en-US" sz="1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Interattiva</a:t>
            </a:r>
            <a:r>
              <a:rPr lang="en-US" sz="1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1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Risorse</a:t>
            </a:r>
            <a:r>
              <a:rPr lang="en-US" sz="1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Tecnologiche</a:t>
            </a:r>
            <a:r>
              <a:rPr lang="en-US" sz="1800" b="1" i="0" u="none" strike="noStrike" cap="none" dirty="0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1800" b="1" i="0" u="none" strike="noStrike" cap="none" dirty="0" err="1">
                <a:solidFill>
                  <a:srgbClr val="007A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Astrofisica</a:t>
            </a:r>
            <a:endParaRPr sz="900" dirty="0">
              <a:solidFill>
                <a:srgbClr val="007AC4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1800" b="1" i="0" u="none" strike="noStrike" cap="none" dirty="0">
              <a:solidFill>
                <a:srgbClr val="007A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268b85c6b47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300" y="317377"/>
            <a:ext cx="1801175" cy="8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68b85c6b47_0_0"/>
          <p:cNvSpPr/>
          <p:nvPr/>
        </p:nvSpPr>
        <p:spPr>
          <a:xfrm>
            <a:off x="0" y="0"/>
            <a:ext cx="9144000" cy="214800"/>
          </a:xfrm>
          <a:prstGeom prst="rect">
            <a:avLst/>
          </a:prstGeom>
          <a:solidFill>
            <a:srgbClr val="FF7C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CC13154-50A5-7546-88D2-51D1B5A464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65" y="3114120"/>
            <a:ext cx="9160130" cy="2029380"/>
          </a:xfrm>
          <a:prstGeom prst="rect">
            <a:avLst/>
          </a:prstGeom>
        </p:spPr>
      </p:pic>
      <p:sp>
        <p:nvSpPr>
          <p:cNvPr id="11" name="Google Shape;141;g268b85c6b47_0_0">
            <a:extLst>
              <a:ext uri="{FF2B5EF4-FFF2-40B4-BE49-F238E27FC236}">
                <a16:creationId xmlns:a16="http://schemas.microsoft.com/office/drawing/2014/main" id="{80CBECC0-6055-A241-AB47-5E874DFB9C34}"/>
              </a:ext>
            </a:extLst>
          </p:cNvPr>
          <p:cNvSpPr txBox="1"/>
          <p:nvPr/>
        </p:nvSpPr>
        <p:spPr>
          <a:xfrm>
            <a:off x="400350" y="2349087"/>
            <a:ext cx="8343300" cy="31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lvl="0" algn="ctr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F. Vitali, 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Busonero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Capasso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U. Lo Cicero, M. Molinaro, S.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Righini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Santoli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68b85c6b47_0_0"/>
          <p:cNvSpPr txBox="1"/>
          <p:nvPr/>
        </p:nvSpPr>
        <p:spPr>
          <a:xfrm>
            <a:off x="3043084" y="3496598"/>
            <a:ext cx="3195484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mirta@inaf.it </a:t>
            </a:r>
            <a:endParaRPr sz="2800" b="1" i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448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8b85c6b47_0_26"/>
          <p:cNvSpPr txBox="1"/>
          <p:nvPr/>
        </p:nvSpPr>
        <p:spPr>
          <a:xfrm>
            <a:off x="391977" y="242257"/>
            <a:ext cx="8394900" cy="46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i="1" dirty="0">
                <a:latin typeface="Helvetica Neue"/>
                <a:ea typeface="Helvetica Neue"/>
                <a:cs typeface="Helvetica Neue"/>
                <a:sym typeface="Helvetica Neue"/>
              </a:rPr>
              <a:t>Spoiler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dal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documento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esecutivo</a:t>
            </a:r>
            <a:endParaRPr sz="900" dirty="0">
              <a:solidFill>
                <a:srgbClr val="EF700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0979E9-7588-DC4B-B9A0-4935CB5FF831}"/>
              </a:ext>
            </a:extLst>
          </p:cNvPr>
          <p:cNvSpPr txBox="1"/>
          <p:nvPr/>
        </p:nvSpPr>
        <p:spPr>
          <a:xfrm>
            <a:off x="1509023" y="1126252"/>
            <a:ext cx="54817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Attuale </a:t>
            </a:r>
            <a:r>
              <a:rPr lang="it-IT" sz="2000" i="1" dirty="0" err="1"/>
              <a:t>outline</a:t>
            </a:r>
            <a:r>
              <a:rPr lang="it-IT" sz="2000" dirty="0"/>
              <a:t> della bozza:</a:t>
            </a:r>
          </a:p>
          <a:p>
            <a:endParaRPr lang="it-IT" sz="18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Introduzione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Finalità e quesiti chiave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Relazioni con altri strumenti e iniziative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Sviluppo e gestione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Modello concettuale dei dati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Requisiti utente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Appendice 1 – Feedback della comunità INAF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Appendice 2 – Testi per capitolato (UI e </a:t>
            </a:r>
            <a:r>
              <a:rPr lang="it-IT" sz="1600" dirty="0" err="1"/>
              <a:t>Db</a:t>
            </a:r>
            <a:r>
              <a:rPr lang="it-IT" sz="1600" dirty="0"/>
              <a:t>)</a:t>
            </a:r>
          </a:p>
          <a:p>
            <a:endParaRPr lang="it-IT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F0F26B01-EE05-4AC0-C964-967D7B04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B28659F5-E71E-3231-6900-00AEE304968C}"/>
              </a:ext>
            </a:extLst>
          </p:cNvPr>
          <p:cNvSpPr txBox="1"/>
          <p:nvPr/>
        </p:nvSpPr>
        <p:spPr>
          <a:xfrm>
            <a:off x="373626" y="1872273"/>
            <a:ext cx="8396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92" marR="129146" algn="just" rtl="0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9992" marR="129146"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latin typeface="Arial" panose="020B0604020202020204" pitchFamily="34" charset="0"/>
              </a:rPr>
              <a:t>In house		Outsourcing		</a:t>
            </a:r>
            <a:r>
              <a:rPr lang="en-GB" sz="1800" b="1" dirty="0" err="1">
                <a:latin typeface="Arial" panose="020B0604020202020204" pitchFamily="34" charset="0"/>
              </a:rPr>
              <a:t>Soluzione</a:t>
            </a:r>
            <a:r>
              <a:rPr lang="en-GB" sz="1800" b="1" dirty="0"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</a:rPr>
              <a:t>mista</a:t>
            </a:r>
            <a:endParaRPr lang="en-GB" sz="1800" b="1" dirty="0">
              <a:latin typeface="Arial" panose="020B0604020202020204" pitchFamily="34" charset="0"/>
            </a:endParaRPr>
          </a:p>
          <a:p>
            <a:pPr marL="89992" marR="129146" algn="just" rtl="0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GB" sz="1800" dirty="0"/>
            </a:br>
            <a:br>
              <a:rPr lang="en-GB" sz="1800" dirty="0"/>
            </a:br>
            <a:endParaRPr lang="en-IT" sz="1800" dirty="0"/>
          </a:p>
        </p:txBody>
      </p:sp>
      <p:sp>
        <p:nvSpPr>
          <p:cNvPr id="2" name="Google Shape;204;g268b85c6b47_0_26">
            <a:extLst>
              <a:ext uri="{FF2B5EF4-FFF2-40B4-BE49-F238E27FC236}">
                <a16:creationId xmlns:a16="http://schemas.microsoft.com/office/drawing/2014/main" id="{787A9437-6479-75F4-865F-B57047B45FCA}"/>
              </a:ext>
            </a:extLst>
          </p:cNvPr>
          <p:cNvSpPr txBox="1"/>
          <p:nvPr/>
        </p:nvSpPr>
        <p:spPr>
          <a:xfrm>
            <a:off x="391977" y="242257"/>
            <a:ext cx="8394900" cy="46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Quali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ipotesi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per lo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sviluppo</a:t>
            </a:r>
            <a:endParaRPr sz="900" dirty="0">
              <a:solidFill>
                <a:srgbClr val="EF700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52CFC9-B1FD-C5CD-321D-31BB290E42E0}"/>
              </a:ext>
            </a:extLst>
          </p:cNvPr>
          <p:cNvSpPr/>
          <p:nvPr/>
        </p:nvSpPr>
        <p:spPr>
          <a:xfrm>
            <a:off x="6037006" y="1779640"/>
            <a:ext cx="2448233" cy="222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Graphic 5" descr="Run with solid fill">
            <a:extLst>
              <a:ext uri="{FF2B5EF4-FFF2-40B4-BE49-F238E27FC236}">
                <a16:creationId xmlns:a16="http://schemas.microsoft.com/office/drawing/2014/main" id="{AA91C1CE-8B46-2245-200B-0521D52C1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4025" y="2660240"/>
            <a:ext cx="914400" cy="914400"/>
          </a:xfrm>
          <a:prstGeom prst="rect">
            <a:avLst/>
          </a:prstGeom>
        </p:spPr>
      </p:pic>
      <p:pic>
        <p:nvPicPr>
          <p:cNvPr id="8" name="Graphic 7" descr="Mental Health with solid fill">
            <a:extLst>
              <a:ext uri="{FF2B5EF4-FFF2-40B4-BE49-F238E27FC236}">
                <a16:creationId xmlns:a16="http://schemas.microsoft.com/office/drawing/2014/main" id="{3387D1FF-D473-DACD-EA3E-576DA30FE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515" y="2650406"/>
            <a:ext cx="914400" cy="914400"/>
          </a:xfrm>
          <a:prstGeom prst="rect">
            <a:avLst/>
          </a:prstGeom>
        </p:spPr>
      </p:pic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26019281-C3C8-E619-3F4C-07FC8C38F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7045" y="2763478"/>
            <a:ext cx="914400" cy="914400"/>
          </a:xfrm>
          <a:prstGeom prst="rect">
            <a:avLst/>
          </a:prstGeom>
        </p:spPr>
      </p:pic>
      <p:pic>
        <p:nvPicPr>
          <p:cNvPr id="10" name="Graphic 9" descr="Mental Health with solid fill">
            <a:extLst>
              <a:ext uri="{FF2B5EF4-FFF2-40B4-BE49-F238E27FC236}">
                <a16:creationId xmlns:a16="http://schemas.microsoft.com/office/drawing/2014/main" id="{E4EB117E-1DE8-3E04-C087-FFE8AA1E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968" y="2714317"/>
            <a:ext cx="914400" cy="914400"/>
          </a:xfrm>
          <a:prstGeom prst="rect">
            <a:avLst/>
          </a:prstGeom>
        </p:spPr>
      </p:pic>
      <p:pic>
        <p:nvPicPr>
          <p:cNvPr id="12" name="Graphic 11" descr="Hourglass Finished with solid fill">
            <a:extLst>
              <a:ext uri="{FF2B5EF4-FFF2-40B4-BE49-F238E27FC236}">
                <a16:creationId xmlns:a16="http://schemas.microsoft.com/office/drawing/2014/main" id="{EA64D9FA-5614-D650-78B2-A5ADFFF87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2941" y="2650406"/>
            <a:ext cx="914400" cy="914400"/>
          </a:xfrm>
          <a:prstGeom prst="rect">
            <a:avLst/>
          </a:prstGeom>
        </p:spPr>
      </p:pic>
      <p:pic>
        <p:nvPicPr>
          <p:cNvPr id="14" name="Graphic 13" descr="Box with solid fill">
            <a:extLst>
              <a:ext uri="{FF2B5EF4-FFF2-40B4-BE49-F238E27FC236}">
                <a16:creationId xmlns:a16="http://schemas.microsoft.com/office/drawing/2014/main" id="{6653812F-99EA-302F-D666-19336CC0C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7032" y="2660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ED4488-5651-C32A-C692-C27E5886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1" y="1122924"/>
            <a:ext cx="8701632" cy="27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4;g268b85c6b47_0_26">
            <a:extLst>
              <a:ext uri="{FF2B5EF4-FFF2-40B4-BE49-F238E27FC236}">
                <a16:creationId xmlns:a16="http://schemas.microsoft.com/office/drawing/2014/main" id="{2A9F8728-3024-A80E-64E8-B7F8B27E481E}"/>
              </a:ext>
            </a:extLst>
          </p:cNvPr>
          <p:cNvSpPr txBox="1"/>
          <p:nvPr/>
        </p:nvSpPr>
        <p:spPr>
          <a:xfrm>
            <a:off x="391977" y="242257"/>
            <a:ext cx="8394900" cy="46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Timeline</a:t>
            </a:r>
            <a:endParaRPr sz="900" dirty="0">
              <a:solidFill>
                <a:srgbClr val="EF7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8b85c6b47_0_26"/>
          <p:cNvSpPr txBox="1"/>
          <p:nvPr/>
        </p:nvSpPr>
        <p:spPr>
          <a:xfrm>
            <a:off x="391977" y="242257"/>
            <a:ext cx="8394900" cy="46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Next step: la survey</a:t>
            </a:r>
            <a:endParaRPr sz="900" dirty="0">
              <a:solidFill>
                <a:srgbClr val="EF7001"/>
              </a:solidFill>
            </a:endParaRPr>
          </a:p>
        </p:txBody>
      </p:sp>
      <p:pic>
        <p:nvPicPr>
          <p:cNvPr id="5" name="Google Shape;160;g268e81900ca_1_169">
            <a:extLst>
              <a:ext uri="{FF2B5EF4-FFF2-40B4-BE49-F238E27FC236}">
                <a16:creationId xmlns:a16="http://schemas.microsoft.com/office/drawing/2014/main" id="{E07612FE-9FB6-B448-86C0-5E20654B5ADB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777" y="1339700"/>
            <a:ext cx="3205100" cy="32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8F7A5C-D4B2-1E46-B359-4AAC19C7A34D}"/>
              </a:ext>
            </a:extLst>
          </p:cNvPr>
          <p:cNvSpPr txBox="1"/>
          <p:nvPr/>
        </p:nvSpPr>
        <p:spPr>
          <a:xfrm>
            <a:off x="371911" y="1516803"/>
            <a:ext cx="4986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Una volta approvato il progetto, il </a:t>
            </a:r>
            <a:r>
              <a:rPr lang="it-IT" sz="2000" dirty="0" err="1"/>
              <a:t>GdL</a:t>
            </a:r>
            <a:r>
              <a:rPr lang="it-IT" sz="2000" dirty="0"/>
              <a:t>, allo scopo di predisporre al meglio l’avvio della fase di sviluppo di MIRTA, raccoglierà commenti, suggerimenti e manifestazioni di interesse in modo organizzato e quantitativo, tramite una survey. </a:t>
            </a:r>
          </a:p>
          <a:p>
            <a:endParaRPr lang="it-IT" sz="2000" dirty="0"/>
          </a:p>
          <a:p>
            <a:r>
              <a:rPr lang="it-IT" sz="2000" dirty="0"/>
              <a:t>Tale consultazione sarà aperta a tutta la comunità INAF. </a:t>
            </a:r>
          </a:p>
        </p:txBody>
      </p:sp>
    </p:spTree>
    <p:extLst>
      <p:ext uri="{BB962C8B-B14F-4D97-AF65-F5344CB8AC3E}">
        <p14:creationId xmlns:p14="http://schemas.microsoft.com/office/powerpoint/2010/main" val="24404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68b85c6b47_1_3"/>
          <p:cNvSpPr txBox="1"/>
          <p:nvPr/>
        </p:nvSpPr>
        <p:spPr>
          <a:xfrm>
            <a:off x="391977" y="242132"/>
            <a:ext cx="83949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conclusione</a:t>
            </a:r>
            <a:endParaRPr sz="900" dirty="0"/>
          </a:p>
        </p:txBody>
      </p:sp>
      <p:sp>
        <p:nvSpPr>
          <p:cNvPr id="516" name="Google Shape;516;g268b85c6b47_1_3"/>
          <p:cNvSpPr txBox="1"/>
          <p:nvPr/>
        </p:nvSpPr>
        <p:spPr>
          <a:xfrm>
            <a:off x="374550" y="1405058"/>
            <a:ext cx="8394900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Helvetica Neue"/>
              <a:buChar char="●"/>
            </a:pP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MIRTA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sarà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uno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b="1" dirty="0" err="1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9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b="1" dirty="0" err="1"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900" b="1" dirty="0">
                <a:latin typeface="Helvetica Neue"/>
                <a:ea typeface="Helvetica Neue"/>
                <a:cs typeface="Helvetica Neue"/>
                <a:sym typeface="Helvetica Neue"/>
              </a:rPr>
              <a:t>, per la </a:t>
            </a:r>
            <a:r>
              <a:rPr lang="en-US" sz="1900" b="1" dirty="0" err="1"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Helvetica Neue"/>
              <a:buChar char="●"/>
            </a:pP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parola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chiave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è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900" b="1" dirty="0" err="1">
                <a:latin typeface="Helvetica Neue"/>
                <a:ea typeface="Helvetica Neue"/>
                <a:cs typeface="Helvetica Neue"/>
                <a:sym typeface="Helvetica Neue"/>
              </a:rPr>
              <a:t>condivisione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Helvetica Neue"/>
              <a:buChar char="●"/>
            </a:pP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Ricordatevi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, se MIRTA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funzionerà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sarà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dirty="0" err="1">
                <a:latin typeface="Helvetica Neue"/>
                <a:ea typeface="Helvetica Neue"/>
                <a:cs typeface="Helvetica Neue"/>
                <a:sym typeface="Helvetica Neue"/>
              </a:rPr>
              <a:t>soprattutto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900" b="1" dirty="0" err="1">
                <a:latin typeface="Helvetica Neue"/>
                <a:ea typeface="Helvetica Neue"/>
                <a:cs typeface="Helvetica Neue"/>
                <a:sym typeface="Helvetica Neue"/>
              </a:rPr>
              <a:t>merito</a:t>
            </a:r>
            <a:r>
              <a:rPr lang="en-US" sz="1900" b="1" dirty="0">
                <a:latin typeface="Helvetica Neue"/>
                <a:ea typeface="Helvetica Neue"/>
                <a:cs typeface="Helvetica Neue"/>
                <a:sym typeface="Helvetica Neue"/>
              </a:rPr>
              <a:t> vostro</a:t>
            </a:r>
            <a:r>
              <a:rPr lang="en-US" sz="1900" dirty="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9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g268b85c6b47_1_3"/>
          <p:cNvSpPr txBox="1"/>
          <p:nvPr/>
        </p:nvSpPr>
        <p:spPr>
          <a:xfrm>
            <a:off x="3111950" y="3333763"/>
            <a:ext cx="2920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sng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mirta@inaf.it</a:t>
            </a:r>
            <a:r>
              <a:rPr lang="en-US" sz="3200" b="1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1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8b85c6b47_0_7"/>
          <p:cNvSpPr txBox="1"/>
          <p:nvPr/>
        </p:nvSpPr>
        <p:spPr>
          <a:xfrm>
            <a:off x="199096" y="309196"/>
            <a:ext cx="87459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it-IT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L’idea è nata proprio qui, al 1° Forum </a:t>
            </a:r>
            <a:r>
              <a:rPr lang="it-IT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(2022)</a:t>
            </a:r>
            <a:endParaRPr sz="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68b85c6b47_0_7"/>
          <p:cNvSpPr txBox="1"/>
          <p:nvPr/>
        </p:nvSpPr>
        <p:spPr>
          <a:xfrm>
            <a:off x="457600" y="1399530"/>
            <a:ext cx="4900463" cy="282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RSN5 ha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manifestato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bisogno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condividere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conoscenze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apparecchiature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competenze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CSN5 ha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sviluppo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più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tale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condivisione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costituendo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gruppo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con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fondi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DS, ha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curato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uno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studio di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fattibilità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KoM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ottobre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2023)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68b85c6b47_0_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34200" y="2333700"/>
            <a:ext cx="2809800" cy="28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8b85c6b47_0_14"/>
          <p:cNvSpPr txBox="1"/>
          <p:nvPr/>
        </p:nvSpPr>
        <p:spPr>
          <a:xfrm>
            <a:off x="2060826" y="289926"/>
            <a:ext cx="5022347" cy="46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chi non lo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os’è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MIRTA</a:t>
            </a:r>
            <a:endParaRPr sz="900" dirty="0"/>
          </a:p>
        </p:txBody>
      </p:sp>
      <p:pic>
        <p:nvPicPr>
          <p:cNvPr id="184" name="Google Shape;184;g268b85c6b47_0_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50" y="0"/>
            <a:ext cx="1350249" cy="13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68b85c6b47_0_14"/>
          <p:cNvSpPr txBox="1"/>
          <p:nvPr/>
        </p:nvSpPr>
        <p:spPr>
          <a:xfrm>
            <a:off x="1078500" y="909743"/>
            <a:ext cx="68637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9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1800"/>
              <a:buFont typeface="Wingdings" pitchFamily="2" charset="2"/>
              <a:buChar char="ü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Uno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dalla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dalla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la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78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1800"/>
              <a:buFont typeface="Wingdings" pitchFamily="2" charset="2"/>
              <a:buChar char="ü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Uno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mettere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contatto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agevolare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lo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scambio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le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collaborazioni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la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risoluzione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problemi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78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38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1800"/>
              <a:buFont typeface="Wingdings" pitchFamily="2" charset="2"/>
              <a:buChar char="ü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Un database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risorse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(facility,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laboratori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attrezzature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competenze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potenzialmente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condivisibili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800" dirty="0"/>
          </a:p>
          <a:p>
            <a:pPr marL="4635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8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1800"/>
              <a:buFont typeface="Wingdings" pitchFamily="2" charset="2"/>
              <a:buChar char="ü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risorsa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collettiva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tempo,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aiuterà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evidenziare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esigen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ze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, le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potenzialità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e le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carenze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9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8b85c6b47_0_20"/>
          <p:cNvSpPr txBox="1"/>
          <p:nvPr/>
        </p:nvSpPr>
        <p:spPr>
          <a:xfrm>
            <a:off x="1316400" y="1118025"/>
            <a:ext cx="6511200" cy="3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en-US" sz="1800" b="0" i="0" u="none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inventario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dettagliato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l’esistente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Uno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latin typeface="Helvetica Neue"/>
                <a:ea typeface="Helvetica Neue"/>
                <a:cs typeface="Helvetica Neue"/>
                <a:sym typeface="Helvetica Neue"/>
              </a:rPr>
              <a:t>gestionale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richiesto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dall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’Ente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X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 Una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vetrina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di curricula,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individuali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o di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gruppo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;</a:t>
            </a: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Uno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strumento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finalizzato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ranking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X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 Una replica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delle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schede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INAF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sz="18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268b85c6b47_0_20"/>
          <p:cNvSpPr txBox="1"/>
          <p:nvPr/>
        </p:nvSpPr>
        <p:spPr>
          <a:xfrm>
            <a:off x="2989800" y="314075"/>
            <a:ext cx="3615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Cosa,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invece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1" u="sng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</a:t>
            </a:r>
            <a:endParaRPr sz="900" dirty="0"/>
          </a:p>
        </p:txBody>
      </p:sp>
      <p:pic>
        <p:nvPicPr>
          <p:cNvPr id="192" name="Google Shape;192;g268b85c6b47_0_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76800" y="134975"/>
            <a:ext cx="1022575" cy="10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8b85c6b47_0_32"/>
          <p:cNvSpPr txBox="1"/>
          <p:nvPr/>
        </p:nvSpPr>
        <p:spPr>
          <a:xfrm>
            <a:off x="257175" y="266603"/>
            <a:ext cx="8422500" cy="3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100" b="1" dirty="0" err="1">
                <a:latin typeface="Helvetica Neue"/>
                <a:ea typeface="Helvetica Neue"/>
                <a:cs typeface="Helvetica Neue"/>
                <a:sym typeface="Helvetica Neue"/>
              </a:rPr>
              <a:t>Risorse</a:t>
            </a:r>
            <a:r>
              <a:rPr lang="en-US" sz="2100" b="1" dirty="0">
                <a:latin typeface="Helvetica Neue"/>
                <a:ea typeface="Helvetica Neue"/>
                <a:cs typeface="Helvetica Neue"/>
                <a:sym typeface="Helvetica Neue"/>
              </a:rPr>
              <a:t> in MIRTA: </a:t>
            </a:r>
            <a:r>
              <a:rPr lang="en-US" sz="2100" b="1" dirty="0" err="1">
                <a:latin typeface="Helvetica Neue"/>
                <a:ea typeface="Helvetica Neue"/>
                <a:cs typeface="Helvetica Neue"/>
                <a:sym typeface="Helvetica Neue"/>
              </a:rPr>
              <a:t>attrezzature</a:t>
            </a:r>
            <a:r>
              <a:rPr lang="en-US" sz="2100" b="1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100" b="1" dirty="0" err="1">
                <a:latin typeface="Helvetica Neue"/>
                <a:ea typeface="Helvetica Neue"/>
                <a:cs typeface="Helvetica Neue"/>
                <a:sym typeface="Helvetica Neue"/>
              </a:rPr>
              <a:t>competenze</a:t>
            </a:r>
            <a:endParaRPr sz="900" dirty="0"/>
          </a:p>
        </p:txBody>
      </p:sp>
      <p:sp>
        <p:nvSpPr>
          <p:cNvPr id="199" name="Google Shape;199;g268b85c6b47_0_32"/>
          <p:cNvSpPr txBox="1"/>
          <p:nvPr/>
        </p:nvSpPr>
        <p:spPr>
          <a:xfrm>
            <a:off x="4333116" y="1097749"/>
            <a:ext cx="4658484" cy="399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MIRTA conterrà </a:t>
            </a:r>
            <a:r>
              <a:rPr lang="it-IT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informazioni sulle risorse</a:t>
            </a:r>
            <a:r>
              <a:rPr lang="it-IT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che la comunità tecnologica INAF intende condividere, complete dei recapiti dei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 consultare per saperne di più e valutare collaborazioni.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Disporrà di </a:t>
            </a:r>
            <a:r>
              <a:rPr lang="it-IT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strumenti addizionali </a:t>
            </a:r>
            <a:r>
              <a:rPr lang="it-IT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 favorire gli scambi, la risoluzione di problemi, la conservazione delle informazioni: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Sezione </a:t>
            </a:r>
            <a:r>
              <a:rPr lang="it-IT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FAQ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Forum</a:t>
            </a:r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 </a:t>
            </a:r>
            <a:r>
              <a:rPr lang="it-IT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thread</a:t>
            </a:r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tematici (o simile)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Archivio</a:t>
            </a:r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documentazione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I dettagli saranno imp</a:t>
            </a:r>
            <a:r>
              <a:rPr lang="it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lementati tenendo conto dei </a:t>
            </a:r>
            <a:r>
              <a:rPr lang="it-IT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casi d’uso </a:t>
            </a:r>
            <a:r>
              <a:rPr lang="it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dei bisogni che la comunità esprime. </a:t>
            </a:r>
            <a:endParaRPr lang="it-IT" sz="1600" b="0" i="0" u="none" strike="noStrike" cap="none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542;g268b85c6b47_0_75">
            <a:extLst>
              <a:ext uri="{FF2B5EF4-FFF2-40B4-BE49-F238E27FC236}">
                <a16:creationId xmlns:a16="http://schemas.microsoft.com/office/drawing/2014/main" id="{FB8DCDCB-DD35-EF4C-88E5-736114D3800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65" y="1097749"/>
            <a:ext cx="3696599" cy="369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97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8b85c6b47_0_32"/>
          <p:cNvSpPr txBox="1"/>
          <p:nvPr/>
        </p:nvSpPr>
        <p:spPr>
          <a:xfrm>
            <a:off x="257175" y="266556"/>
            <a:ext cx="8422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Esporre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cercare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risorse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dipende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</a:t>
            </a:r>
            <a:r>
              <a:rPr lang="en-US" sz="2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100" b="1" dirty="0" err="1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US" sz="2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</a:t>
            </a:r>
            <a:endParaRPr sz="900" dirty="0"/>
          </a:p>
        </p:txBody>
      </p:sp>
      <p:pic>
        <p:nvPicPr>
          <p:cNvPr id="198" name="Google Shape;198;g268b85c6b47_0_32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75" y="1067750"/>
            <a:ext cx="3696599" cy="369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68b85c6b47_0_32"/>
          <p:cNvSpPr txBox="1"/>
          <p:nvPr/>
        </p:nvSpPr>
        <p:spPr>
          <a:xfrm>
            <a:off x="354674" y="1097750"/>
            <a:ext cx="4591200" cy="353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Avete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rgbClr val="15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(o </a:t>
            </a:r>
            <a:r>
              <a:rPr lang="en-US" sz="1500" b="0" i="0" u="none" strike="noStrike" cap="none" dirty="0" err="1">
                <a:solidFill>
                  <a:srgbClr val="15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avete</a:t>
            </a:r>
            <a:r>
              <a:rPr lang="en-US" sz="1500" b="0" i="0" u="none" strike="noStrike" cap="none" dirty="0">
                <a:solidFill>
                  <a:srgbClr val="15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rgbClr val="15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bisogno</a:t>
            </a:r>
            <a:r>
              <a:rPr lang="en-US" sz="1500" b="0" i="0" u="none" strike="noStrike" cap="none" dirty="0">
                <a:solidFill>
                  <a:srgbClr val="15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di)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questo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bellissimo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1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smanettometro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500" b="1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multimetrico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di </a:t>
            </a:r>
            <a:r>
              <a:rPr lang="en-US" sz="1500" b="1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precisione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?</a:t>
            </a:r>
            <a:endParaRPr sz="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→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Ditelo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a MIRTA! </a:t>
            </a:r>
            <a:endParaRPr sz="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o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avete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acquisito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per un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progetto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e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è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b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5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uso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riservato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 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</a:t>
            </a:r>
            <a:r>
              <a:rPr lang="en-US" sz="15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certo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tempo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?</a:t>
            </a:r>
            <a:endParaRPr sz="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→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Dite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a MIRTA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anche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questo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. </a:t>
            </a:r>
            <a:endParaRPr sz="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Manca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persona 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la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competenza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per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usarlo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?</a:t>
            </a:r>
            <a:endParaRPr sz="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→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Cercate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supporto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0" i="1" u="none" strike="noStrike" cap="none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su</a:t>
            </a:r>
            <a:r>
              <a:rPr lang="en-US" sz="1500" b="0" i="1" u="none" strike="noStrike" cap="none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 MIRTA.</a:t>
            </a:r>
            <a:endParaRPr sz="1500" b="0" i="1" u="none" strike="noStrike" cap="none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Viceversa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siete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esperti</a:t>
            </a:r>
            <a:r>
              <a:rPr lang="en-U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potreste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insegnare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altri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come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impiegarlo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  <a:endParaRPr sz="1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→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Offrite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vostra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competenza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MIRTA.</a:t>
            </a:r>
            <a:endParaRPr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b83e97399d_0_136"/>
          <p:cNvSpPr/>
          <p:nvPr/>
        </p:nvSpPr>
        <p:spPr>
          <a:xfrm>
            <a:off x="7271850" y="-9325"/>
            <a:ext cx="18723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g2b83e97399d_0_136"/>
          <p:cNvSpPr/>
          <p:nvPr/>
        </p:nvSpPr>
        <p:spPr>
          <a:xfrm>
            <a:off x="9325" y="0"/>
            <a:ext cx="1558800" cy="513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Google Shape;503;g2b83e97399d_0_136"/>
          <p:cNvSpPr txBox="1"/>
          <p:nvPr/>
        </p:nvSpPr>
        <p:spPr>
          <a:xfrm>
            <a:off x="165400" y="205375"/>
            <a:ext cx="1717500" cy="4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OATorino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OABrera</a:t>
            </a:r>
            <a:b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IASF-Milano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OAPadova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OATrieste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OAS-Bologna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IRA-Bologna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OAArcetri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OAAbruzzo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OARoma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IAPS-Roma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OACapodimonte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OACagliari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OAPalermo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IASF-Palermo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OACatania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TNG</a:t>
            </a:r>
            <a:endParaRPr b="1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04" name="Google Shape;504;g2b83e97399d_0_136"/>
          <p:cNvGrpSpPr/>
          <p:nvPr/>
        </p:nvGrpSpPr>
        <p:grpSpPr>
          <a:xfrm>
            <a:off x="2478899" y="47305"/>
            <a:ext cx="4168352" cy="5048889"/>
            <a:chOff x="2478899" y="47305"/>
            <a:chExt cx="4168352" cy="5048889"/>
          </a:xfrm>
        </p:grpSpPr>
        <p:pic>
          <p:nvPicPr>
            <p:cNvPr id="505" name="Google Shape;505;g2b83e97399d_0_136" descr="grab-449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8899" y="47305"/>
              <a:ext cx="4168352" cy="5048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g2b83e97399d_0_136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81" y="84640"/>
              <a:ext cx="660600" cy="19688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7" name="Google Shape;507;g2b83e97399d_0_13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76" y="-9325"/>
            <a:ext cx="185242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b83e97399d_0_136"/>
          <p:cNvSpPr txBox="1"/>
          <p:nvPr/>
        </p:nvSpPr>
        <p:spPr>
          <a:xfrm>
            <a:off x="8105400" y="4704625"/>
            <a:ext cx="861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cryo cooler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9" name="Google Shape;509;g2b83e97399d_0_13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0" y="1936347"/>
            <a:ext cx="9108777" cy="178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575D32-FC6E-B519-F270-4DD8ABF4283D}"/>
              </a:ext>
            </a:extLst>
          </p:cNvPr>
          <p:cNvSpPr/>
          <p:nvPr/>
        </p:nvSpPr>
        <p:spPr>
          <a:xfrm>
            <a:off x="6520688" y="1962817"/>
            <a:ext cx="1384447" cy="179310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e2b7209c9_0_0"/>
          <p:cNvSpPr txBox="1"/>
          <p:nvPr/>
        </p:nvSpPr>
        <p:spPr>
          <a:xfrm>
            <a:off x="391977" y="242132"/>
            <a:ext cx="83949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Ipotesi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 di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gestione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 di MIRTA</a:t>
            </a:r>
            <a:endParaRPr sz="900" dirty="0"/>
          </a:p>
        </p:txBody>
      </p:sp>
      <p:grpSp>
        <p:nvGrpSpPr>
          <p:cNvPr id="233" name="Google Shape;233;g2be2b7209c9_0_0"/>
          <p:cNvGrpSpPr/>
          <p:nvPr/>
        </p:nvGrpSpPr>
        <p:grpSpPr>
          <a:xfrm>
            <a:off x="332297" y="790356"/>
            <a:ext cx="6665377" cy="474600"/>
            <a:chOff x="332297" y="790356"/>
            <a:chExt cx="6665377" cy="474600"/>
          </a:xfrm>
        </p:grpSpPr>
        <p:sp>
          <p:nvSpPr>
            <p:cNvPr id="234" name="Google Shape;234;g2be2b7209c9_0_0"/>
            <p:cNvSpPr/>
            <p:nvPr/>
          </p:nvSpPr>
          <p:spPr>
            <a:xfrm>
              <a:off x="5696874" y="867350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CSN5 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g2be2b7209c9_0_0"/>
            <p:cNvSpPr txBox="1"/>
            <p:nvPr/>
          </p:nvSpPr>
          <p:spPr>
            <a:xfrm>
              <a:off x="332297" y="790356"/>
              <a:ext cx="35100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latin typeface="Helvetica Neue"/>
                  <a:ea typeface="Helvetica Neue"/>
                  <a:cs typeface="Helvetica Neue"/>
                  <a:sym typeface="Helvetica Neue"/>
                </a:rPr>
                <a:t>Responsabile</a:t>
              </a:r>
              <a:endParaRPr sz="13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6" name="Google Shape;236;g2be2b7209c9_0_0"/>
          <p:cNvGrpSpPr/>
          <p:nvPr/>
        </p:nvGrpSpPr>
        <p:grpSpPr>
          <a:xfrm>
            <a:off x="332300" y="2309800"/>
            <a:ext cx="8633325" cy="1356600"/>
            <a:chOff x="332300" y="2309800"/>
            <a:chExt cx="8633325" cy="1356600"/>
          </a:xfrm>
        </p:grpSpPr>
        <p:sp>
          <p:nvSpPr>
            <p:cNvPr id="237" name="Google Shape;237;g2be2b7209c9_0_0"/>
            <p:cNvSpPr/>
            <p:nvPr/>
          </p:nvSpPr>
          <p:spPr>
            <a:xfrm>
              <a:off x="6419825" y="2827600"/>
              <a:ext cx="2545800" cy="351900"/>
            </a:xfrm>
            <a:prstGeom prst="roundRect">
              <a:avLst>
                <a:gd name="adj" fmla="val 50000"/>
              </a:avLst>
            </a:prstGeom>
            <a:solidFill>
              <a:srgbClr val="0D5CDF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Contact point</a:t>
              </a:r>
              <a:br>
                <a:rPr lang="en-US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laboratorio 2 o gruppo di competenze B</a:t>
              </a:r>
              <a:endParaRPr sz="1400" b="1">
                <a:solidFill>
                  <a:srgbClr val="FFFFFF"/>
                </a:solidFill>
              </a:endParaRPr>
            </a:p>
          </p:txBody>
        </p:sp>
        <p:sp>
          <p:nvSpPr>
            <p:cNvPr id="238" name="Google Shape;238;g2be2b7209c9_0_0"/>
            <p:cNvSpPr txBox="1"/>
            <p:nvPr/>
          </p:nvSpPr>
          <p:spPr>
            <a:xfrm>
              <a:off x="332300" y="2493100"/>
              <a:ext cx="3337800" cy="11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Persone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cui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recapiti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sono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esposti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 MIRTA, come primo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livello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contatto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per un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certo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laboratorio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o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gruppo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competenze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Curano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l’inserimento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record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nel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database o lo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affidano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referenti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delle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risorse</a:t>
              </a:r>
              <a:r>
                <a:rPr lang="en-US" sz="1200" b="1" dirty="0">
                  <a:solidFill>
                    <a:srgbClr val="0D5CD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endParaRPr sz="1200" b="1" dirty="0">
                <a:solidFill>
                  <a:srgbClr val="0D5CD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39" name="Google Shape;239;g2be2b7209c9_0_0"/>
            <p:cNvCxnSpPr>
              <a:stCxn id="237" idx="0"/>
              <a:endCxn id="240" idx="2"/>
            </p:cNvCxnSpPr>
            <p:nvPr/>
          </p:nvCxnSpPr>
          <p:spPr>
            <a:xfrm rot="10800000">
              <a:off x="6347225" y="2309800"/>
              <a:ext cx="1345500" cy="51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g2be2b7209c9_0_0"/>
            <p:cNvCxnSpPr>
              <a:stCxn id="242" idx="0"/>
              <a:endCxn id="240" idx="2"/>
            </p:cNvCxnSpPr>
            <p:nvPr/>
          </p:nvCxnSpPr>
          <p:spPr>
            <a:xfrm rot="10800000" flipH="1">
              <a:off x="4955882" y="2309824"/>
              <a:ext cx="1391400" cy="51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" name="Google Shape;243;g2be2b7209c9_0_0"/>
          <p:cNvGrpSpPr/>
          <p:nvPr/>
        </p:nvGrpSpPr>
        <p:grpSpPr>
          <a:xfrm>
            <a:off x="332297" y="3179437"/>
            <a:ext cx="8695978" cy="1445913"/>
            <a:chOff x="332297" y="3179437"/>
            <a:chExt cx="8695978" cy="1445913"/>
          </a:xfrm>
        </p:grpSpPr>
        <p:sp>
          <p:nvSpPr>
            <p:cNvPr id="244" name="Google Shape;244;g2be2b7209c9_0_0"/>
            <p:cNvSpPr/>
            <p:nvPr/>
          </p:nvSpPr>
          <p:spPr>
            <a:xfrm>
              <a:off x="3666325" y="3825711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Referente</a:t>
              </a:r>
              <a:r>
                <a:rPr lang="en-US" sz="9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9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risorsa</a:t>
              </a:r>
              <a:r>
                <a:rPr lang="en-US" sz="9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</a:t>
              </a:r>
              <a:endParaRPr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245" name="Google Shape;245;g2be2b7209c9_0_0"/>
            <p:cNvSpPr/>
            <p:nvPr/>
          </p:nvSpPr>
          <p:spPr>
            <a:xfrm>
              <a:off x="5005255" y="3825711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Referente</a:t>
              </a:r>
              <a:r>
                <a:rPr lang="en-US" sz="9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9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risorsa</a:t>
              </a:r>
              <a:r>
                <a:rPr lang="en-US" sz="9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B</a:t>
              </a:r>
              <a:endParaRPr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246" name="Google Shape;246;g2be2b7209c9_0_0"/>
            <p:cNvSpPr/>
            <p:nvPr/>
          </p:nvSpPr>
          <p:spPr>
            <a:xfrm>
              <a:off x="6388545" y="3825711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Referente risorsa C</a:t>
              </a:r>
              <a:endParaRPr sz="1300" b="1">
                <a:solidFill>
                  <a:srgbClr val="FFFFFF"/>
                </a:solidFill>
              </a:endParaRPr>
            </a:p>
          </p:txBody>
        </p:sp>
        <p:sp>
          <p:nvSpPr>
            <p:cNvPr id="247" name="Google Shape;247;g2be2b7209c9_0_0"/>
            <p:cNvSpPr/>
            <p:nvPr/>
          </p:nvSpPr>
          <p:spPr>
            <a:xfrm>
              <a:off x="7727475" y="3825711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Referente risorsa  D</a:t>
              </a:r>
              <a:endParaRPr sz="1300" b="1">
                <a:solidFill>
                  <a:srgbClr val="FFFFFF"/>
                </a:solidFill>
              </a:endParaRPr>
            </a:p>
          </p:txBody>
        </p:sp>
        <p:cxnSp>
          <p:nvCxnSpPr>
            <p:cNvPr id="248" name="Google Shape;248;g2be2b7209c9_0_0"/>
            <p:cNvCxnSpPr>
              <a:stCxn id="249" idx="2"/>
              <a:endCxn id="245" idx="0"/>
            </p:cNvCxnSpPr>
            <p:nvPr/>
          </p:nvCxnSpPr>
          <p:spPr>
            <a:xfrm rot="-5400000" flipH="1">
              <a:off x="4995300" y="3165400"/>
              <a:ext cx="646200" cy="6744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g2be2b7209c9_0_0"/>
            <p:cNvCxnSpPr>
              <a:stCxn id="244" idx="0"/>
              <a:endCxn id="249" idx="2"/>
            </p:cNvCxnSpPr>
            <p:nvPr/>
          </p:nvCxnSpPr>
          <p:spPr>
            <a:xfrm rot="-5400000">
              <a:off x="4325875" y="3170361"/>
              <a:ext cx="646200" cy="6645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g2be2b7209c9_0_0"/>
            <p:cNvCxnSpPr>
              <a:stCxn id="237" idx="2"/>
              <a:endCxn id="247" idx="0"/>
            </p:cNvCxnSpPr>
            <p:nvPr/>
          </p:nvCxnSpPr>
          <p:spPr>
            <a:xfrm rot="-5400000" flipH="1">
              <a:off x="7712225" y="3160000"/>
              <a:ext cx="646200" cy="6852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g2be2b7209c9_0_0"/>
            <p:cNvCxnSpPr>
              <a:stCxn id="246" idx="0"/>
              <a:endCxn id="237" idx="2"/>
            </p:cNvCxnSpPr>
            <p:nvPr/>
          </p:nvCxnSpPr>
          <p:spPr>
            <a:xfrm rot="-5400000">
              <a:off x="7042695" y="3175761"/>
              <a:ext cx="646200" cy="6537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g2be2b7209c9_0_0"/>
            <p:cNvSpPr/>
            <p:nvPr/>
          </p:nvSpPr>
          <p:spPr>
            <a:xfrm>
              <a:off x="7057997" y="4181437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Referente risorsa E</a:t>
              </a:r>
              <a:endParaRPr sz="1300" b="1">
                <a:solidFill>
                  <a:srgbClr val="FFFFFF"/>
                </a:solidFill>
              </a:endParaRPr>
            </a:p>
          </p:txBody>
        </p:sp>
        <p:cxnSp>
          <p:nvCxnSpPr>
            <p:cNvPr id="254" name="Google Shape;254;g2be2b7209c9_0_0"/>
            <p:cNvCxnSpPr>
              <a:stCxn id="253" idx="0"/>
              <a:endCxn id="237" idx="2"/>
            </p:cNvCxnSpPr>
            <p:nvPr/>
          </p:nvCxnSpPr>
          <p:spPr>
            <a:xfrm rot="10800000">
              <a:off x="7692797" y="3179437"/>
              <a:ext cx="15600" cy="100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" name="Google Shape;255;g2be2b7209c9_0_0"/>
            <p:cNvSpPr txBox="1"/>
            <p:nvPr/>
          </p:nvSpPr>
          <p:spPr>
            <a:xfrm>
              <a:off x="332297" y="3639550"/>
              <a:ext cx="3333900" cy="9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Eventuale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esperto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/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contatto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specifico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1200" b="1" dirty="0">
                <a:solidFill>
                  <a:srgbClr val="307AF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riferito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a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una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data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risorsa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di default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il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contact point del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livello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superiore</a:t>
              </a:r>
              <a:r>
                <a:rPr lang="en-US" sz="1200" b="1" dirty="0">
                  <a:solidFill>
                    <a:srgbClr val="307AF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endParaRPr sz="1200" b="1" dirty="0">
                <a:solidFill>
                  <a:srgbClr val="307AF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6" name="Google Shape;256;g2be2b7209c9_0_0"/>
          <p:cNvGrpSpPr/>
          <p:nvPr/>
        </p:nvGrpSpPr>
        <p:grpSpPr>
          <a:xfrm>
            <a:off x="332297" y="4599700"/>
            <a:ext cx="8695803" cy="518100"/>
            <a:chOff x="332297" y="4599700"/>
            <a:chExt cx="8695803" cy="518100"/>
          </a:xfrm>
        </p:grpSpPr>
        <p:sp>
          <p:nvSpPr>
            <p:cNvPr id="257" name="Google Shape;257;g2be2b7209c9_0_0"/>
            <p:cNvSpPr/>
            <p:nvPr/>
          </p:nvSpPr>
          <p:spPr>
            <a:xfrm>
              <a:off x="3666200" y="4704400"/>
              <a:ext cx="5361900" cy="308700"/>
            </a:xfrm>
            <a:prstGeom prst="roundRect">
              <a:avLst>
                <a:gd name="adj" fmla="val 50000"/>
              </a:avLst>
            </a:prstGeom>
            <a:solidFill>
              <a:srgbClr val="EF7001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Comunità INAF - mondo esterno (contenuti selezionati)</a:t>
              </a: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258" name="Google Shape;258;g2be2b7209c9_0_0"/>
            <p:cNvSpPr txBox="1"/>
            <p:nvPr/>
          </p:nvSpPr>
          <p:spPr>
            <a:xfrm>
              <a:off x="332297" y="4599700"/>
              <a:ext cx="1704000" cy="5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EF700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Utenza</a:t>
              </a:r>
              <a:endParaRPr sz="1200" b="1" dirty="0">
                <a:solidFill>
                  <a:srgbClr val="EF700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9" name="Google Shape;259;g2be2b7209c9_0_0"/>
          <p:cNvGrpSpPr/>
          <p:nvPr/>
        </p:nvGrpSpPr>
        <p:grpSpPr>
          <a:xfrm>
            <a:off x="332297" y="1176050"/>
            <a:ext cx="6665385" cy="649831"/>
            <a:chOff x="332297" y="1176050"/>
            <a:chExt cx="6665385" cy="649831"/>
          </a:xfrm>
        </p:grpSpPr>
        <p:sp>
          <p:nvSpPr>
            <p:cNvPr id="260" name="Google Shape;260;g2be2b7209c9_0_0"/>
            <p:cNvSpPr/>
            <p:nvPr/>
          </p:nvSpPr>
          <p:spPr>
            <a:xfrm>
              <a:off x="5696882" y="1434234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</a:ext>
                  </a:extLst>
                </a:rPr>
                <a:t>Gruppo di lavoro</a:t>
              </a:r>
              <a:endParaRPr sz="1400" b="1">
                <a:solidFill>
                  <a:srgbClr val="FFFFFF"/>
                </a:solidFill>
              </a:endParaRPr>
            </a:p>
          </p:txBody>
        </p:sp>
        <p:sp>
          <p:nvSpPr>
            <p:cNvPr id="261" name="Google Shape;261;g2be2b7209c9_0_0"/>
            <p:cNvSpPr txBox="1"/>
            <p:nvPr/>
          </p:nvSpPr>
          <p:spPr>
            <a:xfrm>
              <a:off x="332297" y="1351281"/>
              <a:ext cx="35100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rgbClr val="1C4587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Gestore</a:t>
              </a:r>
              <a:r>
                <a:rPr lang="en-US" sz="1300" b="1" dirty="0">
                  <a:solidFill>
                    <a:srgbClr val="1C4587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1300" b="1" dirty="0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2" name="Google Shape;262;g2be2b7209c9_0_0"/>
            <p:cNvCxnSpPr>
              <a:stCxn id="234" idx="2"/>
              <a:endCxn id="260" idx="0"/>
            </p:cNvCxnSpPr>
            <p:nvPr/>
          </p:nvCxnSpPr>
          <p:spPr>
            <a:xfrm>
              <a:off x="6347274" y="1176050"/>
              <a:ext cx="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3" name="Google Shape;263;g2be2b7209c9_0_0"/>
          <p:cNvGrpSpPr/>
          <p:nvPr/>
        </p:nvGrpSpPr>
        <p:grpSpPr>
          <a:xfrm>
            <a:off x="332300" y="1742934"/>
            <a:ext cx="6665382" cy="680391"/>
            <a:chOff x="332300" y="1742934"/>
            <a:chExt cx="6665382" cy="680391"/>
          </a:xfrm>
        </p:grpSpPr>
        <p:sp>
          <p:nvSpPr>
            <p:cNvPr id="240" name="Google Shape;240;g2be2b7209c9_0_0"/>
            <p:cNvSpPr/>
            <p:nvPr/>
          </p:nvSpPr>
          <p:spPr>
            <a:xfrm>
              <a:off x="5696882" y="2001124"/>
              <a:ext cx="1300800" cy="308700"/>
            </a:xfrm>
            <a:prstGeom prst="roundRect">
              <a:avLst>
                <a:gd name="adj" fmla="val 50000"/>
              </a:avLst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Coordinatore RSN5 locale</a:t>
              </a:r>
              <a:endParaRPr sz="1400" b="1">
                <a:solidFill>
                  <a:srgbClr val="FFFFFF"/>
                </a:solidFill>
              </a:endParaRPr>
            </a:p>
          </p:txBody>
        </p:sp>
        <p:sp>
          <p:nvSpPr>
            <p:cNvPr id="264" name="Google Shape;264;g2be2b7209c9_0_0"/>
            <p:cNvSpPr txBox="1"/>
            <p:nvPr/>
          </p:nvSpPr>
          <p:spPr>
            <a:xfrm>
              <a:off x="332300" y="1777125"/>
              <a:ext cx="3392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Referente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struttura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Comunica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con la base,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coordina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l’inserimento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dei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dati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 ne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sollecita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il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b="1" dirty="0" err="1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periodico</a:t>
              </a:r>
              <a:r>
                <a:rPr lang="en-US" sz="1200" b="1" dirty="0">
                  <a:solidFill>
                    <a:srgbClr val="0942A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aggiornamento.</a:t>
              </a:r>
              <a:endParaRPr sz="1200" b="1" dirty="0">
                <a:solidFill>
                  <a:srgbClr val="0942A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65" name="Google Shape;265;g2be2b7209c9_0_0"/>
            <p:cNvCxnSpPr>
              <a:stCxn id="260" idx="2"/>
              <a:endCxn id="240" idx="0"/>
            </p:cNvCxnSpPr>
            <p:nvPr/>
          </p:nvCxnSpPr>
          <p:spPr>
            <a:xfrm>
              <a:off x="6347282" y="1742934"/>
              <a:ext cx="0" cy="25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g2be2b7209c9_0_0"/>
          <p:cNvSpPr/>
          <p:nvPr/>
        </p:nvSpPr>
        <p:spPr>
          <a:xfrm>
            <a:off x="3690750" y="2827600"/>
            <a:ext cx="2580900" cy="351900"/>
          </a:xfrm>
          <a:prstGeom prst="roundRect">
            <a:avLst>
              <a:gd name="adj" fmla="val 50000"/>
            </a:avLst>
          </a:prstGeom>
          <a:solidFill>
            <a:srgbClr val="0D5CDF"/>
          </a:solidFill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 point </a:t>
            </a:r>
            <a:br>
              <a:rPr lang="en-US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laboratorio 1 o gruppo di competenze A</a:t>
            </a: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8e81900ca_1_169"/>
          <p:cNvSpPr txBox="1"/>
          <p:nvPr/>
        </p:nvSpPr>
        <p:spPr>
          <a:xfrm>
            <a:off x="3806679" y="943076"/>
            <a:ext cx="4653600" cy="364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114300" lvl="0" algn="just" rtl="0">
              <a:spcBef>
                <a:spcPts val="150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GdL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ha: </a:t>
            </a:r>
          </a:p>
          <a:p>
            <a:pPr marL="457200" lvl="0" indent="-342900" algn="just" rtl="0">
              <a:spcBef>
                <a:spcPts val="15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ipotizzato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una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struttura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per MIRTA e le sue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funzionalità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, a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partire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dai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casi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d’uso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raccogliendo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input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dalla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comunità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seminari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presenza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ogni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sede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just" rtl="0">
              <a:spcBef>
                <a:spcPts val="15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valutato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strategie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realizzazione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gestione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just" rtl="0">
              <a:spcBef>
                <a:spcPts val="15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stimato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tempi 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costi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per la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produzione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e la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manutenzione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114300" lvl="0" algn="just" rtl="0">
              <a:spcBef>
                <a:spcPts val="1500"/>
              </a:spcBef>
              <a:spcAft>
                <a:spcPts val="0"/>
              </a:spcAft>
              <a:buSzPts val="1800"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oggi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completando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stesura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un </a:t>
            </a:r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documento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esecutivo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presentare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CdA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INAF. </a:t>
            </a:r>
            <a:endParaRPr sz="1800" b="0" i="0" u="none" strike="noStrike" cap="none" dirty="0">
              <a:solidFill>
                <a:schemeClr val="tx2">
                  <a:lumMod val="1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g268e81900ca_1_169"/>
          <p:cNvSpPr txBox="1"/>
          <p:nvPr/>
        </p:nvSpPr>
        <p:spPr>
          <a:xfrm>
            <a:off x="2172900" y="295600"/>
            <a:ext cx="4798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punto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latin typeface="Helvetica Neue"/>
                <a:ea typeface="Helvetica Neue"/>
                <a:cs typeface="Helvetica Neue"/>
                <a:sym typeface="Helvetica Neue"/>
              </a:rPr>
              <a:t>siamo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900" dirty="0"/>
          </a:p>
        </p:txBody>
      </p:sp>
      <p:pic>
        <p:nvPicPr>
          <p:cNvPr id="160" name="Google Shape;160;g268e81900ca_1_16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75" y="1233375"/>
            <a:ext cx="3205100" cy="32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928</Words>
  <Application>Microsoft Macintosh PowerPoint</Application>
  <PresentationFormat>On-screen Show (16:9)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Helvetica Neue</vt:lpstr>
      <vt:lpstr>Roboto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Fabrizio Vitali</cp:lastModifiedBy>
  <cp:revision>27</cp:revision>
  <dcterms:modified xsi:type="dcterms:W3CDTF">2024-09-30T16:27:43Z</dcterms:modified>
</cp:coreProperties>
</file>