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1pPr>
    <a:lvl2pPr marL="2119506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2pPr>
    <a:lvl3pPr marL="4239012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3pPr>
    <a:lvl4pPr marL="6358518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4pPr>
    <a:lvl5pPr marL="8478024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5pPr>
    <a:lvl6pPr marL="10597530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6pPr>
    <a:lvl7pPr marL="12717036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7pPr>
    <a:lvl8pPr marL="14836542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8pPr>
    <a:lvl9pPr marL="16956048" algn="l" defTabSz="2119506" rtl="0" eaLnBrk="1" latinLnBrk="0" hangingPunct="1">
      <a:defRPr sz="83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9" d="100"/>
          <a:sy n="19" d="100"/>
        </p:scale>
        <p:origin x="2364" y="92"/>
      </p:cViewPr>
      <p:guideLst>
        <p:guide orient="horz" pos="13482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6913"/>
            <a:ext cx="25733931" cy="917506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5466"/>
            <a:ext cx="21192649" cy="109387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14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291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43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258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0729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8875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702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516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10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91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798118" y="10056905"/>
            <a:ext cx="27247692" cy="214256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55043" y="10056905"/>
            <a:ext cx="81238488" cy="214256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1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5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05384"/>
            <a:ext cx="25733931" cy="8501302"/>
          </a:xfrm>
        </p:spPr>
        <p:txBody>
          <a:bodyPr anchor="t"/>
          <a:lstStyle>
            <a:lvl1pPr algn="l">
              <a:defRPr sz="15875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2065"/>
            <a:ext cx="25733931" cy="9363320"/>
          </a:xfrm>
        </p:spPr>
        <p:txBody>
          <a:bodyPr anchor="b"/>
          <a:lstStyle>
            <a:lvl1pPr marL="0" indent="0">
              <a:buNone/>
              <a:defRPr sz="7938">
                <a:solidFill>
                  <a:schemeClr val="tx1">
                    <a:tint val="75000"/>
                  </a:schemeClr>
                </a:solidFill>
              </a:defRPr>
            </a:lvl1pPr>
            <a:lvl2pPr marL="1814596" indent="0">
              <a:buNone/>
              <a:defRPr sz="7112">
                <a:solidFill>
                  <a:schemeClr val="tx1">
                    <a:tint val="75000"/>
                  </a:schemeClr>
                </a:solidFill>
              </a:defRPr>
            </a:lvl2pPr>
            <a:lvl3pPr marL="3629191" indent="0">
              <a:buNone/>
              <a:defRPr sz="6367">
                <a:solidFill>
                  <a:schemeClr val="tx1">
                    <a:tint val="75000"/>
                  </a:schemeClr>
                </a:solidFill>
              </a:defRPr>
            </a:lvl3pPr>
            <a:lvl4pPr marL="5443787" indent="0">
              <a:buNone/>
              <a:defRPr sz="5539">
                <a:solidFill>
                  <a:schemeClr val="tx1">
                    <a:tint val="75000"/>
                  </a:schemeClr>
                </a:solidFill>
              </a:defRPr>
            </a:lvl4pPr>
            <a:lvl5pPr marL="7258381" indent="0">
              <a:buNone/>
              <a:defRPr sz="5539">
                <a:solidFill>
                  <a:schemeClr val="tx1">
                    <a:tint val="75000"/>
                  </a:schemeClr>
                </a:solidFill>
              </a:defRPr>
            </a:lvl5pPr>
            <a:lvl6pPr marL="9072977" indent="0">
              <a:buNone/>
              <a:defRPr sz="5539">
                <a:solidFill>
                  <a:schemeClr val="tx1">
                    <a:tint val="75000"/>
                  </a:schemeClr>
                </a:solidFill>
              </a:defRPr>
            </a:lvl6pPr>
            <a:lvl7pPr marL="10887572" indent="0">
              <a:buNone/>
              <a:defRPr sz="5539">
                <a:solidFill>
                  <a:schemeClr val="tx1">
                    <a:tint val="75000"/>
                  </a:schemeClr>
                </a:solidFill>
              </a:defRPr>
            </a:lvl7pPr>
            <a:lvl8pPr marL="12702168" indent="0">
              <a:buNone/>
              <a:defRPr sz="5539">
                <a:solidFill>
                  <a:schemeClr val="tx1">
                    <a:tint val="75000"/>
                  </a:schemeClr>
                </a:solidFill>
              </a:defRPr>
            </a:lvl8pPr>
            <a:lvl9pPr marL="14516763" indent="0">
              <a:buNone/>
              <a:defRPr sz="55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73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55043" y="58597559"/>
            <a:ext cx="54243090" cy="165715961"/>
          </a:xfrm>
        </p:spPr>
        <p:txBody>
          <a:bodyPr/>
          <a:lstStyle>
            <a:lvl1pPr>
              <a:defRPr sz="11080"/>
            </a:lvl1pPr>
            <a:lvl2pPr>
              <a:defRPr sz="9509"/>
            </a:lvl2pPr>
            <a:lvl3pPr>
              <a:defRPr sz="7938"/>
            </a:lvl3pPr>
            <a:lvl4pPr>
              <a:defRPr sz="7112"/>
            </a:lvl4pPr>
            <a:lvl5pPr>
              <a:defRPr sz="7112"/>
            </a:lvl5pPr>
            <a:lvl6pPr>
              <a:defRPr sz="7112"/>
            </a:lvl6pPr>
            <a:lvl7pPr>
              <a:defRPr sz="7112"/>
            </a:lvl7pPr>
            <a:lvl8pPr>
              <a:defRPr sz="7112"/>
            </a:lvl8pPr>
            <a:lvl9pPr>
              <a:defRPr sz="71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02719" y="58597559"/>
            <a:ext cx="54243090" cy="165715961"/>
          </a:xfrm>
        </p:spPr>
        <p:txBody>
          <a:bodyPr/>
          <a:lstStyle>
            <a:lvl1pPr>
              <a:defRPr sz="11080"/>
            </a:lvl1pPr>
            <a:lvl2pPr>
              <a:defRPr sz="9509"/>
            </a:lvl2pPr>
            <a:lvl3pPr>
              <a:defRPr sz="7938"/>
            </a:lvl3pPr>
            <a:lvl4pPr>
              <a:defRPr sz="7112"/>
            </a:lvl4pPr>
            <a:lvl5pPr>
              <a:defRPr sz="7112"/>
            </a:lvl5pPr>
            <a:lvl6pPr>
              <a:defRPr sz="7112"/>
            </a:lvl6pPr>
            <a:lvl7pPr>
              <a:defRPr sz="7112"/>
            </a:lvl7pPr>
            <a:lvl8pPr>
              <a:defRPr sz="7112"/>
            </a:lvl8pPr>
            <a:lvl9pPr>
              <a:defRPr sz="71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5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1" y="1714136"/>
            <a:ext cx="27247692" cy="713396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2" y="9581308"/>
            <a:ext cx="13376810" cy="3993033"/>
          </a:xfrm>
        </p:spPr>
        <p:txBody>
          <a:bodyPr anchor="b"/>
          <a:lstStyle>
            <a:lvl1pPr marL="0" indent="0">
              <a:buNone/>
              <a:defRPr sz="9509" b="1"/>
            </a:lvl1pPr>
            <a:lvl2pPr marL="1814596" indent="0">
              <a:buNone/>
              <a:defRPr sz="7938" b="1"/>
            </a:lvl2pPr>
            <a:lvl3pPr marL="3629191" indent="0">
              <a:buNone/>
              <a:defRPr sz="7112" b="1"/>
            </a:lvl3pPr>
            <a:lvl4pPr marL="5443787" indent="0">
              <a:buNone/>
              <a:defRPr sz="6367" b="1"/>
            </a:lvl4pPr>
            <a:lvl5pPr marL="7258381" indent="0">
              <a:buNone/>
              <a:defRPr sz="6367" b="1"/>
            </a:lvl5pPr>
            <a:lvl6pPr marL="9072977" indent="0">
              <a:buNone/>
              <a:defRPr sz="6367" b="1"/>
            </a:lvl6pPr>
            <a:lvl7pPr marL="10887572" indent="0">
              <a:buNone/>
              <a:defRPr sz="6367" b="1"/>
            </a:lvl7pPr>
            <a:lvl8pPr marL="12702168" indent="0">
              <a:buNone/>
              <a:defRPr sz="6367" b="1"/>
            </a:lvl8pPr>
            <a:lvl9pPr marL="14516763" indent="0">
              <a:buNone/>
              <a:defRPr sz="63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2" y="13574341"/>
            <a:ext cx="13376810" cy="24661709"/>
          </a:xfrm>
        </p:spPr>
        <p:txBody>
          <a:bodyPr/>
          <a:lstStyle>
            <a:lvl1pPr>
              <a:defRPr sz="9509"/>
            </a:lvl1pPr>
            <a:lvl2pPr>
              <a:defRPr sz="7938"/>
            </a:lvl2pPr>
            <a:lvl3pPr>
              <a:defRPr sz="7112"/>
            </a:lvl3pPr>
            <a:lvl4pPr>
              <a:defRPr sz="6367"/>
            </a:lvl4pPr>
            <a:lvl5pPr>
              <a:defRPr sz="6367"/>
            </a:lvl5pPr>
            <a:lvl6pPr>
              <a:defRPr sz="6367"/>
            </a:lvl6pPr>
            <a:lvl7pPr>
              <a:defRPr sz="6367"/>
            </a:lvl7pPr>
            <a:lvl8pPr>
              <a:defRPr sz="6367"/>
            </a:lvl8pPr>
            <a:lvl9pPr>
              <a:defRPr sz="63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1" y="9581308"/>
            <a:ext cx="13382064" cy="3993033"/>
          </a:xfrm>
        </p:spPr>
        <p:txBody>
          <a:bodyPr anchor="b"/>
          <a:lstStyle>
            <a:lvl1pPr marL="0" indent="0">
              <a:buNone/>
              <a:defRPr sz="9509" b="1"/>
            </a:lvl1pPr>
            <a:lvl2pPr marL="1814596" indent="0">
              <a:buNone/>
              <a:defRPr sz="7938" b="1"/>
            </a:lvl2pPr>
            <a:lvl3pPr marL="3629191" indent="0">
              <a:buNone/>
              <a:defRPr sz="7112" b="1"/>
            </a:lvl3pPr>
            <a:lvl4pPr marL="5443787" indent="0">
              <a:buNone/>
              <a:defRPr sz="6367" b="1"/>
            </a:lvl4pPr>
            <a:lvl5pPr marL="7258381" indent="0">
              <a:buNone/>
              <a:defRPr sz="6367" b="1"/>
            </a:lvl5pPr>
            <a:lvl6pPr marL="9072977" indent="0">
              <a:buNone/>
              <a:defRPr sz="6367" b="1"/>
            </a:lvl6pPr>
            <a:lvl7pPr marL="10887572" indent="0">
              <a:buNone/>
              <a:defRPr sz="6367" b="1"/>
            </a:lvl7pPr>
            <a:lvl8pPr marL="12702168" indent="0">
              <a:buNone/>
              <a:defRPr sz="6367" b="1"/>
            </a:lvl8pPr>
            <a:lvl9pPr marL="14516763" indent="0">
              <a:buNone/>
              <a:defRPr sz="636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1" y="13574341"/>
            <a:ext cx="13382064" cy="24661709"/>
          </a:xfrm>
        </p:spPr>
        <p:txBody>
          <a:bodyPr/>
          <a:lstStyle>
            <a:lvl1pPr>
              <a:defRPr sz="9509"/>
            </a:lvl1pPr>
            <a:lvl2pPr>
              <a:defRPr sz="7938"/>
            </a:lvl2pPr>
            <a:lvl3pPr>
              <a:defRPr sz="7112"/>
            </a:lvl3pPr>
            <a:lvl4pPr>
              <a:defRPr sz="6367"/>
            </a:lvl4pPr>
            <a:lvl5pPr>
              <a:defRPr sz="6367"/>
            </a:lvl5pPr>
            <a:lvl6pPr>
              <a:defRPr sz="6367"/>
            </a:lvl6pPr>
            <a:lvl7pPr>
              <a:defRPr sz="6367"/>
            </a:lvl7pPr>
            <a:lvl8pPr>
              <a:defRPr sz="6367"/>
            </a:lvl8pPr>
            <a:lvl9pPr>
              <a:defRPr sz="63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4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15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4" y="1704224"/>
            <a:ext cx="9960336" cy="7252860"/>
          </a:xfrm>
        </p:spPr>
        <p:txBody>
          <a:bodyPr anchor="b"/>
          <a:lstStyle>
            <a:lvl1pPr algn="l">
              <a:defRPr sz="793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8" y="1704227"/>
            <a:ext cx="16924686" cy="36531826"/>
          </a:xfrm>
        </p:spPr>
        <p:txBody>
          <a:bodyPr/>
          <a:lstStyle>
            <a:lvl1pPr>
              <a:defRPr sz="12734"/>
            </a:lvl1pPr>
            <a:lvl2pPr>
              <a:defRPr sz="11080"/>
            </a:lvl2pPr>
            <a:lvl3pPr>
              <a:defRPr sz="9509"/>
            </a:lvl3pPr>
            <a:lvl4pPr>
              <a:defRPr sz="7938"/>
            </a:lvl4pPr>
            <a:lvl5pPr>
              <a:defRPr sz="7938"/>
            </a:lvl5pPr>
            <a:lvl6pPr>
              <a:defRPr sz="7938"/>
            </a:lvl6pPr>
            <a:lvl7pPr>
              <a:defRPr sz="7938"/>
            </a:lvl7pPr>
            <a:lvl8pPr>
              <a:defRPr sz="7938"/>
            </a:lvl8pPr>
            <a:lvl9pPr>
              <a:defRPr sz="793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4" y="8957087"/>
            <a:ext cx="9960336" cy="29278966"/>
          </a:xfrm>
        </p:spPr>
        <p:txBody>
          <a:bodyPr/>
          <a:lstStyle>
            <a:lvl1pPr marL="0" indent="0">
              <a:buNone/>
              <a:defRPr sz="5539"/>
            </a:lvl1pPr>
            <a:lvl2pPr marL="1814596" indent="0">
              <a:buNone/>
              <a:defRPr sz="4796"/>
            </a:lvl2pPr>
            <a:lvl3pPr marL="3629191" indent="0">
              <a:buNone/>
              <a:defRPr sz="3969"/>
            </a:lvl3pPr>
            <a:lvl4pPr marL="5443787" indent="0">
              <a:buNone/>
              <a:defRPr sz="3555"/>
            </a:lvl4pPr>
            <a:lvl5pPr marL="7258381" indent="0">
              <a:buNone/>
              <a:defRPr sz="3555"/>
            </a:lvl5pPr>
            <a:lvl6pPr marL="9072977" indent="0">
              <a:buNone/>
              <a:defRPr sz="3555"/>
            </a:lvl6pPr>
            <a:lvl7pPr marL="10887572" indent="0">
              <a:buNone/>
              <a:defRPr sz="3555"/>
            </a:lvl7pPr>
            <a:lvl8pPr marL="12702168" indent="0">
              <a:buNone/>
              <a:defRPr sz="3555"/>
            </a:lvl8pPr>
            <a:lvl9pPr marL="14516763" indent="0">
              <a:buNone/>
              <a:defRPr sz="35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42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3" y="29962636"/>
            <a:ext cx="18165128" cy="3537258"/>
          </a:xfrm>
        </p:spPr>
        <p:txBody>
          <a:bodyPr anchor="b"/>
          <a:lstStyle>
            <a:lvl1pPr algn="l">
              <a:defRPr sz="793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3" y="3824596"/>
            <a:ext cx="18165128" cy="25682258"/>
          </a:xfrm>
        </p:spPr>
        <p:txBody>
          <a:bodyPr/>
          <a:lstStyle>
            <a:lvl1pPr marL="0" indent="0">
              <a:buNone/>
              <a:defRPr sz="12734"/>
            </a:lvl1pPr>
            <a:lvl2pPr marL="1814596" indent="0">
              <a:buNone/>
              <a:defRPr sz="11080"/>
            </a:lvl2pPr>
            <a:lvl3pPr marL="3629191" indent="0">
              <a:buNone/>
              <a:defRPr sz="9509"/>
            </a:lvl3pPr>
            <a:lvl4pPr marL="5443787" indent="0">
              <a:buNone/>
              <a:defRPr sz="7938"/>
            </a:lvl4pPr>
            <a:lvl5pPr marL="7258381" indent="0">
              <a:buNone/>
              <a:defRPr sz="7938"/>
            </a:lvl5pPr>
            <a:lvl6pPr marL="9072977" indent="0">
              <a:buNone/>
              <a:defRPr sz="7938"/>
            </a:lvl6pPr>
            <a:lvl7pPr marL="10887572" indent="0">
              <a:buNone/>
              <a:defRPr sz="7938"/>
            </a:lvl7pPr>
            <a:lvl8pPr marL="12702168" indent="0">
              <a:buNone/>
              <a:defRPr sz="7938"/>
            </a:lvl8pPr>
            <a:lvl9pPr marL="14516763" indent="0">
              <a:buNone/>
              <a:defRPr sz="7938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3" y="33499894"/>
            <a:ext cx="18165128" cy="5023494"/>
          </a:xfrm>
        </p:spPr>
        <p:txBody>
          <a:bodyPr/>
          <a:lstStyle>
            <a:lvl1pPr marL="0" indent="0">
              <a:buNone/>
              <a:defRPr sz="5539"/>
            </a:lvl1pPr>
            <a:lvl2pPr marL="1814596" indent="0">
              <a:buNone/>
              <a:defRPr sz="4796"/>
            </a:lvl2pPr>
            <a:lvl3pPr marL="3629191" indent="0">
              <a:buNone/>
              <a:defRPr sz="3969"/>
            </a:lvl3pPr>
            <a:lvl4pPr marL="5443787" indent="0">
              <a:buNone/>
              <a:defRPr sz="3555"/>
            </a:lvl4pPr>
            <a:lvl5pPr marL="7258381" indent="0">
              <a:buNone/>
              <a:defRPr sz="3555"/>
            </a:lvl5pPr>
            <a:lvl6pPr marL="9072977" indent="0">
              <a:buNone/>
              <a:defRPr sz="3555"/>
            </a:lvl6pPr>
            <a:lvl7pPr marL="10887572" indent="0">
              <a:buNone/>
              <a:defRPr sz="3555"/>
            </a:lvl7pPr>
            <a:lvl8pPr marL="12702168" indent="0">
              <a:buNone/>
              <a:defRPr sz="3555"/>
            </a:lvl8pPr>
            <a:lvl9pPr marL="14516763" indent="0">
              <a:buNone/>
              <a:defRPr sz="355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22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136"/>
            <a:ext cx="27247692" cy="7133961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7548"/>
            <a:ext cx="27247692" cy="28248505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72750"/>
            <a:ext cx="7064216" cy="2278905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47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9117D-6C2A-E140-A97C-E61A617AD68C}" type="datetimeFigureOut">
              <a:rPr lang="en-US" smtClean="0"/>
              <a:t>6/30/2024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1" y="39672750"/>
            <a:ext cx="9587151" cy="2278905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47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72750"/>
            <a:ext cx="7064216" cy="2278905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47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159DF-DE54-ED44-A7CC-8A405CC5EFF2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8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14596" rtl="0" eaLnBrk="1" latinLnBrk="0" hangingPunct="1">
        <a:spcBef>
          <a:spcPct val="0"/>
        </a:spcBef>
        <a:buNone/>
        <a:defRPr sz="174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0946" indent="-1360946" algn="l" defTabSz="1814596" rtl="0" eaLnBrk="1" latinLnBrk="0" hangingPunct="1">
        <a:spcBef>
          <a:spcPct val="20000"/>
        </a:spcBef>
        <a:buFont typeface="Arial"/>
        <a:buChar char="•"/>
        <a:defRPr sz="12734" kern="1200">
          <a:solidFill>
            <a:schemeClr val="tx1"/>
          </a:solidFill>
          <a:latin typeface="+mn-lt"/>
          <a:ea typeface="+mn-ea"/>
          <a:cs typeface="+mn-cs"/>
        </a:defRPr>
      </a:lvl1pPr>
      <a:lvl2pPr marL="2948718" indent="-1134122" algn="l" defTabSz="1814596" rtl="0" eaLnBrk="1" latinLnBrk="0" hangingPunct="1">
        <a:spcBef>
          <a:spcPct val="20000"/>
        </a:spcBef>
        <a:buFont typeface="Arial"/>
        <a:buChar char="–"/>
        <a:defRPr sz="11080" kern="1200">
          <a:solidFill>
            <a:schemeClr val="tx1"/>
          </a:solidFill>
          <a:latin typeface="+mn-lt"/>
          <a:ea typeface="+mn-ea"/>
          <a:cs typeface="+mn-cs"/>
        </a:defRPr>
      </a:lvl2pPr>
      <a:lvl3pPr marL="4536489" indent="-907298" algn="l" defTabSz="1814596" rtl="0" eaLnBrk="1" latinLnBrk="0" hangingPunct="1">
        <a:spcBef>
          <a:spcPct val="20000"/>
        </a:spcBef>
        <a:buFont typeface="Arial"/>
        <a:buChar char="•"/>
        <a:defRPr sz="9509" kern="1200">
          <a:solidFill>
            <a:schemeClr val="tx1"/>
          </a:solidFill>
          <a:latin typeface="+mn-lt"/>
          <a:ea typeface="+mn-ea"/>
          <a:cs typeface="+mn-cs"/>
        </a:defRPr>
      </a:lvl3pPr>
      <a:lvl4pPr marL="6351084" indent="-907298" algn="l" defTabSz="1814596" rtl="0" eaLnBrk="1" latinLnBrk="0" hangingPunct="1">
        <a:spcBef>
          <a:spcPct val="20000"/>
        </a:spcBef>
        <a:buFont typeface="Arial"/>
        <a:buChar char="–"/>
        <a:defRPr sz="7938" kern="1200">
          <a:solidFill>
            <a:schemeClr val="tx1"/>
          </a:solidFill>
          <a:latin typeface="+mn-lt"/>
          <a:ea typeface="+mn-ea"/>
          <a:cs typeface="+mn-cs"/>
        </a:defRPr>
      </a:lvl4pPr>
      <a:lvl5pPr marL="8165679" indent="-907298" algn="l" defTabSz="1814596" rtl="0" eaLnBrk="1" latinLnBrk="0" hangingPunct="1">
        <a:spcBef>
          <a:spcPct val="20000"/>
        </a:spcBef>
        <a:buFont typeface="Arial"/>
        <a:buChar char="»"/>
        <a:defRPr sz="7938" kern="1200">
          <a:solidFill>
            <a:schemeClr val="tx1"/>
          </a:solidFill>
          <a:latin typeface="+mn-lt"/>
          <a:ea typeface="+mn-ea"/>
          <a:cs typeface="+mn-cs"/>
        </a:defRPr>
      </a:lvl5pPr>
      <a:lvl6pPr marL="9980275" indent="-907298" algn="l" defTabSz="1814596" rtl="0" eaLnBrk="1" latinLnBrk="0" hangingPunct="1">
        <a:spcBef>
          <a:spcPct val="20000"/>
        </a:spcBef>
        <a:buFont typeface="Arial"/>
        <a:buChar char="•"/>
        <a:defRPr sz="7938" kern="1200">
          <a:solidFill>
            <a:schemeClr val="tx1"/>
          </a:solidFill>
          <a:latin typeface="+mn-lt"/>
          <a:ea typeface="+mn-ea"/>
          <a:cs typeface="+mn-cs"/>
        </a:defRPr>
      </a:lvl6pPr>
      <a:lvl7pPr marL="11794870" indent="-907298" algn="l" defTabSz="1814596" rtl="0" eaLnBrk="1" latinLnBrk="0" hangingPunct="1">
        <a:spcBef>
          <a:spcPct val="20000"/>
        </a:spcBef>
        <a:buFont typeface="Arial"/>
        <a:buChar char="•"/>
        <a:defRPr sz="7938" kern="1200">
          <a:solidFill>
            <a:schemeClr val="tx1"/>
          </a:solidFill>
          <a:latin typeface="+mn-lt"/>
          <a:ea typeface="+mn-ea"/>
          <a:cs typeface="+mn-cs"/>
        </a:defRPr>
      </a:lvl7pPr>
      <a:lvl8pPr marL="13609466" indent="-907298" algn="l" defTabSz="1814596" rtl="0" eaLnBrk="1" latinLnBrk="0" hangingPunct="1">
        <a:spcBef>
          <a:spcPct val="20000"/>
        </a:spcBef>
        <a:buFont typeface="Arial"/>
        <a:buChar char="•"/>
        <a:defRPr sz="7938" kern="1200">
          <a:solidFill>
            <a:schemeClr val="tx1"/>
          </a:solidFill>
          <a:latin typeface="+mn-lt"/>
          <a:ea typeface="+mn-ea"/>
          <a:cs typeface="+mn-cs"/>
        </a:defRPr>
      </a:lvl8pPr>
      <a:lvl9pPr marL="15424061" indent="-907298" algn="l" defTabSz="1814596" rtl="0" eaLnBrk="1" latinLnBrk="0" hangingPunct="1">
        <a:spcBef>
          <a:spcPct val="20000"/>
        </a:spcBef>
        <a:buFont typeface="Arial"/>
        <a:buChar char="•"/>
        <a:defRPr sz="793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1pPr>
      <a:lvl2pPr marL="1814596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2pPr>
      <a:lvl3pPr marL="3629191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3pPr>
      <a:lvl4pPr marL="5443787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4pPr>
      <a:lvl5pPr marL="7258381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5pPr>
      <a:lvl6pPr marL="9072977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6pPr>
      <a:lvl7pPr marL="10887572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7pPr>
      <a:lvl8pPr marL="12702168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8pPr>
      <a:lvl9pPr marL="14516763" algn="l" defTabSz="1814596" rtl="0" eaLnBrk="1" latinLnBrk="0" hangingPunct="1">
        <a:defRPr sz="71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1"/>
          <p:cNvSpPr>
            <a:spLocks noChangeArrowheads="1"/>
          </p:cNvSpPr>
          <p:nvPr/>
        </p:nvSpPr>
        <p:spPr bwMode="auto">
          <a:xfrm>
            <a:off x="5518658" y="1261013"/>
            <a:ext cx="19237898" cy="4425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8389" tIns="79195" rIns="158389" bIns="79195" anchor="ctr"/>
          <a:lstStyle/>
          <a:p>
            <a:pPr algn="ctr" defTabSz="3800840">
              <a:defRPr/>
            </a:pPr>
            <a:r>
              <a:rPr lang="en-US" sz="5400" dirty="0">
                <a:solidFill>
                  <a:srgbClr val="0D0C0C"/>
                </a:solidFill>
                <a:latin typeface="Helvetica"/>
                <a:cs typeface="Helvetica"/>
              </a:rPr>
              <a:t>2° </a:t>
            </a:r>
            <a:r>
              <a:rPr lang="it-IT" sz="5400" dirty="0"/>
              <a:t>Forum della Ricerca Sperimentale e Tecnologica</a:t>
            </a:r>
            <a:endParaRPr lang="en-US" sz="5400" b="1" dirty="0">
              <a:solidFill>
                <a:srgbClr val="0D0C0C"/>
              </a:solidFill>
              <a:latin typeface="Helvetica"/>
              <a:cs typeface="Helvetica"/>
            </a:endParaRPr>
          </a:p>
          <a:p>
            <a:pPr algn="ctr" defTabSz="3800840">
              <a:defRPr/>
            </a:pPr>
            <a:r>
              <a:rPr lang="en-US" sz="7200" b="1" dirty="0">
                <a:solidFill>
                  <a:srgbClr val="0D0C0C"/>
                </a:solidFill>
                <a:latin typeface="Helvetica"/>
                <a:cs typeface="Helvetica"/>
              </a:rPr>
              <a:t>TITOLO</a:t>
            </a:r>
            <a:br>
              <a:rPr lang="en-US" sz="11246" b="1" dirty="0">
                <a:solidFill>
                  <a:srgbClr val="2163A1"/>
                </a:solidFill>
                <a:latin typeface="Helvetica"/>
                <a:cs typeface="Helvetica"/>
              </a:rPr>
            </a:br>
            <a:r>
              <a:rPr lang="it-IT" sz="4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Autore/i</a:t>
            </a:r>
            <a:br>
              <a:rPr lang="en-US" altLang="ja-JP" sz="4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</a:br>
            <a:r>
              <a:rPr lang="en-US" altLang="ja-JP" sz="4000" i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Struttura</a:t>
            </a:r>
            <a:r>
              <a:rPr lang="en-US" altLang="ja-JP" sz="40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/>
                <a:cs typeface="Helvetica"/>
              </a:rPr>
              <a:t>/e INAF</a:t>
            </a:r>
            <a:endParaRPr lang="en-US" sz="4000" i="1" dirty="0">
              <a:solidFill>
                <a:schemeClr val="tx1">
                  <a:lumMod val="75000"/>
                  <a:lumOff val="25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4" name="Rectangle 27"/>
          <p:cNvSpPr>
            <a:spLocks noChangeArrowheads="1"/>
          </p:cNvSpPr>
          <p:nvPr/>
        </p:nvSpPr>
        <p:spPr bwMode="auto">
          <a:xfrm>
            <a:off x="703935" y="39379274"/>
            <a:ext cx="12480477" cy="1848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58389" tIns="79195" rIns="158389" bIns="79195" anchor="ctr"/>
          <a:lstStyle/>
          <a:p>
            <a:pPr defTabSz="3800097"/>
            <a:r>
              <a:rPr lang="en-US" sz="3600" b="1" i="1" dirty="0">
                <a:solidFill>
                  <a:srgbClr val="0D0C0C"/>
                </a:solidFill>
                <a:latin typeface="Helvetica" charset="0"/>
                <a:cs typeface="Helvetica" charset="0"/>
              </a:rPr>
              <a:t>Info di </a:t>
            </a:r>
            <a:r>
              <a:rPr lang="en-US" sz="3600" b="1" i="1" dirty="0" err="1">
                <a:solidFill>
                  <a:srgbClr val="0D0C0C"/>
                </a:solidFill>
                <a:latin typeface="Helvetica" charset="0"/>
                <a:cs typeface="Helvetica" charset="0"/>
              </a:rPr>
              <a:t>contatto</a:t>
            </a:r>
            <a:endParaRPr lang="en-US" sz="3600" b="1" i="1" dirty="0">
              <a:solidFill>
                <a:srgbClr val="0D0C0C"/>
              </a:solidFill>
              <a:latin typeface="Helvetica" charset="0"/>
              <a:cs typeface="Helvetica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C379C329-84DA-4A43-88AC-ECD8F30F6F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389362" y="474134"/>
            <a:ext cx="11594017" cy="6072262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B794ED9A-B008-4666-A77C-6AB976947DAB}"/>
              </a:ext>
            </a:extLst>
          </p:cNvPr>
          <p:cNvSpPr txBox="1"/>
          <p:nvPr/>
        </p:nvSpPr>
        <p:spPr>
          <a:xfrm>
            <a:off x="24350133" y="2965773"/>
            <a:ext cx="4368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735461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2024-06-29T07:43:17Z</dcterms:created>
  <dcterms:modified xsi:type="dcterms:W3CDTF">2024-06-30T06:35:04Z</dcterms:modified>
</cp:coreProperties>
</file>