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77" r:id="rId2"/>
    <p:sldId id="444" r:id="rId3"/>
    <p:sldId id="433" r:id="rId4"/>
    <p:sldId id="476" r:id="rId5"/>
    <p:sldId id="528" r:id="rId6"/>
    <p:sldId id="483" r:id="rId7"/>
    <p:sldId id="478" r:id="rId8"/>
    <p:sldId id="479" r:id="rId9"/>
    <p:sldId id="487" r:id="rId10"/>
    <p:sldId id="527" r:id="rId11"/>
    <p:sldId id="517" r:id="rId12"/>
    <p:sldId id="484" r:id="rId13"/>
    <p:sldId id="485" r:id="rId14"/>
    <p:sldId id="488" r:id="rId15"/>
    <p:sldId id="489" r:id="rId16"/>
    <p:sldId id="490" r:id="rId17"/>
    <p:sldId id="491" r:id="rId18"/>
    <p:sldId id="492" r:id="rId19"/>
    <p:sldId id="493" r:id="rId20"/>
    <p:sldId id="480" r:id="rId21"/>
    <p:sldId id="495" r:id="rId22"/>
    <p:sldId id="494" r:id="rId23"/>
    <p:sldId id="496" r:id="rId24"/>
    <p:sldId id="497" r:id="rId25"/>
    <p:sldId id="498" r:id="rId26"/>
    <p:sldId id="499" r:id="rId27"/>
    <p:sldId id="500" r:id="rId28"/>
    <p:sldId id="503" r:id="rId29"/>
    <p:sldId id="501" r:id="rId30"/>
    <p:sldId id="502" r:id="rId31"/>
    <p:sldId id="519" r:id="rId32"/>
    <p:sldId id="481" r:id="rId33"/>
    <p:sldId id="504" r:id="rId34"/>
    <p:sldId id="506" r:id="rId35"/>
    <p:sldId id="505" r:id="rId36"/>
    <p:sldId id="482" r:id="rId37"/>
    <p:sldId id="511" r:id="rId38"/>
    <p:sldId id="520" r:id="rId39"/>
    <p:sldId id="514" r:id="rId40"/>
    <p:sldId id="524" r:id="rId41"/>
    <p:sldId id="522" r:id="rId42"/>
    <p:sldId id="525" r:id="rId43"/>
    <p:sldId id="513" r:id="rId44"/>
    <p:sldId id="515" r:id="rId45"/>
    <p:sldId id="523" r:id="rId46"/>
    <p:sldId id="521" r:id="rId47"/>
    <p:sldId id="529" r:id="rId48"/>
  </p:sldIdLst>
  <p:sldSz cx="12192000" cy="6858000"/>
  <p:notesSz cx="6858000" cy="9144000"/>
  <p:embeddedFontLst>
    <p:embeddedFont>
      <p:font typeface="Cambria Math" panose="02040503050406030204" pitchFamily="18" charset="0"/>
      <p:regular r:id="rId51"/>
    </p:embeddedFont>
    <p:embeddedFont>
      <p:font typeface="IBM Plex Sans Bold" panose="020B0803050203000203" pitchFamily="34" charset="0"/>
      <p:bold r:id="rId52"/>
    </p:embeddedFont>
    <p:embeddedFont>
      <p:font typeface="IBM Plex Sans Medium" panose="020F0502020204030204" pitchFamily="34" charset="0"/>
      <p:regular r:id="rId53"/>
      <p:italic r:id="rId54"/>
    </p:embeddedFont>
    <p:embeddedFont>
      <p:font typeface="IBM Plex Sans SemiBold" panose="020F0502020204030204" pitchFamily="34" charset="0"/>
      <p:regular r:id="rId55"/>
      <p:bold r:id="rId56"/>
      <p:italic r:id="rId57"/>
      <p:boldItalic r:id="rId58"/>
    </p:embeddedFont>
    <p:embeddedFont>
      <p:font typeface="Satoshi" pitchFamily="2" charset="77"/>
      <p:regular r:id="rId59"/>
      <p:bold r:id="rId60"/>
      <p:italic r:id="rId61"/>
      <p:boldItalic r:id="rId62"/>
    </p:embeddedFont>
    <p:embeddedFont>
      <p:font typeface="Satoshi Light"/>
      <p:regular r:id="rId63"/>
    </p:embeddedFont>
    <p:embeddedFont>
      <p:font typeface="Satoshi Medium" pitchFamily="2" charset="77"/>
      <p:regular r:id="rId6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AM Thi Nhu An" initials="PTNA" lastIdx="32" clrIdx="0">
    <p:extLst>
      <p:ext uri="{19B8F6BF-5375-455C-9EA6-DF929625EA0E}">
        <p15:presenceInfo xmlns:p15="http://schemas.microsoft.com/office/powerpoint/2012/main" userId="PHAM Thi Nhu An" providerId="None"/>
      </p:ext>
    </p:extLst>
  </p:cmAuthor>
  <p:cmAuthor id="2" name="Laurence.winter@cnrs-dir.fr" initials="L" lastIdx="80" clrIdx="1">
    <p:extLst>
      <p:ext uri="{19B8F6BF-5375-455C-9EA6-DF929625EA0E}">
        <p15:presenceInfo xmlns:p15="http://schemas.microsoft.com/office/powerpoint/2012/main" userId="Laurence.winter@cnrs-dir.fr" providerId="None"/>
      </p:ext>
    </p:extLst>
  </p:cmAuthor>
  <p:cmAuthor id="3" name="Christophe Steffan" initials="CS" lastIdx="7" clrIdx="2">
    <p:extLst>
      <p:ext uri="{19B8F6BF-5375-455C-9EA6-DF929625EA0E}">
        <p15:presenceInfo xmlns:p15="http://schemas.microsoft.com/office/powerpoint/2012/main" userId="cc03bb8f05f275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1284B"/>
    <a:srgbClr val="9AE2FF"/>
    <a:srgbClr val="FFFFFF"/>
    <a:srgbClr val="6941EB"/>
    <a:srgbClr val="CDD7DC"/>
    <a:srgbClr val="8296A5"/>
    <a:srgbClr val="FFBC75"/>
    <a:srgbClr val="FFEB6E"/>
    <a:srgbClr val="B0EE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6EC8A-90ED-E44F-934C-78DBD294E7A5}" v="379" dt="2024-07-05T16:33:00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5" autoAdjust="0"/>
    <p:restoredTop sz="86618" autoAdjust="0"/>
  </p:normalViewPr>
  <p:slideViewPr>
    <p:cSldViewPr showGuides="1">
      <p:cViewPr varScale="1">
        <p:scale>
          <a:sx n="111" d="100"/>
          <a:sy n="111" d="100"/>
        </p:scale>
        <p:origin x="952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243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9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glan Bartlett" userId="6d807d1d-5155-4201-a0ae-2db101edd856" providerId="ADAL" clId="{6576EC8A-90ED-E44F-934C-78DBD294E7A5}"/>
    <pc:docChg chg="undo custSel addSld delSld modSld sldOrd modMainMaster">
      <pc:chgData name="Deaglan Bartlett" userId="6d807d1d-5155-4201-a0ae-2db101edd856" providerId="ADAL" clId="{6576EC8A-90ED-E44F-934C-78DBD294E7A5}" dt="2024-07-05T16:33:08.557" v="11961" actId="14100"/>
      <pc:docMkLst>
        <pc:docMk/>
      </pc:docMkLst>
      <pc:sldChg chg="del">
        <pc:chgData name="Deaglan Bartlett" userId="6d807d1d-5155-4201-a0ae-2db101edd856" providerId="ADAL" clId="{6576EC8A-90ED-E44F-934C-78DBD294E7A5}" dt="2024-07-04T15:26:34.927" v="333" actId="2696"/>
        <pc:sldMkLst>
          <pc:docMk/>
          <pc:sldMk cId="36390282" sldId="412"/>
        </pc:sldMkLst>
      </pc:sldChg>
      <pc:sldChg chg="del">
        <pc:chgData name="Deaglan Bartlett" userId="6d807d1d-5155-4201-a0ae-2db101edd856" providerId="ADAL" clId="{6576EC8A-90ED-E44F-934C-78DBD294E7A5}" dt="2024-07-04T15:26:34.924" v="331" actId="2696"/>
        <pc:sldMkLst>
          <pc:docMk/>
          <pc:sldMk cId="3242253954" sldId="413"/>
        </pc:sldMkLst>
      </pc:sldChg>
      <pc:sldChg chg="del">
        <pc:chgData name="Deaglan Bartlett" userId="6d807d1d-5155-4201-a0ae-2db101edd856" providerId="ADAL" clId="{6576EC8A-90ED-E44F-934C-78DBD294E7A5}" dt="2024-07-04T15:26:34.927" v="332" actId="2696"/>
        <pc:sldMkLst>
          <pc:docMk/>
          <pc:sldMk cId="1464378608" sldId="414"/>
        </pc:sldMkLst>
      </pc:sldChg>
      <pc:sldChg chg="del">
        <pc:chgData name="Deaglan Bartlett" userId="6d807d1d-5155-4201-a0ae-2db101edd856" providerId="ADAL" clId="{6576EC8A-90ED-E44F-934C-78DBD294E7A5}" dt="2024-07-04T15:26:34.930" v="334" actId="2696"/>
        <pc:sldMkLst>
          <pc:docMk/>
          <pc:sldMk cId="3825496072" sldId="415"/>
        </pc:sldMkLst>
      </pc:sldChg>
      <pc:sldChg chg="del">
        <pc:chgData name="Deaglan Bartlett" userId="6d807d1d-5155-4201-a0ae-2db101edd856" providerId="ADAL" clId="{6576EC8A-90ED-E44F-934C-78DBD294E7A5}" dt="2024-07-04T15:26:34.922" v="330" actId="2696"/>
        <pc:sldMkLst>
          <pc:docMk/>
          <pc:sldMk cId="950383218" sldId="426"/>
        </pc:sldMkLst>
      </pc:sldChg>
      <pc:sldChg chg="del">
        <pc:chgData name="Deaglan Bartlett" userId="6d807d1d-5155-4201-a0ae-2db101edd856" providerId="ADAL" clId="{6576EC8A-90ED-E44F-934C-78DBD294E7A5}" dt="2024-07-04T15:26:42.316" v="336" actId="2696"/>
        <pc:sldMkLst>
          <pc:docMk/>
          <pc:sldMk cId="2000599714" sldId="427"/>
        </pc:sldMkLst>
      </pc:sldChg>
      <pc:sldChg chg="modSp mod ord">
        <pc:chgData name="Deaglan Bartlett" userId="6d807d1d-5155-4201-a0ae-2db101edd856" providerId="ADAL" clId="{6576EC8A-90ED-E44F-934C-78DBD294E7A5}" dt="2024-07-05T12:59:38.243" v="8006" actId="20577"/>
        <pc:sldMkLst>
          <pc:docMk/>
          <pc:sldMk cId="2382813496" sldId="433"/>
        </pc:sldMkLst>
        <pc:spChg chg="mod">
          <ac:chgData name="Deaglan Bartlett" userId="6d807d1d-5155-4201-a0ae-2db101edd856" providerId="ADAL" clId="{6576EC8A-90ED-E44F-934C-78DBD294E7A5}" dt="2024-07-05T12:59:38.243" v="8006" actId="20577"/>
          <ac:spMkLst>
            <pc:docMk/>
            <pc:sldMk cId="2382813496" sldId="433"/>
            <ac:spMk id="2" creationId="{4D68FAC9-997C-B0CE-A039-8A8B7C59CAB6}"/>
          </ac:spMkLst>
        </pc:spChg>
        <pc:spChg chg="mod">
          <ac:chgData name="Deaglan Bartlett" userId="6d807d1d-5155-4201-a0ae-2db101edd856" providerId="ADAL" clId="{6576EC8A-90ED-E44F-934C-78DBD294E7A5}" dt="2024-07-05T08:21:05.013" v="4214"/>
          <ac:spMkLst>
            <pc:docMk/>
            <pc:sldMk cId="2382813496" sldId="433"/>
            <ac:spMk id="3" creationId="{3E01884F-B34C-C81B-1737-33731E4B3715}"/>
          </ac:spMkLst>
        </pc:spChg>
        <pc:spChg chg="mod">
          <ac:chgData name="Deaglan Bartlett" userId="6d807d1d-5155-4201-a0ae-2db101edd856" providerId="ADAL" clId="{6576EC8A-90ED-E44F-934C-78DBD294E7A5}" dt="2024-07-04T15:25:30.488" v="328" actId="20577"/>
          <ac:spMkLst>
            <pc:docMk/>
            <pc:sldMk cId="2382813496" sldId="433"/>
            <ac:spMk id="5" creationId="{2C468593-1830-38F8-72A9-A9EF1E0B7C29}"/>
          </ac:spMkLst>
        </pc:spChg>
      </pc:sldChg>
      <pc:sldChg chg="del">
        <pc:chgData name="Deaglan Bartlett" userId="6d807d1d-5155-4201-a0ae-2db101edd856" providerId="ADAL" clId="{6576EC8A-90ED-E44F-934C-78DBD294E7A5}" dt="2024-07-05T08:15:54.247" v="4086" actId="2696"/>
        <pc:sldMkLst>
          <pc:docMk/>
          <pc:sldMk cId="3289813086" sldId="436"/>
        </pc:sldMkLst>
      </pc:sldChg>
      <pc:sldChg chg="del">
        <pc:chgData name="Deaglan Bartlett" userId="6d807d1d-5155-4201-a0ae-2db101edd856" providerId="ADAL" clId="{6576EC8A-90ED-E44F-934C-78DBD294E7A5}" dt="2024-07-05T08:15:54.236" v="4085" actId="2696"/>
        <pc:sldMkLst>
          <pc:docMk/>
          <pc:sldMk cId="1921311419" sldId="437"/>
        </pc:sldMkLst>
      </pc:sldChg>
      <pc:sldChg chg="delSp modSp mod ord">
        <pc:chgData name="Deaglan Bartlett" userId="6d807d1d-5155-4201-a0ae-2db101edd856" providerId="ADAL" clId="{6576EC8A-90ED-E44F-934C-78DBD294E7A5}" dt="2024-07-05T16:09:07.119" v="11216" actId="478"/>
        <pc:sldMkLst>
          <pc:docMk/>
          <pc:sldMk cId="1276882485" sldId="444"/>
        </pc:sldMkLst>
        <pc:spChg chg="mod">
          <ac:chgData name="Deaglan Bartlett" userId="6d807d1d-5155-4201-a0ae-2db101edd856" providerId="ADAL" clId="{6576EC8A-90ED-E44F-934C-78DBD294E7A5}" dt="2024-07-04T15:23:56.751" v="193" actId="20577"/>
          <ac:spMkLst>
            <pc:docMk/>
            <pc:sldMk cId="1276882485" sldId="444"/>
            <ac:spMk id="39" creationId="{2EF4565D-8516-D4F0-2EE5-AE003BD8B775}"/>
          </ac:spMkLst>
        </pc:spChg>
        <pc:spChg chg="mod">
          <ac:chgData name="Deaglan Bartlett" userId="6d807d1d-5155-4201-a0ae-2db101edd856" providerId="ADAL" clId="{6576EC8A-90ED-E44F-934C-78DBD294E7A5}" dt="2024-07-04T15:24:35.066" v="216" actId="20577"/>
          <ac:spMkLst>
            <pc:docMk/>
            <pc:sldMk cId="1276882485" sldId="444"/>
            <ac:spMk id="42" creationId="{8B51D2D2-264A-CD85-7F96-5900C2A735F3}"/>
          </ac:spMkLst>
        </pc:spChg>
        <pc:spChg chg="mod">
          <ac:chgData name="Deaglan Bartlett" userId="6d807d1d-5155-4201-a0ae-2db101edd856" providerId="ADAL" clId="{6576EC8A-90ED-E44F-934C-78DBD294E7A5}" dt="2024-07-04T15:28:35.530" v="467" actId="20577"/>
          <ac:spMkLst>
            <pc:docMk/>
            <pc:sldMk cId="1276882485" sldId="444"/>
            <ac:spMk id="45" creationId="{E08015EF-C770-5726-8F71-379EDA888B0D}"/>
          </ac:spMkLst>
        </pc:spChg>
        <pc:spChg chg="mod">
          <ac:chgData name="Deaglan Bartlett" userId="6d807d1d-5155-4201-a0ae-2db101edd856" providerId="ADAL" clId="{6576EC8A-90ED-E44F-934C-78DBD294E7A5}" dt="2024-07-04T15:28:39.097" v="471" actId="20577"/>
          <ac:spMkLst>
            <pc:docMk/>
            <pc:sldMk cId="1276882485" sldId="444"/>
            <ac:spMk id="46" creationId="{6453101E-915C-C744-1FD8-A2C9DE01EE75}"/>
          </ac:spMkLst>
        </pc:spChg>
        <pc:spChg chg="mod">
          <ac:chgData name="Deaglan Bartlett" userId="6d807d1d-5155-4201-a0ae-2db101edd856" providerId="ADAL" clId="{6576EC8A-90ED-E44F-934C-78DBD294E7A5}" dt="2024-07-04T15:24:39.216" v="231" actId="20577"/>
          <ac:spMkLst>
            <pc:docMk/>
            <pc:sldMk cId="1276882485" sldId="444"/>
            <ac:spMk id="47" creationId="{B7CAC550-B4A1-8C58-E028-2E971F934576}"/>
          </ac:spMkLst>
        </pc:spChg>
        <pc:spChg chg="del">
          <ac:chgData name="Deaglan Bartlett" userId="6d807d1d-5155-4201-a0ae-2db101edd856" providerId="ADAL" clId="{6576EC8A-90ED-E44F-934C-78DBD294E7A5}" dt="2024-07-05T16:09:05.637" v="11215" actId="478"/>
          <ac:spMkLst>
            <pc:docMk/>
            <pc:sldMk cId="1276882485" sldId="444"/>
            <ac:spMk id="48" creationId="{D5E0D08D-495A-9E12-A5B9-ECDD11B601DB}"/>
          </ac:spMkLst>
        </pc:spChg>
        <pc:spChg chg="mod">
          <ac:chgData name="Deaglan Bartlett" userId="6d807d1d-5155-4201-a0ae-2db101edd856" providerId="ADAL" clId="{6576EC8A-90ED-E44F-934C-78DBD294E7A5}" dt="2024-07-04T15:25:15.897" v="300" actId="20577"/>
          <ac:spMkLst>
            <pc:docMk/>
            <pc:sldMk cId="1276882485" sldId="444"/>
            <ac:spMk id="49" creationId="{B891ADB3-E2A6-53AD-713C-74A541691CDC}"/>
          </ac:spMkLst>
        </pc:spChg>
        <pc:spChg chg="mod">
          <ac:chgData name="Deaglan Bartlett" userId="6d807d1d-5155-4201-a0ae-2db101edd856" providerId="ADAL" clId="{6576EC8A-90ED-E44F-934C-78DBD294E7A5}" dt="2024-07-04T15:24:57.255" v="293" actId="20577"/>
          <ac:spMkLst>
            <pc:docMk/>
            <pc:sldMk cId="1276882485" sldId="444"/>
            <ac:spMk id="50" creationId="{76C3777D-5700-2EA5-5E2F-03E7EB195C63}"/>
          </ac:spMkLst>
        </pc:spChg>
        <pc:spChg chg="mod">
          <ac:chgData name="Deaglan Bartlett" userId="6d807d1d-5155-4201-a0ae-2db101edd856" providerId="ADAL" clId="{6576EC8A-90ED-E44F-934C-78DBD294E7A5}" dt="2024-07-05T12:59:32.978" v="8004" actId="20577"/>
          <ac:spMkLst>
            <pc:docMk/>
            <pc:sldMk cId="1276882485" sldId="444"/>
            <ac:spMk id="51" creationId="{B7889398-8622-CAC4-2FC9-6313B9100327}"/>
          </ac:spMkLst>
        </pc:spChg>
        <pc:spChg chg="mod">
          <ac:chgData name="Deaglan Bartlett" userId="6d807d1d-5155-4201-a0ae-2db101edd856" providerId="ADAL" clId="{6576EC8A-90ED-E44F-934C-78DBD294E7A5}" dt="2024-07-05T08:21:01.194" v="4213" actId="20577"/>
          <ac:spMkLst>
            <pc:docMk/>
            <pc:sldMk cId="1276882485" sldId="444"/>
            <ac:spMk id="52" creationId="{7485868C-EBA8-D080-3A26-0BD803DF7ECE}"/>
          </ac:spMkLst>
        </pc:spChg>
        <pc:spChg chg="del">
          <ac:chgData name="Deaglan Bartlett" userId="6d807d1d-5155-4201-a0ae-2db101edd856" providerId="ADAL" clId="{6576EC8A-90ED-E44F-934C-78DBD294E7A5}" dt="2024-07-05T16:09:07.119" v="11216" actId="478"/>
          <ac:spMkLst>
            <pc:docMk/>
            <pc:sldMk cId="1276882485" sldId="444"/>
            <ac:spMk id="54" creationId="{34EF2706-0B0B-209B-ADA4-37D134F903E9}"/>
          </ac:spMkLst>
        </pc:spChg>
      </pc:sldChg>
      <pc:sldChg chg="del">
        <pc:chgData name="Deaglan Bartlett" userId="6d807d1d-5155-4201-a0ae-2db101edd856" providerId="ADAL" clId="{6576EC8A-90ED-E44F-934C-78DBD294E7A5}" dt="2024-07-04T15:26:42.322" v="342" actId="2696"/>
        <pc:sldMkLst>
          <pc:docMk/>
          <pc:sldMk cId="2585797502" sldId="445"/>
        </pc:sldMkLst>
      </pc:sldChg>
      <pc:sldChg chg="del">
        <pc:chgData name="Deaglan Bartlett" userId="6d807d1d-5155-4201-a0ae-2db101edd856" providerId="ADAL" clId="{6576EC8A-90ED-E44F-934C-78DBD294E7A5}" dt="2024-07-04T15:26:42.319" v="338" actId="2696"/>
        <pc:sldMkLst>
          <pc:docMk/>
          <pc:sldMk cId="191035390" sldId="446"/>
        </pc:sldMkLst>
      </pc:sldChg>
      <pc:sldChg chg="del">
        <pc:chgData name="Deaglan Bartlett" userId="6d807d1d-5155-4201-a0ae-2db101edd856" providerId="ADAL" clId="{6576EC8A-90ED-E44F-934C-78DBD294E7A5}" dt="2024-07-04T15:26:42.323" v="344" actId="2696"/>
        <pc:sldMkLst>
          <pc:docMk/>
          <pc:sldMk cId="2304283993" sldId="447"/>
        </pc:sldMkLst>
      </pc:sldChg>
      <pc:sldChg chg="del">
        <pc:chgData name="Deaglan Bartlett" userId="6d807d1d-5155-4201-a0ae-2db101edd856" providerId="ADAL" clId="{6576EC8A-90ED-E44F-934C-78DBD294E7A5}" dt="2024-07-04T15:26:42.321" v="341" actId="2696"/>
        <pc:sldMkLst>
          <pc:docMk/>
          <pc:sldMk cId="3475269256" sldId="448"/>
        </pc:sldMkLst>
      </pc:sldChg>
      <pc:sldChg chg="del">
        <pc:chgData name="Deaglan Bartlett" userId="6d807d1d-5155-4201-a0ae-2db101edd856" providerId="ADAL" clId="{6576EC8A-90ED-E44F-934C-78DBD294E7A5}" dt="2024-07-04T15:26:42.325" v="345" actId="2696"/>
        <pc:sldMkLst>
          <pc:docMk/>
          <pc:sldMk cId="2604164040" sldId="449"/>
        </pc:sldMkLst>
      </pc:sldChg>
      <pc:sldChg chg="del">
        <pc:chgData name="Deaglan Bartlett" userId="6d807d1d-5155-4201-a0ae-2db101edd856" providerId="ADAL" clId="{6576EC8A-90ED-E44F-934C-78DBD294E7A5}" dt="2024-07-04T15:26:42.318" v="337" actId="2696"/>
        <pc:sldMkLst>
          <pc:docMk/>
          <pc:sldMk cId="1615696020" sldId="451"/>
        </pc:sldMkLst>
      </pc:sldChg>
      <pc:sldChg chg="del">
        <pc:chgData name="Deaglan Bartlett" userId="6d807d1d-5155-4201-a0ae-2db101edd856" providerId="ADAL" clId="{6576EC8A-90ED-E44F-934C-78DBD294E7A5}" dt="2024-07-04T15:26:42.319" v="339" actId="2696"/>
        <pc:sldMkLst>
          <pc:docMk/>
          <pc:sldMk cId="2504194960" sldId="452"/>
        </pc:sldMkLst>
      </pc:sldChg>
      <pc:sldChg chg="del">
        <pc:chgData name="Deaglan Bartlett" userId="6d807d1d-5155-4201-a0ae-2db101edd856" providerId="ADAL" clId="{6576EC8A-90ED-E44F-934C-78DBD294E7A5}" dt="2024-07-04T15:26:42.322" v="343" actId="2696"/>
        <pc:sldMkLst>
          <pc:docMk/>
          <pc:sldMk cId="2840512107" sldId="453"/>
        </pc:sldMkLst>
      </pc:sldChg>
      <pc:sldChg chg="del">
        <pc:chgData name="Deaglan Bartlett" userId="6d807d1d-5155-4201-a0ae-2db101edd856" providerId="ADAL" clId="{6576EC8A-90ED-E44F-934C-78DBD294E7A5}" dt="2024-07-04T15:26:42.315" v="335" actId="2696"/>
        <pc:sldMkLst>
          <pc:docMk/>
          <pc:sldMk cId="4089758842" sldId="454"/>
        </pc:sldMkLst>
      </pc:sldChg>
      <pc:sldChg chg="del">
        <pc:chgData name="Deaglan Bartlett" userId="6d807d1d-5155-4201-a0ae-2db101edd856" providerId="ADAL" clId="{6576EC8A-90ED-E44F-934C-78DBD294E7A5}" dt="2024-07-04T15:26:42.320" v="340" actId="2696"/>
        <pc:sldMkLst>
          <pc:docMk/>
          <pc:sldMk cId="1460800892" sldId="455"/>
        </pc:sldMkLst>
      </pc:sldChg>
      <pc:sldChg chg="del">
        <pc:chgData name="Deaglan Bartlett" userId="6d807d1d-5155-4201-a0ae-2db101edd856" providerId="ADAL" clId="{6576EC8A-90ED-E44F-934C-78DBD294E7A5}" dt="2024-07-04T15:26:47.117" v="346" actId="2696"/>
        <pc:sldMkLst>
          <pc:docMk/>
          <pc:sldMk cId="3599456478" sldId="456"/>
        </pc:sldMkLst>
      </pc:sldChg>
      <pc:sldChg chg="del">
        <pc:chgData name="Deaglan Bartlett" userId="6d807d1d-5155-4201-a0ae-2db101edd856" providerId="ADAL" clId="{6576EC8A-90ED-E44F-934C-78DBD294E7A5}" dt="2024-07-04T15:26:47.120" v="347" actId="2696"/>
        <pc:sldMkLst>
          <pc:docMk/>
          <pc:sldMk cId="17305528" sldId="457"/>
        </pc:sldMkLst>
      </pc:sldChg>
      <pc:sldChg chg="del">
        <pc:chgData name="Deaglan Bartlett" userId="6d807d1d-5155-4201-a0ae-2db101edd856" providerId="ADAL" clId="{6576EC8A-90ED-E44F-934C-78DBD294E7A5}" dt="2024-07-04T15:26:47.124" v="350" actId="2696"/>
        <pc:sldMkLst>
          <pc:docMk/>
          <pc:sldMk cId="1464951408" sldId="458"/>
        </pc:sldMkLst>
      </pc:sldChg>
      <pc:sldChg chg="del">
        <pc:chgData name="Deaglan Bartlett" userId="6d807d1d-5155-4201-a0ae-2db101edd856" providerId="ADAL" clId="{6576EC8A-90ED-E44F-934C-78DBD294E7A5}" dt="2024-07-04T15:26:47.131" v="361" actId="2696"/>
        <pc:sldMkLst>
          <pc:docMk/>
          <pc:sldMk cId="14016642" sldId="459"/>
        </pc:sldMkLst>
      </pc:sldChg>
      <pc:sldChg chg="del">
        <pc:chgData name="Deaglan Bartlett" userId="6d807d1d-5155-4201-a0ae-2db101edd856" providerId="ADAL" clId="{6576EC8A-90ED-E44F-934C-78DBD294E7A5}" dt="2024-07-04T15:26:47.121" v="349" actId="2696"/>
        <pc:sldMkLst>
          <pc:docMk/>
          <pc:sldMk cId="2968766452" sldId="460"/>
        </pc:sldMkLst>
      </pc:sldChg>
      <pc:sldChg chg="del">
        <pc:chgData name="Deaglan Bartlett" userId="6d807d1d-5155-4201-a0ae-2db101edd856" providerId="ADAL" clId="{6576EC8A-90ED-E44F-934C-78DBD294E7A5}" dt="2024-07-04T15:26:47.127" v="358" actId="2696"/>
        <pc:sldMkLst>
          <pc:docMk/>
          <pc:sldMk cId="1459352460" sldId="461"/>
        </pc:sldMkLst>
      </pc:sldChg>
      <pc:sldChg chg="del">
        <pc:chgData name="Deaglan Bartlett" userId="6d807d1d-5155-4201-a0ae-2db101edd856" providerId="ADAL" clId="{6576EC8A-90ED-E44F-934C-78DBD294E7A5}" dt="2024-07-04T15:26:47.125" v="352" actId="2696"/>
        <pc:sldMkLst>
          <pc:docMk/>
          <pc:sldMk cId="2068948017" sldId="462"/>
        </pc:sldMkLst>
      </pc:sldChg>
      <pc:sldChg chg="del">
        <pc:chgData name="Deaglan Bartlett" userId="6d807d1d-5155-4201-a0ae-2db101edd856" providerId="ADAL" clId="{6576EC8A-90ED-E44F-934C-78DBD294E7A5}" dt="2024-07-04T15:26:47.126" v="355" actId="2696"/>
        <pc:sldMkLst>
          <pc:docMk/>
          <pc:sldMk cId="130820981" sldId="463"/>
        </pc:sldMkLst>
      </pc:sldChg>
      <pc:sldChg chg="del">
        <pc:chgData name="Deaglan Bartlett" userId="6d807d1d-5155-4201-a0ae-2db101edd856" providerId="ADAL" clId="{6576EC8A-90ED-E44F-934C-78DBD294E7A5}" dt="2024-07-04T15:26:47.127" v="357" actId="2696"/>
        <pc:sldMkLst>
          <pc:docMk/>
          <pc:sldMk cId="391175277" sldId="464"/>
        </pc:sldMkLst>
      </pc:sldChg>
      <pc:sldChg chg="del">
        <pc:chgData name="Deaglan Bartlett" userId="6d807d1d-5155-4201-a0ae-2db101edd856" providerId="ADAL" clId="{6576EC8A-90ED-E44F-934C-78DBD294E7A5}" dt="2024-07-04T15:26:47.140" v="364" actId="2696"/>
        <pc:sldMkLst>
          <pc:docMk/>
          <pc:sldMk cId="1514136319" sldId="465"/>
        </pc:sldMkLst>
      </pc:sldChg>
      <pc:sldChg chg="del">
        <pc:chgData name="Deaglan Bartlett" userId="6d807d1d-5155-4201-a0ae-2db101edd856" providerId="ADAL" clId="{6576EC8A-90ED-E44F-934C-78DBD294E7A5}" dt="2024-07-04T15:26:47.127" v="359" actId="2696"/>
        <pc:sldMkLst>
          <pc:docMk/>
          <pc:sldMk cId="2891201049" sldId="466"/>
        </pc:sldMkLst>
      </pc:sldChg>
      <pc:sldChg chg="del">
        <pc:chgData name="Deaglan Bartlett" userId="6d807d1d-5155-4201-a0ae-2db101edd856" providerId="ADAL" clId="{6576EC8A-90ED-E44F-934C-78DBD294E7A5}" dt="2024-07-04T15:26:47.121" v="348" actId="2696"/>
        <pc:sldMkLst>
          <pc:docMk/>
          <pc:sldMk cId="43697946" sldId="467"/>
        </pc:sldMkLst>
      </pc:sldChg>
      <pc:sldChg chg="del">
        <pc:chgData name="Deaglan Bartlett" userId="6d807d1d-5155-4201-a0ae-2db101edd856" providerId="ADAL" clId="{6576EC8A-90ED-E44F-934C-78DBD294E7A5}" dt="2024-07-04T15:26:47.124" v="351" actId="2696"/>
        <pc:sldMkLst>
          <pc:docMk/>
          <pc:sldMk cId="2729018818" sldId="468"/>
        </pc:sldMkLst>
      </pc:sldChg>
      <pc:sldChg chg="del">
        <pc:chgData name="Deaglan Bartlett" userId="6d807d1d-5155-4201-a0ae-2db101edd856" providerId="ADAL" clId="{6576EC8A-90ED-E44F-934C-78DBD294E7A5}" dt="2024-07-04T15:26:47.125" v="353" actId="2696"/>
        <pc:sldMkLst>
          <pc:docMk/>
          <pc:sldMk cId="258282778" sldId="469"/>
        </pc:sldMkLst>
      </pc:sldChg>
      <pc:sldChg chg="del">
        <pc:chgData name="Deaglan Bartlett" userId="6d807d1d-5155-4201-a0ae-2db101edd856" providerId="ADAL" clId="{6576EC8A-90ED-E44F-934C-78DBD294E7A5}" dt="2024-07-04T15:26:47.131" v="362" actId="2696"/>
        <pc:sldMkLst>
          <pc:docMk/>
          <pc:sldMk cId="541347975" sldId="470"/>
        </pc:sldMkLst>
      </pc:sldChg>
      <pc:sldChg chg="del">
        <pc:chgData name="Deaglan Bartlett" userId="6d807d1d-5155-4201-a0ae-2db101edd856" providerId="ADAL" clId="{6576EC8A-90ED-E44F-934C-78DBD294E7A5}" dt="2024-07-04T15:26:47.128" v="360" actId="2696"/>
        <pc:sldMkLst>
          <pc:docMk/>
          <pc:sldMk cId="2930748064" sldId="471"/>
        </pc:sldMkLst>
      </pc:sldChg>
      <pc:sldChg chg="del">
        <pc:chgData name="Deaglan Bartlett" userId="6d807d1d-5155-4201-a0ae-2db101edd856" providerId="ADAL" clId="{6576EC8A-90ED-E44F-934C-78DBD294E7A5}" dt="2024-07-04T15:26:47.125" v="354" actId="2696"/>
        <pc:sldMkLst>
          <pc:docMk/>
          <pc:sldMk cId="656971884" sldId="472"/>
        </pc:sldMkLst>
      </pc:sldChg>
      <pc:sldChg chg="del">
        <pc:chgData name="Deaglan Bartlett" userId="6d807d1d-5155-4201-a0ae-2db101edd856" providerId="ADAL" clId="{6576EC8A-90ED-E44F-934C-78DBD294E7A5}" dt="2024-07-04T15:26:47.132" v="363" actId="2696"/>
        <pc:sldMkLst>
          <pc:docMk/>
          <pc:sldMk cId="2379182153" sldId="473"/>
        </pc:sldMkLst>
      </pc:sldChg>
      <pc:sldChg chg="del">
        <pc:chgData name="Deaglan Bartlett" userId="6d807d1d-5155-4201-a0ae-2db101edd856" providerId="ADAL" clId="{6576EC8A-90ED-E44F-934C-78DBD294E7A5}" dt="2024-07-04T15:26:47.126" v="356" actId="2696"/>
        <pc:sldMkLst>
          <pc:docMk/>
          <pc:sldMk cId="992552397" sldId="474"/>
        </pc:sldMkLst>
      </pc:sldChg>
      <pc:sldChg chg="addSp delSp modSp del mod">
        <pc:chgData name="Deaglan Bartlett" userId="6d807d1d-5155-4201-a0ae-2db101edd856" providerId="ADAL" clId="{6576EC8A-90ED-E44F-934C-78DBD294E7A5}" dt="2024-07-05T16:08:54.057" v="11213" actId="2696"/>
        <pc:sldMkLst>
          <pc:docMk/>
          <pc:sldMk cId="3006588526" sldId="475"/>
        </pc:sldMkLst>
        <pc:spChg chg="mod">
          <ac:chgData name="Deaglan Bartlett" userId="6d807d1d-5155-4201-a0ae-2db101edd856" providerId="ADAL" clId="{6576EC8A-90ED-E44F-934C-78DBD294E7A5}" dt="2024-07-05T14:05:30.355" v="8096" actId="20577"/>
          <ac:spMkLst>
            <pc:docMk/>
            <pc:sldMk cId="3006588526" sldId="475"/>
            <ac:spMk id="2" creationId="{09FC59C2-BDE2-2500-1787-6A11AF72269B}"/>
          </ac:spMkLst>
        </pc:spChg>
        <pc:spChg chg="mod">
          <ac:chgData name="Deaglan Bartlett" userId="6d807d1d-5155-4201-a0ae-2db101edd856" providerId="ADAL" clId="{6576EC8A-90ED-E44F-934C-78DBD294E7A5}" dt="2024-07-05T08:22:59.521" v="4314"/>
          <ac:spMkLst>
            <pc:docMk/>
            <pc:sldMk cId="3006588526" sldId="475"/>
            <ac:spMk id="3" creationId="{68F507AB-1181-BF57-EA4E-1A444F62C437}"/>
          </ac:spMkLst>
        </pc:spChg>
        <pc:spChg chg="add del mod">
          <ac:chgData name="Deaglan Bartlett" userId="6d807d1d-5155-4201-a0ae-2db101edd856" providerId="ADAL" clId="{6576EC8A-90ED-E44F-934C-78DBD294E7A5}" dt="2024-07-05T08:16:04.396" v="4089"/>
          <ac:spMkLst>
            <pc:docMk/>
            <pc:sldMk cId="3006588526" sldId="475"/>
            <ac:spMk id="5" creationId="{EF84DAEE-C186-63D7-8CE0-06F75010DD54}"/>
          </ac:spMkLst>
        </pc:spChg>
      </pc:sldChg>
      <pc:sldChg chg="addSp delSp modSp mod delAnim modAnim">
        <pc:chgData name="Deaglan Bartlett" userId="6d807d1d-5155-4201-a0ae-2db101edd856" providerId="ADAL" clId="{6576EC8A-90ED-E44F-934C-78DBD294E7A5}" dt="2024-07-05T16:22:26.769" v="11885" actId="1076"/>
        <pc:sldMkLst>
          <pc:docMk/>
          <pc:sldMk cId="3870902036" sldId="476"/>
        </pc:sldMkLst>
        <pc:spChg chg="add del mod">
          <ac:chgData name="Deaglan Bartlett" userId="6d807d1d-5155-4201-a0ae-2db101edd856" providerId="ADAL" clId="{6576EC8A-90ED-E44F-934C-78DBD294E7A5}" dt="2024-07-04T14:13:01.681" v="29" actId="478"/>
          <ac:spMkLst>
            <pc:docMk/>
            <pc:sldMk cId="3870902036" sldId="476"/>
            <ac:spMk id="2" creationId="{D46AAFAB-0709-E557-C9BC-BA98F7AA8305}"/>
          </ac:spMkLst>
        </pc:spChg>
        <pc:spChg chg="mod">
          <ac:chgData name="Deaglan Bartlett" userId="6d807d1d-5155-4201-a0ae-2db101edd856" providerId="ADAL" clId="{6576EC8A-90ED-E44F-934C-78DBD294E7A5}" dt="2024-07-05T13:01:03.027" v="8008" actId="20577"/>
          <ac:spMkLst>
            <pc:docMk/>
            <pc:sldMk cId="3870902036" sldId="476"/>
            <ac:spMk id="5" creationId="{BB6A9189-BBC2-5CF3-6A61-4FE7EA1648C0}"/>
          </ac:spMkLst>
        </pc:spChg>
        <pc:spChg chg="mod">
          <ac:chgData name="Deaglan Bartlett" userId="6d807d1d-5155-4201-a0ae-2db101edd856" providerId="ADAL" clId="{6576EC8A-90ED-E44F-934C-78DBD294E7A5}" dt="2024-07-05T08:21:08.358" v="4215"/>
          <ac:spMkLst>
            <pc:docMk/>
            <pc:sldMk cId="3870902036" sldId="476"/>
            <ac:spMk id="6" creationId="{B3B3E2BF-FC25-865B-8965-1D63ACAF179D}"/>
          </ac:spMkLst>
        </pc:spChg>
        <pc:picChg chg="add mod">
          <ac:chgData name="Deaglan Bartlett" userId="6d807d1d-5155-4201-a0ae-2db101edd856" providerId="ADAL" clId="{6576EC8A-90ED-E44F-934C-78DBD294E7A5}" dt="2024-07-05T16:16:48.721" v="11840" actId="1076"/>
          <ac:picMkLst>
            <pc:docMk/>
            <pc:sldMk cId="3870902036" sldId="476"/>
            <ac:picMk id="2" creationId="{E87468AF-F246-23F8-B3F8-D39672B1B0F2}"/>
          </ac:picMkLst>
        </pc:picChg>
        <pc:picChg chg="add del mod">
          <ac:chgData name="Deaglan Bartlett" userId="6d807d1d-5155-4201-a0ae-2db101edd856" providerId="ADAL" clId="{6576EC8A-90ED-E44F-934C-78DBD294E7A5}" dt="2024-07-05T16:20:27.326" v="11868" actId="478"/>
          <ac:picMkLst>
            <pc:docMk/>
            <pc:sldMk cId="3870902036" sldId="476"/>
            <ac:picMk id="8" creationId="{56425847-D119-8CA4-877C-95E4D3A4FC81}"/>
          </ac:picMkLst>
        </pc:picChg>
        <pc:picChg chg="add mod">
          <ac:chgData name="Deaglan Bartlett" userId="6d807d1d-5155-4201-a0ae-2db101edd856" providerId="ADAL" clId="{6576EC8A-90ED-E44F-934C-78DBD294E7A5}" dt="2024-07-05T16:22:26.769" v="11885" actId="1076"/>
          <ac:picMkLst>
            <pc:docMk/>
            <pc:sldMk cId="3870902036" sldId="476"/>
            <ac:picMk id="9" creationId="{E80EFBEC-6643-B8E1-BC2F-4945D6EB1FB9}"/>
          </ac:picMkLst>
        </pc:picChg>
        <pc:picChg chg="add mod">
          <ac:chgData name="Deaglan Bartlett" userId="6d807d1d-5155-4201-a0ae-2db101edd856" providerId="ADAL" clId="{6576EC8A-90ED-E44F-934C-78DBD294E7A5}" dt="2024-07-05T16:22:24.098" v="11884" actId="1076"/>
          <ac:picMkLst>
            <pc:docMk/>
            <pc:sldMk cId="3870902036" sldId="476"/>
            <ac:picMk id="10" creationId="{76BC0220-0BA9-5361-E808-3C82B923A7D9}"/>
          </ac:picMkLst>
        </pc:picChg>
      </pc:sldChg>
      <pc:sldChg chg="addSp delSp modSp mod">
        <pc:chgData name="Deaglan Bartlett" userId="6d807d1d-5155-4201-a0ae-2db101edd856" providerId="ADAL" clId="{6576EC8A-90ED-E44F-934C-78DBD294E7A5}" dt="2024-07-05T16:15:38.123" v="11835" actId="478"/>
        <pc:sldMkLst>
          <pc:docMk/>
          <pc:sldMk cId="1111996487" sldId="477"/>
        </pc:sldMkLst>
        <pc:spChg chg="del">
          <ac:chgData name="Deaglan Bartlett" userId="6d807d1d-5155-4201-a0ae-2db101edd856" providerId="ADAL" clId="{6576EC8A-90ED-E44F-934C-78DBD294E7A5}" dt="2024-07-05T16:15:37.055" v="11834" actId="478"/>
          <ac:spMkLst>
            <pc:docMk/>
            <pc:sldMk cId="1111996487" sldId="477"/>
            <ac:spMk id="2" creationId="{A3E31178-D8EB-1AA4-4947-A5310F12BAA4}"/>
          </ac:spMkLst>
        </pc:spChg>
        <pc:spChg chg="del mod">
          <ac:chgData name="Deaglan Bartlett" userId="6d807d1d-5155-4201-a0ae-2db101edd856" providerId="ADAL" clId="{6576EC8A-90ED-E44F-934C-78DBD294E7A5}" dt="2024-07-05T14:09:18.138" v="8197" actId="478"/>
          <ac:spMkLst>
            <pc:docMk/>
            <pc:sldMk cId="1111996487" sldId="477"/>
            <ac:spMk id="5" creationId="{18C5D7CE-17FF-8140-D3DE-6BE637E699D6}"/>
          </ac:spMkLst>
        </pc:spChg>
        <pc:spChg chg="del">
          <ac:chgData name="Deaglan Bartlett" userId="6d807d1d-5155-4201-a0ae-2db101edd856" providerId="ADAL" clId="{6576EC8A-90ED-E44F-934C-78DBD294E7A5}" dt="2024-07-05T14:08:20.425" v="8106" actId="478"/>
          <ac:spMkLst>
            <pc:docMk/>
            <pc:sldMk cId="1111996487" sldId="477"/>
            <ac:spMk id="7" creationId="{DEFCD721-987B-0FE3-6767-22E45A3AA4EE}"/>
          </ac:spMkLst>
        </pc:spChg>
        <pc:spChg chg="mod">
          <ac:chgData name="Deaglan Bartlett" userId="6d807d1d-5155-4201-a0ae-2db101edd856" providerId="ADAL" clId="{6576EC8A-90ED-E44F-934C-78DBD294E7A5}" dt="2024-07-05T14:09:36.005" v="8204" actId="1076"/>
          <ac:spMkLst>
            <pc:docMk/>
            <pc:sldMk cId="1111996487" sldId="477"/>
            <ac:spMk id="8" creationId="{4E152C95-A0DE-2D1F-C87F-D0519B189D88}"/>
          </ac:spMkLst>
        </pc:spChg>
        <pc:spChg chg="mod">
          <ac:chgData name="Deaglan Bartlett" userId="6d807d1d-5155-4201-a0ae-2db101edd856" providerId="ADAL" clId="{6576EC8A-90ED-E44F-934C-78DBD294E7A5}" dt="2024-07-05T12:57:03.205" v="7935" actId="20577"/>
          <ac:spMkLst>
            <pc:docMk/>
            <pc:sldMk cId="1111996487" sldId="477"/>
            <ac:spMk id="9" creationId="{CDEBB099-9879-811F-E6E2-918E3ACE3D61}"/>
          </ac:spMkLst>
        </pc:spChg>
        <pc:spChg chg="add del mod">
          <ac:chgData name="Deaglan Bartlett" userId="6d807d1d-5155-4201-a0ae-2db101edd856" providerId="ADAL" clId="{6576EC8A-90ED-E44F-934C-78DBD294E7A5}" dt="2024-07-05T14:06:12.837" v="8099"/>
          <ac:spMkLst>
            <pc:docMk/>
            <pc:sldMk cId="1111996487" sldId="477"/>
            <ac:spMk id="10" creationId="{0EB8C8F8-C15E-009A-4B62-4B0694C68054}"/>
          </ac:spMkLst>
        </pc:spChg>
        <pc:spChg chg="add del mod">
          <ac:chgData name="Deaglan Bartlett" userId="6d807d1d-5155-4201-a0ae-2db101edd856" providerId="ADAL" clId="{6576EC8A-90ED-E44F-934C-78DBD294E7A5}" dt="2024-07-05T14:09:41.378" v="8207"/>
          <ac:spMkLst>
            <pc:docMk/>
            <pc:sldMk cId="1111996487" sldId="477"/>
            <ac:spMk id="14" creationId="{EDF8F194-E895-2A9B-6720-D83AB4DD73F4}"/>
          </ac:spMkLst>
        </pc:spChg>
        <pc:spChg chg="add mod">
          <ac:chgData name="Deaglan Bartlett" userId="6d807d1d-5155-4201-a0ae-2db101edd856" providerId="ADAL" clId="{6576EC8A-90ED-E44F-934C-78DBD294E7A5}" dt="2024-07-05T14:09:27.537" v="8200" actId="1076"/>
          <ac:spMkLst>
            <pc:docMk/>
            <pc:sldMk cId="1111996487" sldId="477"/>
            <ac:spMk id="15" creationId="{0BB93456-7A23-4824-918D-56DC36513C65}"/>
          </ac:spMkLst>
        </pc:spChg>
        <pc:spChg chg="add del mod">
          <ac:chgData name="Deaglan Bartlett" userId="6d807d1d-5155-4201-a0ae-2db101edd856" providerId="ADAL" clId="{6576EC8A-90ED-E44F-934C-78DBD294E7A5}" dt="2024-07-05T14:13:45.543" v="8238"/>
          <ac:spMkLst>
            <pc:docMk/>
            <pc:sldMk cId="1111996487" sldId="477"/>
            <ac:spMk id="16" creationId="{7DE12523-44A2-BE77-228D-E913465A2080}"/>
          </ac:spMkLst>
        </pc:spChg>
        <pc:spChg chg="add del mod">
          <ac:chgData name="Deaglan Bartlett" userId="6d807d1d-5155-4201-a0ae-2db101edd856" providerId="ADAL" clId="{6576EC8A-90ED-E44F-934C-78DBD294E7A5}" dt="2024-07-05T16:15:38.123" v="11835" actId="478"/>
          <ac:spMkLst>
            <pc:docMk/>
            <pc:sldMk cId="1111996487" sldId="477"/>
            <ac:spMk id="18" creationId="{DDCCDB38-BFAB-02C0-BC9F-1E5082474977}"/>
          </ac:spMkLst>
        </pc:spChg>
        <pc:picChg chg="mod">
          <ac:chgData name="Deaglan Bartlett" userId="6d807d1d-5155-4201-a0ae-2db101edd856" providerId="ADAL" clId="{6576EC8A-90ED-E44F-934C-78DBD294E7A5}" dt="2024-07-05T14:08:25.820" v="8108" actId="1076"/>
          <ac:picMkLst>
            <pc:docMk/>
            <pc:sldMk cId="1111996487" sldId="477"/>
            <ac:picMk id="11" creationId="{B39A14BF-BA9D-DE9E-2FB6-2012881E8588}"/>
          </ac:picMkLst>
        </pc:picChg>
        <pc:picChg chg="add mod">
          <ac:chgData name="Deaglan Bartlett" userId="6d807d1d-5155-4201-a0ae-2db101edd856" providerId="ADAL" clId="{6576EC8A-90ED-E44F-934C-78DBD294E7A5}" dt="2024-07-05T14:09:38.587" v="8205" actId="1076"/>
          <ac:picMkLst>
            <pc:docMk/>
            <pc:sldMk cId="1111996487" sldId="477"/>
            <ac:picMk id="13" creationId="{AC48A3D9-B826-19A4-0D38-0FF4C1DBA846}"/>
          </ac:picMkLst>
        </pc:picChg>
      </pc:sldChg>
      <pc:sldChg chg="addSp delSp modSp new mod modAnim">
        <pc:chgData name="Deaglan Bartlett" userId="6d807d1d-5155-4201-a0ae-2db101edd856" providerId="ADAL" clId="{6576EC8A-90ED-E44F-934C-78DBD294E7A5}" dt="2024-07-05T13:01:10.986" v="8012" actId="20577"/>
        <pc:sldMkLst>
          <pc:docMk/>
          <pc:sldMk cId="2581324725" sldId="478"/>
        </pc:sldMkLst>
        <pc:spChg chg="del">
          <ac:chgData name="Deaglan Bartlett" userId="6d807d1d-5155-4201-a0ae-2db101edd856" providerId="ADAL" clId="{6576EC8A-90ED-E44F-934C-78DBD294E7A5}" dt="2024-07-04T14:13:31.035" v="76" actId="478"/>
          <ac:spMkLst>
            <pc:docMk/>
            <pc:sldMk cId="2581324725" sldId="478"/>
            <ac:spMk id="2" creationId="{5EBE5552-B95B-DC2B-BBF9-06E9C3624531}"/>
          </ac:spMkLst>
        </pc:spChg>
        <pc:spChg chg="mod">
          <ac:chgData name="Deaglan Bartlett" userId="6d807d1d-5155-4201-a0ae-2db101edd856" providerId="ADAL" clId="{6576EC8A-90ED-E44F-934C-78DBD294E7A5}" dt="2024-07-04T14:13:28.407" v="75" actId="20577"/>
          <ac:spMkLst>
            <pc:docMk/>
            <pc:sldMk cId="2581324725" sldId="478"/>
            <ac:spMk id="3" creationId="{558ED6D3-FD7E-44D7-2450-31C85E337F63}"/>
          </ac:spMkLst>
        </pc:spChg>
        <pc:spChg chg="mod">
          <ac:chgData name="Deaglan Bartlett" userId="6d807d1d-5155-4201-a0ae-2db101edd856" providerId="ADAL" clId="{6576EC8A-90ED-E44F-934C-78DBD294E7A5}" dt="2024-07-04T14:13:43.630" v="78" actId="27636"/>
          <ac:spMkLst>
            <pc:docMk/>
            <pc:sldMk cId="2581324725" sldId="478"/>
            <ac:spMk id="4" creationId="{BA4709A2-AFDC-36C9-2379-DBF0792B021C}"/>
          </ac:spMkLst>
        </pc:spChg>
        <pc:spChg chg="mod">
          <ac:chgData name="Deaglan Bartlett" userId="6d807d1d-5155-4201-a0ae-2db101edd856" providerId="ADAL" clId="{6576EC8A-90ED-E44F-934C-78DBD294E7A5}" dt="2024-07-05T13:01:10.986" v="8012" actId="20577"/>
          <ac:spMkLst>
            <pc:docMk/>
            <pc:sldMk cId="2581324725" sldId="478"/>
            <ac:spMk id="5" creationId="{9663C1B1-5DA4-59ED-60FF-511C0AF37384}"/>
          </ac:spMkLst>
        </pc:spChg>
        <pc:spChg chg="mod">
          <ac:chgData name="Deaglan Bartlett" userId="6d807d1d-5155-4201-a0ae-2db101edd856" providerId="ADAL" clId="{6576EC8A-90ED-E44F-934C-78DBD294E7A5}" dt="2024-07-05T08:21:18.766" v="4219"/>
          <ac:spMkLst>
            <pc:docMk/>
            <pc:sldMk cId="2581324725" sldId="478"/>
            <ac:spMk id="6" creationId="{61AE4C4B-D61F-69E1-92EC-EAFD8D6049F0}"/>
          </ac:spMkLst>
        </pc:spChg>
        <pc:spChg chg="add mod">
          <ac:chgData name="Deaglan Bartlett" userId="6d807d1d-5155-4201-a0ae-2db101edd856" providerId="ADAL" clId="{6576EC8A-90ED-E44F-934C-78DBD294E7A5}" dt="2024-07-04T15:21:08.073" v="128" actId="403"/>
          <ac:spMkLst>
            <pc:docMk/>
            <pc:sldMk cId="2581324725" sldId="478"/>
            <ac:spMk id="10" creationId="{B4BC00CE-F786-401A-FA02-F660DBEBBC9B}"/>
          </ac:spMkLst>
        </pc:spChg>
        <pc:spChg chg="add mod">
          <ac:chgData name="Deaglan Bartlett" userId="6d807d1d-5155-4201-a0ae-2db101edd856" providerId="ADAL" clId="{6576EC8A-90ED-E44F-934C-78DBD294E7A5}" dt="2024-07-04T15:21:20.790" v="149" actId="1076"/>
          <ac:spMkLst>
            <pc:docMk/>
            <pc:sldMk cId="2581324725" sldId="478"/>
            <ac:spMk id="11" creationId="{C56B7598-3FD4-EBF6-2EB8-66F2F5C737ED}"/>
          </ac:spMkLst>
        </pc:spChg>
        <pc:picChg chg="add mod">
          <ac:chgData name="Deaglan Bartlett" userId="6d807d1d-5155-4201-a0ae-2db101edd856" providerId="ADAL" clId="{6576EC8A-90ED-E44F-934C-78DBD294E7A5}" dt="2024-07-04T14:13:54.361" v="82" actId="1076"/>
          <ac:picMkLst>
            <pc:docMk/>
            <pc:sldMk cId="2581324725" sldId="478"/>
            <ac:picMk id="9" creationId="{8DCA3B15-0B90-3F46-91E9-178257A0EE17}"/>
          </ac:picMkLst>
        </pc:picChg>
        <pc:cxnChg chg="add mod">
          <ac:chgData name="Deaglan Bartlett" userId="6d807d1d-5155-4201-a0ae-2db101edd856" providerId="ADAL" clId="{6576EC8A-90ED-E44F-934C-78DBD294E7A5}" dt="2024-07-04T15:21:55.552" v="153" actId="208"/>
          <ac:cxnSpMkLst>
            <pc:docMk/>
            <pc:sldMk cId="2581324725" sldId="478"/>
            <ac:cxnSpMk id="13" creationId="{8BB86284-DBD1-57CC-8482-8A90C4B9A79F}"/>
          </ac:cxnSpMkLst>
        </pc:cxnChg>
        <pc:cxnChg chg="add mod">
          <ac:chgData name="Deaglan Bartlett" userId="6d807d1d-5155-4201-a0ae-2db101edd856" providerId="ADAL" clId="{6576EC8A-90ED-E44F-934C-78DBD294E7A5}" dt="2024-07-04T15:22:07.360" v="156" actId="14100"/>
          <ac:cxnSpMkLst>
            <pc:docMk/>
            <pc:sldMk cId="2581324725" sldId="478"/>
            <ac:cxnSpMk id="14" creationId="{8280D1D9-E6D0-1531-25E1-EB62C58045E0}"/>
          </ac:cxnSpMkLst>
        </pc:cxnChg>
        <pc:cxnChg chg="add mod">
          <ac:chgData name="Deaglan Bartlett" userId="6d807d1d-5155-4201-a0ae-2db101edd856" providerId="ADAL" clId="{6576EC8A-90ED-E44F-934C-78DBD294E7A5}" dt="2024-07-04T15:22:14.798" v="159" actId="14100"/>
          <ac:cxnSpMkLst>
            <pc:docMk/>
            <pc:sldMk cId="2581324725" sldId="478"/>
            <ac:cxnSpMk id="17" creationId="{1DCDA350-835A-6E4A-C5BA-9F35325B3DA4}"/>
          </ac:cxnSpMkLst>
        </pc:cxnChg>
        <pc:cxnChg chg="add mod">
          <ac:chgData name="Deaglan Bartlett" userId="6d807d1d-5155-4201-a0ae-2db101edd856" providerId="ADAL" clId="{6576EC8A-90ED-E44F-934C-78DBD294E7A5}" dt="2024-07-04T15:22:24.955" v="163" actId="14100"/>
          <ac:cxnSpMkLst>
            <pc:docMk/>
            <pc:sldMk cId="2581324725" sldId="478"/>
            <ac:cxnSpMk id="20" creationId="{07CE83D6-6CB5-6D71-EA50-5134ED03FA3C}"/>
          </ac:cxnSpMkLst>
        </pc:cxnChg>
      </pc:sldChg>
      <pc:sldChg chg="modSp new mod">
        <pc:chgData name="Deaglan Bartlett" userId="6d807d1d-5155-4201-a0ae-2db101edd856" providerId="ADAL" clId="{6576EC8A-90ED-E44F-934C-78DBD294E7A5}" dt="2024-07-05T13:01:14.528" v="8014" actId="20577"/>
        <pc:sldMkLst>
          <pc:docMk/>
          <pc:sldMk cId="4241447289" sldId="479"/>
        </pc:sldMkLst>
        <pc:spChg chg="mod">
          <ac:chgData name="Deaglan Bartlett" userId="6d807d1d-5155-4201-a0ae-2db101edd856" providerId="ADAL" clId="{6576EC8A-90ED-E44F-934C-78DBD294E7A5}" dt="2024-07-04T15:27:18.057" v="367" actId="20577"/>
          <ac:spMkLst>
            <pc:docMk/>
            <pc:sldMk cId="4241447289" sldId="479"/>
            <ac:spMk id="2" creationId="{5A353A3F-9751-EA15-9208-0F10C8003650}"/>
          </ac:spMkLst>
        </pc:spChg>
        <pc:spChg chg="mod">
          <ac:chgData name="Deaglan Bartlett" userId="6d807d1d-5155-4201-a0ae-2db101edd856" providerId="ADAL" clId="{6576EC8A-90ED-E44F-934C-78DBD294E7A5}" dt="2024-07-04T15:27:20.571" v="384" actId="20577"/>
          <ac:spMkLst>
            <pc:docMk/>
            <pc:sldMk cId="4241447289" sldId="479"/>
            <ac:spMk id="3" creationId="{9C3EFE82-44F7-371E-C844-1FEB1D89CA97}"/>
          </ac:spMkLst>
        </pc:spChg>
        <pc:spChg chg="mod">
          <ac:chgData name="Deaglan Bartlett" userId="6d807d1d-5155-4201-a0ae-2db101edd856" providerId="ADAL" clId="{6576EC8A-90ED-E44F-934C-78DBD294E7A5}" dt="2024-07-05T13:01:14.528" v="8014" actId="20577"/>
          <ac:spMkLst>
            <pc:docMk/>
            <pc:sldMk cId="4241447289" sldId="479"/>
            <ac:spMk id="4" creationId="{D9B8FC2C-750B-AA82-FBC8-E58877CD643D}"/>
          </ac:spMkLst>
        </pc:spChg>
        <pc:spChg chg="mod">
          <ac:chgData name="Deaglan Bartlett" userId="6d807d1d-5155-4201-a0ae-2db101edd856" providerId="ADAL" clId="{6576EC8A-90ED-E44F-934C-78DBD294E7A5}" dt="2024-07-05T08:21:26.884" v="4220"/>
          <ac:spMkLst>
            <pc:docMk/>
            <pc:sldMk cId="4241447289" sldId="479"/>
            <ac:spMk id="5" creationId="{C8FA5DCE-2FD5-A4B7-2440-10B1B80E57A2}"/>
          </ac:spMkLst>
        </pc:spChg>
      </pc:sldChg>
      <pc:sldChg chg="modSp new mod">
        <pc:chgData name="Deaglan Bartlett" userId="6d807d1d-5155-4201-a0ae-2db101edd856" providerId="ADAL" clId="{6576EC8A-90ED-E44F-934C-78DBD294E7A5}" dt="2024-07-05T13:01:51" v="8039" actId="20577"/>
        <pc:sldMkLst>
          <pc:docMk/>
          <pc:sldMk cId="1459095158" sldId="480"/>
        </pc:sldMkLst>
        <pc:spChg chg="mod">
          <ac:chgData name="Deaglan Bartlett" userId="6d807d1d-5155-4201-a0ae-2db101edd856" providerId="ADAL" clId="{6576EC8A-90ED-E44F-934C-78DBD294E7A5}" dt="2024-07-04T15:27:42.847" v="389" actId="20577"/>
          <ac:spMkLst>
            <pc:docMk/>
            <pc:sldMk cId="1459095158" sldId="480"/>
            <ac:spMk id="2" creationId="{C1DAF5D0-FE62-42A1-E44B-7912D779F695}"/>
          </ac:spMkLst>
        </pc:spChg>
        <pc:spChg chg="mod">
          <ac:chgData name="Deaglan Bartlett" userId="6d807d1d-5155-4201-a0ae-2db101edd856" providerId="ADAL" clId="{6576EC8A-90ED-E44F-934C-78DBD294E7A5}" dt="2024-07-04T15:27:49.821" v="408" actId="20577"/>
          <ac:spMkLst>
            <pc:docMk/>
            <pc:sldMk cId="1459095158" sldId="480"/>
            <ac:spMk id="3" creationId="{F112B5D6-23BC-0896-2A38-07A56003D55A}"/>
          </ac:spMkLst>
        </pc:spChg>
        <pc:spChg chg="mod">
          <ac:chgData name="Deaglan Bartlett" userId="6d807d1d-5155-4201-a0ae-2db101edd856" providerId="ADAL" clId="{6576EC8A-90ED-E44F-934C-78DBD294E7A5}" dt="2024-07-05T13:01:51" v="8039" actId="20577"/>
          <ac:spMkLst>
            <pc:docMk/>
            <pc:sldMk cId="1459095158" sldId="480"/>
            <ac:spMk id="4" creationId="{39CEB518-C6EA-86CE-4BEB-560A89B29C5C}"/>
          </ac:spMkLst>
        </pc:spChg>
        <pc:spChg chg="mod">
          <ac:chgData name="Deaglan Bartlett" userId="6d807d1d-5155-4201-a0ae-2db101edd856" providerId="ADAL" clId="{6576EC8A-90ED-E44F-934C-78DBD294E7A5}" dt="2024-07-05T08:22:14.124" v="4275"/>
          <ac:spMkLst>
            <pc:docMk/>
            <pc:sldMk cId="1459095158" sldId="480"/>
            <ac:spMk id="5" creationId="{F8148D88-9D5A-4BFD-48EA-2D3CE1CE49D3}"/>
          </ac:spMkLst>
        </pc:spChg>
      </pc:sldChg>
      <pc:sldChg chg="modSp new mod">
        <pc:chgData name="Deaglan Bartlett" userId="6d807d1d-5155-4201-a0ae-2db101edd856" providerId="ADAL" clId="{6576EC8A-90ED-E44F-934C-78DBD294E7A5}" dt="2024-07-05T13:02:40.220" v="8063" actId="20577"/>
        <pc:sldMkLst>
          <pc:docMk/>
          <pc:sldMk cId="833529342" sldId="481"/>
        </pc:sldMkLst>
        <pc:spChg chg="mod">
          <ac:chgData name="Deaglan Bartlett" userId="6d807d1d-5155-4201-a0ae-2db101edd856" providerId="ADAL" clId="{6576EC8A-90ED-E44F-934C-78DBD294E7A5}" dt="2024-07-04T15:27:57.851" v="413" actId="20577"/>
          <ac:spMkLst>
            <pc:docMk/>
            <pc:sldMk cId="833529342" sldId="481"/>
            <ac:spMk id="2" creationId="{3EABB439-0C26-5230-3CD8-9625A1875764}"/>
          </ac:spMkLst>
        </pc:spChg>
        <pc:spChg chg="mod">
          <ac:chgData name="Deaglan Bartlett" userId="6d807d1d-5155-4201-a0ae-2db101edd856" providerId="ADAL" clId="{6576EC8A-90ED-E44F-934C-78DBD294E7A5}" dt="2024-07-04T15:28:03.142" v="425" actId="20577"/>
          <ac:spMkLst>
            <pc:docMk/>
            <pc:sldMk cId="833529342" sldId="481"/>
            <ac:spMk id="3" creationId="{58C92758-0A83-FEA5-AD2D-89C36A841665}"/>
          </ac:spMkLst>
        </pc:spChg>
        <pc:spChg chg="mod">
          <ac:chgData name="Deaglan Bartlett" userId="6d807d1d-5155-4201-a0ae-2db101edd856" providerId="ADAL" clId="{6576EC8A-90ED-E44F-934C-78DBD294E7A5}" dt="2024-07-05T13:02:40.220" v="8063" actId="20577"/>
          <ac:spMkLst>
            <pc:docMk/>
            <pc:sldMk cId="833529342" sldId="481"/>
            <ac:spMk id="4" creationId="{CB18D453-BC46-DEBE-7831-A808A73C4435}"/>
          </ac:spMkLst>
        </pc:spChg>
        <pc:spChg chg="mod">
          <ac:chgData name="Deaglan Bartlett" userId="6d807d1d-5155-4201-a0ae-2db101edd856" providerId="ADAL" clId="{6576EC8A-90ED-E44F-934C-78DBD294E7A5}" dt="2024-07-05T08:22:51.613" v="4312"/>
          <ac:spMkLst>
            <pc:docMk/>
            <pc:sldMk cId="833529342" sldId="481"/>
            <ac:spMk id="5" creationId="{583B188D-E0EE-EA8E-E923-52A491BF1823}"/>
          </ac:spMkLst>
        </pc:spChg>
      </pc:sldChg>
      <pc:sldChg chg="modSp new mod">
        <pc:chgData name="Deaglan Bartlett" userId="6d807d1d-5155-4201-a0ae-2db101edd856" providerId="ADAL" clId="{6576EC8A-90ED-E44F-934C-78DBD294E7A5}" dt="2024-07-05T14:04:36.012" v="8071" actId="20577"/>
        <pc:sldMkLst>
          <pc:docMk/>
          <pc:sldMk cId="2411771629" sldId="482"/>
        </pc:sldMkLst>
        <pc:spChg chg="mod">
          <ac:chgData name="Deaglan Bartlett" userId="6d807d1d-5155-4201-a0ae-2db101edd856" providerId="ADAL" clId="{6576EC8A-90ED-E44F-934C-78DBD294E7A5}" dt="2024-07-04T15:28:12.733" v="428" actId="20577"/>
          <ac:spMkLst>
            <pc:docMk/>
            <pc:sldMk cId="2411771629" sldId="482"/>
            <ac:spMk id="2" creationId="{98D690B3-0C3F-833A-F098-D8440951A980}"/>
          </ac:spMkLst>
        </pc:spChg>
        <pc:spChg chg="mod">
          <ac:chgData name="Deaglan Bartlett" userId="6d807d1d-5155-4201-a0ae-2db101edd856" providerId="ADAL" clId="{6576EC8A-90ED-E44F-934C-78DBD294E7A5}" dt="2024-07-04T15:28:18.771" v="461" actId="20577"/>
          <ac:spMkLst>
            <pc:docMk/>
            <pc:sldMk cId="2411771629" sldId="482"/>
            <ac:spMk id="3" creationId="{DBEC8B16-EED3-72D7-472F-4D70FDCB437C}"/>
          </ac:spMkLst>
        </pc:spChg>
        <pc:spChg chg="mod">
          <ac:chgData name="Deaglan Bartlett" userId="6d807d1d-5155-4201-a0ae-2db101edd856" providerId="ADAL" clId="{6576EC8A-90ED-E44F-934C-78DBD294E7A5}" dt="2024-07-05T14:04:36.012" v="8071" actId="20577"/>
          <ac:spMkLst>
            <pc:docMk/>
            <pc:sldMk cId="2411771629" sldId="482"/>
            <ac:spMk id="4" creationId="{1D0F35C7-FC44-997B-427E-3D6AF0F66DBC}"/>
          </ac:spMkLst>
        </pc:spChg>
        <pc:spChg chg="mod">
          <ac:chgData name="Deaglan Bartlett" userId="6d807d1d-5155-4201-a0ae-2db101edd856" providerId="ADAL" clId="{6576EC8A-90ED-E44F-934C-78DBD294E7A5}" dt="2024-07-05T08:22:56.262" v="4313"/>
          <ac:spMkLst>
            <pc:docMk/>
            <pc:sldMk cId="2411771629" sldId="482"/>
            <ac:spMk id="5" creationId="{9EF5E1B0-462D-CF88-929E-9EFB483EF00D}"/>
          </ac:spMkLst>
        </pc:spChg>
      </pc:sldChg>
      <pc:sldChg chg="addSp delSp modSp new mod modClrScheme chgLayout">
        <pc:chgData name="Deaglan Bartlett" userId="6d807d1d-5155-4201-a0ae-2db101edd856" providerId="ADAL" clId="{6576EC8A-90ED-E44F-934C-78DBD294E7A5}" dt="2024-07-05T15:15:58.531" v="10161" actId="20577"/>
        <pc:sldMkLst>
          <pc:docMk/>
          <pc:sldMk cId="407017902" sldId="483"/>
        </pc:sldMkLst>
        <pc:spChg chg="del mod">
          <ac:chgData name="Deaglan Bartlett" userId="6d807d1d-5155-4201-a0ae-2db101edd856" providerId="ADAL" clId="{6576EC8A-90ED-E44F-934C-78DBD294E7A5}" dt="2024-07-05T15:14:08.360" v="10058" actId="478"/>
          <ac:spMkLst>
            <pc:docMk/>
            <pc:sldMk cId="407017902" sldId="483"/>
            <ac:spMk id="2" creationId="{C058EC60-6EF9-0A0B-40F0-28157019FD3C}"/>
          </ac:spMkLst>
        </pc:spChg>
        <pc:spChg chg="del">
          <ac:chgData name="Deaglan Bartlett" userId="6d807d1d-5155-4201-a0ae-2db101edd856" providerId="ADAL" clId="{6576EC8A-90ED-E44F-934C-78DBD294E7A5}" dt="2024-07-05T15:14:58.247" v="10078" actId="26606"/>
          <ac:spMkLst>
            <pc:docMk/>
            <pc:sldMk cId="407017902" sldId="483"/>
            <ac:spMk id="3" creationId="{ACDB6DAB-E70F-0B83-6F39-2FA36CB02F33}"/>
          </ac:spMkLst>
        </pc:spChg>
        <pc:spChg chg="del mod">
          <ac:chgData name="Deaglan Bartlett" userId="6d807d1d-5155-4201-a0ae-2db101edd856" providerId="ADAL" clId="{6576EC8A-90ED-E44F-934C-78DBD294E7A5}" dt="2024-07-05T15:14:58.247" v="10078" actId="26606"/>
          <ac:spMkLst>
            <pc:docMk/>
            <pc:sldMk cId="407017902" sldId="483"/>
            <ac:spMk id="4" creationId="{262F6847-9EC4-20DD-7EC6-FFE205A81FDD}"/>
          </ac:spMkLst>
        </pc:spChg>
        <pc:spChg chg="mod">
          <ac:chgData name="Deaglan Bartlett" userId="6d807d1d-5155-4201-a0ae-2db101edd856" providerId="ADAL" clId="{6576EC8A-90ED-E44F-934C-78DBD294E7A5}" dt="2024-07-05T15:14:58.247" v="10078" actId="26606"/>
          <ac:spMkLst>
            <pc:docMk/>
            <pc:sldMk cId="407017902" sldId="483"/>
            <ac:spMk id="5" creationId="{1D8DBFB1-44E5-A8AD-97E3-EB07771997D3}"/>
          </ac:spMkLst>
        </pc:spChg>
        <pc:spChg chg="mod ord">
          <ac:chgData name="Deaglan Bartlett" userId="6d807d1d-5155-4201-a0ae-2db101edd856" providerId="ADAL" clId="{6576EC8A-90ED-E44F-934C-78DBD294E7A5}" dt="2024-07-05T15:14:58.247" v="10078" actId="26606"/>
          <ac:spMkLst>
            <pc:docMk/>
            <pc:sldMk cId="407017902" sldId="483"/>
            <ac:spMk id="6" creationId="{81273E66-41ED-A758-F21D-CCE4A2FECD36}"/>
          </ac:spMkLst>
        </pc:spChg>
        <pc:spChg chg="mod">
          <ac:chgData name="Deaglan Bartlett" userId="6d807d1d-5155-4201-a0ae-2db101edd856" providerId="ADAL" clId="{6576EC8A-90ED-E44F-934C-78DBD294E7A5}" dt="2024-07-05T15:14:58.247" v="10078" actId="26606"/>
          <ac:spMkLst>
            <pc:docMk/>
            <pc:sldMk cId="407017902" sldId="483"/>
            <ac:spMk id="7" creationId="{955AC4C2-CE55-72AF-7C90-36FC059BBFB4}"/>
          </ac:spMkLst>
        </pc:spChg>
        <pc:spChg chg="add del mod">
          <ac:chgData name="Deaglan Bartlett" userId="6d807d1d-5155-4201-a0ae-2db101edd856" providerId="ADAL" clId="{6576EC8A-90ED-E44F-934C-78DBD294E7A5}" dt="2024-07-05T15:14:10.442" v="10060" actId="478"/>
          <ac:spMkLst>
            <pc:docMk/>
            <pc:sldMk cId="407017902" sldId="483"/>
            <ac:spMk id="9" creationId="{BD9B71AB-D29C-5795-EB42-988D44EE63BD}"/>
          </ac:spMkLst>
        </pc:spChg>
        <pc:spChg chg="add mod ord">
          <ac:chgData name="Deaglan Bartlett" userId="6d807d1d-5155-4201-a0ae-2db101edd856" providerId="ADAL" clId="{6576EC8A-90ED-E44F-934C-78DBD294E7A5}" dt="2024-07-05T15:15:58.531" v="10161" actId="20577"/>
          <ac:spMkLst>
            <pc:docMk/>
            <pc:sldMk cId="407017902" sldId="483"/>
            <ac:spMk id="10" creationId="{EF3636F9-0924-5160-51E5-CA558160AF06}"/>
          </ac:spMkLst>
        </pc:spChg>
        <pc:spChg chg="add mod">
          <ac:chgData name="Deaglan Bartlett" userId="6d807d1d-5155-4201-a0ae-2db101edd856" providerId="ADAL" clId="{6576EC8A-90ED-E44F-934C-78DBD294E7A5}" dt="2024-07-05T15:15:38.662" v="10106" actId="20577"/>
          <ac:spMkLst>
            <pc:docMk/>
            <pc:sldMk cId="407017902" sldId="483"/>
            <ac:spMk id="16" creationId="{79A1B0E6-B6B4-0786-A7BE-DFF25C4242B8}"/>
          </ac:spMkLst>
        </pc:spChg>
        <pc:spChg chg="add mod">
          <ac:chgData name="Deaglan Bartlett" userId="6d807d1d-5155-4201-a0ae-2db101edd856" providerId="ADAL" clId="{6576EC8A-90ED-E44F-934C-78DBD294E7A5}" dt="2024-07-05T15:15:51.559" v="10145" actId="20577"/>
          <ac:spMkLst>
            <pc:docMk/>
            <pc:sldMk cId="407017902" sldId="483"/>
            <ac:spMk id="18" creationId="{497A8FC6-434B-2B43-E5C6-1AE6DDE2BD7D}"/>
          </ac:spMkLst>
        </pc:spChg>
        <pc:spChg chg="add mod">
          <ac:chgData name="Deaglan Bartlett" userId="6d807d1d-5155-4201-a0ae-2db101edd856" providerId="ADAL" clId="{6576EC8A-90ED-E44F-934C-78DBD294E7A5}" dt="2024-07-05T15:14:58.297" v="10079" actId="27636"/>
          <ac:spMkLst>
            <pc:docMk/>
            <pc:sldMk cId="407017902" sldId="483"/>
            <ac:spMk id="20" creationId="{1A295F0B-9440-8F9D-5234-06FDC83A8B24}"/>
          </ac:spMkLst>
        </pc:spChg>
        <pc:picChg chg="add">
          <ac:chgData name="Deaglan Bartlett" userId="6d807d1d-5155-4201-a0ae-2db101edd856" providerId="ADAL" clId="{6576EC8A-90ED-E44F-934C-78DBD294E7A5}" dt="2024-07-05T15:14:58.247" v="10078" actId="26606"/>
          <ac:picMkLst>
            <pc:docMk/>
            <pc:sldMk cId="407017902" sldId="483"/>
            <ac:picMk id="12" creationId="{273FF188-C740-89C4-52A0-83BD17CEDECF}"/>
          </ac:picMkLst>
        </pc:picChg>
      </pc:sldChg>
      <pc:sldChg chg="new del">
        <pc:chgData name="Deaglan Bartlett" userId="6d807d1d-5155-4201-a0ae-2db101edd856" providerId="ADAL" clId="{6576EC8A-90ED-E44F-934C-78DBD294E7A5}" dt="2024-07-04T15:30:32.144" v="473" actId="2696"/>
        <pc:sldMkLst>
          <pc:docMk/>
          <pc:sldMk cId="488429019" sldId="483"/>
        </pc:sldMkLst>
      </pc:sldChg>
      <pc:sldChg chg="new del">
        <pc:chgData name="Deaglan Bartlett" userId="6d807d1d-5155-4201-a0ae-2db101edd856" providerId="ADAL" clId="{6576EC8A-90ED-E44F-934C-78DBD294E7A5}" dt="2024-07-04T15:30:42.955" v="475" actId="2696"/>
        <pc:sldMkLst>
          <pc:docMk/>
          <pc:sldMk cId="1695637703" sldId="483"/>
        </pc:sldMkLst>
      </pc:sldChg>
      <pc:sldChg chg="new del">
        <pc:chgData name="Deaglan Bartlett" userId="6d807d1d-5155-4201-a0ae-2db101edd856" providerId="ADAL" clId="{6576EC8A-90ED-E44F-934C-78DBD294E7A5}" dt="2024-07-04T15:31:45.326" v="487" actId="2696"/>
        <pc:sldMkLst>
          <pc:docMk/>
          <pc:sldMk cId="1413368765" sldId="484"/>
        </pc:sldMkLst>
      </pc:sldChg>
      <pc:sldChg chg="delSp modSp new mod ord">
        <pc:chgData name="Deaglan Bartlett" userId="6d807d1d-5155-4201-a0ae-2db101edd856" providerId="ADAL" clId="{6576EC8A-90ED-E44F-934C-78DBD294E7A5}" dt="2024-07-05T15:54:15.813" v="10711" actId="20578"/>
        <pc:sldMkLst>
          <pc:docMk/>
          <pc:sldMk cId="1664438504" sldId="484"/>
        </pc:sldMkLst>
        <pc:spChg chg="mod">
          <ac:chgData name="Deaglan Bartlett" userId="6d807d1d-5155-4201-a0ae-2db101edd856" providerId="ADAL" clId="{6576EC8A-90ED-E44F-934C-78DBD294E7A5}" dt="2024-07-04T15:31:53.390" v="507" actId="20577"/>
          <ac:spMkLst>
            <pc:docMk/>
            <pc:sldMk cId="1664438504" sldId="484"/>
            <ac:spMk id="2" creationId="{C19DFE89-714C-BA68-FBA0-447D2F864F06}"/>
          </ac:spMkLst>
        </pc:spChg>
        <pc:spChg chg="del">
          <ac:chgData name="Deaglan Bartlett" userId="6d807d1d-5155-4201-a0ae-2db101edd856" providerId="ADAL" clId="{6576EC8A-90ED-E44F-934C-78DBD294E7A5}" dt="2024-07-05T14:14:27.135" v="8240" actId="478"/>
          <ac:spMkLst>
            <pc:docMk/>
            <pc:sldMk cId="1664438504" sldId="484"/>
            <ac:spMk id="3" creationId="{7582DFFF-0AFB-619E-0DF1-9E55BF368BB9}"/>
          </ac:spMkLst>
        </pc:spChg>
        <pc:spChg chg="mod">
          <ac:chgData name="Deaglan Bartlett" userId="6d807d1d-5155-4201-a0ae-2db101edd856" providerId="ADAL" clId="{6576EC8A-90ED-E44F-934C-78DBD294E7A5}" dt="2024-07-05T13:01:18.609" v="8016" actId="20577"/>
          <ac:spMkLst>
            <pc:docMk/>
            <pc:sldMk cId="1664438504" sldId="484"/>
            <ac:spMk id="4" creationId="{542D870A-AB9B-2B7A-CAAC-A6283DBCFE99}"/>
          </ac:spMkLst>
        </pc:spChg>
        <pc:spChg chg="mod">
          <ac:chgData name="Deaglan Bartlett" userId="6d807d1d-5155-4201-a0ae-2db101edd856" providerId="ADAL" clId="{6576EC8A-90ED-E44F-934C-78DBD294E7A5}" dt="2024-07-05T08:21:29.519" v="4221"/>
          <ac:spMkLst>
            <pc:docMk/>
            <pc:sldMk cId="1664438504" sldId="484"/>
            <ac:spMk id="5" creationId="{31BBF109-008E-F1DD-72F7-7EAA7934AF60}"/>
          </ac:spMkLst>
        </pc:spChg>
      </pc:sldChg>
      <pc:sldChg chg="new del">
        <pc:chgData name="Deaglan Bartlett" userId="6d807d1d-5155-4201-a0ae-2db101edd856" providerId="ADAL" clId="{6576EC8A-90ED-E44F-934C-78DBD294E7A5}" dt="2024-07-04T15:32:12.207" v="511" actId="2696"/>
        <pc:sldMkLst>
          <pc:docMk/>
          <pc:sldMk cId="1547459268" sldId="485"/>
        </pc:sldMkLst>
      </pc:sldChg>
      <pc:sldChg chg="addSp delSp modSp new mod modAnim">
        <pc:chgData name="Deaglan Bartlett" userId="6d807d1d-5155-4201-a0ae-2db101edd856" providerId="ADAL" clId="{6576EC8A-90ED-E44F-934C-78DBD294E7A5}" dt="2024-07-05T13:01:25.113" v="8022" actId="20577"/>
        <pc:sldMkLst>
          <pc:docMk/>
          <pc:sldMk cId="3269904657" sldId="485"/>
        </pc:sldMkLst>
        <pc:spChg chg="del">
          <ac:chgData name="Deaglan Bartlett" userId="6d807d1d-5155-4201-a0ae-2db101edd856" providerId="ADAL" clId="{6576EC8A-90ED-E44F-934C-78DBD294E7A5}" dt="2024-07-04T15:36:14.714" v="856" actId="478"/>
          <ac:spMkLst>
            <pc:docMk/>
            <pc:sldMk cId="3269904657" sldId="485"/>
            <ac:spMk id="2" creationId="{CADB0D06-52A3-95A3-BA50-2E27E8F3073C}"/>
          </ac:spMkLst>
        </pc:spChg>
        <pc:spChg chg="mod">
          <ac:chgData name="Deaglan Bartlett" userId="6d807d1d-5155-4201-a0ae-2db101edd856" providerId="ADAL" clId="{6576EC8A-90ED-E44F-934C-78DBD294E7A5}" dt="2024-07-04T15:32:22.919" v="533" actId="20577"/>
          <ac:spMkLst>
            <pc:docMk/>
            <pc:sldMk cId="3269904657" sldId="485"/>
            <ac:spMk id="3" creationId="{23410E90-BF21-1ACF-F443-DECAF3F9D3A5}"/>
          </ac:spMkLst>
        </pc:spChg>
        <pc:spChg chg="mod">
          <ac:chgData name="Deaglan Bartlett" userId="6d807d1d-5155-4201-a0ae-2db101edd856" providerId="ADAL" clId="{6576EC8A-90ED-E44F-934C-78DBD294E7A5}" dt="2024-07-05T13:01:25.113" v="8022" actId="20577"/>
          <ac:spMkLst>
            <pc:docMk/>
            <pc:sldMk cId="3269904657" sldId="485"/>
            <ac:spMk id="4" creationId="{34E2E4A4-0083-213B-9C03-C2C821D28859}"/>
          </ac:spMkLst>
        </pc:spChg>
        <pc:spChg chg="mod">
          <ac:chgData name="Deaglan Bartlett" userId="6d807d1d-5155-4201-a0ae-2db101edd856" providerId="ADAL" clId="{6576EC8A-90ED-E44F-934C-78DBD294E7A5}" dt="2024-07-05T08:21:51.003" v="4248"/>
          <ac:spMkLst>
            <pc:docMk/>
            <pc:sldMk cId="3269904657" sldId="485"/>
            <ac:spMk id="5" creationId="{3F0FD7CB-BACC-ED14-655B-EED6B957B13F}"/>
          </ac:spMkLst>
        </pc:spChg>
        <pc:spChg chg="mod">
          <ac:chgData name="Deaglan Bartlett" userId="6d807d1d-5155-4201-a0ae-2db101edd856" providerId="ADAL" clId="{6576EC8A-90ED-E44F-934C-78DBD294E7A5}" dt="2024-07-04T15:45:44.629" v="1200" actId="1076"/>
          <ac:spMkLst>
            <pc:docMk/>
            <pc:sldMk cId="3269904657" sldId="485"/>
            <ac:spMk id="7" creationId="{7DE09CCD-952D-C10D-71B4-D93F1B62442F}"/>
          </ac:spMkLst>
        </pc:spChg>
        <pc:spChg chg="mod">
          <ac:chgData name="Deaglan Bartlett" userId="6d807d1d-5155-4201-a0ae-2db101edd856" providerId="ADAL" clId="{6576EC8A-90ED-E44F-934C-78DBD294E7A5}" dt="2024-07-04T15:34:30.677" v="698" actId="27636"/>
          <ac:spMkLst>
            <pc:docMk/>
            <pc:sldMk cId="3269904657" sldId="485"/>
            <ac:spMk id="8" creationId="{F3FE4EA6-3685-60CC-D1B8-A1FF48B9A101}"/>
          </ac:spMkLst>
        </pc:spChg>
        <pc:spChg chg="add mod">
          <ac:chgData name="Deaglan Bartlett" userId="6d807d1d-5155-4201-a0ae-2db101edd856" providerId="ADAL" clId="{6576EC8A-90ED-E44F-934C-78DBD294E7A5}" dt="2024-07-04T15:37:54.863" v="913" actId="692"/>
          <ac:spMkLst>
            <pc:docMk/>
            <pc:sldMk cId="3269904657" sldId="485"/>
            <ac:spMk id="12" creationId="{DB385FC1-FBAD-FC94-DB38-D1FA0A9300E4}"/>
          </ac:spMkLst>
        </pc:spChg>
        <pc:spChg chg="add mod">
          <ac:chgData name="Deaglan Bartlett" userId="6d807d1d-5155-4201-a0ae-2db101edd856" providerId="ADAL" clId="{6576EC8A-90ED-E44F-934C-78DBD294E7A5}" dt="2024-07-04T15:37:49.778" v="912" actId="692"/>
          <ac:spMkLst>
            <pc:docMk/>
            <pc:sldMk cId="3269904657" sldId="485"/>
            <ac:spMk id="13" creationId="{2207ADDB-4314-3EFC-F254-57943A44A471}"/>
          </ac:spMkLst>
        </pc:spChg>
        <pc:spChg chg="add mod">
          <ac:chgData name="Deaglan Bartlett" userId="6d807d1d-5155-4201-a0ae-2db101edd856" providerId="ADAL" clId="{6576EC8A-90ED-E44F-934C-78DBD294E7A5}" dt="2024-07-04T15:38:19.029" v="925" actId="1076"/>
          <ac:spMkLst>
            <pc:docMk/>
            <pc:sldMk cId="3269904657" sldId="485"/>
            <ac:spMk id="14" creationId="{E5DFC9EC-831A-B7BF-717A-B488D5BCAECF}"/>
          </ac:spMkLst>
        </pc:spChg>
        <pc:spChg chg="add mod">
          <ac:chgData name="Deaglan Bartlett" userId="6d807d1d-5155-4201-a0ae-2db101edd856" providerId="ADAL" clId="{6576EC8A-90ED-E44F-934C-78DBD294E7A5}" dt="2024-07-04T15:38:30.183" v="928" actId="14100"/>
          <ac:spMkLst>
            <pc:docMk/>
            <pc:sldMk cId="3269904657" sldId="485"/>
            <ac:spMk id="15" creationId="{99DA3B0F-B067-25CD-9813-62B4FA8286AD}"/>
          </ac:spMkLst>
        </pc:spChg>
        <pc:spChg chg="add mod">
          <ac:chgData name="Deaglan Bartlett" userId="6d807d1d-5155-4201-a0ae-2db101edd856" providerId="ADAL" clId="{6576EC8A-90ED-E44F-934C-78DBD294E7A5}" dt="2024-07-04T15:38:40.916" v="931" actId="14100"/>
          <ac:spMkLst>
            <pc:docMk/>
            <pc:sldMk cId="3269904657" sldId="485"/>
            <ac:spMk id="16" creationId="{DFF1D11D-7CDA-5D99-24B1-F97F9331438A}"/>
          </ac:spMkLst>
        </pc:spChg>
        <pc:spChg chg="add mod">
          <ac:chgData name="Deaglan Bartlett" userId="6d807d1d-5155-4201-a0ae-2db101edd856" providerId="ADAL" clId="{6576EC8A-90ED-E44F-934C-78DBD294E7A5}" dt="2024-07-04T15:38:46.627" v="933" actId="1076"/>
          <ac:spMkLst>
            <pc:docMk/>
            <pc:sldMk cId="3269904657" sldId="485"/>
            <ac:spMk id="17" creationId="{C3BFB3A5-EA10-98EB-A3FD-8DD26B4E5463}"/>
          </ac:spMkLst>
        </pc:spChg>
        <pc:spChg chg="add mod">
          <ac:chgData name="Deaglan Bartlett" userId="6d807d1d-5155-4201-a0ae-2db101edd856" providerId="ADAL" clId="{6576EC8A-90ED-E44F-934C-78DBD294E7A5}" dt="2024-07-04T15:42:58.631" v="1190" actId="1076"/>
          <ac:spMkLst>
            <pc:docMk/>
            <pc:sldMk cId="3269904657" sldId="485"/>
            <ac:spMk id="43" creationId="{2DBDE275-FB0E-15A8-CC68-7E1005722F2A}"/>
          </ac:spMkLst>
        </pc:spChg>
        <pc:picChg chg="add mod">
          <ac:chgData name="Deaglan Bartlett" userId="6d807d1d-5155-4201-a0ae-2db101edd856" providerId="ADAL" clId="{6576EC8A-90ED-E44F-934C-78DBD294E7A5}" dt="2024-07-04T15:36:23.552" v="859" actId="14100"/>
          <ac:picMkLst>
            <pc:docMk/>
            <pc:sldMk cId="3269904657" sldId="485"/>
            <ac:picMk id="9" creationId="{1CE8F49F-33A4-6853-7AE5-BE18B7D5573E}"/>
          </ac:picMkLst>
        </pc:picChg>
        <pc:picChg chg="add mod">
          <ac:chgData name="Deaglan Bartlett" userId="6d807d1d-5155-4201-a0ae-2db101edd856" providerId="ADAL" clId="{6576EC8A-90ED-E44F-934C-78DBD294E7A5}" dt="2024-07-04T15:36:32.776" v="863" actId="1076"/>
          <ac:picMkLst>
            <pc:docMk/>
            <pc:sldMk cId="3269904657" sldId="485"/>
            <ac:picMk id="10" creationId="{4E2C4A90-62B8-F714-0365-6ECF06C90F2C}"/>
          </ac:picMkLst>
        </pc:picChg>
        <pc:picChg chg="add mod">
          <ac:chgData name="Deaglan Bartlett" userId="6d807d1d-5155-4201-a0ae-2db101edd856" providerId="ADAL" clId="{6576EC8A-90ED-E44F-934C-78DBD294E7A5}" dt="2024-07-04T15:36:44.108" v="867" actId="1076"/>
          <ac:picMkLst>
            <pc:docMk/>
            <pc:sldMk cId="3269904657" sldId="485"/>
            <ac:picMk id="11" creationId="{85274308-0080-AD00-D201-32306737D4A0}"/>
          </ac:picMkLst>
        </pc:picChg>
        <pc:cxnChg chg="add del mod">
          <ac:chgData name="Deaglan Bartlett" userId="6d807d1d-5155-4201-a0ae-2db101edd856" providerId="ADAL" clId="{6576EC8A-90ED-E44F-934C-78DBD294E7A5}" dt="2024-07-04T15:39:35.825" v="946" actId="478"/>
          <ac:cxnSpMkLst>
            <pc:docMk/>
            <pc:sldMk cId="3269904657" sldId="485"/>
            <ac:cxnSpMk id="19" creationId="{2EF6831B-BB39-1EEC-7FE1-370794F23A5E}"/>
          </ac:cxnSpMkLst>
        </pc:cxnChg>
        <pc:cxnChg chg="add del mod">
          <ac:chgData name="Deaglan Bartlett" userId="6d807d1d-5155-4201-a0ae-2db101edd856" providerId="ADAL" clId="{6576EC8A-90ED-E44F-934C-78DBD294E7A5}" dt="2024-07-04T15:39:58.922" v="953" actId="478"/>
          <ac:cxnSpMkLst>
            <pc:docMk/>
            <pc:sldMk cId="3269904657" sldId="485"/>
            <ac:cxnSpMk id="31" creationId="{75745EE2-F663-4FC7-3B90-F32CCC9EC155}"/>
          </ac:cxnSpMkLst>
        </pc:cxnChg>
        <pc:cxnChg chg="add mod">
          <ac:chgData name="Deaglan Bartlett" userId="6d807d1d-5155-4201-a0ae-2db101edd856" providerId="ADAL" clId="{6576EC8A-90ED-E44F-934C-78DBD294E7A5}" dt="2024-07-04T15:41:09.912" v="966" actId="14100"/>
          <ac:cxnSpMkLst>
            <pc:docMk/>
            <pc:sldMk cId="3269904657" sldId="485"/>
            <ac:cxnSpMk id="38" creationId="{A323576F-720E-D5EC-1EC9-DEFC8FE157A2}"/>
          </ac:cxnSpMkLst>
        </pc:cxnChg>
        <pc:cxnChg chg="add del mod">
          <ac:chgData name="Deaglan Bartlett" userId="6d807d1d-5155-4201-a0ae-2db101edd856" providerId="ADAL" clId="{6576EC8A-90ED-E44F-934C-78DBD294E7A5}" dt="2024-07-04T15:40:42.151" v="960" actId="478"/>
          <ac:cxnSpMkLst>
            <pc:docMk/>
            <pc:sldMk cId="3269904657" sldId="485"/>
            <ac:cxnSpMk id="39" creationId="{518BEB53-78BB-8328-0F8A-673791E7CB12}"/>
          </ac:cxnSpMkLst>
        </pc:cxnChg>
        <pc:cxnChg chg="add mod">
          <ac:chgData name="Deaglan Bartlett" userId="6d807d1d-5155-4201-a0ae-2db101edd856" providerId="ADAL" clId="{6576EC8A-90ED-E44F-934C-78DBD294E7A5}" dt="2024-07-04T15:40:59.890" v="964" actId="692"/>
          <ac:cxnSpMkLst>
            <pc:docMk/>
            <pc:sldMk cId="3269904657" sldId="485"/>
            <ac:cxnSpMk id="41" creationId="{55FC2BBB-08C4-ABBE-9EA3-C7A4F1CAA3DE}"/>
          </ac:cxnSpMkLst>
        </pc:cxnChg>
      </pc:sldChg>
      <pc:sldChg chg="new del">
        <pc:chgData name="Deaglan Bartlett" userId="6d807d1d-5155-4201-a0ae-2db101edd856" providerId="ADAL" clId="{6576EC8A-90ED-E44F-934C-78DBD294E7A5}" dt="2024-07-04T15:32:03.460" v="509" actId="2696"/>
        <pc:sldMkLst>
          <pc:docMk/>
          <pc:sldMk cId="3519193168" sldId="485"/>
        </pc:sldMkLst>
      </pc:sldChg>
      <pc:sldChg chg="new del">
        <pc:chgData name="Deaglan Bartlett" userId="6d807d1d-5155-4201-a0ae-2db101edd856" providerId="ADAL" clId="{6576EC8A-90ED-E44F-934C-78DBD294E7A5}" dt="2024-07-04T15:33:17.257" v="535" actId="2696"/>
        <pc:sldMkLst>
          <pc:docMk/>
          <pc:sldMk cId="1304614823" sldId="486"/>
        </pc:sldMkLst>
      </pc:sldChg>
      <pc:sldChg chg="modSp new del mod">
        <pc:chgData name="Deaglan Bartlett" userId="6d807d1d-5155-4201-a0ae-2db101edd856" providerId="ADAL" clId="{6576EC8A-90ED-E44F-934C-78DBD294E7A5}" dt="2024-07-05T08:23:28.240" v="4315" actId="2696"/>
        <pc:sldMkLst>
          <pc:docMk/>
          <pc:sldMk cId="2184869719" sldId="486"/>
        </pc:sldMkLst>
        <pc:spChg chg="mod">
          <ac:chgData name="Deaglan Bartlett" userId="6d807d1d-5155-4201-a0ae-2db101edd856" providerId="ADAL" clId="{6576EC8A-90ED-E44F-934C-78DBD294E7A5}" dt="2024-07-04T15:33:25.449" v="555" actId="20577"/>
          <ac:spMkLst>
            <pc:docMk/>
            <pc:sldMk cId="2184869719" sldId="486"/>
            <ac:spMk id="3" creationId="{AEDDE080-3EC2-F53D-EA0E-1F826A63B4D2}"/>
          </ac:spMkLst>
        </pc:spChg>
        <pc:spChg chg="mod">
          <ac:chgData name="Deaglan Bartlett" userId="6d807d1d-5155-4201-a0ae-2db101edd856" providerId="ADAL" clId="{6576EC8A-90ED-E44F-934C-78DBD294E7A5}" dt="2024-07-05T08:21:31.644" v="4222"/>
          <ac:spMkLst>
            <pc:docMk/>
            <pc:sldMk cId="2184869719" sldId="486"/>
            <ac:spMk id="5" creationId="{0556D377-DBAE-28A5-C771-1FCED655B03A}"/>
          </ac:spMkLst>
        </pc:spChg>
        <pc:spChg chg="mod">
          <ac:chgData name="Deaglan Bartlett" userId="6d807d1d-5155-4201-a0ae-2db101edd856" providerId="ADAL" clId="{6576EC8A-90ED-E44F-934C-78DBD294E7A5}" dt="2024-07-04T15:33:47.510" v="608" actId="20577"/>
          <ac:spMkLst>
            <pc:docMk/>
            <pc:sldMk cId="2184869719" sldId="486"/>
            <ac:spMk id="7" creationId="{AD6FA210-7509-BB55-558E-79F2D5FAD4E1}"/>
          </ac:spMkLst>
        </pc:spChg>
        <pc:spChg chg="mod">
          <ac:chgData name="Deaglan Bartlett" userId="6d807d1d-5155-4201-a0ae-2db101edd856" providerId="ADAL" clId="{6576EC8A-90ED-E44F-934C-78DBD294E7A5}" dt="2024-07-04T15:34:30.706" v="700" actId="27636"/>
          <ac:spMkLst>
            <pc:docMk/>
            <pc:sldMk cId="2184869719" sldId="486"/>
            <ac:spMk id="8" creationId="{A5D31062-6471-2694-8BE6-0168BDA6A00D}"/>
          </ac:spMkLst>
        </pc:spChg>
      </pc:sldChg>
      <pc:sldChg chg="addSp delSp modSp new mod modClrScheme chgLayout">
        <pc:chgData name="Deaglan Bartlett" userId="6d807d1d-5155-4201-a0ae-2db101edd856" providerId="ADAL" clId="{6576EC8A-90ED-E44F-934C-78DBD294E7A5}" dt="2024-07-05T15:54:30.699" v="10760" actId="20577"/>
        <pc:sldMkLst>
          <pc:docMk/>
          <pc:sldMk cId="3481884946" sldId="487"/>
        </pc:sldMkLst>
        <pc:spChg chg="del">
          <ac:chgData name="Deaglan Bartlett" userId="6d807d1d-5155-4201-a0ae-2db101edd856" providerId="ADAL" clId="{6576EC8A-90ED-E44F-934C-78DBD294E7A5}" dt="2024-07-04T15:34:25.092" v="695" actId="478"/>
          <ac:spMkLst>
            <pc:docMk/>
            <pc:sldMk cId="3481884946" sldId="487"/>
            <ac:spMk id="2" creationId="{D03873EC-7E58-A39B-4EEF-78BA6025003F}"/>
          </ac:spMkLst>
        </pc:spChg>
        <pc:spChg chg="mod">
          <ac:chgData name="Deaglan Bartlett" userId="6d807d1d-5155-4201-a0ae-2db101edd856" providerId="ADAL" clId="{6576EC8A-90ED-E44F-934C-78DBD294E7A5}" dt="2024-07-05T15:54:30.699" v="10760" actId="20577"/>
          <ac:spMkLst>
            <pc:docMk/>
            <pc:sldMk cId="3481884946" sldId="487"/>
            <ac:spMk id="3" creationId="{D6D8F0EA-5348-CD26-2C60-269C9514AF42}"/>
          </ac:spMkLst>
        </pc:spChg>
        <pc:spChg chg="mod ord">
          <ac:chgData name="Deaglan Bartlett" userId="6d807d1d-5155-4201-a0ae-2db101edd856" providerId="ADAL" clId="{6576EC8A-90ED-E44F-934C-78DBD294E7A5}" dt="2024-07-04T15:35:32.339" v="756" actId="1076"/>
          <ac:spMkLst>
            <pc:docMk/>
            <pc:sldMk cId="3481884946" sldId="487"/>
            <ac:spMk id="4" creationId="{047AE603-4E07-CD0C-B664-C18ED375C042}"/>
          </ac:spMkLst>
        </pc:spChg>
        <pc:spChg chg="mod">
          <ac:chgData name="Deaglan Bartlett" userId="6d807d1d-5155-4201-a0ae-2db101edd856" providerId="ADAL" clId="{6576EC8A-90ED-E44F-934C-78DBD294E7A5}" dt="2024-07-04T15:35:16.266" v="751" actId="26606"/>
          <ac:spMkLst>
            <pc:docMk/>
            <pc:sldMk cId="3481884946" sldId="487"/>
            <ac:spMk id="5" creationId="{EE810A52-6135-41C1-24FA-86C432659764}"/>
          </ac:spMkLst>
        </pc:spChg>
        <pc:spChg chg="del mod">
          <ac:chgData name="Deaglan Bartlett" userId="6d807d1d-5155-4201-a0ae-2db101edd856" providerId="ADAL" clId="{6576EC8A-90ED-E44F-934C-78DBD294E7A5}" dt="2024-07-04T15:35:16.266" v="751" actId="26606"/>
          <ac:spMkLst>
            <pc:docMk/>
            <pc:sldMk cId="3481884946" sldId="487"/>
            <ac:spMk id="6" creationId="{EC50FDC9-2159-86AC-B524-C707D77A561A}"/>
          </ac:spMkLst>
        </pc:spChg>
        <pc:spChg chg="mod">
          <ac:chgData name="Deaglan Bartlett" userId="6d807d1d-5155-4201-a0ae-2db101edd856" providerId="ADAL" clId="{6576EC8A-90ED-E44F-934C-78DBD294E7A5}" dt="2024-07-05T13:01:21.373" v="8020" actId="27636"/>
          <ac:spMkLst>
            <pc:docMk/>
            <pc:sldMk cId="3481884946" sldId="487"/>
            <ac:spMk id="7" creationId="{5243F0C5-2179-CC32-BF23-C4EB7857E7E2}"/>
          </ac:spMkLst>
        </pc:spChg>
        <pc:spChg chg="mod">
          <ac:chgData name="Deaglan Bartlett" userId="6d807d1d-5155-4201-a0ae-2db101edd856" providerId="ADAL" clId="{6576EC8A-90ED-E44F-934C-78DBD294E7A5}" dt="2024-07-05T08:21:43.813" v="4247" actId="20577"/>
          <ac:spMkLst>
            <pc:docMk/>
            <pc:sldMk cId="3481884946" sldId="487"/>
            <ac:spMk id="8" creationId="{B42BAC32-A2B4-9588-1F60-F499C385AA68}"/>
          </ac:spMkLst>
        </pc:spChg>
        <pc:spChg chg="mod">
          <ac:chgData name="Deaglan Bartlett" userId="6d807d1d-5155-4201-a0ae-2db101edd856" providerId="ADAL" clId="{6576EC8A-90ED-E44F-934C-78DBD294E7A5}" dt="2024-07-04T15:35:16.266" v="751" actId="26606"/>
          <ac:spMkLst>
            <pc:docMk/>
            <pc:sldMk cId="3481884946" sldId="487"/>
            <ac:spMk id="9" creationId="{478850B4-6725-0157-0116-EC2CDB7936B4}"/>
          </ac:spMkLst>
        </pc:spChg>
        <pc:spChg chg="add mod">
          <ac:chgData name="Deaglan Bartlett" userId="6d807d1d-5155-4201-a0ae-2db101edd856" providerId="ADAL" clId="{6576EC8A-90ED-E44F-934C-78DBD294E7A5}" dt="2024-07-04T15:35:16.291" v="752" actId="27636"/>
          <ac:spMkLst>
            <pc:docMk/>
            <pc:sldMk cId="3481884946" sldId="487"/>
            <ac:spMk id="15" creationId="{1CEDDE52-59B6-B36D-8E4F-1F30465999EF}"/>
          </ac:spMkLst>
        </pc:spChg>
        <pc:picChg chg="add mod ord">
          <ac:chgData name="Deaglan Bartlett" userId="6d807d1d-5155-4201-a0ae-2db101edd856" providerId="ADAL" clId="{6576EC8A-90ED-E44F-934C-78DBD294E7A5}" dt="2024-07-04T15:35:28.493" v="755" actId="14100"/>
          <ac:picMkLst>
            <pc:docMk/>
            <pc:sldMk cId="3481884946" sldId="487"/>
            <ac:picMk id="10" creationId="{F423CBF8-EA7B-7AFB-1F0A-59A8D5E14434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3:01:28.590" v="8025" actId="20577"/>
        <pc:sldMkLst>
          <pc:docMk/>
          <pc:sldMk cId="4239012297" sldId="488"/>
        </pc:sldMkLst>
        <pc:spChg chg="del mod">
          <ac:chgData name="Deaglan Bartlett" userId="6d807d1d-5155-4201-a0ae-2db101edd856" providerId="ADAL" clId="{6576EC8A-90ED-E44F-934C-78DBD294E7A5}" dt="2024-07-05T09:23:34.403" v="5116" actId="478"/>
          <ac:spMkLst>
            <pc:docMk/>
            <pc:sldMk cId="4239012297" sldId="488"/>
            <ac:spMk id="2" creationId="{24E26303-6AB3-FE7E-4B70-C0ABFB18E41D}"/>
          </ac:spMkLst>
        </pc:spChg>
        <pc:spChg chg="mod">
          <ac:chgData name="Deaglan Bartlett" userId="6d807d1d-5155-4201-a0ae-2db101edd856" providerId="ADAL" clId="{6576EC8A-90ED-E44F-934C-78DBD294E7A5}" dt="2024-07-05T09:23:14.976" v="5054" actId="20577"/>
          <ac:spMkLst>
            <pc:docMk/>
            <pc:sldMk cId="4239012297" sldId="488"/>
            <ac:spMk id="3" creationId="{38DD49B4-8205-BE14-FCB4-08922C54D86C}"/>
          </ac:spMkLst>
        </pc:spChg>
        <pc:spChg chg="mod">
          <ac:chgData name="Deaglan Bartlett" userId="6d807d1d-5155-4201-a0ae-2db101edd856" providerId="ADAL" clId="{6576EC8A-90ED-E44F-934C-78DBD294E7A5}" dt="2024-07-05T13:01:28.590" v="8025" actId="20577"/>
          <ac:spMkLst>
            <pc:docMk/>
            <pc:sldMk cId="4239012297" sldId="488"/>
            <ac:spMk id="4" creationId="{B03EB540-1857-015E-5B24-24A8D7604307}"/>
          </ac:spMkLst>
        </pc:spChg>
        <pc:spChg chg="mod">
          <ac:chgData name="Deaglan Bartlett" userId="6d807d1d-5155-4201-a0ae-2db101edd856" providerId="ADAL" clId="{6576EC8A-90ED-E44F-934C-78DBD294E7A5}" dt="2024-07-05T08:21:53.924" v="4249"/>
          <ac:spMkLst>
            <pc:docMk/>
            <pc:sldMk cId="4239012297" sldId="488"/>
            <ac:spMk id="5" creationId="{5EF85ABA-199C-066F-5854-060CF90A9384}"/>
          </ac:spMkLst>
        </pc:spChg>
        <pc:spChg chg="mod">
          <ac:chgData name="Deaglan Bartlett" userId="6d807d1d-5155-4201-a0ae-2db101edd856" providerId="ADAL" clId="{6576EC8A-90ED-E44F-934C-78DBD294E7A5}" dt="2024-07-05T09:23:38.744" v="5124" actId="20577"/>
          <ac:spMkLst>
            <pc:docMk/>
            <pc:sldMk cId="4239012297" sldId="488"/>
            <ac:spMk id="7" creationId="{EC39F4F6-DB9C-8ED1-8AED-185ED5C392E6}"/>
          </ac:spMkLst>
        </pc:spChg>
        <pc:spChg chg="mod">
          <ac:chgData name="Deaglan Bartlett" userId="6d807d1d-5155-4201-a0ae-2db101edd856" providerId="ADAL" clId="{6576EC8A-90ED-E44F-934C-78DBD294E7A5}" dt="2024-07-05T09:33:31.769" v="5388" actId="6549"/>
          <ac:spMkLst>
            <pc:docMk/>
            <pc:sldMk cId="4239012297" sldId="488"/>
            <ac:spMk id="8" creationId="{DA6A107C-01D1-2F06-041F-BFAA18AD2467}"/>
          </ac:spMkLst>
        </pc:spChg>
        <pc:spChg chg="add del mod">
          <ac:chgData name="Deaglan Bartlett" userId="6d807d1d-5155-4201-a0ae-2db101edd856" providerId="ADAL" clId="{6576EC8A-90ED-E44F-934C-78DBD294E7A5}" dt="2024-07-05T09:23:35.423" v="5117" actId="478"/>
          <ac:spMkLst>
            <pc:docMk/>
            <pc:sldMk cId="4239012297" sldId="488"/>
            <ac:spMk id="10" creationId="{0C82FF56-9C1F-0EB5-77E1-0369661BFE37}"/>
          </ac:spMkLst>
        </pc:spChg>
        <pc:spChg chg="add mod">
          <ac:chgData name="Deaglan Bartlett" userId="6d807d1d-5155-4201-a0ae-2db101edd856" providerId="ADAL" clId="{6576EC8A-90ED-E44F-934C-78DBD294E7A5}" dt="2024-07-05T09:30:01.918" v="5231" actId="1076"/>
          <ac:spMkLst>
            <pc:docMk/>
            <pc:sldMk cId="4239012297" sldId="488"/>
            <ac:spMk id="18" creationId="{F5E1B02B-A7D3-9E3E-983E-385CFFEE2107}"/>
          </ac:spMkLst>
        </pc:spChg>
        <pc:spChg chg="add mod">
          <ac:chgData name="Deaglan Bartlett" userId="6d807d1d-5155-4201-a0ae-2db101edd856" providerId="ADAL" clId="{6576EC8A-90ED-E44F-934C-78DBD294E7A5}" dt="2024-07-05T09:30:23.667" v="5292" actId="20577"/>
          <ac:spMkLst>
            <pc:docMk/>
            <pc:sldMk cId="4239012297" sldId="488"/>
            <ac:spMk id="19" creationId="{7F96B062-B42A-1B46-9ED8-6AFCE17E1E2C}"/>
          </ac:spMkLst>
        </pc:spChg>
        <pc:grpChg chg="add mod">
          <ac:chgData name="Deaglan Bartlett" userId="6d807d1d-5155-4201-a0ae-2db101edd856" providerId="ADAL" clId="{6576EC8A-90ED-E44F-934C-78DBD294E7A5}" dt="2024-07-05T09:30:41.292" v="5294" actId="1076"/>
          <ac:grpSpMkLst>
            <pc:docMk/>
            <pc:sldMk cId="4239012297" sldId="488"/>
            <ac:grpSpMk id="15" creationId="{5F319323-88E6-B65B-649A-75C698B89BA4}"/>
          </ac:grpSpMkLst>
        </pc:grpChg>
        <pc:picChg chg="add mod">
          <ac:chgData name="Deaglan Bartlett" userId="6d807d1d-5155-4201-a0ae-2db101edd856" providerId="ADAL" clId="{6576EC8A-90ED-E44F-934C-78DBD294E7A5}" dt="2024-07-05T09:28:28.233" v="5138" actId="14100"/>
          <ac:picMkLst>
            <pc:docMk/>
            <pc:sldMk cId="4239012297" sldId="488"/>
            <ac:picMk id="12" creationId="{A5A195AE-FE6A-7B17-9140-91F665655216}"/>
          </ac:picMkLst>
        </pc:picChg>
        <pc:picChg chg="add mod">
          <ac:chgData name="Deaglan Bartlett" userId="6d807d1d-5155-4201-a0ae-2db101edd856" providerId="ADAL" clId="{6576EC8A-90ED-E44F-934C-78DBD294E7A5}" dt="2024-07-05T09:28:02.368" v="5132" actId="14100"/>
          <ac:picMkLst>
            <pc:docMk/>
            <pc:sldMk cId="4239012297" sldId="488"/>
            <ac:picMk id="14" creationId="{D677192A-C44D-B02F-A4C5-A1B60A869D32}"/>
          </ac:picMkLst>
        </pc:picChg>
        <pc:picChg chg="add mod">
          <ac:chgData name="Deaglan Bartlett" userId="6d807d1d-5155-4201-a0ae-2db101edd856" providerId="ADAL" clId="{6576EC8A-90ED-E44F-934C-78DBD294E7A5}" dt="2024-07-05T09:30:39.144" v="5293" actId="1076"/>
          <ac:picMkLst>
            <pc:docMk/>
            <pc:sldMk cId="4239012297" sldId="488"/>
            <ac:picMk id="17" creationId="{30FBA7FA-3D65-AC83-B4CB-D37776D77563}"/>
          </ac:picMkLst>
        </pc:picChg>
      </pc:sldChg>
      <pc:sldChg chg="delSp modSp new mod">
        <pc:chgData name="Deaglan Bartlett" userId="6d807d1d-5155-4201-a0ae-2db101edd856" providerId="ADAL" clId="{6576EC8A-90ED-E44F-934C-78DBD294E7A5}" dt="2024-07-05T14:14:24.398" v="8239" actId="478"/>
        <pc:sldMkLst>
          <pc:docMk/>
          <pc:sldMk cId="3885098986" sldId="489"/>
        </pc:sldMkLst>
        <pc:spChg chg="mod">
          <ac:chgData name="Deaglan Bartlett" userId="6d807d1d-5155-4201-a0ae-2db101edd856" providerId="ADAL" clId="{6576EC8A-90ED-E44F-934C-78DBD294E7A5}" dt="2024-07-04T15:46:19.421" v="1236" actId="20577"/>
          <ac:spMkLst>
            <pc:docMk/>
            <pc:sldMk cId="3885098986" sldId="489"/>
            <ac:spMk id="2" creationId="{F4DF75C4-1970-4DAF-1323-30C42EAE9501}"/>
          </ac:spMkLst>
        </pc:spChg>
        <pc:spChg chg="del">
          <ac:chgData name="Deaglan Bartlett" userId="6d807d1d-5155-4201-a0ae-2db101edd856" providerId="ADAL" clId="{6576EC8A-90ED-E44F-934C-78DBD294E7A5}" dt="2024-07-05T14:14:24.398" v="8239" actId="478"/>
          <ac:spMkLst>
            <pc:docMk/>
            <pc:sldMk cId="3885098986" sldId="489"/>
            <ac:spMk id="3" creationId="{E8E7C43E-82C3-1892-7E6F-1B024A86F0D6}"/>
          </ac:spMkLst>
        </pc:spChg>
        <pc:spChg chg="mod">
          <ac:chgData name="Deaglan Bartlett" userId="6d807d1d-5155-4201-a0ae-2db101edd856" providerId="ADAL" clId="{6576EC8A-90ED-E44F-934C-78DBD294E7A5}" dt="2024-07-05T13:01:32.067" v="8027" actId="20577"/>
          <ac:spMkLst>
            <pc:docMk/>
            <pc:sldMk cId="3885098986" sldId="489"/>
            <ac:spMk id="4" creationId="{89F0E6F5-245C-6F71-6500-6594401C0547}"/>
          </ac:spMkLst>
        </pc:spChg>
        <pc:spChg chg="mod">
          <ac:chgData name="Deaglan Bartlett" userId="6d807d1d-5155-4201-a0ae-2db101edd856" providerId="ADAL" clId="{6576EC8A-90ED-E44F-934C-78DBD294E7A5}" dt="2024-07-05T08:22:00.699" v="4270" actId="20577"/>
          <ac:spMkLst>
            <pc:docMk/>
            <pc:sldMk cId="3885098986" sldId="489"/>
            <ac:spMk id="5" creationId="{94C176CD-5304-2BAB-FF7F-F6699BBEC7C4}"/>
          </ac:spMkLst>
        </pc:spChg>
      </pc:sldChg>
      <pc:sldChg chg="addSp delSp modSp new mod">
        <pc:chgData name="Deaglan Bartlett" userId="6d807d1d-5155-4201-a0ae-2db101edd856" providerId="ADAL" clId="{6576EC8A-90ED-E44F-934C-78DBD294E7A5}" dt="2024-07-05T15:55:43.464" v="10767" actId="20577"/>
        <pc:sldMkLst>
          <pc:docMk/>
          <pc:sldMk cId="95648501" sldId="490"/>
        </pc:sldMkLst>
        <pc:spChg chg="del">
          <ac:chgData name="Deaglan Bartlett" userId="6d807d1d-5155-4201-a0ae-2db101edd856" providerId="ADAL" clId="{6576EC8A-90ED-E44F-934C-78DBD294E7A5}" dt="2024-07-04T15:49:17.769" v="1271" actId="478"/>
          <ac:spMkLst>
            <pc:docMk/>
            <pc:sldMk cId="95648501" sldId="490"/>
            <ac:spMk id="2" creationId="{26B9308D-21E7-EDB9-7B6A-D189E48D6E07}"/>
          </ac:spMkLst>
        </pc:spChg>
        <pc:spChg chg="mod">
          <ac:chgData name="Deaglan Bartlett" userId="6d807d1d-5155-4201-a0ae-2db101edd856" providerId="ADAL" clId="{6576EC8A-90ED-E44F-934C-78DBD294E7A5}" dt="2024-07-04T15:50:29.806" v="1358" actId="20577"/>
          <ac:spMkLst>
            <pc:docMk/>
            <pc:sldMk cId="95648501" sldId="490"/>
            <ac:spMk id="3" creationId="{DF10EB3F-1E57-EFE6-6114-BC7B8C954B62}"/>
          </ac:spMkLst>
        </pc:spChg>
        <pc:spChg chg="mod">
          <ac:chgData name="Deaglan Bartlett" userId="6d807d1d-5155-4201-a0ae-2db101edd856" providerId="ADAL" clId="{6576EC8A-90ED-E44F-934C-78DBD294E7A5}" dt="2024-07-05T13:01:35.091" v="8029" actId="20577"/>
          <ac:spMkLst>
            <pc:docMk/>
            <pc:sldMk cId="95648501" sldId="490"/>
            <ac:spMk id="4" creationId="{20C827E4-463F-3E58-3E91-4D9D1830BC54}"/>
          </ac:spMkLst>
        </pc:spChg>
        <pc:spChg chg="mod">
          <ac:chgData name="Deaglan Bartlett" userId="6d807d1d-5155-4201-a0ae-2db101edd856" providerId="ADAL" clId="{6576EC8A-90ED-E44F-934C-78DBD294E7A5}" dt="2024-07-05T08:22:03.466" v="4271"/>
          <ac:spMkLst>
            <pc:docMk/>
            <pc:sldMk cId="95648501" sldId="490"/>
            <ac:spMk id="5" creationId="{C982CAA6-49BA-FB88-078D-80F4F082531F}"/>
          </ac:spMkLst>
        </pc:spChg>
        <pc:spChg chg="mod">
          <ac:chgData name="Deaglan Bartlett" userId="6d807d1d-5155-4201-a0ae-2db101edd856" providerId="ADAL" clId="{6576EC8A-90ED-E44F-934C-78DBD294E7A5}" dt="2024-07-05T15:55:43.464" v="10767" actId="20577"/>
          <ac:spMkLst>
            <pc:docMk/>
            <pc:sldMk cId="95648501" sldId="490"/>
            <ac:spMk id="7" creationId="{DA20F0D0-1525-D6EB-40C0-AB6FA936D582}"/>
          </ac:spMkLst>
        </pc:spChg>
        <pc:spChg chg="mod">
          <ac:chgData name="Deaglan Bartlett" userId="6d807d1d-5155-4201-a0ae-2db101edd856" providerId="ADAL" clId="{6576EC8A-90ED-E44F-934C-78DBD294E7A5}" dt="2024-07-04T16:01:31.295" v="1881" actId="6549"/>
          <ac:spMkLst>
            <pc:docMk/>
            <pc:sldMk cId="95648501" sldId="490"/>
            <ac:spMk id="8" creationId="{06BF8E73-BF80-DF69-833B-706B6C21ABDD}"/>
          </ac:spMkLst>
        </pc:spChg>
        <pc:picChg chg="add mod">
          <ac:chgData name="Deaglan Bartlett" userId="6d807d1d-5155-4201-a0ae-2db101edd856" providerId="ADAL" clId="{6576EC8A-90ED-E44F-934C-78DBD294E7A5}" dt="2024-07-04T15:49:39.986" v="1278" actId="1076"/>
          <ac:picMkLst>
            <pc:docMk/>
            <pc:sldMk cId="95648501" sldId="490"/>
            <ac:picMk id="10" creationId="{4FE2B344-4DFB-E0AD-4489-83681DA35916}"/>
          </ac:picMkLst>
        </pc:picChg>
      </pc:sldChg>
      <pc:sldChg chg="new del">
        <pc:chgData name="Deaglan Bartlett" userId="6d807d1d-5155-4201-a0ae-2db101edd856" providerId="ADAL" clId="{6576EC8A-90ED-E44F-934C-78DBD294E7A5}" dt="2024-07-04T15:46:28.278" v="1238" actId="2696"/>
        <pc:sldMkLst>
          <pc:docMk/>
          <pc:sldMk cId="2985050767" sldId="490"/>
        </pc:sldMkLst>
      </pc:sldChg>
      <pc:sldChg chg="addSp delSp modSp new mod">
        <pc:chgData name="Deaglan Bartlett" userId="6d807d1d-5155-4201-a0ae-2db101edd856" providerId="ADAL" clId="{6576EC8A-90ED-E44F-934C-78DBD294E7A5}" dt="2024-07-05T13:01:38.124" v="8031" actId="20577"/>
        <pc:sldMkLst>
          <pc:docMk/>
          <pc:sldMk cId="3091967506" sldId="491"/>
        </pc:sldMkLst>
        <pc:spChg chg="del">
          <ac:chgData name="Deaglan Bartlett" userId="6d807d1d-5155-4201-a0ae-2db101edd856" providerId="ADAL" clId="{6576EC8A-90ED-E44F-934C-78DBD294E7A5}" dt="2024-07-04T15:54:02.225" v="1491" actId="478"/>
          <ac:spMkLst>
            <pc:docMk/>
            <pc:sldMk cId="3091967506" sldId="491"/>
            <ac:spMk id="2" creationId="{A440F3B1-E8E7-F120-831B-23BF81466FED}"/>
          </ac:spMkLst>
        </pc:spChg>
        <pc:spChg chg="mod">
          <ac:chgData name="Deaglan Bartlett" userId="6d807d1d-5155-4201-a0ae-2db101edd856" providerId="ADAL" clId="{6576EC8A-90ED-E44F-934C-78DBD294E7A5}" dt="2024-07-04T15:52:53.439" v="1378" actId="20577"/>
          <ac:spMkLst>
            <pc:docMk/>
            <pc:sldMk cId="3091967506" sldId="491"/>
            <ac:spMk id="3" creationId="{51A57FA0-BC49-A4F9-843E-12AE70FA72A5}"/>
          </ac:spMkLst>
        </pc:spChg>
        <pc:spChg chg="mod">
          <ac:chgData name="Deaglan Bartlett" userId="6d807d1d-5155-4201-a0ae-2db101edd856" providerId="ADAL" clId="{6576EC8A-90ED-E44F-934C-78DBD294E7A5}" dt="2024-07-05T13:01:38.124" v="8031" actId="20577"/>
          <ac:spMkLst>
            <pc:docMk/>
            <pc:sldMk cId="3091967506" sldId="491"/>
            <ac:spMk id="4" creationId="{27028940-4652-56DB-4E16-84C15D38F079}"/>
          </ac:spMkLst>
        </pc:spChg>
        <pc:spChg chg="mod">
          <ac:chgData name="Deaglan Bartlett" userId="6d807d1d-5155-4201-a0ae-2db101edd856" providerId="ADAL" clId="{6576EC8A-90ED-E44F-934C-78DBD294E7A5}" dt="2024-07-05T08:22:06.040" v="4272"/>
          <ac:spMkLst>
            <pc:docMk/>
            <pc:sldMk cId="3091967506" sldId="491"/>
            <ac:spMk id="5" creationId="{05ED41DB-39A6-75CC-0078-0C9BF38CBFB0}"/>
          </ac:spMkLst>
        </pc:spChg>
        <pc:spChg chg="mod">
          <ac:chgData name="Deaglan Bartlett" userId="6d807d1d-5155-4201-a0ae-2db101edd856" providerId="ADAL" clId="{6576EC8A-90ED-E44F-934C-78DBD294E7A5}" dt="2024-07-04T15:53:29.791" v="1433" actId="20577"/>
          <ac:spMkLst>
            <pc:docMk/>
            <pc:sldMk cId="3091967506" sldId="491"/>
            <ac:spMk id="7" creationId="{69EA70C4-2659-4106-46CF-358E61E267F4}"/>
          </ac:spMkLst>
        </pc:spChg>
        <pc:spChg chg="mod">
          <ac:chgData name="Deaglan Bartlett" userId="6d807d1d-5155-4201-a0ae-2db101edd856" providerId="ADAL" clId="{6576EC8A-90ED-E44F-934C-78DBD294E7A5}" dt="2024-07-04T16:01:28.322" v="1879" actId="6549"/>
          <ac:spMkLst>
            <pc:docMk/>
            <pc:sldMk cId="3091967506" sldId="491"/>
            <ac:spMk id="8" creationId="{B75DC5A0-95D6-5C9B-A4C7-2160265E6F74}"/>
          </ac:spMkLst>
        </pc:spChg>
        <pc:picChg chg="add mod">
          <ac:chgData name="Deaglan Bartlett" userId="6d807d1d-5155-4201-a0ae-2db101edd856" providerId="ADAL" clId="{6576EC8A-90ED-E44F-934C-78DBD294E7A5}" dt="2024-07-04T15:54:18.162" v="1497" actId="1076"/>
          <ac:picMkLst>
            <pc:docMk/>
            <pc:sldMk cId="3091967506" sldId="491"/>
            <ac:picMk id="10" creationId="{F29DAE0A-7C1A-A475-DEE9-CA56618E4FFC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3:01:41.508" v="8033" actId="20577"/>
        <pc:sldMkLst>
          <pc:docMk/>
          <pc:sldMk cId="625758299" sldId="492"/>
        </pc:sldMkLst>
        <pc:spChg chg="del">
          <ac:chgData name="Deaglan Bartlett" userId="6d807d1d-5155-4201-a0ae-2db101edd856" providerId="ADAL" clId="{6576EC8A-90ED-E44F-934C-78DBD294E7A5}" dt="2024-07-04T15:56:51.870" v="1570" actId="478"/>
          <ac:spMkLst>
            <pc:docMk/>
            <pc:sldMk cId="625758299" sldId="492"/>
            <ac:spMk id="2" creationId="{C839BC91-50B3-38EB-E00D-9B13D7200DAA}"/>
          </ac:spMkLst>
        </pc:spChg>
        <pc:spChg chg="mod">
          <ac:chgData name="Deaglan Bartlett" userId="6d807d1d-5155-4201-a0ae-2db101edd856" providerId="ADAL" clId="{6576EC8A-90ED-E44F-934C-78DBD294E7A5}" dt="2024-07-04T15:56:48.138" v="1569" actId="20577"/>
          <ac:spMkLst>
            <pc:docMk/>
            <pc:sldMk cId="625758299" sldId="492"/>
            <ac:spMk id="3" creationId="{DD021FE0-BBE5-6395-F9F1-1945CA0CF652}"/>
          </ac:spMkLst>
        </pc:spChg>
        <pc:spChg chg="mod">
          <ac:chgData name="Deaglan Bartlett" userId="6d807d1d-5155-4201-a0ae-2db101edd856" providerId="ADAL" clId="{6576EC8A-90ED-E44F-934C-78DBD294E7A5}" dt="2024-07-05T13:01:41.508" v="8033" actId="20577"/>
          <ac:spMkLst>
            <pc:docMk/>
            <pc:sldMk cId="625758299" sldId="492"/>
            <ac:spMk id="4" creationId="{4579B69C-12F0-34A5-16A5-E3456AB5244F}"/>
          </ac:spMkLst>
        </pc:spChg>
        <pc:spChg chg="mod">
          <ac:chgData name="Deaglan Bartlett" userId="6d807d1d-5155-4201-a0ae-2db101edd856" providerId="ADAL" clId="{6576EC8A-90ED-E44F-934C-78DBD294E7A5}" dt="2024-07-05T08:22:08.469" v="4273"/>
          <ac:spMkLst>
            <pc:docMk/>
            <pc:sldMk cId="625758299" sldId="492"/>
            <ac:spMk id="5" creationId="{C2729E8D-F8AA-991E-3F22-6108E61A23D9}"/>
          </ac:spMkLst>
        </pc:spChg>
        <pc:spChg chg="mod">
          <ac:chgData name="Deaglan Bartlett" userId="6d807d1d-5155-4201-a0ae-2db101edd856" providerId="ADAL" clId="{6576EC8A-90ED-E44F-934C-78DBD294E7A5}" dt="2024-07-04T15:56:42.220" v="1554" actId="20577"/>
          <ac:spMkLst>
            <pc:docMk/>
            <pc:sldMk cId="625758299" sldId="492"/>
            <ac:spMk id="7" creationId="{4B2C7197-2DBD-354C-76EE-AB1B96DDA654}"/>
          </ac:spMkLst>
        </pc:spChg>
        <pc:spChg chg="mod">
          <ac:chgData name="Deaglan Bartlett" userId="6d807d1d-5155-4201-a0ae-2db101edd856" providerId="ADAL" clId="{6576EC8A-90ED-E44F-934C-78DBD294E7A5}" dt="2024-07-04T16:01:25.353" v="1877" actId="20577"/>
          <ac:spMkLst>
            <pc:docMk/>
            <pc:sldMk cId="625758299" sldId="492"/>
            <ac:spMk id="8" creationId="{CF98AC66-88AE-2015-AC84-654E48C58FEE}"/>
          </ac:spMkLst>
        </pc:spChg>
        <pc:spChg chg="add mod">
          <ac:chgData name="Deaglan Bartlett" userId="6d807d1d-5155-4201-a0ae-2db101edd856" providerId="ADAL" clId="{6576EC8A-90ED-E44F-934C-78DBD294E7A5}" dt="2024-07-04T16:01:13.633" v="1876" actId="1076"/>
          <ac:spMkLst>
            <pc:docMk/>
            <pc:sldMk cId="625758299" sldId="492"/>
            <ac:spMk id="11" creationId="{5827FCB2-F24C-1A4A-D0FA-010BA601E0F4}"/>
          </ac:spMkLst>
        </pc:spChg>
        <pc:picChg chg="add mod">
          <ac:chgData name="Deaglan Bartlett" userId="6d807d1d-5155-4201-a0ae-2db101edd856" providerId="ADAL" clId="{6576EC8A-90ED-E44F-934C-78DBD294E7A5}" dt="2024-07-04T15:57:04.019" v="1577" actId="14100"/>
          <ac:picMkLst>
            <pc:docMk/>
            <pc:sldMk cId="625758299" sldId="492"/>
            <ac:picMk id="10" creationId="{8E622545-5F19-434E-100C-93A178F38A1D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3:01:44.398" v="8035" actId="20577"/>
        <pc:sldMkLst>
          <pc:docMk/>
          <pc:sldMk cId="602680378" sldId="493"/>
        </pc:sldMkLst>
        <pc:spChg chg="del">
          <ac:chgData name="Deaglan Bartlett" userId="6d807d1d-5155-4201-a0ae-2db101edd856" providerId="ADAL" clId="{6576EC8A-90ED-E44F-934C-78DBD294E7A5}" dt="2024-07-04T16:02:29.271" v="1907" actId="478"/>
          <ac:spMkLst>
            <pc:docMk/>
            <pc:sldMk cId="602680378" sldId="493"/>
            <ac:spMk id="2" creationId="{C6E81D26-E8BE-B7B8-1119-6C030D06502E}"/>
          </ac:spMkLst>
        </pc:spChg>
        <pc:spChg chg="mod">
          <ac:chgData name="Deaglan Bartlett" userId="6d807d1d-5155-4201-a0ae-2db101edd856" providerId="ADAL" clId="{6576EC8A-90ED-E44F-934C-78DBD294E7A5}" dt="2024-07-04T16:02:32.892" v="1922" actId="20577"/>
          <ac:spMkLst>
            <pc:docMk/>
            <pc:sldMk cId="602680378" sldId="493"/>
            <ac:spMk id="3" creationId="{BE9621E7-6912-B317-800E-DA2750724055}"/>
          </ac:spMkLst>
        </pc:spChg>
        <pc:spChg chg="mod">
          <ac:chgData name="Deaglan Bartlett" userId="6d807d1d-5155-4201-a0ae-2db101edd856" providerId="ADAL" clId="{6576EC8A-90ED-E44F-934C-78DBD294E7A5}" dt="2024-07-05T13:01:44.398" v="8035" actId="20577"/>
          <ac:spMkLst>
            <pc:docMk/>
            <pc:sldMk cId="602680378" sldId="493"/>
            <ac:spMk id="4" creationId="{9505E61C-C9E9-C587-78D7-9458B4B8A94B}"/>
          </ac:spMkLst>
        </pc:spChg>
        <pc:spChg chg="mod">
          <ac:chgData name="Deaglan Bartlett" userId="6d807d1d-5155-4201-a0ae-2db101edd856" providerId="ADAL" clId="{6576EC8A-90ED-E44F-934C-78DBD294E7A5}" dt="2024-07-05T08:22:11.844" v="4274"/>
          <ac:spMkLst>
            <pc:docMk/>
            <pc:sldMk cId="602680378" sldId="493"/>
            <ac:spMk id="5" creationId="{669659C4-FE0E-A527-0733-DA7A48A5535E}"/>
          </ac:spMkLst>
        </pc:spChg>
        <pc:spChg chg="mod">
          <ac:chgData name="Deaglan Bartlett" userId="6d807d1d-5155-4201-a0ae-2db101edd856" providerId="ADAL" clId="{6576EC8A-90ED-E44F-934C-78DBD294E7A5}" dt="2024-07-04T16:24:29.024" v="2075" actId="20577"/>
          <ac:spMkLst>
            <pc:docMk/>
            <pc:sldMk cId="602680378" sldId="493"/>
            <ac:spMk id="7" creationId="{545D000A-F29E-B6D0-94EC-5D7BA16E182F}"/>
          </ac:spMkLst>
        </pc:spChg>
        <pc:spChg chg="mod">
          <ac:chgData name="Deaglan Bartlett" userId="6d807d1d-5155-4201-a0ae-2db101edd856" providerId="ADAL" clId="{6576EC8A-90ED-E44F-934C-78DBD294E7A5}" dt="2024-07-04T16:02:26.171" v="1906" actId="20577"/>
          <ac:spMkLst>
            <pc:docMk/>
            <pc:sldMk cId="602680378" sldId="493"/>
            <ac:spMk id="8" creationId="{6BFC4BE7-D56D-67AB-5A58-BC84DE1EDE1D}"/>
          </ac:spMkLst>
        </pc:spChg>
        <pc:spChg chg="add del mod">
          <ac:chgData name="Deaglan Bartlett" userId="6d807d1d-5155-4201-a0ae-2db101edd856" providerId="ADAL" clId="{6576EC8A-90ED-E44F-934C-78DBD294E7A5}" dt="2024-07-04T16:03:51.063" v="1959"/>
          <ac:spMkLst>
            <pc:docMk/>
            <pc:sldMk cId="602680378" sldId="493"/>
            <ac:spMk id="9" creationId="{7AEA599E-B4C6-B2C6-1816-5C62555456C2}"/>
          </ac:spMkLst>
        </pc:spChg>
        <pc:picChg chg="add mod">
          <ac:chgData name="Deaglan Bartlett" userId="6d807d1d-5155-4201-a0ae-2db101edd856" providerId="ADAL" clId="{6576EC8A-90ED-E44F-934C-78DBD294E7A5}" dt="2024-07-04T16:04:25.210" v="2030" actId="1076"/>
          <ac:picMkLst>
            <pc:docMk/>
            <pc:sldMk cId="602680378" sldId="493"/>
            <ac:picMk id="11" creationId="{B3F3FE49-F8B1-1335-1058-A4552921B0C1}"/>
          </ac:picMkLst>
        </pc:picChg>
      </pc:sldChg>
      <pc:sldChg chg="addSp delSp modSp new mod modAnim">
        <pc:chgData name="Deaglan Bartlett" userId="6d807d1d-5155-4201-a0ae-2db101edd856" providerId="ADAL" clId="{6576EC8A-90ED-E44F-934C-78DBD294E7A5}" dt="2024-07-05T16:24:12.774" v="11892"/>
        <pc:sldMkLst>
          <pc:docMk/>
          <pc:sldMk cId="1122446864" sldId="494"/>
        </pc:sldMkLst>
        <pc:spChg chg="del">
          <ac:chgData name="Deaglan Bartlett" userId="6d807d1d-5155-4201-a0ae-2db101edd856" providerId="ADAL" clId="{6576EC8A-90ED-E44F-934C-78DBD294E7A5}" dt="2024-07-04T16:26:25.718" v="2156" actId="478"/>
          <ac:spMkLst>
            <pc:docMk/>
            <pc:sldMk cId="1122446864" sldId="494"/>
            <ac:spMk id="2" creationId="{4AFACDBA-8028-76C0-9270-FC3D94E1E4A2}"/>
          </ac:spMkLst>
        </pc:spChg>
        <pc:spChg chg="mod">
          <ac:chgData name="Deaglan Bartlett" userId="6d807d1d-5155-4201-a0ae-2db101edd856" providerId="ADAL" clId="{6576EC8A-90ED-E44F-934C-78DBD294E7A5}" dt="2024-07-04T16:34:29.567" v="2323" actId="20577"/>
          <ac:spMkLst>
            <pc:docMk/>
            <pc:sldMk cId="1122446864" sldId="494"/>
            <ac:spMk id="3" creationId="{0F5CAAFD-2E4D-73F0-79FA-8C99CEA47556}"/>
          </ac:spMkLst>
        </pc:spChg>
        <pc:spChg chg="mod">
          <ac:chgData name="Deaglan Bartlett" userId="6d807d1d-5155-4201-a0ae-2db101edd856" providerId="ADAL" clId="{6576EC8A-90ED-E44F-934C-78DBD294E7A5}" dt="2024-07-04T16:26:27.953" v="2158" actId="27636"/>
          <ac:spMkLst>
            <pc:docMk/>
            <pc:sldMk cId="1122446864" sldId="494"/>
            <ac:spMk id="4" creationId="{66A18886-48BF-28EC-7C64-30C81424BC76}"/>
          </ac:spMkLst>
        </pc:spChg>
        <pc:spChg chg="mod">
          <ac:chgData name="Deaglan Bartlett" userId="6d807d1d-5155-4201-a0ae-2db101edd856" providerId="ADAL" clId="{6576EC8A-90ED-E44F-934C-78DBD294E7A5}" dt="2024-07-05T13:01:57.336" v="8043" actId="20577"/>
          <ac:spMkLst>
            <pc:docMk/>
            <pc:sldMk cId="1122446864" sldId="494"/>
            <ac:spMk id="5" creationId="{52C20D06-D9A8-B9B8-584B-16ADF730B52F}"/>
          </ac:spMkLst>
        </pc:spChg>
        <pc:spChg chg="mod">
          <ac:chgData name="Deaglan Bartlett" userId="6d807d1d-5155-4201-a0ae-2db101edd856" providerId="ADAL" clId="{6576EC8A-90ED-E44F-934C-78DBD294E7A5}" dt="2024-07-05T08:22:20.174" v="4277"/>
          <ac:spMkLst>
            <pc:docMk/>
            <pc:sldMk cId="1122446864" sldId="494"/>
            <ac:spMk id="6" creationId="{6D597CBD-1E6B-5FE2-9ADD-FDAB3EAC2678}"/>
          </ac:spMkLst>
        </pc:spChg>
        <pc:spChg chg="add del mod">
          <ac:chgData name="Deaglan Bartlett" userId="6d807d1d-5155-4201-a0ae-2db101edd856" providerId="ADAL" clId="{6576EC8A-90ED-E44F-934C-78DBD294E7A5}" dt="2024-07-04T16:27:33.411" v="2162" actId="478"/>
          <ac:spMkLst>
            <pc:docMk/>
            <pc:sldMk cId="1122446864" sldId="494"/>
            <ac:spMk id="8" creationId="{06659383-ACB9-DAB4-73A0-415DEB280E96}"/>
          </ac:spMkLst>
        </pc:spChg>
        <pc:spChg chg="add mod">
          <ac:chgData name="Deaglan Bartlett" userId="6d807d1d-5155-4201-a0ae-2db101edd856" providerId="ADAL" clId="{6576EC8A-90ED-E44F-934C-78DBD294E7A5}" dt="2024-07-04T16:30:42.145" v="2217" actId="404"/>
          <ac:spMkLst>
            <pc:docMk/>
            <pc:sldMk cId="1122446864" sldId="494"/>
            <ac:spMk id="17" creationId="{4083A3D1-A155-2DC7-2F93-7B17618C04FB}"/>
          </ac:spMkLst>
        </pc:spChg>
        <pc:spChg chg="add mod">
          <ac:chgData name="Deaglan Bartlett" userId="6d807d1d-5155-4201-a0ae-2db101edd856" providerId="ADAL" clId="{6576EC8A-90ED-E44F-934C-78DBD294E7A5}" dt="2024-07-04T16:31:01.847" v="2220" actId="1076"/>
          <ac:spMkLst>
            <pc:docMk/>
            <pc:sldMk cId="1122446864" sldId="494"/>
            <ac:spMk id="18" creationId="{E3409A88-1462-EB62-9267-E5984916AB13}"/>
          </ac:spMkLst>
        </pc:spChg>
        <pc:spChg chg="add mod">
          <ac:chgData name="Deaglan Bartlett" userId="6d807d1d-5155-4201-a0ae-2db101edd856" providerId="ADAL" clId="{6576EC8A-90ED-E44F-934C-78DBD294E7A5}" dt="2024-07-04T16:31:07.979" v="2234" actId="313"/>
          <ac:spMkLst>
            <pc:docMk/>
            <pc:sldMk cId="1122446864" sldId="494"/>
            <ac:spMk id="19" creationId="{C321C1C0-33B1-748F-76B8-2F0DA4CC0F14}"/>
          </ac:spMkLst>
        </pc:spChg>
        <pc:spChg chg="add mod">
          <ac:chgData name="Deaglan Bartlett" userId="6d807d1d-5155-4201-a0ae-2db101edd856" providerId="ADAL" clId="{6576EC8A-90ED-E44F-934C-78DBD294E7A5}" dt="2024-07-04T16:31:28.140" v="2254" actId="1076"/>
          <ac:spMkLst>
            <pc:docMk/>
            <pc:sldMk cId="1122446864" sldId="494"/>
            <ac:spMk id="20" creationId="{28479B2C-D570-61BE-A66D-DD029FD1CC6F}"/>
          </ac:spMkLst>
        </pc:spChg>
        <pc:spChg chg="add mod">
          <ac:chgData name="Deaglan Bartlett" userId="6d807d1d-5155-4201-a0ae-2db101edd856" providerId="ADAL" clId="{6576EC8A-90ED-E44F-934C-78DBD294E7A5}" dt="2024-07-04T16:32:31.859" v="2267" actId="692"/>
          <ac:spMkLst>
            <pc:docMk/>
            <pc:sldMk cId="1122446864" sldId="494"/>
            <ac:spMk id="25" creationId="{951A8788-D053-6E78-5D4D-ED94AFD15DFA}"/>
          </ac:spMkLst>
        </pc:spChg>
        <pc:spChg chg="add mod">
          <ac:chgData name="Deaglan Bartlett" userId="6d807d1d-5155-4201-a0ae-2db101edd856" providerId="ADAL" clId="{6576EC8A-90ED-E44F-934C-78DBD294E7A5}" dt="2024-07-04T16:32:40.131" v="2270" actId="14100"/>
          <ac:spMkLst>
            <pc:docMk/>
            <pc:sldMk cId="1122446864" sldId="494"/>
            <ac:spMk id="26" creationId="{D14886C0-AF46-421F-D94B-7EB8A4B30590}"/>
          </ac:spMkLst>
        </pc:spChg>
        <pc:picChg chg="add del mod">
          <ac:chgData name="Deaglan Bartlett" userId="6d807d1d-5155-4201-a0ae-2db101edd856" providerId="ADAL" clId="{6576EC8A-90ED-E44F-934C-78DBD294E7A5}" dt="2024-07-04T16:28:56.588" v="2169" actId="478"/>
          <ac:picMkLst>
            <pc:docMk/>
            <pc:sldMk cId="1122446864" sldId="494"/>
            <ac:picMk id="9" creationId="{99C6F003-FBE0-2E4C-5E3E-554B8FF0DE47}"/>
          </ac:picMkLst>
        </pc:picChg>
        <pc:picChg chg="add del mod">
          <ac:chgData name="Deaglan Bartlett" userId="6d807d1d-5155-4201-a0ae-2db101edd856" providerId="ADAL" clId="{6576EC8A-90ED-E44F-934C-78DBD294E7A5}" dt="2024-07-04T16:28:56.588" v="2169" actId="478"/>
          <ac:picMkLst>
            <pc:docMk/>
            <pc:sldMk cId="1122446864" sldId="494"/>
            <ac:picMk id="10" creationId="{BDD376D0-B612-5599-AA20-CB4AE3DF781F}"/>
          </ac:picMkLst>
        </pc:picChg>
        <pc:picChg chg="add del mod">
          <ac:chgData name="Deaglan Bartlett" userId="6d807d1d-5155-4201-a0ae-2db101edd856" providerId="ADAL" clId="{6576EC8A-90ED-E44F-934C-78DBD294E7A5}" dt="2024-07-04T16:28:56.588" v="2169" actId="478"/>
          <ac:picMkLst>
            <pc:docMk/>
            <pc:sldMk cId="1122446864" sldId="494"/>
            <ac:picMk id="11" creationId="{DCBACAED-F496-C8DA-5554-E8D6D3CC31E1}"/>
          </ac:picMkLst>
        </pc:picChg>
        <pc:picChg chg="add mod">
          <ac:chgData name="Deaglan Bartlett" userId="6d807d1d-5155-4201-a0ae-2db101edd856" providerId="ADAL" clId="{6576EC8A-90ED-E44F-934C-78DBD294E7A5}" dt="2024-07-04T16:31:25.860" v="2253" actId="1076"/>
          <ac:picMkLst>
            <pc:docMk/>
            <pc:sldMk cId="1122446864" sldId="494"/>
            <ac:picMk id="12" creationId="{306AA709-BF85-3544-C851-7AD39F233D08}"/>
          </ac:picMkLst>
        </pc:picChg>
        <pc:picChg chg="add mod">
          <ac:chgData name="Deaglan Bartlett" userId="6d807d1d-5155-4201-a0ae-2db101edd856" providerId="ADAL" clId="{6576EC8A-90ED-E44F-934C-78DBD294E7A5}" dt="2024-07-04T16:31:25.860" v="2253" actId="1076"/>
          <ac:picMkLst>
            <pc:docMk/>
            <pc:sldMk cId="1122446864" sldId="494"/>
            <ac:picMk id="13" creationId="{C78B98E1-720F-BAF6-34CF-3345F8FA7E12}"/>
          </ac:picMkLst>
        </pc:picChg>
        <pc:picChg chg="add mod">
          <ac:chgData name="Deaglan Bartlett" userId="6d807d1d-5155-4201-a0ae-2db101edd856" providerId="ADAL" clId="{6576EC8A-90ED-E44F-934C-78DBD294E7A5}" dt="2024-07-04T16:31:25.860" v="2253" actId="1076"/>
          <ac:picMkLst>
            <pc:docMk/>
            <pc:sldMk cId="1122446864" sldId="494"/>
            <ac:picMk id="14" creationId="{EE00880C-9AB7-3E37-55CA-F36D2480C111}"/>
          </ac:picMkLst>
        </pc:picChg>
        <pc:picChg chg="add mod">
          <ac:chgData name="Deaglan Bartlett" userId="6d807d1d-5155-4201-a0ae-2db101edd856" providerId="ADAL" clId="{6576EC8A-90ED-E44F-934C-78DBD294E7A5}" dt="2024-07-04T16:31:25.860" v="2253" actId="1076"/>
          <ac:picMkLst>
            <pc:docMk/>
            <pc:sldMk cId="1122446864" sldId="494"/>
            <ac:picMk id="15" creationId="{240C2DA6-13C1-0156-4F66-5528C2F38282}"/>
          </ac:picMkLst>
        </pc:picChg>
        <pc:picChg chg="add mod">
          <ac:chgData name="Deaglan Bartlett" userId="6d807d1d-5155-4201-a0ae-2db101edd856" providerId="ADAL" clId="{6576EC8A-90ED-E44F-934C-78DBD294E7A5}" dt="2024-07-04T16:33:41.405" v="2321" actId="1076"/>
          <ac:picMkLst>
            <pc:docMk/>
            <pc:sldMk cId="1122446864" sldId="494"/>
            <ac:picMk id="16" creationId="{EA5BB9E1-87CF-5DCA-0305-1BA8A6434489}"/>
          </ac:picMkLst>
        </pc:picChg>
        <pc:cxnChg chg="add mod">
          <ac:chgData name="Deaglan Bartlett" userId="6d807d1d-5155-4201-a0ae-2db101edd856" providerId="ADAL" clId="{6576EC8A-90ED-E44F-934C-78DBD294E7A5}" dt="2024-07-04T16:33:41.405" v="2321" actId="1076"/>
          <ac:cxnSpMkLst>
            <pc:docMk/>
            <pc:sldMk cId="1122446864" sldId="494"/>
            <ac:cxnSpMk id="22" creationId="{14116112-8350-2EBD-1BBE-6E9CEDF8DCE7}"/>
          </ac:cxnSpMkLst>
        </pc:cxnChg>
      </pc:sldChg>
      <pc:sldChg chg="addSp delSp modSp new mod ord modClrScheme chgLayout">
        <pc:chgData name="Deaglan Bartlett" userId="6d807d1d-5155-4201-a0ae-2db101edd856" providerId="ADAL" clId="{6576EC8A-90ED-E44F-934C-78DBD294E7A5}" dt="2024-07-05T16:05:37.074" v="11194" actId="20577"/>
        <pc:sldMkLst>
          <pc:docMk/>
          <pc:sldMk cId="3043708352" sldId="495"/>
        </pc:sldMkLst>
        <pc:spChg chg="del mod">
          <ac:chgData name="Deaglan Bartlett" userId="6d807d1d-5155-4201-a0ae-2db101edd856" providerId="ADAL" clId="{6576EC8A-90ED-E44F-934C-78DBD294E7A5}" dt="2024-07-05T15:56:22.204" v="10768" actId="478"/>
          <ac:spMkLst>
            <pc:docMk/>
            <pc:sldMk cId="3043708352" sldId="495"/>
            <ac:spMk id="2" creationId="{ACA02D44-AF7E-5F3E-E226-B9F7D30DC791}"/>
          </ac:spMkLst>
        </pc:spChg>
        <pc:spChg chg="mod">
          <ac:chgData name="Deaglan Bartlett" userId="6d807d1d-5155-4201-a0ae-2db101edd856" providerId="ADAL" clId="{6576EC8A-90ED-E44F-934C-78DBD294E7A5}" dt="2024-07-05T15:57:25.439" v="10834" actId="20577"/>
          <ac:spMkLst>
            <pc:docMk/>
            <pc:sldMk cId="3043708352" sldId="495"/>
            <ac:spMk id="3" creationId="{16D26BD2-6E41-D86F-4C18-0AE8F8533AD5}"/>
          </ac:spMkLst>
        </pc:spChg>
        <pc:spChg chg="del mod">
          <ac:chgData name="Deaglan Bartlett" userId="6d807d1d-5155-4201-a0ae-2db101edd856" providerId="ADAL" clId="{6576EC8A-90ED-E44F-934C-78DBD294E7A5}" dt="2024-07-05T15:57:07.018" v="10817" actId="26606"/>
          <ac:spMkLst>
            <pc:docMk/>
            <pc:sldMk cId="3043708352" sldId="495"/>
            <ac:spMk id="4" creationId="{918A9245-F358-BF76-5275-029BD4D3755B}"/>
          </ac:spMkLst>
        </pc:spChg>
        <pc:spChg chg="mod">
          <ac:chgData name="Deaglan Bartlett" userId="6d807d1d-5155-4201-a0ae-2db101edd856" providerId="ADAL" clId="{6576EC8A-90ED-E44F-934C-78DBD294E7A5}" dt="2024-07-05T15:57:07.018" v="10817" actId="26606"/>
          <ac:spMkLst>
            <pc:docMk/>
            <pc:sldMk cId="3043708352" sldId="495"/>
            <ac:spMk id="5" creationId="{BA39AE49-B08A-571A-C725-AB690BB649C2}"/>
          </ac:spMkLst>
        </pc:spChg>
        <pc:spChg chg="mod">
          <ac:chgData name="Deaglan Bartlett" userId="6d807d1d-5155-4201-a0ae-2db101edd856" providerId="ADAL" clId="{6576EC8A-90ED-E44F-934C-78DBD294E7A5}" dt="2024-07-05T15:57:07.018" v="10817" actId="26606"/>
          <ac:spMkLst>
            <pc:docMk/>
            <pc:sldMk cId="3043708352" sldId="495"/>
            <ac:spMk id="6" creationId="{101BE6B6-91B1-549C-AD5C-38FCC83147A6}"/>
          </ac:spMkLst>
        </pc:spChg>
        <pc:spChg chg="mod">
          <ac:chgData name="Deaglan Bartlett" userId="6d807d1d-5155-4201-a0ae-2db101edd856" providerId="ADAL" clId="{6576EC8A-90ED-E44F-934C-78DBD294E7A5}" dt="2024-07-05T15:57:07.018" v="10817" actId="26606"/>
          <ac:spMkLst>
            <pc:docMk/>
            <pc:sldMk cId="3043708352" sldId="495"/>
            <ac:spMk id="7" creationId="{8DCEED49-A705-880E-491B-5416F88EA8D6}"/>
          </ac:spMkLst>
        </pc:spChg>
        <pc:spChg chg="add del mod">
          <ac:chgData name="Deaglan Bartlett" userId="6d807d1d-5155-4201-a0ae-2db101edd856" providerId="ADAL" clId="{6576EC8A-90ED-E44F-934C-78DBD294E7A5}" dt="2024-07-05T15:56:48.918" v="10813" actId="478"/>
          <ac:spMkLst>
            <pc:docMk/>
            <pc:sldMk cId="3043708352" sldId="495"/>
            <ac:spMk id="9" creationId="{6CE9DE60-B2AC-9AFD-AEFE-08520F6E6AEE}"/>
          </ac:spMkLst>
        </pc:spChg>
        <pc:spChg chg="add mod">
          <ac:chgData name="Deaglan Bartlett" userId="6d807d1d-5155-4201-a0ae-2db101edd856" providerId="ADAL" clId="{6576EC8A-90ED-E44F-934C-78DBD294E7A5}" dt="2024-07-05T15:57:30.315" v="10859" actId="20577"/>
          <ac:spMkLst>
            <pc:docMk/>
            <pc:sldMk cId="3043708352" sldId="495"/>
            <ac:spMk id="15" creationId="{D2A604F0-3F97-E4CF-DD92-0A1EEA960002}"/>
          </ac:spMkLst>
        </pc:spChg>
        <pc:spChg chg="add mod">
          <ac:chgData name="Deaglan Bartlett" userId="6d807d1d-5155-4201-a0ae-2db101edd856" providerId="ADAL" clId="{6576EC8A-90ED-E44F-934C-78DBD294E7A5}" dt="2024-07-05T16:05:37.074" v="11194" actId="20577"/>
          <ac:spMkLst>
            <pc:docMk/>
            <pc:sldMk cId="3043708352" sldId="495"/>
            <ac:spMk id="17" creationId="{D7107773-B66A-E365-4588-8A37AFCFC985}"/>
          </ac:spMkLst>
        </pc:spChg>
        <pc:spChg chg="add mod">
          <ac:chgData name="Deaglan Bartlett" userId="6d807d1d-5155-4201-a0ae-2db101edd856" providerId="ADAL" clId="{6576EC8A-90ED-E44F-934C-78DBD294E7A5}" dt="2024-07-05T16:04:52.131" v="11099" actId="14100"/>
          <ac:spMkLst>
            <pc:docMk/>
            <pc:sldMk cId="3043708352" sldId="495"/>
            <ac:spMk id="19" creationId="{727AD1FB-EFAD-0CE2-FB18-37CCC24C8298}"/>
          </ac:spMkLst>
        </pc:spChg>
        <pc:picChg chg="add mod ord">
          <ac:chgData name="Deaglan Bartlett" userId="6d807d1d-5155-4201-a0ae-2db101edd856" providerId="ADAL" clId="{6576EC8A-90ED-E44F-934C-78DBD294E7A5}" dt="2024-07-05T15:57:10.189" v="10819" actId="1076"/>
          <ac:picMkLst>
            <pc:docMk/>
            <pc:sldMk cId="3043708352" sldId="495"/>
            <ac:picMk id="10" creationId="{790BD62D-31C6-7353-63E8-D70FB9998D18}"/>
          </ac:picMkLst>
        </pc:picChg>
      </pc:sldChg>
      <pc:sldChg chg="addSp delSp modSp new mod modAnim">
        <pc:chgData name="Deaglan Bartlett" userId="6d807d1d-5155-4201-a0ae-2db101edd856" providerId="ADAL" clId="{6576EC8A-90ED-E44F-934C-78DBD294E7A5}" dt="2024-07-05T13:02:00.005" v="8045" actId="20577"/>
        <pc:sldMkLst>
          <pc:docMk/>
          <pc:sldMk cId="956733527" sldId="496"/>
        </pc:sldMkLst>
        <pc:spChg chg="del">
          <ac:chgData name="Deaglan Bartlett" userId="6d807d1d-5155-4201-a0ae-2db101edd856" providerId="ADAL" clId="{6576EC8A-90ED-E44F-934C-78DBD294E7A5}" dt="2024-07-04T16:35:08.463" v="2405" actId="478"/>
          <ac:spMkLst>
            <pc:docMk/>
            <pc:sldMk cId="956733527" sldId="496"/>
            <ac:spMk id="2" creationId="{99B704B9-1FB6-8F23-5FF2-56B285EB7A99}"/>
          </ac:spMkLst>
        </pc:spChg>
        <pc:spChg chg="mod">
          <ac:chgData name="Deaglan Bartlett" userId="6d807d1d-5155-4201-a0ae-2db101edd856" providerId="ADAL" clId="{6576EC8A-90ED-E44F-934C-78DBD294E7A5}" dt="2024-07-04T16:35:01.140" v="2402" actId="20577"/>
          <ac:spMkLst>
            <pc:docMk/>
            <pc:sldMk cId="956733527" sldId="496"/>
            <ac:spMk id="3" creationId="{D74464E2-89FD-B50C-8F86-9AC45E6F7425}"/>
          </ac:spMkLst>
        </pc:spChg>
        <pc:spChg chg="mod">
          <ac:chgData name="Deaglan Bartlett" userId="6d807d1d-5155-4201-a0ae-2db101edd856" providerId="ADAL" clId="{6576EC8A-90ED-E44F-934C-78DBD294E7A5}" dt="2024-07-04T16:34:57.291" v="2393" actId="27636"/>
          <ac:spMkLst>
            <pc:docMk/>
            <pc:sldMk cId="956733527" sldId="496"/>
            <ac:spMk id="4" creationId="{7CB24342-4BA9-7E2A-7750-0B2F3204ED7C}"/>
          </ac:spMkLst>
        </pc:spChg>
        <pc:spChg chg="mod">
          <ac:chgData name="Deaglan Bartlett" userId="6d807d1d-5155-4201-a0ae-2db101edd856" providerId="ADAL" clId="{6576EC8A-90ED-E44F-934C-78DBD294E7A5}" dt="2024-07-05T13:02:00.005" v="8045" actId="20577"/>
          <ac:spMkLst>
            <pc:docMk/>
            <pc:sldMk cId="956733527" sldId="496"/>
            <ac:spMk id="5" creationId="{1F59BA43-A968-ABFF-548C-35AB52616F9E}"/>
          </ac:spMkLst>
        </pc:spChg>
        <pc:spChg chg="mod">
          <ac:chgData name="Deaglan Bartlett" userId="6d807d1d-5155-4201-a0ae-2db101edd856" providerId="ADAL" clId="{6576EC8A-90ED-E44F-934C-78DBD294E7A5}" dt="2024-07-05T08:22:26.356" v="4278"/>
          <ac:spMkLst>
            <pc:docMk/>
            <pc:sldMk cId="956733527" sldId="496"/>
            <ac:spMk id="6" creationId="{650AB718-EF45-1640-8A7B-3A995154A245}"/>
          </ac:spMkLst>
        </pc:spChg>
        <pc:spChg chg="add del mod">
          <ac:chgData name="Deaglan Bartlett" userId="6d807d1d-5155-4201-a0ae-2db101edd856" providerId="ADAL" clId="{6576EC8A-90ED-E44F-934C-78DBD294E7A5}" dt="2024-07-04T16:35:03.832" v="2404"/>
          <ac:spMkLst>
            <pc:docMk/>
            <pc:sldMk cId="956733527" sldId="496"/>
            <ac:spMk id="8" creationId="{AE09D59E-7C78-014C-1ABE-C8105A4EB757}"/>
          </ac:spMkLst>
        </pc:spChg>
        <pc:spChg chg="add mod">
          <ac:chgData name="Deaglan Bartlett" userId="6d807d1d-5155-4201-a0ae-2db101edd856" providerId="ADAL" clId="{6576EC8A-90ED-E44F-934C-78DBD294E7A5}" dt="2024-07-04T16:37:46.700" v="2514" actId="403"/>
          <ac:spMkLst>
            <pc:docMk/>
            <pc:sldMk cId="956733527" sldId="496"/>
            <ac:spMk id="9" creationId="{2254DE85-38A6-1A7A-77EF-0DABABFC2C3E}"/>
          </ac:spMkLst>
        </pc:spChg>
        <pc:spChg chg="add mod">
          <ac:chgData name="Deaglan Bartlett" userId="6d807d1d-5155-4201-a0ae-2db101edd856" providerId="ADAL" clId="{6576EC8A-90ED-E44F-934C-78DBD294E7A5}" dt="2024-07-04T16:37:58.451" v="2518" actId="1076"/>
          <ac:spMkLst>
            <pc:docMk/>
            <pc:sldMk cId="956733527" sldId="496"/>
            <ac:spMk id="11" creationId="{C71ED076-12A1-3CCA-6364-0B09A4D5D2D4}"/>
          </ac:spMkLst>
        </pc:spChg>
        <pc:spChg chg="add mod">
          <ac:chgData name="Deaglan Bartlett" userId="6d807d1d-5155-4201-a0ae-2db101edd856" providerId="ADAL" clId="{6576EC8A-90ED-E44F-934C-78DBD294E7A5}" dt="2024-07-04T16:38:03.053" v="2519" actId="1076"/>
          <ac:spMkLst>
            <pc:docMk/>
            <pc:sldMk cId="956733527" sldId="496"/>
            <ac:spMk id="13" creationId="{2AE81A71-27AF-BAC3-CF04-EBB3211B4D11}"/>
          </ac:spMkLst>
        </pc:spChg>
        <pc:spChg chg="add mod">
          <ac:chgData name="Deaglan Bartlett" userId="6d807d1d-5155-4201-a0ae-2db101edd856" providerId="ADAL" clId="{6576EC8A-90ED-E44F-934C-78DBD294E7A5}" dt="2024-07-04T16:39:13.521" v="2569" actId="113"/>
          <ac:spMkLst>
            <pc:docMk/>
            <pc:sldMk cId="956733527" sldId="496"/>
            <ac:spMk id="14" creationId="{05625140-1A3B-673A-B40C-E4B5D28E9DDB}"/>
          </ac:spMkLst>
        </pc:spChg>
        <pc:picChg chg="add mod">
          <ac:chgData name="Deaglan Bartlett" userId="6d807d1d-5155-4201-a0ae-2db101edd856" providerId="ADAL" clId="{6576EC8A-90ED-E44F-934C-78DBD294E7A5}" dt="2024-07-04T16:35:49.946" v="2458" actId="1076"/>
          <ac:picMkLst>
            <pc:docMk/>
            <pc:sldMk cId="956733527" sldId="496"/>
            <ac:picMk id="10" creationId="{1AE246DF-15C5-1BF2-7CB9-22EB78B20A50}"/>
          </ac:picMkLst>
        </pc:picChg>
        <pc:picChg chg="add mod">
          <ac:chgData name="Deaglan Bartlett" userId="6d807d1d-5155-4201-a0ae-2db101edd856" providerId="ADAL" clId="{6576EC8A-90ED-E44F-934C-78DBD294E7A5}" dt="2024-07-04T16:37:54.484" v="2517" actId="1076"/>
          <ac:picMkLst>
            <pc:docMk/>
            <pc:sldMk cId="956733527" sldId="496"/>
            <ac:picMk id="12" creationId="{C778266C-14C3-11B6-C57C-06EF7D8D14F3}"/>
          </ac:picMkLst>
        </pc:picChg>
      </pc:sldChg>
      <pc:sldChg chg="delSp modSp new mod">
        <pc:chgData name="Deaglan Bartlett" userId="6d807d1d-5155-4201-a0ae-2db101edd856" providerId="ADAL" clId="{6576EC8A-90ED-E44F-934C-78DBD294E7A5}" dt="2024-07-05T14:14:39.499" v="8241" actId="478"/>
        <pc:sldMkLst>
          <pc:docMk/>
          <pc:sldMk cId="92029970" sldId="497"/>
        </pc:sldMkLst>
        <pc:spChg chg="mod">
          <ac:chgData name="Deaglan Bartlett" userId="6d807d1d-5155-4201-a0ae-2db101edd856" providerId="ADAL" clId="{6576EC8A-90ED-E44F-934C-78DBD294E7A5}" dt="2024-07-04T16:41:20.515" v="2621" actId="20577"/>
          <ac:spMkLst>
            <pc:docMk/>
            <pc:sldMk cId="92029970" sldId="497"/>
            <ac:spMk id="2" creationId="{0F4824CB-B25C-9E66-B51F-AA3FA9BF79A2}"/>
          </ac:spMkLst>
        </pc:spChg>
        <pc:spChg chg="del">
          <ac:chgData name="Deaglan Bartlett" userId="6d807d1d-5155-4201-a0ae-2db101edd856" providerId="ADAL" clId="{6576EC8A-90ED-E44F-934C-78DBD294E7A5}" dt="2024-07-05T14:14:39.499" v="8241" actId="478"/>
          <ac:spMkLst>
            <pc:docMk/>
            <pc:sldMk cId="92029970" sldId="497"/>
            <ac:spMk id="3" creationId="{1F8E681D-5EA5-DD27-6218-38C03CD5C7E4}"/>
          </ac:spMkLst>
        </pc:spChg>
        <pc:spChg chg="mod">
          <ac:chgData name="Deaglan Bartlett" userId="6d807d1d-5155-4201-a0ae-2db101edd856" providerId="ADAL" clId="{6576EC8A-90ED-E44F-934C-78DBD294E7A5}" dt="2024-07-05T13:02:02.741" v="8047" actId="20577"/>
          <ac:spMkLst>
            <pc:docMk/>
            <pc:sldMk cId="92029970" sldId="497"/>
            <ac:spMk id="4" creationId="{04C4B26D-E4E1-B6A6-35CD-0DFAAAB622C6}"/>
          </ac:spMkLst>
        </pc:spChg>
        <pc:spChg chg="mod">
          <ac:chgData name="Deaglan Bartlett" userId="6d807d1d-5155-4201-a0ae-2db101edd856" providerId="ADAL" clId="{6576EC8A-90ED-E44F-934C-78DBD294E7A5}" dt="2024-07-05T08:22:33.291" v="4305" actId="20577"/>
          <ac:spMkLst>
            <pc:docMk/>
            <pc:sldMk cId="92029970" sldId="497"/>
            <ac:spMk id="5" creationId="{64081551-74A5-E750-E5DD-44A8E6C5AD0A}"/>
          </ac:spMkLst>
        </pc:spChg>
      </pc:sldChg>
      <pc:sldChg chg="addSp delSp modSp new mod">
        <pc:chgData name="Deaglan Bartlett" userId="6d807d1d-5155-4201-a0ae-2db101edd856" providerId="ADAL" clId="{6576EC8A-90ED-E44F-934C-78DBD294E7A5}" dt="2024-07-05T13:02:05.747" v="8049" actId="20577"/>
        <pc:sldMkLst>
          <pc:docMk/>
          <pc:sldMk cId="1815505587" sldId="498"/>
        </pc:sldMkLst>
        <pc:spChg chg="del mod">
          <ac:chgData name="Deaglan Bartlett" userId="6d807d1d-5155-4201-a0ae-2db101edd856" providerId="ADAL" clId="{6576EC8A-90ED-E44F-934C-78DBD294E7A5}" dt="2024-07-04T16:46:15.537" v="3004" actId="478"/>
          <ac:spMkLst>
            <pc:docMk/>
            <pc:sldMk cId="1815505587" sldId="498"/>
            <ac:spMk id="2" creationId="{5EBDD025-49DD-E170-78B3-349FBA287B2F}"/>
          </ac:spMkLst>
        </pc:spChg>
        <pc:spChg chg="mod">
          <ac:chgData name="Deaglan Bartlett" userId="6d807d1d-5155-4201-a0ae-2db101edd856" providerId="ADAL" clId="{6576EC8A-90ED-E44F-934C-78DBD294E7A5}" dt="2024-07-04T16:41:36.830" v="2647" actId="20577"/>
          <ac:spMkLst>
            <pc:docMk/>
            <pc:sldMk cId="1815505587" sldId="498"/>
            <ac:spMk id="3" creationId="{D0A8BBAC-7570-5380-6B84-18E9832E7276}"/>
          </ac:spMkLst>
        </pc:spChg>
        <pc:spChg chg="mod">
          <ac:chgData name="Deaglan Bartlett" userId="6d807d1d-5155-4201-a0ae-2db101edd856" providerId="ADAL" clId="{6576EC8A-90ED-E44F-934C-78DBD294E7A5}" dt="2024-07-05T13:02:05.747" v="8049" actId="20577"/>
          <ac:spMkLst>
            <pc:docMk/>
            <pc:sldMk cId="1815505587" sldId="498"/>
            <ac:spMk id="4" creationId="{A62D6600-93BF-F0E9-95D6-D93EF026E5FE}"/>
          </ac:spMkLst>
        </pc:spChg>
        <pc:spChg chg="mod">
          <ac:chgData name="Deaglan Bartlett" userId="6d807d1d-5155-4201-a0ae-2db101edd856" providerId="ADAL" clId="{6576EC8A-90ED-E44F-934C-78DBD294E7A5}" dt="2024-07-05T08:22:35.962" v="4306"/>
          <ac:spMkLst>
            <pc:docMk/>
            <pc:sldMk cId="1815505587" sldId="498"/>
            <ac:spMk id="5" creationId="{442AD085-2BCE-F691-B1F9-DFEC405022F3}"/>
          </ac:spMkLst>
        </pc:spChg>
        <pc:spChg chg="mod">
          <ac:chgData name="Deaglan Bartlett" userId="6d807d1d-5155-4201-a0ae-2db101edd856" providerId="ADAL" clId="{6576EC8A-90ED-E44F-934C-78DBD294E7A5}" dt="2024-07-04T16:41:48.159" v="2698" actId="20577"/>
          <ac:spMkLst>
            <pc:docMk/>
            <pc:sldMk cId="1815505587" sldId="498"/>
            <ac:spMk id="7" creationId="{3244A648-247A-4DF2-B335-1BD9A07CC863}"/>
          </ac:spMkLst>
        </pc:spChg>
        <pc:spChg chg="mod">
          <ac:chgData name="Deaglan Bartlett" userId="6d807d1d-5155-4201-a0ae-2db101edd856" providerId="ADAL" clId="{6576EC8A-90ED-E44F-934C-78DBD294E7A5}" dt="2024-07-04T16:45:11.326" v="2938" actId="27636"/>
          <ac:spMkLst>
            <pc:docMk/>
            <pc:sldMk cId="1815505587" sldId="498"/>
            <ac:spMk id="8" creationId="{7043D603-B313-44E2-6DFE-7F83D789A944}"/>
          </ac:spMkLst>
        </pc:spChg>
        <pc:spChg chg="add del mod">
          <ac:chgData name="Deaglan Bartlett" userId="6d807d1d-5155-4201-a0ae-2db101edd856" providerId="ADAL" clId="{6576EC8A-90ED-E44F-934C-78DBD294E7A5}" dt="2024-07-04T16:46:16.805" v="3005" actId="478"/>
          <ac:spMkLst>
            <pc:docMk/>
            <pc:sldMk cId="1815505587" sldId="498"/>
            <ac:spMk id="10" creationId="{B2727596-219D-FFC8-001E-E54FB4AA914B}"/>
          </ac:spMkLst>
        </pc:spChg>
        <pc:spChg chg="add mod">
          <ac:chgData name="Deaglan Bartlett" userId="6d807d1d-5155-4201-a0ae-2db101edd856" providerId="ADAL" clId="{6576EC8A-90ED-E44F-934C-78DBD294E7A5}" dt="2024-07-04T16:53:54.940" v="3476" actId="1076"/>
          <ac:spMkLst>
            <pc:docMk/>
            <pc:sldMk cId="1815505587" sldId="498"/>
            <ac:spMk id="11" creationId="{D6BD4C3B-FE04-A4A3-94C2-D644BB9B221B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2" creationId="{901941BD-100E-082B-9E1F-6AAD1637A694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4" creationId="{9D7519D1-CBA6-A745-F49F-67ACCEADC424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5" creationId="{F8F39BEC-8755-7034-D5D9-D16E811533DC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6" creationId="{FD5A0DD7-3F0E-B1B6-C16A-0D5B5A4DD537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7" creationId="{FD126781-F816-A21F-476F-4EE5BF30D500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8" creationId="{10F3425F-746A-72DD-64E3-B7E9D2821CDD}"/>
          </ac:spMkLst>
        </pc:spChg>
        <pc:spChg chg="add mod">
          <ac:chgData name="Deaglan Bartlett" userId="6d807d1d-5155-4201-a0ae-2db101edd856" providerId="ADAL" clId="{6576EC8A-90ED-E44F-934C-78DBD294E7A5}" dt="2024-07-04T16:53:52.152" v="3475" actId="1076"/>
          <ac:spMkLst>
            <pc:docMk/>
            <pc:sldMk cId="1815505587" sldId="498"/>
            <ac:spMk id="19" creationId="{2768499D-154A-4DBF-E83A-0FA132048CF0}"/>
          </ac:spMkLst>
        </pc:spChg>
        <pc:spChg chg="add mod">
          <ac:chgData name="Deaglan Bartlett" userId="6d807d1d-5155-4201-a0ae-2db101edd856" providerId="ADAL" clId="{6576EC8A-90ED-E44F-934C-78DBD294E7A5}" dt="2024-07-04T16:53:45.971" v="3472" actId="1076"/>
          <ac:spMkLst>
            <pc:docMk/>
            <pc:sldMk cId="1815505587" sldId="498"/>
            <ac:spMk id="30" creationId="{4094A06D-543A-3997-BCFE-FEEB4F2E60B5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2" creationId="{4EBBE0A3-0E65-C4A4-41F4-DA08F892667D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3" creationId="{55F03B56-8590-0199-2328-63613D634E03}"/>
          </ac:spMkLst>
        </pc:spChg>
        <pc:spChg chg="add del mod">
          <ac:chgData name="Deaglan Bartlett" userId="6d807d1d-5155-4201-a0ae-2db101edd856" providerId="ADAL" clId="{6576EC8A-90ED-E44F-934C-78DBD294E7A5}" dt="2024-07-04T16:53:35.082" v="3469" actId="21"/>
          <ac:spMkLst>
            <pc:docMk/>
            <pc:sldMk cId="1815505587" sldId="498"/>
            <ac:spMk id="34" creationId="{74B6A2A5-2AA9-CB0C-47C6-BEB0F758E1EB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5" creationId="{73EF4AAD-2065-C1BC-EE9A-BC8ECC093C25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6" creationId="{B3424654-EB18-4A22-6213-0F9D7D3510F6}"/>
          </ac:spMkLst>
        </pc:spChg>
        <pc:spChg chg="add mod">
          <ac:chgData name="Deaglan Bartlett" userId="6d807d1d-5155-4201-a0ae-2db101edd856" providerId="ADAL" clId="{6576EC8A-90ED-E44F-934C-78DBD294E7A5}" dt="2024-07-04T16:52:34.280" v="3359"/>
          <ac:spMkLst>
            <pc:docMk/>
            <pc:sldMk cId="1815505587" sldId="498"/>
            <ac:spMk id="37" creationId="{3F3C27CC-ED47-856A-C0EE-965188E04233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8" creationId="{2AEA8A69-613A-CF4D-14E4-1A4D4E1322F7}"/>
          </ac:spMkLst>
        </pc:spChg>
        <pc:spChg chg="add del mod">
          <ac:chgData name="Deaglan Bartlett" userId="6d807d1d-5155-4201-a0ae-2db101edd856" providerId="ADAL" clId="{6576EC8A-90ED-E44F-934C-78DBD294E7A5}" dt="2024-07-04T16:53:25.893" v="3465" actId="21"/>
          <ac:spMkLst>
            <pc:docMk/>
            <pc:sldMk cId="1815505587" sldId="498"/>
            <ac:spMk id="39" creationId="{08921BB5-0902-43B9-7B89-0BD100D4B0A9}"/>
          </ac:spMkLst>
        </pc:spChg>
        <pc:picChg chg="add mod">
          <ac:chgData name="Deaglan Bartlett" userId="6d807d1d-5155-4201-a0ae-2db101edd856" providerId="ADAL" clId="{6576EC8A-90ED-E44F-934C-78DBD294E7A5}" dt="2024-07-04T16:53:52.152" v="3475" actId="1076"/>
          <ac:picMkLst>
            <pc:docMk/>
            <pc:sldMk cId="1815505587" sldId="498"/>
            <ac:picMk id="13" creationId="{5C3A5621-CCB6-715C-8A09-3BBEE805897C}"/>
          </ac:picMkLst>
        </pc:picChg>
        <pc:picChg chg="add del mod">
          <ac:chgData name="Deaglan Bartlett" userId="6d807d1d-5155-4201-a0ae-2db101edd856" providerId="ADAL" clId="{6576EC8A-90ED-E44F-934C-78DBD294E7A5}" dt="2024-07-04T16:53:25.893" v="3465" actId="21"/>
          <ac:picMkLst>
            <pc:docMk/>
            <pc:sldMk cId="1815505587" sldId="498"/>
            <ac:picMk id="31" creationId="{9CE75225-EF8D-46EA-8E0E-D31EC0ED6FA4}"/>
          </ac:picMkLst>
        </pc:picChg>
        <pc:cxnChg chg="add mod">
          <ac:chgData name="Deaglan Bartlett" userId="6d807d1d-5155-4201-a0ae-2db101edd856" providerId="ADAL" clId="{6576EC8A-90ED-E44F-934C-78DBD294E7A5}" dt="2024-07-04T16:53:52.152" v="3475" actId="1076"/>
          <ac:cxnSpMkLst>
            <pc:docMk/>
            <pc:sldMk cId="1815505587" sldId="498"/>
            <ac:cxnSpMk id="21" creationId="{581FE865-E7AE-C540-6DF9-FC939180D0E1}"/>
          </ac:cxnSpMkLst>
        </pc:cxnChg>
        <pc:cxnChg chg="add mod">
          <ac:chgData name="Deaglan Bartlett" userId="6d807d1d-5155-4201-a0ae-2db101edd856" providerId="ADAL" clId="{6576EC8A-90ED-E44F-934C-78DBD294E7A5}" dt="2024-07-04T16:53:52.152" v="3475" actId="1076"/>
          <ac:cxnSpMkLst>
            <pc:docMk/>
            <pc:sldMk cId="1815505587" sldId="498"/>
            <ac:cxnSpMk id="25" creationId="{5DDA6ECE-B82C-0530-CA1A-46CC352CC434}"/>
          </ac:cxnSpMkLst>
        </pc:cxnChg>
        <pc:cxnChg chg="add mod">
          <ac:chgData name="Deaglan Bartlett" userId="6d807d1d-5155-4201-a0ae-2db101edd856" providerId="ADAL" clId="{6576EC8A-90ED-E44F-934C-78DBD294E7A5}" dt="2024-07-04T16:53:52.152" v="3475" actId="1076"/>
          <ac:cxnSpMkLst>
            <pc:docMk/>
            <pc:sldMk cId="1815505587" sldId="498"/>
            <ac:cxnSpMk id="27" creationId="{CABA8093-B23C-4F94-1B1B-FD19795B3582}"/>
          </ac:cxnSpMkLst>
        </pc:cxnChg>
      </pc:sldChg>
      <pc:sldChg chg="addSp delSp modSp add mod modAnim">
        <pc:chgData name="Deaglan Bartlett" userId="6d807d1d-5155-4201-a0ae-2db101edd856" providerId="ADAL" clId="{6576EC8A-90ED-E44F-934C-78DBD294E7A5}" dt="2024-07-05T16:25:49.829" v="11908"/>
        <pc:sldMkLst>
          <pc:docMk/>
          <pc:sldMk cId="2600875785" sldId="499"/>
        </pc:sldMkLst>
        <pc:spChg chg="del">
          <ac:chgData name="Deaglan Bartlett" userId="6d807d1d-5155-4201-a0ae-2db101edd856" providerId="ADAL" clId="{6576EC8A-90ED-E44F-934C-78DBD294E7A5}" dt="2024-07-04T16:53:28.875" v="3466" actId="478"/>
          <ac:spMkLst>
            <pc:docMk/>
            <pc:sldMk cId="2600875785" sldId="499"/>
            <ac:spMk id="2" creationId="{5EBDD025-49DD-E170-78B3-349FBA287B2F}"/>
          </ac:spMkLst>
        </pc:spChg>
        <pc:spChg chg="mod">
          <ac:chgData name="Deaglan Bartlett" userId="6d807d1d-5155-4201-a0ae-2db101edd856" providerId="ADAL" clId="{6576EC8A-90ED-E44F-934C-78DBD294E7A5}" dt="2024-07-05T13:02:22.208" v="8051" actId="20577"/>
          <ac:spMkLst>
            <pc:docMk/>
            <pc:sldMk cId="2600875785" sldId="499"/>
            <ac:spMk id="4" creationId="{A62D6600-93BF-F0E9-95D6-D93EF026E5FE}"/>
          </ac:spMkLst>
        </pc:spChg>
        <pc:spChg chg="mod">
          <ac:chgData name="Deaglan Bartlett" userId="6d807d1d-5155-4201-a0ae-2db101edd856" providerId="ADAL" clId="{6576EC8A-90ED-E44F-934C-78DBD294E7A5}" dt="2024-07-05T08:22:38.940" v="4307"/>
          <ac:spMkLst>
            <pc:docMk/>
            <pc:sldMk cId="2600875785" sldId="499"/>
            <ac:spMk id="5" creationId="{442AD085-2BCE-F691-B1F9-DFEC405022F3}"/>
          </ac:spMkLst>
        </pc:spChg>
        <pc:spChg chg="mod">
          <ac:chgData name="Deaglan Bartlett" userId="6d807d1d-5155-4201-a0ae-2db101edd856" providerId="ADAL" clId="{6576EC8A-90ED-E44F-934C-78DBD294E7A5}" dt="2024-07-04T16:44:49.717" v="2934" actId="20577"/>
          <ac:spMkLst>
            <pc:docMk/>
            <pc:sldMk cId="2600875785" sldId="499"/>
            <ac:spMk id="8" creationId="{7043D603-B313-44E2-6DFE-7F83D789A944}"/>
          </ac:spMkLst>
        </pc:spChg>
        <pc:spChg chg="add mod">
          <ac:chgData name="Deaglan Bartlett" userId="6d807d1d-5155-4201-a0ae-2db101edd856" providerId="ADAL" clId="{6576EC8A-90ED-E44F-934C-78DBD294E7A5}" dt="2024-07-04T16:53:32.411" v="3468" actId="1076"/>
          <ac:spMkLst>
            <pc:docMk/>
            <pc:sldMk cId="2600875785" sldId="499"/>
            <ac:spMk id="10" creationId="{CB0A53F0-5488-8645-9518-C4657B00C1F7}"/>
          </ac:spMkLst>
        </pc:spChg>
        <pc:spChg chg="add mod">
          <ac:chgData name="Deaglan Bartlett" userId="6d807d1d-5155-4201-a0ae-2db101edd856" providerId="ADAL" clId="{6576EC8A-90ED-E44F-934C-78DBD294E7A5}" dt="2024-07-04T16:53:32.411" v="3468" actId="1076"/>
          <ac:spMkLst>
            <pc:docMk/>
            <pc:sldMk cId="2600875785" sldId="499"/>
            <ac:spMk id="11" creationId="{DD078481-D24B-B51B-B1B8-69DBA5984F29}"/>
          </ac:spMkLst>
        </pc:spChg>
        <pc:spChg chg="add mod">
          <ac:chgData name="Deaglan Bartlett" userId="6d807d1d-5155-4201-a0ae-2db101edd856" providerId="ADAL" clId="{6576EC8A-90ED-E44F-934C-78DBD294E7A5}" dt="2024-07-04T16:53:32.411" v="3468" actId="1076"/>
          <ac:spMkLst>
            <pc:docMk/>
            <pc:sldMk cId="2600875785" sldId="499"/>
            <ac:spMk id="12" creationId="{F6516DF6-48C7-CFA7-0C29-FCA7C0018125}"/>
          </ac:spMkLst>
        </pc:spChg>
        <pc:spChg chg="add mod">
          <ac:chgData name="Deaglan Bartlett" userId="6d807d1d-5155-4201-a0ae-2db101edd856" providerId="ADAL" clId="{6576EC8A-90ED-E44F-934C-78DBD294E7A5}" dt="2024-07-04T16:53:32.411" v="3468" actId="1076"/>
          <ac:spMkLst>
            <pc:docMk/>
            <pc:sldMk cId="2600875785" sldId="499"/>
            <ac:spMk id="13" creationId="{5968F295-12DF-E27E-1EF7-575FC2870CF3}"/>
          </ac:spMkLst>
        </pc:spChg>
        <pc:spChg chg="add mod">
          <ac:chgData name="Deaglan Bartlett" userId="6d807d1d-5155-4201-a0ae-2db101edd856" providerId="ADAL" clId="{6576EC8A-90ED-E44F-934C-78DBD294E7A5}" dt="2024-07-04T16:53:32.411" v="3468" actId="1076"/>
          <ac:spMkLst>
            <pc:docMk/>
            <pc:sldMk cId="2600875785" sldId="499"/>
            <ac:spMk id="14" creationId="{45719CE7-F0E8-1867-E80C-F3A69CEC3DC7}"/>
          </ac:spMkLst>
        </pc:spChg>
        <pc:spChg chg="add mod">
          <ac:chgData name="Deaglan Bartlett" userId="6d807d1d-5155-4201-a0ae-2db101edd856" providerId="ADAL" clId="{6576EC8A-90ED-E44F-934C-78DBD294E7A5}" dt="2024-07-04T16:54:11.107" v="3481" actId="1076"/>
          <ac:spMkLst>
            <pc:docMk/>
            <pc:sldMk cId="2600875785" sldId="499"/>
            <ac:spMk id="15" creationId="{B9D54A4F-06FF-CC60-61EB-30FA0099DCD1}"/>
          </ac:spMkLst>
        </pc:spChg>
        <pc:spChg chg="add mod">
          <ac:chgData name="Deaglan Bartlett" userId="6d807d1d-5155-4201-a0ae-2db101edd856" providerId="ADAL" clId="{6576EC8A-90ED-E44F-934C-78DBD294E7A5}" dt="2024-07-04T16:53:39.635" v="3471" actId="1076"/>
          <ac:spMkLst>
            <pc:docMk/>
            <pc:sldMk cId="2600875785" sldId="499"/>
            <ac:spMk id="16" creationId="{DF93F21D-74E8-DCE1-8F48-F77F88AE1774}"/>
          </ac:spMkLst>
        </pc:spChg>
        <pc:spChg chg="add mod">
          <ac:chgData name="Deaglan Bartlett" userId="6d807d1d-5155-4201-a0ae-2db101edd856" providerId="ADAL" clId="{6576EC8A-90ED-E44F-934C-78DBD294E7A5}" dt="2024-07-04T16:54:19.111" v="3482"/>
          <ac:spMkLst>
            <pc:docMk/>
            <pc:sldMk cId="2600875785" sldId="499"/>
            <ac:spMk id="17" creationId="{9681DE79-BE73-04FA-B0E1-331D0CB1CBC1}"/>
          </ac:spMkLst>
        </pc:spChg>
        <pc:spChg chg="add mod">
          <ac:chgData name="Deaglan Bartlett" userId="6d807d1d-5155-4201-a0ae-2db101edd856" providerId="ADAL" clId="{6576EC8A-90ED-E44F-934C-78DBD294E7A5}" dt="2024-07-04T16:54:27.574" v="3501" actId="1076"/>
          <ac:spMkLst>
            <pc:docMk/>
            <pc:sldMk cId="2600875785" sldId="499"/>
            <ac:spMk id="18" creationId="{C07346E1-34BB-0646-A4DC-8174065CB7D1}"/>
          </ac:spMkLst>
        </pc:spChg>
        <pc:spChg chg="add mod">
          <ac:chgData name="Deaglan Bartlett" userId="6d807d1d-5155-4201-a0ae-2db101edd856" providerId="ADAL" clId="{6576EC8A-90ED-E44F-934C-78DBD294E7A5}" dt="2024-07-04T16:55:14.685" v="3563" actId="1076"/>
          <ac:spMkLst>
            <pc:docMk/>
            <pc:sldMk cId="2600875785" sldId="499"/>
            <ac:spMk id="20" creationId="{6B9512BC-0797-4FAA-209B-0AF828E6003C}"/>
          </ac:spMkLst>
        </pc:spChg>
        <pc:spChg chg="add mod">
          <ac:chgData name="Deaglan Bartlett" userId="6d807d1d-5155-4201-a0ae-2db101edd856" providerId="ADAL" clId="{6576EC8A-90ED-E44F-934C-78DBD294E7A5}" dt="2024-07-04T17:00:08.493" v="3774" actId="6549"/>
          <ac:spMkLst>
            <pc:docMk/>
            <pc:sldMk cId="2600875785" sldId="499"/>
            <ac:spMk id="21" creationId="{EF921C2C-C22B-D2E1-926F-0F00AA321CD1}"/>
          </ac:spMkLst>
        </pc:spChg>
        <pc:picChg chg="add mod">
          <ac:chgData name="Deaglan Bartlett" userId="6d807d1d-5155-4201-a0ae-2db101edd856" providerId="ADAL" clId="{6576EC8A-90ED-E44F-934C-78DBD294E7A5}" dt="2024-07-04T16:53:32.411" v="3468" actId="1076"/>
          <ac:picMkLst>
            <pc:docMk/>
            <pc:sldMk cId="2600875785" sldId="499"/>
            <ac:picMk id="9" creationId="{7D24F031-930C-0DBE-3C67-7BFBC39EE842}"/>
          </ac:picMkLst>
        </pc:picChg>
        <pc:picChg chg="add mod">
          <ac:chgData name="Deaglan Bartlett" userId="6d807d1d-5155-4201-a0ae-2db101edd856" providerId="ADAL" clId="{6576EC8A-90ED-E44F-934C-78DBD294E7A5}" dt="2024-07-04T16:55:19.410" v="3564" actId="1076"/>
          <ac:picMkLst>
            <pc:docMk/>
            <pc:sldMk cId="2600875785" sldId="499"/>
            <ac:picMk id="19" creationId="{807A08C3-64C1-B4CB-ADE5-21C613EE3D20}"/>
          </ac:picMkLst>
        </pc:picChg>
        <pc:picChg chg="add mod">
          <ac:chgData name="Deaglan Bartlett" userId="6d807d1d-5155-4201-a0ae-2db101edd856" providerId="ADAL" clId="{6576EC8A-90ED-E44F-934C-78DBD294E7A5}" dt="2024-07-04T17:00:10.951" v="3775" actId="1076"/>
          <ac:picMkLst>
            <pc:docMk/>
            <pc:sldMk cId="2600875785" sldId="499"/>
            <ac:picMk id="22" creationId="{145BDC4F-6EAB-6B3E-987C-E71B3BAED63B}"/>
          </ac:picMkLst>
        </pc:picChg>
        <pc:cxnChg chg="add mod">
          <ac:chgData name="Deaglan Bartlett" userId="6d807d1d-5155-4201-a0ae-2db101edd856" providerId="ADAL" clId="{6576EC8A-90ED-E44F-934C-78DBD294E7A5}" dt="2024-07-05T16:25:13.842" v="11895" actId="1582"/>
          <ac:cxnSpMkLst>
            <pc:docMk/>
            <pc:sldMk cId="2600875785" sldId="499"/>
            <ac:cxnSpMk id="24" creationId="{FB22450D-61D4-C82E-1DC3-03A1A8E75CD9}"/>
          </ac:cxnSpMkLst>
        </pc:cxnChg>
        <pc:cxnChg chg="add del mod">
          <ac:chgData name="Deaglan Bartlett" userId="6d807d1d-5155-4201-a0ae-2db101edd856" providerId="ADAL" clId="{6576EC8A-90ED-E44F-934C-78DBD294E7A5}" dt="2024-07-05T16:25:38.771" v="11906" actId="478"/>
          <ac:cxnSpMkLst>
            <pc:docMk/>
            <pc:sldMk cId="2600875785" sldId="499"/>
            <ac:cxnSpMk id="25" creationId="{6E7A2CBC-F457-5021-2E8B-0675052306A8}"/>
          </ac:cxnSpMkLst>
        </pc:cxnChg>
        <pc:cxnChg chg="add mod">
          <ac:chgData name="Deaglan Bartlett" userId="6d807d1d-5155-4201-a0ae-2db101edd856" providerId="ADAL" clId="{6576EC8A-90ED-E44F-934C-78DBD294E7A5}" dt="2024-07-05T16:25:26.864" v="11899" actId="1076"/>
          <ac:cxnSpMkLst>
            <pc:docMk/>
            <pc:sldMk cId="2600875785" sldId="499"/>
            <ac:cxnSpMk id="26" creationId="{64C74A02-3BE2-746C-D02E-AA285A7BCD33}"/>
          </ac:cxnSpMkLst>
        </pc:cxnChg>
        <pc:cxnChg chg="add mod">
          <ac:chgData name="Deaglan Bartlett" userId="6d807d1d-5155-4201-a0ae-2db101edd856" providerId="ADAL" clId="{6576EC8A-90ED-E44F-934C-78DBD294E7A5}" dt="2024-07-05T16:25:32.087" v="11902" actId="14100"/>
          <ac:cxnSpMkLst>
            <pc:docMk/>
            <pc:sldMk cId="2600875785" sldId="499"/>
            <ac:cxnSpMk id="28" creationId="{058DCD12-3CE9-1D73-C59D-2174926D432F}"/>
          </ac:cxnSpMkLst>
        </pc:cxnChg>
        <pc:cxnChg chg="add mod">
          <ac:chgData name="Deaglan Bartlett" userId="6d807d1d-5155-4201-a0ae-2db101edd856" providerId="ADAL" clId="{6576EC8A-90ED-E44F-934C-78DBD294E7A5}" dt="2024-07-05T16:25:37.357" v="11905" actId="14100"/>
          <ac:cxnSpMkLst>
            <pc:docMk/>
            <pc:sldMk cId="2600875785" sldId="499"/>
            <ac:cxnSpMk id="30" creationId="{72F4F228-EB32-C525-4AA5-D345AA3E9EC9}"/>
          </ac:cxnSpMkLst>
        </pc:cxnChg>
      </pc:sldChg>
      <pc:sldChg chg="addSp delSp modSp add mod">
        <pc:chgData name="Deaglan Bartlett" userId="6d807d1d-5155-4201-a0ae-2db101edd856" providerId="ADAL" clId="{6576EC8A-90ED-E44F-934C-78DBD294E7A5}" dt="2024-07-05T13:02:24.990" v="8053" actId="20577"/>
        <pc:sldMkLst>
          <pc:docMk/>
          <pc:sldMk cId="23479728" sldId="500"/>
        </pc:sldMkLst>
        <pc:spChg chg="del">
          <ac:chgData name="Deaglan Bartlett" userId="6d807d1d-5155-4201-a0ae-2db101edd856" providerId="ADAL" clId="{6576EC8A-90ED-E44F-934C-78DBD294E7A5}" dt="2024-07-04T17:00:02.076" v="3770" actId="478"/>
          <ac:spMkLst>
            <pc:docMk/>
            <pc:sldMk cId="23479728" sldId="500"/>
            <ac:spMk id="2" creationId="{5EBDD025-49DD-E170-78B3-349FBA287B2F}"/>
          </ac:spMkLst>
        </pc:spChg>
        <pc:spChg chg="mod">
          <ac:chgData name="Deaglan Bartlett" userId="6d807d1d-5155-4201-a0ae-2db101edd856" providerId="ADAL" clId="{6576EC8A-90ED-E44F-934C-78DBD294E7A5}" dt="2024-07-05T13:02:24.990" v="8053" actId="20577"/>
          <ac:spMkLst>
            <pc:docMk/>
            <pc:sldMk cId="23479728" sldId="500"/>
            <ac:spMk id="4" creationId="{A62D6600-93BF-F0E9-95D6-D93EF026E5FE}"/>
          </ac:spMkLst>
        </pc:spChg>
        <pc:spChg chg="mod">
          <ac:chgData name="Deaglan Bartlett" userId="6d807d1d-5155-4201-a0ae-2db101edd856" providerId="ADAL" clId="{6576EC8A-90ED-E44F-934C-78DBD294E7A5}" dt="2024-07-05T08:22:41.420" v="4308"/>
          <ac:spMkLst>
            <pc:docMk/>
            <pc:sldMk cId="23479728" sldId="500"/>
            <ac:spMk id="5" creationId="{442AD085-2BCE-F691-B1F9-DFEC405022F3}"/>
          </ac:spMkLst>
        </pc:spChg>
        <pc:spChg chg="mod">
          <ac:chgData name="Deaglan Bartlett" userId="6d807d1d-5155-4201-a0ae-2db101edd856" providerId="ADAL" clId="{6576EC8A-90ED-E44F-934C-78DBD294E7A5}" dt="2024-07-04T16:44:56.112" v="2936" actId="20577"/>
          <ac:spMkLst>
            <pc:docMk/>
            <pc:sldMk cId="23479728" sldId="500"/>
            <ac:spMk id="8" creationId="{7043D603-B313-44E2-6DFE-7F83D789A944}"/>
          </ac:spMkLst>
        </pc:spChg>
        <pc:spChg chg="add mod">
          <ac:chgData name="Deaglan Bartlett" userId="6d807d1d-5155-4201-a0ae-2db101edd856" providerId="ADAL" clId="{6576EC8A-90ED-E44F-934C-78DBD294E7A5}" dt="2024-07-04T17:01:10.925" v="3883" actId="20577"/>
          <ac:spMkLst>
            <pc:docMk/>
            <pc:sldMk cId="23479728" sldId="500"/>
            <ac:spMk id="10" creationId="{CDC455D6-0E73-28F5-FDE4-C8EF7440A8CF}"/>
          </ac:spMkLst>
        </pc:spChg>
        <pc:spChg chg="add mod">
          <ac:chgData name="Deaglan Bartlett" userId="6d807d1d-5155-4201-a0ae-2db101edd856" providerId="ADAL" clId="{6576EC8A-90ED-E44F-934C-78DBD294E7A5}" dt="2024-07-04T17:02:00.950" v="4040" actId="1076"/>
          <ac:spMkLst>
            <pc:docMk/>
            <pc:sldMk cId="23479728" sldId="500"/>
            <ac:spMk id="11" creationId="{F7E3B8AC-E435-FD05-45D0-DEF3D78891A1}"/>
          </ac:spMkLst>
        </pc:spChg>
        <pc:picChg chg="add mod">
          <ac:chgData name="Deaglan Bartlett" userId="6d807d1d-5155-4201-a0ae-2db101edd856" providerId="ADAL" clId="{6576EC8A-90ED-E44F-934C-78DBD294E7A5}" dt="2024-07-05T08:24:11.243" v="4316" actId="1076"/>
          <ac:picMkLst>
            <pc:docMk/>
            <pc:sldMk cId="23479728" sldId="500"/>
            <ac:picMk id="9" creationId="{ED57B428-8177-5387-84E7-7D57B6F01997}"/>
          </ac:picMkLst>
        </pc:picChg>
      </pc:sldChg>
      <pc:sldChg chg="addSp delSp modSp add mod">
        <pc:chgData name="Deaglan Bartlett" userId="6d807d1d-5155-4201-a0ae-2db101edd856" providerId="ADAL" clId="{6576EC8A-90ED-E44F-934C-78DBD294E7A5}" dt="2024-07-05T13:02:30.794" v="8057" actId="20577"/>
        <pc:sldMkLst>
          <pc:docMk/>
          <pc:sldMk cId="1597878378" sldId="501"/>
        </pc:sldMkLst>
        <pc:spChg chg="del">
          <ac:chgData name="Deaglan Bartlett" userId="6d807d1d-5155-4201-a0ae-2db101edd856" providerId="ADAL" clId="{6576EC8A-90ED-E44F-934C-78DBD294E7A5}" dt="2024-07-05T10:51:53.041" v="6443" actId="478"/>
          <ac:spMkLst>
            <pc:docMk/>
            <pc:sldMk cId="1597878378" sldId="501"/>
            <ac:spMk id="2" creationId="{5EBDD025-49DD-E170-78B3-349FBA287B2F}"/>
          </ac:spMkLst>
        </pc:spChg>
        <pc:spChg chg="mod">
          <ac:chgData name="Deaglan Bartlett" userId="6d807d1d-5155-4201-a0ae-2db101edd856" providerId="ADAL" clId="{6576EC8A-90ED-E44F-934C-78DBD294E7A5}" dt="2024-07-05T13:02:30.794" v="8057" actId="20577"/>
          <ac:spMkLst>
            <pc:docMk/>
            <pc:sldMk cId="1597878378" sldId="501"/>
            <ac:spMk id="4" creationId="{A62D6600-93BF-F0E9-95D6-D93EF026E5FE}"/>
          </ac:spMkLst>
        </pc:spChg>
        <pc:spChg chg="mod">
          <ac:chgData name="Deaglan Bartlett" userId="6d807d1d-5155-4201-a0ae-2db101edd856" providerId="ADAL" clId="{6576EC8A-90ED-E44F-934C-78DBD294E7A5}" dt="2024-07-05T08:22:46.206" v="4310"/>
          <ac:spMkLst>
            <pc:docMk/>
            <pc:sldMk cId="1597878378" sldId="501"/>
            <ac:spMk id="5" creationId="{442AD085-2BCE-F691-B1F9-DFEC405022F3}"/>
          </ac:spMkLst>
        </pc:spChg>
        <pc:spChg chg="mod">
          <ac:chgData name="Deaglan Bartlett" userId="6d807d1d-5155-4201-a0ae-2db101edd856" providerId="ADAL" clId="{6576EC8A-90ED-E44F-934C-78DBD294E7A5}" dt="2024-07-05T10:52:22.303" v="6513" actId="20577"/>
          <ac:spMkLst>
            <pc:docMk/>
            <pc:sldMk cId="1597878378" sldId="501"/>
            <ac:spMk id="7" creationId="{3244A648-247A-4DF2-B335-1BD9A07CC863}"/>
          </ac:spMkLst>
        </pc:spChg>
        <pc:spChg chg="mod">
          <ac:chgData name="Deaglan Bartlett" userId="6d807d1d-5155-4201-a0ae-2db101edd856" providerId="ADAL" clId="{6576EC8A-90ED-E44F-934C-78DBD294E7A5}" dt="2024-07-04T16:43:45.538" v="2834" actId="20577"/>
          <ac:spMkLst>
            <pc:docMk/>
            <pc:sldMk cId="1597878378" sldId="501"/>
            <ac:spMk id="8" creationId="{7043D603-B313-44E2-6DFE-7F83D789A944}"/>
          </ac:spMkLst>
        </pc:spChg>
        <pc:picChg chg="add mod">
          <ac:chgData name="Deaglan Bartlett" userId="6d807d1d-5155-4201-a0ae-2db101edd856" providerId="ADAL" clId="{6576EC8A-90ED-E44F-934C-78DBD294E7A5}" dt="2024-07-05T10:52:39.365" v="6519" actId="1076"/>
          <ac:picMkLst>
            <pc:docMk/>
            <pc:sldMk cId="1597878378" sldId="501"/>
            <ac:picMk id="10" creationId="{B8ED4CA2-77A8-548E-4AC5-275E828AF57E}"/>
          </ac:picMkLst>
        </pc:picChg>
      </pc:sldChg>
      <pc:sldChg chg="addSp delSp modSp new mod modAnim">
        <pc:chgData name="Deaglan Bartlett" userId="6d807d1d-5155-4201-a0ae-2db101edd856" providerId="ADAL" clId="{6576EC8A-90ED-E44F-934C-78DBD294E7A5}" dt="2024-07-05T16:26:59.029" v="11913"/>
        <pc:sldMkLst>
          <pc:docMk/>
          <pc:sldMk cId="1604763867" sldId="502"/>
        </pc:sldMkLst>
        <pc:spChg chg="del mod">
          <ac:chgData name="Deaglan Bartlett" userId="6d807d1d-5155-4201-a0ae-2db101edd856" providerId="ADAL" clId="{6576EC8A-90ED-E44F-934C-78DBD294E7A5}" dt="2024-07-05T10:36:46.897" v="6042" actId="478"/>
          <ac:spMkLst>
            <pc:docMk/>
            <pc:sldMk cId="1604763867" sldId="502"/>
            <ac:spMk id="2" creationId="{C3D3A4C6-4AE5-2037-4067-8DED5FD8435C}"/>
          </ac:spMkLst>
        </pc:spChg>
        <pc:spChg chg="mod">
          <ac:chgData name="Deaglan Bartlett" userId="6d807d1d-5155-4201-a0ae-2db101edd856" providerId="ADAL" clId="{6576EC8A-90ED-E44F-934C-78DBD294E7A5}" dt="2024-07-04T16:42:41.067" v="2775" actId="20577"/>
          <ac:spMkLst>
            <pc:docMk/>
            <pc:sldMk cId="1604763867" sldId="502"/>
            <ac:spMk id="3" creationId="{E2EF352B-5758-55C9-5877-12203BC9C464}"/>
          </ac:spMkLst>
        </pc:spChg>
        <pc:spChg chg="mod">
          <ac:chgData name="Deaglan Bartlett" userId="6d807d1d-5155-4201-a0ae-2db101edd856" providerId="ADAL" clId="{6576EC8A-90ED-E44F-934C-78DBD294E7A5}" dt="2024-07-05T13:02:34.660" v="8059" actId="20577"/>
          <ac:spMkLst>
            <pc:docMk/>
            <pc:sldMk cId="1604763867" sldId="502"/>
            <ac:spMk id="4" creationId="{E6B01956-2C70-6B55-136D-462A38E690CC}"/>
          </ac:spMkLst>
        </pc:spChg>
        <pc:spChg chg="mod">
          <ac:chgData name="Deaglan Bartlett" userId="6d807d1d-5155-4201-a0ae-2db101edd856" providerId="ADAL" clId="{6576EC8A-90ED-E44F-934C-78DBD294E7A5}" dt="2024-07-05T08:22:49.125" v="4311"/>
          <ac:spMkLst>
            <pc:docMk/>
            <pc:sldMk cId="1604763867" sldId="502"/>
            <ac:spMk id="5" creationId="{9A1E63B5-BA8E-7A83-6159-0147103C7B4E}"/>
          </ac:spMkLst>
        </pc:spChg>
        <pc:spChg chg="mod">
          <ac:chgData name="Deaglan Bartlett" userId="6d807d1d-5155-4201-a0ae-2db101edd856" providerId="ADAL" clId="{6576EC8A-90ED-E44F-934C-78DBD294E7A5}" dt="2024-07-04T16:42:44.632" v="2793" actId="20577"/>
          <ac:spMkLst>
            <pc:docMk/>
            <pc:sldMk cId="1604763867" sldId="502"/>
            <ac:spMk id="7" creationId="{B90E9E49-D595-4D63-1119-9248208CDFAF}"/>
          </ac:spMkLst>
        </pc:spChg>
        <pc:spChg chg="mod">
          <ac:chgData name="Deaglan Bartlett" userId="6d807d1d-5155-4201-a0ae-2db101edd856" providerId="ADAL" clId="{6576EC8A-90ED-E44F-934C-78DBD294E7A5}" dt="2024-07-05T10:37:22.371" v="6053"/>
          <ac:spMkLst>
            <pc:docMk/>
            <pc:sldMk cId="1604763867" sldId="502"/>
            <ac:spMk id="8" creationId="{3B942D7D-A32B-4E2A-3F6F-2398D39028B2}"/>
          </ac:spMkLst>
        </pc:spChg>
        <pc:spChg chg="add mod">
          <ac:chgData name="Deaglan Bartlett" userId="6d807d1d-5155-4201-a0ae-2db101edd856" providerId="ADAL" clId="{6576EC8A-90ED-E44F-934C-78DBD294E7A5}" dt="2024-07-05T10:22:46.281" v="6037" actId="1076"/>
          <ac:spMkLst>
            <pc:docMk/>
            <pc:sldMk cId="1604763867" sldId="502"/>
            <ac:spMk id="9" creationId="{2D7568A8-5DAE-8A66-00EB-7683CB90FC1C}"/>
          </ac:spMkLst>
        </pc:spChg>
        <pc:spChg chg="add mod">
          <ac:chgData name="Deaglan Bartlett" userId="6d807d1d-5155-4201-a0ae-2db101edd856" providerId="ADAL" clId="{6576EC8A-90ED-E44F-934C-78DBD294E7A5}" dt="2024-07-05T10:22:48.912" v="6038" actId="1076"/>
          <ac:spMkLst>
            <pc:docMk/>
            <pc:sldMk cId="1604763867" sldId="502"/>
            <ac:spMk id="12" creationId="{D7B8C111-A182-ACF6-DE16-51FE93A0FB3B}"/>
          </ac:spMkLst>
        </pc:spChg>
        <pc:spChg chg="add mod">
          <ac:chgData name="Deaglan Bartlett" userId="6d807d1d-5155-4201-a0ae-2db101edd856" providerId="ADAL" clId="{6576EC8A-90ED-E44F-934C-78DBD294E7A5}" dt="2024-07-05T10:22:52.844" v="6039" actId="1076"/>
          <ac:spMkLst>
            <pc:docMk/>
            <pc:sldMk cId="1604763867" sldId="502"/>
            <ac:spMk id="13" creationId="{FD5700CE-E941-BF59-D67C-5A70A9213515}"/>
          </ac:spMkLst>
        </pc:spChg>
        <pc:spChg chg="add del mod">
          <ac:chgData name="Deaglan Bartlett" userId="6d807d1d-5155-4201-a0ae-2db101edd856" providerId="ADAL" clId="{6576EC8A-90ED-E44F-934C-78DBD294E7A5}" dt="2024-07-05T10:36:49.553" v="6043" actId="478"/>
          <ac:spMkLst>
            <pc:docMk/>
            <pc:sldMk cId="1604763867" sldId="502"/>
            <ac:spMk id="15" creationId="{6A85B7E6-ED2E-4414-08F1-71E34F69073E}"/>
          </ac:spMkLst>
        </pc:spChg>
        <pc:spChg chg="add mod">
          <ac:chgData name="Deaglan Bartlett" userId="6d807d1d-5155-4201-a0ae-2db101edd856" providerId="ADAL" clId="{6576EC8A-90ED-E44F-934C-78DBD294E7A5}" dt="2024-07-05T10:39:46.902" v="6127" actId="208"/>
          <ac:spMkLst>
            <pc:docMk/>
            <pc:sldMk cId="1604763867" sldId="502"/>
            <ac:spMk id="18" creationId="{7DD6933D-B9D4-7F04-ECDE-F606A754F5A3}"/>
          </ac:spMkLst>
        </pc:spChg>
        <pc:spChg chg="add mod">
          <ac:chgData name="Deaglan Bartlett" userId="6d807d1d-5155-4201-a0ae-2db101edd856" providerId="ADAL" clId="{6576EC8A-90ED-E44F-934C-78DBD294E7A5}" dt="2024-07-05T10:39:43.148" v="6126" actId="1076"/>
          <ac:spMkLst>
            <pc:docMk/>
            <pc:sldMk cId="1604763867" sldId="502"/>
            <ac:spMk id="19" creationId="{C653B13C-917A-1FBB-255D-329670E70651}"/>
          </ac:spMkLst>
        </pc:spChg>
        <pc:picChg chg="add mod">
          <ac:chgData name="Deaglan Bartlett" userId="6d807d1d-5155-4201-a0ae-2db101edd856" providerId="ADAL" clId="{6576EC8A-90ED-E44F-934C-78DBD294E7A5}" dt="2024-07-05T10:22:46.281" v="6037" actId="1076"/>
          <ac:picMkLst>
            <pc:docMk/>
            <pc:sldMk cId="1604763867" sldId="502"/>
            <ac:picMk id="10" creationId="{1689CC0C-D71B-40BA-3FB1-0E73611EAB81}"/>
          </ac:picMkLst>
        </pc:picChg>
        <pc:picChg chg="add mod">
          <ac:chgData name="Deaglan Bartlett" userId="6d807d1d-5155-4201-a0ae-2db101edd856" providerId="ADAL" clId="{6576EC8A-90ED-E44F-934C-78DBD294E7A5}" dt="2024-07-05T10:22:46.281" v="6037" actId="1076"/>
          <ac:picMkLst>
            <pc:docMk/>
            <pc:sldMk cId="1604763867" sldId="502"/>
            <ac:picMk id="11" creationId="{51F554C2-336F-3842-7442-B636DF8189FF}"/>
          </ac:picMkLst>
        </pc:picChg>
        <pc:picChg chg="add mod">
          <ac:chgData name="Deaglan Bartlett" userId="6d807d1d-5155-4201-a0ae-2db101edd856" providerId="ADAL" clId="{6576EC8A-90ED-E44F-934C-78DBD294E7A5}" dt="2024-07-05T10:48:49.984" v="6441" actId="1076"/>
          <ac:picMkLst>
            <pc:docMk/>
            <pc:sldMk cId="1604763867" sldId="502"/>
            <ac:picMk id="17" creationId="{038BC53C-F262-134B-546C-00C630D1B26F}"/>
          </ac:picMkLst>
        </pc:picChg>
        <pc:picChg chg="add mod">
          <ac:chgData name="Deaglan Bartlett" userId="6d807d1d-5155-4201-a0ae-2db101edd856" providerId="ADAL" clId="{6576EC8A-90ED-E44F-934C-78DBD294E7A5}" dt="2024-07-05T10:48:52.034" v="6442" actId="1076"/>
          <ac:picMkLst>
            <pc:docMk/>
            <pc:sldMk cId="1604763867" sldId="502"/>
            <ac:picMk id="24" creationId="{09255E64-C49B-D98C-F194-1C6CA9745854}"/>
          </ac:picMkLst>
        </pc:picChg>
        <pc:cxnChg chg="add mod">
          <ac:chgData name="Deaglan Bartlett" userId="6d807d1d-5155-4201-a0ae-2db101edd856" providerId="ADAL" clId="{6576EC8A-90ED-E44F-934C-78DBD294E7A5}" dt="2024-07-05T10:38:45.683" v="6115" actId="1582"/>
          <ac:cxnSpMkLst>
            <pc:docMk/>
            <pc:sldMk cId="1604763867" sldId="502"/>
            <ac:cxnSpMk id="21" creationId="{7D910F09-14C6-98CC-A6BD-DFEEB50D2E48}"/>
          </ac:cxnSpMkLst>
        </pc:cxnChg>
        <pc:cxnChg chg="add mod">
          <ac:chgData name="Deaglan Bartlett" userId="6d807d1d-5155-4201-a0ae-2db101edd856" providerId="ADAL" clId="{6576EC8A-90ED-E44F-934C-78DBD294E7A5}" dt="2024-07-05T10:39:43.148" v="6126" actId="1076"/>
          <ac:cxnSpMkLst>
            <pc:docMk/>
            <pc:sldMk cId="1604763867" sldId="502"/>
            <ac:cxnSpMk id="22" creationId="{FB249799-2103-8AC7-0FE5-5E1EB47801D8}"/>
          </ac:cxnSpMkLst>
        </pc:cxnChg>
      </pc:sldChg>
      <pc:sldChg chg="addSp delSp modSp add mod">
        <pc:chgData name="Deaglan Bartlett" userId="6d807d1d-5155-4201-a0ae-2db101edd856" providerId="ADAL" clId="{6576EC8A-90ED-E44F-934C-78DBD294E7A5}" dt="2024-07-05T13:02:28.163" v="8055" actId="20577"/>
        <pc:sldMkLst>
          <pc:docMk/>
          <pc:sldMk cId="772530486" sldId="503"/>
        </pc:sldMkLst>
        <pc:spChg chg="add del mod">
          <ac:chgData name="Deaglan Bartlett" userId="6d807d1d-5155-4201-a0ae-2db101edd856" providerId="ADAL" clId="{6576EC8A-90ED-E44F-934C-78DBD294E7A5}" dt="2024-07-05T10:04:52.304" v="5562" actId="478"/>
          <ac:spMkLst>
            <pc:docMk/>
            <pc:sldMk cId="772530486" sldId="503"/>
            <ac:spMk id="2" creationId="{E5ABA882-4FF8-DA93-C441-1037DACB7EB7}"/>
          </ac:spMkLst>
        </pc:spChg>
        <pc:spChg chg="mod">
          <ac:chgData name="Deaglan Bartlett" userId="6d807d1d-5155-4201-a0ae-2db101edd856" providerId="ADAL" clId="{6576EC8A-90ED-E44F-934C-78DBD294E7A5}" dt="2024-07-05T13:02:28.163" v="8055" actId="20577"/>
          <ac:spMkLst>
            <pc:docMk/>
            <pc:sldMk cId="772530486" sldId="503"/>
            <ac:spMk id="4" creationId="{A62D6600-93BF-F0E9-95D6-D93EF026E5FE}"/>
          </ac:spMkLst>
        </pc:spChg>
        <pc:spChg chg="mod">
          <ac:chgData name="Deaglan Bartlett" userId="6d807d1d-5155-4201-a0ae-2db101edd856" providerId="ADAL" clId="{6576EC8A-90ED-E44F-934C-78DBD294E7A5}" dt="2024-07-05T08:22:43.665" v="4309"/>
          <ac:spMkLst>
            <pc:docMk/>
            <pc:sldMk cId="772530486" sldId="503"/>
            <ac:spMk id="5" creationId="{442AD085-2BCE-F691-B1F9-DFEC405022F3}"/>
          </ac:spMkLst>
        </pc:spChg>
        <pc:spChg chg="mod">
          <ac:chgData name="Deaglan Bartlett" userId="6d807d1d-5155-4201-a0ae-2db101edd856" providerId="ADAL" clId="{6576EC8A-90ED-E44F-934C-78DBD294E7A5}" dt="2024-07-05T10:05:26.917" v="5615" actId="20577"/>
          <ac:spMkLst>
            <pc:docMk/>
            <pc:sldMk cId="772530486" sldId="503"/>
            <ac:spMk id="7" creationId="{3244A648-247A-4DF2-B335-1BD9A07CC863}"/>
          </ac:spMkLst>
        </pc:spChg>
        <pc:spChg chg="mod">
          <ac:chgData name="Deaglan Bartlett" userId="6d807d1d-5155-4201-a0ae-2db101edd856" providerId="ADAL" clId="{6576EC8A-90ED-E44F-934C-78DBD294E7A5}" dt="2024-07-05T10:09:19.459" v="5662" actId="20577"/>
          <ac:spMkLst>
            <pc:docMk/>
            <pc:sldMk cId="772530486" sldId="503"/>
            <ac:spMk id="8" creationId="{7043D603-B313-44E2-6DFE-7F83D789A944}"/>
          </ac:spMkLst>
        </pc:spChg>
        <pc:spChg chg="del">
          <ac:chgData name="Deaglan Bartlett" userId="6d807d1d-5155-4201-a0ae-2db101edd856" providerId="ADAL" clId="{6576EC8A-90ED-E44F-934C-78DBD294E7A5}" dt="2024-07-04T17:02:17.957" v="4044" actId="478"/>
          <ac:spMkLst>
            <pc:docMk/>
            <pc:sldMk cId="772530486" sldId="503"/>
            <ac:spMk id="10" creationId="{CDC455D6-0E73-28F5-FDE4-C8EF7440A8CF}"/>
          </ac:spMkLst>
        </pc:spChg>
        <pc:spChg chg="del">
          <ac:chgData name="Deaglan Bartlett" userId="6d807d1d-5155-4201-a0ae-2db101edd856" providerId="ADAL" clId="{6576EC8A-90ED-E44F-934C-78DBD294E7A5}" dt="2024-07-04T17:02:13.824" v="4042" actId="478"/>
          <ac:spMkLst>
            <pc:docMk/>
            <pc:sldMk cId="772530486" sldId="503"/>
            <ac:spMk id="11" creationId="{F7E3B8AC-E435-FD05-45D0-DEF3D78891A1}"/>
          </ac:spMkLst>
        </pc:spChg>
        <pc:spChg chg="add mod">
          <ac:chgData name="Deaglan Bartlett" userId="6d807d1d-5155-4201-a0ae-2db101edd856" providerId="ADAL" clId="{6576EC8A-90ED-E44F-934C-78DBD294E7A5}" dt="2024-07-05T10:08:50.038" v="5642" actId="1076"/>
          <ac:spMkLst>
            <pc:docMk/>
            <pc:sldMk cId="772530486" sldId="503"/>
            <ac:spMk id="14" creationId="{D906076F-8489-198E-7428-22CEAC5FD485}"/>
          </ac:spMkLst>
        </pc:spChg>
        <pc:spChg chg="add mod">
          <ac:chgData name="Deaglan Bartlett" userId="6d807d1d-5155-4201-a0ae-2db101edd856" providerId="ADAL" clId="{6576EC8A-90ED-E44F-934C-78DBD294E7A5}" dt="2024-07-05T10:08:52.529" v="5643" actId="1076"/>
          <ac:spMkLst>
            <pc:docMk/>
            <pc:sldMk cId="772530486" sldId="503"/>
            <ac:spMk id="15" creationId="{9A2C543D-CD5D-BDC3-701D-A58D89F90AE0}"/>
          </ac:spMkLst>
        </pc:spChg>
        <pc:spChg chg="add mod">
          <ac:chgData name="Deaglan Bartlett" userId="6d807d1d-5155-4201-a0ae-2db101edd856" providerId="ADAL" clId="{6576EC8A-90ED-E44F-934C-78DBD294E7A5}" dt="2024-07-05T10:08:55.157" v="5644" actId="1076"/>
          <ac:spMkLst>
            <pc:docMk/>
            <pc:sldMk cId="772530486" sldId="503"/>
            <ac:spMk id="16" creationId="{2B6150C5-F827-FD2D-D5C1-7752FAF36CE2}"/>
          </ac:spMkLst>
        </pc:spChg>
        <pc:spChg chg="add mod">
          <ac:chgData name="Deaglan Bartlett" userId="6d807d1d-5155-4201-a0ae-2db101edd856" providerId="ADAL" clId="{6576EC8A-90ED-E44F-934C-78DBD294E7A5}" dt="2024-07-05T10:08:57.821" v="5645" actId="1076"/>
          <ac:spMkLst>
            <pc:docMk/>
            <pc:sldMk cId="772530486" sldId="503"/>
            <ac:spMk id="17" creationId="{3F8C35AA-E06C-4B54-4773-7B3F621025E6}"/>
          </ac:spMkLst>
        </pc:spChg>
        <pc:picChg chg="del">
          <ac:chgData name="Deaglan Bartlett" userId="6d807d1d-5155-4201-a0ae-2db101edd856" providerId="ADAL" clId="{6576EC8A-90ED-E44F-934C-78DBD294E7A5}" dt="2024-07-04T17:02:15.923" v="4043" actId="478"/>
          <ac:picMkLst>
            <pc:docMk/>
            <pc:sldMk cId="772530486" sldId="503"/>
            <ac:picMk id="9" creationId="{ED57B428-8177-5387-84E7-7D57B6F01997}"/>
          </ac:picMkLst>
        </pc:picChg>
        <pc:picChg chg="add mod">
          <ac:chgData name="Deaglan Bartlett" userId="6d807d1d-5155-4201-a0ae-2db101edd856" providerId="ADAL" clId="{6576EC8A-90ED-E44F-934C-78DBD294E7A5}" dt="2024-07-05T10:08:45.574" v="5641" actId="1076"/>
          <ac:picMkLst>
            <pc:docMk/>
            <pc:sldMk cId="772530486" sldId="503"/>
            <ac:picMk id="13" creationId="{7EEBA999-72EA-49F2-BBB2-79CB9276BA83}"/>
          </ac:picMkLst>
        </pc:picChg>
        <pc:picChg chg="add del mod">
          <ac:chgData name="Deaglan Bartlett" userId="6d807d1d-5155-4201-a0ae-2db101edd856" providerId="ADAL" clId="{6576EC8A-90ED-E44F-934C-78DBD294E7A5}" dt="2024-07-05T10:08:36.960" v="5638" actId="478"/>
          <ac:picMkLst>
            <pc:docMk/>
            <pc:sldMk cId="772530486" sldId="503"/>
            <ac:picMk id="19" creationId="{5B1A684C-324C-3233-3EF6-355BDEDA5EB2}"/>
          </ac:picMkLst>
        </pc:picChg>
        <pc:picChg chg="add mod">
          <ac:chgData name="Deaglan Bartlett" userId="6d807d1d-5155-4201-a0ae-2db101edd856" providerId="ADAL" clId="{6576EC8A-90ED-E44F-934C-78DBD294E7A5}" dt="2024-07-05T10:09:24.442" v="5663" actId="1076"/>
          <ac:picMkLst>
            <pc:docMk/>
            <pc:sldMk cId="772530486" sldId="503"/>
            <ac:picMk id="20" creationId="{588AEA34-3C51-4A65-C8D5-0D860F5C8494}"/>
          </ac:picMkLst>
        </pc:picChg>
      </pc:sldChg>
      <pc:sldChg chg="addSp delSp modSp new mod modAnim">
        <pc:chgData name="Deaglan Bartlett" userId="6d807d1d-5155-4201-a0ae-2db101edd856" providerId="ADAL" clId="{6576EC8A-90ED-E44F-934C-78DBD294E7A5}" dt="2024-07-05T16:28:18.004" v="11918"/>
        <pc:sldMkLst>
          <pc:docMk/>
          <pc:sldMk cId="1558614165" sldId="504"/>
        </pc:sldMkLst>
        <pc:spChg chg="del mod">
          <ac:chgData name="Deaglan Bartlett" userId="6d807d1d-5155-4201-a0ae-2db101edd856" providerId="ADAL" clId="{6576EC8A-90ED-E44F-934C-78DBD294E7A5}" dt="2024-07-05T09:02:57.755" v="4705" actId="478"/>
          <ac:spMkLst>
            <pc:docMk/>
            <pc:sldMk cId="1558614165" sldId="504"/>
            <ac:spMk id="2" creationId="{AB46147A-8E49-CA87-BE79-E06AD262E9DF}"/>
          </ac:spMkLst>
        </pc:spChg>
        <pc:spChg chg="mod">
          <ac:chgData name="Deaglan Bartlett" userId="6d807d1d-5155-4201-a0ae-2db101edd856" providerId="ADAL" clId="{6576EC8A-90ED-E44F-934C-78DBD294E7A5}" dt="2024-07-05T09:02:16.306" v="4636" actId="20577"/>
          <ac:spMkLst>
            <pc:docMk/>
            <pc:sldMk cId="1558614165" sldId="504"/>
            <ac:spMk id="3" creationId="{807D431F-B1DD-F083-CA51-627A3D80DFF5}"/>
          </ac:spMkLst>
        </pc:spChg>
        <pc:spChg chg="mod">
          <ac:chgData name="Deaglan Bartlett" userId="6d807d1d-5155-4201-a0ae-2db101edd856" providerId="ADAL" clId="{6576EC8A-90ED-E44F-934C-78DBD294E7A5}" dt="2024-07-05T13:02:43.958" v="8065" actId="20577"/>
          <ac:spMkLst>
            <pc:docMk/>
            <pc:sldMk cId="1558614165" sldId="504"/>
            <ac:spMk id="4" creationId="{A21957E0-44F0-92CE-D01D-D09BC453AF0E}"/>
          </ac:spMkLst>
        </pc:spChg>
        <pc:spChg chg="mod">
          <ac:chgData name="Deaglan Bartlett" userId="6d807d1d-5155-4201-a0ae-2db101edd856" providerId="ADAL" clId="{6576EC8A-90ED-E44F-934C-78DBD294E7A5}" dt="2024-07-05T09:02:55.836" v="4704" actId="20577"/>
          <ac:spMkLst>
            <pc:docMk/>
            <pc:sldMk cId="1558614165" sldId="504"/>
            <ac:spMk id="7" creationId="{DAAF2595-9015-FE7E-4C51-BF203AB22178}"/>
          </ac:spMkLst>
        </pc:spChg>
        <pc:spChg chg="mod">
          <ac:chgData name="Deaglan Bartlett" userId="6d807d1d-5155-4201-a0ae-2db101edd856" providerId="ADAL" clId="{6576EC8A-90ED-E44F-934C-78DBD294E7A5}" dt="2024-07-05T09:04:39.762" v="4735"/>
          <ac:spMkLst>
            <pc:docMk/>
            <pc:sldMk cId="1558614165" sldId="504"/>
            <ac:spMk id="8" creationId="{BFC61D90-9435-0801-6169-196DED476EEC}"/>
          </ac:spMkLst>
        </pc:spChg>
        <pc:spChg chg="add del mod">
          <ac:chgData name="Deaglan Bartlett" userId="6d807d1d-5155-4201-a0ae-2db101edd856" providerId="ADAL" clId="{6576EC8A-90ED-E44F-934C-78DBD294E7A5}" dt="2024-07-05T09:02:59.798" v="4707" actId="478"/>
          <ac:spMkLst>
            <pc:docMk/>
            <pc:sldMk cId="1558614165" sldId="504"/>
            <ac:spMk id="10" creationId="{253DFBFF-5E1A-359A-F071-7786D43EF5D0}"/>
          </ac:spMkLst>
        </pc:spChg>
        <pc:spChg chg="add mod">
          <ac:chgData name="Deaglan Bartlett" userId="6d807d1d-5155-4201-a0ae-2db101edd856" providerId="ADAL" clId="{6576EC8A-90ED-E44F-934C-78DBD294E7A5}" dt="2024-07-05T09:15:27.135" v="4932" actId="1076"/>
          <ac:spMkLst>
            <pc:docMk/>
            <pc:sldMk cId="1558614165" sldId="504"/>
            <ac:spMk id="14" creationId="{3AAB6C19-705F-5EFB-B917-C20353ABC3F2}"/>
          </ac:spMkLst>
        </pc:spChg>
        <pc:picChg chg="add mod">
          <ac:chgData name="Deaglan Bartlett" userId="6d807d1d-5155-4201-a0ae-2db101edd856" providerId="ADAL" clId="{6576EC8A-90ED-E44F-934C-78DBD294E7A5}" dt="2024-07-05T09:12:31.963" v="4784" actId="1076"/>
          <ac:picMkLst>
            <pc:docMk/>
            <pc:sldMk cId="1558614165" sldId="504"/>
            <ac:picMk id="12" creationId="{D566895C-D3C8-0C4C-58B0-CFBDD89D5429}"/>
          </ac:picMkLst>
        </pc:picChg>
        <pc:picChg chg="add mod">
          <ac:chgData name="Deaglan Bartlett" userId="6d807d1d-5155-4201-a0ae-2db101edd856" providerId="ADAL" clId="{6576EC8A-90ED-E44F-934C-78DBD294E7A5}" dt="2024-07-05T09:12:28.575" v="4783" actId="1076"/>
          <ac:picMkLst>
            <pc:docMk/>
            <pc:sldMk cId="1558614165" sldId="504"/>
            <ac:picMk id="13" creationId="{2EE934C8-73B1-D94A-5B44-A91BFE0F9546}"/>
          </ac:picMkLst>
        </pc:picChg>
      </pc:sldChg>
      <pc:sldChg chg="addSp delSp modSp new mod addAnim delAnim modAnim">
        <pc:chgData name="Deaglan Bartlett" userId="6d807d1d-5155-4201-a0ae-2db101edd856" providerId="ADAL" clId="{6576EC8A-90ED-E44F-934C-78DBD294E7A5}" dt="2024-07-05T14:04:27.568" v="8069" actId="20577"/>
        <pc:sldMkLst>
          <pc:docMk/>
          <pc:sldMk cId="3280579164" sldId="505"/>
        </pc:sldMkLst>
        <pc:spChg chg="del">
          <ac:chgData name="Deaglan Bartlett" userId="6d807d1d-5155-4201-a0ae-2db101edd856" providerId="ADAL" clId="{6576EC8A-90ED-E44F-934C-78DBD294E7A5}" dt="2024-07-05T08:42:32.613" v="4326" actId="478"/>
          <ac:spMkLst>
            <pc:docMk/>
            <pc:sldMk cId="3280579164" sldId="505"/>
            <ac:spMk id="2" creationId="{B909F4E9-3949-0BE0-6E10-0B75209DED22}"/>
          </ac:spMkLst>
        </pc:spChg>
        <pc:spChg chg="mod">
          <ac:chgData name="Deaglan Bartlett" userId="6d807d1d-5155-4201-a0ae-2db101edd856" providerId="ADAL" clId="{6576EC8A-90ED-E44F-934C-78DBD294E7A5}" dt="2024-07-05T08:42:51.551" v="4367" actId="20577"/>
          <ac:spMkLst>
            <pc:docMk/>
            <pc:sldMk cId="3280579164" sldId="505"/>
            <ac:spMk id="3" creationId="{B5EEBE79-2EF8-5D27-777E-B59D43DD545E}"/>
          </ac:spMkLst>
        </pc:spChg>
        <pc:spChg chg="mod">
          <ac:chgData name="Deaglan Bartlett" userId="6d807d1d-5155-4201-a0ae-2db101edd856" providerId="ADAL" clId="{6576EC8A-90ED-E44F-934C-78DBD294E7A5}" dt="2024-07-05T14:04:27.568" v="8069" actId="20577"/>
          <ac:spMkLst>
            <pc:docMk/>
            <pc:sldMk cId="3280579164" sldId="505"/>
            <ac:spMk id="4" creationId="{063EBAD5-4B13-3C9D-761B-8009211B0854}"/>
          </ac:spMkLst>
        </pc:spChg>
        <pc:spChg chg="mod">
          <ac:chgData name="Deaglan Bartlett" userId="6d807d1d-5155-4201-a0ae-2db101edd856" providerId="ADAL" clId="{6576EC8A-90ED-E44F-934C-78DBD294E7A5}" dt="2024-07-05T08:53:38.351" v="4593" actId="14100"/>
          <ac:spMkLst>
            <pc:docMk/>
            <pc:sldMk cId="3280579164" sldId="505"/>
            <ac:spMk id="7" creationId="{A8E11511-D7D0-9105-5AFF-CE9238FEB8F4}"/>
          </ac:spMkLst>
        </pc:spChg>
        <pc:spChg chg="mod">
          <ac:chgData name="Deaglan Bartlett" userId="6d807d1d-5155-4201-a0ae-2db101edd856" providerId="ADAL" clId="{6576EC8A-90ED-E44F-934C-78DBD294E7A5}" dt="2024-07-05T08:55:26.936" v="4624" actId="20577"/>
          <ac:spMkLst>
            <pc:docMk/>
            <pc:sldMk cId="3280579164" sldId="505"/>
            <ac:spMk id="8" creationId="{5066A8E5-E89D-86E8-BC7E-D403293E6D6C}"/>
          </ac:spMkLst>
        </pc:spChg>
        <pc:spChg chg="add del mod">
          <ac:chgData name="Deaglan Bartlett" userId="6d807d1d-5155-4201-a0ae-2db101edd856" providerId="ADAL" clId="{6576EC8A-90ED-E44F-934C-78DBD294E7A5}" dt="2024-07-05T08:51:36.034" v="4510" actId="478"/>
          <ac:spMkLst>
            <pc:docMk/>
            <pc:sldMk cId="3280579164" sldId="505"/>
            <ac:spMk id="16" creationId="{838C0983-5787-D2CA-DA4E-C8E1CEE8A280}"/>
          </ac:spMkLst>
        </pc:spChg>
        <pc:spChg chg="add mod">
          <ac:chgData name="Deaglan Bartlett" userId="6d807d1d-5155-4201-a0ae-2db101edd856" providerId="ADAL" clId="{6576EC8A-90ED-E44F-934C-78DBD294E7A5}" dt="2024-07-05T08:52:41.559" v="4584" actId="1076"/>
          <ac:spMkLst>
            <pc:docMk/>
            <pc:sldMk cId="3280579164" sldId="505"/>
            <ac:spMk id="17" creationId="{3DC6B9BD-B326-E8D2-2AE5-73EAB0E79C64}"/>
          </ac:spMkLst>
        </pc:spChg>
        <pc:spChg chg="add mod">
          <ac:chgData name="Deaglan Bartlett" userId="6d807d1d-5155-4201-a0ae-2db101edd856" providerId="ADAL" clId="{6576EC8A-90ED-E44F-934C-78DBD294E7A5}" dt="2024-07-05T08:52:36.642" v="4583" actId="1076"/>
          <ac:spMkLst>
            <pc:docMk/>
            <pc:sldMk cId="3280579164" sldId="505"/>
            <ac:spMk id="18" creationId="{21162A17-9921-E5A4-95AF-A05C573B81E5}"/>
          </ac:spMkLst>
        </pc:spChg>
        <pc:spChg chg="add del mod">
          <ac:chgData name="Deaglan Bartlett" userId="6d807d1d-5155-4201-a0ae-2db101edd856" providerId="ADAL" clId="{6576EC8A-90ED-E44F-934C-78DBD294E7A5}" dt="2024-07-05T08:53:58.848" v="4602" actId="47"/>
          <ac:spMkLst>
            <pc:docMk/>
            <pc:sldMk cId="3280579164" sldId="505"/>
            <ac:spMk id="20" creationId="{CA2C6AE3-E50C-1E49-FEC9-D3E7052CBCEB}"/>
          </ac:spMkLst>
        </pc:spChg>
        <pc:spChg chg="add mod">
          <ac:chgData name="Deaglan Bartlett" userId="6d807d1d-5155-4201-a0ae-2db101edd856" providerId="ADAL" clId="{6576EC8A-90ED-E44F-934C-78DBD294E7A5}" dt="2024-07-05T08:54:24.967" v="4617" actId="1076"/>
          <ac:spMkLst>
            <pc:docMk/>
            <pc:sldMk cId="3280579164" sldId="505"/>
            <ac:spMk id="21" creationId="{24F4C1F2-29F3-38B0-E512-1A195C3D0E7B}"/>
          </ac:spMkLst>
        </pc:spChg>
        <pc:picChg chg="add mod">
          <ac:chgData name="Deaglan Bartlett" userId="6d807d1d-5155-4201-a0ae-2db101edd856" providerId="ADAL" clId="{6576EC8A-90ED-E44F-934C-78DBD294E7A5}" dt="2024-07-05T08:49:21.966" v="4464" actId="1076"/>
          <ac:picMkLst>
            <pc:docMk/>
            <pc:sldMk cId="3280579164" sldId="505"/>
            <ac:picMk id="10" creationId="{AAEDD40E-E8CF-71A1-D28B-47754E455B8F}"/>
          </ac:picMkLst>
        </pc:picChg>
        <pc:picChg chg="add del mod">
          <ac:chgData name="Deaglan Bartlett" userId="6d807d1d-5155-4201-a0ae-2db101edd856" providerId="ADAL" clId="{6576EC8A-90ED-E44F-934C-78DBD294E7A5}" dt="2024-07-05T08:53:59.857" v="4603" actId="478"/>
          <ac:picMkLst>
            <pc:docMk/>
            <pc:sldMk cId="3280579164" sldId="505"/>
            <ac:picMk id="12" creationId="{97382AB1-DDFC-E7E7-E14B-4138D7930D8D}"/>
          </ac:picMkLst>
        </pc:picChg>
        <pc:picChg chg="add mod">
          <ac:chgData name="Deaglan Bartlett" userId="6d807d1d-5155-4201-a0ae-2db101edd856" providerId="ADAL" clId="{6576EC8A-90ED-E44F-934C-78DBD294E7A5}" dt="2024-07-05T08:52:04.254" v="4520" actId="1076"/>
          <ac:picMkLst>
            <pc:docMk/>
            <pc:sldMk cId="3280579164" sldId="505"/>
            <ac:picMk id="13" creationId="{BADA9BE2-C11D-00B8-D04C-D1A83A696C3E}"/>
          </ac:picMkLst>
        </pc:picChg>
        <pc:picChg chg="add mod">
          <ac:chgData name="Deaglan Bartlett" userId="6d807d1d-5155-4201-a0ae-2db101edd856" providerId="ADAL" clId="{6576EC8A-90ED-E44F-934C-78DBD294E7A5}" dt="2024-07-05T08:51:53.787" v="4516" actId="1076"/>
          <ac:picMkLst>
            <pc:docMk/>
            <pc:sldMk cId="3280579164" sldId="505"/>
            <ac:picMk id="14" creationId="{3482D993-932F-B499-75E6-192212A076A6}"/>
          </ac:picMkLst>
        </pc:picChg>
        <pc:picChg chg="add mod">
          <ac:chgData name="Deaglan Bartlett" userId="6d807d1d-5155-4201-a0ae-2db101edd856" providerId="ADAL" clId="{6576EC8A-90ED-E44F-934C-78DBD294E7A5}" dt="2024-07-05T08:53:08.416" v="4588" actId="1076"/>
          <ac:picMkLst>
            <pc:docMk/>
            <pc:sldMk cId="3280579164" sldId="505"/>
            <ac:picMk id="15" creationId="{A1C3A434-289E-B47D-7651-70B23D90E7AB}"/>
          </ac:picMkLst>
        </pc:picChg>
      </pc:sldChg>
      <pc:sldChg chg="addSp delSp modSp add mod">
        <pc:chgData name="Deaglan Bartlett" userId="6d807d1d-5155-4201-a0ae-2db101edd856" providerId="ADAL" clId="{6576EC8A-90ED-E44F-934C-78DBD294E7A5}" dt="2024-07-05T13:02:46.714" v="8067" actId="20577"/>
        <pc:sldMkLst>
          <pc:docMk/>
          <pc:sldMk cId="3535291436" sldId="506"/>
        </pc:sldMkLst>
        <pc:spChg chg="mod">
          <ac:chgData name="Deaglan Bartlett" userId="6d807d1d-5155-4201-a0ae-2db101edd856" providerId="ADAL" clId="{6576EC8A-90ED-E44F-934C-78DBD294E7A5}" dt="2024-07-05T13:02:46.714" v="8067" actId="20577"/>
          <ac:spMkLst>
            <pc:docMk/>
            <pc:sldMk cId="3535291436" sldId="506"/>
            <ac:spMk id="4" creationId="{A21957E0-44F0-92CE-D01D-D09BC453AF0E}"/>
          </ac:spMkLst>
        </pc:spChg>
        <pc:spChg chg="mod">
          <ac:chgData name="Deaglan Bartlett" userId="6d807d1d-5155-4201-a0ae-2db101edd856" providerId="ADAL" clId="{6576EC8A-90ED-E44F-934C-78DBD294E7A5}" dt="2024-07-05T09:20:15.755" v="5009" actId="1076"/>
          <ac:spMkLst>
            <pc:docMk/>
            <pc:sldMk cId="3535291436" sldId="506"/>
            <ac:spMk id="7" creationId="{DAAF2595-9015-FE7E-4C51-BF203AB22178}"/>
          </ac:spMkLst>
        </pc:spChg>
        <pc:spChg chg="add mod">
          <ac:chgData name="Deaglan Bartlett" userId="6d807d1d-5155-4201-a0ae-2db101edd856" providerId="ADAL" clId="{6576EC8A-90ED-E44F-934C-78DBD294E7A5}" dt="2024-07-05T09:20:43.845" v="5029" actId="1076"/>
          <ac:spMkLst>
            <pc:docMk/>
            <pc:sldMk cId="3535291436" sldId="506"/>
            <ac:spMk id="19" creationId="{088EEC39-30A6-654B-DBD1-7F13BBE227DB}"/>
          </ac:spMkLst>
        </pc:spChg>
        <pc:spChg chg="add mod">
          <ac:chgData name="Deaglan Bartlett" userId="6d807d1d-5155-4201-a0ae-2db101edd856" providerId="ADAL" clId="{6576EC8A-90ED-E44F-934C-78DBD294E7A5}" dt="2024-07-05T09:21:01.496" v="5033" actId="1076"/>
          <ac:spMkLst>
            <pc:docMk/>
            <pc:sldMk cId="3535291436" sldId="506"/>
            <ac:spMk id="20" creationId="{1FBADEFF-7D91-8802-BD0F-2FA2527349D8}"/>
          </ac:spMkLst>
        </pc:spChg>
        <pc:picChg chg="add del mod">
          <ac:chgData name="Deaglan Bartlett" userId="6d807d1d-5155-4201-a0ae-2db101edd856" providerId="ADAL" clId="{6576EC8A-90ED-E44F-934C-78DBD294E7A5}" dt="2024-07-05T09:12:33.392" v="4785" actId="478"/>
          <ac:picMkLst>
            <pc:docMk/>
            <pc:sldMk cId="3535291436" sldId="506"/>
            <ac:picMk id="9" creationId="{0836BD00-6889-2772-9B0C-61E3577F717A}"/>
          </ac:picMkLst>
        </pc:picChg>
        <pc:picChg chg="add del mod">
          <ac:chgData name="Deaglan Bartlett" userId="6d807d1d-5155-4201-a0ae-2db101edd856" providerId="ADAL" clId="{6576EC8A-90ED-E44F-934C-78DBD294E7A5}" dt="2024-07-05T09:16:15.797" v="4934" actId="478"/>
          <ac:picMkLst>
            <pc:docMk/>
            <pc:sldMk cId="3535291436" sldId="506"/>
            <ac:picMk id="11" creationId="{E5FAE9AE-737A-D513-AD2A-088C10D98C7D}"/>
          </ac:picMkLst>
        </pc:picChg>
        <pc:picChg chg="del">
          <ac:chgData name="Deaglan Bartlett" userId="6d807d1d-5155-4201-a0ae-2db101edd856" providerId="ADAL" clId="{6576EC8A-90ED-E44F-934C-78DBD294E7A5}" dt="2024-07-05T09:11:18.795" v="4757" actId="478"/>
          <ac:picMkLst>
            <pc:docMk/>
            <pc:sldMk cId="3535291436" sldId="506"/>
            <ac:picMk id="12" creationId="{D566895C-D3C8-0C4C-58B0-CFBDD89D5429}"/>
          </ac:picMkLst>
        </pc:picChg>
        <pc:picChg chg="add del mod">
          <ac:chgData name="Deaglan Bartlett" userId="6d807d1d-5155-4201-a0ae-2db101edd856" providerId="ADAL" clId="{6576EC8A-90ED-E44F-934C-78DBD294E7A5}" dt="2024-07-05T09:16:14.865" v="4933" actId="478"/>
          <ac:picMkLst>
            <pc:docMk/>
            <pc:sldMk cId="3535291436" sldId="506"/>
            <ac:picMk id="14" creationId="{6E251281-F350-C811-011D-C687D8B02866}"/>
          </ac:picMkLst>
        </pc:picChg>
        <pc:picChg chg="add mod">
          <ac:chgData name="Deaglan Bartlett" userId="6d807d1d-5155-4201-a0ae-2db101edd856" providerId="ADAL" clId="{6576EC8A-90ED-E44F-934C-78DBD294E7A5}" dt="2024-07-05T09:20:43.845" v="5029" actId="1076"/>
          <ac:picMkLst>
            <pc:docMk/>
            <pc:sldMk cId="3535291436" sldId="506"/>
            <ac:picMk id="16" creationId="{7917049D-BA32-6378-27F2-7082EDD5952B}"/>
          </ac:picMkLst>
        </pc:picChg>
        <pc:picChg chg="add mod">
          <ac:chgData name="Deaglan Bartlett" userId="6d807d1d-5155-4201-a0ae-2db101edd856" providerId="ADAL" clId="{6576EC8A-90ED-E44F-934C-78DBD294E7A5}" dt="2024-07-05T09:20:13.288" v="5007" actId="1076"/>
          <ac:picMkLst>
            <pc:docMk/>
            <pc:sldMk cId="3535291436" sldId="506"/>
            <ac:picMk id="18" creationId="{88AFAFC0-7380-E278-39A1-0F7F0BBE1437}"/>
          </ac:picMkLst>
        </pc:picChg>
        <pc:picChg chg="add mod">
          <ac:chgData name="Deaglan Bartlett" userId="6d807d1d-5155-4201-a0ae-2db101edd856" providerId="ADAL" clId="{6576EC8A-90ED-E44F-934C-78DBD294E7A5}" dt="2024-07-05T09:21:17.721" v="5034" actId="1076"/>
          <ac:picMkLst>
            <pc:docMk/>
            <pc:sldMk cId="3535291436" sldId="506"/>
            <ac:picMk id="22" creationId="{CCF3E4CE-E2C9-E93F-4650-7BAE1B4DC5A0}"/>
          </ac:picMkLst>
        </pc:picChg>
      </pc:sldChg>
      <pc:sldChg chg="addSp delSp modSp new del mod">
        <pc:chgData name="Deaglan Bartlett" userId="6d807d1d-5155-4201-a0ae-2db101edd856" providerId="ADAL" clId="{6576EC8A-90ED-E44F-934C-78DBD294E7A5}" dt="2024-07-05T09:11:12.876" v="4755" actId="2696"/>
        <pc:sldMkLst>
          <pc:docMk/>
          <pc:sldMk cId="3920455038" sldId="506"/>
        </pc:sldMkLst>
        <pc:spChg chg="add del">
          <ac:chgData name="Deaglan Bartlett" userId="6d807d1d-5155-4201-a0ae-2db101edd856" providerId="ADAL" clId="{6576EC8A-90ED-E44F-934C-78DBD294E7A5}" dt="2024-07-05T09:11:09.763" v="4753" actId="931"/>
          <ac:spMkLst>
            <pc:docMk/>
            <pc:sldMk cId="3920455038" sldId="506"/>
            <ac:spMk id="2" creationId="{3338DB04-A3E6-D2CE-5302-ED0096A6A64A}"/>
          </ac:spMkLst>
        </pc:spChg>
        <pc:spChg chg="mod">
          <ac:chgData name="Deaglan Bartlett" userId="6d807d1d-5155-4201-a0ae-2db101edd856" providerId="ADAL" clId="{6576EC8A-90ED-E44F-934C-78DBD294E7A5}" dt="2024-07-05T09:10:41.392" v="4749" actId="27636"/>
          <ac:spMkLst>
            <pc:docMk/>
            <pc:sldMk cId="3920455038" sldId="506"/>
            <ac:spMk id="6" creationId="{A1D7026C-3029-B46F-5497-86B9142E45C5}"/>
          </ac:spMkLst>
        </pc:spChg>
        <pc:picChg chg="add mod">
          <ac:chgData name="Deaglan Bartlett" userId="6d807d1d-5155-4201-a0ae-2db101edd856" providerId="ADAL" clId="{6576EC8A-90ED-E44F-934C-78DBD294E7A5}" dt="2024-07-05T09:10:41.356" v="4748" actId="931"/>
          <ac:picMkLst>
            <pc:docMk/>
            <pc:sldMk cId="3920455038" sldId="506"/>
            <ac:picMk id="11" creationId="{36B1E0EE-DAAE-57CD-70AC-404B59CDE2E2}"/>
          </ac:picMkLst>
        </pc:picChg>
        <pc:picChg chg="add mod">
          <ac:chgData name="Deaglan Bartlett" userId="6d807d1d-5155-4201-a0ae-2db101edd856" providerId="ADAL" clId="{6576EC8A-90ED-E44F-934C-78DBD294E7A5}" dt="2024-07-05T09:11:12.690" v="4754" actId="27614"/>
          <ac:picMkLst>
            <pc:docMk/>
            <pc:sldMk cId="3920455038" sldId="506"/>
            <ac:picMk id="13" creationId="{C6A9AAE5-7848-B424-EED9-C49E84B2D9A3}"/>
          </ac:picMkLst>
        </pc:picChg>
      </pc:sldChg>
      <pc:sldChg chg="new del">
        <pc:chgData name="Deaglan Bartlett" userId="6d807d1d-5155-4201-a0ae-2db101edd856" providerId="ADAL" clId="{6576EC8A-90ED-E44F-934C-78DBD294E7A5}" dt="2024-07-05T09:11:34.572" v="4763" actId="680"/>
        <pc:sldMkLst>
          <pc:docMk/>
          <pc:sldMk cId="510608607" sldId="507"/>
        </pc:sldMkLst>
      </pc:sldChg>
      <pc:sldChg chg="modSp new del mod">
        <pc:chgData name="Deaglan Bartlett" userId="6d807d1d-5155-4201-a0ae-2db101edd856" providerId="ADAL" clId="{6576EC8A-90ED-E44F-934C-78DBD294E7A5}" dt="2024-07-05T09:57:58.869" v="5561" actId="2696"/>
        <pc:sldMkLst>
          <pc:docMk/>
          <pc:sldMk cId="3572760324" sldId="507"/>
        </pc:sldMkLst>
        <pc:spChg chg="mod">
          <ac:chgData name="Deaglan Bartlett" userId="6d807d1d-5155-4201-a0ae-2db101edd856" providerId="ADAL" clId="{6576EC8A-90ED-E44F-934C-78DBD294E7A5}" dt="2024-07-05T09:27:49.392" v="5126" actId="27636"/>
          <ac:spMkLst>
            <pc:docMk/>
            <pc:sldMk cId="3572760324" sldId="507"/>
            <ac:spMk id="8" creationId="{956EC6DE-2D79-FCFC-8C24-EC1D68D7F8F4}"/>
          </ac:spMkLst>
        </pc:spChg>
      </pc:sldChg>
      <pc:sldChg chg="addSp delSp modSp new del mod">
        <pc:chgData name="Deaglan Bartlett" userId="6d807d1d-5155-4201-a0ae-2db101edd856" providerId="ADAL" clId="{6576EC8A-90ED-E44F-934C-78DBD294E7A5}" dt="2024-07-05T09:17:14.614" v="4949" actId="2696"/>
        <pc:sldMkLst>
          <pc:docMk/>
          <pc:sldMk cId="4122621347" sldId="507"/>
        </pc:sldMkLst>
        <pc:spChg chg="del">
          <ac:chgData name="Deaglan Bartlett" userId="6d807d1d-5155-4201-a0ae-2db101edd856" providerId="ADAL" clId="{6576EC8A-90ED-E44F-934C-78DBD294E7A5}" dt="2024-07-05T09:16:54.374" v="4936" actId="931"/>
          <ac:spMkLst>
            <pc:docMk/>
            <pc:sldMk cId="4122621347" sldId="507"/>
            <ac:spMk id="5" creationId="{45B6825B-FB77-70AA-D985-75A1F9E2E56E}"/>
          </ac:spMkLst>
        </pc:spChg>
        <pc:spChg chg="del">
          <ac:chgData name="Deaglan Bartlett" userId="6d807d1d-5155-4201-a0ae-2db101edd856" providerId="ADAL" clId="{6576EC8A-90ED-E44F-934C-78DBD294E7A5}" dt="2024-07-05T09:17:04.031" v="4942" actId="931"/>
          <ac:spMkLst>
            <pc:docMk/>
            <pc:sldMk cId="4122621347" sldId="507"/>
            <ac:spMk id="6" creationId="{5636DA5C-787C-669F-F92A-9868E8394518}"/>
          </ac:spMkLst>
        </pc:spChg>
        <pc:spChg chg="mod">
          <ac:chgData name="Deaglan Bartlett" userId="6d807d1d-5155-4201-a0ae-2db101edd856" providerId="ADAL" clId="{6576EC8A-90ED-E44F-934C-78DBD294E7A5}" dt="2024-07-05T09:17:10.996" v="4948" actId="20577"/>
          <ac:spMkLst>
            <pc:docMk/>
            <pc:sldMk cId="4122621347" sldId="507"/>
            <ac:spMk id="8" creationId="{E4A38E0E-1EED-5798-ECB6-9BD74A285747}"/>
          </ac:spMkLst>
        </pc:spChg>
        <pc:spChg chg="mod">
          <ac:chgData name="Deaglan Bartlett" userId="6d807d1d-5155-4201-a0ae-2db101edd856" providerId="ADAL" clId="{6576EC8A-90ED-E44F-934C-78DBD294E7A5}" dt="2024-07-05T09:16:54.498" v="4939" actId="27636"/>
          <ac:spMkLst>
            <pc:docMk/>
            <pc:sldMk cId="4122621347" sldId="507"/>
            <ac:spMk id="9" creationId="{1A4769A8-C722-705F-3949-BE42865A208F}"/>
          </ac:spMkLst>
        </pc:spChg>
        <pc:spChg chg="mod">
          <ac:chgData name="Deaglan Bartlett" userId="6d807d1d-5155-4201-a0ae-2db101edd856" providerId="ADAL" clId="{6576EC8A-90ED-E44F-934C-78DBD294E7A5}" dt="2024-07-05T09:16:54.495" v="4937" actId="27636"/>
          <ac:spMkLst>
            <pc:docMk/>
            <pc:sldMk cId="4122621347" sldId="507"/>
            <ac:spMk id="10" creationId="{0C54E3DF-62E3-7F03-FD80-23C9E67C176B}"/>
          </ac:spMkLst>
        </pc:spChg>
        <pc:picChg chg="add mod">
          <ac:chgData name="Deaglan Bartlett" userId="6d807d1d-5155-4201-a0ae-2db101edd856" providerId="ADAL" clId="{6576EC8A-90ED-E44F-934C-78DBD294E7A5}" dt="2024-07-05T09:16:55.189" v="4941" actId="962"/>
          <ac:picMkLst>
            <pc:docMk/>
            <pc:sldMk cId="4122621347" sldId="507"/>
            <ac:picMk id="15" creationId="{7A75693A-E191-DB0A-68A7-01E65F33FE19}"/>
          </ac:picMkLst>
        </pc:picChg>
        <pc:picChg chg="add mod">
          <ac:chgData name="Deaglan Bartlett" userId="6d807d1d-5155-4201-a0ae-2db101edd856" providerId="ADAL" clId="{6576EC8A-90ED-E44F-934C-78DBD294E7A5}" dt="2024-07-05T09:17:04.905" v="4944" actId="962"/>
          <ac:picMkLst>
            <pc:docMk/>
            <pc:sldMk cId="4122621347" sldId="507"/>
            <ac:picMk id="17" creationId="{587A7BBC-8B52-53D9-5B4A-2335D9FE3035}"/>
          </ac:picMkLst>
        </pc:picChg>
      </pc:sldChg>
      <pc:sldChg chg="modSp new del mod">
        <pc:chgData name="Deaglan Bartlett" userId="6d807d1d-5155-4201-a0ae-2db101edd856" providerId="ADAL" clId="{6576EC8A-90ED-E44F-934C-78DBD294E7A5}" dt="2024-07-05T12:34:51.718" v="7521" actId="2696"/>
        <pc:sldMkLst>
          <pc:docMk/>
          <pc:sldMk cId="744442745" sldId="508"/>
        </pc:sldMkLst>
        <pc:spChg chg="mod">
          <ac:chgData name="Deaglan Bartlett" userId="6d807d1d-5155-4201-a0ae-2db101edd856" providerId="ADAL" clId="{6576EC8A-90ED-E44F-934C-78DBD294E7A5}" dt="2024-07-05T09:44:11.311" v="5414" actId="20577"/>
          <ac:spMkLst>
            <pc:docMk/>
            <pc:sldMk cId="744442745" sldId="508"/>
            <ac:spMk id="2" creationId="{4EA55D05-6E30-9354-C3A5-A6457DEB7B9B}"/>
          </ac:spMkLst>
        </pc:spChg>
      </pc:sldChg>
      <pc:sldChg chg="modSp add del mod">
        <pc:chgData name="Deaglan Bartlett" userId="6d807d1d-5155-4201-a0ae-2db101edd856" providerId="ADAL" clId="{6576EC8A-90ED-E44F-934C-78DBD294E7A5}" dt="2024-07-05T12:35:11.497" v="7540" actId="2696"/>
        <pc:sldMkLst>
          <pc:docMk/>
          <pc:sldMk cId="1904289891" sldId="509"/>
        </pc:sldMkLst>
        <pc:spChg chg="mod">
          <ac:chgData name="Deaglan Bartlett" userId="6d807d1d-5155-4201-a0ae-2db101edd856" providerId="ADAL" clId="{6576EC8A-90ED-E44F-934C-78DBD294E7A5}" dt="2024-07-05T09:48:23.778" v="5460" actId="20577"/>
          <ac:spMkLst>
            <pc:docMk/>
            <pc:sldMk cId="1904289891" sldId="509"/>
            <ac:spMk id="2" creationId="{4EA55D05-6E30-9354-C3A5-A6457DEB7B9B}"/>
          </ac:spMkLst>
        </pc:spChg>
      </pc:sldChg>
      <pc:sldChg chg="modSp add del mod">
        <pc:chgData name="Deaglan Bartlett" userId="6d807d1d-5155-4201-a0ae-2db101edd856" providerId="ADAL" clId="{6576EC8A-90ED-E44F-934C-78DBD294E7A5}" dt="2024-07-05T12:46:42.993" v="7920" actId="2696"/>
        <pc:sldMkLst>
          <pc:docMk/>
          <pc:sldMk cId="2408614252" sldId="510"/>
        </pc:sldMkLst>
        <pc:spChg chg="mod">
          <ac:chgData name="Deaglan Bartlett" userId="6d807d1d-5155-4201-a0ae-2db101edd856" providerId="ADAL" clId="{6576EC8A-90ED-E44F-934C-78DBD294E7A5}" dt="2024-07-05T09:48:50.077" v="5473" actId="20577"/>
          <ac:spMkLst>
            <pc:docMk/>
            <pc:sldMk cId="2408614252" sldId="510"/>
            <ac:spMk id="2" creationId="{4EA55D05-6E30-9354-C3A5-A6457DEB7B9B}"/>
          </ac:spMkLst>
        </pc:spChg>
      </pc:sldChg>
      <pc:sldChg chg="addSp delSp modSp new mod">
        <pc:chgData name="Deaglan Bartlett" userId="6d807d1d-5155-4201-a0ae-2db101edd856" providerId="ADAL" clId="{6576EC8A-90ED-E44F-934C-78DBD294E7A5}" dt="2024-07-05T14:48:03.166" v="9166" actId="114"/>
        <pc:sldMkLst>
          <pc:docMk/>
          <pc:sldMk cId="437511678" sldId="511"/>
        </pc:sldMkLst>
        <pc:spChg chg="del mod">
          <ac:chgData name="Deaglan Bartlett" userId="6d807d1d-5155-4201-a0ae-2db101edd856" providerId="ADAL" clId="{6576EC8A-90ED-E44F-934C-78DBD294E7A5}" dt="2024-07-05T11:00:06.760" v="6520" actId="478"/>
          <ac:spMkLst>
            <pc:docMk/>
            <pc:sldMk cId="437511678" sldId="511"/>
            <ac:spMk id="2" creationId="{B9E790D1-71F8-D21D-AA50-8A706206483F}"/>
          </ac:spMkLst>
        </pc:spChg>
        <pc:spChg chg="mod">
          <ac:chgData name="Deaglan Bartlett" userId="6d807d1d-5155-4201-a0ae-2db101edd856" providerId="ADAL" clId="{6576EC8A-90ED-E44F-934C-78DBD294E7A5}" dt="2024-07-05T12:35:01.252" v="7531" actId="20577"/>
          <ac:spMkLst>
            <pc:docMk/>
            <pc:sldMk cId="437511678" sldId="511"/>
            <ac:spMk id="3" creationId="{F40446E6-8627-3071-5FAA-A7921712617E}"/>
          </ac:spMkLst>
        </pc:spChg>
        <pc:spChg chg="mod">
          <ac:chgData name="Deaglan Bartlett" userId="6d807d1d-5155-4201-a0ae-2db101edd856" providerId="ADAL" clId="{6576EC8A-90ED-E44F-934C-78DBD294E7A5}" dt="2024-07-05T14:04:42.773" v="8073" actId="20577"/>
          <ac:spMkLst>
            <pc:docMk/>
            <pc:sldMk cId="437511678" sldId="511"/>
            <ac:spMk id="4" creationId="{D8AE235B-735B-8D21-21DA-4F5F7B486557}"/>
          </ac:spMkLst>
        </pc:spChg>
        <pc:spChg chg="mod">
          <ac:chgData name="Deaglan Bartlett" userId="6d807d1d-5155-4201-a0ae-2db101edd856" providerId="ADAL" clId="{6576EC8A-90ED-E44F-934C-78DBD294E7A5}" dt="2024-07-05T11:00:37.698" v="6593" actId="20577"/>
          <ac:spMkLst>
            <pc:docMk/>
            <pc:sldMk cId="437511678" sldId="511"/>
            <ac:spMk id="7" creationId="{D92C0D6B-4D63-893B-31DE-EDD90A44D4E9}"/>
          </ac:spMkLst>
        </pc:spChg>
        <pc:spChg chg="mod">
          <ac:chgData name="Deaglan Bartlett" userId="6d807d1d-5155-4201-a0ae-2db101edd856" providerId="ADAL" clId="{6576EC8A-90ED-E44F-934C-78DBD294E7A5}" dt="2024-07-05T11:03:32.925" v="6800" actId="20577"/>
          <ac:spMkLst>
            <pc:docMk/>
            <pc:sldMk cId="437511678" sldId="511"/>
            <ac:spMk id="8" creationId="{40EEA0E4-AB81-2D3E-0572-9D2251585E71}"/>
          </ac:spMkLst>
        </pc:spChg>
        <pc:spChg chg="add del mod">
          <ac:chgData name="Deaglan Bartlett" userId="6d807d1d-5155-4201-a0ae-2db101edd856" providerId="ADAL" clId="{6576EC8A-90ED-E44F-934C-78DBD294E7A5}" dt="2024-07-05T11:00:08.991" v="6522" actId="478"/>
          <ac:spMkLst>
            <pc:docMk/>
            <pc:sldMk cId="437511678" sldId="511"/>
            <ac:spMk id="10" creationId="{FBF8B9A2-8488-4188-444F-A94F9302572F}"/>
          </ac:spMkLst>
        </pc:spChg>
        <pc:spChg chg="add mod">
          <ac:chgData name="Deaglan Bartlett" userId="6d807d1d-5155-4201-a0ae-2db101edd856" providerId="ADAL" clId="{6576EC8A-90ED-E44F-934C-78DBD294E7A5}" dt="2024-07-05T14:48:03.166" v="9166" actId="114"/>
          <ac:spMkLst>
            <pc:docMk/>
            <pc:sldMk cId="437511678" sldId="511"/>
            <ac:spMk id="15" creationId="{1285A73D-BD43-0A05-F572-0BC4007057E4}"/>
          </ac:spMkLst>
        </pc:spChg>
        <pc:picChg chg="add mod">
          <ac:chgData name="Deaglan Bartlett" userId="6d807d1d-5155-4201-a0ae-2db101edd856" providerId="ADAL" clId="{6576EC8A-90ED-E44F-934C-78DBD294E7A5}" dt="2024-07-05T11:01:12.109" v="6602" actId="1076"/>
          <ac:picMkLst>
            <pc:docMk/>
            <pc:sldMk cId="437511678" sldId="511"/>
            <ac:picMk id="12" creationId="{5B014458-E089-C019-0418-23C175004C0B}"/>
          </ac:picMkLst>
        </pc:picChg>
        <pc:picChg chg="add mod">
          <ac:chgData name="Deaglan Bartlett" userId="6d807d1d-5155-4201-a0ae-2db101edd856" providerId="ADAL" clId="{6576EC8A-90ED-E44F-934C-78DBD294E7A5}" dt="2024-07-05T11:01:07.281" v="6599" actId="1076"/>
          <ac:picMkLst>
            <pc:docMk/>
            <pc:sldMk cId="437511678" sldId="511"/>
            <ac:picMk id="14" creationId="{E8546897-68E1-96FA-5EA5-22B225D71CE3}"/>
          </ac:picMkLst>
        </pc:picChg>
      </pc:sldChg>
      <pc:sldChg chg="addSp delSp modSp new del mod modClrScheme chgLayout">
        <pc:chgData name="Deaglan Bartlett" userId="6d807d1d-5155-4201-a0ae-2db101edd856" providerId="ADAL" clId="{6576EC8A-90ED-E44F-934C-78DBD294E7A5}" dt="2024-07-05T12:17:45.419" v="7108" actId="2696"/>
        <pc:sldMkLst>
          <pc:docMk/>
          <pc:sldMk cId="1179382533" sldId="512"/>
        </pc:sldMkLst>
        <pc:spChg chg="del mod">
          <ac:chgData name="Deaglan Bartlett" userId="6d807d1d-5155-4201-a0ae-2db101edd856" providerId="ADAL" clId="{6576EC8A-90ED-E44F-934C-78DBD294E7A5}" dt="2024-07-05T12:17:17.609" v="7097" actId="478"/>
          <ac:spMkLst>
            <pc:docMk/>
            <pc:sldMk cId="1179382533" sldId="512"/>
            <ac:spMk id="2" creationId="{93178480-AB21-1E93-87A3-6F41484E6405}"/>
          </ac:spMkLst>
        </pc:spChg>
        <pc:spChg chg="del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3" creationId="{6E20B33D-1D35-1003-37D1-B034AAC4281A}"/>
          </ac:spMkLst>
        </pc:spChg>
        <pc:spChg chg="mo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4" creationId="{53A04557-011A-8769-CDC4-B0EFA62E1306}"/>
          </ac:spMkLst>
        </pc:spChg>
        <pc:spChg chg="mod or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5" creationId="{55F6C96E-4E91-CCE3-1E22-B611FABD444D}"/>
          </ac:spMkLst>
        </pc:spChg>
        <pc:spChg chg="mo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6" creationId="{8BA97F53-E6B6-79BD-735D-D211242CF292}"/>
          </ac:spMkLst>
        </pc:spChg>
        <pc:spChg chg="mod or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7" creationId="{398734CF-0733-31D7-354F-BE9AF06CD1A5}"/>
          </ac:spMkLst>
        </pc:spChg>
        <pc:spChg chg="del mo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8" creationId="{4E437661-FD55-3B84-3F2E-A7DC335C7657}"/>
          </ac:spMkLst>
        </pc:spChg>
        <pc:spChg chg="add del mod">
          <ac:chgData name="Deaglan Bartlett" userId="6d807d1d-5155-4201-a0ae-2db101edd856" providerId="ADAL" clId="{6576EC8A-90ED-E44F-934C-78DBD294E7A5}" dt="2024-07-05T12:17:18.508" v="7098" actId="478"/>
          <ac:spMkLst>
            <pc:docMk/>
            <pc:sldMk cId="1179382533" sldId="512"/>
            <ac:spMk id="10" creationId="{DC32A9AA-13F1-8478-B7B0-525876CB2501}"/>
          </ac:spMkLst>
        </pc:spChg>
        <pc:spChg chg="add mo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17" creationId="{DBE4A4D2-9FC2-010B-DDEA-A84134107EEF}"/>
          </ac:spMkLst>
        </pc:spChg>
        <pc:spChg chg="add mod">
          <ac:chgData name="Deaglan Bartlett" userId="6d807d1d-5155-4201-a0ae-2db101edd856" providerId="ADAL" clId="{6576EC8A-90ED-E44F-934C-78DBD294E7A5}" dt="2024-07-05T12:17:36.110" v="7104" actId="26606"/>
          <ac:spMkLst>
            <pc:docMk/>
            <pc:sldMk cId="1179382533" sldId="512"/>
            <ac:spMk id="19" creationId="{6D976B6C-B903-2B8E-81C1-9581856FB8CE}"/>
          </ac:spMkLst>
        </pc:spChg>
        <pc:spChg chg="add mod">
          <ac:chgData name="Deaglan Bartlett" userId="6d807d1d-5155-4201-a0ae-2db101edd856" providerId="ADAL" clId="{6576EC8A-90ED-E44F-934C-78DBD294E7A5}" dt="2024-07-05T12:17:36.135" v="7105" actId="27636"/>
          <ac:spMkLst>
            <pc:docMk/>
            <pc:sldMk cId="1179382533" sldId="512"/>
            <ac:spMk id="21" creationId="{18945534-1A6F-BB2F-B694-D4D8623CB6EA}"/>
          </ac:spMkLst>
        </pc:spChg>
        <pc:picChg chg="add mod ord">
          <ac:chgData name="Deaglan Bartlett" userId="6d807d1d-5155-4201-a0ae-2db101edd856" providerId="ADAL" clId="{6576EC8A-90ED-E44F-934C-78DBD294E7A5}" dt="2024-07-05T12:17:39.829" v="7107" actId="14100"/>
          <ac:picMkLst>
            <pc:docMk/>
            <pc:sldMk cId="1179382533" sldId="512"/>
            <ac:picMk id="12" creationId="{B52B3971-E7A8-EB9B-ACBA-4491F2CF2C99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5:12:57.870" v="10056" actId="1582"/>
        <pc:sldMkLst>
          <pc:docMk/>
          <pc:sldMk cId="1438957801" sldId="513"/>
        </pc:sldMkLst>
        <pc:spChg chg="del mod">
          <ac:chgData name="Deaglan Bartlett" userId="6d807d1d-5155-4201-a0ae-2db101edd856" providerId="ADAL" clId="{6576EC8A-90ED-E44F-934C-78DBD294E7A5}" dt="2024-07-05T15:04:35.004" v="9672" actId="478"/>
          <ac:spMkLst>
            <pc:docMk/>
            <pc:sldMk cId="1438957801" sldId="513"/>
            <ac:spMk id="2" creationId="{AE7BA2E1-A8BA-CAD0-43BA-62ECD2AA9592}"/>
          </ac:spMkLst>
        </pc:spChg>
        <pc:spChg chg="mod">
          <ac:chgData name="Deaglan Bartlett" userId="6d807d1d-5155-4201-a0ae-2db101edd856" providerId="ADAL" clId="{6576EC8A-90ED-E44F-934C-78DBD294E7A5}" dt="2024-07-05T15:09:10.950" v="9766"/>
          <ac:spMkLst>
            <pc:docMk/>
            <pc:sldMk cId="1438957801" sldId="513"/>
            <ac:spMk id="3" creationId="{9F0ED587-8923-8D5C-E158-B08526B5B8A3}"/>
          </ac:spMkLst>
        </pc:spChg>
        <pc:spChg chg="mod">
          <ac:chgData name="Deaglan Bartlett" userId="6d807d1d-5155-4201-a0ae-2db101edd856" providerId="ADAL" clId="{6576EC8A-90ED-E44F-934C-78DBD294E7A5}" dt="2024-07-05T14:05:11.809" v="8086" actId="20577"/>
          <ac:spMkLst>
            <pc:docMk/>
            <pc:sldMk cId="1438957801" sldId="513"/>
            <ac:spMk id="4" creationId="{3827147D-9982-7773-993E-D20252974FF0}"/>
          </ac:spMkLst>
        </pc:spChg>
        <pc:spChg chg="mod">
          <ac:chgData name="Deaglan Bartlett" userId="6d807d1d-5155-4201-a0ae-2db101edd856" providerId="ADAL" clId="{6576EC8A-90ED-E44F-934C-78DBD294E7A5}" dt="2024-07-05T15:04:39.736" v="9694" actId="20577"/>
          <ac:spMkLst>
            <pc:docMk/>
            <pc:sldMk cId="1438957801" sldId="513"/>
            <ac:spMk id="7" creationId="{DDC1DA14-5C43-3645-D223-0F91382916FE}"/>
          </ac:spMkLst>
        </pc:spChg>
        <pc:spChg chg="mod">
          <ac:chgData name="Deaglan Bartlett" userId="6d807d1d-5155-4201-a0ae-2db101edd856" providerId="ADAL" clId="{6576EC8A-90ED-E44F-934C-78DBD294E7A5}" dt="2024-07-05T15:09:04.932" v="9765" actId="20577"/>
          <ac:spMkLst>
            <pc:docMk/>
            <pc:sldMk cId="1438957801" sldId="513"/>
            <ac:spMk id="8" creationId="{85BDCBC1-5F6E-1239-9E63-A2D4EB9828EF}"/>
          </ac:spMkLst>
        </pc:spChg>
        <pc:spChg chg="add del mod">
          <ac:chgData name="Deaglan Bartlett" userId="6d807d1d-5155-4201-a0ae-2db101edd856" providerId="ADAL" clId="{6576EC8A-90ED-E44F-934C-78DBD294E7A5}" dt="2024-07-05T15:04:40.849" v="9695" actId="478"/>
          <ac:spMkLst>
            <pc:docMk/>
            <pc:sldMk cId="1438957801" sldId="513"/>
            <ac:spMk id="10" creationId="{224041F0-8946-A2C1-4A51-6D415CF89BCE}"/>
          </ac:spMkLst>
        </pc:spChg>
        <pc:spChg chg="add mod">
          <ac:chgData name="Deaglan Bartlett" userId="6d807d1d-5155-4201-a0ae-2db101edd856" providerId="ADAL" clId="{6576EC8A-90ED-E44F-934C-78DBD294E7A5}" dt="2024-07-05T15:11:04.712" v="10009" actId="1076"/>
          <ac:spMkLst>
            <pc:docMk/>
            <pc:sldMk cId="1438957801" sldId="513"/>
            <ac:spMk id="15" creationId="{26AE0766-7A3C-44C4-347E-A084A7FF52DF}"/>
          </ac:spMkLst>
        </pc:spChg>
        <pc:spChg chg="add mod">
          <ac:chgData name="Deaglan Bartlett" userId="6d807d1d-5155-4201-a0ae-2db101edd856" providerId="ADAL" clId="{6576EC8A-90ED-E44F-934C-78DBD294E7A5}" dt="2024-07-05T15:11:30" v="10021" actId="207"/>
          <ac:spMkLst>
            <pc:docMk/>
            <pc:sldMk cId="1438957801" sldId="513"/>
            <ac:spMk id="16" creationId="{5A875F05-D26D-8E85-4492-900FBB68C4B1}"/>
          </ac:spMkLst>
        </pc:spChg>
        <pc:spChg chg="add mod">
          <ac:chgData name="Deaglan Bartlett" userId="6d807d1d-5155-4201-a0ae-2db101edd856" providerId="ADAL" clId="{6576EC8A-90ED-E44F-934C-78DBD294E7A5}" dt="2024-07-05T15:12:10.011" v="10031" actId="14100"/>
          <ac:spMkLst>
            <pc:docMk/>
            <pc:sldMk cId="1438957801" sldId="513"/>
            <ac:spMk id="17" creationId="{2FDF3635-01A6-476F-87E0-C1680479381E}"/>
          </ac:spMkLst>
        </pc:spChg>
        <pc:spChg chg="add mod">
          <ac:chgData name="Deaglan Bartlett" userId="6d807d1d-5155-4201-a0ae-2db101edd856" providerId="ADAL" clId="{6576EC8A-90ED-E44F-934C-78DBD294E7A5}" dt="2024-07-05T15:12:48.842" v="10053" actId="1076"/>
          <ac:spMkLst>
            <pc:docMk/>
            <pc:sldMk cId="1438957801" sldId="513"/>
            <ac:spMk id="18" creationId="{C0FA9A7E-C37B-E7EC-E536-5B5FA64CE6A9}"/>
          </ac:spMkLst>
        </pc:spChg>
        <pc:picChg chg="add mod">
          <ac:chgData name="Deaglan Bartlett" userId="6d807d1d-5155-4201-a0ae-2db101edd856" providerId="ADAL" clId="{6576EC8A-90ED-E44F-934C-78DBD294E7A5}" dt="2024-07-05T15:08:14.593" v="9703" actId="1076"/>
          <ac:picMkLst>
            <pc:docMk/>
            <pc:sldMk cId="1438957801" sldId="513"/>
            <ac:picMk id="12" creationId="{CB7915AC-B5BC-C11D-ECD9-C572F2AB0C16}"/>
          </ac:picMkLst>
        </pc:picChg>
        <pc:picChg chg="add mod">
          <ac:chgData name="Deaglan Bartlett" userId="6d807d1d-5155-4201-a0ae-2db101edd856" providerId="ADAL" clId="{6576EC8A-90ED-E44F-934C-78DBD294E7A5}" dt="2024-07-05T15:08:27.778" v="9709" actId="1076"/>
          <ac:picMkLst>
            <pc:docMk/>
            <pc:sldMk cId="1438957801" sldId="513"/>
            <ac:picMk id="14" creationId="{0E181A43-ADD9-3796-8E6D-90474DC856E9}"/>
          </ac:picMkLst>
        </pc:picChg>
        <pc:cxnChg chg="add mod">
          <ac:chgData name="Deaglan Bartlett" userId="6d807d1d-5155-4201-a0ae-2db101edd856" providerId="ADAL" clId="{6576EC8A-90ED-E44F-934C-78DBD294E7A5}" dt="2024-07-05T15:12:57.870" v="10056" actId="1582"/>
          <ac:cxnSpMkLst>
            <pc:docMk/>
            <pc:sldMk cId="1438957801" sldId="513"/>
            <ac:cxnSpMk id="20" creationId="{8293E5F4-65E2-F57A-5232-1CBB622CC90D}"/>
          </ac:cxnSpMkLst>
        </pc:cxnChg>
      </pc:sldChg>
      <pc:sldChg chg="addSp delSp modSp new mod">
        <pc:chgData name="Deaglan Bartlett" userId="6d807d1d-5155-4201-a0ae-2db101edd856" providerId="ADAL" clId="{6576EC8A-90ED-E44F-934C-78DBD294E7A5}" dt="2024-07-05T16:32:40.788" v="11955" actId="1076"/>
        <pc:sldMkLst>
          <pc:docMk/>
          <pc:sldMk cId="2385614545" sldId="514"/>
        </pc:sldMkLst>
        <pc:spChg chg="del mod">
          <ac:chgData name="Deaglan Bartlett" userId="6d807d1d-5155-4201-a0ae-2db101edd856" providerId="ADAL" clId="{6576EC8A-90ED-E44F-934C-78DBD294E7A5}" dt="2024-07-05T14:22:55.677" v="8281" actId="478"/>
          <ac:spMkLst>
            <pc:docMk/>
            <pc:sldMk cId="2385614545" sldId="514"/>
            <ac:spMk id="2" creationId="{AECA5CD5-8388-CDB3-BF07-7E5A4676ECD7}"/>
          </ac:spMkLst>
        </pc:spChg>
        <pc:spChg chg="mod">
          <ac:chgData name="Deaglan Bartlett" userId="6d807d1d-5155-4201-a0ae-2db101edd856" providerId="ADAL" clId="{6576EC8A-90ED-E44F-934C-78DBD294E7A5}" dt="2024-07-05T14:22:46.677" v="8271" actId="20577"/>
          <ac:spMkLst>
            <pc:docMk/>
            <pc:sldMk cId="2385614545" sldId="514"/>
            <ac:spMk id="3" creationId="{DF5788A7-D8A4-7D8D-0AD4-F5E8DEA9C1CF}"/>
          </ac:spMkLst>
        </pc:spChg>
        <pc:spChg chg="mod">
          <ac:chgData name="Deaglan Bartlett" userId="6d807d1d-5155-4201-a0ae-2db101edd856" providerId="ADAL" clId="{6576EC8A-90ED-E44F-934C-78DBD294E7A5}" dt="2024-07-05T14:04:51.020" v="8077" actId="20577"/>
          <ac:spMkLst>
            <pc:docMk/>
            <pc:sldMk cId="2385614545" sldId="514"/>
            <ac:spMk id="4" creationId="{6CDC840C-F353-BDA7-113C-9251260543CC}"/>
          </ac:spMkLst>
        </pc:spChg>
        <pc:spChg chg="mod">
          <ac:chgData name="Deaglan Bartlett" userId="6d807d1d-5155-4201-a0ae-2db101edd856" providerId="ADAL" clId="{6576EC8A-90ED-E44F-934C-78DBD294E7A5}" dt="2024-07-05T14:22:48.675" v="8280" actId="20577"/>
          <ac:spMkLst>
            <pc:docMk/>
            <pc:sldMk cId="2385614545" sldId="514"/>
            <ac:spMk id="7" creationId="{5F3D1744-ADC6-7FCD-4147-392F4BC6BF39}"/>
          </ac:spMkLst>
        </pc:spChg>
        <pc:spChg chg="mod">
          <ac:chgData name="Deaglan Bartlett" userId="6d807d1d-5155-4201-a0ae-2db101edd856" providerId="ADAL" clId="{6576EC8A-90ED-E44F-934C-78DBD294E7A5}" dt="2024-07-05T14:26:45.075" v="8360" actId="20577"/>
          <ac:spMkLst>
            <pc:docMk/>
            <pc:sldMk cId="2385614545" sldId="514"/>
            <ac:spMk id="8" creationId="{6AB32B3D-8C72-D906-95E8-C44F25BCD0E8}"/>
          </ac:spMkLst>
        </pc:spChg>
        <pc:spChg chg="add del mod">
          <ac:chgData name="Deaglan Bartlett" userId="6d807d1d-5155-4201-a0ae-2db101edd856" providerId="ADAL" clId="{6576EC8A-90ED-E44F-934C-78DBD294E7A5}" dt="2024-07-05T14:22:57.609" v="8282" actId="478"/>
          <ac:spMkLst>
            <pc:docMk/>
            <pc:sldMk cId="2385614545" sldId="514"/>
            <ac:spMk id="10" creationId="{F76DA1E5-EB7E-3529-8924-55B070B1F807}"/>
          </ac:spMkLst>
        </pc:spChg>
        <pc:spChg chg="add mod">
          <ac:chgData name="Deaglan Bartlett" userId="6d807d1d-5155-4201-a0ae-2db101edd856" providerId="ADAL" clId="{6576EC8A-90ED-E44F-934C-78DBD294E7A5}" dt="2024-07-05T16:32:40.788" v="11955" actId="1076"/>
          <ac:spMkLst>
            <pc:docMk/>
            <pc:sldMk cId="2385614545" sldId="514"/>
            <ac:spMk id="15" creationId="{24295E74-DAAF-CB43-3491-DA0C87BD7247}"/>
          </ac:spMkLst>
        </pc:spChg>
        <pc:spChg chg="add mod">
          <ac:chgData name="Deaglan Bartlett" userId="6d807d1d-5155-4201-a0ae-2db101edd856" providerId="ADAL" clId="{6576EC8A-90ED-E44F-934C-78DBD294E7A5}" dt="2024-07-05T16:32:32.842" v="11953" actId="1076"/>
          <ac:spMkLst>
            <pc:docMk/>
            <pc:sldMk cId="2385614545" sldId="514"/>
            <ac:spMk id="16" creationId="{1AE091F4-527A-298D-8C3A-B88F768C72A6}"/>
          </ac:spMkLst>
        </pc:spChg>
        <pc:spChg chg="add mod">
          <ac:chgData name="Deaglan Bartlett" userId="6d807d1d-5155-4201-a0ae-2db101edd856" providerId="ADAL" clId="{6576EC8A-90ED-E44F-934C-78DBD294E7A5}" dt="2024-07-05T16:32:10.320" v="11942" actId="14100"/>
          <ac:spMkLst>
            <pc:docMk/>
            <pc:sldMk cId="2385614545" sldId="514"/>
            <ac:spMk id="17" creationId="{932EB2F8-127D-877B-0E1A-7EF63FFD39F5}"/>
          </ac:spMkLst>
        </pc:spChg>
        <pc:spChg chg="add mod">
          <ac:chgData name="Deaglan Bartlett" userId="6d807d1d-5155-4201-a0ae-2db101edd856" providerId="ADAL" clId="{6576EC8A-90ED-E44F-934C-78DBD294E7A5}" dt="2024-07-05T16:32:29.860" v="11952" actId="14100"/>
          <ac:spMkLst>
            <pc:docMk/>
            <pc:sldMk cId="2385614545" sldId="514"/>
            <ac:spMk id="18" creationId="{CD5570C2-19D6-B096-F04A-D8D97E968B01}"/>
          </ac:spMkLst>
        </pc:spChg>
        <pc:picChg chg="add mod">
          <ac:chgData name="Deaglan Bartlett" userId="6d807d1d-5155-4201-a0ae-2db101edd856" providerId="ADAL" clId="{6576EC8A-90ED-E44F-934C-78DBD294E7A5}" dt="2024-07-05T16:32:24.067" v="11950" actId="1076"/>
          <ac:picMkLst>
            <pc:docMk/>
            <pc:sldMk cId="2385614545" sldId="514"/>
            <ac:picMk id="12" creationId="{B085EA6E-1D8A-DC61-4C0E-5A1664CD2E10}"/>
          </ac:picMkLst>
        </pc:picChg>
        <pc:picChg chg="add mod">
          <ac:chgData name="Deaglan Bartlett" userId="6d807d1d-5155-4201-a0ae-2db101edd856" providerId="ADAL" clId="{6576EC8A-90ED-E44F-934C-78DBD294E7A5}" dt="2024-07-05T16:32:21.862" v="11948" actId="1076"/>
          <ac:picMkLst>
            <pc:docMk/>
            <pc:sldMk cId="2385614545" sldId="514"/>
            <ac:picMk id="14" creationId="{270E169D-1648-0EAC-2ACC-E7B753D502E2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4:05:18.479" v="8090" actId="20577"/>
        <pc:sldMkLst>
          <pc:docMk/>
          <pc:sldMk cId="2521149196" sldId="515"/>
        </pc:sldMkLst>
        <pc:spChg chg="del mod">
          <ac:chgData name="Deaglan Bartlett" userId="6d807d1d-5155-4201-a0ae-2db101edd856" providerId="ADAL" clId="{6576EC8A-90ED-E44F-934C-78DBD294E7A5}" dt="2024-07-05T12:36:37.448" v="7541" actId="478"/>
          <ac:spMkLst>
            <pc:docMk/>
            <pc:sldMk cId="2521149196" sldId="515"/>
            <ac:spMk id="2" creationId="{654734CA-E554-6DAC-AE59-FC908544889D}"/>
          </ac:spMkLst>
        </pc:spChg>
        <pc:spChg chg="mod">
          <ac:chgData name="Deaglan Bartlett" userId="6d807d1d-5155-4201-a0ae-2db101edd856" providerId="ADAL" clId="{6576EC8A-90ED-E44F-934C-78DBD294E7A5}" dt="2024-07-05T12:36:50.139" v="7596" actId="20577"/>
          <ac:spMkLst>
            <pc:docMk/>
            <pc:sldMk cId="2521149196" sldId="515"/>
            <ac:spMk id="3" creationId="{A52CAFD7-B199-B051-20DB-B4DE48389780}"/>
          </ac:spMkLst>
        </pc:spChg>
        <pc:spChg chg="mod">
          <ac:chgData name="Deaglan Bartlett" userId="6d807d1d-5155-4201-a0ae-2db101edd856" providerId="ADAL" clId="{6576EC8A-90ED-E44F-934C-78DBD294E7A5}" dt="2024-07-05T14:05:18.479" v="8090" actId="20577"/>
          <ac:spMkLst>
            <pc:docMk/>
            <pc:sldMk cId="2521149196" sldId="515"/>
            <ac:spMk id="4" creationId="{B3F9976D-043C-4C48-A813-60A2236C9506}"/>
          </ac:spMkLst>
        </pc:spChg>
        <pc:spChg chg="mod">
          <ac:chgData name="Deaglan Bartlett" userId="6d807d1d-5155-4201-a0ae-2db101edd856" providerId="ADAL" clId="{6576EC8A-90ED-E44F-934C-78DBD294E7A5}" dt="2024-07-05T12:36:46.427" v="7581" actId="20577"/>
          <ac:spMkLst>
            <pc:docMk/>
            <pc:sldMk cId="2521149196" sldId="515"/>
            <ac:spMk id="7" creationId="{AD5BC5A8-B39C-B692-74A7-C2AC0EFEFC04}"/>
          </ac:spMkLst>
        </pc:spChg>
        <pc:spChg chg="mod">
          <ac:chgData name="Deaglan Bartlett" userId="6d807d1d-5155-4201-a0ae-2db101edd856" providerId="ADAL" clId="{6576EC8A-90ED-E44F-934C-78DBD294E7A5}" dt="2024-07-05T10:04:59.209" v="5568" actId="27636"/>
          <ac:spMkLst>
            <pc:docMk/>
            <pc:sldMk cId="2521149196" sldId="515"/>
            <ac:spMk id="8" creationId="{FC6F50F5-77C0-A4AE-9181-29C50DCF01D6}"/>
          </ac:spMkLst>
        </pc:spChg>
        <pc:spChg chg="add del mod">
          <ac:chgData name="Deaglan Bartlett" userId="6d807d1d-5155-4201-a0ae-2db101edd856" providerId="ADAL" clId="{6576EC8A-90ED-E44F-934C-78DBD294E7A5}" dt="2024-07-05T12:36:51.338" v="7597" actId="478"/>
          <ac:spMkLst>
            <pc:docMk/>
            <pc:sldMk cId="2521149196" sldId="515"/>
            <ac:spMk id="10" creationId="{300CDCAE-D34A-86C1-CAB0-212571D39CA7}"/>
          </ac:spMkLst>
        </pc:spChg>
        <pc:grpChg chg="add mod">
          <ac:chgData name="Deaglan Bartlett" userId="6d807d1d-5155-4201-a0ae-2db101edd856" providerId="ADAL" clId="{6576EC8A-90ED-E44F-934C-78DBD294E7A5}" dt="2024-07-05T12:40:22.464" v="7635" actId="1076"/>
          <ac:grpSpMkLst>
            <pc:docMk/>
            <pc:sldMk cId="2521149196" sldId="515"/>
            <ac:grpSpMk id="17" creationId="{E0FC1D0C-073C-7CFD-9E45-7C955637E15A}"/>
          </ac:grpSpMkLst>
        </pc:grpChg>
        <pc:picChg chg="add mod">
          <ac:chgData name="Deaglan Bartlett" userId="6d807d1d-5155-4201-a0ae-2db101edd856" providerId="ADAL" clId="{6576EC8A-90ED-E44F-934C-78DBD294E7A5}" dt="2024-07-05T12:40:16.372" v="7634" actId="1076"/>
          <ac:picMkLst>
            <pc:docMk/>
            <pc:sldMk cId="2521149196" sldId="515"/>
            <ac:picMk id="12" creationId="{8EDADF0F-962D-507D-ED09-551A300C3835}"/>
          </ac:picMkLst>
        </pc:picChg>
        <pc:picChg chg="add mod modCrop">
          <ac:chgData name="Deaglan Bartlett" userId="6d807d1d-5155-4201-a0ae-2db101edd856" providerId="ADAL" clId="{6576EC8A-90ED-E44F-934C-78DBD294E7A5}" dt="2024-07-05T12:39:24.860" v="7623" actId="1076"/>
          <ac:picMkLst>
            <pc:docMk/>
            <pc:sldMk cId="2521149196" sldId="515"/>
            <ac:picMk id="14" creationId="{2DCBE03D-C092-2E33-45D1-B022264B94D4}"/>
          </ac:picMkLst>
        </pc:picChg>
        <pc:picChg chg="add mod modCrop">
          <ac:chgData name="Deaglan Bartlett" userId="6d807d1d-5155-4201-a0ae-2db101edd856" providerId="ADAL" clId="{6576EC8A-90ED-E44F-934C-78DBD294E7A5}" dt="2024-07-05T12:39:53.715" v="7629" actId="1076"/>
          <ac:picMkLst>
            <pc:docMk/>
            <pc:sldMk cId="2521149196" sldId="515"/>
            <ac:picMk id="15" creationId="{1A3C398C-0F9E-2600-6709-A9B5A673BECC}"/>
          </ac:picMkLst>
        </pc:picChg>
        <pc:picChg chg="add mod modCrop">
          <ac:chgData name="Deaglan Bartlett" userId="6d807d1d-5155-4201-a0ae-2db101edd856" providerId="ADAL" clId="{6576EC8A-90ED-E44F-934C-78DBD294E7A5}" dt="2024-07-05T12:39:55.710" v="7630" actId="1076"/>
          <ac:picMkLst>
            <pc:docMk/>
            <pc:sldMk cId="2521149196" sldId="515"/>
            <ac:picMk id="16" creationId="{EA7EC37B-62C5-3625-495F-2A3DEC84594E}"/>
          </ac:picMkLst>
        </pc:picChg>
      </pc:sldChg>
      <pc:sldChg chg="modSp new del mod">
        <pc:chgData name="Deaglan Bartlett" userId="6d807d1d-5155-4201-a0ae-2db101edd856" providerId="ADAL" clId="{6576EC8A-90ED-E44F-934C-78DBD294E7A5}" dt="2024-07-05T15:00:23.046" v="9671" actId="2696"/>
        <pc:sldMkLst>
          <pc:docMk/>
          <pc:sldMk cId="1819411540" sldId="516"/>
        </pc:sldMkLst>
        <pc:spChg chg="mod">
          <ac:chgData name="Deaglan Bartlett" userId="6d807d1d-5155-4201-a0ae-2db101edd856" providerId="ADAL" clId="{6576EC8A-90ED-E44F-934C-78DBD294E7A5}" dt="2024-07-05T10:12:27.391" v="5685" actId="20577"/>
          <ac:spMkLst>
            <pc:docMk/>
            <pc:sldMk cId="1819411540" sldId="516"/>
            <ac:spMk id="2" creationId="{F3D603C1-9831-C921-E7E2-85C649BFA8F4}"/>
          </ac:spMkLst>
        </pc:spChg>
        <pc:spChg chg="mod">
          <ac:chgData name="Deaglan Bartlett" userId="6d807d1d-5155-4201-a0ae-2db101edd856" providerId="ADAL" clId="{6576EC8A-90ED-E44F-934C-78DBD294E7A5}" dt="2024-07-05T14:05:15.170" v="8088" actId="20577"/>
          <ac:spMkLst>
            <pc:docMk/>
            <pc:sldMk cId="1819411540" sldId="516"/>
            <ac:spMk id="4" creationId="{155105F1-CEDC-78E4-D1D5-5F3B3A9477E3}"/>
          </ac:spMkLst>
        </pc:spChg>
        <pc:spChg chg="mod">
          <ac:chgData name="Deaglan Bartlett" userId="6d807d1d-5155-4201-a0ae-2db101edd856" providerId="ADAL" clId="{6576EC8A-90ED-E44F-934C-78DBD294E7A5}" dt="2024-07-05T10:19:12.851" v="5752" actId="27636"/>
          <ac:spMkLst>
            <pc:docMk/>
            <pc:sldMk cId="1819411540" sldId="516"/>
            <ac:spMk id="8" creationId="{6F9D7FC1-DF6B-36AE-4DE4-AD765CA9295E}"/>
          </ac:spMkLst>
        </pc:spChg>
      </pc:sldChg>
      <pc:sldChg chg="new del">
        <pc:chgData name="Deaglan Bartlett" userId="6d807d1d-5155-4201-a0ae-2db101edd856" providerId="ADAL" clId="{6576EC8A-90ED-E44F-934C-78DBD294E7A5}" dt="2024-07-05T10:12:54.373" v="5687" actId="680"/>
        <pc:sldMkLst>
          <pc:docMk/>
          <pc:sldMk cId="1787858140" sldId="517"/>
        </pc:sldMkLst>
      </pc:sldChg>
      <pc:sldChg chg="addSp delSp modSp new mod ord modClrScheme chgLayout">
        <pc:chgData name="Deaglan Bartlett" userId="6d807d1d-5155-4201-a0ae-2db101edd856" providerId="ADAL" clId="{6576EC8A-90ED-E44F-934C-78DBD294E7A5}" dt="2024-07-05T15:54:53.424" v="10765"/>
        <pc:sldMkLst>
          <pc:docMk/>
          <pc:sldMk cId="4130624537" sldId="517"/>
        </pc:sldMkLst>
        <pc:spChg chg="del mod ord">
          <ac:chgData name="Deaglan Bartlett" userId="6d807d1d-5155-4201-a0ae-2db101edd856" providerId="ADAL" clId="{6576EC8A-90ED-E44F-934C-78DBD294E7A5}" dt="2024-07-05T15:49:08.070" v="10351" actId="478"/>
          <ac:spMkLst>
            <pc:docMk/>
            <pc:sldMk cId="4130624537" sldId="517"/>
            <ac:spMk id="2" creationId="{6137641F-4636-917F-7BD6-7236F5E5996B}"/>
          </ac:spMkLst>
        </pc:spChg>
        <pc:spChg chg="del mod ord">
          <ac:chgData name="Deaglan Bartlett" userId="6d807d1d-5155-4201-a0ae-2db101edd856" providerId="ADAL" clId="{6576EC8A-90ED-E44F-934C-78DBD294E7A5}" dt="2024-07-05T15:49:06.091" v="10348" actId="700"/>
          <ac:spMkLst>
            <pc:docMk/>
            <pc:sldMk cId="4130624537" sldId="517"/>
            <ac:spMk id="3" creationId="{ED67616E-6EC8-07DD-0E3F-C0D517A5A039}"/>
          </ac:spMkLst>
        </pc:spChg>
        <pc:spChg chg="mod ord">
          <ac:chgData name="Deaglan Bartlett" userId="6d807d1d-5155-4201-a0ae-2db101edd856" providerId="ADAL" clId="{6576EC8A-90ED-E44F-934C-78DBD294E7A5}" dt="2024-07-05T15:49:47.035" v="10462" actId="20577"/>
          <ac:spMkLst>
            <pc:docMk/>
            <pc:sldMk cId="4130624537" sldId="517"/>
            <ac:spMk id="4" creationId="{041ACE59-F481-3653-EF84-9DB225DE4DA2}"/>
          </ac:spMkLst>
        </pc:spChg>
        <pc:spChg chg="mod ord">
          <ac:chgData name="Deaglan Bartlett" userId="6d807d1d-5155-4201-a0ae-2db101edd856" providerId="ADAL" clId="{6576EC8A-90ED-E44F-934C-78DBD294E7A5}" dt="2024-07-05T15:49:06.091" v="10348" actId="700"/>
          <ac:spMkLst>
            <pc:docMk/>
            <pc:sldMk cId="4130624537" sldId="517"/>
            <ac:spMk id="5" creationId="{48D15229-A4A5-F4A9-DEF8-378AEA5DF934}"/>
          </ac:spMkLst>
        </pc:spChg>
        <pc:spChg chg="mod ord">
          <ac:chgData name="Deaglan Bartlett" userId="6d807d1d-5155-4201-a0ae-2db101edd856" providerId="ADAL" clId="{6576EC8A-90ED-E44F-934C-78DBD294E7A5}" dt="2024-07-05T15:49:06.091" v="10348" actId="700"/>
          <ac:spMkLst>
            <pc:docMk/>
            <pc:sldMk cId="4130624537" sldId="517"/>
            <ac:spMk id="6" creationId="{CDA75382-4BED-A698-ACC1-1E4E3D30DFF9}"/>
          </ac:spMkLst>
        </pc:spChg>
        <pc:spChg chg="mod ord">
          <ac:chgData name="Deaglan Bartlett" userId="6d807d1d-5155-4201-a0ae-2db101edd856" providerId="ADAL" clId="{6576EC8A-90ED-E44F-934C-78DBD294E7A5}" dt="2024-07-05T15:49:06.091" v="10348" actId="700"/>
          <ac:spMkLst>
            <pc:docMk/>
            <pc:sldMk cId="4130624537" sldId="517"/>
            <ac:spMk id="7" creationId="{8B4F845D-9BE8-5745-052B-2FACD0B6D3DB}"/>
          </ac:spMkLst>
        </pc:spChg>
        <pc:spChg chg="add mod ord">
          <ac:chgData name="Deaglan Bartlett" userId="6d807d1d-5155-4201-a0ae-2db101edd856" providerId="ADAL" clId="{6576EC8A-90ED-E44F-934C-78DBD294E7A5}" dt="2024-07-05T15:54:35.479" v="10762"/>
          <ac:spMkLst>
            <pc:docMk/>
            <pc:sldMk cId="4130624537" sldId="517"/>
            <ac:spMk id="8" creationId="{3732B5EA-352C-B82F-1911-D3B9C4C57C3F}"/>
          </ac:spMkLst>
        </pc:spChg>
        <pc:spChg chg="add mod ord">
          <ac:chgData name="Deaglan Bartlett" userId="6d807d1d-5155-4201-a0ae-2db101edd856" providerId="ADAL" clId="{6576EC8A-90ED-E44F-934C-78DBD294E7A5}" dt="2024-07-05T15:54:53.424" v="10765"/>
          <ac:spMkLst>
            <pc:docMk/>
            <pc:sldMk cId="4130624537" sldId="517"/>
            <ac:spMk id="9" creationId="{9BCC2F16-E317-6129-3E8B-8D7C267BA542}"/>
          </ac:spMkLst>
        </pc:spChg>
        <pc:spChg chg="add del mod">
          <ac:chgData name="Deaglan Bartlett" userId="6d807d1d-5155-4201-a0ae-2db101edd856" providerId="ADAL" clId="{6576EC8A-90ED-E44F-934C-78DBD294E7A5}" dt="2024-07-05T15:49:09.081" v="10352" actId="478"/>
          <ac:spMkLst>
            <pc:docMk/>
            <pc:sldMk cId="4130624537" sldId="517"/>
            <ac:spMk id="11" creationId="{C92277AF-2C1A-7B3A-7248-C7DA095DA156}"/>
          </ac:spMkLst>
        </pc:spChg>
        <pc:spChg chg="add mod">
          <ac:chgData name="Deaglan Bartlett" userId="6d807d1d-5155-4201-a0ae-2db101edd856" providerId="ADAL" clId="{6576EC8A-90ED-E44F-934C-78DBD294E7A5}" dt="2024-07-05T15:51:20.469" v="10503" actId="1076"/>
          <ac:spMkLst>
            <pc:docMk/>
            <pc:sldMk cId="4130624537" sldId="517"/>
            <ac:spMk id="14" creationId="{3CC8AA6C-BBB7-9E58-1664-F58CCE4D9E08}"/>
          </ac:spMkLst>
        </pc:spChg>
        <pc:spChg chg="add mod">
          <ac:chgData name="Deaglan Bartlett" userId="6d807d1d-5155-4201-a0ae-2db101edd856" providerId="ADAL" clId="{6576EC8A-90ED-E44F-934C-78DBD294E7A5}" dt="2024-07-05T15:51:20.469" v="10503" actId="1076"/>
          <ac:spMkLst>
            <pc:docMk/>
            <pc:sldMk cId="4130624537" sldId="517"/>
            <ac:spMk id="15" creationId="{4DA4AFAE-7C9B-F283-CCE4-2537619C1817}"/>
          </ac:spMkLst>
        </pc:spChg>
        <pc:spChg chg="add mod">
          <ac:chgData name="Deaglan Bartlett" userId="6d807d1d-5155-4201-a0ae-2db101edd856" providerId="ADAL" clId="{6576EC8A-90ED-E44F-934C-78DBD294E7A5}" dt="2024-07-05T15:51:51.018" v="10566" actId="1076"/>
          <ac:spMkLst>
            <pc:docMk/>
            <pc:sldMk cId="4130624537" sldId="517"/>
            <ac:spMk id="17" creationId="{C28C3CC3-CE0C-1997-31A2-9417B3E5B6C3}"/>
          </ac:spMkLst>
        </pc:spChg>
        <pc:spChg chg="add mod">
          <ac:chgData name="Deaglan Bartlett" userId="6d807d1d-5155-4201-a0ae-2db101edd856" providerId="ADAL" clId="{6576EC8A-90ED-E44F-934C-78DBD294E7A5}" dt="2024-07-05T15:53:50.007" v="10707" actId="1076"/>
          <ac:spMkLst>
            <pc:docMk/>
            <pc:sldMk cId="4130624537" sldId="517"/>
            <ac:spMk id="20" creationId="{60C81C9B-AD24-9536-C264-6B17AB67F1F8}"/>
          </ac:spMkLst>
        </pc:spChg>
        <pc:grpChg chg="add mod">
          <ac:chgData name="Deaglan Bartlett" userId="6d807d1d-5155-4201-a0ae-2db101edd856" providerId="ADAL" clId="{6576EC8A-90ED-E44F-934C-78DBD294E7A5}" dt="2024-07-05T15:51:34.098" v="10508" actId="1076"/>
          <ac:grpSpMkLst>
            <pc:docMk/>
            <pc:sldMk cId="4130624537" sldId="517"/>
            <ac:grpSpMk id="16" creationId="{9080246C-17FC-3D3B-2687-860DF2D46BDC}"/>
          </ac:grpSpMkLst>
        </pc:grpChg>
        <pc:picChg chg="add mod modCrop">
          <ac:chgData name="Deaglan Bartlett" userId="6d807d1d-5155-4201-a0ae-2db101edd856" providerId="ADAL" clId="{6576EC8A-90ED-E44F-934C-78DBD294E7A5}" dt="2024-07-05T15:51:20.469" v="10503" actId="1076"/>
          <ac:picMkLst>
            <pc:docMk/>
            <pc:sldMk cId="4130624537" sldId="517"/>
            <ac:picMk id="12" creationId="{487A2FA5-EA8C-05D7-0B29-932756412721}"/>
          </ac:picMkLst>
        </pc:picChg>
        <pc:picChg chg="add mod modCrop">
          <ac:chgData name="Deaglan Bartlett" userId="6d807d1d-5155-4201-a0ae-2db101edd856" providerId="ADAL" clId="{6576EC8A-90ED-E44F-934C-78DBD294E7A5}" dt="2024-07-05T15:51:20.469" v="10503" actId="1076"/>
          <ac:picMkLst>
            <pc:docMk/>
            <pc:sldMk cId="4130624537" sldId="517"/>
            <ac:picMk id="13" creationId="{6F23713E-0F02-FAB7-BF50-AF13F81E3018}"/>
          </ac:picMkLst>
        </pc:picChg>
        <pc:picChg chg="add mod">
          <ac:chgData name="Deaglan Bartlett" userId="6d807d1d-5155-4201-a0ae-2db101edd856" providerId="ADAL" clId="{6576EC8A-90ED-E44F-934C-78DBD294E7A5}" dt="2024-07-05T15:53:06.554" v="10576" actId="1076"/>
          <ac:picMkLst>
            <pc:docMk/>
            <pc:sldMk cId="4130624537" sldId="517"/>
            <ac:picMk id="19" creationId="{49859489-4120-A57F-7773-3760B9EB66D6}"/>
          </ac:picMkLst>
        </pc:picChg>
      </pc:sldChg>
      <pc:sldChg chg="modSp new del mod">
        <pc:chgData name="Deaglan Bartlett" userId="6d807d1d-5155-4201-a0ae-2db101edd856" providerId="ADAL" clId="{6576EC8A-90ED-E44F-934C-78DBD294E7A5}" dt="2024-07-05T12:54:30.922" v="7922" actId="2696"/>
        <pc:sldMkLst>
          <pc:docMk/>
          <pc:sldMk cId="2962514570" sldId="518"/>
        </pc:sldMkLst>
        <pc:spChg chg="mod">
          <ac:chgData name="Deaglan Bartlett" userId="6d807d1d-5155-4201-a0ae-2db101edd856" providerId="ADAL" clId="{6576EC8A-90ED-E44F-934C-78DBD294E7A5}" dt="2024-07-05T10:14:27.986" v="5727" actId="20577"/>
          <ac:spMkLst>
            <pc:docMk/>
            <pc:sldMk cId="2962514570" sldId="518"/>
            <ac:spMk id="2" creationId="{7EC7C9CB-3A35-5F15-1F80-A27E4861B650}"/>
          </ac:spMkLst>
        </pc:spChg>
        <pc:spChg chg="mod">
          <ac:chgData name="Deaglan Bartlett" userId="6d807d1d-5155-4201-a0ae-2db101edd856" providerId="ADAL" clId="{6576EC8A-90ED-E44F-934C-78DBD294E7A5}" dt="2024-07-05T10:19:12.842" v="5751" actId="27636"/>
          <ac:spMkLst>
            <pc:docMk/>
            <pc:sldMk cId="2962514570" sldId="518"/>
            <ac:spMk id="8" creationId="{16005F31-1A7B-A6E7-30B3-20A9A9895654}"/>
          </ac:spMkLst>
        </pc:spChg>
      </pc:sldChg>
      <pc:sldChg chg="addSp delSp modSp new mod">
        <pc:chgData name="Deaglan Bartlett" userId="6d807d1d-5155-4201-a0ae-2db101edd856" providerId="ADAL" clId="{6576EC8A-90ED-E44F-934C-78DBD294E7A5}" dt="2024-07-05T16:27:50.365" v="11917" actId="1076"/>
        <pc:sldMkLst>
          <pc:docMk/>
          <pc:sldMk cId="2936519293" sldId="519"/>
        </pc:sldMkLst>
        <pc:spChg chg="del mod">
          <ac:chgData name="Deaglan Bartlett" userId="6d807d1d-5155-4201-a0ae-2db101edd856" providerId="ADAL" clId="{6576EC8A-90ED-E44F-934C-78DBD294E7A5}" dt="2024-07-05T10:41:09.130" v="6128" actId="478"/>
          <ac:spMkLst>
            <pc:docMk/>
            <pc:sldMk cId="2936519293" sldId="519"/>
            <ac:spMk id="2" creationId="{4ADD86FA-1BE0-E325-3DAD-ADC9DE62C54C}"/>
          </ac:spMkLst>
        </pc:spChg>
        <pc:spChg chg="mod">
          <ac:chgData name="Deaglan Bartlett" userId="6d807d1d-5155-4201-a0ae-2db101edd856" providerId="ADAL" clId="{6576EC8A-90ED-E44F-934C-78DBD294E7A5}" dt="2024-07-05T10:46:31.528" v="6399"/>
          <ac:spMkLst>
            <pc:docMk/>
            <pc:sldMk cId="2936519293" sldId="519"/>
            <ac:spMk id="3" creationId="{17488B7D-18D5-EFB2-B1D5-8EFCF92DB062}"/>
          </ac:spMkLst>
        </pc:spChg>
        <pc:spChg chg="mod">
          <ac:chgData name="Deaglan Bartlett" userId="6d807d1d-5155-4201-a0ae-2db101edd856" providerId="ADAL" clId="{6576EC8A-90ED-E44F-934C-78DBD294E7A5}" dt="2024-07-05T13:02:37.106" v="8061" actId="20577"/>
          <ac:spMkLst>
            <pc:docMk/>
            <pc:sldMk cId="2936519293" sldId="519"/>
            <ac:spMk id="4" creationId="{0AB0E48B-7F5B-7934-AB02-C49959D05B5F}"/>
          </ac:spMkLst>
        </pc:spChg>
        <pc:spChg chg="mod">
          <ac:chgData name="Deaglan Bartlett" userId="6d807d1d-5155-4201-a0ae-2db101edd856" providerId="ADAL" clId="{6576EC8A-90ED-E44F-934C-78DBD294E7A5}" dt="2024-07-05T10:42:05.364" v="6148" actId="20577"/>
          <ac:spMkLst>
            <pc:docMk/>
            <pc:sldMk cId="2936519293" sldId="519"/>
            <ac:spMk id="7" creationId="{CE3BFBCF-2163-57CB-BC30-F21B498BC5A1}"/>
          </ac:spMkLst>
        </pc:spChg>
        <pc:spChg chg="mod">
          <ac:chgData name="Deaglan Bartlett" userId="6d807d1d-5155-4201-a0ae-2db101edd856" providerId="ADAL" clId="{6576EC8A-90ED-E44F-934C-78DBD294E7A5}" dt="2024-07-05T10:46:19.182" v="6398" actId="20577"/>
          <ac:spMkLst>
            <pc:docMk/>
            <pc:sldMk cId="2936519293" sldId="519"/>
            <ac:spMk id="8" creationId="{D5420CC6-A346-FC86-E13D-60C96C9F2CFE}"/>
          </ac:spMkLst>
        </pc:spChg>
        <pc:spChg chg="add del mod">
          <ac:chgData name="Deaglan Bartlett" userId="6d807d1d-5155-4201-a0ae-2db101edd856" providerId="ADAL" clId="{6576EC8A-90ED-E44F-934C-78DBD294E7A5}" dt="2024-07-05T10:41:10.799" v="6129" actId="478"/>
          <ac:spMkLst>
            <pc:docMk/>
            <pc:sldMk cId="2936519293" sldId="519"/>
            <ac:spMk id="10" creationId="{F56E5607-3B6F-D34F-5C2D-0AC6C870C373}"/>
          </ac:spMkLst>
        </pc:spChg>
        <pc:spChg chg="add mod">
          <ac:chgData name="Deaglan Bartlett" userId="6d807d1d-5155-4201-a0ae-2db101edd856" providerId="ADAL" clId="{6576EC8A-90ED-E44F-934C-78DBD294E7A5}" dt="2024-07-05T10:45:35.374" v="6382" actId="14100"/>
          <ac:spMkLst>
            <pc:docMk/>
            <pc:sldMk cId="2936519293" sldId="519"/>
            <ac:spMk id="16" creationId="{6E7B0D00-36C7-BF16-79C0-7DC5128CF430}"/>
          </ac:spMkLst>
        </pc:spChg>
        <pc:spChg chg="add mod">
          <ac:chgData name="Deaglan Bartlett" userId="6d807d1d-5155-4201-a0ae-2db101edd856" providerId="ADAL" clId="{6576EC8A-90ED-E44F-934C-78DBD294E7A5}" dt="2024-07-05T10:45:38.471" v="6383" actId="1076"/>
          <ac:spMkLst>
            <pc:docMk/>
            <pc:sldMk cId="2936519293" sldId="519"/>
            <ac:spMk id="17" creationId="{084E89AB-CAFE-00CB-14C3-BDAB92CEF6D7}"/>
          </ac:spMkLst>
        </pc:spChg>
        <pc:spChg chg="add mod">
          <ac:chgData name="Deaglan Bartlett" userId="6d807d1d-5155-4201-a0ae-2db101edd856" providerId="ADAL" clId="{6576EC8A-90ED-E44F-934C-78DBD294E7A5}" dt="2024-07-05T10:46:49.207" v="6403" actId="1076"/>
          <ac:spMkLst>
            <pc:docMk/>
            <pc:sldMk cId="2936519293" sldId="519"/>
            <ac:spMk id="18" creationId="{46811F7B-4BD9-97C9-73F4-3C76BFF30439}"/>
          </ac:spMkLst>
        </pc:spChg>
        <pc:spChg chg="add mod">
          <ac:chgData name="Deaglan Bartlett" userId="6d807d1d-5155-4201-a0ae-2db101edd856" providerId="ADAL" clId="{6576EC8A-90ED-E44F-934C-78DBD294E7A5}" dt="2024-07-05T10:47:13.544" v="6434" actId="1076"/>
          <ac:spMkLst>
            <pc:docMk/>
            <pc:sldMk cId="2936519293" sldId="519"/>
            <ac:spMk id="19" creationId="{70D61204-F54B-4319-66C1-1D0573DE48FB}"/>
          </ac:spMkLst>
        </pc:spChg>
        <pc:picChg chg="add mod">
          <ac:chgData name="Deaglan Bartlett" userId="6d807d1d-5155-4201-a0ae-2db101edd856" providerId="ADAL" clId="{6576EC8A-90ED-E44F-934C-78DBD294E7A5}" dt="2024-07-05T10:46:53.845" v="6404" actId="1076"/>
          <ac:picMkLst>
            <pc:docMk/>
            <pc:sldMk cId="2936519293" sldId="519"/>
            <ac:picMk id="12" creationId="{F573306B-97DA-76C6-ED2D-F0146922254D}"/>
          </ac:picMkLst>
        </pc:picChg>
        <pc:picChg chg="add del mod">
          <ac:chgData name="Deaglan Bartlett" userId="6d807d1d-5155-4201-a0ae-2db101edd856" providerId="ADAL" clId="{6576EC8A-90ED-E44F-934C-78DBD294E7A5}" dt="2024-07-05T10:41:44.663" v="6142" actId="478"/>
          <ac:picMkLst>
            <pc:docMk/>
            <pc:sldMk cId="2936519293" sldId="519"/>
            <ac:picMk id="14" creationId="{68B2CC55-7202-E1DD-3E66-76DE25EF07DA}"/>
          </ac:picMkLst>
        </pc:picChg>
        <pc:picChg chg="add mod">
          <ac:chgData name="Deaglan Bartlett" userId="6d807d1d-5155-4201-a0ae-2db101edd856" providerId="ADAL" clId="{6576EC8A-90ED-E44F-934C-78DBD294E7A5}" dt="2024-07-05T10:45:29.243" v="6380" actId="1076"/>
          <ac:picMkLst>
            <pc:docMk/>
            <pc:sldMk cId="2936519293" sldId="519"/>
            <ac:picMk id="15" creationId="{E898E117-7FED-9F32-521B-7CBBD03153D3}"/>
          </ac:picMkLst>
        </pc:picChg>
        <pc:picChg chg="add mod">
          <ac:chgData name="Deaglan Bartlett" userId="6d807d1d-5155-4201-a0ae-2db101edd856" providerId="ADAL" clId="{6576EC8A-90ED-E44F-934C-78DBD294E7A5}" dt="2024-07-05T16:27:50.365" v="11917" actId="1076"/>
          <ac:picMkLst>
            <pc:docMk/>
            <pc:sldMk cId="2936519293" sldId="519"/>
            <ac:picMk id="20" creationId="{1FE83FE9-11FF-0761-A995-361A29F759D6}"/>
          </ac:picMkLst>
        </pc:picChg>
      </pc:sldChg>
      <pc:sldChg chg="addSp delSp modSp add mod">
        <pc:chgData name="Deaglan Bartlett" userId="6d807d1d-5155-4201-a0ae-2db101edd856" providerId="ADAL" clId="{6576EC8A-90ED-E44F-934C-78DBD294E7A5}" dt="2024-07-05T14:04:48.101" v="8075" actId="20577"/>
        <pc:sldMkLst>
          <pc:docMk/>
          <pc:sldMk cId="1255884632" sldId="520"/>
        </pc:sldMkLst>
        <pc:spChg chg="mod">
          <ac:chgData name="Deaglan Bartlett" userId="6d807d1d-5155-4201-a0ae-2db101edd856" providerId="ADAL" clId="{6576EC8A-90ED-E44F-934C-78DBD294E7A5}" dt="2024-07-05T12:35:06.448" v="7539" actId="20577"/>
          <ac:spMkLst>
            <pc:docMk/>
            <pc:sldMk cId="1255884632" sldId="520"/>
            <ac:spMk id="3" creationId="{F40446E6-8627-3071-5FAA-A7921712617E}"/>
          </ac:spMkLst>
        </pc:spChg>
        <pc:spChg chg="mod">
          <ac:chgData name="Deaglan Bartlett" userId="6d807d1d-5155-4201-a0ae-2db101edd856" providerId="ADAL" clId="{6576EC8A-90ED-E44F-934C-78DBD294E7A5}" dt="2024-07-05T14:04:48.101" v="8075" actId="20577"/>
          <ac:spMkLst>
            <pc:docMk/>
            <pc:sldMk cId="1255884632" sldId="520"/>
            <ac:spMk id="4" creationId="{D8AE235B-735B-8D21-21DA-4F5F7B486557}"/>
          </ac:spMkLst>
        </pc:spChg>
        <pc:spChg chg="add mod">
          <ac:chgData name="Deaglan Bartlett" userId="6d807d1d-5155-4201-a0ae-2db101edd856" providerId="ADAL" clId="{6576EC8A-90ED-E44F-934C-78DBD294E7A5}" dt="2024-07-05T11:06:17.500" v="6940" actId="20577"/>
          <ac:spMkLst>
            <pc:docMk/>
            <pc:sldMk cId="1255884632" sldId="520"/>
            <ac:spMk id="13" creationId="{A663C37D-5BD3-D541-4446-07B70AC5B2F5}"/>
          </ac:spMkLst>
        </pc:spChg>
        <pc:spChg chg="del">
          <ac:chgData name="Deaglan Bartlett" userId="6d807d1d-5155-4201-a0ae-2db101edd856" providerId="ADAL" clId="{6576EC8A-90ED-E44F-934C-78DBD294E7A5}" dt="2024-07-05T11:03:43.007" v="6802" actId="478"/>
          <ac:spMkLst>
            <pc:docMk/>
            <pc:sldMk cId="1255884632" sldId="520"/>
            <ac:spMk id="15" creationId="{1285A73D-BD43-0A05-F572-0BC4007057E4}"/>
          </ac:spMkLst>
        </pc:spChg>
        <pc:picChg chg="add mod modCrop">
          <ac:chgData name="Deaglan Bartlett" userId="6d807d1d-5155-4201-a0ae-2db101edd856" providerId="ADAL" clId="{6576EC8A-90ED-E44F-934C-78DBD294E7A5}" dt="2024-07-05T11:05:37.578" v="6912" actId="732"/>
          <ac:picMkLst>
            <pc:docMk/>
            <pc:sldMk cId="1255884632" sldId="520"/>
            <ac:picMk id="9" creationId="{832C92D4-A94A-FEEF-1AC8-7D3EC1E30C55}"/>
          </ac:picMkLst>
        </pc:picChg>
        <pc:picChg chg="add mod">
          <ac:chgData name="Deaglan Bartlett" userId="6d807d1d-5155-4201-a0ae-2db101edd856" providerId="ADAL" clId="{6576EC8A-90ED-E44F-934C-78DBD294E7A5}" dt="2024-07-05T11:05:18.035" v="6911" actId="1076"/>
          <ac:picMkLst>
            <pc:docMk/>
            <pc:sldMk cId="1255884632" sldId="520"/>
            <ac:picMk id="11" creationId="{890C2F6A-73DC-C05D-7341-4F8454416853}"/>
          </ac:picMkLst>
        </pc:picChg>
        <pc:picChg chg="del">
          <ac:chgData name="Deaglan Bartlett" userId="6d807d1d-5155-4201-a0ae-2db101edd856" providerId="ADAL" clId="{6576EC8A-90ED-E44F-934C-78DBD294E7A5}" dt="2024-07-05T11:03:43.007" v="6802" actId="478"/>
          <ac:picMkLst>
            <pc:docMk/>
            <pc:sldMk cId="1255884632" sldId="520"/>
            <ac:picMk id="12" creationId="{5B014458-E089-C019-0418-23C175004C0B}"/>
          </ac:picMkLst>
        </pc:picChg>
        <pc:picChg chg="del">
          <ac:chgData name="Deaglan Bartlett" userId="6d807d1d-5155-4201-a0ae-2db101edd856" providerId="ADAL" clId="{6576EC8A-90ED-E44F-934C-78DBD294E7A5}" dt="2024-07-05T11:03:43.007" v="6802" actId="478"/>
          <ac:picMkLst>
            <pc:docMk/>
            <pc:sldMk cId="1255884632" sldId="520"/>
            <ac:picMk id="14" creationId="{E8546897-68E1-96FA-5EA5-22B225D71CE3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4:05:28.146" v="8094" actId="20577"/>
        <pc:sldMkLst>
          <pc:docMk/>
          <pc:sldMk cId="2850399917" sldId="521"/>
        </pc:sldMkLst>
        <pc:spChg chg="del">
          <ac:chgData name="Deaglan Bartlett" userId="6d807d1d-5155-4201-a0ae-2db101edd856" providerId="ADAL" clId="{6576EC8A-90ED-E44F-934C-78DBD294E7A5}" dt="2024-07-05T11:07:44.353" v="7023" actId="478"/>
          <ac:spMkLst>
            <pc:docMk/>
            <pc:sldMk cId="2850399917" sldId="521"/>
            <ac:spMk id="2" creationId="{24253BBB-53EF-EE28-0701-3889CBE6F24F}"/>
          </ac:spMkLst>
        </pc:spChg>
        <pc:spChg chg="mod">
          <ac:chgData name="Deaglan Bartlett" userId="6d807d1d-5155-4201-a0ae-2db101edd856" providerId="ADAL" clId="{6576EC8A-90ED-E44F-934C-78DBD294E7A5}" dt="2024-07-05T11:07:46.698" v="7032" actId="20577"/>
          <ac:spMkLst>
            <pc:docMk/>
            <pc:sldMk cId="2850399917" sldId="521"/>
            <ac:spMk id="3" creationId="{A10336EE-868B-53B5-C921-3E6B6159771A}"/>
          </ac:spMkLst>
        </pc:spChg>
        <pc:spChg chg="mod">
          <ac:chgData name="Deaglan Bartlett" userId="6d807d1d-5155-4201-a0ae-2db101edd856" providerId="ADAL" clId="{6576EC8A-90ED-E44F-934C-78DBD294E7A5}" dt="2024-07-05T14:05:28.146" v="8094" actId="20577"/>
          <ac:spMkLst>
            <pc:docMk/>
            <pc:sldMk cId="2850399917" sldId="521"/>
            <ac:spMk id="4" creationId="{AE1078CB-B6A0-7912-4060-EA4290695531}"/>
          </ac:spMkLst>
        </pc:spChg>
        <pc:spChg chg="mod">
          <ac:chgData name="Deaglan Bartlett" userId="6d807d1d-5155-4201-a0ae-2db101edd856" providerId="ADAL" clId="{6576EC8A-90ED-E44F-934C-78DBD294E7A5}" dt="2024-07-05T11:07:42.123" v="7022" actId="6549"/>
          <ac:spMkLst>
            <pc:docMk/>
            <pc:sldMk cId="2850399917" sldId="521"/>
            <ac:spMk id="7" creationId="{314B7376-1A30-853C-6295-D3652EF898CA}"/>
          </ac:spMkLst>
        </pc:spChg>
        <pc:spChg chg="mod">
          <ac:chgData name="Deaglan Bartlett" userId="6d807d1d-5155-4201-a0ae-2db101edd856" providerId="ADAL" clId="{6576EC8A-90ED-E44F-934C-78DBD294E7A5}" dt="2024-07-05T11:09:50.692" v="7068"/>
          <ac:spMkLst>
            <pc:docMk/>
            <pc:sldMk cId="2850399917" sldId="521"/>
            <ac:spMk id="8" creationId="{F53E2C28-69A5-AEB1-C8DC-524D12F05799}"/>
          </ac:spMkLst>
        </pc:spChg>
        <pc:picChg chg="add mod modCrop">
          <ac:chgData name="Deaglan Bartlett" userId="6d807d1d-5155-4201-a0ae-2db101edd856" providerId="ADAL" clId="{6576EC8A-90ED-E44F-934C-78DBD294E7A5}" dt="2024-07-05T12:55:31.478" v="7931" actId="1076"/>
          <ac:picMkLst>
            <pc:docMk/>
            <pc:sldMk cId="2850399917" sldId="521"/>
            <ac:picMk id="10" creationId="{FA46F4DB-5823-02FD-405F-DF5792572F62}"/>
          </ac:picMkLst>
        </pc:picChg>
      </pc:sldChg>
      <pc:sldChg chg="addSp delSp modSp new mod modClrScheme modAnim chgLayout">
        <pc:chgData name="Deaglan Bartlett" userId="6d807d1d-5155-4201-a0ae-2db101edd856" providerId="ADAL" clId="{6576EC8A-90ED-E44F-934C-78DBD294E7A5}" dt="2024-07-05T16:30:14.966" v="11929"/>
        <pc:sldMkLst>
          <pc:docMk/>
          <pc:sldMk cId="3921663434" sldId="522"/>
        </pc:sldMkLst>
        <pc:spChg chg="del mod ord">
          <ac:chgData name="Deaglan Bartlett" userId="6d807d1d-5155-4201-a0ae-2db101edd856" providerId="ADAL" clId="{6576EC8A-90ED-E44F-934C-78DBD294E7A5}" dt="2024-07-05T12:18:00.176" v="7110" actId="700"/>
          <ac:spMkLst>
            <pc:docMk/>
            <pc:sldMk cId="3921663434" sldId="522"/>
            <ac:spMk id="2" creationId="{9BAB863B-1272-DC6E-BD59-E580C13F5A7B}"/>
          </ac:spMkLst>
        </pc:spChg>
        <pc:spChg chg="del mod ord">
          <ac:chgData name="Deaglan Bartlett" userId="6d807d1d-5155-4201-a0ae-2db101edd856" providerId="ADAL" clId="{6576EC8A-90ED-E44F-934C-78DBD294E7A5}" dt="2024-07-05T12:18:00.176" v="7110" actId="700"/>
          <ac:spMkLst>
            <pc:docMk/>
            <pc:sldMk cId="3921663434" sldId="522"/>
            <ac:spMk id="3" creationId="{A70FE455-6DF0-81CD-0640-0496D3532179}"/>
          </ac:spMkLst>
        </pc:spChg>
        <pc:spChg chg="del mod ord">
          <ac:chgData name="Deaglan Bartlett" userId="6d807d1d-5155-4201-a0ae-2db101edd856" providerId="ADAL" clId="{6576EC8A-90ED-E44F-934C-78DBD294E7A5}" dt="2024-07-05T12:18:00.176" v="7110" actId="700"/>
          <ac:spMkLst>
            <pc:docMk/>
            <pc:sldMk cId="3921663434" sldId="522"/>
            <ac:spMk id="4" creationId="{D5686FA1-4BDD-2576-C167-FE88E8E81A0B}"/>
          </ac:spMkLst>
        </pc:spChg>
        <pc:spChg chg="del mod ord">
          <ac:chgData name="Deaglan Bartlett" userId="6d807d1d-5155-4201-a0ae-2db101edd856" providerId="ADAL" clId="{6576EC8A-90ED-E44F-934C-78DBD294E7A5}" dt="2024-07-05T12:18:00.176" v="7110" actId="700"/>
          <ac:spMkLst>
            <pc:docMk/>
            <pc:sldMk cId="3921663434" sldId="522"/>
            <ac:spMk id="5" creationId="{0855AB21-8EC0-A26D-90DD-59967D8F01A7}"/>
          </ac:spMkLst>
        </pc:spChg>
        <pc:spChg chg="del mod ord">
          <ac:chgData name="Deaglan Bartlett" userId="6d807d1d-5155-4201-a0ae-2db101edd856" providerId="ADAL" clId="{6576EC8A-90ED-E44F-934C-78DBD294E7A5}" dt="2024-07-05T12:18:00.176" v="7110" actId="700"/>
          <ac:spMkLst>
            <pc:docMk/>
            <pc:sldMk cId="3921663434" sldId="522"/>
            <ac:spMk id="6" creationId="{0127909C-F032-655F-55F3-C683EE6E7F52}"/>
          </ac:spMkLst>
        </pc:spChg>
        <pc:spChg chg="mod ord">
          <ac:chgData name="Deaglan Bartlett" userId="6d807d1d-5155-4201-a0ae-2db101edd856" providerId="ADAL" clId="{6576EC8A-90ED-E44F-934C-78DBD294E7A5}" dt="2024-07-05T12:18:32.755" v="7126" actId="26606"/>
          <ac:spMkLst>
            <pc:docMk/>
            <pc:sldMk cId="3921663434" sldId="522"/>
            <ac:spMk id="7" creationId="{F29F3982-B319-CFDC-A724-E14E4A7D455E}"/>
          </ac:spMkLst>
        </pc:spChg>
        <pc:spChg chg="add del mod ord">
          <ac:chgData name="Deaglan Bartlett" userId="6d807d1d-5155-4201-a0ae-2db101edd856" providerId="ADAL" clId="{6576EC8A-90ED-E44F-934C-78DBD294E7A5}" dt="2024-07-05T12:18:15.487" v="7118" actId="700"/>
          <ac:spMkLst>
            <pc:docMk/>
            <pc:sldMk cId="3921663434" sldId="522"/>
            <ac:spMk id="8" creationId="{F82565C5-3534-A446-8C35-528D9279080A}"/>
          </ac:spMkLst>
        </pc:spChg>
        <pc:spChg chg="add del mod ord">
          <ac:chgData name="Deaglan Bartlett" userId="6d807d1d-5155-4201-a0ae-2db101edd856" providerId="ADAL" clId="{6576EC8A-90ED-E44F-934C-78DBD294E7A5}" dt="2024-07-05T12:18:04.447" v="7112" actId="931"/>
          <ac:spMkLst>
            <pc:docMk/>
            <pc:sldMk cId="3921663434" sldId="522"/>
            <ac:spMk id="9" creationId="{AA1082D6-09D8-ABD3-E35A-7C8CED8D9C5D}"/>
          </ac:spMkLst>
        </pc:spChg>
        <pc:spChg chg="add del mod ord">
          <ac:chgData name="Deaglan Bartlett" userId="6d807d1d-5155-4201-a0ae-2db101edd856" providerId="ADAL" clId="{6576EC8A-90ED-E44F-934C-78DBD294E7A5}" dt="2024-07-05T12:18:15.487" v="7118" actId="700"/>
          <ac:spMkLst>
            <pc:docMk/>
            <pc:sldMk cId="3921663434" sldId="522"/>
            <ac:spMk id="10" creationId="{76F84809-3C29-E67B-23BF-A0B662F419D7}"/>
          </ac:spMkLst>
        </pc:spChg>
        <pc:spChg chg="add del mod ord">
          <ac:chgData name="Deaglan Bartlett" userId="6d807d1d-5155-4201-a0ae-2db101edd856" providerId="ADAL" clId="{6576EC8A-90ED-E44F-934C-78DBD294E7A5}" dt="2024-07-05T12:18:15.487" v="7118" actId="700"/>
          <ac:spMkLst>
            <pc:docMk/>
            <pc:sldMk cId="3921663434" sldId="522"/>
            <ac:spMk id="11" creationId="{AD16377A-2D09-7804-859C-F14FC46D4648}"/>
          </ac:spMkLst>
        </pc:spChg>
        <pc:spChg chg="add del mod ord">
          <ac:chgData name="Deaglan Bartlett" userId="6d807d1d-5155-4201-a0ae-2db101edd856" providerId="ADAL" clId="{6576EC8A-90ED-E44F-934C-78DBD294E7A5}" dt="2024-07-05T12:18:15.487" v="7118" actId="700"/>
          <ac:spMkLst>
            <pc:docMk/>
            <pc:sldMk cId="3921663434" sldId="522"/>
            <ac:spMk id="12" creationId="{3F4D4693-3809-D32A-D516-6C845E816AD7}"/>
          </ac:spMkLst>
        </pc:spChg>
        <pc:spChg chg="add del mod">
          <ac:chgData name="Deaglan Bartlett" userId="6d807d1d-5155-4201-a0ae-2db101edd856" providerId="ADAL" clId="{6576EC8A-90ED-E44F-934C-78DBD294E7A5}" dt="2024-07-05T12:18:15.487" v="7118" actId="700"/>
          <ac:spMkLst>
            <pc:docMk/>
            <pc:sldMk cId="3921663434" sldId="522"/>
            <ac:spMk id="16" creationId="{341E81E9-5DD5-325F-2A50-3DCA57DC3E38}"/>
          </ac:spMkLst>
        </pc:spChg>
        <pc:spChg chg="add del mod ord">
          <ac:chgData name="Deaglan Bartlett" userId="6d807d1d-5155-4201-a0ae-2db101edd856" providerId="ADAL" clId="{6576EC8A-90ED-E44F-934C-78DBD294E7A5}" dt="2024-07-05T12:18:32.755" v="7126" actId="26606"/>
          <ac:spMkLst>
            <pc:docMk/>
            <pc:sldMk cId="3921663434" sldId="522"/>
            <ac:spMk id="17" creationId="{5EBD22B4-DDE8-55B8-51E8-6C1295665A7A}"/>
          </ac:spMkLst>
        </pc:spChg>
        <pc:spChg chg="add del mod ord">
          <ac:chgData name="Deaglan Bartlett" userId="6d807d1d-5155-4201-a0ae-2db101edd856" providerId="ADAL" clId="{6576EC8A-90ED-E44F-934C-78DBD294E7A5}" dt="2024-07-05T12:18:17.354" v="7120" actId="478"/>
          <ac:spMkLst>
            <pc:docMk/>
            <pc:sldMk cId="3921663434" sldId="522"/>
            <ac:spMk id="18" creationId="{6F798B62-DE24-83A6-3BE3-A340F9323D85}"/>
          </ac:spMkLst>
        </pc:spChg>
        <pc:spChg chg="add del mod ord">
          <ac:chgData name="Deaglan Bartlett" userId="6d807d1d-5155-4201-a0ae-2db101edd856" providerId="ADAL" clId="{6576EC8A-90ED-E44F-934C-78DBD294E7A5}" dt="2024-07-05T12:18:32.755" v="7126" actId="26606"/>
          <ac:spMkLst>
            <pc:docMk/>
            <pc:sldMk cId="3921663434" sldId="522"/>
            <ac:spMk id="19" creationId="{CD4F7111-CBB0-E955-5846-48B7D6D021D2}"/>
          </ac:spMkLst>
        </pc:spChg>
        <pc:spChg chg="add del mod ord">
          <ac:chgData name="Deaglan Bartlett" userId="6d807d1d-5155-4201-a0ae-2db101edd856" providerId="ADAL" clId="{6576EC8A-90ED-E44F-934C-78DBD294E7A5}" dt="2024-07-05T12:18:32.755" v="7126" actId="26606"/>
          <ac:spMkLst>
            <pc:docMk/>
            <pc:sldMk cId="3921663434" sldId="522"/>
            <ac:spMk id="20" creationId="{AFEF0C37-A0EB-93AD-35B2-08732812DF84}"/>
          </ac:spMkLst>
        </pc:spChg>
        <pc:spChg chg="add mod">
          <ac:chgData name="Deaglan Bartlett" userId="6d807d1d-5155-4201-a0ae-2db101edd856" providerId="ADAL" clId="{6576EC8A-90ED-E44F-934C-78DBD294E7A5}" dt="2024-07-05T12:19:48.342" v="7295" actId="14100"/>
          <ac:spMkLst>
            <pc:docMk/>
            <pc:sldMk cId="3921663434" sldId="522"/>
            <ac:spMk id="23" creationId="{F7E21B22-1201-956E-A959-F049E148CF8E}"/>
          </ac:spMkLst>
        </pc:spChg>
        <pc:spChg chg="add mod">
          <ac:chgData name="Deaglan Bartlett" userId="6d807d1d-5155-4201-a0ae-2db101edd856" providerId="ADAL" clId="{6576EC8A-90ED-E44F-934C-78DBD294E7A5}" dt="2024-07-05T12:25:51.913" v="7390" actId="1076"/>
          <ac:spMkLst>
            <pc:docMk/>
            <pc:sldMk cId="3921663434" sldId="522"/>
            <ac:spMk id="25" creationId="{281DECAC-C840-97A2-E5CD-21E47ADAB69D}"/>
          </ac:spMkLst>
        </pc:spChg>
        <pc:spChg chg="add mod">
          <ac:chgData name="Deaglan Bartlett" userId="6d807d1d-5155-4201-a0ae-2db101edd856" providerId="ADAL" clId="{6576EC8A-90ED-E44F-934C-78DBD294E7A5}" dt="2024-07-05T12:18:55.818" v="7195" actId="14100"/>
          <ac:spMkLst>
            <pc:docMk/>
            <pc:sldMk cId="3921663434" sldId="522"/>
            <ac:spMk id="27" creationId="{F6FD0502-BE4D-091A-90EA-BA62632FBFD9}"/>
          </ac:spMkLst>
        </pc:spChg>
        <pc:spChg chg="add mod">
          <ac:chgData name="Deaglan Bartlett" userId="6d807d1d-5155-4201-a0ae-2db101edd856" providerId="ADAL" clId="{6576EC8A-90ED-E44F-934C-78DBD294E7A5}" dt="2024-07-05T12:25:56.948" v="7392" actId="1076"/>
          <ac:spMkLst>
            <pc:docMk/>
            <pc:sldMk cId="3921663434" sldId="522"/>
            <ac:spMk id="28" creationId="{03D7BC63-372D-780E-BAA0-2EF5AEB80248}"/>
          </ac:spMkLst>
        </pc:spChg>
        <pc:spChg chg="add mod">
          <ac:chgData name="Deaglan Bartlett" userId="6d807d1d-5155-4201-a0ae-2db101edd856" providerId="ADAL" clId="{6576EC8A-90ED-E44F-934C-78DBD294E7A5}" dt="2024-07-05T12:18:45.857" v="7153" actId="14100"/>
          <ac:spMkLst>
            <pc:docMk/>
            <pc:sldMk cId="3921663434" sldId="522"/>
            <ac:spMk id="29" creationId="{81E0F17F-31BD-D57D-9564-F35F7CD2568E}"/>
          </ac:spMkLst>
        </pc:spChg>
        <pc:spChg chg="add del mod">
          <ac:chgData name="Deaglan Bartlett" userId="6d807d1d-5155-4201-a0ae-2db101edd856" providerId="ADAL" clId="{6576EC8A-90ED-E44F-934C-78DBD294E7A5}" dt="2024-07-05T12:19:13.543" v="7199" actId="478"/>
          <ac:spMkLst>
            <pc:docMk/>
            <pc:sldMk cId="3921663434" sldId="522"/>
            <ac:spMk id="31" creationId="{204FDA07-3A27-3D9C-7A4C-91864BE34E40}"/>
          </ac:spMkLst>
        </pc:spChg>
        <pc:spChg chg="add mod">
          <ac:chgData name="Deaglan Bartlett" userId="6d807d1d-5155-4201-a0ae-2db101edd856" providerId="ADAL" clId="{6576EC8A-90ED-E44F-934C-78DBD294E7A5}" dt="2024-07-05T14:48:28.905" v="9186" actId="20577"/>
          <ac:spMkLst>
            <pc:docMk/>
            <pc:sldMk cId="3921663434" sldId="522"/>
            <ac:spMk id="32" creationId="{CC60DEBD-DB19-FB37-3B58-22AE704BEC1D}"/>
          </ac:spMkLst>
        </pc:spChg>
        <pc:spChg chg="add mod">
          <ac:chgData name="Deaglan Bartlett" userId="6d807d1d-5155-4201-a0ae-2db101edd856" providerId="ADAL" clId="{6576EC8A-90ED-E44F-934C-78DBD294E7A5}" dt="2024-07-05T12:30:24.530" v="7478" actId="1076"/>
          <ac:spMkLst>
            <pc:docMk/>
            <pc:sldMk cId="3921663434" sldId="522"/>
            <ac:spMk id="33" creationId="{2736E6E9-C0A7-088E-8CC2-578E206C3EF4}"/>
          </ac:spMkLst>
        </pc:spChg>
        <pc:spChg chg="add mod">
          <ac:chgData name="Deaglan Bartlett" userId="6d807d1d-5155-4201-a0ae-2db101edd856" providerId="ADAL" clId="{6576EC8A-90ED-E44F-934C-78DBD294E7A5}" dt="2024-07-05T14:04:59.055" v="8082" actId="20577"/>
          <ac:spMkLst>
            <pc:docMk/>
            <pc:sldMk cId="3921663434" sldId="522"/>
            <ac:spMk id="35" creationId="{DE00C834-335A-01FA-F302-E34782BA1430}"/>
          </ac:spMkLst>
        </pc:spChg>
        <pc:spChg chg="add mod">
          <ac:chgData name="Deaglan Bartlett" userId="6d807d1d-5155-4201-a0ae-2db101edd856" providerId="ADAL" clId="{6576EC8A-90ED-E44F-934C-78DBD294E7A5}" dt="2024-07-05T12:18:32.755" v="7126" actId="26606"/>
          <ac:spMkLst>
            <pc:docMk/>
            <pc:sldMk cId="3921663434" sldId="522"/>
            <ac:spMk id="37" creationId="{AB60A170-2837-4584-0D6C-160C4F88211B}"/>
          </ac:spMkLst>
        </pc:spChg>
        <pc:picChg chg="add del mod">
          <ac:chgData name="Deaglan Bartlett" userId="6d807d1d-5155-4201-a0ae-2db101edd856" providerId="ADAL" clId="{6576EC8A-90ED-E44F-934C-78DBD294E7A5}" dt="2024-07-05T12:18:10.997" v="7117" actId="478"/>
          <ac:picMkLst>
            <pc:docMk/>
            <pc:sldMk cId="3921663434" sldId="522"/>
            <ac:picMk id="14" creationId="{F83A2EDD-50A4-8EAC-EB4A-1A38AC862E68}"/>
          </ac:picMkLst>
        </pc:picChg>
        <pc:picChg chg="add mod">
          <ac:chgData name="Deaglan Bartlett" userId="6d807d1d-5155-4201-a0ae-2db101edd856" providerId="ADAL" clId="{6576EC8A-90ED-E44F-934C-78DBD294E7A5}" dt="2024-07-05T12:19:05.995" v="7196" actId="14100"/>
          <ac:picMkLst>
            <pc:docMk/>
            <pc:sldMk cId="3921663434" sldId="522"/>
            <ac:picMk id="22" creationId="{BF46B22A-4976-3068-4B59-7434B8F7D48A}"/>
          </ac:picMkLst>
        </pc:picChg>
        <pc:picChg chg="add mod">
          <ac:chgData name="Deaglan Bartlett" userId="6d807d1d-5155-4201-a0ae-2db101edd856" providerId="ADAL" clId="{6576EC8A-90ED-E44F-934C-78DBD294E7A5}" dt="2024-07-05T12:22:11.500" v="7298" actId="1076"/>
          <ac:picMkLst>
            <pc:docMk/>
            <pc:sldMk cId="3921663434" sldId="522"/>
            <ac:picMk id="24" creationId="{10BE57C3-8BC1-0182-CCFC-E96621D690E4}"/>
          </ac:picMkLst>
        </pc:picChg>
        <pc:picChg chg="add mod">
          <ac:chgData name="Deaglan Bartlett" userId="6d807d1d-5155-4201-a0ae-2db101edd856" providerId="ADAL" clId="{6576EC8A-90ED-E44F-934C-78DBD294E7A5}" dt="2024-07-05T12:25:53.201" v="7391" actId="1076"/>
          <ac:picMkLst>
            <pc:docMk/>
            <pc:sldMk cId="3921663434" sldId="522"/>
            <ac:picMk id="26" creationId="{6982D349-5481-E635-7D4D-5BB6CDAC5AF8}"/>
          </ac:picMkLst>
        </pc:picChg>
        <pc:picChg chg="add mod">
          <ac:chgData name="Deaglan Bartlett" userId="6d807d1d-5155-4201-a0ae-2db101edd856" providerId="ADAL" clId="{6576EC8A-90ED-E44F-934C-78DBD294E7A5}" dt="2024-07-05T12:25:59.800" v="7393" actId="1076"/>
          <ac:picMkLst>
            <pc:docMk/>
            <pc:sldMk cId="3921663434" sldId="522"/>
            <ac:picMk id="30" creationId="{23261A7C-0665-E5A5-5EE0-F35D20E62FD7}"/>
          </ac:picMkLst>
        </pc:picChg>
        <pc:picChg chg="add mod">
          <ac:chgData name="Deaglan Bartlett" userId="6d807d1d-5155-4201-a0ae-2db101edd856" providerId="ADAL" clId="{6576EC8A-90ED-E44F-934C-78DBD294E7A5}" dt="2024-07-05T14:05:08.980" v="8084" actId="1076"/>
          <ac:picMkLst>
            <pc:docMk/>
            <pc:sldMk cId="3921663434" sldId="522"/>
            <ac:picMk id="34" creationId="{0A3E61EE-9BA3-31D5-451D-09605869A32F}"/>
          </ac:picMkLst>
        </pc:picChg>
      </pc:sldChg>
      <pc:sldChg chg="addSp delSp modSp new del mod modClrScheme chgLayout">
        <pc:chgData name="Deaglan Bartlett" userId="6d807d1d-5155-4201-a0ae-2db101edd856" providerId="ADAL" clId="{6576EC8A-90ED-E44F-934C-78DBD294E7A5}" dt="2024-07-05T12:34:28.997" v="7520" actId="2696"/>
        <pc:sldMkLst>
          <pc:docMk/>
          <pc:sldMk cId="2271792139" sldId="523"/>
        </pc:sldMkLst>
        <pc:spChg chg="del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2" creationId="{E7CDCE5D-6753-0883-7914-EBEEE9532D56}"/>
          </ac:spMkLst>
        </pc:spChg>
        <pc:spChg chg="del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3" creationId="{D1A3E255-DF7A-8B74-5428-7BEFE2FDCCA5}"/>
          </ac:spMkLst>
        </pc:spChg>
        <pc:spChg chg="del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4" creationId="{2C6EC3FB-ADE8-54E9-4D97-219B3312AAF4}"/>
          </ac:spMkLst>
        </pc:spChg>
        <pc:spChg chg="del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5" creationId="{8887716E-DCC0-BE9D-0CE1-F941C9AF8C64}"/>
          </ac:spMkLst>
        </pc:spChg>
        <pc:spChg chg="del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6" creationId="{6DDFBE2A-1535-E81A-732B-E23BEC24F140}"/>
          </ac:spMkLst>
        </pc:spChg>
        <pc:spChg chg="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7" creationId="{864282B1-D879-C792-AA0A-527BD4298B04}"/>
          </ac:spMkLst>
        </pc:spChg>
        <pc:spChg chg="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8" creationId="{38114113-8484-2B80-16B2-7C3DEE691E3A}"/>
          </ac:spMkLst>
        </pc:spChg>
        <pc:spChg chg="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9" creationId="{726E0959-892E-B0A8-2913-2E19FDB2B21E}"/>
          </ac:spMkLst>
        </pc:spChg>
        <pc:spChg chg="add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10" creationId="{6527D1A8-7820-4CCE-F74E-6A2E4B49A597}"/>
          </ac:spMkLst>
        </pc:spChg>
        <pc:spChg chg="add del mod ord">
          <ac:chgData name="Deaglan Bartlett" userId="6d807d1d-5155-4201-a0ae-2db101edd856" providerId="ADAL" clId="{6576EC8A-90ED-E44F-934C-78DBD294E7A5}" dt="2024-07-05T12:33:05.250" v="7497" actId="478"/>
          <ac:spMkLst>
            <pc:docMk/>
            <pc:sldMk cId="2271792139" sldId="523"/>
            <ac:spMk id="11" creationId="{B5B27E9D-5B6D-3633-B35B-E97FB54D696A}"/>
          </ac:spMkLst>
        </pc:spChg>
        <pc:spChg chg="add mod ord">
          <ac:chgData name="Deaglan Bartlett" userId="6d807d1d-5155-4201-a0ae-2db101edd856" providerId="ADAL" clId="{6576EC8A-90ED-E44F-934C-78DBD294E7A5}" dt="2024-07-05T12:33:03.541" v="7495" actId="700"/>
          <ac:spMkLst>
            <pc:docMk/>
            <pc:sldMk cId="2271792139" sldId="523"/>
            <ac:spMk id="12" creationId="{E66F8C42-4A16-249C-9913-F907396F8F8B}"/>
          </ac:spMkLst>
        </pc:spChg>
        <pc:spChg chg="add mod ord">
          <ac:chgData name="Deaglan Bartlett" userId="6d807d1d-5155-4201-a0ae-2db101edd856" providerId="ADAL" clId="{6576EC8A-90ED-E44F-934C-78DBD294E7A5}" dt="2024-07-05T12:33:03.561" v="7496" actId="27636"/>
          <ac:spMkLst>
            <pc:docMk/>
            <pc:sldMk cId="2271792139" sldId="523"/>
            <ac:spMk id="13" creationId="{930363DE-925E-4533-544E-DC11740D9E90}"/>
          </ac:spMkLst>
        </pc:spChg>
        <pc:picChg chg="add del mod">
          <ac:chgData name="Deaglan Bartlett" userId="6d807d1d-5155-4201-a0ae-2db101edd856" providerId="ADAL" clId="{6576EC8A-90ED-E44F-934C-78DBD294E7A5}" dt="2024-07-05T12:33:46.829" v="7509" actId="21"/>
          <ac:picMkLst>
            <pc:docMk/>
            <pc:sldMk cId="2271792139" sldId="523"/>
            <ac:picMk id="15" creationId="{A10CC520-2962-B391-6E10-EAC5BB95670F}"/>
          </ac:picMkLst>
        </pc:picChg>
      </pc:sldChg>
      <pc:sldChg chg="addSp delSp modSp new mod">
        <pc:chgData name="Deaglan Bartlett" userId="6d807d1d-5155-4201-a0ae-2db101edd856" providerId="ADAL" clId="{6576EC8A-90ED-E44F-934C-78DBD294E7A5}" dt="2024-07-05T14:47:53.870" v="9165" actId="114"/>
        <pc:sldMkLst>
          <pc:docMk/>
          <pc:sldMk cId="3710266044" sldId="523"/>
        </pc:sldMkLst>
        <pc:spChg chg="del">
          <ac:chgData name="Deaglan Bartlett" userId="6d807d1d-5155-4201-a0ae-2db101edd856" providerId="ADAL" clId="{6576EC8A-90ED-E44F-934C-78DBD294E7A5}" dt="2024-07-05T12:41:38.628" v="7700" actId="478"/>
          <ac:spMkLst>
            <pc:docMk/>
            <pc:sldMk cId="3710266044" sldId="523"/>
            <ac:spMk id="2" creationId="{C9C5635B-DC09-67E9-7E59-445934986E03}"/>
          </ac:spMkLst>
        </pc:spChg>
        <pc:spChg chg="mod">
          <ac:chgData name="Deaglan Bartlett" userId="6d807d1d-5155-4201-a0ae-2db101edd856" providerId="ADAL" clId="{6576EC8A-90ED-E44F-934C-78DBD294E7A5}" dt="2024-07-05T12:41:01.805" v="7695"/>
          <ac:spMkLst>
            <pc:docMk/>
            <pc:sldMk cId="3710266044" sldId="523"/>
            <ac:spMk id="3" creationId="{EA2B6650-4C3C-7A33-2AAE-7A1667B9D3A4}"/>
          </ac:spMkLst>
        </pc:spChg>
        <pc:spChg chg="mod">
          <ac:chgData name="Deaglan Bartlett" userId="6d807d1d-5155-4201-a0ae-2db101edd856" providerId="ADAL" clId="{6576EC8A-90ED-E44F-934C-78DBD294E7A5}" dt="2024-07-05T14:05:24.633" v="8092" actId="20577"/>
          <ac:spMkLst>
            <pc:docMk/>
            <pc:sldMk cId="3710266044" sldId="523"/>
            <ac:spMk id="4" creationId="{6079BD25-4A93-732B-1064-5A07911DBA76}"/>
          </ac:spMkLst>
        </pc:spChg>
        <pc:spChg chg="mod">
          <ac:chgData name="Deaglan Bartlett" userId="6d807d1d-5155-4201-a0ae-2db101edd856" providerId="ADAL" clId="{6576EC8A-90ED-E44F-934C-78DBD294E7A5}" dt="2024-07-05T12:43:25.522" v="7766" actId="20577"/>
          <ac:spMkLst>
            <pc:docMk/>
            <pc:sldMk cId="3710266044" sldId="523"/>
            <ac:spMk id="7" creationId="{2EB96CEE-F127-368F-2139-FBC48811C8CF}"/>
          </ac:spMkLst>
        </pc:spChg>
        <pc:spChg chg="mod">
          <ac:chgData name="Deaglan Bartlett" userId="6d807d1d-5155-4201-a0ae-2db101edd856" providerId="ADAL" clId="{6576EC8A-90ED-E44F-934C-78DBD294E7A5}" dt="2024-07-05T12:45:38.763" v="7819" actId="20577"/>
          <ac:spMkLst>
            <pc:docMk/>
            <pc:sldMk cId="3710266044" sldId="523"/>
            <ac:spMk id="8" creationId="{3E10622F-D98E-B20B-2CB7-9B870F50CF32}"/>
          </ac:spMkLst>
        </pc:spChg>
        <pc:spChg chg="add del mod">
          <ac:chgData name="Deaglan Bartlett" userId="6d807d1d-5155-4201-a0ae-2db101edd856" providerId="ADAL" clId="{6576EC8A-90ED-E44F-934C-78DBD294E7A5}" dt="2024-07-05T12:43:46.182" v="7777" actId="47"/>
          <ac:spMkLst>
            <pc:docMk/>
            <pc:sldMk cId="3710266044" sldId="523"/>
            <ac:spMk id="12" creationId="{3F5C7126-4622-627F-6FFC-0D483A4EA546}"/>
          </ac:spMkLst>
        </pc:spChg>
        <pc:spChg chg="add mod">
          <ac:chgData name="Deaglan Bartlett" userId="6d807d1d-5155-4201-a0ae-2db101edd856" providerId="ADAL" clId="{6576EC8A-90ED-E44F-934C-78DBD294E7A5}" dt="2024-07-05T12:43:44.889" v="7776" actId="767"/>
          <ac:spMkLst>
            <pc:docMk/>
            <pc:sldMk cId="3710266044" sldId="523"/>
            <ac:spMk id="14" creationId="{D71BEBD9-D702-B928-0347-EE64FD104E0D}"/>
          </ac:spMkLst>
        </pc:spChg>
        <pc:spChg chg="add del mod">
          <ac:chgData name="Deaglan Bartlett" userId="6d807d1d-5155-4201-a0ae-2db101edd856" providerId="ADAL" clId="{6576EC8A-90ED-E44F-934C-78DBD294E7A5}" dt="2024-07-05T12:43:55.449" v="7783"/>
          <ac:spMkLst>
            <pc:docMk/>
            <pc:sldMk cId="3710266044" sldId="523"/>
            <ac:spMk id="15" creationId="{869AFAC7-6D51-F65C-2DA4-6A2FBB2F81E1}"/>
          </ac:spMkLst>
        </pc:spChg>
        <pc:spChg chg="add mod">
          <ac:chgData name="Deaglan Bartlett" userId="6d807d1d-5155-4201-a0ae-2db101edd856" providerId="ADAL" clId="{6576EC8A-90ED-E44F-934C-78DBD294E7A5}" dt="2024-07-05T12:44:39.177" v="7811" actId="1076"/>
          <ac:spMkLst>
            <pc:docMk/>
            <pc:sldMk cId="3710266044" sldId="523"/>
            <ac:spMk id="17" creationId="{F165D0C8-4878-5555-F6E9-457B9E7A6FDF}"/>
          </ac:spMkLst>
        </pc:spChg>
        <pc:spChg chg="add mod">
          <ac:chgData name="Deaglan Bartlett" userId="6d807d1d-5155-4201-a0ae-2db101edd856" providerId="ADAL" clId="{6576EC8A-90ED-E44F-934C-78DBD294E7A5}" dt="2024-07-05T12:44:33.413" v="7808" actId="1076"/>
          <ac:spMkLst>
            <pc:docMk/>
            <pc:sldMk cId="3710266044" sldId="523"/>
            <ac:spMk id="18" creationId="{2000C980-8550-BAE5-1FEC-B8432571EA43}"/>
          </ac:spMkLst>
        </pc:spChg>
        <pc:spChg chg="add mod">
          <ac:chgData name="Deaglan Bartlett" userId="6d807d1d-5155-4201-a0ae-2db101edd856" providerId="ADAL" clId="{6576EC8A-90ED-E44F-934C-78DBD294E7A5}" dt="2024-07-05T14:47:53.870" v="9165" actId="114"/>
          <ac:spMkLst>
            <pc:docMk/>
            <pc:sldMk cId="3710266044" sldId="523"/>
            <ac:spMk id="19" creationId="{136E792F-F247-36F3-E851-6D61FB9F28B9}"/>
          </ac:spMkLst>
        </pc:spChg>
        <pc:picChg chg="add del mod">
          <ac:chgData name="Deaglan Bartlett" userId="6d807d1d-5155-4201-a0ae-2db101edd856" providerId="ADAL" clId="{6576EC8A-90ED-E44F-934C-78DBD294E7A5}" dt="2024-07-05T12:45:43.543" v="7820" actId="1076"/>
          <ac:picMkLst>
            <pc:docMk/>
            <pc:sldMk cId="3710266044" sldId="523"/>
            <ac:picMk id="9" creationId="{C76D68A6-6CA7-8CAA-32FB-3753661377A2}"/>
          </ac:picMkLst>
        </pc:picChg>
        <pc:picChg chg="add mod modCrop">
          <ac:chgData name="Deaglan Bartlett" userId="6d807d1d-5155-4201-a0ae-2db101edd856" providerId="ADAL" clId="{6576EC8A-90ED-E44F-934C-78DBD294E7A5}" dt="2024-07-05T12:44:36.883" v="7810" actId="1076"/>
          <ac:picMkLst>
            <pc:docMk/>
            <pc:sldMk cId="3710266044" sldId="523"/>
            <ac:picMk id="10" creationId="{395907FB-41CF-737C-BA72-8CF8AD43EDEC}"/>
          </ac:picMkLst>
        </pc:picChg>
        <pc:picChg chg="add mod modCrop">
          <ac:chgData name="Deaglan Bartlett" userId="6d807d1d-5155-4201-a0ae-2db101edd856" providerId="ADAL" clId="{6576EC8A-90ED-E44F-934C-78DBD294E7A5}" dt="2024-07-05T12:44:30.727" v="7807" actId="14100"/>
          <ac:picMkLst>
            <pc:docMk/>
            <pc:sldMk cId="3710266044" sldId="523"/>
            <ac:picMk id="11" creationId="{6C2967D4-9E24-B430-C1E5-8B27BE171B1F}"/>
          </ac:picMkLst>
        </pc:picChg>
        <pc:picChg chg="add mod">
          <ac:chgData name="Deaglan Bartlett" userId="6d807d1d-5155-4201-a0ae-2db101edd856" providerId="ADAL" clId="{6576EC8A-90ED-E44F-934C-78DBD294E7A5}" dt="2024-07-05T12:43:39.218" v="7771"/>
          <ac:picMkLst>
            <pc:docMk/>
            <pc:sldMk cId="3710266044" sldId="523"/>
            <ac:picMk id="13" creationId="{987AD397-D80B-C6A9-5008-861B4AC8773D}"/>
          </ac:picMkLst>
        </pc:picChg>
        <pc:picChg chg="add mod">
          <ac:chgData name="Deaglan Bartlett" userId="6d807d1d-5155-4201-a0ae-2db101edd856" providerId="ADAL" clId="{6576EC8A-90ED-E44F-934C-78DBD294E7A5}" dt="2024-07-05T12:43:53.586" v="7781"/>
          <ac:picMkLst>
            <pc:docMk/>
            <pc:sldMk cId="3710266044" sldId="523"/>
            <ac:picMk id="16" creationId="{FD77B73A-4B82-AF45-6DEC-8A5AE89350F3}"/>
          </ac:picMkLst>
        </pc:picChg>
      </pc:sldChg>
      <pc:sldChg chg="addSp delSp modSp new del mod modClrScheme chgLayout">
        <pc:chgData name="Deaglan Bartlett" userId="6d807d1d-5155-4201-a0ae-2db101edd856" providerId="ADAL" clId="{6576EC8A-90ED-E44F-934C-78DBD294E7A5}" dt="2024-07-05T12:32:47.403" v="7493" actId="2696"/>
        <pc:sldMkLst>
          <pc:docMk/>
          <pc:sldMk cId="3971290211" sldId="523"/>
        </pc:sldMkLst>
        <pc:spChg chg="del">
          <ac:chgData name="Deaglan Bartlett" userId="6d807d1d-5155-4201-a0ae-2db101edd856" providerId="ADAL" clId="{6576EC8A-90ED-E44F-934C-78DBD294E7A5}" dt="2024-07-05T12:32:28.090" v="7482" actId="931"/>
          <ac:spMkLst>
            <pc:docMk/>
            <pc:sldMk cId="3971290211" sldId="523"/>
            <ac:spMk id="2" creationId="{FA3ECA3B-F44F-11B6-4A51-769BCB65C0C4}"/>
          </ac:spMkLst>
        </pc:spChg>
        <pc:spChg chg="del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3" creationId="{BBFB665E-E91C-7753-C014-DDF2BA107223}"/>
          </ac:spMkLst>
        </pc:spChg>
        <pc:spChg chg="del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4" creationId="{638A2955-D423-B420-CDF2-AB6B23963C44}"/>
          </ac:spMkLst>
        </pc:spChg>
        <pc:spChg chg="del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5" creationId="{AFD2BFAF-C277-9F43-B575-A707AD55B12D}"/>
          </ac:spMkLst>
        </pc:spChg>
        <pc:spChg chg="mod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6" creationId="{027389D8-54F5-8E4A-CB5A-672376AC7B6A}"/>
          </ac:spMkLst>
        </pc:spChg>
        <pc:spChg chg="mod ord modVis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7" creationId="{58B2D0B4-E9E8-5123-C7CA-E4809B7482BF}"/>
          </ac:spMkLst>
        </pc:spChg>
        <pc:spChg chg="mod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8" creationId="{57AB441B-6B53-568C-4B95-31FD7E1D0D7B}"/>
          </ac:spMkLst>
        </pc:spChg>
        <pc:spChg chg="mod modVis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9" creationId="{04F714E9-ECD1-B4A2-2A03-EC682B9EEDC4}"/>
          </ac:spMkLst>
        </pc:spChg>
        <pc:spChg chg="add mod">
          <ac:chgData name="Deaglan Bartlett" userId="6d807d1d-5155-4201-a0ae-2db101edd856" providerId="ADAL" clId="{6576EC8A-90ED-E44F-934C-78DBD294E7A5}" dt="2024-07-05T12:32:45.842" v="7491" actId="14100"/>
          <ac:spMkLst>
            <pc:docMk/>
            <pc:sldMk cId="3971290211" sldId="523"/>
            <ac:spMk id="16" creationId="{BCC86213-7BCF-FA47-3196-F06004CD826F}"/>
          </ac:spMkLst>
        </pc:spChg>
        <pc:spChg chg="add mod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18" creationId="{F178D228-4332-5D80-F597-9AD7214FDD90}"/>
          </ac:spMkLst>
        </pc:spChg>
        <pc:spChg chg="add mod">
          <ac:chgData name="Deaglan Bartlett" userId="6d807d1d-5155-4201-a0ae-2db101edd856" providerId="ADAL" clId="{6576EC8A-90ED-E44F-934C-78DBD294E7A5}" dt="2024-07-05T12:32:33.936" v="7486" actId="26606"/>
          <ac:spMkLst>
            <pc:docMk/>
            <pc:sldMk cId="3971290211" sldId="523"/>
            <ac:spMk id="20" creationId="{A03DB6C1-7F5D-353B-4136-69893256711C}"/>
          </ac:spMkLst>
        </pc:spChg>
        <pc:picChg chg="add mod">
          <ac:chgData name="Deaglan Bartlett" userId="6d807d1d-5155-4201-a0ae-2db101edd856" providerId="ADAL" clId="{6576EC8A-90ED-E44F-934C-78DBD294E7A5}" dt="2024-07-05T12:32:46.392" v="7492" actId="1076"/>
          <ac:picMkLst>
            <pc:docMk/>
            <pc:sldMk cId="3971290211" sldId="523"/>
            <ac:picMk id="11" creationId="{F1E55621-56C1-AC6F-640D-0CB5D842620E}"/>
          </ac:picMkLst>
        </pc:picChg>
      </pc:sldChg>
      <pc:sldChg chg="modSp add del mod">
        <pc:chgData name="Deaglan Bartlett" userId="6d807d1d-5155-4201-a0ae-2db101edd856" providerId="ADAL" clId="{6576EC8A-90ED-E44F-934C-78DBD294E7A5}" dt="2024-07-05T12:46:45.220" v="7921" actId="2696"/>
        <pc:sldMkLst>
          <pc:docMk/>
          <pc:sldMk cId="898559294" sldId="524"/>
        </pc:sldMkLst>
        <pc:spChg chg="mod">
          <ac:chgData name="Deaglan Bartlett" userId="6d807d1d-5155-4201-a0ae-2db101edd856" providerId="ADAL" clId="{6576EC8A-90ED-E44F-934C-78DBD294E7A5}" dt="2024-07-05T12:41:14.891" v="7699"/>
          <ac:spMkLst>
            <pc:docMk/>
            <pc:sldMk cId="898559294" sldId="524"/>
            <ac:spMk id="2" creationId="{4EA55D05-6E30-9354-C3A5-A6457DEB7B9B}"/>
          </ac:spMkLst>
        </pc:spChg>
      </pc:sldChg>
      <pc:sldChg chg="addSp delSp modSp add mod">
        <pc:chgData name="Deaglan Bartlett" userId="6d807d1d-5155-4201-a0ae-2db101edd856" providerId="ADAL" clId="{6576EC8A-90ED-E44F-934C-78DBD294E7A5}" dt="2024-07-05T16:31:52.897" v="11938" actId="14100"/>
        <pc:sldMkLst>
          <pc:docMk/>
          <pc:sldMk cId="3044987229" sldId="524"/>
        </pc:sldMkLst>
        <pc:spChg chg="del mod">
          <ac:chgData name="Deaglan Bartlett" userId="6d807d1d-5155-4201-a0ae-2db101edd856" providerId="ADAL" clId="{6576EC8A-90ED-E44F-934C-78DBD294E7A5}" dt="2024-07-05T14:42:28.152" v="8704" actId="478"/>
          <ac:spMkLst>
            <pc:docMk/>
            <pc:sldMk cId="3044987229" sldId="524"/>
            <ac:spMk id="2" creationId="{AECA5CD5-8388-CDB3-BF07-7E5A4676ECD7}"/>
          </ac:spMkLst>
        </pc:spChg>
        <pc:spChg chg="mod">
          <ac:chgData name="Deaglan Bartlett" userId="6d807d1d-5155-4201-a0ae-2db101edd856" providerId="ADAL" clId="{6576EC8A-90ED-E44F-934C-78DBD294E7A5}" dt="2024-07-05T14:42:21.351" v="8677" actId="20577"/>
          <ac:spMkLst>
            <pc:docMk/>
            <pc:sldMk cId="3044987229" sldId="524"/>
            <ac:spMk id="3" creationId="{DF5788A7-D8A4-7D8D-0AD4-F5E8DEA9C1CF}"/>
          </ac:spMkLst>
        </pc:spChg>
        <pc:spChg chg="mod">
          <ac:chgData name="Deaglan Bartlett" userId="6d807d1d-5155-4201-a0ae-2db101edd856" providerId="ADAL" clId="{6576EC8A-90ED-E44F-934C-78DBD294E7A5}" dt="2024-07-05T14:04:54.519" v="8079" actId="20577"/>
          <ac:spMkLst>
            <pc:docMk/>
            <pc:sldMk cId="3044987229" sldId="524"/>
            <ac:spMk id="4" creationId="{6CDC840C-F353-BDA7-113C-9251260543CC}"/>
          </ac:spMkLst>
        </pc:spChg>
        <pc:spChg chg="mod">
          <ac:chgData name="Deaglan Bartlett" userId="6d807d1d-5155-4201-a0ae-2db101edd856" providerId="ADAL" clId="{6576EC8A-90ED-E44F-934C-78DBD294E7A5}" dt="2024-07-05T14:42:26.769" v="8703" actId="20577"/>
          <ac:spMkLst>
            <pc:docMk/>
            <pc:sldMk cId="3044987229" sldId="524"/>
            <ac:spMk id="7" creationId="{5F3D1744-ADC6-7FCD-4147-392F4BC6BF39}"/>
          </ac:spMkLst>
        </pc:spChg>
        <pc:spChg chg="mod">
          <ac:chgData name="Deaglan Bartlett" userId="6d807d1d-5155-4201-a0ae-2db101edd856" providerId="ADAL" clId="{6576EC8A-90ED-E44F-934C-78DBD294E7A5}" dt="2024-07-05T14:46:48.365" v="9116" actId="20577"/>
          <ac:spMkLst>
            <pc:docMk/>
            <pc:sldMk cId="3044987229" sldId="524"/>
            <ac:spMk id="8" creationId="{6AB32B3D-8C72-D906-95E8-C44F25BCD0E8}"/>
          </ac:spMkLst>
        </pc:spChg>
        <pc:spChg chg="add del mod">
          <ac:chgData name="Deaglan Bartlett" userId="6d807d1d-5155-4201-a0ae-2db101edd856" providerId="ADAL" clId="{6576EC8A-90ED-E44F-934C-78DBD294E7A5}" dt="2024-07-05T12:55:09.879" v="7930"/>
          <ac:spMkLst>
            <pc:docMk/>
            <pc:sldMk cId="3044987229" sldId="524"/>
            <ac:spMk id="9" creationId="{DCB54DDA-E2DE-7FB8-1807-536B7C6C5514}"/>
          </ac:spMkLst>
        </pc:spChg>
        <pc:spChg chg="add del mod">
          <ac:chgData name="Deaglan Bartlett" userId="6d807d1d-5155-4201-a0ae-2db101edd856" providerId="ADAL" clId="{6576EC8A-90ED-E44F-934C-78DBD294E7A5}" dt="2024-07-05T14:42:29.729" v="8705" actId="478"/>
          <ac:spMkLst>
            <pc:docMk/>
            <pc:sldMk cId="3044987229" sldId="524"/>
            <ac:spMk id="11" creationId="{D2E74F17-4246-C7AF-8F19-2570FC25E35A}"/>
          </ac:spMkLst>
        </pc:spChg>
        <pc:spChg chg="add mod">
          <ac:chgData name="Deaglan Bartlett" userId="6d807d1d-5155-4201-a0ae-2db101edd856" providerId="ADAL" clId="{6576EC8A-90ED-E44F-934C-78DBD294E7A5}" dt="2024-07-05T14:47:46.848" v="9163" actId="114"/>
          <ac:spMkLst>
            <pc:docMk/>
            <pc:sldMk cId="3044987229" sldId="524"/>
            <ac:spMk id="16" creationId="{3B086198-7955-CE2D-6434-5260B2479A8F}"/>
          </ac:spMkLst>
        </pc:spChg>
        <pc:spChg chg="add mod">
          <ac:chgData name="Deaglan Bartlett" userId="6d807d1d-5155-4201-a0ae-2db101edd856" providerId="ADAL" clId="{6576EC8A-90ED-E44F-934C-78DBD294E7A5}" dt="2024-07-05T14:47:49.687" v="9164" actId="114"/>
          <ac:spMkLst>
            <pc:docMk/>
            <pc:sldMk cId="3044987229" sldId="524"/>
            <ac:spMk id="17" creationId="{DE05C905-2351-677F-655D-35B6CE1CCB79}"/>
          </ac:spMkLst>
        </pc:spChg>
        <pc:spChg chg="add mod">
          <ac:chgData name="Deaglan Bartlett" userId="6d807d1d-5155-4201-a0ae-2db101edd856" providerId="ADAL" clId="{6576EC8A-90ED-E44F-934C-78DBD294E7A5}" dt="2024-07-05T16:31:39.850" v="11933" actId="1582"/>
          <ac:spMkLst>
            <pc:docMk/>
            <pc:sldMk cId="3044987229" sldId="524"/>
            <ac:spMk id="18" creationId="{AFF3F543-D757-DAC3-C2CC-197188061F15}"/>
          </ac:spMkLst>
        </pc:spChg>
        <pc:spChg chg="add mod">
          <ac:chgData name="Deaglan Bartlett" userId="6d807d1d-5155-4201-a0ae-2db101edd856" providerId="ADAL" clId="{6576EC8A-90ED-E44F-934C-78DBD294E7A5}" dt="2024-07-05T16:31:52.897" v="11938" actId="14100"/>
          <ac:spMkLst>
            <pc:docMk/>
            <pc:sldMk cId="3044987229" sldId="524"/>
            <ac:spMk id="19" creationId="{BA4821CF-9AA3-744C-F4DA-59D90BA7865A}"/>
          </ac:spMkLst>
        </pc:spChg>
        <pc:picChg chg="add mod">
          <ac:chgData name="Deaglan Bartlett" userId="6d807d1d-5155-4201-a0ae-2db101edd856" providerId="ADAL" clId="{6576EC8A-90ED-E44F-934C-78DBD294E7A5}" dt="2024-07-05T16:31:44.880" v="11936" actId="1076"/>
          <ac:picMkLst>
            <pc:docMk/>
            <pc:sldMk cId="3044987229" sldId="524"/>
            <ac:picMk id="13" creationId="{B5BEFA4E-D555-3A43-DBCF-58EAAC9BA1B0}"/>
          </ac:picMkLst>
        </pc:picChg>
        <pc:picChg chg="add del mod">
          <ac:chgData name="Deaglan Bartlett" userId="6d807d1d-5155-4201-a0ae-2db101edd856" providerId="ADAL" clId="{6576EC8A-90ED-E44F-934C-78DBD294E7A5}" dt="2024-07-05T14:43:26.790" v="8714" actId="478"/>
          <ac:picMkLst>
            <pc:docMk/>
            <pc:sldMk cId="3044987229" sldId="524"/>
            <ac:picMk id="14" creationId="{C519FCA9-6C39-79AF-AC08-C04CE01FBEA7}"/>
          </ac:picMkLst>
        </pc:picChg>
        <pc:picChg chg="add mod">
          <ac:chgData name="Deaglan Bartlett" userId="6d807d1d-5155-4201-a0ae-2db101edd856" providerId="ADAL" clId="{6576EC8A-90ED-E44F-934C-78DBD294E7A5}" dt="2024-07-05T14:43:42.697" v="8718" actId="1076"/>
          <ac:picMkLst>
            <pc:docMk/>
            <pc:sldMk cId="3044987229" sldId="524"/>
            <ac:picMk id="15" creationId="{FA026810-2B8E-3F79-CA11-0E7FA9404D0F}"/>
          </ac:picMkLst>
        </pc:picChg>
      </pc:sldChg>
      <pc:sldChg chg="addSp delSp modSp new mod modClrScheme chgLayout">
        <pc:chgData name="Deaglan Bartlett" userId="6d807d1d-5155-4201-a0ae-2db101edd856" providerId="ADAL" clId="{6576EC8A-90ED-E44F-934C-78DBD294E7A5}" dt="2024-07-05T16:33:08.557" v="11961" actId="14100"/>
        <pc:sldMkLst>
          <pc:docMk/>
          <pc:sldMk cId="1930317833" sldId="525"/>
        </pc:sldMkLst>
        <pc:spChg chg="del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2" creationId="{E6469468-18CB-0FF3-B632-AE5799F75B00}"/>
          </ac:spMkLst>
        </pc:spChg>
        <pc:spChg chg="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3" creationId="{B150CF6F-D638-9AB9-E1F9-E1875D53CBBB}"/>
          </ac:spMkLst>
        </pc:spChg>
        <pc:spChg chg="del 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4" creationId="{8DD09111-89E5-00F6-DA8A-EACC9B3362E0}"/>
          </ac:spMkLst>
        </pc:spChg>
        <pc:spChg chg="del 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5" creationId="{84DB83F3-5894-DC8A-F967-FE98B2001FD4}"/>
          </ac:spMkLst>
        </pc:spChg>
        <pc:spChg chg="del 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6" creationId="{A7A83FD6-359D-63BC-179C-DF5B61ECAC29}"/>
          </ac:spMkLst>
        </pc:spChg>
        <pc:spChg chg="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7" creationId="{813CC852-21AD-0FD7-544D-45E11E777FC8}"/>
          </ac:spMkLst>
        </pc:spChg>
        <pc:spChg chg="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8" creationId="{474AFC02-3F8B-5E12-471F-FF3EEB334DBA}"/>
          </ac:spMkLst>
        </pc:spChg>
        <pc:spChg chg="mod ord">
          <ac:chgData name="Deaglan Bartlett" userId="6d807d1d-5155-4201-a0ae-2db101edd856" providerId="ADAL" clId="{6576EC8A-90ED-E44F-934C-78DBD294E7A5}" dt="2024-07-05T14:51:58.031" v="9189" actId="700"/>
          <ac:spMkLst>
            <pc:docMk/>
            <pc:sldMk cId="1930317833" sldId="525"/>
            <ac:spMk id="9" creationId="{EDAB190A-8538-7E28-C5DE-DF5F9DD5B58A}"/>
          </ac:spMkLst>
        </pc:spChg>
        <pc:spChg chg="add del mod ord">
          <ac:chgData name="Deaglan Bartlett" userId="6d807d1d-5155-4201-a0ae-2db101edd856" providerId="ADAL" clId="{6576EC8A-90ED-E44F-934C-78DBD294E7A5}" dt="2024-07-05T14:52:15.616" v="9230" actId="478"/>
          <ac:spMkLst>
            <pc:docMk/>
            <pc:sldMk cId="1930317833" sldId="525"/>
            <ac:spMk id="10" creationId="{62579A65-86A4-41F8-3133-53DD80C65EBD}"/>
          </ac:spMkLst>
        </pc:spChg>
        <pc:spChg chg="add mod ord">
          <ac:chgData name="Deaglan Bartlett" userId="6d807d1d-5155-4201-a0ae-2db101edd856" providerId="ADAL" clId="{6576EC8A-90ED-E44F-934C-78DBD294E7A5}" dt="2024-07-05T14:53:06.435" v="9280" actId="20577"/>
          <ac:spMkLst>
            <pc:docMk/>
            <pc:sldMk cId="1930317833" sldId="525"/>
            <ac:spMk id="11" creationId="{096CA641-D0FD-AD4E-A800-C5321340D59A}"/>
          </ac:spMkLst>
        </pc:spChg>
        <pc:spChg chg="add mod ord">
          <ac:chgData name="Deaglan Bartlett" userId="6d807d1d-5155-4201-a0ae-2db101edd856" providerId="ADAL" clId="{6576EC8A-90ED-E44F-934C-78DBD294E7A5}" dt="2024-07-05T14:59:27.909" v="9670" actId="20577"/>
          <ac:spMkLst>
            <pc:docMk/>
            <pc:sldMk cId="1930317833" sldId="525"/>
            <ac:spMk id="12" creationId="{12446ADB-8891-9CC0-30B2-48169E3F54E3}"/>
          </ac:spMkLst>
        </pc:spChg>
        <pc:spChg chg="add mod">
          <ac:chgData name="Deaglan Bartlett" userId="6d807d1d-5155-4201-a0ae-2db101edd856" providerId="ADAL" clId="{6576EC8A-90ED-E44F-934C-78DBD294E7A5}" dt="2024-07-05T14:56:10.201" v="9373" actId="1076"/>
          <ac:spMkLst>
            <pc:docMk/>
            <pc:sldMk cId="1930317833" sldId="525"/>
            <ac:spMk id="17" creationId="{DC73F994-0344-0A40-444B-A6DF726431DD}"/>
          </ac:spMkLst>
        </pc:spChg>
        <pc:spChg chg="add mod">
          <ac:chgData name="Deaglan Bartlett" userId="6d807d1d-5155-4201-a0ae-2db101edd856" providerId="ADAL" clId="{6576EC8A-90ED-E44F-934C-78DBD294E7A5}" dt="2024-07-05T14:59:13.708" v="9636" actId="1076"/>
          <ac:spMkLst>
            <pc:docMk/>
            <pc:sldMk cId="1930317833" sldId="525"/>
            <ac:spMk id="18" creationId="{695A7FBB-828C-815D-E48D-E33B3538CBC4}"/>
          </ac:spMkLst>
        </pc:spChg>
        <pc:spChg chg="add mod">
          <ac:chgData name="Deaglan Bartlett" userId="6d807d1d-5155-4201-a0ae-2db101edd856" providerId="ADAL" clId="{6576EC8A-90ED-E44F-934C-78DBD294E7A5}" dt="2024-07-05T16:33:00.006" v="11958" actId="14100"/>
          <ac:spMkLst>
            <pc:docMk/>
            <pc:sldMk cId="1930317833" sldId="525"/>
            <ac:spMk id="19" creationId="{F17F7A20-A884-9360-3B8A-318DCE4B1407}"/>
          </ac:spMkLst>
        </pc:spChg>
        <pc:spChg chg="add mod">
          <ac:chgData name="Deaglan Bartlett" userId="6d807d1d-5155-4201-a0ae-2db101edd856" providerId="ADAL" clId="{6576EC8A-90ED-E44F-934C-78DBD294E7A5}" dt="2024-07-05T16:33:08.557" v="11961" actId="14100"/>
          <ac:spMkLst>
            <pc:docMk/>
            <pc:sldMk cId="1930317833" sldId="525"/>
            <ac:spMk id="20" creationId="{C15A198D-3BEC-1C51-864B-9A08AE7167C7}"/>
          </ac:spMkLst>
        </pc:spChg>
        <pc:picChg chg="add mod modCrop">
          <ac:chgData name="Deaglan Bartlett" userId="6d807d1d-5155-4201-a0ae-2db101edd856" providerId="ADAL" clId="{6576EC8A-90ED-E44F-934C-78DBD294E7A5}" dt="2024-07-05T14:55:39.454" v="9303" actId="1076"/>
          <ac:picMkLst>
            <pc:docMk/>
            <pc:sldMk cId="1930317833" sldId="525"/>
            <ac:picMk id="14" creationId="{AE3AD977-60AB-0D47-205B-426CA737B112}"/>
          </ac:picMkLst>
        </pc:picChg>
        <pc:picChg chg="add mod">
          <ac:chgData name="Deaglan Bartlett" userId="6d807d1d-5155-4201-a0ae-2db101edd856" providerId="ADAL" clId="{6576EC8A-90ED-E44F-934C-78DBD294E7A5}" dt="2024-07-05T14:56:16.227" v="9376" actId="1076"/>
          <ac:picMkLst>
            <pc:docMk/>
            <pc:sldMk cId="1930317833" sldId="525"/>
            <ac:picMk id="16" creationId="{6135EF9B-A26D-AF55-8E49-2976E8B894EE}"/>
          </ac:picMkLst>
        </pc:picChg>
      </pc:sldChg>
      <pc:sldChg chg="new del">
        <pc:chgData name="Deaglan Bartlett" userId="6d807d1d-5155-4201-a0ae-2db101edd856" providerId="ADAL" clId="{6576EC8A-90ED-E44F-934C-78DBD294E7A5}" dt="2024-07-05T15:53:57.481" v="10708" actId="2696"/>
        <pc:sldMkLst>
          <pc:docMk/>
          <pc:sldMk cId="3151088884" sldId="526"/>
        </pc:sldMkLst>
      </pc:sldChg>
      <pc:sldChg chg="addSp delSp modSp new mod ord">
        <pc:chgData name="Deaglan Bartlett" userId="6d807d1d-5155-4201-a0ae-2db101edd856" providerId="ADAL" clId="{6576EC8A-90ED-E44F-934C-78DBD294E7A5}" dt="2024-07-05T15:54:32.949" v="10761"/>
        <pc:sldMkLst>
          <pc:docMk/>
          <pc:sldMk cId="561784459" sldId="527"/>
        </pc:sldMkLst>
        <pc:spChg chg="del">
          <ac:chgData name="Deaglan Bartlett" userId="6d807d1d-5155-4201-a0ae-2db101edd856" providerId="ADAL" clId="{6576EC8A-90ED-E44F-934C-78DBD294E7A5}" dt="2024-07-05T15:45:54.770" v="10164" actId="478"/>
          <ac:spMkLst>
            <pc:docMk/>
            <pc:sldMk cId="561784459" sldId="527"/>
            <ac:spMk id="2" creationId="{FF4C6603-D862-5835-606D-E32248A657C0}"/>
          </ac:spMkLst>
        </pc:spChg>
        <pc:spChg chg="mod">
          <ac:chgData name="Deaglan Bartlett" userId="6d807d1d-5155-4201-a0ae-2db101edd856" providerId="ADAL" clId="{6576EC8A-90ED-E44F-934C-78DBD294E7A5}" dt="2024-07-05T15:54:32.949" v="10761"/>
          <ac:spMkLst>
            <pc:docMk/>
            <pc:sldMk cId="561784459" sldId="527"/>
            <ac:spMk id="3" creationId="{18E20976-58A4-D96E-9C65-D3EA43D49693}"/>
          </ac:spMkLst>
        </pc:spChg>
        <pc:spChg chg="mod">
          <ac:chgData name="Deaglan Bartlett" userId="6d807d1d-5155-4201-a0ae-2db101edd856" providerId="ADAL" clId="{6576EC8A-90ED-E44F-934C-78DBD294E7A5}" dt="2024-07-05T15:47:30.459" v="10309" actId="20577"/>
          <ac:spMkLst>
            <pc:docMk/>
            <pc:sldMk cId="561784459" sldId="527"/>
            <ac:spMk id="7" creationId="{8A2265A4-4D66-F04A-7EFA-3E4D8E1D097C}"/>
          </ac:spMkLst>
        </pc:spChg>
        <pc:spChg chg="mod">
          <ac:chgData name="Deaglan Bartlett" userId="6d807d1d-5155-4201-a0ae-2db101edd856" providerId="ADAL" clId="{6576EC8A-90ED-E44F-934C-78DBD294E7A5}" dt="2024-07-05T15:47:06.915" v="10228" actId="20577"/>
          <ac:spMkLst>
            <pc:docMk/>
            <pc:sldMk cId="561784459" sldId="527"/>
            <ac:spMk id="8" creationId="{40C3A186-3E36-F4DF-028C-0AE99E6FAC11}"/>
          </ac:spMkLst>
        </pc:spChg>
        <pc:picChg chg="add mod">
          <ac:chgData name="Deaglan Bartlett" userId="6d807d1d-5155-4201-a0ae-2db101edd856" providerId="ADAL" clId="{6576EC8A-90ED-E44F-934C-78DBD294E7A5}" dt="2024-07-05T15:46:07.275" v="10171" actId="1076"/>
          <ac:picMkLst>
            <pc:docMk/>
            <pc:sldMk cId="561784459" sldId="527"/>
            <ac:picMk id="10" creationId="{39B0D037-BEE7-4CC1-A8DF-253355069AA3}"/>
          </ac:picMkLst>
        </pc:picChg>
      </pc:sldChg>
      <pc:sldChg chg="delSp modSp new mod modClrScheme chgLayout">
        <pc:chgData name="Deaglan Bartlett" userId="6d807d1d-5155-4201-a0ae-2db101edd856" providerId="ADAL" clId="{6576EC8A-90ED-E44F-934C-78DBD294E7A5}" dt="2024-07-05T16:08:07.211" v="11211" actId="1076"/>
        <pc:sldMkLst>
          <pc:docMk/>
          <pc:sldMk cId="328951721" sldId="528"/>
        </pc:sldMkLst>
        <pc:spChg chg="mod ord">
          <ac:chgData name="Deaglan Bartlett" userId="6d807d1d-5155-4201-a0ae-2db101edd856" providerId="ADAL" clId="{6576EC8A-90ED-E44F-934C-78DBD294E7A5}" dt="2024-07-05T16:08:07.211" v="11211" actId="1076"/>
          <ac:spMkLst>
            <pc:docMk/>
            <pc:sldMk cId="328951721" sldId="528"/>
            <ac:spMk id="2" creationId="{D81C6E3C-C621-D94B-C246-BB23DE02CE44}"/>
          </ac:spMkLst>
        </pc:spChg>
        <pc:spChg chg="del">
          <ac:chgData name="Deaglan Bartlett" userId="6d807d1d-5155-4201-a0ae-2db101edd856" providerId="ADAL" clId="{6576EC8A-90ED-E44F-934C-78DBD294E7A5}" dt="2024-07-05T16:06:30.416" v="11197" actId="478"/>
          <ac:spMkLst>
            <pc:docMk/>
            <pc:sldMk cId="328951721" sldId="528"/>
            <ac:spMk id="3" creationId="{D97B5791-CD47-A180-4EB7-88B376AB6093}"/>
          </ac:spMkLst>
        </pc:spChg>
        <pc:spChg chg="mod ord modVis">
          <ac:chgData name="Deaglan Bartlett" userId="6d807d1d-5155-4201-a0ae-2db101edd856" providerId="ADAL" clId="{6576EC8A-90ED-E44F-934C-78DBD294E7A5}" dt="2024-07-05T16:07:41.858" v="11207" actId="700"/>
          <ac:spMkLst>
            <pc:docMk/>
            <pc:sldMk cId="328951721" sldId="528"/>
            <ac:spMk id="4" creationId="{0BA8743D-FD8B-6E96-ED69-AE3C1D84384D}"/>
          </ac:spMkLst>
        </pc:spChg>
        <pc:spChg chg="mod ord">
          <ac:chgData name="Deaglan Bartlett" userId="6d807d1d-5155-4201-a0ae-2db101edd856" providerId="ADAL" clId="{6576EC8A-90ED-E44F-934C-78DBD294E7A5}" dt="2024-07-05T16:07:41.858" v="11207" actId="700"/>
          <ac:spMkLst>
            <pc:docMk/>
            <pc:sldMk cId="328951721" sldId="528"/>
            <ac:spMk id="5" creationId="{02CCA16D-7377-CA23-52FB-39A083FAF6DE}"/>
          </ac:spMkLst>
        </pc:spChg>
        <pc:spChg chg="mod ord modVis">
          <ac:chgData name="Deaglan Bartlett" userId="6d807d1d-5155-4201-a0ae-2db101edd856" providerId="ADAL" clId="{6576EC8A-90ED-E44F-934C-78DBD294E7A5}" dt="2024-07-05T16:07:41.858" v="11207" actId="700"/>
          <ac:spMkLst>
            <pc:docMk/>
            <pc:sldMk cId="328951721" sldId="528"/>
            <ac:spMk id="6" creationId="{CAB61030-D11A-0932-0F53-ED78FDD567C4}"/>
          </ac:spMkLst>
        </pc:spChg>
      </pc:sldChg>
      <pc:sldChg chg="new del">
        <pc:chgData name="Deaglan Bartlett" userId="6d807d1d-5155-4201-a0ae-2db101edd856" providerId="ADAL" clId="{6576EC8A-90ED-E44F-934C-78DBD294E7A5}" dt="2024-07-05T16:07:03.240" v="11201" actId="680"/>
        <pc:sldMkLst>
          <pc:docMk/>
          <pc:sldMk cId="904518451" sldId="529"/>
        </pc:sldMkLst>
      </pc:sldChg>
      <pc:sldChg chg="addSp delSp modSp new mod modClrScheme chgLayout">
        <pc:chgData name="Deaglan Bartlett" userId="6d807d1d-5155-4201-a0ae-2db101edd856" providerId="ADAL" clId="{6576EC8A-90ED-E44F-934C-78DBD294E7A5}" dt="2024-07-05T16:14:50.675" v="11833" actId="20577"/>
        <pc:sldMkLst>
          <pc:docMk/>
          <pc:sldMk cId="4024137858" sldId="529"/>
        </pc:sldMkLst>
        <pc:spChg chg="del mod ord">
          <ac:chgData name="Deaglan Bartlett" userId="6d807d1d-5155-4201-a0ae-2db101edd856" providerId="ADAL" clId="{6576EC8A-90ED-E44F-934C-78DBD294E7A5}" dt="2024-07-05T16:08:58.542" v="11214" actId="700"/>
          <ac:spMkLst>
            <pc:docMk/>
            <pc:sldMk cId="4024137858" sldId="529"/>
            <ac:spMk id="2" creationId="{EEC2D446-33B6-7CD8-2094-A1BF0B92C186}"/>
          </ac:spMkLst>
        </pc:spChg>
        <pc:spChg chg="del mod ord">
          <ac:chgData name="Deaglan Bartlett" userId="6d807d1d-5155-4201-a0ae-2db101edd856" providerId="ADAL" clId="{6576EC8A-90ED-E44F-934C-78DBD294E7A5}" dt="2024-07-05T16:08:58.542" v="11214" actId="700"/>
          <ac:spMkLst>
            <pc:docMk/>
            <pc:sldMk cId="4024137858" sldId="529"/>
            <ac:spMk id="3" creationId="{B7C2DC43-1F19-F512-D77E-1E14FC01D662}"/>
          </ac:spMkLst>
        </pc:spChg>
        <pc:spChg chg="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4" creationId="{1F98A90D-BC49-D895-9417-9E2EB7CD3D53}"/>
          </ac:spMkLst>
        </pc:spChg>
        <pc:spChg chg="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5" creationId="{738FAAAE-F2EF-480F-187E-440A3D21790F}"/>
          </ac:spMkLst>
        </pc:spChg>
        <pc:spChg chg="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6" creationId="{34FB9678-39D0-81AA-C17F-E5BC46A3CDF1}"/>
          </ac:spMkLst>
        </pc:spChg>
        <pc:spChg chg="del mod ord">
          <ac:chgData name="Deaglan Bartlett" userId="6d807d1d-5155-4201-a0ae-2db101edd856" providerId="ADAL" clId="{6576EC8A-90ED-E44F-934C-78DBD294E7A5}" dt="2024-07-05T16:08:58.542" v="11214" actId="700"/>
          <ac:spMkLst>
            <pc:docMk/>
            <pc:sldMk cId="4024137858" sldId="529"/>
            <ac:spMk id="7" creationId="{64E4D51C-6B07-465F-13B8-01D72C604DDD}"/>
          </ac:spMkLst>
        </pc:spChg>
        <pc:spChg chg="del mod ord">
          <ac:chgData name="Deaglan Bartlett" userId="6d807d1d-5155-4201-a0ae-2db101edd856" providerId="ADAL" clId="{6576EC8A-90ED-E44F-934C-78DBD294E7A5}" dt="2024-07-05T16:08:58.542" v="11214" actId="700"/>
          <ac:spMkLst>
            <pc:docMk/>
            <pc:sldMk cId="4024137858" sldId="529"/>
            <ac:spMk id="8" creationId="{25041E3A-841E-61E7-1543-B8393842C3B8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9" creationId="{D3F24FDC-F279-0F9B-BB80-D09171C94CCF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0" creationId="{92895DA6-B305-8EDD-206B-FADCB867E5AC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1" creationId="{F906DAB3-CDD0-357C-B368-17A0762C82A5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2" creationId="{09C19AD4-8505-EFF3-210C-BDAF94A0B2D0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3" creationId="{83EC1760-F61B-7B02-E56C-BAB778FC6808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4" creationId="{5D0C17C6-6D29-55BA-0E9E-A635A7369660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5" creationId="{9B034E3C-FA82-2F0A-0B9F-6DBD7E881B78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6" creationId="{8C7A04AC-0DD5-D02B-DE88-AECBED9526AD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7" creationId="{5100DCDC-9F88-0F56-F073-15ECC37F5C3D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8" creationId="{03584860-6B3C-944A-55E9-674082B0C67A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19" creationId="{F4519C35-8C8F-1048-94E4-486E923D3020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20" creationId="{1F0BFFFA-EB64-750C-9E41-6C133D6B6089}"/>
          </ac:spMkLst>
        </pc:spChg>
        <pc:spChg chg="add del mod ord">
          <ac:chgData name="Deaglan Bartlett" userId="6d807d1d-5155-4201-a0ae-2db101edd856" providerId="ADAL" clId="{6576EC8A-90ED-E44F-934C-78DBD294E7A5}" dt="2024-07-05T16:09:30.190" v="11217" actId="700"/>
          <ac:spMkLst>
            <pc:docMk/>
            <pc:sldMk cId="4024137858" sldId="529"/>
            <ac:spMk id="21" creationId="{4CFB122E-A2CC-0C5D-A42B-6FDEAAD1A2E1}"/>
          </ac:spMkLst>
        </pc:spChg>
        <pc:spChg chg="add del mod ord">
          <ac:chgData name="Deaglan Bartlett" userId="6d807d1d-5155-4201-a0ae-2db101edd856" providerId="ADAL" clId="{6576EC8A-90ED-E44F-934C-78DBD294E7A5}" dt="2024-07-05T16:09:34.171" v="11219" actId="478"/>
          <ac:spMkLst>
            <pc:docMk/>
            <pc:sldMk cId="4024137858" sldId="529"/>
            <ac:spMk id="22" creationId="{933B91AB-F6EC-385D-5266-112B02B47F76}"/>
          </ac:spMkLst>
        </pc:spChg>
        <pc:spChg chg="add del mod ord">
          <ac:chgData name="Deaglan Bartlett" userId="6d807d1d-5155-4201-a0ae-2db101edd856" providerId="ADAL" clId="{6576EC8A-90ED-E44F-934C-78DBD294E7A5}" dt="2024-07-05T16:09:32.727" v="11218" actId="478"/>
          <ac:spMkLst>
            <pc:docMk/>
            <pc:sldMk cId="4024137858" sldId="529"/>
            <ac:spMk id="23" creationId="{1E7205B5-893C-F1C4-130D-010A2367BBCE}"/>
          </ac:spMkLst>
        </pc:spChg>
        <pc:spChg chg="add del mod">
          <ac:chgData name="Deaglan Bartlett" userId="6d807d1d-5155-4201-a0ae-2db101edd856" providerId="ADAL" clId="{6576EC8A-90ED-E44F-934C-78DBD294E7A5}" dt="2024-07-05T16:10:11" v="11234" actId="478"/>
          <ac:spMkLst>
            <pc:docMk/>
            <pc:sldMk cId="4024137858" sldId="529"/>
            <ac:spMk id="24" creationId="{5BB37B49-5C36-0CA5-D782-927F30947117}"/>
          </ac:spMkLst>
        </pc:spChg>
        <pc:spChg chg="add mod">
          <ac:chgData name="Deaglan Bartlett" userId="6d807d1d-5155-4201-a0ae-2db101edd856" providerId="ADAL" clId="{6576EC8A-90ED-E44F-934C-78DBD294E7A5}" dt="2024-07-05T16:10:22.842" v="11250" actId="1076"/>
          <ac:spMkLst>
            <pc:docMk/>
            <pc:sldMk cId="4024137858" sldId="529"/>
            <ac:spMk id="25" creationId="{B054C342-098B-BAF5-6D70-60489980803E}"/>
          </ac:spMkLst>
        </pc:spChg>
        <pc:spChg chg="add mod">
          <ac:chgData name="Deaglan Bartlett" userId="6d807d1d-5155-4201-a0ae-2db101edd856" providerId="ADAL" clId="{6576EC8A-90ED-E44F-934C-78DBD294E7A5}" dt="2024-07-05T16:14:50.675" v="11833" actId="20577"/>
          <ac:spMkLst>
            <pc:docMk/>
            <pc:sldMk cId="4024137858" sldId="529"/>
            <ac:spMk id="26" creationId="{CDB19F0D-C938-DE3D-71F6-F5E2182464C0}"/>
          </ac:spMkLst>
        </pc:spChg>
      </pc:sldChg>
      <pc:sldChg chg="add del">
        <pc:chgData name="Deaglan Bartlett" userId="6d807d1d-5155-4201-a0ae-2db101edd856" providerId="ADAL" clId="{6576EC8A-90ED-E44F-934C-78DBD294E7A5}" dt="2024-07-05T16:32:02.946" v="11940"/>
        <pc:sldMkLst>
          <pc:docMk/>
          <pc:sldMk cId="3786207809" sldId="530"/>
        </pc:sldMkLst>
      </pc:sldChg>
      <pc:sldMasterChg chg="modSp mod modSldLayout">
        <pc:chgData name="Deaglan Bartlett" userId="6d807d1d-5155-4201-a0ae-2db101edd856" providerId="ADAL" clId="{6576EC8A-90ED-E44F-934C-78DBD294E7A5}" dt="2024-07-05T14:13:36.072" v="8235" actId="1076"/>
        <pc:sldMasterMkLst>
          <pc:docMk/>
          <pc:sldMasterMk cId="3176271061" sldId="2147483648"/>
        </pc:sldMasterMkLst>
        <pc:spChg chg="mod">
          <ac:chgData name="Deaglan Bartlett" userId="6d807d1d-5155-4201-a0ae-2db101edd856" providerId="ADAL" clId="{6576EC8A-90ED-E44F-934C-78DBD294E7A5}" dt="2024-07-05T12:57:34.925" v="7948" actId="20577"/>
          <ac:spMkLst>
            <pc:docMk/>
            <pc:sldMasterMk cId="3176271061" sldId="2147483648"/>
            <ac:spMk id="11" creationId="{232788A0-9B6E-3CCC-42FC-FD3C96313716}"/>
          </ac:spMkLst>
        </pc:spChg>
        <pc:spChg chg="mod">
          <ac:chgData name="Deaglan Bartlett" userId="6d807d1d-5155-4201-a0ae-2db101edd856" providerId="ADAL" clId="{6576EC8A-90ED-E44F-934C-78DBD294E7A5}" dt="2024-07-05T08:16:45.780" v="4110" actId="20577"/>
          <ac:spMkLst>
            <pc:docMk/>
            <pc:sldMasterMk cId="3176271061" sldId="2147483648"/>
            <ac:spMk id="12" creationId="{A8AA9EF8-EA13-96C4-9B0F-5B00AEFC609F}"/>
          </ac:spMkLst>
        </pc:spChg>
        <pc:spChg chg="mod">
          <ac:chgData name="Deaglan Bartlett" userId="6d807d1d-5155-4201-a0ae-2db101edd856" providerId="ADAL" clId="{6576EC8A-90ED-E44F-934C-78DBD294E7A5}" dt="2024-07-05T08:18:28.572" v="4171" actId="20577"/>
          <ac:spMkLst>
            <pc:docMk/>
            <pc:sldMasterMk cId="3176271061" sldId="2147483648"/>
            <ac:spMk id="19" creationId="{47BA2F88-2087-A3E1-ECE5-2F5A2A23FEE5}"/>
          </ac:spMkLst>
        </pc:spChg>
        <pc:sldLayoutChg chg="modSp mod">
          <pc:chgData name="Deaglan Bartlett" userId="6d807d1d-5155-4201-a0ae-2db101edd856" providerId="ADAL" clId="{6576EC8A-90ED-E44F-934C-78DBD294E7A5}" dt="2024-07-05T12:58:52.700" v="7989" actId="20577"/>
          <pc:sldLayoutMkLst>
            <pc:docMk/>
            <pc:sldMasterMk cId="3176271061" sldId="2147483648"/>
            <pc:sldLayoutMk cId="952920357" sldId="2147483653"/>
          </pc:sldLayoutMkLst>
          <pc:spChg chg="mod">
            <ac:chgData name="Deaglan Bartlett" userId="6d807d1d-5155-4201-a0ae-2db101edd856" providerId="ADAL" clId="{6576EC8A-90ED-E44F-934C-78DBD294E7A5}" dt="2024-07-05T12:58:52.700" v="7989" actId="20577"/>
            <ac:spMkLst>
              <pc:docMk/>
              <pc:sldMasterMk cId="3176271061" sldId="2147483648"/>
              <pc:sldLayoutMk cId="952920357" sldId="2147483653"/>
              <ac:spMk id="2" creationId="{212A0794-039D-20FF-979A-12D4DEE443D8}"/>
            </ac:spMkLst>
          </pc:spChg>
          <pc:spChg chg="mod">
            <ac:chgData name="Deaglan Bartlett" userId="6d807d1d-5155-4201-a0ae-2db101edd856" providerId="ADAL" clId="{6576EC8A-90ED-E44F-934C-78DBD294E7A5}" dt="2024-07-05T08:17:45.989" v="4148"/>
            <ac:spMkLst>
              <pc:docMk/>
              <pc:sldMasterMk cId="3176271061" sldId="2147483648"/>
              <pc:sldLayoutMk cId="952920357" sldId="2147483653"/>
              <ac:spMk id="3" creationId="{CC95B95E-39FB-DC54-B5A9-1D20B27E219B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9:08.202" v="7996" actId="20577"/>
          <pc:sldLayoutMkLst>
            <pc:docMk/>
            <pc:sldMasterMk cId="3176271061" sldId="2147483648"/>
            <pc:sldLayoutMk cId="3818014165" sldId="2147483654"/>
          </pc:sldLayoutMkLst>
          <pc:spChg chg="mod">
            <ac:chgData name="Deaglan Bartlett" userId="6d807d1d-5155-4201-a0ae-2db101edd856" providerId="ADAL" clId="{6576EC8A-90ED-E44F-934C-78DBD294E7A5}" dt="2024-07-05T12:59:08.202" v="7996" actId="20577"/>
            <ac:spMkLst>
              <pc:docMk/>
              <pc:sldMasterMk cId="3176271061" sldId="2147483648"/>
              <pc:sldLayoutMk cId="3818014165" sldId="2147483654"/>
              <ac:spMk id="4" creationId="{68A579DB-9A45-C11D-EE49-CB5AD63DF8AE}"/>
            </ac:spMkLst>
          </pc:spChg>
          <pc:spChg chg="mod">
            <ac:chgData name="Deaglan Bartlett" userId="6d807d1d-5155-4201-a0ae-2db101edd856" providerId="ADAL" clId="{6576EC8A-90ED-E44F-934C-78DBD294E7A5}" dt="2024-07-05T08:18:00.513" v="4152"/>
            <ac:spMkLst>
              <pc:docMk/>
              <pc:sldMasterMk cId="3176271061" sldId="2147483648"/>
              <pc:sldLayoutMk cId="3818014165" sldId="2147483654"/>
              <ac:spMk id="5" creationId="{DA7A6D02-74BD-1CE4-CE23-EFA012A2F332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34.954" v="7983" actId="20577"/>
          <pc:sldLayoutMkLst>
            <pc:docMk/>
            <pc:sldMasterMk cId="3176271061" sldId="2147483648"/>
            <pc:sldLayoutMk cId="2230533808" sldId="2147483659"/>
          </pc:sldLayoutMkLst>
          <pc:spChg chg="mod">
            <ac:chgData name="Deaglan Bartlett" userId="6d807d1d-5155-4201-a0ae-2db101edd856" providerId="ADAL" clId="{6576EC8A-90ED-E44F-934C-78DBD294E7A5}" dt="2024-07-05T12:58:34.954" v="7983" actId="20577"/>
            <ac:spMkLst>
              <pc:docMk/>
              <pc:sldMasterMk cId="3176271061" sldId="2147483648"/>
              <pc:sldLayoutMk cId="2230533808" sldId="2147483659"/>
              <ac:spMk id="2" creationId="{5ED21C34-563C-1AED-00B3-38C9025D03D5}"/>
            </ac:spMkLst>
          </pc:spChg>
          <pc:spChg chg="mod">
            <ac:chgData name="Deaglan Bartlett" userId="6d807d1d-5155-4201-a0ae-2db101edd856" providerId="ADAL" clId="{6576EC8A-90ED-E44F-934C-78DBD294E7A5}" dt="2024-07-05T08:17:34.181" v="4145"/>
            <ac:spMkLst>
              <pc:docMk/>
              <pc:sldMasterMk cId="3176271061" sldId="2147483648"/>
              <pc:sldLayoutMk cId="2230533808" sldId="2147483659"/>
              <ac:spMk id="5" creationId="{144AF57D-E7FD-38E7-1832-D49E5922ED52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08:17:54.038" v="4151"/>
          <pc:sldLayoutMkLst>
            <pc:docMk/>
            <pc:sldMasterMk cId="3176271061" sldId="2147483648"/>
            <pc:sldLayoutMk cId="1004091278" sldId="2147483661"/>
          </pc:sldLayoutMkLst>
          <pc:spChg chg="mod">
            <ac:chgData name="Deaglan Bartlett" userId="6d807d1d-5155-4201-a0ae-2db101edd856" providerId="ADAL" clId="{6576EC8A-90ED-E44F-934C-78DBD294E7A5}" dt="2024-07-05T08:17:54.038" v="4151"/>
            <ac:spMkLst>
              <pc:docMk/>
              <pc:sldMasterMk cId="3176271061" sldId="2147483648"/>
              <pc:sldLayoutMk cId="1004091278" sldId="2147483661"/>
              <ac:spMk id="6" creationId="{C0CB3901-5CDA-BD6E-6A47-D1ED16C2A472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9:14.659" v="8000" actId="20577"/>
          <pc:sldLayoutMkLst>
            <pc:docMk/>
            <pc:sldMasterMk cId="3176271061" sldId="2147483648"/>
            <pc:sldLayoutMk cId="2260009851" sldId="2147483665"/>
          </pc:sldLayoutMkLst>
          <pc:spChg chg="mod">
            <ac:chgData name="Deaglan Bartlett" userId="6d807d1d-5155-4201-a0ae-2db101edd856" providerId="ADAL" clId="{6576EC8A-90ED-E44F-934C-78DBD294E7A5}" dt="2024-07-05T12:59:14.659" v="8000" actId="20577"/>
            <ac:spMkLst>
              <pc:docMk/>
              <pc:sldMasterMk cId="3176271061" sldId="2147483648"/>
              <pc:sldLayoutMk cId="2260009851" sldId="2147483665"/>
              <ac:spMk id="3" creationId="{1715C769-95B8-9296-FB0C-C54ABFEA8DB5}"/>
            </ac:spMkLst>
          </pc:spChg>
          <pc:spChg chg="mod">
            <ac:chgData name="Deaglan Bartlett" userId="6d807d1d-5155-4201-a0ae-2db101edd856" providerId="ADAL" clId="{6576EC8A-90ED-E44F-934C-78DBD294E7A5}" dt="2024-07-05T08:18:06.398" v="4154"/>
            <ac:spMkLst>
              <pc:docMk/>
              <pc:sldMasterMk cId="3176271061" sldId="2147483648"/>
              <pc:sldLayoutMk cId="2260009851" sldId="2147483665"/>
              <ac:spMk id="4" creationId="{AAFBCCA4-4558-F0DF-97D2-C883481EE23D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9:11.607" v="7998" actId="20577"/>
          <pc:sldLayoutMkLst>
            <pc:docMk/>
            <pc:sldMasterMk cId="3176271061" sldId="2147483648"/>
            <pc:sldLayoutMk cId="1224986221" sldId="2147483666"/>
          </pc:sldLayoutMkLst>
          <pc:spChg chg="mod">
            <ac:chgData name="Deaglan Bartlett" userId="6d807d1d-5155-4201-a0ae-2db101edd856" providerId="ADAL" clId="{6576EC8A-90ED-E44F-934C-78DBD294E7A5}" dt="2024-07-05T12:59:11.607" v="7998" actId="20577"/>
            <ac:spMkLst>
              <pc:docMk/>
              <pc:sldMasterMk cId="3176271061" sldId="2147483648"/>
              <pc:sldLayoutMk cId="1224986221" sldId="2147483666"/>
              <ac:spMk id="2" creationId="{B466D436-CF95-2C10-CFEE-D8E57AD694C5}"/>
            </ac:spMkLst>
          </pc:spChg>
          <pc:spChg chg="mod">
            <ac:chgData name="Deaglan Bartlett" userId="6d807d1d-5155-4201-a0ae-2db101edd856" providerId="ADAL" clId="{6576EC8A-90ED-E44F-934C-78DBD294E7A5}" dt="2024-07-05T08:18:03.215" v="4153"/>
            <ac:spMkLst>
              <pc:docMk/>
              <pc:sldMasterMk cId="3176271061" sldId="2147483648"/>
              <pc:sldLayoutMk cId="1224986221" sldId="2147483666"/>
              <ac:spMk id="3" creationId="{931ED8D8-F928-D830-2DBA-765BF0D04190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00.948" v="7966" actId="21"/>
          <pc:sldLayoutMkLst>
            <pc:docMk/>
            <pc:sldMasterMk cId="3176271061" sldId="2147483648"/>
            <pc:sldLayoutMk cId="4032903699" sldId="2147483693"/>
          </pc:sldLayoutMkLst>
          <pc:spChg chg="mod">
            <ac:chgData name="Deaglan Bartlett" userId="6d807d1d-5155-4201-a0ae-2db101edd856" providerId="ADAL" clId="{6576EC8A-90ED-E44F-934C-78DBD294E7A5}" dt="2024-07-05T12:58:00.948" v="7966" actId="21"/>
            <ac:spMkLst>
              <pc:docMk/>
              <pc:sldMasterMk cId="3176271061" sldId="2147483648"/>
              <pc:sldLayoutMk cId="4032903699" sldId="2147483693"/>
              <ac:spMk id="23" creationId="{E453375B-FB5C-5A37-EE49-BEB5A41CBF54}"/>
            </ac:spMkLst>
          </pc:spChg>
          <pc:spChg chg="mod">
            <ac:chgData name="Deaglan Bartlett" userId="6d807d1d-5155-4201-a0ae-2db101edd856" providerId="ADAL" clId="{6576EC8A-90ED-E44F-934C-78DBD294E7A5}" dt="2024-07-05T08:17:03.788" v="4135" actId="20577"/>
            <ac:spMkLst>
              <pc:docMk/>
              <pc:sldMasterMk cId="3176271061" sldId="2147483648"/>
              <pc:sldLayoutMk cId="4032903699" sldId="2147483693"/>
              <ac:spMk id="24" creationId="{B992F373-2709-4638-4882-CA782A15A60F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9:05.153" v="7994" actId="20577"/>
          <pc:sldLayoutMkLst>
            <pc:docMk/>
            <pc:sldMasterMk cId="3176271061" sldId="2147483648"/>
            <pc:sldLayoutMk cId="3632455532" sldId="2147483695"/>
          </pc:sldLayoutMkLst>
          <pc:spChg chg="mod">
            <ac:chgData name="Deaglan Bartlett" userId="6d807d1d-5155-4201-a0ae-2db101edd856" providerId="ADAL" clId="{6576EC8A-90ED-E44F-934C-78DBD294E7A5}" dt="2024-07-05T12:59:05.153" v="7994" actId="20577"/>
            <ac:spMkLst>
              <pc:docMk/>
              <pc:sldMasterMk cId="3176271061" sldId="2147483648"/>
              <pc:sldLayoutMk cId="3632455532" sldId="2147483695"/>
              <ac:spMk id="3" creationId="{7673DCB0-2C5D-B135-EC34-AF7AEC1BAEF5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56.125" v="7991" actId="20577"/>
          <pc:sldLayoutMkLst>
            <pc:docMk/>
            <pc:sldMasterMk cId="3176271061" sldId="2147483648"/>
            <pc:sldLayoutMk cId="4195992059" sldId="2147483696"/>
          </pc:sldLayoutMkLst>
          <pc:spChg chg="mod">
            <ac:chgData name="Deaglan Bartlett" userId="6d807d1d-5155-4201-a0ae-2db101edd856" providerId="ADAL" clId="{6576EC8A-90ED-E44F-934C-78DBD294E7A5}" dt="2024-07-05T12:58:56.125" v="7991" actId="20577"/>
            <ac:spMkLst>
              <pc:docMk/>
              <pc:sldMasterMk cId="3176271061" sldId="2147483648"/>
              <pc:sldLayoutMk cId="4195992059" sldId="2147483696"/>
              <ac:spMk id="2" creationId="{24C5465F-76C6-8C21-4A8D-FADB2E48468F}"/>
            </ac:spMkLst>
          </pc:spChg>
          <pc:spChg chg="mod">
            <ac:chgData name="Deaglan Bartlett" userId="6d807d1d-5155-4201-a0ae-2db101edd856" providerId="ADAL" clId="{6576EC8A-90ED-E44F-934C-78DBD294E7A5}" dt="2024-07-05T08:17:49.962" v="4149"/>
            <ac:spMkLst>
              <pc:docMk/>
              <pc:sldMasterMk cId="3176271061" sldId="2147483648"/>
              <pc:sldLayoutMk cId="4195992059" sldId="2147483696"/>
              <ac:spMk id="3" creationId="{F0898783-2514-CAB5-88AC-75EEC72E898F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05.934" v="7968" actId="20577"/>
          <pc:sldLayoutMkLst>
            <pc:docMk/>
            <pc:sldMasterMk cId="3176271061" sldId="2147483648"/>
            <pc:sldLayoutMk cId="1477373878" sldId="2147483705"/>
          </pc:sldLayoutMkLst>
          <pc:spChg chg="mod">
            <ac:chgData name="Deaglan Bartlett" userId="6d807d1d-5155-4201-a0ae-2db101edd856" providerId="ADAL" clId="{6576EC8A-90ED-E44F-934C-78DBD294E7A5}" dt="2024-07-05T12:58:05.934" v="7968" actId="20577"/>
            <ac:spMkLst>
              <pc:docMk/>
              <pc:sldMasterMk cId="3176271061" sldId="2147483648"/>
              <pc:sldLayoutMk cId="1477373878" sldId="2147483705"/>
              <ac:spMk id="7" creationId="{94DCDBED-6D99-07A7-DBEA-3382C65FD587}"/>
            </ac:spMkLst>
          </pc:spChg>
          <pc:spChg chg="mod">
            <ac:chgData name="Deaglan Bartlett" userId="6d807d1d-5155-4201-a0ae-2db101edd856" providerId="ADAL" clId="{6576EC8A-90ED-E44F-934C-78DBD294E7A5}" dt="2024-07-05T08:17:08.409" v="4138"/>
            <ac:spMkLst>
              <pc:docMk/>
              <pc:sldMasterMk cId="3176271061" sldId="2147483648"/>
              <pc:sldLayoutMk cId="1477373878" sldId="2147483705"/>
              <ac:spMk id="9" creationId="{F83CFBE2-B264-80F5-C446-0F70ADADBEF9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12.835" v="7971" actId="20577"/>
          <pc:sldLayoutMkLst>
            <pc:docMk/>
            <pc:sldMasterMk cId="3176271061" sldId="2147483648"/>
            <pc:sldLayoutMk cId="1521073278" sldId="2147483706"/>
          </pc:sldLayoutMkLst>
          <pc:spChg chg="mod">
            <ac:chgData name="Deaglan Bartlett" userId="6d807d1d-5155-4201-a0ae-2db101edd856" providerId="ADAL" clId="{6576EC8A-90ED-E44F-934C-78DBD294E7A5}" dt="2024-07-05T08:18:47.640" v="4189" actId="20577"/>
            <ac:spMkLst>
              <pc:docMk/>
              <pc:sldMasterMk cId="3176271061" sldId="2147483648"/>
              <pc:sldLayoutMk cId="1521073278" sldId="2147483706"/>
              <ac:spMk id="8" creationId="{FD90C762-584B-7FEF-EE3C-7143EBA7C20A}"/>
            </ac:spMkLst>
          </pc:spChg>
          <pc:spChg chg="mod">
            <ac:chgData name="Deaglan Bartlett" userId="6d807d1d-5155-4201-a0ae-2db101edd856" providerId="ADAL" clId="{6576EC8A-90ED-E44F-934C-78DBD294E7A5}" dt="2024-07-05T12:58:12.835" v="7971" actId="20577"/>
            <ac:spMkLst>
              <pc:docMk/>
              <pc:sldMasterMk cId="3176271061" sldId="2147483648"/>
              <pc:sldLayoutMk cId="1521073278" sldId="2147483706"/>
              <ac:spMk id="9" creationId="{A5C766E2-5454-FEE6-8CF3-5A7FFE1523F6}"/>
            </ac:spMkLst>
          </pc:spChg>
          <pc:spChg chg="mod">
            <ac:chgData name="Deaglan Bartlett" userId="6d807d1d-5155-4201-a0ae-2db101edd856" providerId="ADAL" clId="{6576EC8A-90ED-E44F-934C-78DBD294E7A5}" dt="2024-07-05T08:17:13.354" v="4139"/>
            <ac:spMkLst>
              <pc:docMk/>
              <pc:sldMasterMk cId="3176271061" sldId="2147483648"/>
              <pc:sldLayoutMk cId="1521073278" sldId="2147483706"/>
              <ac:spMk id="10" creationId="{F1A77D7C-8623-080D-B038-2DC52AE10833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16.693" v="7974" actId="20577"/>
          <pc:sldLayoutMkLst>
            <pc:docMk/>
            <pc:sldMasterMk cId="3176271061" sldId="2147483648"/>
            <pc:sldLayoutMk cId="3604236380" sldId="2147483707"/>
          </pc:sldLayoutMkLst>
          <pc:spChg chg="mod">
            <ac:chgData name="Deaglan Bartlett" userId="6d807d1d-5155-4201-a0ae-2db101edd856" providerId="ADAL" clId="{6576EC8A-90ED-E44F-934C-78DBD294E7A5}" dt="2024-07-05T08:18:51.254" v="4190"/>
            <ac:spMkLst>
              <pc:docMk/>
              <pc:sldMasterMk cId="3176271061" sldId="2147483648"/>
              <pc:sldLayoutMk cId="3604236380" sldId="2147483707"/>
              <ac:spMk id="8" creationId="{7E51C012-8D5E-7284-13DF-A8EF7C962165}"/>
            </ac:spMkLst>
          </pc:spChg>
          <pc:spChg chg="mod">
            <ac:chgData name="Deaglan Bartlett" userId="6d807d1d-5155-4201-a0ae-2db101edd856" providerId="ADAL" clId="{6576EC8A-90ED-E44F-934C-78DBD294E7A5}" dt="2024-07-05T12:58:16.693" v="7974" actId="20577"/>
            <ac:spMkLst>
              <pc:docMk/>
              <pc:sldMasterMk cId="3176271061" sldId="2147483648"/>
              <pc:sldLayoutMk cId="3604236380" sldId="2147483707"/>
              <ac:spMk id="9" creationId="{7226A1A1-D5F3-C8B0-6820-C5F39335DE21}"/>
            </ac:spMkLst>
          </pc:spChg>
          <pc:spChg chg="mod">
            <ac:chgData name="Deaglan Bartlett" userId="6d807d1d-5155-4201-a0ae-2db101edd856" providerId="ADAL" clId="{6576EC8A-90ED-E44F-934C-78DBD294E7A5}" dt="2024-07-05T08:17:19.437" v="4140"/>
            <ac:spMkLst>
              <pc:docMk/>
              <pc:sldMasterMk cId="3176271061" sldId="2147483648"/>
              <pc:sldLayoutMk cId="3604236380" sldId="2147483707"/>
              <ac:spMk id="10" creationId="{C3FADDB6-A3F4-2DF3-3EA5-9A3E04F5ACED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19.911" v="7975"/>
          <pc:sldLayoutMkLst>
            <pc:docMk/>
            <pc:sldMasterMk cId="3176271061" sldId="2147483648"/>
            <pc:sldLayoutMk cId="3255545474" sldId="2147483715"/>
          </pc:sldLayoutMkLst>
          <pc:spChg chg="mod">
            <ac:chgData name="Deaglan Bartlett" userId="6d807d1d-5155-4201-a0ae-2db101edd856" providerId="ADAL" clId="{6576EC8A-90ED-E44F-934C-78DBD294E7A5}" dt="2024-07-05T12:58:19.911" v="7975"/>
            <ac:spMkLst>
              <pc:docMk/>
              <pc:sldMasterMk cId="3176271061" sldId="2147483648"/>
              <pc:sldLayoutMk cId="3255545474" sldId="2147483715"/>
              <ac:spMk id="7" creationId="{9E8B9B1E-0DF1-456A-4D3F-6DE3435873AA}"/>
            </ac:spMkLst>
          </pc:spChg>
          <pc:spChg chg="mod">
            <ac:chgData name="Deaglan Bartlett" userId="6d807d1d-5155-4201-a0ae-2db101edd856" providerId="ADAL" clId="{6576EC8A-90ED-E44F-934C-78DBD294E7A5}" dt="2024-07-05T08:17:21.710" v="4141"/>
            <ac:spMkLst>
              <pc:docMk/>
              <pc:sldMasterMk cId="3176271061" sldId="2147483648"/>
              <pc:sldLayoutMk cId="3255545474" sldId="2147483715"/>
              <ac:spMk id="9" creationId="{D7D3EC35-0338-B123-68D8-D0473FDECAFC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38.613" v="7985" actId="20577"/>
          <pc:sldLayoutMkLst>
            <pc:docMk/>
            <pc:sldMasterMk cId="3176271061" sldId="2147483648"/>
            <pc:sldLayoutMk cId="1806052258" sldId="2147483716"/>
          </pc:sldLayoutMkLst>
          <pc:spChg chg="mod">
            <ac:chgData name="Deaglan Bartlett" userId="6d807d1d-5155-4201-a0ae-2db101edd856" providerId="ADAL" clId="{6576EC8A-90ED-E44F-934C-78DBD294E7A5}" dt="2024-07-05T12:58:38.613" v="7985" actId="20577"/>
            <ac:spMkLst>
              <pc:docMk/>
              <pc:sldMasterMk cId="3176271061" sldId="2147483648"/>
              <pc:sldLayoutMk cId="1806052258" sldId="2147483716"/>
              <ac:spMk id="3" creationId="{4B9E61D1-C89F-45AA-1B14-F9F2832D043A}"/>
            </ac:spMkLst>
          </pc:spChg>
          <pc:spChg chg="mod">
            <ac:chgData name="Deaglan Bartlett" userId="6d807d1d-5155-4201-a0ae-2db101edd856" providerId="ADAL" clId="{6576EC8A-90ED-E44F-934C-78DBD294E7A5}" dt="2024-07-05T08:17:39.993" v="4146"/>
            <ac:spMkLst>
              <pc:docMk/>
              <pc:sldMasterMk cId="3176271061" sldId="2147483648"/>
              <pc:sldLayoutMk cId="1806052258" sldId="2147483716"/>
              <ac:spMk id="4" creationId="{AB70C9AC-2432-2C7A-A4FC-CC367B2FB1BD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24.328" v="7977" actId="20577"/>
          <pc:sldLayoutMkLst>
            <pc:docMk/>
            <pc:sldMasterMk cId="3176271061" sldId="2147483648"/>
            <pc:sldLayoutMk cId="1312844938" sldId="2147483717"/>
          </pc:sldLayoutMkLst>
          <pc:spChg chg="mod">
            <ac:chgData name="Deaglan Bartlett" userId="6d807d1d-5155-4201-a0ae-2db101edd856" providerId="ADAL" clId="{6576EC8A-90ED-E44F-934C-78DBD294E7A5}" dt="2024-07-05T12:58:24.328" v="7977" actId="20577"/>
            <ac:spMkLst>
              <pc:docMk/>
              <pc:sldMasterMk cId="3176271061" sldId="2147483648"/>
              <pc:sldLayoutMk cId="1312844938" sldId="2147483717"/>
              <ac:spMk id="3" creationId="{12F26D4C-5F0D-3ABA-D876-FDB7BF80284B}"/>
            </ac:spMkLst>
          </pc:spChg>
          <pc:spChg chg="mod">
            <ac:chgData name="Deaglan Bartlett" userId="6d807d1d-5155-4201-a0ae-2db101edd856" providerId="ADAL" clId="{6576EC8A-90ED-E44F-934C-78DBD294E7A5}" dt="2024-07-05T08:17:24.014" v="4142"/>
            <ac:spMkLst>
              <pc:docMk/>
              <pc:sldMasterMk cId="3176271061" sldId="2147483648"/>
              <pc:sldLayoutMk cId="1312844938" sldId="2147483717"/>
              <ac:spMk id="4" creationId="{777D6EEF-2FBA-38DD-8861-18D1D6809197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27.634" v="7979" actId="20577"/>
          <pc:sldLayoutMkLst>
            <pc:docMk/>
            <pc:sldMasterMk cId="3176271061" sldId="2147483648"/>
            <pc:sldLayoutMk cId="381829811" sldId="2147483718"/>
          </pc:sldLayoutMkLst>
          <pc:spChg chg="mod">
            <ac:chgData name="Deaglan Bartlett" userId="6d807d1d-5155-4201-a0ae-2db101edd856" providerId="ADAL" clId="{6576EC8A-90ED-E44F-934C-78DBD294E7A5}" dt="2024-07-05T12:58:27.634" v="7979" actId="20577"/>
            <ac:spMkLst>
              <pc:docMk/>
              <pc:sldMasterMk cId="3176271061" sldId="2147483648"/>
              <pc:sldLayoutMk cId="381829811" sldId="2147483718"/>
              <ac:spMk id="3" creationId="{12F26D4C-5F0D-3ABA-D876-FDB7BF80284B}"/>
            </ac:spMkLst>
          </pc:spChg>
          <pc:spChg chg="mod">
            <ac:chgData name="Deaglan Bartlett" userId="6d807d1d-5155-4201-a0ae-2db101edd856" providerId="ADAL" clId="{6576EC8A-90ED-E44F-934C-78DBD294E7A5}" dt="2024-07-05T08:17:26.812" v="4143"/>
            <ac:spMkLst>
              <pc:docMk/>
              <pc:sldMasterMk cId="3176271061" sldId="2147483648"/>
              <pc:sldLayoutMk cId="381829811" sldId="2147483718"/>
              <ac:spMk id="4" creationId="{777D6EEF-2FBA-38DD-8861-18D1D6809197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32.008" v="7981" actId="20577"/>
          <pc:sldLayoutMkLst>
            <pc:docMk/>
            <pc:sldMasterMk cId="3176271061" sldId="2147483648"/>
            <pc:sldLayoutMk cId="1225641746" sldId="2147483719"/>
          </pc:sldLayoutMkLst>
          <pc:spChg chg="mod">
            <ac:chgData name="Deaglan Bartlett" userId="6d807d1d-5155-4201-a0ae-2db101edd856" providerId="ADAL" clId="{6576EC8A-90ED-E44F-934C-78DBD294E7A5}" dt="2024-07-05T12:58:32.008" v="7981" actId="20577"/>
            <ac:spMkLst>
              <pc:docMk/>
              <pc:sldMasterMk cId="3176271061" sldId="2147483648"/>
              <pc:sldLayoutMk cId="1225641746" sldId="2147483719"/>
              <ac:spMk id="3" creationId="{12F26D4C-5F0D-3ABA-D876-FDB7BF80284B}"/>
            </ac:spMkLst>
          </pc:spChg>
          <pc:spChg chg="mod">
            <ac:chgData name="Deaglan Bartlett" userId="6d807d1d-5155-4201-a0ae-2db101edd856" providerId="ADAL" clId="{6576EC8A-90ED-E44F-934C-78DBD294E7A5}" dt="2024-07-05T08:17:29.953" v="4144"/>
            <ac:spMkLst>
              <pc:docMk/>
              <pc:sldMasterMk cId="3176271061" sldId="2147483648"/>
              <pc:sldLayoutMk cId="1225641746" sldId="2147483719"/>
              <ac:spMk id="4" creationId="{777D6EEF-2FBA-38DD-8861-18D1D6809197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8:47.126" v="7987" actId="20577"/>
          <pc:sldLayoutMkLst>
            <pc:docMk/>
            <pc:sldMasterMk cId="3176271061" sldId="2147483648"/>
            <pc:sldLayoutMk cId="720395208" sldId="2147483720"/>
          </pc:sldLayoutMkLst>
          <pc:spChg chg="mod">
            <ac:chgData name="Deaglan Bartlett" userId="6d807d1d-5155-4201-a0ae-2db101edd856" providerId="ADAL" clId="{6576EC8A-90ED-E44F-934C-78DBD294E7A5}" dt="2024-07-05T12:58:47.126" v="7987" actId="20577"/>
            <ac:spMkLst>
              <pc:docMk/>
              <pc:sldMasterMk cId="3176271061" sldId="2147483648"/>
              <pc:sldLayoutMk cId="720395208" sldId="2147483720"/>
              <ac:spMk id="3" creationId="{4B9E61D1-C89F-45AA-1B14-F9F2832D043A}"/>
            </ac:spMkLst>
          </pc:spChg>
          <pc:spChg chg="mod">
            <ac:chgData name="Deaglan Bartlett" userId="6d807d1d-5155-4201-a0ae-2db101edd856" providerId="ADAL" clId="{6576EC8A-90ED-E44F-934C-78DBD294E7A5}" dt="2024-07-05T08:17:42.989" v="4147"/>
            <ac:spMkLst>
              <pc:docMk/>
              <pc:sldMasterMk cId="3176271061" sldId="2147483648"/>
              <pc:sldLayoutMk cId="720395208" sldId="2147483720"/>
              <ac:spMk id="4" creationId="{AB70C9AC-2432-2C7A-A4FC-CC367B2FB1BD}"/>
            </ac:spMkLst>
          </pc:spChg>
        </pc:sldLayoutChg>
        <pc:sldLayoutChg chg="modSp mod">
          <pc:chgData name="Deaglan Bartlett" userId="6d807d1d-5155-4201-a0ae-2db101edd856" providerId="ADAL" clId="{6576EC8A-90ED-E44F-934C-78DBD294E7A5}" dt="2024-07-05T12:59:20.797" v="8002" actId="20577"/>
          <pc:sldLayoutMkLst>
            <pc:docMk/>
            <pc:sldMasterMk cId="3176271061" sldId="2147483648"/>
            <pc:sldLayoutMk cId="2999682598" sldId="2147483740"/>
          </pc:sldLayoutMkLst>
          <pc:spChg chg="mod">
            <ac:chgData name="Deaglan Bartlett" userId="6d807d1d-5155-4201-a0ae-2db101edd856" providerId="ADAL" clId="{6576EC8A-90ED-E44F-934C-78DBD294E7A5}" dt="2024-07-05T12:59:20.797" v="8002" actId="20577"/>
            <ac:spMkLst>
              <pc:docMk/>
              <pc:sldMasterMk cId="3176271061" sldId="2147483648"/>
              <pc:sldLayoutMk cId="2999682598" sldId="2147483740"/>
              <ac:spMk id="3" creationId="{AB2D11A8-C044-3BD9-C9AA-539B3E1D9531}"/>
            </ac:spMkLst>
          </pc:spChg>
          <pc:spChg chg="mod">
            <ac:chgData name="Deaglan Bartlett" userId="6d807d1d-5155-4201-a0ae-2db101edd856" providerId="ADAL" clId="{6576EC8A-90ED-E44F-934C-78DBD294E7A5}" dt="2024-07-05T08:18:11.168" v="4155"/>
            <ac:spMkLst>
              <pc:docMk/>
              <pc:sldMasterMk cId="3176271061" sldId="2147483648"/>
              <pc:sldLayoutMk cId="2999682598" sldId="2147483740"/>
              <ac:spMk id="5" creationId="{96A40E00-00BE-B7EB-ADD3-66CEF9E594D4}"/>
            </ac:spMkLst>
          </pc:spChg>
        </pc:sldLayoutChg>
        <pc:sldLayoutChg chg="addSp delSp modSp mod">
          <pc:chgData name="Deaglan Bartlett" userId="6d807d1d-5155-4201-a0ae-2db101edd856" providerId="ADAL" clId="{6576EC8A-90ED-E44F-934C-78DBD294E7A5}" dt="2024-07-05T14:13:36.072" v="8235" actId="1076"/>
          <pc:sldLayoutMkLst>
            <pc:docMk/>
            <pc:sldMasterMk cId="3176271061" sldId="2147483648"/>
            <pc:sldLayoutMk cId="1638258092" sldId="2147483741"/>
          </pc:sldLayoutMkLst>
          <pc:picChg chg="del">
            <ac:chgData name="Deaglan Bartlett" userId="6d807d1d-5155-4201-a0ae-2db101edd856" providerId="ADAL" clId="{6576EC8A-90ED-E44F-934C-78DBD294E7A5}" dt="2024-07-05T14:11:37.404" v="8208" actId="478"/>
            <ac:picMkLst>
              <pc:docMk/>
              <pc:sldMasterMk cId="3176271061" sldId="2147483648"/>
              <pc:sldLayoutMk cId="1638258092" sldId="2147483741"/>
              <ac:picMk id="4" creationId="{A5D31BDE-74A1-0E70-90CB-AB214F0D5F10}"/>
            </ac:picMkLst>
          </pc:picChg>
          <pc:picChg chg="add mod modCrop">
            <ac:chgData name="Deaglan Bartlett" userId="6d807d1d-5155-4201-a0ae-2db101edd856" providerId="ADAL" clId="{6576EC8A-90ED-E44F-934C-78DBD294E7A5}" dt="2024-07-05T14:13:36.072" v="8235" actId="1076"/>
            <ac:picMkLst>
              <pc:docMk/>
              <pc:sldMasterMk cId="3176271061" sldId="2147483648"/>
              <pc:sldLayoutMk cId="1638258092" sldId="2147483741"/>
              <ac:picMk id="12" creationId="{4DF8EFC5-F6CE-6AD9-B919-52631A0F46E6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54C99D9-0709-6434-9CB2-839695AAA6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EF67AB-83BE-8016-014F-5A122AECC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6856D-A6F5-864E-B894-C06B40E71D62}" type="datetimeFigureOut">
              <a:rPr lang="fr-FR" smtClean="0">
                <a:latin typeface="Arial" panose="020B0604020202020204" pitchFamily="34" charset="0"/>
              </a:rPr>
              <a:t>07/07/2024</a:t>
            </a:fld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4ADAF7-B849-6E1C-CA9D-D014F797F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5A8F63-A908-0427-CBAF-2A15BEB6E1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8ABFA-369F-FA4C-B2A9-51EFFFE0DC69}" type="slidenum">
              <a:rPr lang="fr-FR" smtClean="0">
                <a:latin typeface="Arial" panose="020B0604020202020204" pitchFamily="34" charset="0"/>
              </a:rPr>
              <a:t>‹#›</a:t>
            </a:fld>
            <a:endParaRPr lang="fr-FR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518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A7DFC18-3D3E-A041-A3F3-D294B7D0CEC9}" type="datetimeFigureOut">
              <a:rPr lang="fr-FR" smtClean="0"/>
              <a:pPr/>
              <a:t>07/07/2024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60B45D8-6FF4-8A4C-9937-2BAD7338C105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310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5.sv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board with math symbols&#10;&#10;Description automatically generated">
            <a:extLst>
              <a:ext uri="{FF2B5EF4-FFF2-40B4-BE49-F238E27FC236}">
                <a16:creationId xmlns:a16="http://schemas.microsoft.com/office/drawing/2014/main" id="{4DF8EFC5-F6CE-6AD9-B919-52631A0F4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" t="1524" r="49639" b="1256"/>
          <a:stretch/>
        </p:blipFill>
        <p:spPr>
          <a:xfrm>
            <a:off x="6046515" y="20556"/>
            <a:ext cx="6238621" cy="6881915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55A71F-6B9C-E8D9-6B4E-844CD2C65A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50" t="36707" r="28821" b="34081"/>
          <a:stretch/>
        </p:blipFill>
        <p:spPr>
          <a:xfrm>
            <a:off x="6340757" y="404177"/>
            <a:ext cx="1656230" cy="1656230"/>
          </a:xfrm>
          <a:prstGeom prst="rect">
            <a:avLst/>
          </a:prstGeom>
        </p:spPr>
      </p:pic>
      <p:sp>
        <p:nvSpPr>
          <p:cNvPr id="9" name="Sous-titre 2">
            <a:extLst>
              <a:ext uri="{FF2B5EF4-FFF2-40B4-BE49-F238E27FC236}">
                <a16:creationId xmlns:a16="http://schemas.microsoft.com/office/drawing/2014/main" id="{034B118D-2FAA-524A-6BA3-69F972AE27A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2693" y="2051102"/>
            <a:ext cx="6238621" cy="4807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0" i="0" kern="0" baseline="0" dirty="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here to add a subtitle, e.g. name of the conference</a:t>
            </a:r>
          </a:p>
        </p:txBody>
      </p: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0A516C33-8358-C1A9-53E5-14770CC301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7955" y="169304"/>
            <a:ext cx="4248150" cy="18195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100000"/>
              </a:lnSpc>
              <a:defRPr sz="2800" b="0" i="0" baseline="0">
                <a:solidFill>
                  <a:schemeClr val="tx2"/>
                </a:solidFill>
                <a:latin typeface="IBM Plex Sans Bold" panose="020B08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insert the title of the presentation</a:t>
            </a:r>
            <a:endParaRPr lang="en-GB" dirty="0"/>
          </a:p>
        </p:txBody>
      </p:sp>
      <p:pic>
        <p:nvPicPr>
          <p:cNvPr id="6" name="Picture 5" descr="A white and blue logo&#10;&#10;Description automatically generated">
            <a:extLst>
              <a:ext uri="{FF2B5EF4-FFF2-40B4-BE49-F238E27FC236}">
                <a16:creationId xmlns:a16="http://schemas.microsoft.com/office/drawing/2014/main" id="{6799C173-1CD2-2AA7-421A-D394632DC7E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7438" y="248491"/>
            <a:ext cx="1656230" cy="165623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28C1757-3D80-5544-8EE2-7EB8AF3482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1272" y="2566577"/>
            <a:ext cx="4248150" cy="480769"/>
          </a:xfrm>
        </p:spPr>
        <p:txBody>
          <a:bodyPr>
            <a:noAutofit/>
          </a:bodyPr>
          <a:lstStyle>
            <a:lvl1pPr marL="72000" indent="0">
              <a:buNone/>
              <a:defRPr sz="240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D9D830E-98D2-6218-AB68-024A0D0EE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8608" y="3519462"/>
            <a:ext cx="4248150" cy="747897"/>
          </a:xfrm>
        </p:spPr>
        <p:txBody>
          <a:bodyPr>
            <a:normAutofit/>
          </a:bodyPr>
          <a:lstStyle>
            <a:lvl1pPr marL="7200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Institut d’Astrophysique de Paris</a:t>
            </a:r>
            <a:br>
              <a:rPr lang="fr-FR" noProof="0" dirty="0"/>
            </a:br>
            <a:r>
              <a:rPr lang="fr-FR" noProof="0" dirty="0"/>
              <a:t>CNRS &amp; Sorbonne Université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98DFB37-A954-7629-5E46-C77A5B17B4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8608" y="3105294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http://authorswebsite.com/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67E51CC7-FCFE-93E7-BB70-3F0304B691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1272" y="4325307"/>
            <a:ext cx="4248150" cy="1548617"/>
          </a:xfrm>
        </p:spPr>
        <p:txBody>
          <a:bodyPr>
            <a:normAutofit/>
          </a:bodyPr>
          <a:lstStyle>
            <a:lvl1pPr marL="72000" indent="0">
              <a:buNone/>
              <a:defRPr sz="1600">
                <a:solidFill>
                  <a:schemeClr val="tx1"/>
                </a:solidFill>
                <a:latin typeface="Satoshi Light" pitchFamily="2" charset="0"/>
              </a:defRPr>
            </a:lvl1pPr>
          </a:lstStyle>
          <a:p>
            <a:pPr lvl="0"/>
            <a:r>
              <a:rPr lang="en-GB" noProof="0" dirty="0"/>
              <a:t>More details, e.g. names of collaborators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A71BA3-AE45-9596-E3CA-8A291A875B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7955" y="5925120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http://anotherwebsite.com/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2A302E5-68C4-B0D0-E5AC-A5B22A95A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8608" y="6332536"/>
            <a:ext cx="4248150" cy="337962"/>
          </a:xfrm>
        </p:spPr>
        <p:txBody>
          <a:bodyPr>
            <a:noAutofit/>
          </a:bodyPr>
          <a:lstStyle>
            <a:lvl1pPr marL="72000" indent="0">
              <a:buNone/>
              <a:defRPr sz="1800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Full date in Small Caps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A02D8471-391B-1B69-93F1-4F4D14D58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63" y="2584775"/>
            <a:ext cx="1879226" cy="4103363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</a:t>
            </a:r>
            <a:endParaRPr lang="en-GB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4055ACA-B31F-D680-1698-28F0698D3EF9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2563048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075128-F1B6-D3C8-60D1-1235B134BEEA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4322019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F2AEE8-BB84-F548-3446-DD30BB66C5C9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6332035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A29E027D-7DC3-B681-D688-7ABD4A4F97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46252" y="5032742"/>
            <a:ext cx="3357089" cy="136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58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8530E9-5C0E-055F-D2A2-7575107D9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980729"/>
            <a:ext cx="11240161" cy="51871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0B782-DA9A-567D-EDD5-600847239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IBM Plex Sans Bold" panose="020B0803050203000203" pitchFamily="34" charset="0"/>
              </a:defRPr>
            </a:lvl1pPr>
          </a:lstStyle>
          <a:p>
            <a:pPr lvl="0"/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BA6F9-50F4-72F1-5F58-58868FECDF50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ED2431E-F067-4FD1-8D2E-04C7C11FDF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683" y="6108821"/>
            <a:ext cx="10644633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9E8B9B1E-0DF1-456A-4D3F-6DE343587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D7D3EC35-0338-B123-68D8-D0473FDEC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11" name="Slide Number Placeholder 12">
            <a:extLst>
              <a:ext uri="{FF2B5EF4-FFF2-40B4-BE49-F238E27FC236}">
                <a16:creationId xmlns:a16="http://schemas.microsoft.com/office/drawing/2014/main" id="{E0BC8907-6A41-7EE3-0593-A9BFC8BE5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tx2"/>
                </a:solidFill>
                <a:latin typeface="Satoshi Light" pitchFamily="50" charset="0"/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5545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 colum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8530E9-5C0E-055F-D2A2-7575107D9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1638587"/>
            <a:ext cx="11240161" cy="45292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0B782-DA9A-567D-EDD5-600847239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26D4C-5F0D-3ABA-D876-FDB7BF80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D6EEF-2FBA-38DD-8861-18D1D680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D02-AFCC-C352-2463-C88EBCBA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BA6F9-50F4-72F1-5F58-58868FECDF50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912CCD80-F34D-1DAA-E188-8D9912C4CC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879" y="932209"/>
            <a:ext cx="1124424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25503F52-F059-66D2-FB17-76B6C763EB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683" y="6108821"/>
            <a:ext cx="10644633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2844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8530E9-5C0E-055F-D2A2-7575107D9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980729"/>
            <a:ext cx="5552410" cy="51871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0B782-DA9A-567D-EDD5-600847239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26D4C-5F0D-3ABA-D876-FDB7BF80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D6EEF-2FBA-38DD-8861-18D1D680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D02-AFCC-C352-2463-C88EBCBA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BA6F9-50F4-72F1-5F58-58868FECDF50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C1766CB-3CF6-DBBC-3007-7D493D67F8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8008" y="980730"/>
            <a:ext cx="5552410" cy="518714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356318BC-BD3B-FDCF-C94D-811FE195D5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308000DD-EBB3-AF24-A00D-D1B6BC60A7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6041" y="6108821"/>
            <a:ext cx="4962276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29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8530E9-5C0E-055F-D2A2-7575107D96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615971"/>
            <a:ext cx="5552410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80B782-DA9A-567D-EDD5-600847239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F26D4C-5F0D-3ABA-D876-FDB7BF80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7D6EEF-2FBA-38DD-8861-18D1D6809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45D02-AFCC-C352-2463-C88EBCBA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9BA6F9-50F4-72F1-5F58-58868FECDF50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C1766CB-3CF6-DBBC-3007-7D493D67F8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8008" y="1638586"/>
            <a:ext cx="5552410" cy="45292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356318BC-BD3B-FDCF-C94D-811FE195D5C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308000DD-EBB3-AF24-A00D-D1B6BC60A7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6041" y="6108821"/>
            <a:ext cx="4962276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7DD812F4-4F0D-909B-B96A-D3AEF6A0C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879" y="932209"/>
            <a:ext cx="1124424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</p:spTree>
    <p:extLst>
      <p:ext uri="{BB962C8B-B14F-4D97-AF65-F5344CB8AC3E}">
        <p14:creationId xmlns:p14="http://schemas.microsoft.com/office/powerpoint/2010/main" val="1225641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2">
            <a:extLst>
              <a:ext uri="{FF2B5EF4-FFF2-40B4-BE49-F238E27FC236}">
                <a16:creationId xmlns:a16="http://schemas.microsoft.com/office/drawing/2014/main" id="{50BDB343-0DEB-CAD3-FA7E-0C1FEB1EC5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0381" y="1638586"/>
            <a:ext cx="11235377" cy="92631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60"/>
              </a:lnSpc>
              <a:spcBef>
                <a:spcPts val="0"/>
              </a:spcBef>
              <a:buNone/>
              <a:defRPr sz="1800" b="1" i="0">
                <a:solidFill>
                  <a:schemeClr val="accent2"/>
                </a:solidFill>
                <a:latin typeface="Satoshi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 an introduction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420CD9E-30B3-D168-1FDF-3EF0B66C9061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5E39362E-28E4-38EB-B299-EDEC3E0AD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10515600" cy="792088"/>
          </a:xfrm>
        </p:spPr>
        <p:txBody>
          <a:bodyPr/>
          <a:lstStyle/>
          <a:p>
            <a:pPr lvl="0"/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4559DE-4168-51DA-0CB8-83FF6BB1855E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DB9C4DBD-930E-45C7-7AB6-C08ED2FA39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879" y="932209"/>
            <a:ext cx="1124424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C3BFA5DC-68FA-0F29-6598-BFB16539DADF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6241" y="2655729"/>
            <a:ext cx="3539921" cy="3511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D2A9CDEB-DA3A-0AF6-2092-7565AF5CCBDC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326039" y="2655728"/>
            <a:ext cx="3539921" cy="3511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389ECD2-3436-124C-CBA0-CF61BF6BEC49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8185837" y="2655728"/>
            <a:ext cx="3539921" cy="35117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C61D6566-7439-4411-1D57-18AB90AA68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684" y="6108821"/>
            <a:ext cx="2946052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8C9A8AB8-46C7-3ACE-F3CB-8B45E347B0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35043" y="6108821"/>
            <a:ext cx="2946052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5771C61F-D7D7-44BD-6636-FFF352B9F9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94841" y="6108821"/>
            <a:ext cx="2946052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D21C34-563C-1AED-00B3-38C9025D03D5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AF57D-E7FD-38E7-1832-D49E5922ED5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77A42-C32F-0AB9-081A-CE5B2A7CF2B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5338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C1ED-DB60-C27D-E032-C42DDD1FE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E61D1-C89F-45AA-1B14-F9F2832D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0C9AC-2432-2C7A-A4FC-CC367B2F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E00C2-0F54-F28D-AE74-EDCB0393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0583B-02A3-48A7-523B-62631DC37BE2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62DAA1-1D48-0C24-0BA8-A079445B4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683" y="1845542"/>
            <a:ext cx="3600450" cy="223387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FFC0E7-A31D-DD4D-DECE-EFD5E7D9FF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5683" y="1340768"/>
            <a:ext cx="3600450" cy="504825"/>
          </a:xfrm>
          <a:solidFill>
            <a:schemeClr val="bg2"/>
          </a:solidFill>
        </p:spPr>
        <p:txBody>
          <a:bodyPr/>
          <a:lstStyle>
            <a:lvl1pPr marL="72000" indent="0">
              <a:buNone/>
              <a:defRPr>
                <a:solidFill>
                  <a:schemeClr val="accent3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n-GB" dirty="0"/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B1EACF53-3731-E1E1-6271-9F75341679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9129" y="3760184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2035AA-2802-0CA9-FCC0-1D0FCB7A94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83832" y="1734894"/>
            <a:ext cx="2303884" cy="1870769"/>
          </a:xfrm>
          <a:solidFill>
            <a:schemeClr val="bg2"/>
          </a:solidFill>
        </p:spPr>
        <p:txBody>
          <a:bodyPr>
            <a:noAutofit/>
          </a:bodyPr>
          <a:lstStyle>
            <a:lvl1pPr marL="72000" indent="0" algn="ctr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l-GR" dirty="0"/>
              <a:t>π</a:t>
            </a:r>
            <a:r>
              <a:rPr lang="fr-FR" dirty="0"/>
              <a:t>=</a:t>
            </a:r>
            <a:r>
              <a:rPr lang="el-GR" dirty="0"/>
              <a:t>3.14 159265358</a:t>
            </a:r>
            <a:r>
              <a:rPr lang="fr-FR" dirty="0"/>
              <a:t> </a:t>
            </a:r>
            <a:r>
              <a:rPr lang="el-GR" dirty="0"/>
              <a:t>9793238466433832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6FB8F30-AD90-8866-E085-61B17ABFFE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2666" y="4293792"/>
            <a:ext cx="3816424" cy="504825"/>
          </a:xfrm>
          <a:solidFill>
            <a:schemeClr val="tx2"/>
          </a:solidFill>
        </p:spPr>
        <p:txBody>
          <a:bodyPr>
            <a:noAutofit/>
          </a:bodyPr>
          <a:lstStyle>
            <a:lvl1pPr marL="72000" indent="0" algn="ctr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 dirty="0"/>
              <a:t>Value of pi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BFCC9D6-FC5C-86BF-57B6-BBCAA85A88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666" y="4793176"/>
            <a:ext cx="3816424" cy="1208057"/>
          </a:xfrm>
          <a:solidFill>
            <a:schemeClr val="tx2"/>
          </a:solidFill>
        </p:spPr>
        <p:txBody>
          <a:bodyPr>
            <a:noAutofit/>
          </a:bodyPr>
          <a:lstStyle>
            <a:lvl1pPr marL="72000" indent="0" algn="ctr">
              <a:buNone/>
              <a:defRPr sz="2800" b="0">
                <a:solidFill>
                  <a:schemeClr val="accent1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l-GR" dirty="0"/>
              <a:t>π=3.14 159265358 9793238466433832</a:t>
            </a:r>
          </a:p>
        </p:txBody>
      </p:sp>
      <p:sp>
        <p:nvSpPr>
          <p:cNvPr id="20" name="Text Placeholder 30">
            <a:extLst>
              <a:ext uri="{FF2B5EF4-FFF2-40B4-BE49-F238E27FC236}">
                <a16:creationId xmlns:a16="http://schemas.microsoft.com/office/drawing/2014/main" id="{B881BFE9-0705-D0EC-BAD1-B0C201F7F69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63561" y="997488"/>
            <a:ext cx="4454171" cy="3706046"/>
          </a:xfrm>
          <a:solidFill>
            <a:schemeClr val="bg2"/>
          </a:solidFill>
        </p:spPr>
        <p:txBody>
          <a:bodyPr tIns="540000" numCol="2"/>
          <a:lstStyle>
            <a:lvl1pPr>
              <a:spcBef>
                <a:spcPts val="200"/>
              </a:spcBef>
              <a:defRPr>
                <a:solidFill>
                  <a:schemeClr val="tx2"/>
                </a:solidFill>
              </a:defRPr>
            </a:lvl1pPr>
            <a:lvl2pPr>
              <a:spcBef>
                <a:spcPts val="200"/>
              </a:spcBef>
              <a:defRPr>
                <a:solidFill>
                  <a:schemeClr val="tx2"/>
                </a:solidFill>
              </a:defRPr>
            </a:lvl2pPr>
            <a:lvl3pPr>
              <a:spcBef>
                <a:spcPts val="200"/>
              </a:spcBef>
              <a:defRPr>
                <a:solidFill>
                  <a:schemeClr val="tx2"/>
                </a:solidFill>
              </a:defRPr>
            </a:lvl3pPr>
            <a:lvl4pPr>
              <a:spcBef>
                <a:spcPts val="200"/>
              </a:spcBef>
              <a:defRPr>
                <a:solidFill>
                  <a:schemeClr val="tx2"/>
                </a:solidFill>
              </a:defRPr>
            </a:lvl4pPr>
            <a:lvl5pPr>
              <a:spcBef>
                <a:spcPts val="200"/>
              </a:spcBef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1" name="Text Placeholder 22">
            <a:extLst>
              <a:ext uri="{FF2B5EF4-FFF2-40B4-BE49-F238E27FC236}">
                <a16:creationId xmlns:a16="http://schemas.microsoft.com/office/drawing/2014/main" id="{A3D46E2D-18F0-96A5-F049-46153BF7243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591542" y="1048032"/>
            <a:ext cx="3789985" cy="398110"/>
          </a:xfrm>
          <a:prstGeom prst="round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72000" indent="0" algn="ctr">
              <a:buNone/>
              <a:defRPr lang="en-GB" sz="1800" b="0" i="0" u="none" strike="noStrike" kern="1200" cap="all" baseline="0" dirty="0">
                <a:solidFill>
                  <a:srgbClr val="FFFFFF"/>
                </a:solidFill>
                <a:latin typeface="IBM Plex Sans Bold" panose="020B080305020300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344807BF-D631-C651-43C0-925EE3EEDD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27274" y="4344362"/>
            <a:ext cx="4143163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92CD276-0F51-04E2-67F6-CE462C83CC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14841" y="4827004"/>
            <a:ext cx="4897438" cy="1386835"/>
          </a:xfrm>
          <a:solidFill>
            <a:schemeClr val="tx2"/>
          </a:solidFill>
        </p:spPr>
        <p:txBody>
          <a:bodyPr tIns="504000"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E64C0DD8-E4F9-C92A-3DB0-00A969158B9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897" y="4902625"/>
            <a:ext cx="1727820" cy="398110"/>
          </a:xfrm>
          <a:prstGeom prst="roundRect">
            <a:avLst/>
          </a:prstGeom>
          <a:solidFill>
            <a:schemeClr val="accent3"/>
          </a:solidFill>
        </p:spPr>
        <p:txBody>
          <a:bodyPr anchor="ctr">
            <a:noAutofit/>
          </a:bodyPr>
          <a:lstStyle>
            <a:lvl1pPr marL="72000" indent="0" algn="ctr">
              <a:buNone/>
              <a:defRPr lang="en-GB" sz="1800" b="0" i="0" u="none" strike="noStrike" kern="1200" cap="all" baseline="0" dirty="0">
                <a:solidFill>
                  <a:srgbClr val="FFFFFF"/>
                </a:solidFill>
                <a:latin typeface="IBM Plex Sans Bold" panose="020B0803050203000203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GB" dirty="0"/>
              <a:t>CNRS News</a:t>
            </a:r>
          </a:p>
        </p:txBody>
      </p:sp>
    </p:spTree>
    <p:extLst>
      <p:ext uri="{BB962C8B-B14F-4D97-AF65-F5344CB8AC3E}">
        <p14:creationId xmlns:p14="http://schemas.microsoft.com/office/powerpoint/2010/main" val="1806052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with CNRS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C1ED-DB60-C27D-E032-C42DDD1FED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9E61D1-C89F-45AA-1B14-F9F2832D0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0C9AC-2432-2C7A-A4FC-CC367B2FB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DE00C2-0F54-F28D-AE74-EDCB0393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0583B-02A3-48A7-523B-62631DC37BE2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762DAA1-1D48-0C24-0BA8-A079445B4A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700" y="1366804"/>
            <a:ext cx="3600450" cy="2233870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B1EACF53-3731-E1E1-6271-9F75341679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146" y="3281446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917A32B-FC5D-4F10-0C46-7D582772A5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7833" y="1369058"/>
            <a:ext cx="3600450" cy="2233870"/>
          </a:xfrm>
          <a:solidFill>
            <a:schemeClr val="accent5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4707A6F-0B78-7237-CFFC-B8DB71577CA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1874" y="3284699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52812BA9-B0C9-681F-DF86-A51704396B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01966" y="1372275"/>
            <a:ext cx="3600450" cy="2233870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7F5E87BC-4964-A235-A2AD-F410C30E2E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46007" y="3287916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B729F36-77F9-9AE5-6DF1-86C2312117F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67833" y="3789040"/>
            <a:ext cx="3600450" cy="2233870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6E703DF0-891D-1CD6-6C5E-FB5842F437A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11279" y="5703682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869D63B-B426-156A-F7BB-CC9C52BDA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01966" y="3789040"/>
            <a:ext cx="3600450" cy="2233870"/>
          </a:xfrm>
          <a:solidFill>
            <a:schemeClr val="accent2"/>
          </a:solidFill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43F42958-01F6-70C1-B8FD-968B973A47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45412" y="5703682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F394DEC5-3AEE-52B8-7C4F-FFD2F5587E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33700" y="3789040"/>
            <a:ext cx="3600450" cy="2233870"/>
          </a:xfrm>
          <a:solidFill>
            <a:schemeClr val="accent3"/>
          </a:solidFill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Espace réservé du texte 22">
            <a:extLst>
              <a:ext uri="{FF2B5EF4-FFF2-40B4-BE49-F238E27FC236}">
                <a16:creationId xmlns:a16="http://schemas.microsoft.com/office/drawing/2014/main" id="{D1832443-680E-AA31-FC20-923C3E6F79F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7146" y="5703682"/>
            <a:ext cx="331236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395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07092" y="-4468"/>
            <a:ext cx="6084907" cy="6172343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4BB2FA-707E-92D3-A503-B3A37F8734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4970850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1A4E0A-FC68-C568-E534-B75F8312D557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9B5BA5DE-5AF8-002C-86B2-93FBBAB8816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879" y="932209"/>
            <a:ext cx="55524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3EAB90D-743B-E288-D45A-A5C73E78DD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5" y="1615971"/>
            <a:ext cx="5552410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Espace réservé du texte 22">
            <a:extLst>
              <a:ext uri="{FF2B5EF4-FFF2-40B4-BE49-F238E27FC236}">
                <a16:creationId xmlns:a16="http://schemas.microsoft.com/office/drawing/2014/main" id="{33BD1073-B9CA-8E2C-E4C5-628B29485B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" name="Date Placeholder 10">
            <a:extLst>
              <a:ext uri="{FF2B5EF4-FFF2-40B4-BE49-F238E27FC236}">
                <a16:creationId xmlns:a16="http://schemas.microsoft.com/office/drawing/2014/main" id="{212A0794-039D-20FF-979A-12D4DEE44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CC95B95E-39FB-DC54-B5A9-1D20B27E2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4" name="Slide Number Placeholder 12">
            <a:extLst>
              <a:ext uri="{FF2B5EF4-FFF2-40B4-BE49-F238E27FC236}">
                <a16:creationId xmlns:a16="http://schemas.microsoft.com/office/drawing/2014/main" id="{7115F68C-B165-A372-D50E-B49B05DBDA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tx2"/>
                </a:solidFill>
                <a:latin typeface="Satoshi Light" pitchFamily="50" charset="0"/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920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222FE178-A241-7B1D-DCC0-C29EA0ECBD3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84907" cy="6167875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11AB2E3-A826-6282-F94A-57A4E0163A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5708" y="49296"/>
            <a:ext cx="5552409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1D28D1B-4077-1E7A-21F9-D19950092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8008" y="1638586"/>
            <a:ext cx="5552410" cy="45292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DC303697-B65F-D6CB-3C69-07E16785DF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65709" y="932209"/>
            <a:ext cx="555241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BA2169EE-0F3B-41C3-DA1E-4E3C48D8435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6041" y="6108821"/>
            <a:ext cx="4962276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C5465F-76C6-8C21-4A8D-FADB2E48468F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98783-2514-CAB5-88AC-75EEC72E898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3394A-69AC-C816-203B-165F732EF88C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992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right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75724" y="0"/>
            <a:ext cx="3216275" cy="6858000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latin typeface="Arial" panose="020B0604020202020204" pitchFamily="34" charset="0"/>
            </a:endParaRP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4EF9549-1E7E-A4F5-6FC6-6235C4B90B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615971"/>
            <a:ext cx="8338354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726E80B-5D0E-EF05-D08E-4C868F02C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7762340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F49AF7-7E4C-E575-EB0C-50E94708B177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B7C04BDB-04A5-5030-DC1C-0773D61597D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FF5CED5C-FDBD-FBF7-45A7-0CF0D1703B7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73879" y="932209"/>
            <a:ext cx="83439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B3901-5CDA-BD6E-6A47-D1ED16C2A472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>
          <a:xfrm>
            <a:off x="2480878" y="6369943"/>
            <a:ext cx="6336901" cy="282256"/>
          </a:xfrm>
        </p:spPr>
        <p:txBody>
          <a:bodyPr/>
          <a:lstStyle/>
          <a:p>
            <a:r>
              <a:rPr lang="en-GB" dirty="0"/>
              <a:t>Symbolic Regression</a:t>
            </a:r>
          </a:p>
        </p:txBody>
      </p:sp>
    </p:spTree>
    <p:extLst>
      <p:ext uri="{BB962C8B-B14F-4D97-AF65-F5344CB8AC3E}">
        <p14:creationId xmlns:p14="http://schemas.microsoft.com/office/powerpoint/2010/main" val="1004091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NRS l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4B4F27B-09DD-AF97-AFB6-C2F00C74B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7452" y="0"/>
            <a:ext cx="6624548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pic>
        <p:nvPicPr>
          <p:cNvPr id="38" name="Graphique 7">
            <a:extLst>
              <a:ext uri="{FF2B5EF4-FFF2-40B4-BE49-F238E27FC236}">
                <a16:creationId xmlns:a16="http://schemas.microsoft.com/office/drawing/2014/main" id="{BD555AF9-1134-CE7C-E931-7A1D486747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50" t="36707" r="28821" b="34081"/>
          <a:stretch/>
        </p:blipFill>
        <p:spPr>
          <a:xfrm>
            <a:off x="6340757" y="404177"/>
            <a:ext cx="1656230" cy="1656230"/>
          </a:xfrm>
          <a:prstGeom prst="rect">
            <a:avLst/>
          </a:prstGeom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D54244BC-7C05-956B-F02C-2690DE0752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2693" y="2051102"/>
            <a:ext cx="6238621" cy="4807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0" i="0" kern="0" baseline="0" dirty="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here to add a subtitle, e.g. name of the conference</a:t>
            </a: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95E4E22A-E93E-75A9-6767-00980827F6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7955" y="169304"/>
            <a:ext cx="4248150" cy="18195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100000"/>
              </a:lnSpc>
              <a:defRPr sz="2800" b="0" i="0" baseline="0">
                <a:solidFill>
                  <a:schemeClr val="tx2"/>
                </a:solidFill>
                <a:latin typeface="IBM Plex Sans Bold" panose="020B08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insert the title of the presentation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3EA68CE0-74F6-CB1D-220A-8B392D22C2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1272" y="2566577"/>
            <a:ext cx="4248150" cy="480769"/>
          </a:xfrm>
        </p:spPr>
        <p:txBody>
          <a:bodyPr>
            <a:noAutofit/>
          </a:bodyPr>
          <a:lstStyle>
            <a:lvl1pPr marL="72000" indent="0">
              <a:buNone/>
              <a:defRPr sz="240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531892D-A923-E552-5078-8BD058CA13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8608" y="3519462"/>
            <a:ext cx="4248150" cy="747897"/>
          </a:xfrm>
        </p:spPr>
        <p:txBody>
          <a:bodyPr>
            <a:normAutofit/>
          </a:bodyPr>
          <a:lstStyle>
            <a:lvl1pPr marL="7200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Institut d’Astrophysique de Paris</a:t>
            </a:r>
            <a:br>
              <a:rPr lang="fr-FR" noProof="0" dirty="0"/>
            </a:br>
            <a:r>
              <a:rPr lang="fr-FR" noProof="0" dirty="0"/>
              <a:t>CNRS &amp; Sorbonne Université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FCC49F-F3D4-8105-E6C1-1A29633232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8608" y="3105294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http://authorswebsite.com/</a:t>
            </a:r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E74653F-C4FE-7CFF-BC43-785F621AC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1272" y="4325307"/>
            <a:ext cx="4248150" cy="1548617"/>
          </a:xfrm>
        </p:spPr>
        <p:txBody>
          <a:bodyPr>
            <a:normAutofit/>
          </a:bodyPr>
          <a:lstStyle>
            <a:lvl1pPr marL="72000" indent="0">
              <a:buNone/>
              <a:defRPr sz="1600">
                <a:solidFill>
                  <a:schemeClr val="tx1"/>
                </a:solidFill>
                <a:latin typeface="Satoshi Light" pitchFamily="2" charset="0"/>
              </a:defRPr>
            </a:lvl1pPr>
          </a:lstStyle>
          <a:p>
            <a:pPr lvl="0"/>
            <a:r>
              <a:rPr lang="en-GB" noProof="0" dirty="0"/>
              <a:t>More details, e.g. names of collaborators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7602CAC-8ACE-2F66-D441-B240F29AA0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7955" y="5925120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http://anotherwebsite.com/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0107BA-2FF4-5DA2-88E1-55F452FFF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8608" y="6332536"/>
            <a:ext cx="4248150" cy="337962"/>
          </a:xfrm>
        </p:spPr>
        <p:txBody>
          <a:bodyPr>
            <a:noAutofit/>
          </a:bodyPr>
          <a:lstStyle>
            <a:lvl1pPr marL="72000" indent="0">
              <a:buNone/>
              <a:defRPr sz="1800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Full date in Small Caps</a:t>
            </a:r>
            <a:endParaRPr lang="en-GB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85E95793-3CDD-245C-FD3B-15F0E4E077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63" y="2584775"/>
            <a:ext cx="1879226" cy="4103363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F344D4-8D4A-887C-E1B7-2C04A9EB43C2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2563048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83B94A-F880-5064-4C59-3BFA7BED4A66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4322019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5CD1297-6258-557E-2F14-0E5896CFE1E5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6332035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23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left  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85F28F63-4410-51B3-C874-613F837CDD3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0"/>
            <a:ext cx="3216275" cy="6858000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D36A34D-1914-2425-4385-CF9A11DD5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9696" y="49296"/>
            <a:ext cx="8358421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2BE35AA-F579-D1C6-0335-312572B6F1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696" y="1638586"/>
            <a:ext cx="8360722" cy="45292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112BA904-EAEF-C9F4-725D-D2121A4B81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9697" y="932209"/>
            <a:ext cx="8358424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0612513C-EC26-C223-E7E1-F19FC1C566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6041" y="6108821"/>
            <a:ext cx="4962276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73DCB0-2C5D-B135-EC34-AF7AEC1BAEF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4565-8520-F1A1-5C20-D3FCCA988CC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45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key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901CE5-4B7E-FB21-F9F6-539DE5DD7034}"/>
              </a:ext>
            </a:extLst>
          </p:cNvPr>
          <p:cNvSpPr/>
          <p:nvPr userDrawn="1"/>
        </p:nvSpPr>
        <p:spPr>
          <a:xfrm>
            <a:off x="8975725" y="0"/>
            <a:ext cx="3216275" cy="6858000"/>
          </a:xfrm>
          <a:prstGeom prst="rect">
            <a:avLst/>
          </a:prstGeom>
          <a:solidFill>
            <a:srgbClr val="FFE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space réservé du texte 10">
            <a:extLst>
              <a:ext uri="{FF2B5EF4-FFF2-40B4-BE49-F238E27FC236}">
                <a16:creationId xmlns:a16="http://schemas.microsoft.com/office/drawing/2014/main" id="{004A83C6-DC1E-F624-88B8-9073501B346E}"/>
              </a:ext>
            </a:extLst>
          </p:cNvPr>
          <p:cNvSpPr txBox="1">
            <a:spLocks/>
          </p:cNvSpPr>
          <p:nvPr userDrawn="1"/>
        </p:nvSpPr>
        <p:spPr>
          <a:xfrm>
            <a:off x="9838942" y="50075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Satoshi" pitchFamily="50" charset="0"/>
            </a:endParaRPr>
          </a:p>
        </p:txBody>
      </p:sp>
      <p:sp>
        <p:nvSpPr>
          <p:cNvPr id="62" name="Espace réservé du texte 10">
            <a:extLst>
              <a:ext uri="{FF2B5EF4-FFF2-40B4-BE49-F238E27FC236}">
                <a16:creationId xmlns:a16="http://schemas.microsoft.com/office/drawing/2014/main" id="{ADE28056-A7DE-9F78-B761-FABCA8CD58EB}"/>
              </a:ext>
            </a:extLst>
          </p:cNvPr>
          <p:cNvSpPr txBox="1">
            <a:spLocks/>
          </p:cNvSpPr>
          <p:nvPr userDrawn="1"/>
        </p:nvSpPr>
        <p:spPr>
          <a:xfrm>
            <a:off x="9648515" y="4875601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506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11284B"/>
                </a:solidFill>
                <a:latin typeface="Satoshi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b="0" i="0" dirty="0">
              <a:solidFill>
                <a:schemeClr val="tx2"/>
              </a:solidFill>
              <a:latin typeface="Satoshi" pitchFamily="50" charset="0"/>
            </a:endParaRPr>
          </a:p>
        </p:txBody>
      </p:sp>
      <p:sp>
        <p:nvSpPr>
          <p:cNvPr id="63" name="Espace réservé du texte 22">
            <a:extLst>
              <a:ext uri="{FF2B5EF4-FFF2-40B4-BE49-F238E27FC236}">
                <a16:creationId xmlns:a16="http://schemas.microsoft.com/office/drawing/2014/main" id="{CD23C1B5-12BA-77A4-2894-839BA495D5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6542" y="1348114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3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4" name="Espace réservé du texte 4">
            <a:extLst>
              <a:ext uri="{FF2B5EF4-FFF2-40B4-BE49-F238E27FC236}">
                <a16:creationId xmlns:a16="http://schemas.microsoft.com/office/drawing/2014/main" id="{56EE022F-7B46-D28C-F0E2-E20586B03A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86543" y="2093149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65" name="Espace réservé du texte 22">
            <a:extLst>
              <a:ext uri="{FF2B5EF4-FFF2-40B4-BE49-F238E27FC236}">
                <a16:creationId xmlns:a16="http://schemas.microsoft.com/office/drawing/2014/main" id="{B6F22FC3-82C5-7721-8B13-FB51E9F31E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6542" y="310174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3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6" name="Espace réservé du texte 4">
            <a:extLst>
              <a:ext uri="{FF2B5EF4-FFF2-40B4-BE49-F238E27FC236}">
                <a16:creationId xmlns:a16="http://schemas.microsoft.com/office/drawing/2014/main" id="{F6C38953-8660-7EF7-C0F4-A2EAFA3B3C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86543" y="384677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67" name="Espace réservé du texte 22">
            <a:extLst>
              <a:ext uri="{FF2B5EF4-FFF2-40B4-BE49-F238E27FC236}">
                <a16:creationId xmlns:a16="http://schemas.microsoft.com/office/drawing/2014/main" id="{41D1E597-9B97-352C-7631-F4241F6EA8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686542" y="4855183"/>
            <a:ext cx="1306138" cy="5747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accent3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6C0CDED2-172D-9BFA-768D-951A323681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86543" y="5600218"/>
            <a:ext cx="2026032" cy="6480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95A97DE-62CC-96BF-914D-1CEBBEBC7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615971"/>
            <a:ext cx="8338354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45B94FC-1E3A-A1BA-692A-7EAA93BF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7762340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08C9C-136E-CA96-795E-C3836C021A7F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7C9AD3D5-CB15-24EF-9025-F08F43F1CF6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B2F05C8-9E6E-81DE-DE6B-5BFC5FCE02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3879" y="932209"/>
            <a:ext cx="83439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79DB-9A45-C11D-EE49-CB5AD63DF8AE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A6D02-74BD-1CE4-CE23-EFA012A2F332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FA031C-F73D-2349-5F84-D5147BC713C8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E8B05-FA52-7DD0-4FA6-0BB4DEC9E945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141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2">
            <a:extLst>
              <a:ext uri="{FF2B5EF4-FFF2-40B4-BE49-F238E27FC236}">
                <a16:creationId xmlns:a16="http://schemas.microsoft.com/office/drawing/2014/main" id="{2C120197-7AD2-7928-9B95-A5FDF732561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0"/>
            <a:ext cx="6084907" cy="6248400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E539AE-7249-160C-FA04-D8014C8B7D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4970850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C4550B-755B-5E50-1D3B-B2AE8F7385B4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7A22A460-D3F2-9D44-A00C-9CD155CC3E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879" y="932209"/>
            <a:ext cx="55524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68A2D5B-CA2E-C0EB-9893-6A27A4091D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5" y="1615971"/>
            <a:ext cx="5552410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9917AB-824D-EFA1-59C9-678C882AF80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66D436-CF95-2C10-CFEE-D8E57AD694C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ED8D8-F928-D830-2DBA-765BF0D0419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9F181-DB71-6E6E-64B3-04A71E6090E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986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 full he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115CD81F-8F63-A783-1CD5-DECD422D7F84}"/>
              </a:ext>
            </a:extLst>
          </p:cNvPr>
          <p:cNvSpPr txBox="1"/>
          <p:nvPr userDrawn="1"/>
        </p:nvSpPr>
        <p:spPr>
          <a:xfrm>
            <a:off x="11402568" y="65013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FCD51C-FC81-F340-8245-EEE1BBB1F72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72DF634-9A93-BBA5-7C25-D8B27B487D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4970850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8B8362-78A1-A7AE-828B-21C142D40B9F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6BACE84-9CC7-3308-C7B1-93E62C53C48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3879" y="932209"/>
            <a:ext cx="555241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A1FDECA-25F1-6642-5B57-199B4E5851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425" y="1615971"/>
            <a:ext cx="5552410" cy="45519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Espace réservé du texte 22">
            <a:extLst>
              <a:ext uri="{FF2B5EF4-FFF2-40B4-BE49-F238E27FC236}">
                <a16:creationId xmlns:a16="http://schemas.microsoft.com/office/drawing/2014/main" id="{AC78A9B7-B223-2052-524D-E69AEE91D3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3684" y="6108821"/>
            <a:ext cx="4962278" cy="203068"/>
          </a:xfrm>
          <a:prstGeom prst="rect">
            <a:avLst/>
          </a:prstGeom>
        </p:spPr>
        <p:txBody>
          <a:bodyPr lIns="0" tIns="0" rIns="0" bIns="0" numCol="1" spcCol="900000" anchor="b"/>
          <a:lstStyle>
            <a:lvl1pPr marL="0" indent="0" algn="l" defTabSz="1219170" rtl="0" eaLnBrk="1" latinLnBrk="0" hangingPunct="1">
              <a:buFontTx/>
              <a:buNone/>
              <a:defRPr lang="en-GB" sz="1400" b="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914377" indent="-304792">
              <a:buClr>
                <a:schemeClr val="accent4"/>
              </a:buClr>
              <a:buFont typeface="Wingdings" pitchFamily="2" charset="2"/>
              <a:buChar char="§"/>
              <a:defRPr sz="1800" baseline="0">
                <a:solidFill>
                  <a:schemeClr val="bg2"/>
                </a:solidFill>
                <a:latin typeface="+mn-lt"/>
              </a:defRPr>
            </a:lvl2pPr>
            <a:lvl3pPr marL="1676358" indent="-457189">
              <a:buFont typeface="Arial" panose="020B0604020202020204" pitchFamily="34" charset="0"/>
              <a:buChar char="•"/>
              <a:defRPr sz="1800">
                <a:solidFill>
                  <a:schemeClr val="bg2"/>
                </a:solidFill>
                <a:latin typeface="+mn-lt"/>
              </a:defRPr>
            </a:lvl3pPr>
            <a:lvl4pPr marL="2209745" indent="-380990">
              <a:buClr>
                <a:schemeClr val="tx2"/>
              </a:buClr>
              <a:buFont typeface="Wingdings" pitchFamily="2" charset="2"/>
              <a:buChar char="ü"/>
              <a:defRPr sz="1800">
                <a:solidFill>
                  <a:schemeClr val="bg2"/>
                </a:solidFill>
                <a:latin typeface="+mn-lt"/>
              </a:defRPr>
            </a:lvl4pPr>
            <a:lvl5pPr marL="2438339" indent="0">
              <a:buClr>
                <a:schemeClr val="tx2"/>
              </a:buClr>
              <a:buFontTx/>
              <a:buNone/>
              <a:defRPr lang="fr-FR" sz="1800" b="0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GB" noProof="0" dirty="0"/>
              <a:t>Click to add a reference</a:t>
            </a:r>
            <a:endParaRPr lang="en-GB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F7D9B6-C4EB-C344-7CDF-37AB197C78AD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15C769-95B8-9296-FB0C-C54ABFEA8DB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FBCCA4-4558-F0DF-97D2-C883481EE23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223B6-777D-A947-5E9E-994F8C8AD7E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009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numbers CNRS 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12">
            <a:extLst>
              <a:ext uri="{FF2B5EF4-FFF2-40B4-BE49-F238E27FC236}">
                <a16:creationId xmlns:a16="http://schemas.microsoft.com/office/drawing/2014/main" id="{D4DB3A8D-AF9F-D37B-EB57-776508367C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34400"/>
            <a:ext cx="3045600" cy="3435268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marL="0" indent="0" algn="ctr">
              <a:buNone/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6C368-0E35-6FBB-9516-85E5A57336A6}"/>
              </a:ext>
            </a:extLst>
          </p:cNvPr>
          <p:cNvSpPr/>
          <p:nvPr userDrawn="1"/>
        </p:nvSpPr>
        <p:spPr>
          <a:xfrm>
            <a:off x="3045600" y="0"/>
            <a:ext cx="3050400" cy="34343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BE18D2-2393-B057-A4C5-3F0E13322F57}"/>
              </a:ext>
            </a:extLst>
          </p:cNvPr>
          <p:cNvSpPr/>
          <p:nvPr userDrawn="1"/>
        </p:nvSpPr>
        <p:spPr>
          <a:xfrm>
            <a:off x="3045600" y="3434400"/>
            <a:ext cx="3050400" cy="34343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i="0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AE8A47-80BF-9679-867D-412CF1D7D3B5}"/>
              </a:ext>
            </a:extLst>
          </p:cNvPr>
          <p:cNvSpPr/>
          <p:nvPr userDrawn="1"/>
        </p:nvSpPr>
        <p:spPr>
          <a:xfrm>
            <a:off x="6093151" y="0"/>
            <a:ext cx="3045600" cy="34343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945DE2-FF07-4C59-C4DB-E8FCE2D9F017}"/>
              </a:ext>
            </a:extLst>
          </p:cNvPr>
          <p:cNvSpPr/>
          <p:nvPr userDrawn="1"/>
        </p:nvSpPr>
        <p:spPr>
          <a:xfrm>
            <a:off x="9134427" y="0"/>
            <a:ext cx="3051600" cy="34343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BC95A2-3C69-EF8A-709A-F66C2882693C}"/>
              </a:ext>
            </a:extLst>
          </p:cNvPr>
          <p:cNvSpPr/>
          <p:nvPr userDrawn="1"/>
        </p:nvSpPr>
        <p:spPr>
          <a:xfrm>
            <a:off x="6095999" y="3434400"/>
            <a:ext cx="3045600" cy="34343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EF1339-542B-0DEA-79A9-4428C7F5177B}"/>
              </a:ext>
            </a:extLst>
          </p:cNvPr>
          <p:cNvSpPr/>
          <p:nvPr userDrawn="1"/>
        </p:nvSpPr>
        <p:spPr>
          <a:xfrm>
            <a:off x="9140399" y="3434400"/>
            <a:ext cx="3053249" cy="3434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22">
            <a:extLst>
              <a:ext uri="{FF2B5EF4-FFF2-40B4-BE49-F238E27FC236}">
                <a16:creationId xmlns:a16="http://schemas.microsoft.com/office/drawing/2014/main" id="{A28DBE51-622E-1EE0-C88E-CE298ACC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87712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tx2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1" name="Espace réservé du texte 22">
            <a:extLst>
              <a:ext uri="{FF2B5EF4-FFF2-40B4-BE49-F238E27FC236}">
                <a16:creationId xmlns:a16="http://schemas.microsoft.com/office/drawing/2014/main" id="{F8A14686-C4AE-73B2-7F06-3BAE90D9F7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03736" y="136762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tx2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2" name="Espace réservé du texte 22">
            <a:extLst>
              <a:ext uri="{FF2B5EF4-FFF2-40B4-BE49-F238E27FC236}">
                <a16:creationId xmlns:a16="http://schemas.microsoft.com/office/drawing/2014/main" id="{3F87CCA3-C092-1A7A-E99E-63EEA8A5275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86361" y="136762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tx2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3" name="Espace réservé du texte 22">
            <a:extLst>
              <a:ext uri="{FF2B5EF4-FFF2-40B4-BE49-F238E27FC236}">
                <a16:creationId xmlns:a16="http://schemas.microsoft.com/office/drawing/2014/main" id="{AE45ECA0-7B70-09FF-B7E0-9A4613A168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287712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3DFC5584-F640-FC4C-C9F7-525FCF97B8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03736" y="4842348"/>
            <a:ext cx="2615139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tx2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17" name="Espace réservé du texte 22">
            <a:extLst>
              <a:ext uri="{FF2B5EF4-FFF2-40B4-BE49-F238E27FC236}">
                <a16:creationId xmlns:a16="http://schemas.microsoft.com/office/drawing/2014/main" id="{CA2C83E9-8498-E109-7068-77B930B1074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86361" y="4842348"/>
            <a:ext cx="2615140" cy="57479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ts val="506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00%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2B2D680A-F5D8-D01C-0990-307EBBFDAC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72271" y="2112663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99E431F5-D61F-9FF2-BC4A-A586B3870A7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67071" y="2112663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30FEC1-A691-9E4D-5CAC-5AC19CF69C6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2271" y="5536264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3BE44685-AC52-5DE2-37A9-EA7BD685585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367071" y="5536264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ED28F7B4-5B26-39C1-6350-814EC3C53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1872209" cy="792088"/>
          </a:xfrm>
        </p:spPr>
        <p:txBody>
          <a:bodyPr>
            <a:normAutofit/>
          </a:bodyPr>
          <a:lstStyle>
            <a:lvl1pPr>
              <a:defRPr lang="en-GB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noProof="0" dirty="0"/>
              <a:t>Click here to </a:t>
            </a:r>
            <a:br>
              <a:rPr lang="en-GB" noProof="0" dirty="0"/>
            </a:br>
            <a:r>
              <a:rPr lang="en-GB" noProof="0" dirty="0"/>
              <a:t>add a title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DB8EE3-D299-70C1-C5FA-7BCE65055BCA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DA9D9A0F-FC38-E407-E08F-C0D2C2EB41D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3879" y="932209"/>
            <a:ext cx="245376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accent3"/>
                </a:solidFill>
                <a:latin typeface="IBM Plex Sans Medium" panose="020B0603050203000203" pitchFamily="34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subtitle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664AADBA-7D6B-0C1C-6F99-80382577468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14427" y="2112663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B030894-19C2-0932-77D8-A25C6645AAF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03379" y="5536264"/>
            <a:ext cx="2592258" cy="230832"/>
          </a:xfrm>
          <a:prstGeom prst="rect">
            <a:avLst/>
          </a:prstGeom>
        </p:spPr>
        <p:txBody>
          <a:bodyPr wrap="square" lIns="108000" tIns="0" rIns="108000" bIns="0">
            <a:spAutoFit/>
          </a:bodyPr>
          <a:lstStyle>
            <a:lvl1pPr marL="0" indent="0" algn="ctr">
              <a:lnSpc>
                <a:spcPts val="178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Click here to add text</a:t>
            </a:r>
          </a:p>
        </p:txBody>
      </p:sp>
    </p:spTree>
    <p:extLst>
      <p:ext uri="{BB962C8B-B14F-4D97-AF65-F5344CB8AC3E}">
        <p14:creationId xmlns:p14="http://schemas.microsoft.com/office/powerpoint/2010/main" val="4204267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dit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FAE5DF1-6B47-DB75-1EEB-BDFA4591E7C3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464CB-3ADD-AC9D-FA81-2C24F2399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439" y="49296"/>
            <a:ext cx="10515600" cy="792088"/>
          </a:xfrm>
        </p:spPr>
        <p:txBody>
          <a:bodyPr>
            <a:normAutofit/>
          </a:bodyPr>
          <a:lstStyle>
            <a:lvl1pPr>
              <a:defRPr lang="en-US" sz="2200" b="0" i="0" kern="1200" noProof="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Acknowledgements, credits, contacts</a:t>
            </a:r>
          </a:p>
        </p:txBody>
      </p:sp>
      <p:pic>
        <p:nvPicPr>
          <p:cNvPr id="15" name="Graphique 7">
            <a:extLst>
              <a:ext uri="{FF2B5EF4-FFF2-40B4-BE49-F238E27FC236}">
                <a16:creationId xmlns:a16="http://schemas.microsoft.com/office/drawing/2014/main" id="{A428ABA7-D1C5-07C7-8807-CB829E0EB2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850" t="36707" r="28821" b="34081"/>
          <a:stretch/>
        </p:blipFill>
        <p:spPr>
          <a:xfrm>
            <a:off x="2135560" y="1376297"/>
            <a:ext cx="1656230" cy="1656230"/>
          </a:xfrm>
          <a:prstGeom prst="rect">
            <a:avLst/>
          </a:prstGeom>
        </p:spPr>
      </p:pic>
      <p:pic>
        <p:nvPicPr>
          <p:cNvPr id="16" name="Picture 15" descr="Blue and black text on a black background&#10;&#10;Description automatically generated">
            <a:extLst>
              <a:ext uri="{FF2B5EF4-FFF2-40B4-BE49-F238E27FC236}">
                <a16:creationId xmlns:a16="http://schemas.microsoft.com/office/drawing/2014/main" id="{402A5FC1-4B8A-87CA-8AE6-4B3C5318A3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3708" y="4365104"/>
            <a:ext cx="2979933" cy="1197114"/>
          </a:xfrm>
          <a:prstGeom prst="rect">
            <a:avLst/>
          </a:prstGeom>
        </p:spPr>
      </p:pic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D3E255D-2043-1E32-4111-39F49380B5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7176" y="2708920"/>
            <a:ext cx="5552410" cy="115172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Some more text, e.g. grant numbers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2C88E2B-4A7C-361C-E216-2F8A63E795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67176" y="3999988"/>
            <a:ext cx="5552410" cy="364662"/>
          </a:xfrm>
        </p:spPr>
        <p:txBody>
          <a:bodyPr>
            <a:normAutofit/>
          </a:bodyPr>
          <a:lstStyle>
            <a:lvl1pPr marL="72000" indent="0">
              <a:buNone/>
              <a:defRPr sz="18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GB" dirty="0"/>
              <a:t>http://website.com/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B5EF19E1-50A7-DFD7-3F8B-CFF48003D8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7176" y="4503996"/>
            <a:ext cx="5552410" cy="364662"/>
          </a:xfrm>
        </p:spPr>
        <p:txBody>
          <a:bodyPr>
            <a:normAutofit/>
          </a:bodyPr>
          <a:lstStyle>
            <a:lvl1pPr marL="72000" indent="0">
              <a:buNone/>
              <a:defRPr sz="18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GB" dirty="0"/>
              <a:t>http://otherwebsite.com/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DF9042-7635-E725-EDA9-10C87E3E3A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7176" y="5008004"/>
            <a:ext cx="5552410" cy="1229354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logos, e.g. funding agencies</a:t>
            </a:r>
            <a:endParaRPr lang="en-GB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2710EBA-3F6A-6A40-1219-D7CC06B040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66515" y="908721"/>
            <a:ext cx="5552410" cy="1728118"/>
          </a:xfrm>
          <a:solidFill>
            <a:schemeClr val="tx2"/>
          </a:solidFill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72000" indent="0">
              <a:buNone/>
            </a:pPr>
            <a:r>
              <a:rPr lang="en-GB" dirty="0"/>
              <a:t>References:</a:t>
            </a:r>
          </a:p>
          <a:p>
            <a:r>
              <a:rPr lang="en-GB" dirty="0"/>
              <a:t>On </a:t>
            </a:r>
            <a:r>
              <a:rPr lang="en-GB" dirty="0">
                <a:solidFill>
                  <a:schemeClr val="bg2"/>
                </a:solidFill>
              </a:rPr>
              <a:t>subject 1</a:t>
            </a:r>
            <a:r>
              <a:rPr lang="en-GB" dirty="0"/>
              <a:t>: </a:t>
            </a:r>
            <a:r>
              <a:rPr lang="en-GB" u="sng" dirty="0">
                <a:solidFill>
                  <a:schemeClr val="accent1"/>
                </a:solidFill>
              </a:rPr>
              <a:t>Jones </a:t>
            </a:r>
            <a:r>
              <a:rPr lang="en-GB" i="1" u="sng" dirty="0">
                <a:solidFill>
                  <a:schemeClr val="accent1"/>
                </a:solidFill>
              </a:rPr>
              <a:t>et al</a:t>
            </a:r>
            <a:r>
              <a:rPr lang="en-GB" u="sng" dirty="0">
                <a:solidFill>
                  <a:schemeClr val="accent1"/>
                </a:solidFill>
              </a:rPr>
              <a:t>. 2024</a:t>
            </a:r>
          </a:p>
          <a:p>
            <a:r>
              <a:rPr lang="en-GB" dirty="0"/>
              <a:t>On </a:t>
            </a:r>
            <a:r>
              <a:rPr lang="en-GB" dirty="0">
                <a:solidFill>
                  <a:schemeClr val="bg2"/>
                </a:solidFill>
              </a:rPr>
              <a:t>subject 2</a:t>
            </a:r>
            <a:r>
              <a:rPr lang="en-GB" dirty="0"/>
              <a:t>: </a:t>
            </a:r>
            <a:r>
              <a:rPr lang="en-GB" u="sng" dirty="0">
                <a:solidFill>
                  <a:schemeClr val="accent1"/>
                </a:solidFill>
              </a:rPr>
              <a:t>Smith </a:t>
            </a:r>
            <a:r>
              <a:rPr lang="en-GB" i="1" u="sng" dirty="0">
                <a:solidFill>
                  <a:schemeClr val="accent1"/>
                </a:solidFill>
              </a:rPr>
              <a:t>et al</a:t>
            </a:r>
            <a:r>
              <a:rPr lang="en-GB" u="sng" dirty="0">
                <a:solidFill>
                  <a:schemeClr val="accent1"/>
                </a:solidFill>
              </a:rPr>
              <a:t>. 2023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D11A8-C044-3BD9-C9AA-539B3E1D953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40E00-00BE-B7EB-ADD3-66CEF9E594D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9892C-1DDB-5B1D-AE9D-A771AA7C399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6825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855177-D2E4-ADD3-1D6F-6A06950AC7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6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D22CA0FC-F585-08E4-A452-D5A0E86704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202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lines&#10;&#10;Description automatically generated">
            <a:extLst>
              <a:ext uri="{FF2B5EF4-FFF2-40B4-BE49-F238E27FC236}">
                <a16:creationId xmlns:a16="http://schemas.microsoft.com/office/drawing/2014/main" id="{5449C40F-4AFF-3D87-E0D8-22E6C2EA04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02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surface with small rocks&#10;&#10;Description automatically generated">
            <a:extLst>
              <a:ext uri="{FF2B5EF4-FFF2-40B4-BE49-F238E27FC236}">
                <a16:creationId xmlns:a16="http://schemas.microsoft.com/office/drawing/2014/main" id="{C6315320-938A-96BC-1AC8-74E095FF8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6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NRS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128E351-2498-7473-8821-92115616C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0"/>
            <a:ext cx="6096001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pic>
        <p:nvPicPr>
          <p:cNvPr id="38" name="Graphique 7">
            <a:extLst>
              <a:ext uri="{FF2B5EF4-FFF2-40B4-BE49-F238E27FC236}">
                <a16:creationId xmlns:a16="http://schemas.microsoft.com/office/drawing/2014/main" id="{D8F9FE53-9B1D-E6E5-E061-7892E4E3C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850" t="36707" r="28821" b="34081"/>
          <a:stretch/>
        </p:blipFill>
        <p:spPr>
          <a:xfrm>
            <a:off x="6340757" y="404177"/>
            <a:ext cx="1656230" cy="1656230"/>
          </a:xfrm>
          <a:prstGeom prst="rect">
            <a:avLst/>
          </a:prstGeom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75D57090-9B9F-560E-BFE7-4900DB23085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2693" y="2051102"/>
            <a:ext cx="6238621" cy="4807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0" i="0" kern="0" baseline="0" dirty="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here to add a subtitle, e.g. name of the conference</a:t>
            </a: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82DCDF43-F420-E52D-9288-19F935ECDB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7955" y="169304"/>
            <a:ext cx="4248150" cy="18195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100000"/>
              </a:lnSpc>
              <a:defRPr sz="2800" b="0" i="0" baseline="0">
                <a:solidFill>
                  <a:schemeClr val="tx2"/>
                </a:solidFill>
                <a:latin typeface="IBM Plex Sans Bold" panose="020B08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insert the title of the presentation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10E0B43-3647-888F-D531-0DC38668F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1272" y="2566577"/>
            <a:ext cx="4248150" cy="480769"/>
          </a:xfrm>
        </p:spPr>
        <p:txBody>
          <a:bodyPr>
            <a:noAutofit/>
          </a:bodyPr>
          <a:lstStyle>
            <a:lvl1pPr marL="72000" indent="0">
              <a:buNone/>
              <a:defRPr sz="240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967A9BB-2B60-7EAD-3C6B-7149B98D53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8608" y="3519462"/>
            <a:ext cx="4248150" cy="747897"/>
          </a:xfrm>
        </p:spPr>
        <p:txBody>
          <a:bodyPr>
            <a:normAutofit/>
          </a:bodyPr>
          <a:lstStyle>
            <a:lvl1pPr marL="7200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Institut d’Astrophysique de Paris</a:t>
            </a:r>
            <a:br>
              <a:rPr lang="fr-FR" noProof="0" dirty="0"/>
            </a:br>
            <a:r>
              <a:rPr lang="fr-FR" noProof="0" dirty="0"/>
              <a:t>CNRS &amp; Sorbonne Université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ED0DB21-EA1A-6450-9B34-6A95D15310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8608" y="3105294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http://authorswebsite.com/</a:t>
            </a:r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FFCE68E8-6210-5B32-949C-E736B9C4BA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1272" y="4325307"/>
            <a:ext cx="4248150" cy="1548617"/>
          </a:xfrm>
        </p:spPr>
        <p:txBody>
          <a:bodyPr>
            <a:normAutofit/>
          </a:bodyPr>
          <a:lstStyle>
            <a:lvl1pPr marL="72000" indent="0">
              <a:buNone/>
              <a:defRPr sz="1600">
                <a:solidFill>
                  <a:schemeClr val="tx1"/>
                </a:solidFill>
                <a:latin typeface="Satoshi Light" pitchFamily="2" charset="0"/>
              </a:defRPr>
            </a:lvl1pPr>
          </a:lstStyle>
          <a:p>
            <a:pPr lvl="0"/>
            <a:r>
              <a:rPr lang="en-GB" noProof="0" dirty="0"/>
              <a:t>More details, e.g. names of collaborators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FA6C600-46E8-F663-1CBD-00CE133DFE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7955" y="5925120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http://anotherwebsite.com/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89665A-423E-306F-9B9E-3C561EA136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8608" y="6332536"/>
            <a:ext cx="4248150" cy="337962"/>
          </a:xfrm>
        </p:spPr>
        <p:txBody>
          <a:bodyPr>
            <a:noAutofit/>
          </a:bodyPr>
          <a:lstStyle>
            <a:lvl1pPr marL="72000" indent="0">
              <a:buNone/>
              <a:defRPr sz="1800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Full date in Small Caps</a:t>
            </a:r>
            <a:endParaRPr lang="en-GB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10E405E9-5E35-E7B6-CFF4-A1788ED9D9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63" y="2584775"/>
            <a:ext cx="1879226" cy="4103363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3E1D8C-B3BC-0E19-837F-D94F585BE9C0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2563048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1652F63-2592-284C-C916-4C73E9642D4B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4322019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00A5E0-6652-8822-3DFD-17D68A504B1F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6332035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2062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grey background&#10;&#10;Description automatically generated with medium confidence">
            <a:extLst>
              <a:ext uri="{FF2B5EF4-FFF2-40B4-BE49-F238E27FC236}">
                <a16:creationId xmlns:a16="http://schemas.microsoft.com/office/drawing/2014/main" id="{EA05BABA-A59C-C2B1-6B66-35059C29D6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7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and gray pattern&#10;&#10;Description automatically generated">
            <a:extLst>
              <a:ext uri="{FF2B5EF4-FFF2-40B4-BE49-F238E27FC236}">
                <a16:creationId xmlns:a16="http://schemas.microsoft.com/office/drawing/2014/main" id="{3B969293-CB4A-E021-E248-8195AAD0E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30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lines&#10;&#10;Description automatically generated">
            <a:extLst>
              <a:ext uri="{FF2B5EF4-FFF2-40B4-BE49-F238E27FC236}">
                <a16:creationId xmlns:a16="http://schemas.microsoft.com/office/drawing/2014/main" id="{2473DB61-A9E7-DA32-D4DF-D65F3BB4C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02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white surface&#10;&#10;Description automatically generated">
            <a:extLst>
              <a:ext uri="{FF2B5EF4-FFF2-40B4-BE49-F238E27FC236}">
                <a16:creationId xmlns:a16="http://schemas.microsoft.com/office/drawing/2014/main" id="{7D2D9E65-9413-3BE9-2736-33A121151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991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cracked surface&#10;&#10;Description automatically generated">
            <a:extLst>
              <a:ext uri="{FF2B5EF4-FFF2-40B4-BE49-F238E27FC236}">
                <a16:creationId xmlns:a16="http://schemas.microsoft.com/office/drawing/2014/main" id="{988E944F-4CC0-9DFC-8B9F-9E7F9CC6B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999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urple circular pattern&#10;&#10;Description automatically generated">
            <a:extLst>
              <a:ext uri="{FF2B5EF4-FFF2-40B4-BE49-F238E27FC236}">
                <a16:creationId xmlns:a16="http://schemas.microsoft.com/office/drawing/2014/main" id="{2B79CBF4-7642-1DD5-8B01-2BBB8AB78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592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82DB1905-0162-4807-90B2-65CB4F4F22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19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4BDDD2A-8747-B77B-F2FD-6F5D7130A5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734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rple and black dotted background&#10;&#10;Description automatically generated">
            <a:extLst>
              <a:ext uri="{FF2B5EF4-FFF2-40B4-BE49-F238E27FC236}">
                <a16:creationId xmlns:a16="http://schemas.microsoft.com/office/drawing/2014/main" id="{6200872A-F71D-2C4F-F203-D2AE1335F2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87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5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pattern&#10;&#10;Description automatically generated">
            <a:extLst>
              <a:ext uri="{FF2B5EF4-FFF2-40B4-BE49-F238E27FC236}">
                <a16:creationId xmlns:a16="http://schemas.microsoft.com/office/drawing/2014/main" id="{B34BE430-79FB-A966-D3EF-245CBB0E4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6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NRS d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4CE6195-A31B-255A-E751-5ECC80350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6009" y="-1"/>
            <a:ext cx="6505991" cy="6858001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pic>
        <p:nvPicPr>
          <p:cNvPr id="38" name="Graphique 5">
            <a:extLst>
              <a:ext uri="{FF2B5EF4-FFF2-40B4-BE49-F238E27FC236}">
                <a16:creationId xmlns:a16="http://schemas.microsoft.com/office/drawing/2014/main" id="{3A3DDE41-AA9B-A03A-CBC4-0512E989C6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282" t="31061" r="21209" b="34499"/>
          <a:stretch/>
        </p:blipFill>
        <p:spPr>
          <a:xfrm>
            <a:off x="6052716" y="91027"/>
            <a:ext cx="2232311" cy="1959574"/>
          </a:xfrm>
          <a:prstGeom prst="rect">
            <a:avLst/>
          </a:prstGeom>
        </p:spPr>
      </p:pic>
      <p:sp>
        <p:nvSpPr>
          <p:cNvPr id="13" name="Sous-titre 2">
            <a:extLst>
              <a:ext uri="{FF2B5EF4-FFF2-40B4-BE49-F238E27FC236}">
                <a16:creationId xmlns:a16="http://schemas.microsoft.com/office/drawing/2014/main" id="{674D032E-4EFF-D0F7-C6E0-522FB2058AB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2693" y="2051102"/>
            <a:ext cx="6238621" cy="4807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0" i="0" kern="0" baseline="0" dirty="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here to add a subtitle, e.g. name of the conference</a:t>
            </a: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348821F8-CEE1-6398-9C64-6264C07C5D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7955" y="169304"/>
            <a:ext cx="4248150" cy="18195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100000"/>
              </a:lnSpc>
              <a:defRPr sz="2800" b="0" i="0" baseline="0">
                <a:solidFill>
                  <a:schemeClr val="tx2"/>
                </a:solidFill>
                <a:latin typeface="IBM Plex Sans Bold" panose="020B08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insert the title of the presentation</a:t>
            </a:r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7953C08-4782-DDCD-F413-F496FEF70B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1272" y="2566577"/>
            <a:ext cx="4248150" cy="480769"/>
          </a:xfrm>
        </p:spPr>
        <p:txBody>
          <a:bodyPr>
            <a:noAutofit/>
          </a:bodyPr>
          <a:lstStyle>
            <a:lvl1pPr marL="72000" indent="0">
              <a:buNone/>
              <a:defRPr sz="240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69E62DEB-4307-EA63-BE09-B5DCB26224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8608" y="3519462"/>
            <a:ext cx="4248150" cy="747897"/>
          </a:xfrm>
        </p:spPr>
        <p:txBody>
          <a:bodyPr>
            <a:normAutofit/>
          </a:bodyPr>
          <a:lstStyle>
            <a:lvl1pPr marL="7200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Institut d’Astrophysique de Paris</a:t>
            </a:r>
            <a:br>
              <a:rPr lang="fr-FR" noProof="0" dirty="0"/>
            </a:br>
            <a:r>
              <a:rPr lang="fr-FR" noProof="0" dirty="0"/>
              <a:t>CNRS &amp; Sorbonne Université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8BB142C-4E4B-128D-FAF0-0A755DC152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8608" y="3105294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http://authorswebsite.com/</a:t>
            </a:r>
            <a:endParaRPr lang="en-GB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3BDA8086-7088-9D5A-4E37-E78AA5343A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1272" y="4325307"/>
            <a:ext cx="4248150" cy="1548617"/>
          </a:xfrm>
        </p:spPr>
        <p:txBody>
          <a:bodyPr>
            <a:normAutofit/>
          </a:bodyPr>
          <a:lstStyle>
            <a:lvl1pPr marL="72000" indent="0">
              <a:buNone/>
              <a:defRPr sz="1600">
                <a:solidFill>
                  <a:schemeClr val="tx1"/>
                </a:solidFill>
                <a:latin typeface="Satoshi Light" pitchFamily="2" charset="0"/>
              </a:defRPr>
            </a:lvl1pPr>
          </a:lstStyle>
          <a:p>
            <a:pPr lvl="0"/>
            <a:r>
              <a:rPr lang="en-GB" noProof="0" dirty="0"/>
              <a:t>More details, e.g. names of collaborators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5154512B-CE44-509F-3E14-6421C97642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7955" y="5925120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http://anotherwebsite.com/</a:t>
            </a:r>
            <a:endParaRPr lang="en-GB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9A1CD93-647C-22D3-48A0-631AB406AD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8608" y="6332536"/>
            <a:ext cx="4248150" cy="337962"/>
          </a:xfrm>
        </p:spPr>
        <p:txBody>
          <a:bodyPr>
            <a:noAutofit/>
          </a:bodyPr>
          <a:lstStyle>
            <a:lvl1pPr marL="72000" indent="0">
              <a:buNone/>
              <a:defRPr sz="1800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Full date in Small Caps</a:t>
            </a:r>
            <a:endParaRPr lang="en-GB" dirty="0"/>
          </a:p>
        </p:txBody>
      </p:sp>
      <p:sp>
        <p:nvSpPr>
          <p:cNvPr id="21" name="Text Placeholder 33">
            <a:extLst>
              <a:ext uri="{FF2B5EF4-FFF2-40B4-BE49-F238E27FC236}">
                <a16:creationId xmlns:a16="http://schemas.microsoft.com/office/drawing/2014/main" id="{33FFF6D1-E9C6-97B7-9CD1-41C7D8D9B8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63" y="2584775"/>
            <a:ext cx="1879226" cy="4103363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A72D365-9C30-1529-5D14-4E66B9E2D51F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2563048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A7A5AE-66CD-4F20-BBB9-81F52B271D29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4322019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8F4A82-4E59-C648-2968-228E39A5D7D4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6332035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052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pattern&#10;&#10;Description automatically generated">
            <a:extLst>
              <a:ext uri="{FF2B5EF4-FFF2-40B4-BE49-F238E27FC236}">
                <a16:creationId xmlns:a16="http://schemas.microsoft.com/office/drawing/2014/main" id="{565493A6-0B60-0E84-3358-BF9C3A1EE3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3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purple wavy pattern&#10;&#10;Description automatically generated">
            <a:extLst>
              <a:ext uri="{FF2B5EF4-FFF2-40B4-BE49-F238E27FC236}">
                <a16:creationId xmlns:a16="http://schemas.microsoft.com/office/drawing/2014/main" id="{0CF84F8E-B77B-9618-7453-DBD598781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42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7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wavy lines&#10;&#10;Description automatically generated">
            <a:extLst>
              <a:ext uri="{FF2B5EF4-FFF2-40B4-BE49-F238E27FC236}">
                <a16:creationId xmlns:a16="http://schemas.microsoft.com/office/drawing/2014/main" id="{BE1875C6-1691-00D4-6BF9-FD1E097251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885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striped background&#10;&#10;Description automatically generated">
            <a:extLst>
              <a:ext uri="{FF2B5EF4-FFF2-40B4-BE49-F238E27FC236}">
                <a16:creationId xmlns:a16="http://schemas.microsoft.com/office/drawing/2014/main" id="{A1888477-45D9-5E79-6255-16A577064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782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background 8b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striped background&#10;&#10;Description automatically generated">
            <a:extLst>
              <a:ext uri="{FF2B5EF4-FFF2-40B4-BE49-F238E27FC236}">
                <a16:creationId xmlns:a16="http://schemas.microsoft.com/office/drawing/2014/main" id="{1F72C209-4937-12D3-3B51-BFDDF83631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5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NRS d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violette, Lilas, capture d’écran, bleu&#10;&#10;Description générée automatiquement">
            <a:extLst>
              <a:ext uri="{FF2B5EF4-FFF2-40B4-BE49-F238E27FC236}">
                <a16:creationId xmlns:a16="http://schemas.microsoft.com/office/drawing/2014/main" id="{A20B5E05-96BC-6F23-E4E7-B5BCC045C7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7" name="Image 6" descr="Une image contenant cercle, jaune, objet astronomique&#10;&#10;Description générée automatiquement">
            <a:extLst>
              <a:ext uri="{FF2B5EF4-FFF2-40B4-BE49-F238E27FC236}">
                <a16:creationId xmlns:a16="http://schemas.microsoft.com/office/drawing/2014/main" id="{70A30918-7A9D-DD57-9265-4FC71EA30A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8310" cy="6858501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5DECDA9-73C4-DF2B-6707-1083ADE43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282" t="31061" r="21209" b="34499"/>
          <a:stretch/>
        </p:blipFill>
        <p:spPr>
          <a:xfrm>
            <a:off x="6052716" y="91027"/>
            <a:ext cx="2232311" cy="1959574"/>
          </a:xfrm>
          <a:prstGeom prst="rect">
            <a:avLst/>
          </a:prstGeom>
        </p:spPr>
      </p:pic>
      <p:sp>
        <p:nvSpPr>
          <p:cNvPr id="14" name="Sous-titre 2">
            <a:extLst>
              <a:ext uri="{FF2B5EF4-FFF2-40B4-BE49-F238E27FC236}">
                <a16:creationId xmlns:a16="http://schemas.microsoft.com/office/drawing/2014/main" id="{8E978D86-0B00-C062-1EC3-78EBFE051C7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62693" y="2051102"/>
            <a:ext cx="6238621" cy="4807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76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800" b="0" i="0" kern="0" baseline="0" dirty="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here to add a subtitle, e.g. name of the conference</a:t>
            </a:r>
          </a:p>
        </p:txBody>
      </p:sp>
      <p:sp>
        <p:nvSpPr>
          <p:cNvPr id="15" name="Espace réservé du titre 1">
            <a:extLst>
              <a:ext uri="{FF2B5EF4-FFF2-40B4-BE49-F238E27FC236}">
                <a16:creationId xmlns:a16="http://schemas.microsoft.com/office/drawing/2014/main" id="{4DEA260B-DD17-5CA4-B1B4-6D3D4011D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67955" y="169304"/>
            <a:ext cx="4248150" cy="181953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>
              <a:lnSpc>
                <a:spcPct val="100000"/>
              </a:lnSpc>
              <a:defRPr sz="2800" b="0" i="0" baseline="0">
                <a:solidFill>
                  <a:schemeClr val="tx2"/>
                </a:solidFill>
                <a:latin typeface="IBM Plex Sans Bold" panose="020B080305020300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here to insert the title of the presentation</a:t>
            </a:r>
            <a:endParaRPr lang="en-GB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BDE435C0-CADD-DBAA-38A3-49B0449E3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1272" y="2566577"/>
            <a:ext cx="4248150" cy="480769"/>
          </a:xfrm>
        </p:spPr>
        <p:txBody>
          <a:bodyPr>
            <a:noAutofit/>
          </a:bodyPr>
          <a:lstStyle>
            <a:lvl1pPr marL="72000" indent="0">
              <a:buNone/>
              <a:defRPr sz="2400">
                <a:solidFill>
                  <a:schemeClr val="tx2"/>
                </a:solidFill>
                <a:latin typeface="IBM Plex Sans Medium" panose="020B0603050203000203" pitchFamily="34" charset="0"/>
              </a:defRPr>
            </a:lvl1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endParaRPr lang="en-GB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52C6BA9-F05F-16C0-D66D-4A2E18A550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8608" y="3519462"/>
            <a:ext cx="4248150" cy="747897"/>
          </a:xfrm>
        </p:spPr>
        <p:txBody>
          <a:bodyPr>
            <a:normAutofit/>
          </a:bodyPr>
          <a:lstStyle>
            <a:lvl1pPr marL="7200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fr-FR" noProof="0" dirty="0"/>
              <a:t>Institut d’Astrophysique de Paris</a:t>
            </a:r>
            <a:br>
              <a:rPr lang="fr-FR" noProof="0" dirty="0"/>
            </a:br>
            <a:r>
              <a:rPr lang="fr-FR" noProof="0" dirty="0"/>
              <a:t>CNRS &amp; Sorbonne Université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7DC1F0A9-ADFE-2531-EC08-782818FF46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68608" y="3105294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http://authorswebsite.com/</a:t>
            </a:r>
            <a:endParaRPr lang="en-GB" dirty="0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73430187-7E40-439E-7AB3-1717BEE848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71272" y="4325307"/>
            <a:ext cx="4248150" cy="1548617"/>
          </a:xfrm>
        </p:spPr>
        <p:txBody>
          <a:bodyPr>
            <a:normAutofit/>
          </a:bodyPr>
          <a:lstStyle>
            <a:lvl1pPr marL="72000" indent="0">
              <a:buNone/>
              <a:defRPr sz="1600">
                <a:solidFill>
                  <a:schemeClr val="tx1"/>
                </a:solidFill>
                <a:latin typeface="Satoshi Light" pitchFamily="2" charset="0"/>
              </a:defRPr>
            </a:lvl1pPr>
          </a:lstStyle>
          <a:p>
            <a:pPr lvl="0"/>
            <a:r>
              <a:rPr lang="en-GB" noProof="0" dirty="0"/>
              <a:t>More details, e.g. names of collaborators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371A5943-4A90-D7EA-F87B-763FDFDDC7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67955" y="5925120"/>
            <a:ext cx="4248150" cy="356220"/>
          </a:xfrm>
        </p:spPr>
        <p:txBody>
          <a:bodyPr>
            <a:noAutofit/>
          </a:bodyPr>
          <a:lstStyle>
            <a:lvl1pPr marL="72000" indent="0" algn="l">
              <a:buNone/>
              <a:defRPr sz="1600" u="sng">
                <a:solidFill>
                  <a:schemeClr val="accent2"/>
                </a:solidFill>
                <a:latin typeface="Satoshi Medium" pitchFamily="50" charset="0"/>
              </a:defRPr>
            </a:lvl1pPr>
          </a:lstStyle>
          <a:p>
            <a:pPr lvl="0"/>
            <a:r>
              <a:rPr lang="en-US" dirty="0"/>
              <a:t>http://anotherwebsite.com/</a:t>
            </a:r>
            <a:endParaRPr lang="en-GB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EBD6CB74-9CB6-7AD4-F363-9EEEEE00E1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68608" y="6332536"/>
            <a:ext cx="4248150" cy="337962"/>
          </a:xfrm>
        </p:spPr>
        <p:txBody>
          <a:bodyPr>
            <a:noAutofit/>
          </a:bodyPr>
          <a:lstStyle>
            <a:lvl1pPr marL="72000" indent="0">
              <a:buNone/>
              <a:defRPr sz="1800" cap="sm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Full date in Small Caps</a:t>
            </a:r>
            <a:endParaRPr lang="en-GB" dirty="0"/>
          </a:p>
        </p:txBody>
      </p:sp>
      <p:sp>
        <p:nvSpPr>
          <p:cNvPr id="22" name="Text Placeholder 33">
            <a:extLst>
              <a:ext uri="{FF2B5EF4-FFF2-40B4-BE49-F238E27FC236}">
                <a16:creationId xmlns:a16="http://schemas.microsoft.com/office/drawing/2014/main" id="{342DD648-17A1-F798-C921-74B0B7845F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9063" y="2584775"/>
            <a:ext cx="1879226" cy="4103363"/>
          </a:xfrm>
        </p:spPr>
        <p:txBody>
          <a:bodyPr/>
          <a:lstStyle>
            <a:lvl1pPr marL="72000" indent="0">
              <a:buNone/>
              <a:defRPr/>
            </a:lvl1pPr>
          </a:lstStyle>
          <a:p>
            <a:pPr lvl="0"/>
            <a:r>
              <a:rPr lang="en-US" dirty="0"/>
              <a:t>Space for more logos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0D8CD-AE6A-7ED0-B6BC-40DFCB927B9C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2563048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9D119-75AB-EA89-5363-F585EB992890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4322019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5FF9BE-BE34-5E71-547A-3F6F23D20662}"/>
              </a:ext>
            </a:extLst>
          </p:cNvPr>
          <p:cNvCxnSpPr>
            <a:cxnSpLocks/>
          </p:cNvCxnSpPr>
          <p:nvPr userDrawn="1"/>
        </p:nvCxnSpPr>
        <p:spPr>
          <a:xfrm flipV="1">
            <a:off x="2067955" y="6332035"/>
            <a:ext cx="4248150" cy="6576"/>
          </a:xfrm>
          <a:prstGeom prst="line">
            <a:avLst/>
          </a:prstGeom>
          <a:ln w="952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588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C4EFE2B8-B5E3-2099-8C44-50288866D8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0878" y="1124680"/>
            <a:ext cx="6263380" cy="784830"/>
          </a:xfrm>
        </p:spPr>
        <p:txBody>
          <a:bodyPr>
            <a:normAutofit/>
          </a:bodyPr>
          <a:lstStyle>
            <a:lvl1pPr>
              <a:defRPr sz="5000" b="0">
                <a:latin typeface="IBM Plex Sans Bold" panose="020B0803050203000203" pitchFamily="34" charset="0"/>
              </a:defRPr>
            </a:lvl1pPr>
          </a:lstStyle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BC7FDE55-9F08-2379-3AF1-68851AAFB2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75650" y="2236105"/>
            <a:ext cx="720100" cy="36004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01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26068AC-FDED-C9AD-0727-2B7AF1D409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7760" y="2236106"/>
            <a:ext cx="7344815" cy="358997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>
              <a:lnSpc>
                <a:spcPts val="358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Sanskrit Text" panose="020B0502040204020203" pitchFamily="18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9" name="Espace réservé du texte 11">
            <a:extLst>
              <a:ext uri="{FF2B5EF4-FFF2-40B4-BE49-F238E27FC236}">
                <a16:creationId xmlns:a16="http://schemas.microsoft.com/office/drawing/2014/main" id="{89B42863-04B1-DACF-7175-514979A23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75650" y="2879195"/>
            <a:ext cx="720100" cy="36004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02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7FD6445-A12E-9527-7641-3881AB56CD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7760" y="288024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0951B379-B3CF-F053-1D73-D2CDACFD47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5650" y="3522285"/>
            <a:ext cx="720100" cy="36004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03</a:t>
            </a:r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4676FFA6-7ADA-8A34-E514-3AE4DF7BCE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75650" y="4165375"/>
            <a:ext cx="720100" cy="36004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04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CCC81A8D-F0EF-02FC-AE12-A08F511A7C1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5650" y="4808465"/>
            <a:ext cx="720100" cy="36530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05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A3F951C9-63EF-2171-E01F-398F369715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5650" y="5456811"/>
            <a:ext cx="720100" cy="36530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4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fr-FR" dirty="0"/>
              <a:t>06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F806580A-B333-5C96-6A04-121F160D24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7760" y="3523336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6780EA7C-D269-7A2F-8C61-C41FA486CF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646" y="4165375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79C08CF0-13FF-C13C-F21A-93E19B3977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67646" y="4811617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356ADF2-D738-AA5A-0EEF-FF31F7AE2E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67646" y="5457859"/>
            <a:ext cx="7344815" cy="35899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00" b="1" i="0">
                <a:solidFill>
                  <a:schemeClr val="tx2"/>
                </a:solidFill>
                <a:latin typeface="Satoshi" pitchFamily="50" charset="0"/>
                <a:cs typeface="Arial" panose="020B0604020202020204" pitchFamily="34" charset="0"/>
              </a:defRPr>
            </a:lvl1pPr>
            <a:lvl2pPr marL="4572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2pPr>
            <a:lvl3pPr marL="9144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3pPr>
            <a:lvl4pPr marL="13716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4pPr>
            <a:lvl5pPr marL="1828800" indent="0">
              <a:lnSpc>
                <a:spcPts val="3580"/>
              </a:lnSpc>
              <a:buNone/>
              <a:defRPr sz="3400" b="1" i="0">
                <a:solidFill>
                  <a:srgbClr val="11284B"/>
                </a:solidFill>
                <a:latin typeface="IBM Plex Sans SemiBold" panose="020B0503050203000203" pitchFamily="34" charset="0"/>
              </a:defRPr>
            </a:lvl5pPr>
          </a:lstStyle>
          <a:p>
            <a:pPr lvl="0"/>
            <a:r>
              <a:rPr lang="en-GB" noProof="0" dirty="0"/>
              <a:t>Title of chapter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E5DF1-6B47-DB75-1EEB-BDFA4591E7C3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23" name="Date Placeholder 10">
            <a:extLst>
              <a:ext uri="{FF2B5EF4-FFF2-40B4-BE49-F238E27FC236}">
                <a16:creationId xmlns:a16="http://schemas.microsoft.com/office/drawing/2014/main" id="{E453375B-FB5C-5A37-EE49-BEB5A41CB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24" name="Footer Placeholder 11">
            <a:extLst>
              <a:ext uri="{FF2B5EF4-FFF2-40B4-BE49-F238E27FC236}">
                <a16:creationId xmlns:a16="http://schemas.microsoft.com/office/drawing/2014/main" id="{B992F373-2709-4638-4882-CA782A15A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25" name="Slide Number Placeholder 12">
            <a:extLst>
              <a:ext uri="{FF2B5EF4-FFF2-40B4-BE49-F238E27FC236}">
                <a16:creationId xmlns:a16="http://schemas.microsoft.com/office/drawing/2014/main" id="{938A8328-4594-D916-341F-39EAF8F7E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tx2"/>
                </a:solidFill>
                <a:latin typeface="Satoshi Light" pitchFamily="50" charset="0"/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2903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7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1">
            <a:extLst>
              <a:ext uri="{FF2B5EF4-FFF2-40B4-BE49-F238E27FC236}">
                <a16:creationId xmlns:a16="http://schemas.microsoft.com/office/drawing/2014/main" id="{E03CC443-1394-67C5-FE32-00B318A16D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510" y="2659559"/>
            <a:ext cx="1044050" cy="1538882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lnSpc>
                <a:spcPts val="548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i="0">
                <a:solidFill>
                  <a:schemeClr val="accent3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5400">
                <a:solidFill>
                  <a:schemeClr val="bg1"/>
                </a:solidFill>
              </a:defRPr>
            </a:lvl2pPr>
            <a:lvl3pPr marL="914400" indent="0">
              <a:buNone/>
              <a:defRPr sz="5400"/>
            </a:lvl3pPr>
            <a:lvl4pPr marL="1371600" indent="0">
              <a:buNone/>
              <a:defRPr sz="5400"/>
            </a:lvl4pPr>
            <a:lvl5pPr marL="1828800" indent="0">
              <a:buNone/>
              <a:defRPr sz="5400"/>
            </a:lvl5pPr>
          </a:lstStyle>
          <a:p>
            <a:pPr lvl="0"/>
            <a:r>
              <a:rPr lang="en-GB" noProof="0" dirty="0"/>
              <a:t>00</a:t>
            </a:r>
          </a:p>
        </p:txBody>
      </p:sp>
      <p:sp>
        <p:nvSpPr>
          <p:cNvPr id="4" name="Espace réservé du texte 22">
            <a:extLst>
              <a:ext uri="{FF2B5EF4-FFF2-40B4-BE49-F238E27FC236}">
                <a16:creationId xmlns:a16="http://schemas.microsoft.com/office/drawing/2014/main" id="{C5E598FE-37BF-4925-B111-45C0F7C55DD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592" y="2659558"/>
            <a:ext cx="9217076" cy="153888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000" b="0" i="0" cap="all" baseline="0">
                <a:solidFill>
                  <a:schemeClr val="tx2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chapter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3F345B-5CA9-BB14-7A59-73954D3F9EC5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94DCDBED-6D99-07A7-DBEA-3382C65FD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9" name="Footer Placeholder 11">
            <a:extLst>
              <a:ext uri="{FF2B5EF4-FFF2-40B4-BE49-F238E27FC236}">
                <a16:creationId xmlns:a16="http://schemas.microsoft.com/office/drawing/2014/main" id="{F83CFBE2-B264-80F5-C446-0F70ADADB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C580E922-5A7F-B0EC-F849-34AB7E296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tx2"/>
                </a:solidFill>
                <a:latin typeface="Satoshi Light" pitchFamily="50" charset="0"/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373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eft al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23696" y="2914214"/>
            <a:ext cx="8208934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0" i="0" cap="all" baseline="0">
                <a:solidFill>
                  <a:schemeClr val="bg2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section title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23695" y="2204830"/>
            <a:ext cx="8208934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C808F4-BCB6-D5F3-F3F2-C2736E43AC80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E25F627-2A41-0566-A924-F4A1145C3A43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FD90C762-584B-7FEF-EE3C-7143EBA7C20A}"/>
              </a:ext>
            </a:extLst>
          </p:cNvPr>
          <p:cNvSpPr txBox="1">
            <a:spLocks/>
          </p:cNvSpPr>
          <p:nvPr userDrawn="1"/>
        </p:nvSpPr>
        <p:spPr>
          <a:xfrm>
            <a:off x="875019" y="6369943"/>
            <a:ext cx="1548573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dirty="0">
                <a:solidFill>
                  <a:schemeClr val="accent1"/>
                </a:solidFill>
              </a:rPr>
              <a:t>Deaglan Bartlett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5C766E2-5454-FEE6-8CF3-5A7FFE1523F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1A77D7C-8623-080D-B038-2DC52AE1083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6A4AC0-A937-484C-C8C5-BCF0D566020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073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right al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bleu, Bleu électrique, motif&#10;&#10;Description générée automatiquement">
            <a:extLst>
              <a:ext uri="{FF2B5EF4-FFF2-40B4-BE49-F238E27FC236}">
                <a16:creationId xmlns:a16="http://schemas.microsoft.com/office/drawing/2014/main" id="{840841E3-C814-945E-E1FB-783383D49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du texte 22">
            <a:extLst>
              <a:ext uri="{FF2B5EF4-FFF2-40B4-BE49-F238E27FC236}">
                <a16:creationId xmlns:a16="http://schemas.microsoft.com/office/drawing/2014/main" id="{F7BC87E0-4B3D-782B-DF05-A52755D799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95500" y="2914214"/>
            <a:ext cx="8234973" cy="1128514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4360"/>
              </a:lnSpc>
              <a:spcBef>
                <a:spcPts val="0"/>
              </a:spcBef>
              <a:buNone/>
              <a:tabLst>
                <a:tab pos="827088" algn="l"/>
              </a:tabLst>
              <a:defRPr sz="4200" b="0" i="0" cap="all" baseline="0">
                <a:solidFill>
                  <a:schemeClr val="bg2"/>
                </a:solidFill>
                <a:latin typeface="IBM Plex Sans SemiBold" panose="020B0703050203000203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</a:t>
            </a:r>
            <a:br>
              <a:rPr lang="en-GB" noProof="0" dirty="0"/>
            </a:br>
            <a:r>
              <a:rPr lang="en-GB" noProof="0" dirty="0"/>
              <a:t>a section title</a:t>
            </a:r>
          </a:p>
        </p:txBody>
      </p:sp>
      <p:sp>
        <p:nvSpPr>
          <p:cNvPr id="15" name="Espace réservé du texte 22">
            <a:extLst>
              <a:ext uri="{FF2B5EF4-FFF2-40B4-BE49-F238E27FC236}">
                <a16:creationId xmlns:a16="http://schemas.microsoft.com/office/drawing/2014/main" id="{0D55B1B2-96D7-9E2A-BDC7-315A087FBD5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5500" y="2204830"/>
            <a:ext cx="8234973" cy="324769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r">
              <a:lnSpc>
                <a:spcPts val="266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Satoshi Medium" pitchFamily="50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here to add text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5978DE-3ED7-218F-565B-381DA60459D3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28F0355-907F-D838-4665-F48A4585B481}"/>
              </a:ext>
            </a:extLst>
          </p:cNvPr>
          <p:cNvSpPr/>
          <p:nvPr userDrawn="1"/>
        </p:nvSpPr>
        <p:spPr>
          <a:xfrm>
            <a:off x="605683" y="0"/>
            <a:ext cx="336000" cy="86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noFill/>
            </a:endParaRPr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7E51C012-8D5E-7284-13DF-A8EF7C962165}"/>
              </a:ext>
            </a:extLst>
          </p:cNvPr>
          <p:cNvSpPr txBox="1">
            <a:spLocks/>
          </p:cNvSpPr>
          <p:nvPr userDrawn="1"/>
        </p:nvSpPr>
        <p:spPr>
          <a:xfrm>
            <a:off x="875019" y="6369943"/>
            <a:ext cx="1548573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dirty="0">
                <a:solidFill>
                  <a:schemeClr val="accent1"/>
                </a:solidFill>
              </a:rPr>
              <a:t>Deaglan Bartlett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226A1A1-D5F3-C8B0-6820-C5F39335DE2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3FADDB6-A3F4-2DF3-3EA5-9A3E04F5ACE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E05294-98B1-B79B-82A6-7C861429B3F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23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F4084CEF-9718-51F1-5730-689F41FFA44A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19336" y="6156926"/>
            <a:ext cx="698397" cy="698397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32788A0-9B6E-3CCC-42FC-FD3C96313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11 July 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8AA9EF8-EA13-96C4-9B0F-5B00AEFC6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Symbolic Regression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944FC5E-42FB-395C-EAFF-353802341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tx2"/>
                </a:solidFill>
                <a:latin typeface="Satoshi Light" pitchFamily="50" charset="0"/>
              </a:defRPr>
            </a:lvl1pPr>
          </a:lstStyle>
          <a:p>
            <a:fld id="{60A72C0F-BA1A-4DE1-A2A0-7C23D81366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482631-88ED-A2F7-D7C4-7F6EE2684541}"/>
              </a:ext>
            </a:extLst>
          </p:cNvPr>
          <p:cNvCxnSpPr>
            <a:cxnSpLocks/>
          </p:cNvCxnSpPr>
          <p:nvPr userDrawn="1"/>
        </p:nvCxnSpPr>
        <p:spPr>
          <a:xfrm>
            <a:off x="11690942" y="6369943"/>
            <a:ext cx="0" cy="488057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1">
            <a:extLst>
              <a:ext uri="{FF2B5EF4-FFF2-40B4-BE49-F238E27FC236}">
                <a16:creationId xmlns:a16="http://schemas.microsoft.com/office/drawing/2014/main" id="{47BA2F88-2087-A3E1-ECE5-2F5A2A23FEE5}"/>
              </a:ext>
            </a:extLst>
          </p:cNvPr>
          <p:cNvSpPr txBox="1">
            <a:spLocks/>
          </p:cNvSpPr>
          <p:nvPr userDrawn="1"/>
        </p:nvSpPr>
        <p:spPr>
          <a:xfrm>
            <a:off x="875019" y="6369943"/>
            <a:ext cx="1548573" cy="2822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0" dirty="0">
                <a:latin typeface="+mn-lt"/>
              </a:rPr>
              <a:t>Deaglan Bartlett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03F185-4D20-B94C-7B19-3489E415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9" y="49296"/>
            <a:ext cx="10515600" cy="79208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here to</a:t>
            </a:r>
            <a:br>
              <a:rPr lang="en-US" dirty="0"/>
            </a:br>
            <a:r>
              <a:rPr lang="en-US" dirty="0"/>
              <a:t>add a title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2438E14-712A-4C94-837D-2A86E64F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8800" y="979200"/>
            <a:ext cx="11239200" cy="51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27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692" r:id="rId2"/>
    <p:sldLayoutId id="2147483698" r:id="rId3"/>
    <p:sldLayoutId id="2147483684" r:id="rId4"/>
    <p:sldLayoutId id="2147483699" r:id="rId5"/>
    <p:sldLayoutId id="2147483693" r:id="rId6"/>
    <p:sldLayoutId id="2147483705" r:id="rId7"/>
    <p:sldLayoutId id="2147483706" r:id="rId8"/>
    <p:sldLayoutId id="2147483707" r:id="rId9"/>
    <p:sldLayoutId id="2147483715" r:id="rId10"/>
    <p:sldLayoutId id="2147483717" r:id="rId11"/>
    <p:sldLayoutId id="2147483718" r:id="rId12"/>
    <p:sldLayoutId id="2147483719" r:id="rId13"/>
    <p:sldLayoutId id="2147483659" r:id="rId14"/>
    <p:sldLayoutId id="2147483716" r:id="rId15"/>
    <p:sldLayoutId id="2147483720" r:id="rId16"/>
    <p:sldLayoutId id="2147483653" r:id="rId17"/>
    <p:sldLayoutId id="2147483696" r:id="rId18"/>
    <p:sldLayoutId id="2147483661" r:id="rId19"/>
    <p:sldLayoutId id="2147483695" r:id="rId20"/>
    <p:sldLayoutId id="2147483654" r:id="rId21"/>
    <p:sldLayoutId id="2147483666" r:id="rId22"/>
    <p:sldLayoutId id="2147483665" r:id="rId23"/>
    <p:sldLayoutId id="2147483697" r:id="rId24"/>
    <p:sldLayoutId id="2147483740" r:id="rId25"/>
    <p:sldLayoutId id="2147483721" r:id="rId26"/>
    <p:sldLayoutId id="2147483722" r:id="rId27"/>
    <p:sldLayoutId id="2147483723" r:id="rId28"/>
    <p:sldLayoutId id="2147483724" r:id="rId29"/>
    <p:sldLayoutId id="2147483725" r:id="rId30"/>
    <p:sldLayoutId id="2147483739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</p:sldLayoutIdLst>
  <p:hf hdr="0"/>
  <p:txStyles>
    <p:title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en-GB" sz="2200" b="0" i="0" kern="1200" dirty="0">
          <a:solidFill>
            <a:schemeClr val="tx2"/>
          </a:solidFill>
          <a:latin typeface="IBM Plex Sans Bold" panose="020B0803050203000203" pitchFamily="34" charset="0"/>
          <a:ea typeface="+mn-ea"/>
          <a:cs typeface="Arial" panose="020B0604020202020204" pitchFamily="34" charset="0"/>
        </a:defRPr>
      </a:lvl1pPr>
    </p:titleStyle>
    <p:bodyStyle>
      <a:lvl1pPr marL="414900" indent="-342900" algn="l" defTabSz="9144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Arial" panose="020B0604020202020204" pitchFamily="34" charset="0"/>
        <a:buChar char="•"/>
        <a:defRPr lang="en-US" sz="2400" b="0" i="0" kern="1200" dirty="0" smtClean="0">
          <a:solidFill>
            <a:schemeClr val="tx1"/>
          </a:solidFill>
          <a:latin typeface="Satoshi" pitchFamily="50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Wingdings" panose="05000000000000000000" pitchFamily="2" charset="2"/>
        <a:buChar char="§"/>
        <a:defRPr lang="en-US" sz="2000" b="0" i="0" kern="1200" dirty="0" smtClean="0">
          <a:solidFill>
            <a:schemeClr val="tx1"/>
          </a:solidFill>
          <a:latin typeface="Satoshi" pitchFamily="50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SzPct val="110000"/>
        <a:buFont typeface="Arial" panose="020B0604020202020204" pitchFamily="34" charset="0"/>
        <a:buChar char="•"/>
        <a:defRPr lang="en-US" sz="1800" b="0" i="0" kern="1200" dirty="0" smtClean="0">
          <a:solidFill>
            <a:schemeClr val="tx1"/>
          </a:solidFill>
          <a:latin typeface="Satoshi" pitchFamily="50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Wingdings" panose="05000000000000000000" pitchFamily="2" charset="2"/>
        <a:buChar char="§"/>
        <a:defRPr lang="en-US" sz="1600" b="0" i="0" kern="1200" dirty="0" smtClean="0">
          <a:solidFill>
            <a:schemeClr val="tx1"/>
          </a:solidFill>
          <a:latin typeface="Satoshi" pitchFamily="50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en-US" sz="1400" b="0" i="0" kern="1200" dirty="0" smtClean="0">
          <a:solidFill>
            <a:schemeClr val="tx1"/>
          </a:solidFill>
          <a:latin typeface="Satoshi" pitchFamily="50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lesCranmer/PySR" TargetMode="External"/><Relationship Id="rId2" Type="http://schemas.openxmlformats.org/officeDocument/2006/relationships/hyperlink" Target="https://github.com/heal-research/pyoperon" TargetMode="Externa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png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gi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3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B2DFEC-4B29-E91F-0D4A-6C402D4E1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  <a:endParaRPr lang="en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CDD95-DB91-84E5-0E2C-2A5C0FE513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Deaglan Bartlett</a:t>
            </a:r>
          </a:p>
          <a:p>
            <a:endParaRPr lang="en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63C90B-780D-3829-DE56-39A91D54B5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deaglanbartlett.github.io</a:t>
            </a:r>
            <a:r>
              <a:rPr lang="en-GB" dirty="0"/>
              <a:t>/</a:t>
            </a:r>
          </a:p>
          <a:p>
            <a:endParaRPr lang="en-F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152C95-A0DE-2D1F-C87F-D0519B189D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14852" y="4376585"/>
            <a:ext cx="4248150" cy="356220"/>
          </a:xfrm>
        </p:spPr>
        <p:txBody>
          <a:bodyPr/>
          <a:lstStyle/>
          <a:p>
            <a:r>
              <a:rPr lang="en-GB" dirty="0" err="1"/>
              <a:t>deaglan.bartlett@iap.fr</a:t>
            </a:r>
            <a:endParaRPr lang="en-GB" dirty="0"/>
          </a:p>
          <a:p>
            <a:endParaRPr lang="en-FR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EBB099-9879-811F-E6E2-918E3ACE3D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  <a:p>
            <a:endParaRPr lang="en-GB" dirty="0"/>
          </a:p>
          <a:p>
            <a:endParaRPr lang="en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9A14BF-BA9D-DE9E-2FB6-2012881E85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/>
          </a:blip>
          <a:srcRect b="3453"/>
          <a:stretch/>
        </p:blipFill>
        <p:spPr>
          <a:xfrm>
            <a:off x="362693" y="2706771"/>
            <a:ext cx="1093912" cy="1153266"/>
          </a:xfrm>
          <a:prstGeom prst="rect">
            <a:avLst/>
          </a:prstGeom>
          <a:noFill/>
        </p:spPr>
      </p:pic>
      <p:pic>
        <p:nvPicPr>
          <p:cNvPr id="13" name="Picture 12" descr="A close-up of a logo&#10;&#10;Description automatically generated">
            <a:extLst>
              <a:ext uri="{FF2B5EF4-FFF2-40B4-BE49-F238E27FC236}">
                <a16:creationId xmlns:a16="http://schemas.microsoft.com/office/drawing/2014/main" id="{AC48A3D9-B826-19A4-0D38-0FF4C1DBA8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36" y="4649937"/>
            <a:ext cx="5760640" cy="1699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B93456-7A23-4824-918D-56DC36513C65}"/>
              </a:ext>
            </a:extLst>
          </p:cNvPr>
          <p:cNvSpPr txBox="1"/>
          <p:nvPr/>
        </p:nvSpPr>
        <p:spPr>
          <a:xfrm>
            <a:off x="2141136" y="3474057"/>
            <a:ext cx="342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Institut d’Astrophysique de Paris</a:t>
            </a:r>
          </a:p>
          <a:p>
            <a:r>
              <a:rPr lang="en-FR" dirty="0"/>
              <a:t>CNRS &amp; Sorbonne Université</a:t>
            </a:r>
          </a:p>
        </p:txBody>
      </p:sp>
    </p:spTree>
    <p:extLst>
      <p:ext uri="{BB962C8B-B14F-4D97-AF65-F5344CB8AC3E}">
        <p14:creationId xmlns:p14="http://schemas.microsoft.com/office/powerpoint/2010/main" val="1111996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E20976-58A4-D96E-9C65-D3EA43D4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Symbolic Regressions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0F1E3-19FD-3488-A8AA-2B6A74AC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98BE8-11BC-0D1C-E173-1E11BD882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1CD75-CBA5-F955-02C2-D8C567C35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A2265A4-4D66-F04A-7EFA-3E4D8E1D0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AIFeynman – Physics Inspired Search (look for symmetries)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3A186-3E36-F4DF-028C-0AE99E6FAC1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Udrescu</a:t>
            </a:r>
            <a:r>
              <a:rPr lang="en-GB" dirty="0"/>
              <a:t> &amp; </a:t>
            </a:r>
            <a:r>
              <a:rPr lang="en-GB" dirty="0" err="1"/>
              <a:t>Tegmark</a:t>
            </a:r>
            <a:r>
              <a:rPr lang="en-GB" dirty="0"/>
              <a:t> 2019 (1905.11481); </a:t>
            </a:r>
            <a:r>
              <a:rPr lang="en-GB" dirty="0" err="1"/>
              <a:t>Udrescu</a:t>
            </a:r>
            <a:r>
              <a:rPr lang="en-GB" dirty="0"/>
              <a:t> et al. 2020 (2006.10782)</a:t>
            </a:r>
            <a:endParaRPr lang="en-FR" dirty="0"/>
          </a:p>
        </p:txBody>
      </p:sp>
      <p:pic>
        <p:nvPicPr>
          <p:cNvPr id="10" name="Picture 9" descr="A diagram of multiple different colored circles&#10;&#10;Description automatically generated with medium confidence">
            <a:extLst>
              <a:ext uri="{FF2B5EF4-FFF2-40B4-BE49-F238E27FC236}">
                <a16:creationId xmlns:a16="http://schemas.microsoft.com/office/drawing/2014/main" id="{39B0D037-BEE7-4CC1-A8DF-253355069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638587"/>
            <a:ext cx="9365380" cy="416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84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32B5EA-352C-B82F-1911-D3B9C4C57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Symbolic Regressions Methods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15229-A4A5-F4A9-DEF8-378AEA5DF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A75382-4BED-A698-ACC1-1E4E3D30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F845D-9BE8-5745-052B-2FACD0B6D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ACE59-F481-3653-EF84-9DB225DE4D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FR" dirty="0"/>
              <a:t>ESR – For simple functions, can exhaustively test the search space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BCC2F16-E317-6129-3E8B-8D7C267BA54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Bartlett, Desmond &amp; Ferreira 2022 (2211.11461); </a:t>
            </a: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DeaglanBartlett</a:t>
            </a:r>
            <a:r>
              <a:rPr lang="en-GB" dirty="0"/>
              <a:t>/ESR</a:t>
            </a:r>
            <a:endParaRPr lang="en-FR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080246C-17FC-3D3B-2687-860DF2D46BDC}"/>
              </a:ext>
            </a:extLst>
          </p:cNvPr>
          <p:cNvGrpSpPr/>
          <p:nvPr/>
        </p:nvGrpSpPr>
        <p:grpSpPr>
          <a:xfrm>
            <a:off x="502835" y="1988840"/>
            <a:ext cx="4163444" cy="3826141"/>
            <a:chOff x="360826" y="1660159"/>
            <a:chExt cx="4120980" cy="38979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7A2FA5-EA8C-05D7-0B29-932756412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325" t="47901" r="34249"/>
            <a:stretch/>
          </p:blipFill>
          <p:spPr>
            <a:xfrm>
              <a:off x="1241446" y="1660159"/>
              <a:ext cx="3240360" cy="22983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23713E-0F02-FAB7-BF50-AF13F81E30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8107" r="67574" b="-206"/>
            <a:stretch/>
          </p:blipFill>
          <p:spPr>
            <a:xfrm>
              <a:off x="360826" y="3259693"/>
              <a:ext cx="3240360" cy="229838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C8AA6C-BBB7-9E58-1664-F58CCE4D9E08}"/>
                </a:ext>
              </a:extLst>
            </p:cNvPr>
            <p:cNvSpPr txBox="1"/>
            <p:nvPr/>
          </p:nvSpPr>
          <p:spPr>
            <a:xfrm>
              <a:off x="2003144" y="2440021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NFW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A4AFAE-7C9B-F283-CCE4-2537619C1817}"/>
                </a:ext>
              </a:extLst>
            </p:cNvPr>
            <p:cNvSpPr txBox="1"/>
            <p:nvPr/>
          </p:nvSpPr>
          <p:spPr>
            <a:xfrm>
              <a:off x="473879" y="5033111"/>
              <a:ext cx="223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Friedmann Equation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28C3CC3-CE0C-1997-31A2-9417B3E5B6C3}"/>
              </a:ext>
            </a:extLst>
          </p:cNvPr>
          <p:cNvSpPr txBox="1"/>
          <p:nvPr/>
        </p:nvSpPr>
        <p:spPr>
          <a:xfrm>
            <a:off x="330248" y="1590481"/>
            <a:ext cx="437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 Physics, we often use simple functions:</a:t>
            </a:r>
          </a:p>
        </p:txBody>
      </p:sp>
      <p:pic>
        <p:nvPicPr>
          <p:cNvPr id="19" name="Picture 1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49859489-4120-A57F-7773-3760B9EB6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962" y="2551903"/>
            <a:ext cx="5866067" cy="33859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C81C9B-AD24-9536-C264-6B17AB67F1F8}"/>
              </a:ext>
            </a:extLst>
          </p:cNvPr>
          <p:cNvSpPr txBox="1"/>
          <p:nvPr/>
        </p:nvSpPr>
        <p:spPr>
          <a:xfrm>
            <a:off x="5952071" y="1775147"/>
            <a:ext cx="562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Identifying duplicates (dashed lines) dramtically reduces number of functions to fit (total=solid lines)</a:t>
            </a:r>
          </a:p>
        </p:txBody>
      </p:sp>
    </p:spTree>
    <p:extLst>
      <p:ext uri="{BB962C8B-B14F-4D97-AF65-F5344CB8AC3E}">
        <p14:creationId xmlns:p14="http://schemas.microsoft.com/office/powerpoint/2010/main" val="4130624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9DFE89-714C-BA68-FBA0-447D2F864F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6" y="3196342"/>
            <a:ext cx="8208934" cy="564257"/>
          </a:xfrm>
        </p:spPr>
        <p:txBody>
          <a:bodyPr/>
          <a:lstStyle/>
          <a:p>
            <a:r>
              <a:rPr lang="en-FR" dirty="0"/>
              <a:t>Genetic programming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D870A-AB9B-2B7A-CAAC-A6283DBCFE9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BF109-008E-F1DD-72F7-7EAA7934AF6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0A474-3168-1888-479D-7113389C8D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4438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410E90-BF21-1ACF-F443-DECAF3F9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Genetic Programming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E4A4-0083-213B-9C03-C2C821D28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FD7CB-BACC-ED14-655B-EED6B957B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2FBB4-100F-1779-1868-D79DF2C2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E09CCD-952D-C10D-71B4-D93F1B6244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4333" y="872720"/>
            <a:ext cx="11244242" cy="307777"/>
          </a:xfrm>
        </p:spPr>
        <p:txBody>
          <a:bodyPr/>
          <a:lstStyle/>
          <a:p>
            <a:r>
              <a:rPr lang="en-FR" dirty="0"/>
              <a:t>Equations evolve to become fit data better – survival of the fittest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FE4EA6-3685-60CC-D1B8-A1FF48B9A1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E8F49F-33A4-6853-7AE5-BE18B7D55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78" y="1538014"/>
            <a:ext cx="5348835" cy="2323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2C4A90-62B8-F714-0365-6ECF06C90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8" y="3935356"/>
            <a:ext cx="4799114" cy="24345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274308-0080-AD00-D201-32306737D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3001" y="1538014"/>
            <a:ext cx="5280653" cy="243458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B385FC1-FBAD-FC94-DB38-D1FA0A9300E4}"/>
              </a:ext>
            </a:extLst>
          </p:cNvPr>
          <p:cNvSpPr/>
          <p:nvPr/>
        </p:nvSpPr>
        <p:spPr>
          <a:xfrm>
            <a:off x="164979" y="1283520"/>
            <a:ext cx="6003030" cy="4825301"/>
          </a:xfrm>
          <a:prstGeom prst="roundRect">
            <a:avLst/>
          </a:prstGeom>
          <a:noFill/>
          <a:ln w="1143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207ADDB-4314-3EFC-F254-57943A44A471}"/>
              </a:ext>
            </a:extLst>
          </p:cNvPr>
          <p:cNvSpPr/>
          <p:nvPr/>
        </p:nvSpPr>
        <p:spPr>
          <a:xfrm>
            <a:off x="6402042" y="1330811"/>
            <a:ext cx="5586152" cy="2641790"/>
          </a:xfrm>
          <a:prstGeom prst="roundRect">
            <a:avLst/>
          </a:prstGeom>
          <a:noFill/>
          <a:ln w="1143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5DFC9EC-831A-B7BF-717A-B488D5BCAECF}"/>
              </a:ext>
            </a:extLst>
          </p:cNvPr>
          <p:cNvSpPr/>
          <p:nvPr/>
        </p:nvSpPr>
        <p:spPr>
          <a:xfrm>
            <a:off x="2111848" y="2399907"/>
            <a:ext cx="738060" cy="1541684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9DA3B0F-B067-25CD-9813-62B4FA8286AD}"/>
              </a:ext>
            </a:extLst>
          </p:cNvPr>
          <p:cNvSpPr/>
          <p:nvPr/>
        </p:nvSpPr>
        <p:spPr>
          <a:xfrm>
            <a:off x="3229220" y="2206762"/>
            <a:ext cx="1138588" cy="1654286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F1D11D-7CDA-5D99-24B1-F97F9331438A}"/>
              </a:ext>
            </a:extLst>
          </p:cNvPr>
          <p:cNvSpPr/>
          <p:nvPr/>
        </p:nvSpPr>
        <p:spPr>
          <a:xfrm>
            <a:off x="7295107" y="1734117"/>
            <a:ext cx="601093" cy="472645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3BFB3A5-EA10-98EB-A3FD-8DD26B4E5463}"/>
              </a:ext>
            </a:extLst>
          </p:cNvPr>
          <p:cNvSpPr/>
          <p:nvPr/>
        </p:nvSpPr>
        <p:spPr>
          <a:xfrm>
            <a:off x="9900360" y="1734117"/>
            <a:ext cx="601093" cy="472645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323576F-720E-D5EC-1EC9-DEFC8FE157A2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896200" y="1970440"/>
            <a:ext cx="1872208" cy="0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5FC2BBB-08C4-ABBE-9EA3-C7A4F1CAA3DE}"/>
              </a:ext>
            </a:extLst>
          </p:cNvPr>
          <p:cNvCxnSpPr>
            <a:endCxn id="15" idx="1"/>
          </p:cNvCxnSpPr>
          <p:nvPr/>
        </p:nvCxnSpPr>
        <p:spPr>
          <a:xfrm>
            <a:off x="2849908" y="3033905"/>
            <a:ext cx="379312" cy="0"/>
          </a:xfrm>
          <a:prstGeom prst="straightConnector1">
            <a:avLst/>
          </a:prstGeom>
          <a:ln w="254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DBDE275-FB0E-15A8-CC68-7E1005722F2A}"/>
              </a:ext>
            </a:extLst>
          </p:cNvPr>
          <p:cNvSpPr txBox="1"/>
          <p:nvPr/>
        </p:nvSpPr>
        <p:spPr>
          <a:xfrm>
            <a:off x="6413046" y="4168704"/>
            <a:ext cx="57789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FR" sz="2000" dirty="0"/>
              <a:t>Start with a population of functions</a:t>
            </a:r>
          </a:p>
          <a:p>
            <a:pPr marL="342900" indent="-342900">
              <a:buAutoNum type="arabicPeriod"/>
            </a:pPr>
            <a:r>
              <a:rPr lang="en-FR" sz="2000" dirty="0"/>
              <a:t>Allows these to mutate and breed</a:t>
            </a:r>
          </a:p>
          <a:p>
            <a:pPr marL="342900" indent="-342900">
              <a:buAutoNum type="arabicPeriod"/>
            </a:pPr>
            <a:r>
              <a:rPr lang="en-FR" sz="2000" dirty="0"/>
              <a:t>Optimise parameters of the functions</a:t>
            </a:r>
          </a:p>
          <a:p>
            <a:pPr marL="342900" indent="-342900">
              <a:buAutoNum type="arabicPeriod"/>
            </a:pPr>
            <a:r>
              <a:rPr lang="en-FR" sz="2000" dirty="0"/>
              <a:t>Keep functions which fit data well and are simple</a:t>
            </a:r>
          </a:p>
          <a:p>
            <a:pPr marL="342900" indent="-342900">
              <a:buAutoNum type="arabicPeriod"/>
            </a:pPr>
            <a:r>
              <a:rPr lang="en-FR" sz="2000" dirty="0"/>
              <a:t>Repeat. Functions should evolve to fit data well</a:t>
            </a:r>
          </a:p>
        </p:txBody>
      </p:sp>
    </p:spTree>
    <p:extLst>
      <p:ext uri="{BB962C8B-B14F-4D97-AF65-F5344CB8AC3E}">
        <p14:creationId xmlns:p14="http://schemas.microsoft.com/office/powerpoint/2010/main" val="326990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DD49B4-8205-BE14-FCB4-08922C54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Genetic Programming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EB540-1857-015E-5B24-24A8D7604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85ABA-199C-066F-5854-060CF90A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39846-C904-6503-3099-29203E52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39F4F6-DB9C-8ED1-8AED-185ED5C392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Common GP codes used in Astrophysics and Cosmology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6A107C-01D1-2F06-041F-BFAA18AD246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3683" y="5796044"/>
            <a:ext cx="10218861" cy="515845"/>
          </a:xfrm>
        </p:spPr>
        <p:txBody>
          <a:bodyPr>
            <a:normAutofit/>
          </a:bodyPr>
          <a:lstStyle/>
          <a:p>
            <a:r>
              <a:rPr lang="en-GB" dirty="0">
                <a:hlinkClick r:id="rId2"/>
              </a:rPr>
              <a:t>https://github.com/heal-research/pyoperon</a:t>
            </a:r>
            <a:r>
              <a:rPr lang="en-GB" dirty="0"/>
              <a:t> (Burlacu, </a:t>
            </a:r>
            <a:r>
              <a:rPr lang="en-GB" dirty="0" err="1"/>
              <a:t>Kronberger</a:t>
            </a:r>
            <a:r>
              <a:rPr lang="en-GB" dirty="0"/>
              <a:t> and </a:t>
            </a:r>
            <a:r>
              <a:rPr lang="en-GB" dirty="0" err="1"/>
              <a:t>Kommenda</a:t>
            </a:r>
            <a:r>
              <a:rPr lang="en-GB" dirty="0"/>
              <a:t>, 2020)</a:t>
            </a:r>
          </a:p>
          <a:p>
            <a:r>
              <a:rPr lang="en-GB" dirty="0">
                <a:hlinkClick r:id="rId3"/>
              </a:rPr>
              <a:t>https://github.com/MilesCranmer/PySR</a:t>
            </a:r>
            <a:r>
              <a:rPr lang="en-GB" dirty="0"/>
              <a:t> (Cranmer, 2023)</a:t>
            </a:r>
            <a:endParaRPr lang="en-FR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F319323-88E6-B65B-649A-75C698B89BA4}"/>
              </a:ext>
            </a:extLst>
          </p:cNvPr>
          <p:cNvGrpSpPr/>
          <p:nvPr/>
        </p:nvGrpSpPr>
        <p:grpSpPr>
          <a:xfrm>
            <a:off x="6347174" y="1503926"/>
            <a:ext cx="5725490" cy="2967801"/>
            <a:chOff x="5447926" y="2611343"/>
            <a:chExt cx="6178778" cy="3163370"/>
          </a:xfrm>
        </p:grpSpPr>
        <p:pic>
          <p:nvPicPr>
            <p:cNvPr id="12" name="Picture 1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A5A195AE-FE6A-7B17-9140-91F66565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926" y="2611343"/>
              <a:ext cx="6177600" cy="1459433"/>
            </a:xfrm>
            <a:prstGeom prst="rect">
              <a:avLst/>
            </a:prstGeom>
          </p:spPr>
        </p:pic>
        <p:pic>
          <p:nvPicPr>
            <p:cNvPr id="14" name="Picture 1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677192A-C44D-B02F-A4C5-A1B60A869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7927" y="4022928"/>
              <a:ext cx="6178777" cy="1751785"/>
            </a:xfrm>
            <a:prstGeom prst="rect">
              <a:avLst/>
            </a:prstGeom>
          </p:spPr>
        </p:pic>
      </p:grpSp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FBA7FA-3D65-AC83-B4CB-D37776D77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20" y="1791959"/>
            <a:ext cx="5725489" cy="2391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E1B02B-A7D3-9E3E-983E-385CFFEE2107}"/>
              </a:ext>
            </a:extLst>
          </p:cNvPr>
          <p:cNvSpPr txBox="1"/>
          <p:nvPr/>
        </p:nvSpPr>
        <p:spPr>
          <a:xfrm>
            <a:off x="263352" y="4893318"/>
            <a:ext cx="5117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Python wrapper with C++ backend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High performance, few hyper-parameters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6B062-B42A-1B46-9ED8-6AFCE17E1E2C}"/>
              </a:ext>
            </a:extLst>
          </p:cNvPr>
          <p:cNvSpPr txBox="1"/>
          <p:nvPr/>
        </p:nvSpPr>
        <p:spPr>
          <a:xfrm>
            <a:off x="6979444" y="4893318"/>
            <a:ext cx="44310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Python wrapper with Julia backend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Easy to write custom losses</a:t>
            </a:r>
          </a:p>
        </p:txBody>
      </p:sp>
    </p:spTree>
    <p:extLst>
      <p:ext uri="{BB962C8B-B14F-4D97-AF65-F5344CB8AC3E}">
        <p14:creationId xmlns:p14="http://schemas.microsoft.com/office/powerpoint/2010/main" val="4239012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DF75C4-1970-4DAF-1323-30C42EAE950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6" y="3196342"/>
            <a:ext cx="8208934" cy="564257"/>
          </a:xfrm>
        </p:spPr>
        <p:txBody>
          <a:bodyPr/>
          <a:lstStyle/>
          <a:p>
            <a:r>
              <a:rPr lang="en-FR" dirty="0"/>
              <a:t>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0E6F5-245C-6F71-6500-6594401C054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176CD-5304-2BAB-FF7F-F6699BBEC7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7681B-3D8A-FDBA-BDEC-297733148B9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5098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10EB3F-1E57-EFE6-6114-BC7B8C954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827E4-463F-3E58-3E91-4D9D1830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2CAA6-49BA-FB88-078D-80F4F082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3334-EC96-24CA-90E3-8DE5D021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20F0D0-1525-D6EB-40C0-AB6FA936D5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Deep Symbolic Regression - </a:t>
            </a:r>
            <a:r>
              <a:rPr lang="en-GB" dirty="0"/>
              <a:t>recurrent neural network to learn categorical distribution</a:t>
            </a:r>
            <a:endParaRPr lang="en-F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6BF8E73-BF80-DF69-833B-706B6C21AB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Petersen et al. 2021 (1912.04871)</a:t>
            </a:r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4FE2B344-4DFB-E0AD-4489-83681DA35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79" y="1547762"/>
            <a:ext cx="9361040" cy="42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A57FA0-BC49-A4F9-843E-12AE70FA7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8940-4652-56DB-4E16-84C15D38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ED41DB-39A6-75CC-0078-0C9BF38C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FC8EE-C1F2-0EE2-16FC-6C61AA517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EA70C4-2659-4106-46CF-358E61E267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Φ-SO – Deep Symbolic Regression + Dimensional Analysis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5DC5A0-95D6-5C9B-A4C7-2160265E6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Tenachi, Ibata and Diakogiannis 2023 (2303.03192)</a:t>
            </a:r>
          </a:p>
        </p:txBody>
      </p:sp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F29DAE0A-7C1A-A475-DEE9-CA56618E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37" y="1352031"/>
            <a:ext cx="9015723" cy="469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6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021FE0-BBE5-6395-F9F1-1945CA0C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9B69C-12F0-34A5-16A5-E3456AB5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9E8D-F8AA-991E-3F22-6108E61A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DA136-6351-C830-9FF0-056259AF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2C7197-2DBD-354C-76EE-AB1B96DDA6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/>
              <a:t>Φ-SO – Dimensional Analysis can dramatically reduce search space</a:t>
            </a:r>
          </a:p>
          <a:p>
            <a:endParaRPr lang="en-FR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98AC66-88AE-2015-AC84-654E48C58F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Tenachi, Ibata and Diakogiannis 2023 (2303.03192)</a:t>
            </a:r>
          </a:p>
          <a:p>
            <a:endParaRPr lang="en-FR" dirty="0"/>
          </a:p>
        </p:txBody>
      </p:sp>
      <p:pic>
        <p:nvPicPr>
          <p:cNvPr id="10" name="Picture 9" descr="A diagram of a circle with dots and lines&#10;&#10;Description automatically generated">
            <a:extLst>
              <a:ext uri="{FF2B5EF4-FFF2-40B4-BE49-F238E27FC236}">
                <a16:creationId xmlns:a16="http://schemas.microsoft.com/office/drawing/2014/main" id="{8E622545-5F19-434E-100C-93A178F38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10078"/>
            <a:ext cx="7992888" cy="43421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7FCB2-F24C-1A4A-D0FA-010BA601E0F4}"/>
              </a:ext>
            </a:extLst>
          </p:cNvPr>
          <p:cNvSpPr txBox="1"/>
          <p:nvPr/>
        </p:nvSpPr>
        <p:spPr>
          <a:xfrm>
            <a:off x="8725471" y="2273147"/>
            <a:ext cx="35260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Number of equations with up to 5 symbols to predict a velocity.</a:t>
            </a:r>
          </a:p>
          <a:p>
            <a:endParaRPr lang="en-FR" dirty="0"/>
          </a:p>
          <a:p>
            <a:r>
              <a:rPr lang="en-FR" dirty="0"/>
              <a:t>Basis: {+,/,cos,v</a:t>
            </a:r>
            <a:r>
              <a:rPr lang="en-FR" baseline="-25000" dirty="0"/>
              <a:t>0</a:t>
            </a:r>
            <a:r>
              <a:rPr lang="en-FR" dirty="0"/>
              <a:t>, x, t)</a:t>
            </a:r>
          </a:p>
          <a:p>
            <a:endParaRPr lang="en-FR" dirty="0"/>
          </a:p>
          <a:p>
            <a:r>
              <a:rPr lang="en-FR" dirty="0"/>
              <a:t>Dimensional analysis in SR previously introduced by</a:t>
            </a:r>
          </a:p>
          <a:p>
            <a:r>
              <a:rPr lang="en-FR" dirty="0"/>
              <a:t>Choi 2011 (1106.3834)</a:t>
            </a:r>
          </a:p>
          <a:p>
            <a:r>
              <a:rPr lang="en-FR" dirty="0"/>
              <a:t>Villar et al. 2022 (2204.00887)</a:t>
            </a:r>
          </a:p>
        </p:txBody>
      </p:sp>
    </p:spTree>
    <p:extLst>
      <p:ext uri="{BB962C8B-B14F-4D97-AF65-F5344CB8AC3E}">
        <p14:creationId xmlns:p14="http://schemas.microsoft.com/office/powerpoint/2010/main" val="625758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621E7-6912-B317-800E-DA2750724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Neural Networks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5E61C-C9E9-C587-78D7-9458B4B8A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659C4-FE0E-A527-0733-DA7A48A5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2CFF8-559F-9A7A-3BD2-3D039249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5D000A-F29E-B6D0-94EC-5D7BA16E18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Neural Symbolic Regression that Scales - Transformers to give equations given input data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BFC4BE7-D56D-67AB-5A58-BC84DE1EDE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Biggio et al. 2021 (2106.06427)</a:t>
            </a:r>
          </a:p>
        </p:txBody>
      </p:sp>
      <p:pic>
        <p:nvPicPr>
          <p:cNvPr id="11" name="Picture 10" descr="A diagram of a cross encoder&#10;&#10;Description automatically generated">
            <a:extLst>
              <a:ext uri="{FF2B5EF4-FFF2-40B4-BE49-F238E27FC236}">
                <a16:creationId xmlns:a16="http://schemas.microsoft.com/office/drawing/2014/main" id="{B3F3FE49-F8B1-1335-1058-A4552921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08" y="1673593"/>
            <a:ext cx="1152480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0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0B5ECD78-F982-6DF7-FEDD-B5E08BE49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878" y="1124680"/>
            <a:ext cx="6263380" cy="784830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C59EAE98-3679-9B87-C521-700DA3DEF6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75650" y="2236105"/>
            <a:ext cx="720100" cy="360049"/>
          </a:xfrm>
        </p:spPr>
        <p:txBody>
          <a:bodyPr/>
          <a:lstStyle/>
          <a:p>
            <a:r>
              <a:rPr lang="en-GB" dirty="0"/>
              <a:t>01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2EF4565D-8516-D4F0-2EE5-AE003BD8B7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67760" y="2236106"/>
            <a:ext cx="7344815" cy="358997"/>
          </a:xfrm>
        </p:spPr>
        <p:txBody>
          <a:bodyPr/>
          <a:lstStyle/>
          <a:p>
            <a:r>
              <a:rPr lang="en-GB" dirty="0"/>
              <a:t>What is Symbolic Regression?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66AE0FAA-7871-781B-EE0E-0256AA675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75650" y="2879195"/>
            <a:ext cx="720100" cy="360049"/>
          </a:xfrm>
        </p:spPr>
        <p:txBody>
          <a:bodyPr/>
          <a:lstStyle/>
          <a:p>
            <a:r>
              <a:rPr lang="en-GB" dirty="0"/>
              <a:t>02</a:t>
            </a:r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B51D2D2-264A-CD85-7F96-5900C2A735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67760" y="2880247"/>
            <a:ext cx="7344815" cy="358998"/>
          </a:xfrm>
        </p:spPr>
        <p:txBody>
          <a:bodyPr/>
          <a:lstStyle/>
          <a:p>
            <a:r>
              <a:rPr lang="en-GB" dirty="0"/>
              <a:t>Survey of methods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1D2C7FE2-F812-6C55-58F8-5C789B6E76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75650" y="3522285"/>
            <a:ext cx="720100" cy="360049"/>
          </a:xfrm>
        </p:spPr>
        <p:txBody>
          <a:bodyPr/>
          <a:lstStyle/>
          <a:p>
            <a:r>
              <a:rPr lang="en-GB" dirty="0"/>
              <a:t>03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08015EF-C770-5726-8F71-379EDA888B0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04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6453101E-915C-C744-1FD8-A2C9DE01E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05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B7CAC550-B4A1-8C58-E028-2E971F9345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67760" y="3523336"/>
            <a:ext cx="7344815" cy="358998"/>
          </a:xfrm>
        </p:spPr>
        <p:txBody>
          <a:bodyPr/>
          <a:lstStyle/>
          <a:p>
            <a:r>
              <a:rPr lang="en-GB" dirty="0"/>
              <a:t>Model selection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B891ADB3-E2A6-53AD-713C-74A541691C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GB" dirty="0"/>
              <a:t>Benchmarking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76C3777D-5700-2EA5-5E2F-03E7EB195C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GB" dirty="0"/>
              <a:t>SR in Astrophysics and Cosmology</a:t>
            </a:r>
          </a:p>
        </p:txBody>
      </p:sp>
      <p:sp>
        <p:nvSpPr>
          <p:cNvPr id="51" name="Date Placeholder 50">
            <a:extLst>
              <a:ext uri="{FF2B5EF4-FFF2-40B4-BE49-F238E27FC236}">
                <a16:creationId xmlns:a16="http://schemas.microsoft.com/office/drawing/2014/main" id="{B7889398-8622-CAC4-2FC9-6313B9100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</p:spPr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2" name="Footer Placeholder 51">
            <a:extLst>
              <a:ext uri="{FF2B5EF4-FFF2-40B4-BE49-F238E27FC236}">
                <a16:creationId xmlns:a16="http://schemas.microsoft.com/office/drawing/2014/main" id="{7485868C-EBA8-D080-3A26-0BD803DF7E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</p:spPr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C1D3D180-2E9A-9451-0D14-AD95B66BC6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</p:spPr>
        <p:txBody>
          <a:bodyPr/>
          <a:lstStyle/>
          <a:p>
            <a:fld id="{60A72C0F-BA1A-4DE1-A2A0-7C23D81366D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6882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DAF5D0-FE62-42A1-E44B-7912D779F6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/>
              <a:t>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2B5D6-23BC-0896-2A38-07A56003D5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592" y="3044279"/>
            <a:ext cx="9217076" cy="769441"/>
          </a:xfrm>
        </p:spPr>
        <p:txBody>
          <a:bodyPr/>
          <a:lstStyle/>
          <a:p>
            <a:r>
              <a:rPr lang="en-FR" dirty="0"/>
              <a:t>Model selection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EB518-C6EA-86CE-4BEB-560A89B29C5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48D88-9D5A-4BFD-48EA-2D3CE1CE4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6D8D6-2B16-90E8-6970-4D302FFAEE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9095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0BD62D-31C6-7353-63E8-D70FB9998D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93" y="1239985"/>
            <a:ext cx="6084907" cy="4665852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D26BD2-6E41-D86F-4C18-0AE8F8533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9" y="49296"/>
            <a:ext cx="4970850" cy="792088"/>
          </a:xfrm>
        </p:spPr>
        <p:txBody>
          <a:bodyPr anchor="ctr">
            <a:normAutofit/>
          </a:bodyPr>
          <a:lstStyle/>
          <a:p>
            <a:r>
              <a:rPr lang="en-FR" dirty="0"/>
              <a:t>Model Selection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2A604F0-3F97-E4CF-DD92-0A1EEA96000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3879" y="932209"/>
            <a:ext cx="5552410" cy="307777"/>
          </a:xfrm>
        </p:spPr>
        <p:txBody>
          <a:bodyPr/>
          <a:lstStyle/>
          <a:p>
            <a:r>
              <a:rPr lang="en-US" dirty="0"/>
              <a:t>Less principled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D7107773-B66A-E365-4588-8A37AFCFC985}"/>
                  </a:ext>
                </a:extLst>
              </p:cNvPr>
              <p:cNvSpPr>
                <a:spLocks noGrp="1"/>
              </p:cNvSpPr>
              <p:nvPr>
                <p:ph type="body" sz="quarter" idx="25"/>
              </p:nvPr>
            </p:nvSpPr>
            <p:spPr>
              <a:xfrm>
                <a:off x="479425" y="1615971"/>
                <a:ext cx="5552410" cy="4551904"/>
              </a:xfrm>
            </p:spPr>
            <p:txBody>
              <a:bodyPr/>
              <a:lstStyle/>
              <a:p>
                <a:r>
                  <a:rPr lang="en-US" dirty="0"/>
                  <a:t>“Score” – look for biggest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Loss/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dirty="0"/>
                  <a:t>Complexity on Pareto front</a:t>
                </a:r>
              </a:p>
              <a:p>
                <a:pPr marL="72000" indent="0">
                  <a:buNone/>
                </a:pPr>
                <a:endParaRPr lang="en-US" dirty="0"/>
              </a:p>
              <a:p>
                <a:r>
                  <a:rPr lang="en-US" dirty="0"/>
                  <a:t>Add (somewhat ad-hoc) terms to loss to </a:t>
                </a:r>
                <a:r>
                  <a:rPr lang="en-US" dirty="0" err="1"/>
                  <a:t>penalise</a:t>
                </a:r>
                <a:r>
                  <a:rPr lang="en-US" dirty="0"/>
                  <a:t> complex models</a:t>
                </a:r>
              </a:p>
              <a:p>
                <a:endParaRPr lang="en-US" dirty="0"/>
              </a:p>
              <a:p>
                <a:r>
                  <a:rPr lang="en-US" dirty="0"/>
                  <a:t>Visual inspection</a:t>
                </a:r>
              </a:p>
              <a:p>
                <a:endParaRPr lang="en-US" dirty="0"/>
              </a:p>
              <a:p>
                <a:r>
                  <a:rPr lang="en-US" dirty="0"/>
                  <a:t>Usual train-test splitting of numerical machine learning</a:t>
                </a:r>
              </a:p>
            </p:txBody>
          </p:sp>
        </mc:Choice>
        <mc:Fallback xmlns="">
          <p:sp>
            <p:nvSpPr>
              <p:cNvPr id="17" name="Text Placeholder 4">
                <a:extLst>
                  <a:ext uri="{FF2B5EF4-FFF2-40B4-BE49-F238E27FC236}">
                    <a16:creationId xmlns:a16="http://schemas.microsoft.com/office/drawing/2014/main" id="{D7107773-B66A-E365-4588-8A37AFCFC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5"/>
              </p:nvPr>
            </p:nvSpPr>
            <p:spPr>
              <a:xfrm>
                <a:off x="479425" y="1615971"/>
                <a:ext cx="5552410" cy="4551904"/>
              </a:xfrm>
              <a:blipFill>
                <a:blip r:embed="rId3"/>
                <a:stretch>
                  <a:fillRect l="-228" t="-1114" r="-1826"/>
                </a:stretch>
              </a:blipFill>
            </p:spPr>
            <p:txBody>
              <a:bodyPr/>
              <a:lstStyle/>
              <a:p>
                <a:r>
                  <a:rPr lang="en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27AD1FB-EFAD-0CE2-FB18-37CCC24C82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3683" y="5905838"/>
            <a:ext cx="9498781" cy="510760"/>
          </a:xfrm>
        </p:spPr>
        <p:txBody>
          <a:bodyPr>
            <a:normAutofit/>
          </a:bodyPr>
          <a:lstStyle/>
          <a:p>
            <a:r>
              <a:rPr lang="en-US" dirty="0"/>
              <a:t>Cranmer et al. 2020 (2006.11287); </a:t>
            </a:r>
            <a:r>
              <a:rPr lang="en-GB" dirty="0" err="1"/>
              <a:t>Vladislavleva</a:t>
            </a:r>
            <a:r>
              <a:rPr lang="en-GB" dirty="0"/>
              <a:t>, Smits &amp; den </a:t>
            </a:r>
            <a:r>
              <a:rPr lang="en-GB" dirty="0" err="1"/>
              <a:t>Hertog</a:t>
            </a:r>
            <a:r>
              <a:rPr lang="en-GB" dirty="0"/>
              <a:t> 2009; </a:t>
            </a:r>
            <a:r>
              <a:rPr lang="en-GB" dirty="0" err="1"/>
              <a:t>Kommenda</a:t>
            </a:r>
            <a:r>
              <a:rPr lang="en-GB" dirty="0"/>
              <a:t> et al. 2021 (2109.00238)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39AE49-B08A-571A-C725-AB690BB64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11 July 2024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1BE6B6-91B1-549C-AD5C-38FCC8314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300"/>
              <a:t>Symbolic Regression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EED49-A705-880E-491B-5416F88EA8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A72C0F-BA1A-4DE1-A2A0-7C23D81366D3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08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5CAAFD-2E4D-73F0-79FA-8C99CEA4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Bayesian model comparison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18886-48BF-28EC-7C64-30C81424BC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C20D06-D9A8-B9B8-584B-16ADF730B5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597CBD-1E6B-5FE2-9ADD-FDAB3EAC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32B80-9769-31D9-5C86-2F4AC18CA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22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6AA709-BF85-3544-C851-7AD39F233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238" y="3285598"/>
            <a:ext cx="5753100" cy="1092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8B98E1-720F-BAF6-34CF-3345F8FA7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838" y="1130380"/>
            <a:ext cx="4787900" cy="1092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0880C-9AB7-3E37-55CA-F36D2480C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738" y="2113024"/>
            <a:ext cx="5435600" cy="101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0C2DA6-13C1-0156-4F66-5528C2F38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038" y="4534372"/>
            <a:ext cx="6921500" cy="1092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5BB9E1-87CF-5DCA-0305-1BA8A6434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46" y="2374211"/>
            <a:ext cx="1778000" cy="46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83A3D1-A155-2DC7-2F93-7B17618C04FB}"/>
              </a:ext>
            </a:extLst>
          </p:cNvPr>
          <p:cNvSpPr txBox="1"/>
          <p:nvPr/>
        </p:nvSpPr>
        <p:spPr>
          <a:xfrm>
            <a:off x="9484894" y="1151501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Bayes’ theorem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409A88-1462-EB62-9267-E5984916AB13}"/>
              </a:ext>
            </a:extLst>
          </p:cNvPr>
          <p:cNvSpPr txBox="1"/>
          <p:nvPr/>
        </p:nvSpPr>
        <p:spPr>
          <a:xfrm>
            <a:off x="9513791" y="3399328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Bayes’ theorem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21C1C0-33B1-748F-76B8-2F0DA4CC0F14}"/>
              </a:ext>
            </a:extLst>
          </p:cNvPr>
          <p:cNvSpPr txBox="1"/>
          <p:nvPr/>
        </p:nvSpPr>
        <p:spPr>
          <a:xfrm>
            <a:off x="9629158" y="2254737"/>
            <a:ext cx="1662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“Evidence”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479B2C-D570-61BE-A66D-DD029FD1CC6F}"/>
              </a:ext>
            </a:extLst>
          </p:cNvPr>
          <p:cNvSpPr txBox="1"/>
          <p:nvPr/>
        </p:nvSpPr>
        <p:spPr>
          <a:xfrm>
            <a:off x="9463860" y="4764181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400" dirty="0"/>
              <a:t>Model comparsion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116112-8350-2EBD-1BBE-6E9CEDF8DCE7}"/>
              </a:ext>
            </a:extLst>
          </p:cNvPr>
          <p:cNvCxnSpPr>
            <a:cxnSpLocks/>
          </p:cNvCxnSpPr>
          <p:nvPr/>
        </p:nvCxnSpPr>
        <p:spPr>
          <a:xfrm>
            <a:off x="2040309" y="2586997"/>
            <a:ext cx="881137" cy="22164"/>
          </a:xfrm>
          <a:prstGeom prst="straightConnector1">
            <a:avLst/>
          </a:prstGeom>
          <a:ln w="635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51A8788-D053-6E78-5D4D-ED94AFD15DFA}"/>
              </a:ext>
            </a:extLst>
          </p:cNvPr>
          <p:cNvSpPr/>
          <p:nvPr/>
        </p:nvSpPr>
        <p:spPr>
          <a:xfrm>
            <a:off x="4799856" y="4377798"/>
            <a:ext cx="1656184" cy="1427466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14886C0-AF46-421F-D94B-7EB8A4B30590}"/>
              </a:ext>
            </a:extLst>
          </p:cNvPr>
          <p:cNvSpPr/>
          <p:nvPr/>
        </p:nvSpPr>
        <p:spPr>
          <a:xfrm>
            <a:off x="6883474" y="4402332"/>
            <a:ext cx="2240384" cy="1427466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12244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4464E2-89FD-B50C-8F86-9AC45E6F7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Evidence is not enough for SR – Not all models are equally likely </a:t>
            </a:r>
            <a:r>
              <a:rPr lang="en-FR" i="1" dirty="0"/>
              <a:t>a priori</a:t>
            </a:r>
            <a:endParaRPr lang="en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24342-4BA9-7E2A-7750-0B2F3204ED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9BA43-A968-ABFF-548C-35AB52616F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0AB718-EF45-1640-8A7B-3A995154A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D24F6-C073-C344-FCDF-9A859F169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4DE85-38A6-1A7A-77EF-0DABABFC2C3E}"/>
              </a:ext>
            </a:extLst>
          </p:cNvPr>
          <p:cNvSpPr txBox="1"/>
          <p:nvPr/>
        </p:nvSpPr>
        <p:spPr>
          <a:xfrm>
            <a:off x="479376" y="1052736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Normally just compute the Bayes factor: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E246DF-15C5-1BF2-7CB9-22EB78B20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49" y="1633420"/>
            <a:ext cx="7607300" cy="469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1ED076-12A1-3CCA-6364-0B09A4D5D2D4}"/>
              </a:ext>
            </a:extLst>
          </p:cNvPr>
          <p:cNvSpPr txBox="1"/>
          <p:nvPr/>
        </p:nvSpPr>
        <p:spPr>
          <a:xfrm>
            <a:off x="479376" y="2638652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Consider two models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78266C-14C3-11B6-C57C-06EF7D8D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849" y="3354803"/>
            <a:ext cx="5956300" cy="4699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E81A71-27AF-BAC3-CF04-EBB3211B4D11}"/>
              </a:ext>
            </a:extLst>
          </p:cNvPr>
          <p:cNvSpPr txBox="1"/>
          <p:nvPr/>
        </p:nvSpPr>
        <p:spPr>
          <a:xfrm>
            <a:off x="441208" y="4065960"/>
            <a:ext cx="10445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If f</a:t>
            </a:r>
            <a:r>
              <a:rPr lang="en-GB" sz="2000" baseline="-25000" dirty="0"/>
              <a:t>1 </a:t>
            </a:r>
            <a:r>
              <a:rPr lang="en-GB" sz="2000" dirty="0"/>
              <a:t>and f</a:t>
            </a:r>
            <a:r>
              <a:rPr lang="en-GB" sz="2000" baseline="-25000" dirty="0"/>
              <a:t>2</a:t>
            </a:r>
            <a:r>
              <a:rPr lang="en-GB" sz="2000" dirty="0"/>
              <a:t>￼are indistinguishable in the range of our data, they will have the same evidence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But f</a:t>
            </a:r>
            <a:r>
              <a:rPr lang="en-GB" sz="2000" baseline="-25000" dirty="0"/>
              <a:t>1</a:t>
            </a:r>
            <a:r>
              <a:rPr lang="en-GB" sz="2000" dirty="0"/>
              <a:t> may be more “complex” than f</a:t>
            </a:r>
            <a:r>
              <a:rPr lang="en-GB" sz="2000" baseline="-25000" dirty="0"/>
              <a:t>2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evidence won’t prefer f</a:t>
            </a:r>
            <a:r>
              <a:rPr lang="en-GB" sz="2000" baseline="-25000" dirty="0"/>
              <a:t>2</a:t>
            </a:r>
            <a:r>
              <a:rPr lang="en-GB" sz="2000" dirty="0"/>
              <a:t>, although we definitely would</a:t>
            </a:r>
            <a:endParaRPr lang="en-FR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625140-1A3B-673A-B40C-E4B5D28E9DDB}"/>
              </a:ext>
            </a:extLst>
          </p:cNvPr>
          <p:cNvSpPr txBox="1"/>
          <p:nvPr/>
        </p:nvSpPr>
        <p:spPr>
          <a:xfrm>
            <a:off x="479376" y="5251766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b="1" dirty="0"/>
              <a:t>Priors on functions are essential!</a:t>
            </a:r>
          </a:p>
        </p:txBody>
      </p:sp>
    </p:spTree>
    <p:extLst>
      <p:ext uri="{BB962C8B-B14F-4D97-AF65-F5344CB8AC3E}">
        <p14:creationId xmlns:p14="http://schemas.microsoft.com/office/powerpoint/2010/main" val="95673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4824CB-B25C-9E66-B51F-AA3FA9BF79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696" y="3196342"/>
            <a:ext cx="8208934" cy="564257"/>
          </a:xfrm>
        </p:spPr>
        <p:txBody>
          <a:bodyPr/>
          <a:lstStyle/>
          <a:p>
            <a:r>
              <a:rPr lang="en-GB" dirty="0"/>
              <a:t>P</a:t>
            </a:r>
            <a:r>
              <a:rPr lang="en-FR" dirty="0"/>
              <a:t>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B26D-E4E1-B6A6-35CD-0DFAAAB622C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81551-74A5-E750-E5DD-44A8E6C5AD0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C2A70-EF70-F60B-2C2D-16F35131D59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29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A8BBAC-7570-5380-6B84-18E9832E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6600-93BF-F0E9-95D6-D93EF02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085-2BCE-F691-B1F9-DFEC4050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8AC1-364C-3891-1F29-C0515E2A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4A648-247A-4DF2-B335-1BD9A07C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1. Minimum Description Length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43D603-B313-44E2-6DFE-7F83D789A9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Rissanen</a:t>
            </a:r>
            <a:r>
              <a:rPr lang="en-GB" dirty="0"/>
              <a:t> 1978 (</a:t>
            </a:r>
            <a:r>
              <a:rPr lang="en-GB" dirty="0" err="1"/>
              <a:t>Automatica</a:t>
            </a:r>
            <a:r>
              <a:rPr lang="en-GB" dirty="0"/>
              <a:t>, vol. 14, no. 5, pp. 465–471)</a:t>
            </a:r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BD4C3B-FE04-A4A3-94C2-D644BB9B221B}"/>
              </a:ext>
            </a:extLst>
          </p:cNvPr>
          <p:cNvSpPr txBox="1"/>
          <p:nvPr/>
        </p:nvSpPr>
        <p:spPr>
          <a:xfrm>
            <a:off x="473879" y="1579987"/>
            <a:ext cx="7278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b="1" dirty="0"/>
              <a:t>Key idea:</a:t>
            </a:r>
            <a:r>
              <a:rPr lang="en-FR" sz="2000" dirty="0"/>
              <a:t> Function is there as a form of </a:t>
            </a:r>
            <a:r>
              <a:rPr lang="en-FR" sz="2000" b="1" dirty="0"/>
              <a:t>data compression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941BD-100E-082B-9E1F-6AAD1637A694}"/>
              </a:ext>
            </a:extLst>
          </p:cNvPr>
          <p:cNvSpPr txBox="1"/>
          <p:nvPr/>
        </p:nvSpPr>
        <p:spPr>
          <a:xfrm>
            <a:off x="473879" y="2271683"/>
            <a:ext cx="6414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How much information do I need to transmit?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3A5621-CCB6-715C-8A09-3BBEE8058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359" y="2901385"/>
            <a:ext cx="4851400" cy="469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7519D1-CBA6-A745-F49F-67ACCEADC424}"/>
              </a:ext>
            </a:extLst>
          </p:cNvPr>
          <p:cNvSpPr txBox="1"/>
          <p:nvPr/>
        </p:nvSpPr>
        <p:spPr>
          <a:xfrm>
            <a:off x="867645" y="3879810"/>
            <a:ext cx="2237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Description length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F39BEC-8755-7034-D5D9-D16E811533DC}"/>
              </a:ext>
            </a:extLst>
          </p:cNvPr>
          <p:cNvSpPr txBox="1"/>
          <p:nvPr/>
        </p:nvSpPr>
        <p:spPr>
          <a:xfrm>
            <a:off x="4478884" y="3843687"/>
            <a:ext cx="2871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Hypothesis (function)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A0DD7-3F0E-B1B6-C16A-0D5B5A4DD537}"/>
              </a:ext>
            </a:extLst>
          </p:cNvPr>
          <p:cNvSpPr txBox="1"/>
          <p:nvPr/>
        </p:nvSpPr>
        <p:spPr>
          <a:xfrm>
            <a:off x="9231412" y="3745342"/>
            <a:ext cx="1287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Residuals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D126781-F816-A21F-476F-4EE5BF30D500}"/>
              </a:ext>
            </a:extLst>
          </p:cNvPr>
          <p:cNvSpPr/>
          <p:nvPr/>
        </p:nvSpPr>
        <p:spPr>
          <a:xfrm>
            <a:off x="3504026" y="2761054"/>
            <a:ext cx="1262889" cy="710788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0F3425F-746A-72DD-64E3-B7E9D2821CDD}"/>
              </a:ext>
            </a:extLst>
          </p:cNvPr>
          <p:cNvSpPr/>
          <p:nvPr/>
        </p:nvSpPr>
        <p:spPr>
          <a:xfrm>
            <a:off x="5191989" y="2760349"/>
            <a:ext cx="1262889" cy="710788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768499D-154A-4DBF-E83A-0FA132048CF0}"/>
              </a:ext>
            </a:extLst>
          </p:cNvPr>
          <p:cNvSpPr/>
          <p:nvPr/>
        </p:nvSpPr>
        <p:spPr>
          <a:xfrm>
            <a:off x="6817842" y="2793540"/>
            <a:ext cx="1804250" cy="710788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1FE865-E7AE-C540-6DF9-FC939180D0E1}"/>
              </a:ext>
            </a:extLst>
          </p:cNvPr>
          <p:cNvCxnSpPr>
            <a:cxnSpLocks/>
          </p:cNvCxnSpPr>
          <p:nvPr/>
        </p:nvCxnSpPr>
        <p:spPr>
          <a:xfrm flipV="1">
            <a:off x="2894708" y="3406428"/>
            <a:ext cx="609318" cy="529533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DDA6ECE-B82C-0530-CA1A-46CC352CC434}"/>
              </a:ext>
            </a:extLst>
          </p:cNvPr>
          <p:cNvCxnSpPr>
            <a:cxnSpLocks/>
          </p:cNvCxnSpPr>
          <p:nvPr/>
        </p:nvCxnSpPr>
        <p:spPr>
          <a:xfrm flipV="1">
            <a:off x="5629465" y="3458476"/>
            <a:ext cx="217082" cy="477485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ABA8093-B23C-4F94-1B1B-FD19795B3582}"/>
              </a:ext>
            </a:extLst>
          </p:cNvPr>
          <p:cNvCxnSpPr>
            <a:cxnSpLocks/>
          </p:cNvCxnSpPr>
          <p:nvPr/>
        </p:nvCxnSpPr>
        <p:spPr>
          <a:xfrm flipH="1" flipV="1">
            <a:off x="8580317" y="3446943"/>
            <a:ext cx="651095" cy="334523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094A06D-543A-3997-BCFE-FEEB4F2E60B5}"/>
              </a:ext>
            </a:extLst>
          </p:cNvPr>
          <p:cNvSpPr txBox="1"/>
          <p:nvPr/>
        </p:nvSpPr>
        <p:spPr>
          <a:xfrm>
            <a:off x="473879" y="4783853"/>
            <a:ext cx="744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The best function compresses the data the most – Minimise L(D)</a:t>
            </a:r>
          </a:p>
        </p:txBody>
      </p:sp>
    </p:spTree>
    <p:extLst>
      <p:ext uri="{BB962C8B-B14F-4D97-AF65-F5344CB8AC3E}">
        <p14:creationId xmlns:p14="http://schemas.microsoft.com/office/powerpoint/2010/main" val="1815505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A8BBAC-7570-5380-6B84-18E9832E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6600-93BF-F0E9-95D6-D93EF02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085-2BCE-F691-B1F9-DFEC4050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8AC1-364C-3891-1F29-C0515E2A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26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4A648-247A-4DF2-B335-1BD9A07C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1. Minimum Description Length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43D603-B313-44E2-6DFE-7F83D789A9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Bartlett, Desmond and Ferreira 2023 (2211.11461)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24F031-930C-0DBE-3C67-7BFBC39E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421774"/>
            <a:ext cx="9130028" cy="86332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B0A53F0-5488-8645-9518-C4657B00C1F7}"/>
              </a:ext>
            </a:extLst>
          </p:cNvPr>
          <p:cNvSpPr/>
          <p:nvPr/>
        </p:nvSpPr>
        <p:spPr>
          <a:xfrm>
            <a:off x="2717095" y="1442894"/>
            <a:ext cx="1507489" cy="710788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D078481-D24B-B51B-B1B8-69DBA5984F29}"/>
              </a:ext>
            </a:extLst>
          </p:cNvPr>
          <p:cNvSpPr/>
          <p:nvPr/>
        </p:nvSpPr>
        <p:spPr>
          <a:xfrm>
            <a:off x="4515749" y="1453360"/>
            <a:ext cx="1076987" cy="710788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6516DF6-48C7-CFA7-0C29-FCA7C0018125}"/>
              </a:ext>
            </a:extLst>
          </p:cNvPr>
          <p:cNvSpPr/>
          <p:nvPr/>
        </p:nvSpPr>
        <p:spPr>
          <a:xfrm>
            <a:off x="9466256" y="1454748"/>
            <a:ext cx="1455072" cy="888400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8F295-12DF-E27E-1EF7-575FC2870CF3}"/>
              </a:ext>
            </a:extLst>
          </p:cNvPr>
          <p:cNvSpPr txBox="1"/>
          <p:nvPr/>
        </p:nvSpPr>
        <p:spPr>
          <a:xfrm>
            <a:off x="1281052" y="2285094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Shanon-Fano coding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719CE7-F0E8-1867-E80C-F3A69CEC3DC7}"/>
              </a:ext>
            </a:extLst>
          </p:cNvPr>
          <p:cNvSpPr txBox="1"/>
          <p:nvPr/>
        </p:nvSpPr>
        <p:spPr>
          <a:xfrm>
            <a:off x="3620152" y="2292806"/>
            <a:ext cx="232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Structure: k nodes of n basis functions</a:t>
            </a:r>
            <a:endParaRPr lang="en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D54A4F-06FF-CC60-61EB-30FA0099DCD1}"/>
              </a:ext>
            </a:extLst>
          </p:cNvPr>
          <p:cNvSpPr txBox="1"/>
          <p:nvPr/>
        </p:nvSpPr>
        <p:spPr>
          <a:xfrm>
            <a:off x="6531874" y="2442261"/>
            <a:ext cx="2345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Send p parameters with precision Δ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93F21D-74E8-DCE1-8F48-F77F88AE1774}"/>
              </a:ext>
            </a:extLst>
          </p:cNvPr>
          <p:cNvSpPr/>
          <p:nvPr/>
        </p:nvSpPr>
        <p:spPr>
          <a:xfrm>
            <a:off x="5843617" y="1356097"/>
            <a:ext cx="3370889" cy="966484"/>
          </a:xfrm>
          <a:prstGeom prst="roundRect">
            <a:avLst/>
          </a:prstGeom>
          <a:noFill/>
          <a:ln w="635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7346E1-34BB-0646-A4DC-8174065CB7D1}"/>
              </a:ext>
            </a:extLst>
          </p:cNvPr>
          <p:cNvSpPr txBox="1"/>
          <p:nvPr/>
        </p:nvSpPr>
        <p:spPr>
          <a:xfrm>
            <a:off x="9228623" y="2654426"/>
            <a:ext cx="193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Integer constants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07A08C3-64C1-B4CB-ADE5-21C613EE3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052" y="3526380"/>
            <a:ext cx="9317858" cy="8586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9512BC-0797-4FAA-209B-0AF828E6003C}"/>
              </a:ext>
            </a:extLst>
          </p:cNvPr>
          <p:cNvSpPr txBox="1"/>
          <p:nvPr/>
        </p:nvSpPr>
        <p:spPr>
          <a:xfrm>
            <a:off x="581659" y="3120405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Choose optimal parameter precision: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921C2C-C22B-D2E1-926F-0F00AA321CD1}"/>
              </a:ext>
            </a:extLst>
          </p:cNvPr>
          <p:cNvSpPr txBox="1"/>
          <p:nvPr/>
        </p:nvSpPr>
        <p:spPr>
          <a:xfrm>
            <a:off x="581659" y="4518875"/>
            <a:ext cx="7625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This is the same as (an approximation to) the Bayesian evidence with prior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45BDC4F-6EAB-6B3E-987C-E71B3BAED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419" y="5154223"/>
            <a:ext cx="6139160" cy="68858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B22450D-61D4-C82E-1DC3-03A1A8E75CD9}"/>
              </a:ext>
            </a:extLst>
          </p:cNvPr>
          <p:cNvCxnSpPr/>
          <p:nvPr/>
        </p:nvCxnSpPr>
        <p:spPr>
          <a:xfrm flipH="1">
            <a:off x="2717095" y="2153682"/>
            <a:ext cx="309324" cy="288579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C74A02-3BE2-746C-D02E-AA285A7BCD33}"/>
              </a:ext>
            </a:extLst>
          </p:cNvPr>
          <p:cNvCxnSpPr>
            <a:cxnSpLocks/>
          </p:cNvCxnSpPr>
          <p:nvPr/>
        </p:nvCxnSpPr>
        <p:spPr>
          <a:xfrm flipH="1">
            <a:off x="4767262" y="2152776"/>
            <a:ext cx="145342" cy="16797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58DCD12-3CE9-1D73-C59D-2174926D432F}"/>
              </a:ext>
            </a:extLst>
          </p:cNvPr>
          <p:cNvCxnSpPr>
            <a:cxnSpLocks/>
          </p:cNvCxnSpPr>
          <p:nvPr/>
        </p:nvCxnSpPr>
        <p:spPr>
          <a:xfrm>
            <a:off x="7529061" y="2320748"/>
            <a:ext cx="0" cy="230362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2F4F228-EB32-C525-4AA5-D345AA3E9EC9}"/>
              </a:ext>
            </a:extLst>
          </p:cNvPr>
          <p:cNvCxnSpPr>
            <a:cxnSpLocks/>
          </p:cNvCxnSpPr>
          <p:nvPr/>
        </p:nvCxnSpPr>
        <p:spPr>
          <a:xfrm>
            <a:off x="10176391" y="2365847"/>
            <a:ext cx="0" cy="36929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8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A8BBAC-7570-5380-6B84-18E9832E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6600-93BF-F0E9-95D6-D93EF02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085-2BCE-F691-B1F9-DFEC4050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8AC1-364C-3891-1F29-C0515E2A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4A648-247A-4DF2-B335-1BD9A07C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1. Minimum Description Length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43D603-B313-44E2-6DFE-7F83D789A9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Bartlett, Desmond and Ferreira 2023 (2211.11461)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7B428-8177-5387-84E7-7D57B6F0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70" y="1517104"/>
            <a:ext cx="9317858" cy="8586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455D6-0E73-28F5-FDE4-C8EF7440A8CF}"/>
              </a:ext>
            </a:extLst>
          </p:cNvPr>
          <p:cNvSpPr txBox="1"/>
          <p:nvPr/>
        </p:nvSpPr>
        <p:spPr>
          <a:xfrm>
            <a:off x="911424" y="2636912"/>
            <a:ext cx="7233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Combined </a:t>
            </a:r>
            <a:r>
              <a:rPr lang="en-FR" b="1" dirty="0"/>
              <a:t>accuracy and simplicity</a:t>
            </a:r>
            <a:r>
              <a:rPr lang="en-FR" dirty="0"/>
              <a:t> into a </a:t>
            </a:r>
            <a:r>
              <a:rPr lang="en-FR" b="1" dirty="0"/>
              <a:t>single number </a:t>
            </a:r>
            <a:r>
              <a:rPr lang="en-FR" dirty="0"/>
              <a:t>to optimise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No longer ad-hoc combination of the two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Dual-optimisation no longer required</a:t>
            </a:r>
          </a:p>
          <a:p>
            <a:endParaRPr lang="en-F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E3B8AC-E435-FD05-45D0-DEF3D78891A1}"/>
              </a:ext>
            </a:extLst>
          </p:cNvPr>
          <p:cNvSpPr txBox="1"/>
          <p:nvPr/>
        </p:nvSpPr>
        <p:spPr>
          <a:xfrm>
            <a:off x="890687" y="3813800"/>
            <a:ext cx="41825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Favours functions which: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Fit data accurately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Contain only a few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Do not contain many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Do not need finely tuned parameters</a:t>
            </a:r>
          </a:p>
        </p:txBody>
      </p:sp>
    </p:spTree>
    <p:extLst>
      <p:ext uri="{BB962C8B-B14F-4D97-AF65-F5344CB8AC3E}">
        <p14:creationId xmlns:p14="http://schemas.microsoft.com/office/powerpoint/2010/main" val="23479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A8BBAC-7570-5380-6B84-18E9832E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6600-93BF-F0E9-95D6-D93EF02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085-2BCE-F691-B1F9-DFEC4050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8AC1-364C-3891-1F29-C0515E2A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4A648-247A-4DF2-B335-1BD9A07C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1. Minimum Description Length – Improves performance greatly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43D603-B313-44E2-6DFE-7F83D789A9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Burlacu 2023</a:t>
            </a:r>
          </a:p>
        </p:txBody>
      </p:sp>
      <p:pic>
        <p:nvPicPr>
          <p:cNvPr id="13" name="Picture 12" descr="A graph of a test results&#10;&#10;Description automatically generated with medium confidence">
            <a:extLst>
              <a:ext uri="{FF2B5EF4-FFF2-40B4-BE49-F238E27FC236}">
                <a16:creationId xmlns:a16="http://schemas.microsoft.com/office/drawing/2014/main" id="{7EEBA999-72EA-49F2-BBB2-79CB9276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275" y="1916832"/>
            <a:ext cx="8890171" cy="356953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06076F-8489-198E-7428-22CEAC5FD485}"/>
              </a:ext>
            </a:extLst>
          </p:cNvPr>
          <p:cNvSpPr/>
          <p:nvPr/>
        </p:nvSpPr>
        <p:spPr>
          <a:xfrm>
            <a:off x="3179609" y="2350058"/>
            <a:ext cx="661703" cy="19914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A2C543D-CD5D-BDC3-701D-A58D89F90AE0}"/>
              </a:ext>
            </a:extLst>
          </p:cNvPr>
          <p:cNvSpPr/>
          <p:nvPr/>
        </p:nvSpPr>
        <p:spPr>
          <a:xfrm>
            <a:off x="3231860" y="2763675"/>
            <a:ext cx="614234" cy="206141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B6150C5-F827-FD2D-D5C1-7752FAF36CE2}"/>
              </a:ext>
            </a:extLst>
          </p:cNvPr>
          <p:cNvSpPr/>
          <p:nvPr/>
        </p:nvSpPr>
        <p:spPr>
          <a:xfrm>
            <a:off x="3309081" y="3364044"/>
            <a:ext cx="532231" cy="19914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F8C35AA-E06C-4B54-4773-7B3F621025E6}"/>
              </a:ext>
            </a:extLst>
          </p:cNvPr>
          <p:cNvSpPr/>
          <p:nvPr/>
        </p:nvSpPr>
        <p:spPr>
          <a:xfrm>
            <a:off x="3208125" y="3958779"/>
            <a:ext cx="661703" cy="19914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20" name="Picture 1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88AEA34-3C51-4A65-C8D5-0D860F5C8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837027"/>
            <a:ext cx="2447560" cy="145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30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A8BBAC-7570-5380-6B84-18E9832E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D6600-93BF-F0E9-95D6-D93EF026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AD085-2BCE-F691-B1F9-DFEC40502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8AC1-364C-3891-1F29-C0515E2A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44A648-247A-4DF2-B335-1BD9A07CC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2. Rank functions based on operator frequency </a:t>
            </a:r>
            <a:r>
              <a:rPr lang="en-GB" dirty="0"/>
              <a:t>in training corpus</a:t>
            </a:r>
            <a:r>
              <a:rPr lang="en-FR" dirty="0"/>
              <a:t> (Bayesian Machine Scientist)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43D603-B313-44E2-6DFE-7F83D789A9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Guimera et al. 2020 (2004.12157)</a:t>
            </a:r>
          </a:p>
        </p:txBody>
      </p:sp>
      <p:pic>
        <p:nvPicPr>
          <p:cNvPr id="10" name="Picture 9" descr="A screenshot of a graph&#10;&#10;Description automatically generated">
            <a:extLst>
              <a:ext uri="{FF2B5EF4-FFF2-40B4-BE49-F238E27FC236}">
                <a16:creationId xmlns:a16="http://schemas.microsoft.com/office/drawing/2014/main" id="{B8ED4CA2-77A8-548E-4AC5-275E828A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484784"/>
            <a:ext cx="9827340" cy="42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7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D4612-0BDF-F997-DFE8-C4D4450F4B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1510" y="2659559"/>
            <a:ext cx="1044050" cy="1538882"/>
          </a:xfrm>
        </p:spPr>
        <p:txBody>
          <a:bodyPr/>
          <a:lstStyle/>
          <a:p>
            <a:r>
              <a:rPr lang="en-GB" dirty="0"/>
              <a:t>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68593-1830-38F8-72A9-A9EF1E0B7C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592" y="2659558"/>
            <a:ext cx="9217076" cy="1538883"/>
          </a:xfrm>
        </p:spPr>
        <p:txBody>
          <a:bodyPr/>
          <a:lstStyle/>
          <a:p>
            <a:r>
              <a:rPr lang="en-GB" dirty="0"/>
              <a:t>What is Symbolic Regression?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8FAC9-997C-B0CE-A039-8A8B7C59C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</p:spPr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1884F-B34C-C81B-1737-33731E4B3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</p:spPr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F9681-2455-3F5A-95CA-6F016A90A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</p:spPr>
        <p:txBody>
          <a:bodyPr/>
          <a:lstStyle/>
          <a:p>
            <a:fld id="{60A72C0F-BA1A-4DE1-A2A0-7C23D81366D3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813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EF352B-5758-55C9-5877-12203BC9C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01956-2C70-6B55-136D-462A38E6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E63B5-BA8E-7A83-6159-0147103C7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3C313-4257-1E87-4EC4-4CCD7B99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E9E49-D595-4D63-1119-9248208CD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3. Language models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942D7D-A32B-4E2A-3F6F-2398D39028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Bartlett, Desmond and Ferreira 2023 (2304.06333), </a:t>
            </a: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DeaglanBartlett</a:t>
            </a:r>
            <a:r>
              <a:rPr lang="en-GB" dirty="0"/>
              <a:t>/</a:t>
            </a:r>
            <a:r>
              <a:rPr lang="en-GB" dirty="0" err="1"/>
              <a:t>katz</a:t>
            </a:r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568A8-5DAE-8A66-00EB-7683CB90FC1C}"/>
              </a:ext>
            </a:extLst>
          </p:cNvPr>
          <p:cNvSpPr txBox="1"/>
          <p:nvPr/>
        </p:nvSpPr>
        <p:spPr>
          <a:xfrm>
            <a:off x="448521" y="1308858"/>
            <a:ext cx="474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Which of these seems more reasonable?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89CC0C-D71B-40BA-3FB1-0E73611EA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29" y="2053489"/>
            <a:ext cx="3957261" cy="378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F554C2-336F-3842-7442-B636DF818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682" y="2030777"/>
            <a:ext cx="4194820" cy="4010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B8C111-A182-ACF6-DE16-51FE93A0FB3B}"/>
              </a:ext>
            </a:extLst>
          </p:cNvPr>
          <p:cNvSpPr txBox="1"/>
          <p:nvPr/>
        </p:nvSpPr>
        <p:spPr>
          <a:xfrm>
            <a:off x="473879" y="2848306"/>
            <a:ext cx="10027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Exactly </a:t>
            </a:r>
            <a:r>
              <a:rPr lang="en-FR" b="1" dirty="0"/>
              <a:t>same operators</a:t>
            </a:r>
            <a:r>
              <a:rPr lang="en-FR" dirty="0"/>
              <a:t>, just arranged differently</a:t>
            </a:r>
          </a:p>
          <a:p>
            <a:r>
              <a:rPr lang="en-FR" dirty="0"/>
              <a:t>Previous methods would have given these </a:t>
            </a:r>
            <a:r>
              <a:rPr lang="en-FR" b="1" dirty="0"/>
              <a:t>same weighting</a:t>
            </a:r>
            <a:r>
              <a:rPr lang="en-FR" dirty="0"/>
              <a:t> (prior probability)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5700CE-E941-BF59-D67C-5A70A9213515}"/>
              </a:ext>
            </a:extLst>
          </p:cNvPr>
          <p:cNvSpPr txBox="1"/>
          <p:nvPr/>
        </p:nvSpPr>
        <p:spPr>
          <a:xfrm>
            <a:off x="473879" y="3645850"/>
            <a:ext cx="4333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Clear that the </a:t>
            </a:r>
            <a:r>
              <a:rPr lang="en-FR" b="1" dirty="0"/>
              <a:t>order</a:t>
            </a:r>
            <a:r>
              <a:rPr lang="en-FR" dirty="0"/>
              <a:t> of operators matters</a:t>
            </a:r>
          </a:p>
        </p:txBody>
      </p:sp>
      <p:pic>
        <p:nvPicPr>
          <p:cNvPr id="17" name="Picture 16" descr="A close-up of a red book&#10;&#10;Description automatically generated">
            <a:extLst>
              <a:ext uri="{FF2B5EF4-FFF2-40B4-BE49-F238E27FC236}">
                <a16:creationId xmlns:a16="http://schemas.microsoft.com/office/drawing/2014/main" id="{038BC53C-F262-134B-546C-00C630D1B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674" y="3986199"/>
            <a:ext cx="1446587" cy="1965471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DD6933D-B9D4-7F04-ECDE-F606A754F5A3}"/>
              </a:ext>
            </a:extLst>
          </p:cNvPr>
          <p:cNvSpPr/>
          <p:nvPr/>
        </p:nvSpPr>
        <p:spPr>
          <a:xfrm>
            <a:off x="4263477" y="4518373"/>
            <a:ext cx="2448272" cy="86409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b="1" dirty="0">
                <a:solidFill>
                  <a:schemeClr val="accent3"/>
                </a:solidFill>
              </a:rPr>
              <a:t>Language Model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53B13C-917A-1FBB-255D-329670E70651}"/>
              </a:ext>
            </a:extLst>
          </p:cNvPr>
          <p:cNvSpPr txBox="1"/>
          <p:nvPr/>
        </p:nvSpPr>
        <p:spPr>
          <a:xfrm>
            <a:off x="7961965" y="4750366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P(next operator | previous ones)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910F09-14C6-98CC-A6BD-DFEEB50D2E48}"/>
              </a:ext>
            </a:extLst>
          </p:cNvPr>
          <p:cNvCxnSpPr/>
          <p:nvPr/>
        </p:nvCxnSpPr>
        <p:spPr>
          <a:xfrm>
            <a:off x="2927648" y="4950421"/>
            <a:ext cx="1152128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B249799-2103-8AC7-0FE5-5E1EB47801D8}"/>
              </a:ext>
            </a:extLst>
          </p:cNvPr>
          <p:cNvCxnSpPr/>
          <p:nvPr/>
        </p:nvCxnSpPr>
        <p:spPr>
          <a:xfrm>
            <a:off x="6809837" y="4950421"/>
            <a:ext cx="1152128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uzzle with letters on it&#10;&#10;Description automatically generated">
            <a:extLst>
              <a:ext uri="{FF2B5EF4-FFF2-40B4-BE49-F238E27FC236}">
                <a16:creationId xmlns:a16="http://schemas.microsoft.com/office/drawing/2014/main" id="{09255E64-C49B-D98C-F194-1C6CA9745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3" y="4405616"/>
            <a:ext cx="1268863" cy="116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488B7D-18D5-EFB2-B1D5-8EFCF92D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Priors on functions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0E48B-7F5B-7934-AB02-C49959D0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14474-22C0-F7AC-D74C-59891F13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0DFDB-26BF-6B9A-5E3D-DA3D914C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3BFBCF-2163-57CB-BC30-F21B498BC5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3. Language models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5420CC6-A346-FC86-E13D-60C96C9F2C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73683" y="5971341"/>
            <a:ext cx="11244242" cy="340548"/>
          </a:xfrm>
        </p:spPr>
        <p:txBody>
          <a:bodyPr>
            <a:normAutofit/>
          </a:bodyPr>
          <a:lstStyle/>
          <a:p>
            <a:r>
              <a:rPr lang="en-FR" dirty="0"/>
              <a:t>Bartlett, Desmond and Ferreira 2023 (2211.11461); Bartlett, Desmond and Ferreira 2023 (2304.06333),</a:t>
            </a:r>
          </a:p>
        </p:txBody>
      </p:sp>
      <p:pic>
        <p:nvPicPr>
          <p:cNvPr id="12" name="Picture 11" descr="A graph of a graph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F573306B-97DA-76C6-ED2D-F01469222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9" y="1824458"/>
            <a:ext cx="5309863" cy="3802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8E117-7FED-9F32-521B-7CBBD0315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297" y="3548107"/>
            <a:ext cx="6766373" cy="144016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7B0D00-36C7-BF16-79C0-7DC5128CF430}"/>
              </a:ext>
            </a:extLst>
          </p:cNvPr>
          <p:cNvSpPr/>
          <p:nvPr/>
        </p:nvSpPr>
        <p:spPr>
          <a:xfrm>
            <a:off x="6600055" y="4466139"/>
            <a:ext cx="665365" cy="28803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84E89AB-CAFE-00CB-14C3-BDAB92CEF6D7}"/>
              </a:ext>
            </a:extLst>
          </p:cNvPr>
          <p:cNvSpPr/>
          <p:nvPr/>
        </p:nvSpPr>
        <p:spPr>
          <a:xfrm>
            <a:off x="10679350" y="4729262"/>
            <a:ext cx="792088" cy="28803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11F7B-4BD9-97C9-73F4-3C76BFF30439}"/>
              </a:ext>
            </a:extLst>
          </p:cNvPr>
          <p:cNvSpPr txBox="1"/>
          <p:nvPr/>
        </p:nvSpPr>
        <p:spPr>
          <a:xfrm>
            <a:off x="5792544" y="1436102"/>
            <a:ext cx="62253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Can we learn H(z) directly from data?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SR can have a tendency to give </a:t>
            </a:r>
            <a:r>
              <a:rPr lang="en-FR" sz="2000" b="1" dirty="0"/>
              <a:t>nested operators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Adding language model gives more </a:t>
            </a:r>
            <a:r>
              <a:rPr lang="en-FR" sz="2000" b="1" dirty="0"/>
              <a:t>physically reasonable </a:t>
            </a:r>
            <a:r>
              <a:rPr lang="en-FR" sz="2000" dirty="0"/>
              <a:t>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ΛCDM now in top four!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61204-F54B-4319-66C1-1D0573DE48FB}"/>
              </a:ext>
            </a:extLst>
          </p:cNvPr>
          <p:cNvSpPr txBox="1"/>
          <p:nvPr/>
        </p:nvSpPr>
        <p:spPr>
          <a:xfrm>
            <a:off x="1462112" y="1568349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/>
              <a:t>Cosmic Chronometers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E83FE9-11FF-0761-A995-361A29F75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5136707"/>
            <a:ext cx="1019502" cy="1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19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EABB439-0C26-5230-3CD8-9625A18757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/>
              <a:t>04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C92758-0A83-FEA5-AD2D-89C36A8416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592" y="3044279"/>
            <a:ext cx="9217076" cy="769441"/>
          </a:xfrm>
        </p:spPr>
        <p:txBody>
          <a:bodyPr/>
          <a:lstStyle/>
          <a:p>
            <a:r>
              <a:rPr lang="en-FR" dirty="0"/>
              <a:t>benchmarking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8D453-BC46-DEBE-7831-A808A73C443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B188D-E0EE-EA8E-E923-52A491BF18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C531E-AF3E-BCB4-9BC9-3EE240E3B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5293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D431F-B1DD-F083-CA51-627A3D80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Benchmarking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957E0-44F0-92CE-D01D-D09BC453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70F4-7320-99B2-A633-86791F86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10FF-E619-BEF0-8DD3-A08A6B2E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AF2595-9015-FE7E-4C51-BF203AB22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SRBench – The standard benchmarking framework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C61D90-9435-0801-6169-196DED476E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La Cava et al. 2021 (2107.14351), https://</a:t>
            </a:r>
            <a:r>
              <a:rPr lang="en-GB" dirty="0" err="1"/>
              <a:t>cavalab.org</a:t>
            </a:r>
            <a:r>
              <a:rPr lang="en-GB" dirty="0"/>
              <a:t>/</a:t>
            </a:r>
            <a:r>
              <a:rPr lang="en-GB" dirty="0" err="1"/>
              <a:t>srbench</a:t>
            </a:r>
            <a:r>
              <a:rPr lang="en-GB" dirty="0"/>
              <a:t>/</a:t>
            </a:r>
            <a:endParaRPr lang="en-FR" dirty="0"/>
          </a:p>
        </p:txBody>
      </p:sp>
      <p:pic>
        <p:nvPicPr>
          <p:cNvPr id="12" name="Picture 11" descr="A graph of different colored dots&#10;&#10;Description automatically generated">
            <a:extLst>
              <a:ext uri="{FF2B5EF4-FFF2-40B4-BE49-F238E27FC236}">
                <a16:creationId xmlns:a16="http://schemas.microsoft.com/office/drawing/2014/main" id="{D566895C-D3C8-0C4C-58B0-CFBDD89D5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16" y="1499786"/>
            <a:ext cx="4589923" cy="3067064"/>
          </a:xfrm>
          <a:prstGeom prst="rect">
            <a:avLst/>
          </a:prstGeom>
        </p:spPr>
      </p:pic>
      <p:pic>
        <p:nvPicPr>
          <p:cNvPr id="13" name="Picture 12" descr="A graph of different sizes and colors&#10;&#10;Description automatically generated with medium confidence">
            <a:extLst>
              <a:ext uri="{FF2B5EF4-FFF2-40B4-BE49-F238E27FC236}">
                <a16:creationId xmlns:a16="http://schemas.microsoft.com/office/drawing/2014/main" id="{2EE934C8-73B1-D94A-5B44-A91BFE0F9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521" y="1761024"/>
            <a:ext cx="7214081" cy="38523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AB6C19-705F-5EFB-B917-C20353ABC3F2}"/>
              </a:ext>
            </a:extLst>
          </p:cNvPr>
          <p:cNvSpPr txBox="1"/>
          <p:nvPr/>
        </p:nvSpPr>
        <p:spPr>
          <a:xfrm>
            <a:off x="449719" y="4716214"/>
            <a:ext cx="4824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252 datasets from PMLB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Real-world and sythetic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Simply upload a sklearn-compatible wrapper and a conda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55861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7D431F-B1DD-F083-CA51-627A3D80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Benchmarking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957E0-44F0-92CE-D01D-D09BC453A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370F4-7320-99B2-A633-86791F86C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10FF-E619-BEF0-8DD3-A08A6B2E3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34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AF2595-9015-FE7E-4C51-BF203AB221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SRBench – The standard benchmarking framework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C61D90-9435-0801-6169-196DED476EE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La Cava et al. 2021 (2107.14351), https://</a:t>
            </a:r>
            <a:r>
              <a:rPr lang="en-GB" dirty="0" err="1"/>
              <a:t>cavalab.org</a:t>
            </a:r>
            <a:r>
              <a:rPr lang="en-GB" dirty="0"/>
              <a:t>/</a:t>
            </a:r>
            <a:r>
              <a:rPr lang="en-GB" dirty="0" err="1"/>
              <a:t>srbench</a:t>
            </a:r>
            <a:r>
              <a:rPr lang="en-GB" dirty="0"/>
              <a:t>/</a:t>
            </a:r>
            <a:endParaRPr lang="en-FR" dirty="0"/>
          </a:p>
        </p:txBody>
      </p: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917049D-BA32-6378-27F2-7082EDD59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553" y="1715575"/>
            <a:ext cx="2813329" cy="4219993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AFAFC0-7380-E278-39A1-0F7F0BBE1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069" y="1716746"/>
            <a:ext cx="3010267" cy="406386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8EEC39-30A6-654B-DBD1-7F13BBE227DB}"/>
              </a:ext>
            </a:extLst>
          </p:cNvPr>
          <p:cNvSpPr txBox="1"/>
          <p:nvPr/>
        </p:nvSpPr>
        <p:spPr>
          <a:xfrm>
            <a:off x="6283051" y="1378091"/>
            <a:ext cx="2154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/>
              <a:t>Synthetic (2022)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BADEFF-7D91-8802-BD0F-2FA2527349D8}"/>
              </a:ext>
            </a:extLst>
          </p:cNvPr>
          <p:cNvSpPr txBox="1"/>
          <p:nvPr/>
        </p:nvSpPr>
        <p:spPr>
          <a:xfrm>
            <a:off x="9244018" y="1368145"/>
            <a:ext cx="2374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b="1" dirty="0"/>
              <a:t>Real World (2022)</a:t>
            </a:r>
          </a:p>
        </p:txBody>
      </p:sp>
      <p:pic>
        <p:nvPicPr>
          <p:cNvPr id="22" name="Picture 21" descr="A graph with numbers and dots&#10;&#10;Description automatically generated with medium confidence">
            <a:extLst>
              <a:ext uri="{FF2B5EF4-FFF2-40B4-BE49-F238E27FC236}">
                <a16:creationId xmlns:a16="http://schemas.microsoft.com/office/drawing/2014/main" id="{CCF3E4CE-E2C9-E93F-4650-7BAE1B4D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386" y="1425464"/>
            <a:ext cx="4544192" cy="44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291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EEBE79-2EF8-5D27-777E-B59D43DD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Benchmarking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EBAD5-4B13-3C9D-761B-8009211B0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29137-3C2A-32CE-6FDC-EA315E58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441BE-4829-1F32-036F-5B29EEC94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E11511-D7D0-9105-5AFF-CE9238FEB8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3605897" cy="313709"/>
          </a:xfrm>
        </p:spPr>
        <p:txBody>
          <a:bodyPr/>
          <a:lstStyle/>
          <a:p>
            <a:r>
              <a:rPr lang="en-FR" dirty="0"/>
              <a:t>Not all codes perform equally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066A8E5-E89D-86E8-BC7E-D403293E6D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Bartlett, Desmond and Ferreira 2023 (2211.11461)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EDD40E-E8CF-71A1-D28B-47754E455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7" y="1508934"/>
            <a:ext cx="5351331" cy="3168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382AB1-DDFC-E7E7-E14B-4138D7930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304" y="1302236"/>
            <a:ext cx="6442821" cy="3168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DA9BE2-C11D-00B8-D04C-D1A83A696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200" y="4515730"/>
            <a:ext cx="1552009" cy="51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82D993-932F-B499-75E6-192212A07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90" y="5253941"/>
            <a:ext cx="5057831" cy="301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C3A434-289E-B47D-7651-70B23D90E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90" y="5667071"/>
            <a:ext cx="2896170" cy="702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C6B9BD-B326-E8D2-2AE5-73EAB0E79C64}"/>
              </a:ext>
            </a:extLst>
          </p:cNvPr>
          <p:cNvSpPr txBox="1"/>
          <p:nvPr/>
        </p:nvSpPr>
        <p:spPr>
          <a:xfrm>
            <a:off x="700308" y="5334955"/>
            <a:ext cx="2494594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FR" dirty="0"/>
              <a:t>➕, ➖,➗, ✖️, </a:t>
            </a:r>
            <a:r>
              <a:rPr lang="en-FR" b="1" dirty="0"/>
              <a:t>pow, x, 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162A17-9921-E5A4-95AF-A05C573B81E5}"/>
              </a:ext>
            </a:extLst>
          </p:cNvPr>
          <p:cNvSpPr txBox="1"/>
          <p:nvPr/>
        </p:nvSpPr>
        <p:spPr>
          <a:xfrm>
            <a:off x="694859" y="4802846"/>
            <a:ext cx="500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Let us fit this with SR codes and following basis: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2C6AE3-E50C-1E49-FEC9-D3E7052CBCEB}"/>
              </a:ext>
            </a:extLst>
          </p:cNvPr>
          <p:cNvSpPr txBox="1"/>
          <p:nvPr/>
        </p:nvSpPr>
        <p:spPr>
          <a:xfrm>
            <a:off x="3045619" y="3740723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FR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24F4C1F2-29F3-38B0-E512-1A195C3D0E7B}"/>
              </a:ext>
            </a:extLst>
          </p:cNvPr>
          <p:cNvSpPr txBox="1">
            <a:spLocks/>
          </p:cNvSpPr>
          <p:nvPr/>
        </p:nvSpPr>
        <p:spPr>
          <a:xfrm>
            <a:off x="3967964" y="938806"/>
            <a:ext cx="760307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2000" b="0" i="0" kern="1200">
                <a:solidFill>
                  <a:schemeClr val="accent3"/>
                </a:solidFill>
                <a:latin typeface="IBM Plex Sans Medium" panose="020B0603050203000203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Clr>
                <a:schemeClr val="accent6"/>
              </a:buClr>
              <a:buFont typeface="Wingdings" panose="05000000000000000000" pitchFamily="2" charset="2"/>
              <a:buNone/>
              <a:defRPr lang="en-US"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Clr>
                <a:schemeClr val="accent4"/>
              </a:buClr>
              <a:buSzPct val="110000"/>
              <a:buFont typeface="Arial" panose="020B0604020202020204" pitchFamily="34" charset="0"/>
              <a:buNone/>
              <a:defRPr lang="en-US"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None/>
              <a:defRPr lang="en-US"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3580"/>
              </a:lnSpc>
              <a:spcBef>
                <a:spcPts val="500"/>
              </a:spcBef>
              <a:buFontTx/>
              <a:buNone/>
              <a:defRPr lang="en-US" sz="3400" b="1" i="0" kern="1200">
                <a:solidFill>
                  <a:srgbClr val="11284B"/>
                </a:solidFill>
                <a:latin typeface="IBM Plex Sans SemiBold" panose="020B05030502030002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- some cannot find a standard Gaussian from noiseless data!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57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690B3-0C3F-833A-F098-D8440951A9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/>
              <a:t>05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EC8B16-EED3-72D7-472F-4D70FDCB437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592" y="2659558"/>
            <a:ext cx="9217076" cy="1538883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FR" dirty="0"/>
              <a:t>r in astrophysics and cosmology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F35C7-FC44-997B-427E-3D6AF0F66D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5E1B0-462D-CF88-929E-9EFB483EF0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A3B60-8018-FE5E-50B5-9A6F156C5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771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0446E6-8627-3071-5FAA-A7921712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(Re)discovery of Physical Laws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E235B-735B-8D21-21DA-4F5F7B48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2B97-1F23-A263-ADBC-13FC02D0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541A-9A01-DD75-4268-307D5723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37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C0D6B-4D63-893B-31DE-EDD90A44D4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Automating Kepler – Gravity from solar system observations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EEA0E4-AB81-2D3E-0572-9D2251585E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Lemos et al. 2022 (2202.02306)</a:t>
            </a:r>
          </a:p>
        </p:txBody>
      </p:sp>
      <p:pic>
        <p:nvPicPr>
          <p:cNvPr id="12" name="Picture 11" descr="A diagram of the earth and the sun&#10;&#10;Description automatically generated">
            <a:extLst>
              <a:ext uri="{FF2B5EF4-FFF2-40B4-BE49-F238E27FC236}">
                <a16:creationId xmlns:a16="http://schemas.microsoft.com/office/drawing/2014/main" id="{5B014458-E089-C019-0418-23C175004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39" y="1504790"/>
            <a:ext cx="4052201" cy="2285192"/>
          </a:xfrm>
          <a:prstGeom prst="rect">
            <a:avLst/>
          </a:prstGeom>
        </p:spPr>
      </p:pic>
      <p:pic>
        <p:nvPicPr>
          <p:cNvPr id="14" name="Picture 13" descr="A diagram of a graph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E8546897-68E1-96FA-5EA5-22B225D71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646" y="1504790"/>
            <a:ext cx="5584393" cy="43337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85A73D-BD43-0A05-F572-0BC4007057E4}"/>
              </a:ext>
            </a:extLst>
          </p:cNvPr>
          <p:cNvSpPr txBox="1"/>
          <p:nvPr/>
        </p:nvSpPr>
        <p:spPr>
          <a:xfrm>
            <a:off x="620960" y="3933056"/>
            <a:ext cx="5365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Train graph neural network to learn forces between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Node scalar parameter (mass) and edges give forces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SR </a:t>
            </a:r>
            <a:r>
              <a:rPr lang="en-FR" sz="2000" i="1" dirty="0"/>
              <a:t>(PySR) </a:t>
            </a:r>
            <a:r>
              <a:rPr lang="en-FR" sz="2000" dirty="0"/>
              <a:t>to find out what the GNN found</a:t>
            </a:r>
          </a:p>
        </p:txBody>
      </p:sp>
    </p:spTree>
    <p:extLst>
      <p:ext uri="{BB962C8B-B14F-4D97-AF65-F5344CB8AC3E}">
        <p14:creationId xmlns:p14="http://schemas.microsoft.com/office/powerpoint/2010/main" val="437511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0446E6-8627-3071-5FAA-A7921712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(Re)discovery of Physical Laws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E235B-735B-8D21-21DA-4F5F7B486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D2B97-1F23-A263-ADBC-13FC02D0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A541A-9A01-DD75-4268-307D5723F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38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2C0D6B-4D63-893B-31DE-EDD90A44D4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Automating Kepler – Gravity from solar system observations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EEA0E4-AB81-2D3E-0572-9D2251585E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Lemos et al. 2022 (2202.02306)</a:t>
            </a:r>
          </a:p>
        </p:txBody>
      </p:sp>
      <p:pic>
        <p:nvPicPr>
          <p:cNvPr id="9" name="Picture 8" descr="A graph of complex numbers and a number of mathematical equations&#10;&#10;Description automatically generated with medium confidence">
            <a:extLst>
              <a:ext uri="{FF2B5EF4-FFF2-40B4-BE49-F238E27FC236}">
                <a16:creationId xmlns:a16="http://schemas.microsoft.com/office/drawing/2014/main" id="{832C92D4-A94A-FEEF-1AC8-7D3EC1E30C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41"/>
          <a:stretch/>
        </p:blipFill>
        <p:spPr>
          <a:xfrm>
            <a:off x="335360" y="1628800"/>
            <a:ext cx="4752528" cy="4228074"/>
          </a:xfrm>
          <a:prstGeom prst="rect">
            <a:avLst/>
          </a:prstGeom>
        </p:spPr>
      </p:pic>
      <p:pic>
        <p:nvPicPr>
          <p:cNvPr id="11" name="Picture 10" descr="A graph of stars and dots&#10;&#10;Description automatically generated">
            <a:extLst>
              <a:ext uri="{FF2B5EF4-FFF2-40B4-BE49-F238E27FC236}">
                <a16:creationId xmlns:a16="http://schemas.microsoft.com/office/drawing/2014/main" id="{890C2F6A-73DC-C05D-7341-4F845441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996" y="2940805"/>
            <a:ext cx="5962035" cy="3030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63C37D-5BD3-D541-4446-07B70AC5B2F5}"/>
              </a:ext>
            </a:extLst>
          </p:cNvPr>
          <p:cNvSpPr txBox="1"/>
          <p:nvPr/>
        </p:nvSpPr>
        <p:spPr>
          <a:xfrm>
            <a:off x="5735960" y="1707314"/>
            <a:ext cx="51155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Rediscovered Newton’s law of gravitation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sz="2000" dirty="0"/>
              <a:t>Inferred masses match measured values</a:t>
            </a:r>
          </a:p>
        </p:txBody>
      </p:sp>
    </p:spTree>
    <p:extLst>
      <p:ext uri="{BB962C8B-B14F-4D97-AF65-F5344CB8AC3E}">
        <p14:creationId xmlns:p14="http://schemas.microsoft.com/office/powerpoint/2010/main" val="12558846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788A7-D8A4-7D8D-0AD4-F5E8DEA9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Discovery of physical laws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C840C-F353-BDA7-113C-92512605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5334-B6B7-B389-ADD4-D6B82029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0506-8D12-1FFC-9573-91AB987A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D1744-ADC6-7FCD-4147-392F4BC6BF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Inflation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B32B3D-8C72-D906-95E8-C44F25BCD0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Kamerkar</a:t>
            </a:r>
            <a:r>
              <a:rPr lang="en-GB" dirty="0"/>
              <a:t>, </a:t>
            </a:r>
            <a:r>
              <a:rPr lang="en-GB" dirty="0" err="1"/>
              <a:t>Nesseris</a:t>
            </a:r>
            <a:r>
              <a:rPr lang="en-GB" dirty="0"/>
              <a:t> &amp; Pinol 2022 (2211.14142); Sousa et al. 2023 (2310.16786)</a:t>
            </a:r>
            <a:endParaRPr lang="en-FR" dirty="0"/>
          </a:p>
        </p:txBody>
      </p:sp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B085EA6E-1D8A-DC61-4C0E-5A1664CD2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60" y="477776"/>
            <a:ext cx="4968552" cy="4429153"/>
          </a:xfrm>
          <a:prstGeom prst="rect">
            <a:avLst/>
          </a:prstGeom>
        </p:spPr>
      </p:pic>
      <p:pic>
        <p:nvPicPr>
          <p:cNvPr id="14" name="Picture 13" descr="A graph with orange and blue lines&#10;&#10;Description automatically generated">
            <a:extLst>
              <a:ext uri="{FF2B5EF4-FFF2-40B4-BE49-F238E27FC236}">
                <a16:creationId xmlns:a16="http://schemas.microsoft.com/office/drawing/2014/main" id="{270E169D-1648-0EAC-2ACC-E7B753D50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82" y="1635344"/>
            <a:ext cx="4651252" cy="35398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295E74-DAAF-CB43-3491-DA0C87BD7247}"/>
              </a:ext>
            </a:extLst>
          </p:cNvPr>
          <p:cNvSpPr txBox="1"/>
          <p:nvPr/>
        </p:nvSpPr>
        <p:spPr>
          <a:xfrm>
            <a:off x="592167" y="5093010"/>
            <a:ext cx="4866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Find inflationary potentials which give rise to CMB spectra which are compatible with Planck </a:t>
            </a:r>
            <a:r>
              <a:rPr lang="en-FR" i="1" dirty="0"/>
              <a:t>(Custom GA code)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E091F4-527A-298D-8C3A-B88F768C72A6}"/>
              </a:ext>
            </a:extLst>
          </p:cNvPr>
          <p:cNvSpPr txBox="1"/>
          <p:nvPr/>
        </p:nvSpPr>
        <p:spPr>
          <a:xfrm>
            <a:off x="6107769" y="4879465"/>
            <a:ext cx="5678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Find </a:t>
            </a:r>
            <a:r>
              <a:rPr lang="en-GB" dirty="0"/>
              <a:t>information-theoretically optimal</a:t>
            </a:r>
            <a:r>
              <a:rPr lang="en-FR" dirty="0"/>
              <a:t> inflationary potentials which can describe CMB data </a:t>
            </a:r>
            <a:r>
              <a:rPr lang="en-FR" i="1" dirty="0"/>
              <a:t>(ESR)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Apply language model prior according to previously suggested inflation models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32EB2F8-127D-877B-0E1A-7EF63FFD39F5}"/>
              </a:ext>
            </a:extLst>
          </p:cNvPr>
          <p:cNvSpPr/>
          <p:nvPr/>
        </p:nvSpPr>
        <p:spPr>
          <a:xfrm>
            <a:off x="191344" y="1384269"/>
            <a:ext cx="5451674" cy="466649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D5570C2-19D6-B096-F04A-D8D97E968B01}"/>
              </a:ext>
            </a:extLst>
          </p:cNvPr>
          <p:cNvSpPr/>
          <p:nvPr/>
        </p:nvSpPr>
        <p:spPr>
          <a:xfrm>
            <a:off x="5945345" y="392521"/>
            <a:ext cx="5987528" cy="571630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385614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8CE441-8B03-2C13-52FD-03EE4D48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Symbolic Regression: Find not just the parameters, but the function too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315F15-9544-B678-AA18-7EAB6023DE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A9189-BBC2-5CF3-6A61-4FE7EA164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3E2BF-FC25-865B-8965-1D63ACAF1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EE6B3-B784-3405-D254-080FE103EE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0CB809-4555-6210-211E-118403EF0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584" y="857256"/>
            <a:ext cx="6806440" cy="51748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15C972-332C-3F04-D0A8-FEBC5AB6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00" y="856800"/>
            <a:ext cx="6804241" cy="5173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977EE6-0DF3-3F76-D82B-4FEE0ACA5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0800" y="856800"/>
            <a:ext cx="6804241" cy="517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BB3EA3-2F2D-7EC6-DF37-96E9F512C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0800" y="856800"/>
            <a:ext cx="6804241" cy="517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7468AF-F246-23F8-B3F8-D39672B1B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96" y="4797152"/>
            <a:ext cx="3813944" cy="459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0EFBEC-6643-B8E1-BC2F-4945D6EB1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5861" y="4849990"/>
            <a:ext cx="2095500" cy="419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C0220-0BA9-5361-E808-3C82B923A7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3912" y="4773110"/>
            <a:ext cx="3314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788A7-D8A4-7D8D-0AD4-F5E8DEA9C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Discovery of physical laws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C840C-F353-BDA7-113C-92512605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5334-B6B7-B389-ADD4-D6B820297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50506-8D12-1FFC-9573-91AB987A4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3D1744-ADC6-7FCD-4147-392F4BC6BF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Searches for New Physics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B32B3D-8C72-D906-95E8-C44F25BCD0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AbdusSalam</a:t>
            </a:r>
            <a:r>
              <a:rPr lang="en-GB" dirty="0"/>
              <a:t>, Abel &amp; </a:t>
            </a:r>
            <a:r>
              <a:rPr lang="en-GB" dirty="0" err="1"/>
              <a:t>Crispim</a:t>
            </a:r>
            <a:r>
              <a:rPr lang="en-GB" dirty="0"/>
              <a:t> </a:t>
            </a:r>
            <a:r>
              <a:rPr lang="en-GB" dirty="0" err="1"/>
              <a:t>Romão</a:t>
            </a:r>
            <a:r>
              <a:rPr lang="en-GB" dirty="0"/>
              <a:t> 2024 (2405.18471); Desmond, Bartlett &amp; Ferreira 2023 (2301.04368)</a:t>
            </a:r>
            <a:endParaRPr lang="en-FR" dirty="0"/>
          </a:p>
        </p:txBody>
      </p:sp>
      <p:pic>
        <p:nvPicPr>
          <p:cNvPr id="13" name="Picture 1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5BEFA4E-D555-3A43-DBCF-58EAAC9BA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39" y="1384269"/>
            <a:ext cx="3608124" cy="3168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026810-2B8E-3F79-CA11-0E7FA9404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661" y="2409478"/>
            <a:ext cx="7772400" cy="33743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086198-7955-CE2D-6434-5260B2479A8F}"/>
              </a:ext>
            </a:extLst>
          </p:cNvPr>
          <p:cNvSpPr txBox="1"/>
          <p:nvPr/>
        </p:nvSpPr>
        <p:spPr>
          <a:xfrm>
            <a:off x="5128430" y="867173"/>
            <a:ext cx="6435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Radial acceleration relation of galaxies: total acceleration vs that from visible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Not y=x, so either dark matter or new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Use SR </a:t>
            </a:r>
            <a:r>
              <a:rPr lang="en-FR" i="1" dirty="0"/>
              <a:t>(ESR)</a:t>
            </a:r>
            <a:r>
              <a:rPr lang="en-FR" dirty="0"/>
              <a:t> to assess MOND hypothesis for this relation – is it the best fit?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05C905-2351-677F-655D-35B6CE1CCB79}"/>
              </a:ext>
            </a:extLst>
          </p:cNvPr>
          <p:cNvSpPr txBox="1"/>
          <p:nvPr/>
        </p:nvSpPr>
        <p:spPr>
          <a:xfrm>
            <a:off x="297835" y="4694799"/>
            <a:ext cx="3608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Fitting functions for observables given Beyond-Standard-Model parameters </a:t>
            </a:r>
            <a:r>
              <a:rPr lang="en-FR" i="1" dirty="0"/>
              <a:t>(Operon)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FF3F543-D757-DAC3-C2CC-197188061F15}"/>
              </a:ext>
            </a:extLst>
          </p:cNvPr>
          <p:cNvSpPr/>
          <p:nvPr/>
        </p:nvSpPr>
        <p:spPr>
          <a:xfrm>
            <a:off x="191344" y="1384269"/>
            <a:ext cx="3714616" cy="4399567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A4821CF-9AA3-744C-F4DA-59D90BA7865A}"/>
              </a:ext>
            </a:extLst>
          </p:cNvPr>
          <p:cNvSpPr/>
          <p:nvPr/>
        </p:nvSpPr>
        <p:spPr>
          <a:xfrm>
            <a:off x="4047124" y="756897"/>
            <a:ext cx="8025540" cy="5168894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044987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graph of a frequency spectrum&#10;&#10;Description automatically generated with medium confidence">
            <a:extLst>
              <a:ext uri="{FF2B5EF4-FFF2-40B4-BE49-F238E27FC236}">
                <a16:creationId xmlns:a16="http://schemas.microsoft.com/office/drawing/2014/main" id="{BF46B22A-4976-3068-4B59-7434B8F7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58" y="404664"/>
            <a:ext cx="5475050" cy="5763211"/>
          </a:xfrm>
          <a:prstGeom prst="rect">
            <a:avLst/>
          </a:prstGeom>
          <a:noFill/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F6FD0502-BE4D-091A-90EA-BA62632FB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8" y="49296"/>
            <a:ext cx="5760641" cy="792088"/>
          </a:xfrm>
        </p:spPr>
        <p:txBody>
          <a:bodyPr/>
          <a:lstStyle/>
          <a:p>
            <a:r>
              <a:rPr lang="en-US" dirty="0"/>
              <a:t>Effective descriptions of complex systems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1E0F17F-31BD-D57D-9564-F35F7CD256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3878" y="932209"/>
            <a:ext cx="6054169" cy="615553"/>
          </a:xfrm>
        </p:spPr>
        <p:txBody>
          <a:bodyPr/>
          <a:lstStyle/>
          <a:p>
            <a:r>
              <a:rPr lang="en-US" dirty="0" err="1"/>
              <a:t>Sunyaev-Zel'dovich</a:t>
            </a:r>
            <a:r>
              <a:rPr lang="en-US" dirty="0"/>
              <a:t> effect in presence of feedback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736E6E9-C0A7-088E-8CC2-578E206C3EF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3684" y="6051074"/>
            <a:ext cx="5322316" cy="282256"/>
          </a:xfrm>
        </p:spPr>
        <p:txBody>
          <a:bodyPr>
            <a:normAutofit/>
          </a:bodyPr>
          <a:lstStyle/>
          <a:p>
            <a:r>
              <a:rPr lang="en-US" dirty="0" err="1"/>
              <a:t>Sunyaev</a:t>
            </a:r>
            <a:r>
              <a:rPr lang="en-US" dirty="0"/>
              <a:t> &amp; </a:t>
            </a:r>
            <a:r>
              <a:rPr lang="en-US" dirty="0" err="1"/>
              <a:t>Zel'dovich</a:t>
            </a:r>
            <a:r>
              <a:rPr lang="en-US" dirty="0"/>
              <a:t>, 1970; </a:t>
            </a:r>
            <a:r>
              <a:rPr lang="en-GB" dirty="0" err="1"/>
              <a:t>Wadekar</a:t>
            </a:r>
            <a:r>
              <a:rPr lang="en-GB" dirty="0"/>
              <a:t> et al., 2022 (2209.02075)</a:t>
            </a:r>
            <a:endParaRPr lang="en-US" dirty="0"/>
          </a:p>
        </p:txBody>
      </p:sp>
      <p:sp>
        <p:nvSpPr>
          <p:cNvPr id="35" name="Date Placeholder 6">
            <a:extLst>
              <a:ext uri="{FF2B5EF4-FFF2-40B4-BE49-F238E27FC236}">
                <a16:creationId xmlns:a16="http://schemas.microsoft.com/office/drawing/2014/main" id="{DE00C834-335A-01FA-F302-E34782BA1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11 July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9F3982-B319-CFDC-A724-E14E4A7D45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300" dirty="0"/>
              <a:t>Symbolic Regression</a:t>
            </a:r>
          </a:p>
        </p:txBody>
      </p:sp>
      <p:sp>
        <p:nvSpPr>
          <p:cNvPr id="37" name="Slide Number Placeholder 8">
            <a:extLst>
              <a:ext uri="{FF2B5EF4-FFF2-40B4-BE49-F238E27FC236}">
                <a16:creationId xmlns:a16="http://schemas.microsoft.com/office/drawing/2014/main" id="{AB60A170-2837-4584-0D6C-160C4F88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</p:spPr>
        <p:txBody>
          <a:bodyPr/>
          <a:lstStyle/>
          <a:p>
            <a:pPr>
              <a:spcAft>
                <a:spcPts val="600"/>
              </a:spcAft>
            </a:pPr>
            <a:fld id="{60A72C0F-BA1A-4DE1-A2A0-7C23D81366D3}" type="slidenum">
              <a:rPr lang="en-GB" smtClean="0"/>
              <a:pPr>
                <a:spcAft>
                  <a:spcPts val="600"/>
                </a:spcAft>
              </a:pPr>
              <a:t>41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E21B22-1201-956E-A959-F049E148CF8E}"/>
              </a:ext>
            </a:extLst>
          </p:cNvPr>
          <p:cNvSpPr txBox="1"/>
          <p:nvPr/>
        </p:nvSpPr>
        <p:spPr>
          <a:xfrm>
            <a:off x="360724" y="1426664"/>
            <a:ext cx="5735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Scattering of CMB photons off high energy electrons causes spectral distortions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BE57C3-8BC1-0182-CCFC-E96621D69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03" y="2324418"/>
            <a:ext cx="5735276" cy="69883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81DECAC-C840-97A2-E5CD-21E47ADAB69D}"/>
              </a:ext>
            </a:extLst>
          </p:cNvPr>
          <p:cNvSpPr txBox="1"/>
          <p:nvPr/>
        </p:nvSpPr>
        <p:spPr>
          <a:xfrm>
            <a:off x="473878" y="3267403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If only gravity, use virial theorem to find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982D349-5481-E635-7D4D-5BB6CDAC5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5" y="3654671"/>
            <a:ext cx="4032447" cy="7467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3D7BC63-372D-780E-BAA0-2EF5AEB80248}"/>
              </a:ext>
            </a:extLst>
          </p:cNvPr>
          <p:cNvSpPr txBox="1"/>
          <p:nvPr/>
        </p:nvSpPr>
        <p:spPr>
          <a:xfrm>
            <a:off x="473878" y="4441174"/>
            <a:ext cx="389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So expect that Y parameter scales as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3261A7C-0665-E5A5-5EE0-F35D20E62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808" y="4830965"/>
            <a:ext cx="1939107" cy="74978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C60DEBD-DB19-FB37-3B58-22AE704BEC1D}"/>
              </a:ext>
            </a:extLst>
          </p:cNvPr>
          <p:cNvSpPr txBox="1"/>
          <p:nvPr/>
        </p:nvSpPr>
        <p:spPr>
          <a:xfrm>
            <a:off x="501026" y="5645130"/>
            <a:ext cx="663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What happens when there is not just gravity? Fit with SR </a:t>
            </a:r>
            <a:r>
              <a:rPr lang="en-FR" i="1" dirty="0"/>
              <a:t>(PySR)</a:t>
            </a:r>
            <a:r>
              <a:rPr lang="en-FR" dirty="0"/>
              <a:t>.</a:t>
            </a:r>
          </a:p>
        </p:txBody>
      </p:sp>
      <p:pic>
        <p:nvPicPr>
          <p:cNvPr id="34" name="Picture 33" descr="A graph of a function&#10;&#10;Description automatically generated">
            <a:extLst>
              <a:ext uri="{FF2B5EF4-FFF2-40B4-BE49-F238E27FC236}">
                <a16:creationId xmlns:a16="http://schemas.microsoft.com/office/drawing/2014/main" id="{0A3E61EE-9BA3-31D5-451D-09605869A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076" y="49296"/>
            <a:ext cx="3901834" cy="662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50CF6F-D638-9AB9-E1F9-E1875D53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descriptions of complex systems</a:t>
            </a:r>
            <a:endParaRPr lang="en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3CC852-21AD-0FD7-544D-45E11E777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11 July 2024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AFC02-3F8B-5E12-471F-FF3EEB334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AB190A-8538-7E28-C5DE-DF5F9DD5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96CA641-D0FD-AD4E-A800-C5321340D5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Transient Physics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46ADB-8891-9CC0-30B2-48169E3F54E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Wong &amp; Cranmer 2022 (2207.12409); Russeil et al. 2024 (2402.04298)</a:t>
            </a:r>
          </a:p>
        </p:txBody>
      </p:sp>
      <p:pic>
        <p:nvPicPr>
          <p:cNvPr id="14" name="Picture 1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E3AD977-60AB-0D47-205B-426CA737B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22" t="12991" r="-102" b="25842"/>
          <a:stretch/>
        </p:blipFill>
        <p:spPr>
          <a:xfrm>
            <a:off x="470012" y="1424439"/>
            <a:ext cx="3750160" cy="2970703"/>
          </a:xfrm>
          <a:prstGeom prst="rect">
            <a:avLst/>
          </a:prstGeom>
        </p:spPr>
      </p:pic>
      <p:pic>
        <p:nvPicPr>
          <p:cNvPr id="16" name="Picture 15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6135EF9B-A26D-AF55-8E49-2976E8B89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194" y="2427131"/>
            <a:ext cx="7605319" cy="32830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73F994-0344-0A40-444B-A6DF726431DD}"/>
              </a:ext>
            </a:extLst>
          </p:cNvPr>
          <p:cNvSpPr txBox="1"/>
          <p:nvPr/>
        </p:nvSpPr>
        <p:spPr>
          <a:xfrm>
            <a:off x="335360" y="4605650"/>
            <a:ext cx="3306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Infer population source models from gravitational wave events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5A7FBB-828C-815D-E48D-E33B3538CBC4}"/>
              </a:ext>
            </a:extLst>
          </p:cNvPr>
          <p:cNvSpPr txBox="1"/>
          <p:nvPr/>
        </p:nvSpPr>
        <p:spPr>
          <a:xfrm>
            <a:off x="4692831" y="1028743"/>
            <a:ext cx="74991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Obtain templates for transients which can be used in searches</a:t>
            </a:r>
          </a:p>
          <a:p>
            <a:endParaRPr lang="en-FR" dirty="0"/>
          </a:p>
          <a:p>
            <a:r>
              <a:rPr lang="en-FR" dirty="0"/>
              <a:t>Requires fitting same equation but different parameters to many objects: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Multi-View Symbolic Regression</a:t>
            </a:r>
            <a:r>
              <a:rPr lang="en-FR" dirty="0"/>
              <a:t> – Russeil et al. 2024 (2402.04298)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Class Symbolic Regression</a:t>
            </a:r>
            <a:r>
              <a:rPr lang="en-FR" dirty="0"/>
              <a:t> – Tenachi et al. 2023 (2312.01816)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7F7A20-A884-9360-3B8A-318DCE4B1407}"/>
              </a:ext>
            </a:extLst>
          </p:cNvPr>
          <p:cNvSpPr/>
          <p:nvPr/>
        </p:nvSpPr>
        <p:spPr>
          <a:xfrm>
            <a:off x="191344" y="1384270"/>
            <a:ext cx="4028828" cy="4049292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5A198D-3BEC-1C51-864B-9A08AE7167C7}"/>
              </a:ext>
            </a:extLst>
          </p:cNvPr>
          <p:cNvSpPr/>
          <p:nvPr/>
        </p:nvSpPr>
        <p:spPr>
          <a:xfrm>
            <a:off x="4307006" y="857141"/>
            <a:ext cx="7803751" cy="4853078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930317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0ED587-8923-8D5C-E158-B08526B5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descriptions of complex systems</a:t>
            </a:r>
            <a:endParaRPr lang="en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7147D-9982-7773-993E-D20252974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25921-3820-8D9F-7E9E-2BD3E6E6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2EC3D-167F-C742-63B7-841C0EA5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C1DA14-5C43-3645-D223-0F91382916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Galaxy-Halo Connection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DCBC1-5F6E-1239-9E63-A2D4EB9828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Delgado et al. 2021 (2111.02422); </a:t>
            </a:r>
            <a:r>
              <a:rPr lang="en-GB" dirty="0" err="1"/>
              <a:t>Wadekar</a:t>
            </a:r>
            <a:r>
              <a:rPr lang="en-GB" dirty="0"/>
              <a:t> et al. 2020 (2012.00111)</a:t>
            </a:r>
            <a:endParaRPr lang="en-FR" dirty="0"/>
          </a:p>
        </p:txBody>
      </p:sp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B7915AC-B5BC-C11D-ECD9-C572F2AB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1298040"/>
            <a:ext cx="3713488" cy="4653136"/>
          </a:xfrm>
          <a:prstGeom prst="rect">
            <a:avLst/>
          </a:prstGeom>
        </p:spPr>
      </p:pic>
      <p:pic>
        <p:nvPicPr>
          <p:cNvPr id="14" name="Picture 13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0E181A43-ADD9-3796-8E6D-90474DC85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240" y="1446234"/>
            <a:ext cx="4491486" cy="43753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AE0766-7A3C-44C4-347E-A084A7FF52DF}"/>
              </a:ext>
            </a:extLst>
          </p:cNvPr>
          <p:cNvSpPr txBox="1"/>
          <p:nvPr/>
        </p:nvSpPr>
        <p:spPr>
          <a:xfrm>
            <a:off x="155322" y="2049602"/>
            <a:ext cx="3389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Add galaxies to dark matter only simulations using Halo Occupation Distribution (HOD)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Typically assume baryonic properties of halos only depend on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Use SR </a:t>
            </a:r>
            <a:r>
              <a:rPr lang="en-FR" i="1" dirty="0"/>
              <a:t>(PySR)</a:t>
            </a:r>
            <a:r>
              <a:rPr lang="en-FR" dirty="0"/>
              <a:t> to see how to augment with additional variables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875F05-D26D-8E85-4492-900FBB68C4B1}"/>
              </a:ext>
            </a:extLst>
          </p:cNvPr>
          <p:cNvSpPr txBox="1"/>
          <p:nvPr/>
        </p:nvSpPr>
        <p:spPr>
          <a:xfrm>
            <a:off x="4992812" y="472725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00B050"/>
                </a:solidFill>
              </a:rPr>
              <a:t>Standard</a:t>
            </a:r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2FDF3635-01A6-476F-87E0-C1680479381E}"/>
              </a:ext>
            </a:extLst>
          </p:cNvPr>
          <p:cNvSpPr/>
          <p:nvPr/>
        </p:nvSpPr>
        <p:spPr>
          <a:xfrm>
            <a:off x="4458231" y="4486105"/>
            <a:ext cx="216024" cy="369332"/>
          </a:xfrm>
          <a:prstGeom prst="leftBrac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FA9A7E-C37B-E7EC-E536-5B5FA64CE6A9}"/>
              </a:ext>
            </a:extLst>
          </p:cNvPr>
          <p:cNvSpPr txBox="1"/>
          <p:nvPr/>
        </p:nvSpPr>
        <p:spPr>
          <a:xfrm>
            <a:off x="2653008" y="5014518"/>
            <a:ext cx="2102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SR-enhanced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293E5F4-65E2-F57A-5232-1CBB622CC90D}"/>
              </a:ext>
            </a:extLst>
          </p:cNvPr>
          <p:cNvCxnSpPr/>
          <p:nvPr/>
        </p:nvCxnSpPr>
        <p:spPr>
          <a:xfrm flipH="1">
            <a:off x="3545195" y="4670771"/>
            <a:ext cx="913036" cy="342311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8957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2CAFD7-B199-B051-20DB-B4DE4838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Emulators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9976D-043C-4C48-A813-60A2236C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FC9FF-E84F-1DAF-BE27-314D2785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7EA96-59C2-3967-2E53-52B6B3B5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44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5BC5A8-B39C-B692-74A7-C2AC0EFEFC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Matter Power Spectrum of Cosmology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C6F50F5-77C0-A4AE-9181-29C50DCF01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pic>
        <p:nvPicPr>
          <p:cNvPr id="12" name="Picture 1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EDADF0F-962D-507D-ED09-551A300C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696" y="1609501"/>
            <a:ext cx="8416500" cy="35068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0FC1D0C-073C-7CFD-9E45-7C955637E15A}"/>
              </a:ext>
            </a:extLst>
          </p:cNvPr>
          <p:cNvGrpSpPr/>
          <p:nvPr/>
        </p:nvGrpSpPr>
        <p:grpSpPr>
          <a:xfrm>
            <a:off x="7738427" y="34053"/>
            <a:ext cx="3979694" cy="6442012"/>
            <a:chOff x="7682606" y="4218"/>
            <a:chExt cx="3979694" cy="644201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DCBE03D-C092-2E33-45D1-B022264B94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327" r="33995" b="48605"/>
            <a:stretch/>
          </p:blipFill>
          <p:spPr>
            <a:xfrm>
              <a:off x="7709558" y="4218"/>
              <a:ext cx="3888433" cy="22594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3C398C-0F9E-2600-6709-A9B5A673B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327" t="48911" r="49995" b="-306"/>
            <a:stretch/>
          </p:blipFill>
          <p:spPr>
            <a:xfrm>
              <a:off x="7773867" y="2187367"/>
              <a:ext cx="3888433" cy="22594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7EC37B-62C5-3625-495F-2A3DEC845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7319" t="-3053" r="3" b="51658"/>
            <a:stretch/>
          </p:blipFill>
          <p:spPr>
            <a:xfrm>
              <a:off x="7682606" y="4186794"/>
              <a:ext cx="3888433" cy="2259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11491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B6650-4C3C-7A33-2AAE-7A1667B9D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Emulators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9BD25-4A93-732B-1064-5A07911D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F047C-B5C5-801F-9EC8-0CEA74311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FE226-BC63-FBCC-FC1F-9A259E83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45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B96CEE-F127-368F-2139-FBC48811C8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SYREN-HALOFT: Percent-level Linear &amp; Nonlinear Matter Power Spectra of Cosmology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E10622F-D98E-B20B-2CB7-9B870F50CF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 et al. 2024 (2311.15865); Bartlett et al. 2024 (2402.17492), </a:t>
            </a: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DeaglanBartlett</a:t>
            </a:r>
            <a:r>
              <a:rPr lang="en-GB" dirty="0"/>
              <a:t>/</a:t>
            </a:r>
            <a:r>
              <a:rPr lang="en-GB" dirty="0" err="1"/>
              <a:t>symbolic_pofk</a:t>
            </a:r>
            <a:r>
              <a:rPr lang="en-GB" dirty="0"/>
              <a:t>/</a:t>
            </a:r>
            <a:endParaRPr lang="en-F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6D68A6-6CA7-8CAA-32FB-375366137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62747"/>
            <a:ext cx="5650128" cy="2651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907FB-41CF-737C-BA72-8CF8AD43E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" t="8846" r="46703" b="-3284"/>
          <a:stretch/>
        </p:blipFill>
        <p:spPr>
          <a:xfrm>
            <a:off x="6112268" y="1482693"/>
            <a:ext cx="5383895" cy="2408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2967D4-9E24-B430-C1E5-8B27BE171B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41" r="47221"/>
          <a:stretch/>
        </p:blipFill>
        <p:spPr>
          <a:xfrm>
            <a:off x="6070493" y="3891527"/>
            <a:ext cx="5425670" cy="2420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5C7126-4622-627F-6FFC-0D483A4EA546}"/>
              </a:ext>
            </a:extLst>
          </p:cNvPr>
          <p:cNvSpPr txBox="1"/>
          <p:nvPr/>
        </p:nvSpPr>
        <p:spPr>
          <a:xfrm>
            <a:off x="3239955" y="551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FR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65D0C8-4878-5555-F6E9-457B9E7A6FDF}"/>
              </a:ext>
            </a:extLst>
          </p:cNvPr>
          <p:cNvSpPr txBox="1"/>
          <p:nvPr/>
        </p:nvSpPr>
        <p:spPr>
          <a:xfrm>
            <a:off x="10246014" y="2822647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Linear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00C980-8550-BAE5-1FEC-B8432571EA43}"/>
              </a:ext>
            </a:extLst>
          </p:cNvPr>
          <p:cNvSpPr txBox="1"/>
          <p:nvPr/>
        </p:nvSpPr>
        <p:spPr>
          <a:xfrm>
            <a:off x="10007048" y="5332566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/>
              <a:t>Nonlinear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6E792F-F247-36F3-E851-6D61FB9F28B9}"/>
              </a:ext>
            </a:extLst>
          </p:cNvPr>
          <p:cNvSpPr txBox="1"/>
          <p:nvPr/>
        </p:nvSpPr>
        <p:spPr>
          <a:xfrm>
            <a:off x="773683" y="4728777"/>
            <a:ext cx="4530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2000" dirty="0"/>
              <a:t>SR </a:t>
            </a:r>
            <a:r>
              <a:rPr lang="en-FR" sz="2000" i="1" dirty="0"/>
              <a:t>(Operon)</a:t>
            </a:r>
            <a:r>
              <a:rPr lang="en-FR" sz="2000" dirty="0"/>
              <a:t> of P(k) over wide range of k, redshift and cosmological paraeters</a:t>
            </a:r>
          </a:p>
        </p:txBody>
      </p:sp>
    </p:spTree>
    <p:extLst>
      <p:ext uri="{BB962C8B-B14F-4D97-AF65-F5344CB8AC3E}">
        <p14:creationId xmlns:p14="http://schemas.microsoft.com/office/powerpoint/2010/main" val="37102660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0336EE-868B-53B5-C921-3E6B61597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Emulators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078CB-B6A0-7912-4060-EA4290695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7C41F-FEC5-86F7-527C-519BB7B6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68232-E1F1-4DEE-FBAC-66E8FE8C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4B7376-1A30-853C-6295-D3652EF898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79" y="932209"/>
            <a:ext cx="11244242" cy="307777"/>
          </a:xfrm>
        </p:spPr>
        <p:txBody>
          <a:bodyPr/>
          <a:lstStyle/>
          <a:p>
            <a:r>
              <a:rPr lang="en-FR" dirty="0"/>
              <a:t>Symbolic Emulators – Faster than neural networks, just as accurate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53E2C28-69A5-AEB1-C8DC-524D12F0579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r>
              <a:rPr lang="en-FR" dirty="0"/>
              <a:t>Bartlett et al. 2024 (2402.17492), </a:t>
            </a:r>
            <a:r>
              <a:rPr lang="en-GB" dirty="0"/>
              <a:t>https://</a:t>
            </a:r>
            <a:r>
              <a:rPr lang="en-GB" dirty="0" err="1"/>
              <a:t>github.com</a:t>
            </a:r>
            <a:r>
              <a:rPr lang="en-GB" dirty="0"/>
              <a:t>/</a:t>
            </a:r>
            <a:r>
              <a:rPr lang="en-GB" dirty="0" err="1"/>
              <a:t>DeaglanBartlett</a:t>
            </a:r>
            <a:r>
              <a:rPr lang="en-GB" dirty="0"/>
              <a:t>/</a:t>
            </a:r>
            <a:r>
              <a:rPr lang="en-GB" dirty="0" err="1"/>
              <a:t>symbolic_pofk</a:t>
            </a:r>
            <a:r>
              <a:rPr lang="en-GB" dirty="0"/>
              <a:t>/</a:t>
            </a:r>
            <a:endParaRPr lang="en-FR" dirty="0"/>
          </a:p>
        </p:txBody>
      </p:sp>
      <p:pic>
        <p:nvPicPr>
          <p:cNvPr id="10" name="Picture 9" descr="A diagram of a workflow&#10;&#10;Description automatically generated with medium confidence">
            <a:extLst>
              <a:ext uri="{FF2B5EF4-FFF2-40B4-BE49-F238E27FC236}">
                <a16:creationId xmlns:a16="http://schemas.microsoft.com/office/drawing/2014/main" id="{FA46F4DB-5823-02FD-405F-DF5792572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74"/>
          <a:stretch/>
        </p:blipFill>
        <p:spPr>
          <a:xfrm>
            <a:off x="2227384" y="1298040"/>
            <a:ext cx="8171709" cy="457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99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8A90D-BC49-D895-9417-9E2EB7CD3D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11 July 2024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FAAAE-F2EF-480F-187E-440A3D2179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Symbolic Regression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B9678-39D0-81AA-C17F-E5BC46A3C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B054C342-098B-BAF5-6D70-60489980803E}"/>
              </a:ext>
            </a:extLst>
          </p:cNvPr>
          <p:cNvSpPr txBox="1">
            <a:spLocks/>
          </p:cNvSpPr>
          <p:nvPr/>
        </p:nvSpPr>
        <p:spPr>
          <a:xfrm>
            <a:off x="3143672" y="205801"/>
            <a:ext cx="10515600" cy="7920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200" b="0" i="0" kern="1200" dirty="0">
                <a:solidFill>
                  <a:schemeClr val="tx2"/>
                </a:solidFill>
                <a:latin typeface="IBM Plex Sans Bold" panose="020B080305020300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FR" sz="3200" dirty="0"/>
              <a:t>Conclusions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B19F0D-C938-DE3D-71F6-F5E2182464C0}"/>
              </a:ext>
            </a:extLst>
          </p:cNvPr>
          <p:cNvSpPr txBox="1"/>
          <p:nvPr/>
        </p:nvSpPr>
        <p:spPr>
          <a:xfrm>
            <a:off x="3585671" y="1283259"/>
            <a:ext cx="74888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b="1" dirty="0"/>
              <a:t>Simple</a:t>
            </a:r>
            <a:r>
              <a:rPr lang="en-FR" dirty="0"/>
              <a:t> and </a:t>
            </a:r>
            <a:r>
              <a:rPr lang="en-FR" b="1" dirty="0"/>
              <a:t>Accurate</a:t>
            </a:r>
            <a:r>
              <a:rPr lang="en-FR" dirty="0"/>
              <a:t> functions directly from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Many methods, many codes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b="1" dirty="0"/>
              <a:t>Model selection </a:t>
            </a:r>
            <a:r>
              <a:rPr lang="en-FR" dirty="0"/>
              <a:t>integral part of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Many applications: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/>
              <a:t>Discover </a:t>
            </a:r>
            <a:r>
              <a:rPr lang="en-FR" b="1" dirty="0"/>
              <a:t>physical laws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/>
              <a:t>Obtain </a:t>
            </a:r>
            <a:r>
              <a:rPr lang="en-FR" b="1" dirty="0"/>
              <a:t>effective descriptions</a:t>
            </a:r>
            <a:r>
              <a:rPr lang="en-FR" dirty="0"/>
              <a:t>/fitting functions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b="1" dirty="0"/>
              <a:t>Emulators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R" dirty="0"/>
              <a:t>Why?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b="1" dirty="0"/>
              <a:t>Fast</a:t>
            </a:r>
            <a:r>
              <a:rPr lang="en-FR" dirty="0"/>
              <a:t> (faster than deep neural networks)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b="1" dirty="0"/>
              <a:t>Interpretable</a:t>
            </a:r>
            <a:r>
              <a:rPr lang="en-FR" dirty="0"/>
              <a:t> (explainability)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dirty="0"/>
              <a:t>Clear and controllable </a:t>
            </a:r>
            <a:r>
              <a:rPr lang="en-FR" b="1" dirty="0"/>
              <a:t>extrapolation</a:t>
            </a:r>
            <a:r>
              <a:rPr lang="en-FR" dirty="0"/>
              <a:t> behaviour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FR" b="1" dirty="0"/>
              <a:t>Portable</a:t>
            </a:r>
            <a:r>
              <a:rPr lang="en-FR" dirty="0"/>
              <a:t> (easy to change programming language, no reliance on packages which could become deprecated)</a:t>
            </a:r>
            <a:endParaRPr lang="en-FR" b="1" dirty="0"/>
          </a:p>
        </p:txBody>
      </p:sp>
    </p:spTree>
    <p:extLst>
      <p:ext uri="{BB962C8B-B14F-4D97-AF65-F5344CB8AC3E}">
        <p14:creationId xmlns:p14="http://schemas.microsoft.com/office/powerpoint/2010/main" val="4024137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1C6E3C-C621-D94B-C246-BB23DE02CE4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524000" y="2636912"/>
            <a:ext cx="9144000" cy="2387600"/>
          </a:xfrm>
        </p:spPr>
        <p:txBody>
          <a:bodyPr anchor="b">
            <a:normAutofit/>
          </a:bodyPr>
          <a:lstStyle/>
          <a:p>
            <a:pPr marL="0" indent="0" algn="ctr">
              <a:lnSpc>
                <a:spcPct val="90000"/>
              </a:lnSpc>
              <a:spcAft>
                <a:spcPts val="600"/>
              </a:spcAft>
              <a:buNone/>
            </a:pPr>
            <a:r>
              <a:rPr lang="en-US" sz="3700" kern="1200" dirty="0">
                <a:solidFill>
                  <a:schemeClr val="accent3"/>
                </a:solidFill>
                <a:effectLst/>
              </a:rPr>
              <a:t>Given some dictionary of functions, how do I combine these to produce an </a:t>
            </a:r>
            <a:r>
              <a:rPr lang="en-US" sz="3700" b="1" kern="1200" dirty="0">
                <a:solidFill>
                  <a:schemeClr val="accent3"/>
                </a:solidFill>
                <a:effectLst/>
              </a:rPr>
              <a:t>accurate</a:t>
            </a:r>
            <a:r>
              <a:rPr lang="en-US" sz="3700" kern="1200" dirty="0">
                <a:solidFill>
                  <a:schemeClr val="accent3"/>
                </a:solidFill>
                <a:effectLst/>
              </a:rPr>
              <a:t> and </a:t>
            </a:r>
            <a:r>
              <a:rPr lang="en-US" sz="3700" b="1" kern="1200" dirty="0">
                <a:solidFill>
                  <a:schemeClr val="accent3"/>
                </a:solidFill>
                <a:effectLst/>
              </a:rPr>
              <a:t>simple</a:t>
            </a:r>
            <a:r>
              <a:rPr lang="en-US" sz="3700" kern="1200" dirty="0">
                <a:solidFill>
                  <a:schemeClr val="accent3"/>
                </a:solidFill>
                <a:effectLst/>
              </a:rPr>
              <a:t> function which describes my data?</a:t>
            </a:r>
          </a:p>
          <a:p>
            <a:pPr marL="0" algn="ctr">
              <a:lnSpc>
                <a:spcPct val="90000"/>
              </a:lnSpc>
              <a:spcAft>
                <a:spcPts val="600"/>
              </a:spcAft>
            </a:pPr>
            <a:endParaRPr lang="en-US" sz="3700" kern="1200" dirty="0">
              <a:solidFill>
                <a:schemeClr val="accent3"/>
              </a:solidFill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0BA8743D-FD8B-6E96-ED69-AE3C1D84384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018838" y="6370638"/>
            <a:ext cx="1173162" cy="2809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CA16D-7377-CA23-52FB-39A083FAF6D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241800" y="6370638"/>
            <a:ext cx="7950200" cy="280987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/>
              <a:t>Symbolic Regression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CAB61030-D11A-0932-0F53-ED78FDD567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37988" y="6370638"/>
            <a:ext cx="354012" cy="280987"/>
          </a:xfrm>
        </p:spPr>
        <p:txBody>
          <a:bodyPr/>
          <a:lstStyle/>
          <a:p>
            <a:pPr>
              <a:spcAft>
                <a:spcPts val="600"/>
              </a:spcAft>
            </a:pPr>
            <a:fld id="{60A72C0F-BA1A-4DE1-A2A0-7C23D81366D3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5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lculus formula">
            <a:extLst>
              <a:ext uri="{FF2B5EF4-FFF2-40B4-BE49-F238E27FC236}">
                <a16:creationId xmlns:a16="http://schemas.microsoft.com/office/drawing/2014/main" id="{273FF188-C740-89C4-52A0-83BD17CED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26" r="37369" b="-1"/>
          <a:stretch/>
        </p:blipFill>
        <p:spPr>
          <a:xfrm>
            <a:off x="20" y="10"/>
            <a:ext cx="3216255" cy="6857990"/>
          </a:xfrm>
          <a:prstGeom prst="rect">
            <a:avLst/>
          </a:prstGeom>
          <a:noFill/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79A1B0E6-B6B4-0786-A7BE-DFF25C42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696" y="49296"/>
            <a:ext cx="8358421" cy="792088"/>
          </a:xfrm>
        </p:spPr>
        <p:txBody>
          <a:bodyPr/>
          <a:lstStyle/>
          <a:p>
            <a:r>
              <a:rPr lang="en-US" dirty="0"/>
              <a:t>Symbolic Regression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636F9-0924-5160-51E5-CA558160AF06}"/>
              </a:ext>
            </a:extLst>
          </p:cNvPr>
          <p:cNvSpPr txBox="1"/>
          <p:nvPr/>
        </p:nvSpPr>
        <p:spPr>
          <a:xfrm>
            <a:off x="3359696" y="1638586"/>
            <a:ext cx="8360722" cy="4529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20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1700" b="1" dirty="0">
                <a:latin typeface="Satoshi" pitchFamily="50" charset="0"/>
                <a:cs typeface="Arial" panose="020B0604020202020204" pitchFamily="34" charset="0"/>
              </a:rPr>
              <a:t>Goals: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Discover “physical laws” - necessarily analytic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Guide theory - discover what limits a model should have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Effective prescriptions of complex, non-linear systems</a:t>
            </a:r>
          </a:p>
          <a:p>
            <a:pPr marL="720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endParaRPr lang="en-US" sz="1700" dirty="0">
              <a:latin typeface="Satoshi" pitchFamily="50" charset="0"/>
              <a:cs typeface="Arial" panose="020B0604020202020204" pitchFamily="34" charset="0"/>
            </a:endParaRPr>
          </a:p>
          <a:p>
            <a:pPr marL="720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1700" b="1" dirty="0">
                <a:latin typeface="Satoshi" pitchFamily="50" charset="0"/>
                <a:cs typeface="Arial" panose="020B0604020202020204" pitchFamily="34" charset="0"/>
              </a:rPr>
              <a:t>Advantages: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More general - reduce confirmation bias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Prevent overfitting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Highly interpretable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Fast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endParaRPr lang="en-US" sz="1700" dirty="0">
              <a:latin typeface="Satoshi" pitchFamily="50" charset="0"/>
              <a:cs typeface="Arial" panose="020B0604020202020204" pitchFamily="34" charset="0"/>
            </a:endParaRPr>
          </a:p>
          <a:p>
            <a:pPr marL="720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</a:pPr>
            <a:r>
              <a:rPr lang="en-US" sz="1700" b="1" dirty="0">
                <a:latin typeface="Satoshi" pitchFamily="50" charset="0"/>
                <a:cs typeface="Arial" panose="020B0604020202020204" pitchFamily="34" charset="0"/>
              </a:rPr>
              <a:t>Difficulties: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Larger search space - convergence harder</a:t>
            </a:r>
          </a:p>
          <a:p>
            <a:pPr marL="414900" indent="-3429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sz="1700" dirty="0" err="1">
                <a:latin typeface="Satoshi" pitchFamily="50" charset="0"/>
                <a:cs typeface="Arial" panose="020B0604020202020204" pitchFamily="34" charset="0"/>
              </a:rPr>
              <a:t>Optimisation</a:t>
            </a:r>
            <a:r>
              <a:rPr lang="en-US" sz="1700" dirty="0">
                <a:latin typeface="Satoshi" pitchFamily="50" charset="0"/>
                <a:cs typeface="Arial" panose="020B0604020202020204" pitchFamily="34" charset="0"/>
              </a:rPr>
              <a:t> methods of numerical regression (gradients) not applicable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497A8FC6-434B-2B43-E5C6-1AE6DDE2BD7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359697" y="932209"/>
            <a:ext cx="8358424" cy="307777"/>
          </a:xfrm>
        </p:spPr>
        <p:txBody>
          <a:bodyPr/>
          <a:lstStyle/>
          <a:p>
            <a:r>
              <a:rPr lang="en-US" dirty="0"/>
              <a:t>Motivation and Challenges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A295F0B-9440-8F9D-5234-06FDC83A8B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56041" y="6108821"/>
            <a:ext cx="4962276" cy="20306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DBFB1-44E5-A8AD-97E3-EB07771997D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10488489" y="6369943"/>
            <a:ext cx="1173811" cy="282256"/>
          </a:xfrm>
        </p:spPr>
        <p:txBody>
          <a:bodyPr vert="horz" lIns="36000" tIns="36000" rIns="36000" bIns="3600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b="0" kern="1200">
                <a:latin typeface="+mn-lt"/>
                <a:ea typeface="+mn-ea"/>
                <a:cs typeface="+mn-cs"/>
              </a:rPr>
              <a:t>11 July 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AC4C2-CE55-72AF-7C90-36FC059BBFB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11719586" y="6369943"/>
            <a:ext cx="353078" cy="282256"/>
          </a:xfrm>
        </p:spPr>
        <p:txBody>
          <a:bodyPr vert="horz" lIns="36000" tIns="36000" rIns="36000" bIns="3600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A72C0F-BA1A-4DE1-A2A0-7C23D81366D3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73E66-41ED-A758-F21D-CCE4A2FEC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2480878" y="6369943"/>
            <a:ext cx="7950325" cy="28225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Symbolic Regression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8ED6D3-FD7E-44D7-2450-31C85E33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Competing objectives: Accuracy and Simplicity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4709A2-AFDC-36C9-2379-DBF0792B021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3C1B1-5DA4-59ED-60FF-511C0AF373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E4C4B-D61F-69E1-92EC-EAFD8D604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99D6A-0502-279A-BDC7-DD02F8CC2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CA3B15-0B90-3F46-91E9-178257A0E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115" y="1051126"/>
            <a:ext cx="6201752" cy="47557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BC00CE-F786-401A-FA02-F660DBEBBC9B}"/>
              </a:ext>
            </a:extLst>
          </p:cNvPr>
          <p:cNvSpPr txBox="1"/>
          <p:nvPr/>
        </p:nvSpPr>
        <p:spPr>
          <a:xfrm>
            <a:off x="125807" y="4221088"/>
            <a:ext cx="26484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2400" dirty="0"/>
              <a:t>Pareto front</a:t>
            </a:r>
          </a:p>
          <a:p>
            <a:pPr algn="ctr"/>
            <a:r>
              <a:rPr lang="en-FR" sz="2400" dirty="0"/>
              <a:t>(pick one of these)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B7598-3FD4-EBF6-2EB8-66F2F5C737ED}"/>
              </a:ext>
            </a:extLst>
          </p:cNvPr>
          <p:cNvSpPr txBox="1"/>
          <p:nvPr/>
        </p:nvSpPr>
        <p:spPr>
          <a:xfrm>
            <a:off x="8951530" y="2069570"/>
            <a:ext cx="2589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FR" sz="2400" dirty="0"/>
              <a:t>Feasible Solutions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B86284-DBD1-57CC-8482-8A90C4B9A79F}"/>
              </a:ext>
            </a:extLst>
          </p:cNvPr>
          <p:cNvCxnSpPr/>
          <p:nvPr/>
        </p:nvCxnSpPr>
        <p:spPr>
          <a:xfrm flipH="1">
            <a:off x="4727848" y="2531235"/>
            <a:ext cx="4896544" cy="1473829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280D1D9-E6D0-1531-25E1-EB62C58045E0}"/>
              </a:ext>
            </a:extLst>
          </p:cNvPr>
          <p:cNvCxnSpPr>
            <a:cxnSpLocks/>
          </p:cNvCxnSpPr>
          <p:nvPr/>
        </p:nvCxnSpPr>
        <p:spPr>
          <a:xfrm flipH="1">
            <a:off x="5951984" y="2531235"/>
            <a:ext cx="3672408" cy="1473829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CDA350-835A-6E4A-C5BA-9F35325B3DA4}"/>
              </a:ext>
            </a:extLst>
          </p:cNvPr>
          <p:cNvCxnSpPr>
            <a:cxnSpLocks/>
          </p:cNvCxnSpPr>
          <p:nvPr/>
        </p:nvCxnSpPr>
        <p:spPr>
          <a:xfrm flipH="1">
            <a:off x="7176120" y="2531235"/>
            <a:ext cx="2448272" cy="210375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7CE83D6-6CB5-6D71-EA50-5134ED03FA3C}"/>
              </a:ext>
            </a:extLst>
          </p:cNvPr>
          <p:cNvCxnSpPr>
            <a:cxnSpLocks/>
          </p:cNvCxnSpPr>
          <p:nvPr/>
        </p:nvCxnSpPr>
        <p:spPr>
          <a:xfrm flipV="1">
            <a:off x="2480878" y="4293096"/>
            <a:ext cx="1517547" cy="25454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A353A3F-9751-EA15-9208-0F10C8003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/>
              <a:t>02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FE82-44F7-371E-C844-1FEB1D89CA9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3592" y="3044279"/>
            <a:ext cx="9217076" cy="769441"/>
          </a:xfrm>
        </p:spPr>
        <p:txBody>
          <a:bodyPr/>
          <a:lstStyle/>
          <a:p>
            <a:r>
              <a:rPr lang="en-FR" dirty="0"/>
              <a:t>Survey of methods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8FC2C-750B-AA82-FBC8-E58877CD64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 dirty="0"/>
              <a:t>11 July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A5DCE-2FD5-A4B7-2440-10B1B80E5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Symbolic Regression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E46FB-A264-4274-7578-EA88197F9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A72C0F-BA1A-4DE1-A2A0-7C23D81366D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1447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23CBF8-EA7B-7AFB-1F0A-59A8D5E1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48" y="1283209"/>
            <a:ext cx="7464151" cy="4412306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D8F0EA-5348-CD26-2C60-269C9514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39" y="49296"/>
            <a:ext cx="4970850" cy="792088"/>
          </a:xfrm>
        </p:spPr>
        <p:txBody>
          <a:bodyPr anchor="ctr">
            <a:normAutofit/>
          </a:bodyPr>
          <a:lstStyle/>
          <a:p>
            <a:r>
              <a:rPr lang="en-FR" dirty="0"/>
              <a:t>Symbolic Regressions Methods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10A52-6135-41C1-24FA-86C4326597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73879" y="932209"/>
            <a:ext cx="5552410" cy="615553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r>
              <a:rPr lang="en-FR" dirty="0"/>
              <a:t>Represent functions as trees or lists</a:t>
            </a:r>
            <a:endParaRPr lang="en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AE603-4E07-CD0C-B664-C18ED375C04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65296" y="3170557"/>
            <a:ext cx="5552410" cy="516885"/>
          </a:xfrm>
        </p:spPr>
        <p:txBody>
          <a:bodyPr>
            <a:normAutofit/>
          </a:bodyPr>
          <a:lstStyle/>
          <a:p>
            <a:pPr marL="72000" indent="0">
              <a:spcAft>
                <a:spcPts val="600"/>
              </a:spcAft>
              <a:buNone/>
            </a:pPr>
            <a:r>
              <a:rPr lang="en-FR" dirty="0"/>
              <a:t>“Complexity” = Number of Nodes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CEDDE52-59B6-B36D-8E4F-1F30465999E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73684" y="6108821"/>
            <a:ext cx="4962278" cy="203068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43F0C5-2179-CC32-BF23-C4EB7857E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9" y="6369943"/>
            <a:ext cx="1173811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/>
              <a:t>11 July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2BAC32-A2B4-9588-1F60-F499C385A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0878" y="6369943"/>
            <a:ext cx="7950325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sz="1300" dirty="0"/>
              <a:t>Symbolic Regression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850B4-6725-0157-0116-EC2CDB793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9586" y="6369943"/>
            <a:ext cx="353078" cy="28225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0A72C0F-BA1A-4DE1-A2A0-7C23D81366D3}" type="slidenum">
              <a:rPr lang="en-GB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884946"/>
      </p:ext>
    </p:extLst>
  </p:cSld>
  <p:clrMapOvr>
    <a:masterClrMapping/>
  </p:clrMapOvr>
</p:sld>
</file>

<file path=ppt/theme/theme1.xml><?xml version="1.0" encoding="utf-8"?>
<a:theme xmlns:a="http://schemas.openxmlformats.org/drawingml/2006/main" name="CNRS template 2024">
  <a:themeElements>
    <a:clrScheme name="Custom 1">
      <a:dk1>
        <a:srgbClr val="000000"/>
      </a:dk1>
      <a:lt1>
        <a:srgbClr val="FFFFFF"/>
      </a:lt1>
      <a:dk2>
        <a:srgbClr val="00284B"/>
      </a:dk2>
      <a:lt2>
        <a:srgbClr val="FFEB6E"/>
      </a:lt2>
      <a:accent1>
        <a:srgbClr val="EBF0F5"/>
      </a:accent1>
      <a:accent2>
        <a:srgbClr val="8296A5"/>
      </a:accent2>
      <a:accent3>
        <a:srgbClr val="6941EB"/>
      </a:accent3>
      <a:accent4>
        <a:srgbClr val="B0EE89"/>
      </a:accent4>
      <a:accent5>
        <a:srgbClr val="FFBC75"/>
      </a:accent5>
      <a:accent6>
        <a:srgbClr val="9AE2FF"/>
      </a:accent6>
      <a:hlink>
        <a:srgbClr val="8296A5"/>
      </a:hlink>
      <a:folHlink>
        <a:srgbClr val="8296A5"/>
      </a:folHlink>
    </a:clrScheme>
    <a:fontScheme name="CNRS 2024">
      <a:majorFont>
        <a:latin typeface="IBM Plex Sans"/>
        <a:ea typeface=""/>
        <a:cs typeface=""/>
      </a:majorFont>
      <a:minorFont>
        <a:latin typeface="Satosh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67E4987-9FEC-49F0-896A-EA9353F7D966}" vid="{6CCB1886-7837-431E-ACC4-AC327F5EF01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CNRS template 2024</Template>
  <TotalTime>1624</TotalTime>
  <Words>2050</Words>
  <Application>Microsoft Macintosh PowerPoint</Application>
  <PresentationFormat>Widescreen</PresentationFormat>
  <Paragraphs>405</Paragraphs>
  <Slides>47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Satoshi</vt:lpstr>
      <vt:lpstr>Arial</vt:lpstr>
      <vt:lpstr>IBM Plex Sans Bold</vt:lpstr>
      <vt:lpstr>Satoshi Medium</vt:lpstr>
      <vt:lpstr>Cambria Math</vt:lpstr>
      <vt:lpstr>IBM Plex Sans SemiBold</vt:lpstr>
      <vt:lpstr>Wingdings</vt:lpstr>
      <vt:lpstr>IBM Plex Sans Medium</vt:lpstr>
      <vt:lpstr>Satoshi Light</vt:lpstr>
      <vt:lpstr>CNRS template 2024</vt:lpstr>
      <vt:lpstr>Symbolic Regression</vt:lpstr>
      <vt:lpstr>Outline</vt:lpstr>
      <vt:lpstr>PowerPoint Presentation</vt:lpstr>
      <vt:lpstr>Symbolic Regression: Find not just the parameters, but the function too</vt:lpstr>
      <vt:lpstr>PowerPoint Presentation</vt:lpstr>
      <vt:lpstr>Symbolic Regression</vt:lpstr>
      <vt:lpstr>Competing objectives: Accuracy and Simplicity</vt:lpstr>
      <vt:lpstr>PowerPoint Presentation</vt:lpstr>
      <vt:lpstr>Symbolic Regressions Methods</vt:lpstr>
      <vt:lpstr>Symbolic Regressions Methods</vt:lpstr>
      <vt:lpstr>Symbolic Regressions Methods</vt:lpstr>
      <vt:lpstr>PowerPoint Presentation</vt:lpstr>
      <vt:lpstr>Genetic Programming</vt:lpstr>
      <vt:lpstr>Genetic Programming</vt:lpstr>
      <vt:lpstr>PowerPoint Presentation</vt:lpstr>
      <vt:lpstr>Neural Networks</vt:lpstr>
      <vt:lpstr>Neural Networks</vt:lpstr>
      <vt:lpstr>Neural Networks</vt:lpstr>
      <vt:lpstr>Neural Networks</vt:lpstr>
      <vt:lpstr>PowerPoint Presentation</vt:lpstr>
      <vt:lpstr>Model Selection</vt:lpstr>
      <vt:lpstr>Bayesian model comparison</vt:lpstr>
      <vt:lpstr>Evidence is not enough for SR – Not all models are equally likely a priori</vt:lpstr>
      <vt:lpstr>PowerPoint Presentation</vt:lpstr>
      <vt:lpstr>Priors on functions</vt:lpstr>
      <vt:lpstr>Priors on functions</vt:lpstr>
      <vt:lpstr>Priors on functions</vt:lpstr>
      <vt:lpstr>Priors on functions</vt:lpstr>
      <vt:lpstr>Priors on functions</vt:lpstr>
      <vt:lpstr>Priors on functions</vt:lpstr>
      <vt:lpstr>Priors on functions</vt:lpstr>
      <vt:lpstr>PowerPoint Presentation</vt:lpstr>
      <vt:lpstr>Benchmarking</vt:lpstr>
      <vt:lpstr>Benchmarking</vt:lpstr>
      <vt:lpstr>Benchmarking</vt:lpstr>
      <vt:lpstr>PowerPoint Presentation</vt:lpstr>
      <vt:lpstr>(Re)discovery of Physical Laws</vt:lpstr>
      <vt:lpstr>(Re)discovery of Physical Laws</vt:lpstr>
      <vt:lpstr>Discovery of physical laws</vt:lpstr>
      <vt:lpstr>Discovery of physical laws </vt:lpstr>
      <vt:lpstr>Effective descriptions of complex systems</vt:lpstr>
      <vt:lpstr>Effective descriptions of complex systems</vt:lpstr>
      <vt:lpstr>Effective descriptions of complex systems</vt:lpstr>
      <vt:lpstr>Emulators</vt:lpstr>
      <vt:lpstr>Emulators</vt:lpstr>
      <vt:lpstr>Emulators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Deaglan Bartlett</dc:creator>
  <cp:keywords/>
  <dc:description/>
  <cp:lastModifiedBy>Deaglan Bartlett</cp:lastModifiedBy>
  <cp:revision>12</cp:revision>
  <cp:lastPrinted>2024-07-05T16:14:12Z</cp:lastPrinted>
  <dcterms:created xsi:type="dcterms:W3CDTF">2024-07-04T10:43:54Z</dcterms:created>
  <dcterms:modified xsi:type="dcterms:W3CDTF">2024-07-07T20:44:16Z</dcterms:modified>
  <cp:category/>
</cp:coreProperties>
</file>