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5" r:id="rId3"/>
  </p:sldMasterIdLst>
  <p:notesMasterIdLst>
    <p:notesMasterId r:id="rId34"/>
  </p:notesMasterIdLst>
  <p:sldIdLst>
    <p:sldId id="306" r:id="rId4"/>
    <p:sldId id="338" r:id="rId5"/>
    <p:sldId id="649" r:id="rId6"/>
    <p:sldId id="363" r:id="rId7"/>
    <p:sldId id="355" r:id="rId8"/>
    <p:sldId id="503" r:id="rId9"/>
    <p:sldId id="366" r:id="rId10"/>
    <p:sldId id="636" r:id="rId11"/>
    <p:sldId id="650" r:id="rId12"/>
    <p:sldId id="593" r:id="rId13"/>
    <p:sldId id="641" r:id="rId14"/>
    <p:sldId id="602" r:id="rId15"/>
    <p:sldId id="651" r:id="rId16"/>
    <p:sldId id="372" r:id="rId17"/>
    <p:sldId id="604" r:id="rId18"/>
    <p:sldId id="606" r:id="rId19"/>
    <p:sldId id="642" r:id="rId20"/>
    <p:sldId id="643" r:id="rId21"/>
    <p:sldId id="603" r:id="rId22"/>
    <p:sldId id="607" r:id="rId23"/>
    <p:sldId id="652" r:id="rId24"/>
    <p:sldId id="644" r:id="rId25"/>
    <p:sldId id="637" r:id="rId26"/>
    <p:sldId id="647" r:id="rId27"/>
    <p:sldId id="645" r:id="rId28"/>
    <p:sldId id="360" r:id="rId29"/>
    <p:sldId id="361" r:id="rId30"/>
    <p:sldId id="648" r:id="rId31"/>
    <p:sldId id="638" r:id="rId32"/>
    <p:sldId id="502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D179F3-B377-1BC6-791F-AD4DD3BC7558}" name="Antonio Giulio Coretti" initials="AC" userId="S::antonio.coretti@edu.unito.it::aaec64e5-0960-43f2-afbf-c3680993b3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FFD961"/>
    <a:srgbClr val="FFC924"/>
    <a:srgbClr val="FFFFFF"/>
    <a:srgbClr val="42BA97"/>
    <a:srgbClr val="1CADE4"/>
    <a:srgbClr val="981C92"/>
    <a:srgbClr val="F0F6EE"/>
    <a:srgbClr val="EEF0F6"/>
    <a:srgbClr val="F2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0" autoAdjust="0"/>
    <p:restoredTop sz="94623"/>
  </p:normalViewPr>
  <p:slideViewPr>
    <p:cSldViewPr snapToGrid="0" snapToObjects="1">
      <p:cViewPr varScale="1">
        <p:scale>
          <a:sx n="109" d="100"/>
          <a:sy n="109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8/10/relationships/authors" Target="author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n\Downloads\1002_original_csv_altroset\S6\tempi_10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n\Downloads\1002_original_csv_altroset\S6\tempi_10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n\Downloads\1002_original_csv_altroset\S6\tempi_10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n\Desktop\Abstract%20Machine%20Learning%20for%20Astrophysics\5%20sessioni\Confront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n\Desktop\Abstract%20Machine%20Learning%20for%20Astrophysics\5%20sessioni\Confront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T_file (3200 frame) [s]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Originale (96 + 9) con MEDIA = 844 s 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tempi_S6!$Q$2:$Q$130</c:f>
              <c:numCache>
                <c:formatCode>General</c:formatCode>
                <c:ptCount val="129"/>
                <c:pt idx="0">
                  <c:v>541.21517205238342</c:v>
                </c:pt>
                <c:pt idx="1">
                  <c:v>846.39203190803528</c:v>
                </c:pt>
                <c:pt idx="2">
                  <c:v>367.46591877937317</c:v>
                </c:pt>
                <c:pt idx="3">
                  <c:v>341.08855605125427</c:v>
                </c:pt>
                <c:pt idx="4">
                  <c:v>657.64423894882202</c:v>
                </c:pt>
                <c:pt idx="5">
                  <c:v>448.02584910392761</c:v>
                </c:pt>
                <c:pt idx="6">
                  <c:v>332.76546263694763</c:v>
                </c:pt>
                <c:pt idx="7">
                  <c:v>438.20401358604431</c:v>
                </c:pt>
                <c:pt idx="8">
                  <c:v>239.30998992919922</c:v>
                </c:pt>
                <c:pt idx="9">
                  <c:v>218.95149755477905</c:v>
                </c:pt>
                <c:pt idx="10">
                  <c:v>420.40145707130432</c:v>
                </c:pt>
                <c:pt idx="11">
                  <c:v>190.64586591720581</c:v>
                </c:pt>
                <c:pt idx="12">
                  <c:v>1406.4375848770142</c:v>
                </c:pt>
                <c:pt idx="13">
                  <c:v>479.1141664981842</c:v>
                </c:pt>
                <c:pt idx="14">
                  <c:v>762.20057678222656</c:v>
                </c:pt>
                <c:pt idx="15">
                  <c:v>875.54822731018066</c:v>
                </c:pt>
                <c:pt idx="16">
                  <c:v>1218.4439814090729</c:v>
                </c:pt>
                <c:pt idx="17">
                  <c:v>1788.8836967945099</c:v>
                </c:pt>
                <c:pt idx="18">
                  <c:v>472.60048747062683</c:v>
                </c:pt>
                <c:pt idx="19">
                  <c:v>1192.8366641998291</c:v>
                </c:pt>
                <c:pt idx="20">
                  <c:v>788.01624584197998</c:v>
                </c:pt>
                <c:pt idx="21">
                  <c:v>791.24201512336731</c:v>
                </c:pt>
                <c:pt idx="22">
                  <c:v>684.58744645118713</c:v>
                </c:pt>
                <c:pt idx="23">
                  <c:v>184.62410521507263</c:v>
                </c:pt>
                <c:pt idx="24">
                  <c:v>480.57571792602539</c:v>
                </c:pt>
                <c:pt idx="25">
                  <c:v>796.1940336227417</c:v>
                </c:pt>
                <c:pt idx="26">
                  <c:v>740.45169305801392</c:v>
                </c:pt>
                <c:pt idx="27">
                  <c:v>698.90453433990479</c:v>
                </c:pt>
                <c:pt idx="28">
                  <c:v>1133.128130197525</c:v>
                </c:pt>
                <c:pt idx="29">
                  <c:v>1253.656884431839</c:v>
                </c:pt>
                <c:pt idx="30">
                  <c:v>642.15380787849426</c:v>
                </c:pt>
                <c:pt idx="31">
                  <c:v>457.17025566101074</c:v>
                </c:pt>
                <c:pt idx="32">
                  <c:v>535.36834573745728</c:v>
                </c:pt>
                <c:pt idx="33">
                  <c:v>2338.399320602417</c:v>
                </c:pt>
                <c:pt idx="34">
                  <c:v>1164.6512141227722</c:v>
                </c:pt>
                <c:pt idx="35">
                  <c:v>453.44674110412598</c:v>
                </c:pt>
                <c:pt idx="36">
                  <c:v>738.62605810165405</c:v>
                </c:pt>
                <c:pt idx="37">
                  <c:v>625.30438375473022</c:v>
                </c:pt>
                <c:pt idx="38">
                  <c:v>685.12772655487061</c:v>
                </c:pt>
                <c:pt idx="39">
                  <c:v>507.8606550693512</c:v>
                </c:pt>
                <c:pt idx="40">
                  <c:v>248.51827096939087</c:v>
                </c:pt>
                <c:pt idx="41">
                  <c:v>512.04281568527222</c:v>
                </c:pt>
                <c:pt idx="42">
                  <c:v>534.17260766029358</c:v>
                </c:pt>
                <c:pt idx="43">
                  <c:v>849.78373765945435</c:v>
                </c:pt>
                <c:pt idx="44">
                  <c:v>621.87653303146362</c:v>
                </c:pt>
                <c:pt idx="45">
                  <c:v>1492.8206725120544</c:v>
                </c:pt>
                <c:pt idx="46">
                  <c:v>486.33898568153381</c:v>
                </c:pt>
                <c:pt idx="47">
                  <c:v>473.27722382545471</c:v>
                </c:pt>
                <c:pt idx="48">
                  <c:v>469.4409396648407</c:v>
                </c:pt>
                <c:pt idx="49">
                  <c:v>166.73637413978577</c:v>
                </c:pt>
                <c:pt idx="50">
                  <c:v>498.81619095802307</c:v>
                </c:pt>
                <c:pt idx="51">
                  <c:v>398.26346039772034</c:v>
                </c:pt>
                <c:pt idx="52">
                  <c:v>540.2065315246582</c:v>
                </c:pt>
                <c:pt idx="53">
                  <c:v>596.93565034866333</c:v>
                </c:pt>
                <c:pt idx="54">
                  <c:v>528.16071605682373</c:v>
                </c:pt>
                <c:pt idx="55">
                  <c:v>550.6656711101532</c:v>
                </c:pt>
                <c:pt idx="56">
                  <c:v>241.54793429374695</c:v>
                </c:pt>
                <c:pt idx="57">
                  <c:v>2000.577935218811</c:v>
                </c:pt>
                <c:pt idx="58">
                  <c:v>364.50852727890015</c:v>
                </c:pt>
                <c:pt idx="59">
                  <c:v>289.36157917976379</c:v>
                </c:pt>
                <c:pt idx="60">
                  <c:v>187.28576707839966</c:v>
                </c:pt>
                <c:pt idx="61">
                  <c:v>1072.4628603458405</c:v>
                </c:pt>
                <c:pt idx="62">
                  <c:v>3830.816367149353</c:v>
                </c:pt>
                <c:pt idx="63">
                  <c:v>459.3369448184967</c:v>
                </c:pt>
                <c:pt idx="64">
                  <c:v>696.77230024337769</c:v>
                </c:pt>
                <c:pt idx="65">
                  <c:v>679.22741651535034</c:v>
                </c:pt>
                <c:pt idx="66">
                  <c:v>338.01450181007385</c:v>
                </c:pt>
                <c:pt idx="67">
                  <c:v>799.14154744148254</c:v>
                </c:pt>
                <c:pt idx="68">
                  <c:v>566.28909158706665</c:v>
                </c:pt>
                <c:pt idx="69">
                  <c:v>629.52471089363098</c:v>
                </c:pt>
                <c:pt idx="70">
                  <c:v>549.61343383789063</c:v>
                </c:pt>
                <c:pt idx="71">
                  <c:v>664.35707449913025</c:v>
                </c:pt>
                <c:pt idx="72">
                  <c:v>1047.0115523338318</c:v>
                </c:pt>
                <c:pt idx="73">
                  <c:v>371.93172907829285</c:v>
                </c:pt>
                <c:pt idx="74">
                  <c:v>432.97530508041382</c:v>
                </c:pt>
                <c:pt idx="75">
                  <c:v>183.05232977867126</c:v>
                </c:pt>
                <c:pt idx="76">
                  <c:v>300.94645595550537</c:v>
                </c:pt>
                <c:pt idx="77">
                  <c:v>1060.7879009246826</c:v>
                </c:pt>
                <c:pt idx="78">
                  <c:v>3821.8387525081635</c:v>
                </c:pt>
                <c:pt idx="79">
                  <c:v>304.18855810165405</c:v>
                </c:pt>
                <c:pt idx="80">
                  <c:v>1689.5201833248138</c:v>
                </c:pt>
                <c:pt idx="81">
                  <c:v>2233.3173825740814</c:v>
                </c:pt>
                <c:pt idx="82">
                  <c:v>2500.6173191070557</c:v>
                </c:pt>
                <c:pt idx="83">
                  <c:v>1837.8561625480652</c:v>
                </c:pt>
                <c:pt idx="84">
                  <c:v>1120.9391489028931</c:v>
                </c:pt>
                <c:pt idx="85">
                  <c:v>1590.0701043605804</c:v>
                </c:pt>
                <c:pt idx="86">
                  <c:v>855.28446197509766</c:v>
                </c:pt>
                <c:pt idx="87">
                  <c:v>529.79193043708801</c:v>
                </c:pt>
                <c:pt idx="88">
                  <c:v>547.97546792030334</c:v>
                </c:pt>
                <c:pt idx="89">
                  <c:v>561.37181210517883</c:v>
                </c:pt>
                <c:pt idx="90">
                  <c:v>1217.3681900501251</c:v>
                </c:pt>
                <c:pt idx="91">
                  <c:v>506.45198345184326</c:v>
                </c:pt>
                <c:pt idx="92">
                  <c:v>906.40023112297058</c:v>
                </c:pt>
                <c:pt idx="93">
                  <c:v>958.83296966552734</c:v>
                </c:pt>
                <c:pt idx="94">
                  <c:v>1606.6888432502747</c:v>
                </c:pt>
                <c:pt idx="95">
                  <c:v>3377.9970011711121</c:v>
                </c:pt>
                <c:pt idx="96">
                  <c:v>267.39630794525146</c:v>
                </c:pt>
                <c:pt idx="97">
                  <c:v>653.39092326164246</c:v>
                </c:pt>
                <c:pt idx="98">
                  <c:v>767.03642511367798</c:v>
                </c:pt>
                <c:pt idx="99">
                  <c:v>681.11419987678528</c:v>
                </c:pt>
                <c:pt idx="100">
                  <c:v>1263.7666637897491</c:v>
                </c:pt>
                <c:pt idx="101">
                  <c:v>421.11411046981812</c:v>
                </c:pt>
                <c:pt idx="102">
                  <c:v>549.6232488155365</c:v>
                </c:pt>
                <c:pt idx="103">
                  <c:v>651.96483016014099</c:v>
                </c:pt>
                <c:pt idx="104">
                  <c:v>295.41953372955322</c:v>
                </c:pt>
                <c:pt idx="105">
                  <c:v>549.16287970542908</c:v>
                </c:pt>
                <c:pt idx="106">
                  <c:v>570.77564072608948</c:v>
                </c:pt>
                <c:pt idx="107">
                  <c:v>494.26023697853088</c:v>
                </c:pt>
                <c:pt idx="108">
                  <c:v>467.33317232131958</c:v>
                </c:pt>
                <c:pt idx="109">
                  <c:v>580.5741126537323</c:v>
                </c:pt>
                <c:pt idx="110">
                  <c:v>608.11964845657349</c:v>
                </c:pt>
                <c:pt idx="111">
                  <c:v>1913.4276993274689</c:v>
                </c:pt>
                <c:pt idx="112">
                  <c:v>2403.0956342220306</c:v>
                </c:pt>
                <c:pt idx="113">
                  <c:v>763.09093570709229</c:v>
                </c:pt>
                <c:pt idx="114">
                  <c:v>488.67570376396179</c:v>
                </c:pt>
                <c:pt idx="115">
                  <c:v>822.40626740455627</c:v>
                </c:pt>
                <c:pt idx="116">
                  <c:v>381.69102644920349</c:v>
                </c:pt>
                <c:pt idx="117">
                  <c:v>404.36944103240967</c:v>
                </c:pt>
                <c:pt idx="118">
                  <c:v>371.58559417724609</c:v>
                </c:pt>
                <c:pt idx="119">
                  <c:v>298.27405214309692</c:v>
                </c:pt>
                <c:pt idx="120">
                  <c:v>2081.2963087558746</c:v>
                </c:pt>
                <c:pt idx="121">
                  <c:v>245.09261584281921</c:v>
                </c:pt>
                <c:pt idx="122">
                  <c:v>2676.1645441055298</c:v>
                </c:pt>
                <c:pt idx="123">
                  <c:v>163.70116424560547</c:v>
                </c:pt>
                <c:pt idx="124">
                  <c:v>1172.6351730823517</c:v>
                </c:pt>
                <c:pt idx="125">
                  <c:v>371.72942113876343</c:v>
                </c:pt>
                <c:pt idx="126">
                  <c:v>2238.775586605072</c:v>
                </c:pt>
                <c:pt idx="127">
                  <c:v>1243.9947888851166</c:v>
                </c:pt>
                <c:pt idx="128">
                  <c:v>1207.1816167831421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30-401D-8D15-8F3B7DBCDD52}"/>
            </c:ext>
          </c:extLst>
        </c:ser>
        <c:ser>
          <c:idx val="0"/>
          <c:order val="1"/>
          <c:tx>
            <c:v>Originale (36 + 7) con MEDIA = 260 s 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tempi_S6!$P$2:$P$130</c:f>
              <c:numCache>
                <c:formatCode>General</c:formatCode>
                <c:ptCount val="129"/>
                <c:pt idx="0">
                  <c:v>147.19314765930176</c:v>
                </c:pt>
                <c:pt idx="1">
                  <c:v>255.68214249610901</c:v>
                </c:pt>
                <c:pt idx="2">
                  <c:v>137.72327828407288</c:v>
                </c:pt>
                <c:pt idx="3">
                  <c:v>121.54429745674133</c:v>
                </c:pt>
                <c:pt idx="4">
                  <c:v>253.21192121505737</c:v>
                </c:pt>
                <c:pt idx="5">
                  <c:v>154.53068089485168</c:v>
                </c:pt>
                <c:pt idx="6">
                  <c:v>126.52164387702942</c:v>
                </c:pt>
                <c:pt idx="7">
                  <c:v>140.44731569290161</c:v>
                </c:pt>
                <c:pt idx="8">
                  <c:v>96.909660816192627</c:v>
                </c:pt>
                <c:pt idx="9">
                  <c:v>96.867246150970459</c:v>
                </c:pt>
                <c:pt idx="10">
                  <c:v>132.62779569625854</c:v>
                </c:pt>
                <c:pt idx="11">
                  <c:v>85.763117551803589</c:v>
                </c:pt>
                <c:pt idx="12">
                  <c:v>390.78711271286011</c:v>
                </c:pt>
                <c:pt idx="13">
                  <c:v>195.46522402763367</c:v>
                </c:pt>
                <c:pt idx="14">
                  <c:v>254.80030751228333</c:v>
                </c:pt>
                <c:pt idx="15">
                  <c:v>263.1898775100708</c:v>
                </c:pt>
                <c:pt idx="16">
                  <c:v>374.94791054725647</c:v>
                </c:pt>
                <c:pt idx="17">
                  <c:v>550.07006883621216</c:v>
                </c:pt>
                <c:pt idx="18">
                  <c:v>165.13045454025269</c:v>
                </c:pt>
                <c:pt idx="19">
                  <c:v>352.53815984725952</c:v>
                </c:pt>
                <c:pt idx="20">
                  <c:v>229.39518666267395</c:v>
                </c:pt>
                <c:pt idx="21">
                  <c:v>224.94280242919922</c:v>
                </c:pt>
                <c:pt idx="22">
                  <c:v>223.5920193195343</c:v>
                </c:pt>
                <c:pt idx="23">
                  <c:v>80.400751352310181</c:v>
                </c:pt>
                <c:pt idx="24">
                  <c:v>170.12493014335632</c:v>
                </c:pt>
                <c:pt idx="25">
                  <c:v>232.00985479354858</c:v>
                </c:pt>
                <c:pt idx="26">
                  <c:v>225.16300296783447</c:v>
                </c:pt>
                <c:pt idx="27">
                  <c:v>216.21907687187195</c:v>
                </c:pt>
                <c:pt idx="28">
                  <c:v>338.04785442352295</c:v>
                </c:pt>
                <c:pt idx="29">
                  <c:v>378.85673522949219</c:v>
                </c:pt>
                <c:pt idx="30">
                  <c:v>189.62848854064941</c:v>
                </c:pt>
                <c:pt idx="31">
                  <c:v>158.04128289222717</c:v>
                </c:pt>
                <c:pt idx="32">
                  <c:v>188.25372958183289</c:v>
                </c:pt>
                <c:pt idx="33">
                  <c:v>735.8348536491394</c:v>
                </c:pt>
                <c:pt idx="34">
                  <c:v>363.62398815155029</c:v>
                </c:pt>
                <c:pt idx="35">
                  <c:v>147.62557768821716</c:v>
                </c:pt>
                <c:pt idx="36">
                  <c:v>247.56708455085754</c:v>
                </c:pt>
                <c:pt idx="37">
                  <c:v>193.4841001033783</c:v>
                </c:pt>
                <c:pt idx="38">
                  <c:v>263.63037586212158</c:v>
                </c:pt>
                <c:pt idx="39">
                  <c:v>175.31508922576904</c:v>
                </c:pt>
                <c:pt idx="40">
                  <c:v>100.55401158332825</c:v>
                </c:pt>
                <c:pt idx="41">
                  <c:v>165.21031832695007</c:v>
                </c:pt>
                <c:pt idx="42">
                  <c:v>174.62654089927673</c:v>
                </c:pt>
                <c:pt idx="43">
                  <c:v>243.79235887527466</c:v>
                </c:pt>
                <c:pt idx="44">
                  <c:v>178.30171823501587</c:v>
                </c:pt>
                <c:pt idx="45">
                  <c:v>442.63389587402344</c:v>
                </c:pt>
                <c:pt idx="46">
                  <c:v>155.82001733779907</c:v>
                </c:pt>
                <c:pt idx="47">
                  <c:v>154.98928213119507</c:v>
                </c:pt>
                <c:pt idx="48">
                  <c:v>164.48542952537537</c:v>
                </c:pt>
                <c:pt idx="49">
                  <c:v>78.987615823745728</c:v>
                </c:pt>
                <c:pt idx="50">
                  <c:v>179.04900598526001</c:v>
                </c:pt>
                <c:pt idx="51">
                  <c:v>182.44598460197449</c:v>
                </c:pt>
                <c:pt idx="52">
                  <c:v>171.49782156944275</c:v>
                </c:pt>
                <c:pt idx="53">
                  <c:v>170.02900719642639</c:v>
                </c:pt>
                <c:pt idx="54">
                  <c:v>166.26274418830872</c:v>
                </c:pt>
                <c:pt idx="55">
                  <c:v>177.35914850234985</c:v>
                </c:pt>
                <c:pt idx="56">
                  <c:v>91.306614637374878</c:v>
                </c:pt>
                <c:pt idx="57">
                  <c:v>581.37680435180664</c:v>
                </c:pt>
                <c:pt idx="58">
                  <c:v>126.93211030960083</c:v>
                </c:pt>
                <c:pt idx="59">
                  <c:v>114.54077339172363</c:v>
                </c:pt>
                <c:pt idx="60">
                  <c:v>81.521481513977051</c:v>
                </c:pt>
                <c:pt idx="61">
                  <c:v>272.85036969184875</c:v>
                </c:pt>
                <c:pt idx="62">
                  <c:v>929.32846426963806</c:v>
                </c:pt>
                <c:pt idx="63">
                  <c:v>145.2925500869751</c:v>
                </c:pt>
                <c:pt idx="64">
                  <c:v>195.41972923278809</c:v>
                </c:pt>
                <c:pt idx="65">
                  <c:v>194.96141147613525</c:v>
                </c:pt>
                <c:pt idx="66">
                  <c:v>105.28682565689087</c:v>
                </c:pt>
                <c:pt idx="67">
                  <c:v>208.134920835495</c:v>
                </c:pt>
                <c:pt idx="68">
                  <c:v>166.67900276184082</c:v>
                </c:pt>
                <c:pt idx="69">
                  <c:v>189.70995593070984</c:v>
                </c:pt>
                <c:pt idx="70">
                  <c:v>175.30320286750793</c:v>
                </c:pt>
                <c:pt idx="71">
                  <c:v>214.56561541557312</c:v>
                </c:pt>
                <c:pt idx="72">
                  <c:v>290.38360023498535</c:v>
                </c:pt>
                <c:pt idx="73">
                  <c:v>131.15426635742188</c:v>
                </c:pt>
                <c:pt idx="74">
                  <c:v>153.45474004745483</c:v>
                </c:pt>
                <c:pt idx="75">
                  <c:v>82.53973126411438</c:v>
                </c:pt>
                <c:pt idx="76">
                  <c:v>107.66984033584595</c:v>
                </c:pt>
                <c:pt idx="77">
                  <c:v>286.89714121818542</c:v>
                </c:pt>
                <c:pt idx="78">
                  <c:v>951.28641581535339</c:v>
                </c:pt>
                <c:pt idx="79">
                  <c:v>102.95479941368103</c:v>
                </c:pt>
                <c:pt idx="80">
                  <c:v>472.0814847946167</c:v>
                </c:pt>
                <c:pt idx="81">
                  <c:v>578.48764824867249</c:v>
                </c:pt>
                <c:pt idx="82">
                  <c:v>688.50228881835938</c:v>
                </c:pt>
                <c:pt idx="83">
                  <c:v>519.2063205242157</c:v>
                </c:pt>
                <c:pt idx="84">
                  <c:v>322.79515242576599</c:v>
                </c:pt>
                <c:pt idx="85">
                  <c:v>448.58144330978394</c:v>
                </c:pt>
                <c:pt idx="86">
                  <c:v>247.48713898658752</c:v>
                </c:pt>
                <c:pt idx="87">
                  <c:v>179.93784689903259</c:v>
                </c:pt>
                <c:pt idx="88">
                  <c:v>175.4000506401062</c:v>
                </c:pt>
                <c:pt idx="89">
                  <c:v>193.38814806938171</c:v>
                </c:pt>
                <c:pt idx="90">
                  <c:v>407.37799525260925</c:v>
                </c:pt>
                <c:pt idx="91">
                  <c:v>162.2915415763855</c:v>
                </c:pt>
                <c:pt idx="92">
                  <c:v>269.95619058609009</c:v>
                </c:pt>
                <c:pt idx="93">
                  <c:v>284.04616641998291</c:v>
                </c:pt>
                <c:pt idx="94">
                  <c:v>492.54961800575256</c:v>
                </c:pt>
                <c:pt idx="95">
                  <c:v>955.44455313682556</c:v>
                </c:pt>
                <c:pt idx="96">
                  <c:v>89.14426064491272</c:v>
                </c:pt>
                <c:pt idx="97">
                  <c:v>213.62318348884583</c:v>
                </c:pt>
                <c:pt idx="98">
                  <c:v>243.08779215812683</c:v>
                </c:pt>
                <c:pt idx="99">
                  <c:v>217.05655527114868</c:v>
                </c:pt>
                <c:pt idx="100">
                  <c:v>434.71816921234131</c:v>
                </c:pt>
                <c:pt idx="101">
                  <c:v>149.92171406745911</c:v>
                </c:pt>
                <c:pt idx="102">
                  <c:v>185.14539670944214</c:v>
                </c:pt>
                <c:pt idx="103">
                  <c:v>247.77661561965942</c:v>
                </c:pt>
                <c:pt idx="104">
                  <c:v>112.03498029708862</c:v>
                </c:pt>
                <c:pt idx="105">
                  <c:v>180.52065062522888</c:v>
                </c:pt>
                <c:pt idx="106">
                  <c:v>199.50595498085022</c:v>
                </c:pt>
                <c:pt idx="107">
                  <c:v>170.98532557487488</c:v>
                </c:pt>
                <c:pt idx="108">
                  <c:v>166.24625015258789</c:v>
                </c:pt>
                <c:pt idx="109">
                  <c:v>178.72727918624878</c:v>
                </c:pt>
                <c:pt idx="110">
                  <c:v>207.35198163986206</c:v>
                </c:pt>
                <c:pt idx="111">
                  <c:v>587.04223132133484</c:v>
                </c:pt>
                <c:pt idx="112">
                  <c:v>654.31284928321838</c:v>
                </c:pt>
                <c:pt idx="113">
                  <c:v>226.47622108459473</c:v>
                </c:pt>
                <c:pt idx="114">
                  <c:v>153.68857192993164</c:v>
                </c:pt>
                <c:pt idx="115">
                  <c:v>244.42755770683289</c:v>
                </c:pt>
                <c:pt idx="116">
                  <c:v>196.27316451072693</c:v>
                </c:pt>
                <c:pt idx="117">
                  <c:v>187.98970460891724</c:v>
                </c:pt>
                <c:pt idx="118">
                  <c:v>131.33657765388489</c:v>
                </c:pt>
                <c:pt idx="119">
                  <c:v>115.26441478729248</c:v>
                </c:pt>
                <c:pt idx="120">
                  <c:v>669.11999845504761</c:v>
                </c:pt>
                <c:pt idx="121">
                  <c:v>101.90926480293274</c:v>
                </c:pt>
                <c:pt idx="122">
                  <c:v>805.71848487854004</c:v>
                </c:pt>
                <c:pt idx="123">
                  <c:v>78.211634159088135</c:v>
                </c:pt>
                <c:pt idx="124">
                  <c:v>382.67368197441101</c:v>
                </c:pt>
                <c:pt idx="125">
                  <c:v>142.95633625984192</c:v>
                </c:pt>
                <c:pt idx="126">
                  <c:v>671.07384371757507</c:v>
                </c:pt>
                <c:pt idx="127">
                  <c:v>363.89155745506287</c:v>
                </c:pt>
                <c:pt idx="128">
                  <c:v>380.11633849143982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30-401D-8D15-8F3B7DBCD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679232"/>
        <c:axId val="573044928"/>
      </c:lineChart>
      <c:catAx>
        <c:axId val="55567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3044928"/>
        <c:crosses val="autoZero"/>
        <c:auto val="1"/>
        <c:lblAlgn val="ctr"/>
        <c:lblOffset val="100"/>
        <c:noMultiLvlLbl val="0"/>
      </c:catAx>
      <c:valAx>
        <c:axId val="57304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5567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63349827243274281"/>
          <c:y val="6.048463759797678E-2"/>
          <c:w val="0.35652784612860894"/>
          <c:h val="0.1281330152637526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err="1"/>
              <a:t>T_run</a:t>
            </a:r>
            <a:r>
              <a:rPr lang="it-IT" dirty="0"/>
              <a:t>/file (3200 frames) [s]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Originale (96 + 9) con MEDIA = 844 s 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tempi_S6!$Q$2:$Q$130</c:f>
              <c:numCache>
                <c:formatCode>General</c:formatCode>
                <c:ptCount val="129"/>
                <c:pt idx="0">
                  <c:v>541.21517205238342</c:v>
                </c:pt>
                <c:pt idx="1">
                  <c:v>846.39203190803528</c:v>
                </c:pt>
                <c:pt idx="2">
                  <c:v>367.46591877937317</c:v>
                </c:pt>
                <c:pt idx="3">
                  <c:v>341.08855605125427</c:v>
                </c:pt>
                <c:pt idx="4">
                  <c:v>657.64423894882202</c:v>
                </c:pt>
                <c:pt idx="5">
                  <c:v>448.02584910392761</c:v>
                </c:pt>
                <c:pt idx="6">
                  <c:v>332.76546263694763</c:v>
                </c:pt>
                <c:pt idx="7">
                  <c:v>438.20401358604431</c:v>
                </c:pt>
                <c:pt idx="8">
                  <c:v>239.30998992919922</c:v>
                </c:pt>
                <c:pt idx="9">
                  <c:v>218.95149755477905</c:v>
                </c:pt>
                <c:pt idx="10">
                  <c:v>420.40145707130432</c:v>
                </c:pt>
                <c:pt idx="11">
                  <c:v>190.64586591720581</c:v>
                </c:pt>
                <c:pt idx="12">
                  <c:v>1406.4375848770142</c:v>
                </c:pt>
                <c:pt idx="13">
                  <c:v>479.1141664981842</c:v>
                </c:pt>
                <c:pt idx="14">
                  <c:v>762.20057678222656</c:v>
                </c:pt>
                <c:pt idx="15">
                  <c:v>875.54822731018066</c:v>
                </c:pt>
                <c:pt idx="16">
                  <c:v>1218.4439814090729</c:v>
                </c:pt>
                <c:pt idx="17">
                  <c:v>1788.8836967945099</c:v>
                </c:pt>
                <c:pt idx="18">
                  <c:v>472.60048747062683</c:v>
                </c:pt>
                <c:pt idx="19">
                  <c:v>1192.8366641998291</c:v>
                </c:pt>
                <c:pt idx="20">
                  <c:v>788.01624584197998</c:v>
                </c:pt>
                <c:pt idx="21">
                  <c:v>791.24201512336731</c:v>
                </c:pt>
                <c:pt idx="22">
                  <c:v>684.58744645118713</c:v>
                </c:pt>
                <c:pt idx="23">
                  <c:v>184.62410521507263</c:v>
                </c:pt>
                <c:pt idx="24">
                  <c:v>480.57571792602539</c:v>
                </c:pt>
                <c:pt idx="25">
                  <c:v>796.1940336227417</c:v>
                </c:pt>
                <c:pt idx="26">
                  <c:v>740.45169305801392</c:v>
                </c:pt>
                <c:pt idx="27">
                  <c:v>698.90453433990479</c:v>
                </c:pt>
                <c:pt idx="28">
                  <c:v>1133.128130197525</c:v>
                </c:pt>
                <c:pt idx="29">
                  <c:v>1253.656884431839</c:v>
                </c:pt>
                <c:pt idx="30">
                  <c:v>642.15380787849426</c:v>
                </c:pt>
                <c:pt idx="31">
                  <c:v>457.17025566101074</c:v>
                </c:pt>
                <c:pt idx="32">
                  <c:v>535.36834573745728</c:v>
                </c:pt>
                <c:pt idx="33">
                  <c:v>2338.399320602417</c:v>
                </c:pt>
                <c:pt idx="34">
                  <c:v>1164.6512141227722</c:v>
                </c:pt>
                <c:pt idx="35">
                  <c:v>453.44674110412598</c:v>
                </c:pt>
                <c:pt idx="36">
                  <c:v>738.62605810165405</c:v>
                </c:pt>
                <c:pt idx="37">
                  <c:v>625.30438375473022</c:v>
                </c:pt>
                <c:pt idx="38">
                  <c:v>685.12772655487061</c:v>
                </c:pt>
                <c:pt idx="39">
                  <c:v>507.8606550693512</c:v>
                </c:pt>
                <c:pt idx="40">
                  <c:v>248.51827096939087</c:v>
                </c:pt>
                <c:pt idx="41">
                  <c:v>512.04281568527222</c:v>
                </c:pt>
                <c:pt idx="42">
                  <c:v>534.17260766029358</c:v>
                </c:pt>
                <c:pt idx="43">
                  <c:v>849.78373765945435</c:v>
                </c:pt>
                <c:pt idx="44">
                  <c:v>621.87653303146362</c:v>
                </c:pt>
                <c:pt idx="45">
                  <c:v>1492.8206725120544</c:v>
                </c:pt>
                <c:pt idx="46">
                  <c:v>486.33898568153381</c:v>
                </c:pt>
                <c:pt idx="47">
                  <c:v>473.27722382545471</c:v>
                </c:pt>
                <c:pt idx="48">
                  <c:v>469.4409396648407</c:v>
                </c:pt>
                <c:pt idx="49">
                  <c:v>166.73637413978577</c:v>
                </c:pt>
                <c:pt idx="50">
                  <c:v>498.81619095802307</c:v>
                </c:pt>
                <c:pt idx="51">
                  <c:v>398.26346039772034</c:v>
                </c:pt>
                <c:pt idx="52">
                  <c:v>540.2065315246582</c:v>
                </c:pt>
                <c:pt idx="53">
                  <c:v>596.93565034866333</c:v>
                </c:pt>
                <c:pt idx="54">
                  <c:v>528.16071605682373</c:v>
                </c:pt>
                <c:pt idx="55">
                  <c:v>550.6656711101532</c:v>
                </c:pt>
                <c:pt idx="56">
                  <c:v>241.54793429374695</c:v>
                </c:pt>
                <c:pt idx="57">
                  <c:v>2000.577935218811</c:v>
                </c:pt>
                <c:pt idx="58">
                  <c:v>364.50852727890015</c:v>
                </c:pt>
                <c:pt idx="59">
                  <c:v>289.36157917976379</c:v>
                </c:pt>
                <c:pt idx="60">
                  <c:v>187.28576707839966</c:v>
                </c:pt>
                <c:pt idx="61">
                  <c:v>1072.4628603458405</c:v>
                </c:pt>
                <c:pt idx="62">
                  <c:v>3830.816367149353</c:v>
                </c:pt>
                <c:pt idx="63">
                  <c:v>459.3369448184967</c:v>
                </c:pt>
                <c:pt idx="64">
                  <c:v>696.77230024337769</c:v>
                </c:pt>
                <c:pt idx="65">
                  <c:v>679.22741651535034</c:v>
                </c:pt>
                <c:pt idx="66">
                  <c:v>338.01450181007385</c:v>
                </c:pt>
                <c:pt idx="67">
                  <c:v>799.14154744148254</c:v>
                </c:pt>
                <c:pt idx="68">
                  <c:v>566.28909158706665</c:v>
                </c:pt>
                <c:pt idx="69">
                  <c:v>629.52471089363098</c:v>
                </c:pt>
                <c:pt idx="70">
                  <c:v>549.61343383789063</c:v>
                </c:pt>
                <c:pt idx="71">
                  <c:v>664.35707449913025</c:v>
                </c:pt>
                <c:pt idx="72">
                  <c:v>1047.0115523338318</c:v>
                </c:pt>
                <c:pt idx="73">
                  <c:v>371.93172907829285</c:v>
                </c:pt>
                <c:pt idx="74">
                  <c:v>432.97530508041382</c:v>
                </c:pt>
                <c:pt idx="75">
                  <c:v>183.05232977867126</c:v>
                </c:pt>
                <c:pt idx="76">
                  <c:v>300.94645595550537</c:v>
                </c:pt>
                <c:pt idx="77">
                  <c:v>1060.7879009246826</c:v>
                </c:pt>
                <c:pt idx="78">
                  <c:v>3821.8387525081635</c:v>
                </c:pt>
                <c:pt idx="79">
                  <c:v>304.18855810165405</c:v>
                </c:pt>
                <c:pt idx="80">
                  <c:v>1689.5201833248138</c:v>
                </c:pt>
                <c:pt idx="81">
                  <c:v>2233.3173825740814</c:v>
                </c:pt>
                <c:pt idx="82">
                  <c:v>2500.6173191070557</c:v>
                </c:pt>
                <c:pt idx="83">
                  <c:v>1837.8561625480652</c:v>
                </c:pt>
                <c:pt idx="84">
                  <c:v>1120.9391489028931</c:v>
                </c:pt>
                <c:pt idx="85">
                  <c:v>1590.0701043605804</c:v>
                </c:pt>
                <c:pt idx="86">
                  <c:v>855.28446197509766</c:v>
                </c:pt>
                <c:pt idx="87">
                  <c:v>529.79193043708801</c:v>
                </c:pt>
                <c:pt idx="88">
                  <c:v>547.97546792030334</c:v>
                </c:pt>
                <c:pt idx="89">
                  <c:v>561.37181210517883</c:v>
                </c:pt>
                <c:pt idx="90">
                  <c:v>1217.3681900501251</c:v>
                </c:pt>
                <c:pt idx="91">
                  <c:v>506.45198345184326</c:v>
                </c:pt>
                <c:pt idx="92">
                  <c:v>906.40023112297058</c:v>
                </c:pt>
                <c:pt idx="93">
                  <c:v>958.83296966552734</c:v>
                </c:pt>
                <c:pt idx="94">
                  <c:v>1606.6888432502747</c:v>
                </c:pt>
                <c:pt idx="95">
                  <c:v>3377.9970011711121</c:v>
                </c:pt>
                <c:pt idx="96">
                  <c:v>267.39630794525146</c:v>
                </c:pt>
                <c:pt idx="97">
                  <c:v>653.39092326164246</c:v>
                </c:pt>
                <c:pt idx="98">
                  <c:v>767.03642511367798</c:v>
                </c:pt>
                <c:pt idx="99">
                  <c:v>681.11419987678528</c:v>
                </c:pt>
                <c:pt idx="100">
                  <c:v>1263.7666637897491</c:v>
                </c:pt>
                <c:pt idx="101">
                  <c:v>421.11411046981812</c:v>
                </c:pt>
                <c:pt idx="102">
                  <c:v>549.6232488155365</c:v>
                </c:pt>
                <c:pt idx="103">
                  <c:v>651.96483016014099</c:v>
                </c:pt>
                <c:pt idx="104">
                  <c:v>295.41953372955322</c:v>
                </c:pt>
                <c:pt idx="105">
                  <c:v>549.16287970542908</c:v>
                </c:pt>
                <c:pt idx="106">
                  <c:v>570.77564072608948</c:v>
                </c:pt>
                <c:pt idx="107">
                  <c:v>494.26023697853088</c:v>
                </c:pt>
                <c:pt idx="108">
                  <c:v>467.33317232131958</c:v>
                </c:pt>
                <c:pt idx="109">
                  <c:v>580.5741126537323</c:v>
                </c:pt>
                <c:pt idx="110">
                  <c:v>608.11964845657349</c:v>
                </c:pt>
                <c:pt idx="111">
                  <c:v>1913.4276993274689</c:v>
                </c:pt>
                <c:pt idx="112">
                  <c:v>2403.0956342220306</c:v>
                </c:pt>
                <c:pt idx="113">
                  <c:v>763.09093570709229</c:v>
                </c:pt>
                <c:pt idx="114">
                  <c:v>488.67570376396179</c:v>
                </c:pt>
                <c:pt idx="115">
                  <c:v>822.40626740455627</c:v>
                </c:pt>
                <c:pt idx="116">
                  <c:v>381.69102644920349</c:v>
                </c:pt>
                <c:pt idx="117">
                  <c:v>404.36944103240967</c:v>
                </c:pt>
                <c:pt idx="118">
                  <c:v>371.58559417724609</c:v>
                </c:pt>
                <c:pt idx="119">
                  <c:v>298.27405214309692</c:v>
                </c:pt>
                <c:pt idx="120">
                  <c:v>2081.2963087558746</c:v>
                </c:pt>
                <c:pt idx="121">
                  <c:v>245.09261584281921</c:v>
                </c:pt>
                <c:pt idx="122">
                  <c:v>2676.1645441055298</c:v>
                </c:pt>
                <c:pt idx="123">
                  <c:v>163.70116424560547</c:v>
                </c:pt>
                <c:pt idx="124">
                  <c:v>1172.6351730823517</c:v>
                </c:pt>
                <c:pt idx="125">
                  <c:v>371.72942113876343</c:v>
                </c:pt>
                <c:pt idx="126">
                  <c:v>2238.775586605072</c:v>
                </c:pt>
                <c:pt idx="127">
                  <c:v>1243.9947888851166</c:v>
                </c:pt>
                <c:pt idx="128">
                  <c:v>1207.1816167831421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30-401D-8D15-8F3B7DBCDD52}"/>
            </c:ext>
          </c:extLst>
        </c:ser>
        <c:ser>
          <c:idx val="0"/>
          <c:order val="1"/>
          <c:tx>
            <c:v>Originale (36 + 7) con MEDIA = 260 s 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tempi_S6!$P$2:$P$130</c:f>
              <c:numCache>
                <c:formatCode>General</c:formatCode>
                <c:ptCount val="129"/>
                <c:pt idx="0">
                  <c:v>147.19314765930176</c:v>
                </c:pt>
                <c:pt idx="1">
                  <c:v>255.68214249610901</c:v>
                </c:pt>
                <c:pt idx="2">
                  <c:v>137.72327828407288</c:v>
                </c:pt>
                <c:pt idx="3">
                  <c:v>121.54429745674133</c:v>
                </c:pt>
                <c:pt idx="4">
                  <c:v>253.21192121505737</c:v>
                </c:pt>
                <c:pt idx="5">
                  <c:v>154.53068089485168</c:v>
                </c:pt>
                <c:pt idx="6">
                  <c:v>126.52164387702942</c:v>
                </c:pt>
                <c:pt idx="7">
                  <c:v>140.44731569290161</c:v>
                </c:pt>
                <c:pt idx="8">
                  <c:v>96.909660816192627</c:v>
                </c:pt>
                <c:pt idx="9">
                  <c:v>96.867246150970459</c:v>
                </c:pt>
                <c:pt idx="10">
                  <c:v>132.62779569625854</c:v>
                </c:pt>
                <c:pt idx="11">
                  <c:v>85.763117551803589</c:v>
                </c:pt>
                <c:pt idx="12">
                  <c:v>390.78711271286011</c:v>
                </c:pt>
                <c:pt idx="13">
                  <c:v>195.46522402763367</c:v>
                </c:pt>
                <c:pt idx="14">
                  <c:v>254.80030751228333</c:v>
                </c:pt>
                <c:pt idx="15">
                  <c:v>263.1898775100708</c:v>
                </c:pt>
                <c:pt idx="16">
                  <c:v>374.94791054725647</c:v>
                </c:pt>
                <c:pt idx="17">
                  <c:v>550.07006883621216</c:v>
                </c:pt>
                <c:pt idx="18">
                  <c:v>165.13045454025269</c:v>
                </c:pt>
                <c:pt idx="19">
                  <c:v>352.53815984725952</c:v>
                </c:pt>
                <c:pt idx="20">
                  <c:v>229.39518666267395</c:v>
                </c:pt>
                <c:pt idx="21">
                  <c:v>224.94280242919922</c:v>
                </c:pt>
                <c:pt idx="22">
                  <c:v>223.5920193195343</c:v>
                </c:pt>
                <c:pt idx="23">
                  <c:v>80.400751352310181</c:v>
                </c:pt>
                <c:pt idx="24">
                  <c:v>170.12493014335632</c:v>
                </c:pt>
                <c:pt idx="25">
                  <c:v>232.00985479354858</c:v>
                </c:pt>
                <c:pt idx="26">
                  <c:v>225.16300296783447</c:v>
                </c:pt>
                <c:pt idx="27">
                  <c:v>216.21907687187195</c:v>
                </c:pt>
                <c:pt idx="28">
                  <c:v>338.04785442352295</c:v>
                </c:pt>
                <c:pt idx="29">
                  <c:v>378.85673522949219</c:v>
                </c:pt>
                <c:pt idx="30">
                  <c:v>189.62848854064941</c:v>
                </c:pt>
                <c:pt idx="31">
                  <c:v>158.04128289222717</c:v>
                </c:pt>
                <c:pt idx="32">
                  <c:v>188.25372958183289</c:v>
                </c:pt>
                <c:pt idx="33">
                  <c:v>735.8348536491394</c:v>
                </c:pt>
                <c:pt idx="34">
                  <c:v>363.62398815155029</c:v>
                </c:pt>
                <c:pt idx="35">
                  <c:v>147.62557768821716</c:v>
                </c:pt>
                <c:pt idx="36">
                  <c:v>247.56708455085754</c:v>
                </c:pt>
                <c:pt idx="37">
                  <c:v>193.4841001033783</c:v>
                </c:pt>
                <c:pt idx="38">
                  <c:v>263.63037586212158</c:v>
                </c:pt>
                <c:pt idx="39">
                  <c:v>175.31508922576904</c:v>
                </c:pt>
                <c:pt idx="40">
                  <c:v>100.55401158332825</c:v>
                </c:pt>
                <c:pt idx="41">
                  <c:v>165.21031832695007</c:v>
                </c:pt>
                <c:pt idx="42">
                  <c:v>174.62654089927673</c:v>
                </c:pt>
                <c:pt idx="43">
                  <c:v>243.79235887527466</c:v>
                </c:pt>
                <c:pt idx="44">
                  <c:v>178.30171823501587</c:v>
                </c:pt>
                <c:pt idx="45">
                  <c:v>442.63389587402344</c:v>
                </c:pt>
                <c:pt idx="46">
                  <c:v>155.82001733779907</c:v>
                </c:pt>
                <c:pt idx="47">
                  <c:v>154.98928213119507</c:v>
                </c:pt>
                <c:pt idx="48">
                  <c:v>164.48542952537537</c:v>
                </c:pt>
                <c:pt idx="49">
                  <c:v>78.987615823745728</c:v>
                </c:pt>
                <c:pt idx="50">
                  <c:v>179.04900598526001</c:v>
                </c:pt>
                <c:pt idx="51">
                  <c:v>182.44598460197449</c:v>
                </c:pt>
                <c:pt idx="52">
                  <c:v>171.49782156944275</c:v>
                </c:pt>
                <c:pt idx="53">
                  <c:v>170.02900719642639</c:v>
                </c:pt>
                <c:pt idx="54">
                  <c:v>166.26274418830872</c:v>
                </c:pt>
                <c:pt idx="55">
                  <c:v>177.35914850234985</c:v>
                </c:pt>
                <c:pt idx="56">
                  <c:v>91.306614637374878</c:v>
                </c:pt>
                <c:pt idx="57">
                  <c:v>581.37680435180664</c:v>
                </c:pt>
                <c:pt idx="58">
                  <c:v>126.93211030960083</c:v>
                </c:pt>
                <c:pt idx="59">
                  <c:v>114.54077339172363</c:v>
                </c:pt>
                <c:pt idx="60">
                  <c:v>81.521481513977051</c:v>
                </c:pt>
                <c:pt idx="61">
                  <c:v>272.85036969184875</c:v>
                </c:pt>
                <c:pt idx="62">
                  <c:v>929.32846426963806</c:v>
                </c:pt>
                <c:pt idx="63">
                  <c:v>145.2925500869751</c:v>
                </c:pt>
                <c:pt idx="64">
                  <c:v>195.41972923278809</c:v>
                </c:pt>
                <c:pt idx="65">
                  <c:v>194.96141147613525</c:v>
                </c:pt>
                <c:pt idx="66">
                  <c:v>105.28682565689087</c:v>
                </c:pt>
                <c:pt idx="67">
                  <c:v>208.134920835495</c:v>
                </c:pt>
                <c:pt idx="68">
                  <c:v>166.67900276184082</c:v>
                </c:pt>
                <c:pt idx="69">
                  <c:v>189.70995593070984</c:v>
                </c:pt>
                <c:pt idx="70">
                  <c:v>175.30320286750793</c:v>
                </c:pt>
                <c:pt idx="71">
                  <c:v>214.56561541557312</c:v>
                </c:pt>
                <c:pt idx="72">
                  <c:v>290.38360023498535</c:v>
                </c:pt>
                <c:pt idx="73">
                  <c:v>131.15426635742188</c:v>
                </c:pt>
                <c:pt idx="74">
                  <c:v>153.45474004745483</c:v>
                </c:pt>
                <c:pt idx="75">
                  <c:v>82.53973126411438</c:v>
                </c:pt>
                <c:pt idx="76">
                  <c:v>107.66984033584595</c:v>
                </c:pt>
                <c:pt idx="77">
                  <c:v>286.89714121818542</c:v>
                </c:pt>
                <c:pt idx="78">
                  <c:v>951.28641581535339</c:v>
                </c:pt>
                <c:pt idx="79">
                  <c:v>102.95479941368103</c:v>
                </c:pt>
                <c:pt idx="80">
                  <c:v>472.0814847946167</c:v>
                </c:pt>
                <c:pt idx="81">
                  <c:v>578.48764824867249</c:v>
                </c:pt>
                <c:pt idx="82">
                  <c:v>688.50228881835938</c:v>
                </c:pt>
                <c:pt idx="83">
                  <c:v>519.2063205242157</c:v>
                </c:pt>
                <c:pt idx="84">
                  <c:v>322.79515242576599</c:v>
                </c:pt>
                <c:pt idx="85">
                  <c:v>448.58144330978394</c:v>
                </c:pt>
                <c:pt idx="86">
                  <c:v>247.48713898658752</c:v>
                </c:pt>
                <c:pt idx="87">
                  <c:v>179.93784689903259</c:v>
                </c:pt>
                <c:pt idx="88">
                  <c:v>175.4000506401062</c:v>
                </c:pt>
                <c:pt idx="89">
                  <c:v>193.38814806938171</c:v>
                </c:pt>
                <c:pt idx="90">
                  <c:v>407.37799525260925</c:v>
                </c:pt>
                <c:pt idx="91">
                  <c:v>162.2915415763855</c:v>
                </c:pt>
                <c:pt idx="92">
                  <c:v>269.95619058609009</c:v>
                </c:pt>
                <c:pt idx="93">
                  <c:v>284.04616641998291</c:v>
                </c:pt>
                <c:pt idx="94">
                  <c:v>492.54961800575256</c:v>
                </c:pt>
                <c:pt idx="95">
                  <c:v>955.44455313682556</c:v>
                </c:pt>
                <c:pt idx="96">
                  <c:v>89.14426064491272</c:v>
                </c:pt>
                <c:pt idx="97">
                  <c:v>213.62318348884583</c:v>
                </c:pt>
                <c:pt idx="98">
                  <c:v>243.08779215812683</c:v>
                </c:pt>
                <c:pt idx="99">
                  <c:v>217.05655527114868</c:v>
                </c:pt>
                <c:pt idx="100">
                  <c:v>434.71816921234131</c:v>
                </c:pt>
                <c:pt idx="101">
                  <c:v>149.92171406745911</c:v>
                </c:pt>
                <c:pt idx="102">
                  <c:v>185.14539670944214</c:v>
                </c:pt>
                <c:pt idx="103">
                  <c:v>247.77661561965942</c:v>
                </c:pt>
                <c:pt idx="104">
                  <c:v>112.03498029708862</c:v>
                </c:pt>
                <c:pt idx="105">
                  <c:v>180.52065062522888</c:v>
                </c:pt>
                <c:pt idx="106">
                  <c:v>199.50595498085022</c:v>
                </c:pt>
                <c:pt idx="107">
                  <c:v>170.98532557487488</c:v>
                </c:pt>
                <c:pt idx="108">
                  <c:v>166.24625015258789</c:v>
                </c:pt>
                <c:pt idx="109">
                  <c:v>178.72727918624878</c:v>
                </c:pt>
                <c:pt idx="110">
                  <c:v>207.35198163986206</c:v>
                </c:pt>
                <c:pt idx="111">
                  <c:v>587.04223132133484</c:v>
                </c:pt>
                <c:pt idx="112">
                  <c:v>654.31284928321838</c:v>
                </c:pt>
                <c:pt idx="113">
                  <c:v>226.47622108459473</c:v>
                </c:pt>
                <c:pt idx="114">
                  <c:v>153.68857192993164</c:v>
                </c:pt>
                <c:pt idx="115">
                  <c:v>244.42755770683289</c:v>
                </c:pt>
                <c:pt idx="116">
                  <c:v>196.27316451072693</c:v>
                </c:pt>
                <c:pt idx="117">
                  <c:v>187.98970460891724</c:v>
                </c:pt>
                <c:pt idx="118">
                  <c:v>131.33657765388489</c:v>
                </c:pt>
                <c:pt idx="119">
                  <c:v>115.26441478729248</c:v>
                </c:pt>
                <c:pt idx="120">
                  <c:v>669.11999845504761</c:v>
                </c:pt>
                <c:pt idx="121">
                  <c:v>101.90926480293274</c:v>
                </c:pt>
                <c:pt idx="122">
                  <c:v>805.71848487854004</c:v>
                </c:pt>
                <c:pt idx="123">
                  <c:v>78.211634159088135</c:v>
                </c:pt>
                <c:pt idx="124">
                  <c:v>382.67368197441101</c:v>
                </c:pt>
                <c:pt idx="125">
                  <c:v>142.95633625984192</c:v>
                </c:pt>
                <c:pt idx="126">
                  <c:v>671.07384371757507</c:v>
                </c:pt>
                <c:pt idx="127">
                  <c:v>363.89155745506287</c:v>
                </c:pt>
                <c:pt idx="128">
                  <c:v>380.11633849143982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30-401D-8D15-8F3B7DBCD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679232"/>
        <c:axId val="573044928"/>
      </c:lineChart>
      <c:catAx>
        <c:axId val="55567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3044928"/>
        <c:crosses val="autoZero"/>
        <c:auto val="1"/>
        <c:lblAlgn val="ctr"/>
        <c:lblOffset val="100"/>
        <c:noMultiLvlLbl val="0"/>
      </c:catAx>
      <c:valAx>
        <c:axId val="57304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5567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63349827243274281"/>
          <c:y val="6.048463759797678E-2"/>
          <c:w val="0.35652784612860894"/>
          <c:h val="0.1281330152637526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err="1"/>
              <a:t>T_run</a:t>
            </a:r>
            <a:r>
              <a:rPr lang="it-IT" dirty="0"/>
              <a:t>/file (3200 frames) [s]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Originale (96 + 9) con MEDIA = 844 s 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tempi_S6!$Q$2:$Q$130</c:f>
              <c:numCache>
                <c:formatCode>General</c:formatCode>
                <c:ptCount val="129"/>
                <c:pt idx="0">
                  <c:v>541.21517205238342</c:v>
                </c:pt>
                <c:pt idx="1">
                  <c:v>846.39203190803528</c:v>
                </c:pt>
                <c:pt idx="2">
                  <c:v>367.46591877937317</c:v>
                </c:pt>
                <c:pt idx="3">
                  <c:v>341.08855605125427</c:v>
                </c:pt>
                <c:pt idx="4">
                  <c:v>657.64423894882202</c:v>
                </c:pt>
                <c:pt idx="5">
                  <c:v>448.02584910392761</c:v>
                </c:pt>
                <c:pt idx="6">
                  <c:v>332.76546263694763</c:v>
                </c:pt>
                <c:pt idx="7">
                  <c:v>438.20401358604431</c:v>
                </c:pt>
                <c:pt idx="8">
                  <c:v>239.30998992919922</c:v>
                </c:pt>
                <c:pt idx="9">
                  <c:v>218.95149755477905</c:v>
                </c:pt>
                <c:pt idx="10">
                  <c:v>420.40145707130432</c:v>
                </c:pt>
                <c:pt idx="11">
                  <c:v>190.64586591720581</c:v>
                </c:pt>
                <c:pt idx="12">
                  <c:v>1406.4375848770142</c:v>
                </c:pt>
                <c:pt idx="13">
                  <c:v>479.1141664981842</c:v>
                </c:pt>
                <c:pt idx="14">
                  <c:v>762.20057678222656</c:v>
                </c:pt>
                <c:pt idx="15">
                  <c:v>875.54822731018066</c:v>
                </c:pt>
                <c:pt idx="16">
                  <c:v>1218.4439814090729</c:v>
                </c:pt>
                <c:pt idx="17">
                  <c:v>1788.8836967945099</c:v>
                </c:pt>
                <c:pt idx="18">
                  <c:v>472.60048747062683</c:v>
                </c:pt>
                <c:pt idx="19">
                  <c:v>1192.8366641998291</c:v>
                </c:pt>
                <c:pt idx="20">
                  <c:v>788.01624584197998</c:v>
                </c:pt>
                <c:pt idx="21">
                  <c:v>791.24201512336731</c:v>
                </c:pt>
                <c:pt idx="22">
                  <c:v>684.58744645118713</c:v>
                </c:pt>
                <c:pt idx="23">
                  <c:v>184.62410521507263</c:v>
                </c:pt>
                <c:pt idx="24">
                  <c:v>480.57571792602539</c:v>
                </c:pt>
                <c:pt idx="25">
                  <c:v>796.1940336227417</c:v>
                </c:pt>
                <c:pt idx="26">
                  <c:v>740.45169305801392</c:v>
                </c:pt>
                <c:pt idx="27">
                  <c:v>698.90453433990479</c:v>
                </c:pt>
                <c:pt idx="28">
                  <c:v>1133.128130197525</c:v>
                </c:pt>
                <c:pt idx="29">
                  <c:v>1253.656884431839</c:v>
                </c:pt>
                <c:pt idx="30">
                  <c:v>642.15380787849426</c:v>
                </c:pt>
                <c:pt idx="31">
                  <c:v>457.17025566101074</c:v>
                </c:pt>
                <c:pt idx="32">
                  <c:v>535.36834573745728</c:v>
                </c:pt>
                <c:pt idx="33">
                  <c:v>2338.399320602417</c:v>
                </c:pt>
                <c:pt idx="34">
                  <c:v>1164.6512141227722</c:v>
                </c:pt>
                <c:pt idx="35">
                  <c:v>453.44674110412598</c:v>
                </c:pt>
                <c:pt idx="36">
                  <c:v>738.62605810165405</c:v>
                </c:pt>
                <c:pt idx="37">
                  <c:v>625.30438375473022</c:v>
                </c:pt>
                <c:pt idx="38">
                  <c:v>685.12772655487061</c:v>
                </c:pt>
                <c:pt idx="39">
                  <c:v>507.8606550693512</c:v>
                </c:pt>
                <c:pt idx="40">
                  <c:v>248.51827096939087</c:v>
                </c:pt>
                <c:pt idx="41">
                  <c:v>512.04281568527222</c:v>
                </c:pt>
                <c:pt idx="42">
                  <c:v>534.17260766029358</c:v>
                </c:pt>
                <c:pt idx="43">
                  <c:v>849.78373765945435</c:v>
                </c:pt>
                <c:pt idx="44">
                  <c:v>621.87653303146362</c:v>
                </c:pt>
                <c:pt idx="45">
                  <c:v>1492.8206725120544</c:v>
                </c:pt>
                <c:pt idx="46">
                  <c:v>486.33898568153381</c:v>
                </c:pt>
                <c:pt idx="47">
                  <c:v>473.27722382545471</c:v>
                </c:pt>
                <c:pt idx="48">
                  <c:v>469.4409396648407</c:v>
                </c:pt>
                <c:pt idx="49">
                  <c:v>166.73637413978577</c:v>
                </c:pt>
                <c:pt idx="50">
                  <c:v>498.81619095802307</c:v>
                </c:pt>
                <c:pt idx="51">
                  <c:v>398.26346039772034</c:v>
                </c:pt>
                <c:pt idx="52">
                  <c:v>540.2065315246582</c:v>
                </c:pt>
                <c:pt idx="53">
                  <c:v>596.93565034866333</c:v>
                </c:pt>
                <c:pt idx="54">
                  <c:v>528.16071605682373</c:v>
                </c:pt>
                <c:pt idx="55">
                  <c:v>550.6656711101532</c:v>
                </c:pt>
                <c:pt idx="56">
                  <c:v>241.54793429374695</c:v>
                </c:pt>
                <c:pt idx="57">
                  <c:v>2000.577935218811</c:v>
                </c:pt>
                <c:pt idx="58">
                  <c:v>364.50852727890015</c:v>
                </c:pt>
                <c:pt idx="59">
                  <c:v>289.36157917976379</c:v>
                </c:pt>
                <c:pt idx="60">
                  <c:v>187.28576707839966</c:v>
                </c:pt>
                <c:pt idx="61">
                  <c:v>1072.4628603458405</c:v>
                </c:pt>
                <c:pt idx="62">
                  <c:v>3830.816367149353</c:v>
                </c:pt>
                <c:pt idx="63">
                  <c:v>459.3369448184967</c:v>
                </c:pt>
                <c:pt idx="64">
                  <c:v>696.77230024337769</c:v>
                </c:pt>
                <c:pt idx="65">
                  <c:v>679.22741651535034</c:v>
                </c:pt>
                <c:pt idx="66">
                  <c:v>338.01450181007385</c:v>
                </c:pt>
                <c:pt idx="67">
                  <c:v>799.14154744148254</c:v>
                </c:pt>
                <c:pt idx="68">
                  <c:v>566.28909158706665</c:v>
                </c:pt>
                <c:pt idx="69">
                  <c:v>629.52471089363098</c:v>
                </c:pt>
                <c:pt idx="70">
                  <c:v>549.61343383789063</c:v>
                </c:pt>
                <c:pt idx="71">
                  <c:v>664.35707449913025</c:v>
                </c:pt>
                <c:pt idx="72">
                  <c:v>1047.0115523338318</c:v>
                </c:pt>
                <c:pt idx="73">
                  <c:v>371.93172907829285</c:v>
                </c:pt>
                <c:pt idx="74">
                  <c:v>432.97530508041382</c:v>
                </c:pt>
                <c:pt idx="75">
                  <c:v>183.05232977867126</c:v>
                </c:pt>
                <c:pt idx="76">
                  <c:v>300.94645595550537</c:v>
                </c:pt>
                <c:pt idx="77">
                  <c:v>1060.7879009246826</c:v>
                </c:pt>
                <c:pt idx="78">
                  <c:v>3821.8387525081635</c:v>
                </c:pt>
                <c:pt idx="79">
                  <c:v>304.18855810165405</c:v>
                </c:pt>
                <c:pt idx="80">
                  <c:v>1689.5201833248138</c:v>
                </c:pt>
                <c:pt idx="81">
                  <c:v>2233.3173825740814</c:v>
                </c:pt>
                <c:pt idx="82">
                  <c:v>2500.6173191070557</c:v>
                </c:pt>
                <c:pt idx="83">
                  <c:v>1837.8561625480652</c:v>
                </c:pt>
                <c:pt idx="84">
                  <c:v>1120.9391489028931</c:v>
                </c:pt>
                <c:pt idx="85">
                  <c:v>1590.0701043605804</c:v>
                </c:pt>
                <c:pt idx="86">
                  <c:v>855.28446197509766</c:v>
                </c:pt>
                <c:pt idx="87">
                  <c:v>529.79193043708801</c:v>
                </c:pt>
                <c:pt idx="88">
                  <c:v>547.97546792030334</c:v>
                </c:pt>
                <c:pt idx="89">
                  <c:v>561.37181210517883</c:v>
                </c:pt>
                <c:pt idx="90">
                  <c:v>1217.3681900501251</c:v>
                </c:pt>
                <c:pt idx="91">
                  <c:v>506.45198345184326</c:v>
                </c:pt>
                <c:pt idx="92">
                  <c:v>906.40023112297058</c:v>
                </c:pt>
                <c:pt idx="93">
                  <c:v>958.83296966552734</c:v>
                </c:pt>
                <c:pt idx="94">
                  <c:v>1606.6888432502747</c:v>
                </c:pt>
                <c:pt idx="95">
                  <c:v>3377.9970011711121</c:v>
                </c:pt>
                <c:pt idx="96">
                  <c:v>267.39630794525146</c:v>
                </c:pt>
                <c:pt idx="97">
                  <c:v>653.39092326164246</c:v>
                </c:pt>
                <c:pt idx="98">
                  <c:v>767.03642511367798</c:v>
                </c:pt>
                <c:pt idx="99">
                  <c:v>681.11419987678528</c:v>
                </c:pt>
                <c:pt idx="100">
                  <c:v>1263.7666637897491</c:v>
                </c:pt>
                <c:pt idx="101">
                  <c:v>421.11411046981812</c:v>
                </c:pt>
                <c:pt idx="102">
                  <c:v>549.6232488155365</c:v>
                </c:pt>
                <c:pt idx="103">
                  <c:v>651.96483016014099</c:v>
                </c:pt>
                <c:pt idx="104">
                  <c:v>295.41953372955322</c:v>
                </c:pt>
                <c:pt idx="105">
                  <c:v>549.16287970542908</c:v>
                </c:pt>
                <c:pt idx="106">
                  <c:v>570.77564072608948</c:v>
                </c:pt>
                <c:pt idx="107">
                  <c:v>494.26023697853088</c:v>
                </c:pt>
                <c:pt idx="108">
                  <c:v>467.33317232131958</c:v>
                </c:pt>
                <c:pt idx="109">
                  <c:v>580.5741126537323</c:v>
                </c:pt>
                <c:pt idx="110">
                  <c:v>608.11964845657349</c:v>
                </c:pt>
                <c:pt idx="111">
                  <c:v>1913.4276993274689</c:v>
                </c:pt>
                <c:pt idx="112">
                  <c:v>2403.0956342220306</c:v>
                </c:pt>
                <c:pt idx="113">
                  <c:v>763.09093570709229</c:v>
                </c:pt>
                <c:pt idx="114">
                  <c:v>488.67570376396179</c:v>
                </c:pt>
                <c:pt idx="115">
                  <c:v>822.40626740455627</c:v>
                </c:pt>
                <c:pt idx="116">
                  <c:v>381.69102644920349</c:v>
                </c:pt>
                <c:pt idx="117">
                  <c:v>404.36944103240967</c:v>
                </c:pt>
                <c:pt idx="118">
                  <c:v>371.58559417724609</c:v>
                </c:pt>
                <c:pt idx="119">
                  <c:v>298.27405214309692</c:v>
                </c:pt>
                <c:pt idx="120">
                  <c:v>2081.2963087558746</c:v>
                </c:pt>
                <c:pt idx="121">
                  <c:v>245.09261584281921</c:v>
                </c:pt>
                <c:pt idx="122">
                  <c:v>2676.1645441055298</c:v>
                </c:pt>
                <c:pt idx="123">
                  <c:v>163.70116424560547</c:v>
                </c:pt>
                <c:pt idx="124">
                  <c:v>1172.6351730823517</c:v>
                </c:pt>
                <c:pt idx="125">
                  <c:v>371.72942113876343</c:v>
                </c:pt>
                <c:pt idx="126">
                  <c:v>2238.775586605072</c:v>
                </c:pt>
                <c:pt idx="127">
                  <c:v>1243.9947888851166</c:v>
                </c:pt>
                <c:pt idx="128">
                  <c:v>1207.1816167831421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30-401D-8D15-8F3B7DBCDD52}"/>
            </c:ext>
          </c:extLst>
        </c:ser>
        <c:ser>
          <c:idx val="0"/>
          <c:order val="1"/>
          <c:tx>
            <c:v>Originale (36 + 7) con MEDIA = 260 s </c:v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tempi_S6!$P$2:$P$130</c:f>
              <c:numCache>
                <c:formatCode>General</c:formatCode>
                <c:ptCount val="129"/>
                <c:pt idx="0">
                  <c:v>147.19314765930176</c:v>
                </c:pt>
                <c:pt idx="1">
                  <c:v>255.68214249610901</c:v>
                </c:pt>
                <c:pt idx="2">
                  <c:v>137.72327828407288</c:v>
                </c:pt>
                <c:pt idx="3">
                  <c:v>121.54429745674133</c:v>
                </c:pt>
                <c:pt idx="4">
                  <c:v>253.21192121505737</c:v>
                </c:pt>
                <c:pt idx="5">
                  <c:v>154.53068089485168</c:v>
                </c:pt>
                <c:pt idx="6">
                  <c:v>126.52164387702942</c:v>
                </c:pt>
                <c:pt idx="7">
                  <c:v>140.44731569290161</c:v>
                </c:pt>
                <c:pt idx="8">
                  <c:v>96.909660816192627</c:v>
                </c:pt>
                <c:pt idx="9">
                  <c:v>96.867246150970459</c:v>
                </c:pt>
                <c:pt idx="10">
                  <c:v>132.62779569625854</c:v>
                </c:pt>
                <c:pt idx="11">
                  <c:v>85.763117551803589</c:v>
                </c:pt>
                <c:pt idx="12">
                  <c:v>390.78711271286011</c:v>
                </c:pt>
                <c:pt idx="13">
                  <c:v>195.46522402763367</c:v>
                </c:pt>
                <c:pt idx="14">
                  <c:v>254.80030751228333</c:v>
                </c:pt>
                <c:pt idx="15">
                  <c:v>263.1898775100708</c:v>
                </c:pt>
                <c:pt idx="16">
                  <c:v>374.94791054725647</c:v>
                </c:pt>
                <c:pt idx="17">
                  <c:v>550.07006883621216</c:v>
                </c:pt>
                <c:pt idx="18">
                  <c:v>165.13045454025269</c:v>
                </c:pt>
                <c:pt idx="19">
                  <c:v>352.53815984725952</c:v>
                </c:pt>
                <c:pt idx="20">
                  <c:v>229.39518666267395</c:v>
                </c:pt>
                <c:pt idx="21">
                  <c:v>224.94280242919922</c:v>
                </c:pt>
                <c:pt idx="22">
                  <c:v>223.5920193195343</c:v>
                </c:pt>
                <c:pt idx="23">
                  <c:v>80.400751352310181</c:v>
                </c:pt>
                <c:pt idx="24">
                  <c:v>170.12493014335632</c:v>
                </c:pt>
                <c:pt idx="25">
                  <c:v>232.00985479354858</c:v>
                </c:pt>
                <c:pt idx="26">
                  <c:v>225.16300296783447</c:v>
                </c:pt>
                <c:pt idx="27">
                  <c:v>216.21907687187195</c:v>
                </c:pt>
                <c:pt idx="28">
                  <c:v>338.04785442352295</c:v>
                </c:pt>
                <c:pt idx="29">
                  <c:v>378.85673522949219</c:v>
                </c:pt>
                <c:pt idx="30">
                  <c:v>189.62848854064941</c:v>
                </c:pt>
                <c:pt idx="31">
                  <c:v>158.04128289222717</c:v>
                </c:pt>
                <c:pt idx="32">
                  <c:v>188.25372958183289</c:v>
                </c:pt>
                <c:pt idx="33">
                  <c:v>735.8348536491394</c:v>
                </c:pt>
                <c:pt idx="34">
                  <c:v>363.62398815155029</c:v>
                </c:pt>
                <c:pt idx="35">
                  <c:v>147.62557768821716</c:v>
                </c:pt>
                <c:pt idx="36">
                  <c:v>247.56708455085754</c:v>
                </c:pt>
                <c:pt idx="37">
                  <c:v>193.4841001033783</c:v>
                </c:pt>
                <c:pt idx="38">
                  <c:v>263.63037586212158</c:v>
                </c:pt>
                <c:pt idx="39">
                  <c:v>175.31508922576904</c:v>
                </c:pt>
                <c:pt idx="40">
                  <c:v>100.55401158332825</c:v>
                </c:pt>
                <c:pt idx="41">
                  <c:v>165.21031832695007</c:v>
                </c:pt>
                <c:pt idx="42">
                  <c:v>174.62654089927673</c:v>
                </c:pt>
                <c:pt idx="43">
                  <c:v>243.79235887527466</c:v>
                </c:pt>
                <c:pt idx="44">
                  <c:v>178.30171823501587</c:v>
                </c:pt>
                <c:pt idx="45">
                  <c:v>442.63389587402344</c:v>
                </c:pt>
                <c:pt idx="46">
                  <c:v>155.82001733779907</c:v>
                </c:pt>
                <c:pt idx="47">
                  <c:v>154.98928213119507</c:v>
                </c:pt>
                <c:pt idx="48">
                  <c:v>164.48542952537537</c:v>
                </c:pt>
                <c:pt idx="49">
                  <c:v>78.987615823745728</c:v>
                </c:pt>
                <c:pt idx="50">
                  <c:v>179.04900598526001</c:v>
                </c:pt>
                <c:pt idx="51">
                  <c:v>182.44598460197449</c:v>
                </c:pt>
                <c:pt idx="52">
                  <c:v>171.49782156944275</c:v>
                </c:pt>
                <c:pt idx="53">
                  <c:v>170.02900719642639</c:v>
                </c:pt>
                <c:pt idx="54">
                  <c:v>166.26274418830872</c:v>
                </c:pt>
                <c:pt idx="55">
                  <c:v>177.35914850234985</c:v>
                </c:pt>
                <c:pt idx="56">
                  <c:v>91.306614637374878</c:v>
                </c:pt>
                <c:pt idx="57">
                  <c:v>581.37680435180664</c:v>
                </c:pt>
                <c:pt idx="58">
                  <c:v>126.93211030960083</c:v>
                </c:pt>
                <c:pt idx="59">
                  <c:v>114.54077339172363</c:v>
                </c:pt>
                <c:pt idx="60">
                  <c:v>81.521481513977051</c:v>
                </c:pt>
                <c:pt idx="61">
                  <c:v>272.85036969184875</c:v>
                </c:pt>
                <c:pt idx="62">
                  <c:v>929.32846426963806</c:v>
                </c:pt>
                <c:pt idx="63">
                  <c:v>145.2925500869751</c:v>
                </c:pt>
                <c:pt idx="64">
                  <c:v>195.41972923278809</c:v>
                </c:pt>
                <c:pt idx="65">
                  <c:v>194.96141147613525</c:v>
                </c:pt>
                <c:pt idx="66">
                  <c:v>105.28682565689087</c:v>
                </c:pt>
                <c:pt idx="67">
                  <c:v>208.134920835495</c:v>
                </c:pt>
                <c:pt idx="68">
                  <c:v>166.67900276184082</c:v>
                </c:pt>
                <c:pt idx="69">
                  <c:v>189.70995593070984</c:v>
                </c:pt>
                <c:pt idx="70">
                  <c:v>175.30320286750793</c:v>
                </c:pt>
                <c:pt idx="71">
                  <c:v>214.56561541557312</c:v>
                </c:pt>
                <c:pt idx="72">
                  <c:v>290.38360023498535</c:v>
                </c:pt>
                <c:pt idx="73">
                  <c:v>131.15426635742188</c:v>
                </c:pt>
                <c:pt idx="74">
                  <c:v>153.45474004745483</c:v>
                </c:pt>
                <c:pt idx="75">
                  <c:v>82.53973126411438</c:v>
                </c:pt>
                <c:pt idx="76">
                  <c:v>107.66984033584595</c:v>
                </c:pt>
                <c:pt idx="77">
                  <c:v>286.89714121818542</c:v>
                </c:pt>
                <c:pt idx="78">
                  <c:v>951.28641581535339</c:v>
                </c:pt>
                <c:pt idx="79">
                  <c:v>102.95479941368103</c:v>
                </c:pt>
                <c:pt idx="80">
                  <c:v>472.0814847946167</c:v>
                </c:pt>
                <c:pt idx="81">
                  <c:v>578.48764824867249</c:v>
                </c:pt>
                <c:pt idx="82">
                  <c:v>688.50228881835938</c:v>
                </c:pt>
                <c:pt idx="83">
                  <c:v>519.2063205242157</c:v>
                </c:pt>
                <c:pt idx="84">
                  <c:v>322.79515242576599</c:v>
                </c:pt>
                <c:pt idx="85">
                  <c:v>448.58144330978394</c:v>
                </c:pt>
                <c:pt idx="86">
                  <c:v>247.48713898658752</c:v>
                </c:pt>
                <c:pt idx="87">
                  <c:v>179.93784689903259</c:v>
                </c:pt>
                <c:pt idx="88">
                  <c:v>175.4000506401062</c:v>
                </c:pt>
                <c:pt idx="89">
                  <c:v>193.38814806938171</c:v>
                </c:pt>
                <c:pt idx="90">
                  <c:v>407.37799525260925</c:v>
                </c:pt>
                <c:pt idx="91">
                  <c:v>162.2915415763855</c:v>
                </c:pt>
                <c:pt idx="92">
                  <c:v>269.95619058609009</c:v>
                </c:pt>
                <c:pt idx="93">
                  <c:v>284.04616641998291</c:v>
                </c:pt>
                <c:pt idx="94">
                  <c:v>492.54961800575256</c:v>
                </c:pt>
                <c:pt idx="95">
                  <c:v>955.44455313682556</c:v>
                </c:pt>
                <c:pt idx="96">
                  <c:v>89.14426064491272</c:v>
                </c:pt>
                <c:pt idx="97">
                  <c:v>213.62318348884583</c:v>
                </c:pt>
                <c:pt idx="98">
                  <c:v>243.08779215812683</c:v>
                </c:pt>
                <c:pt idx="99">
                  <c:v>217.05655527114868</c:v>
                </c:pt>
                <c:pt idx="100">
                  <c:v>434.71816921234131</c:v>
                </c:pt>
                <c:pt idx="101">
                  <c:v>149.92171406745911</c:v>
                </c:pt>
                <c:pt idx="102">
                  <c:v>185.14539670944214</c:v>
                </c:pt>
                <c:pt idx="103">
                  <c:v>247.77661561965942</c:v>
                </c:pt>
                <c:pt idx="104">
                  <c:v>112.03498029708862</c:v>
                </c:pt>
                <c:pt idx="105">
                  <c:v>180.52065062522888</c:v>
                </c:pt>
                <c:pt idx="106">
                  <c:v>199.50595498085022</c:v>
                </c:pt>
                <c:pt idx="107">
                  <c:v>170.98532557487488</c:v>
                </c:pt>
                <c:pt idx="108">
                  <c:v>166.24625015258789</c:v>
                </c:pt>
                <c:pt idx="109">
                  <c:v>178.72727918624878</c:v>
                </c:pt>
                <c:pt idx="110">
                  <c:v>207.35198163986206</c:v>
                </c:pt>
                <c:pt idx="111">
                  <c:v>587.04223132133484</c:v>
                </c:pt>
                <c:pt idx="112">
                  <c:v>654.31284928321838</c:v>
                </c:pt>
                <c:pt idx="113">
                  <c:v>226.47622108459473</c:v>
                </c:pt>
                <c:pt idx="114">
                  <c:v>153.68857192993164</c:v>
                </c:pt>
                <c:pt idx="115">
                  <c:v>244.42755770683289</c:v>
                </c:pt>
                <c:pt idx="116">
                  <c:v>196.27316451072693</c:v>
                </c:pt>
                <c:pt idx="117">
                  <c:v>187.98970460891724</c:v>
                </c:pt>
                <c:pt idx="118">
                  <c:v>131.33657765388489</c:v>
                </c:pt>
                <c:pt idx="119">
                  <c:v>115.26441478729248</c:v>
                </c:pt>
                <c:pt idx="120">
                  <c:v>669.11999845504761</c:v>
                </c:pt>
                <c:pt idx="121">
                  <c:v>101.90926480293274</c:v>
                </c:pt>
                <c:pt idx="122">
                  <c:v>805.71848487854004</c:v>
                </c:pt>
                <c:pt idx="123">
                  <c:v>78.211634159088135</c:v>
                </c:pt>
                <c:pt idx="124">
                  <c:v>382.67368197441101</c:v>
                </c:pt>
                <c:pt idx="125">
                  <c:v>142.95633625984192</c:v>
                </c:pt>
                <c:pt idx="126">
                  <c:v>671.07384371757507</c:v>
                </c:pt>
                <c:pt idx="127">
                  <c:v>363.89155745506287</c:v>
                </c:pt>
                <c:pt idx="128">
                  <c:v>380.11633849143982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30-401D-8D15-8F3B7DBCD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679232"/>
        <c:axId val="573044928"/>
      </c:lineChart>
      <c:catAx>
        <c:axId val="55567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3044928"/>
        <c:crosses val="autoZero"/>
        <c:auto val="1"/>
        <c:lblAlgn val="ctr"/>
        <c:lblOffset val="100"/>
        <c:noMultiLvlLbl val="0"/>
      </c:catAx>
      <c:valAx>
        <c:axId val="57304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5567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49827243274281"/>
          <c:y val="6.048463759797678E-2"/>
          <c:w val="0.35652784612860894"/>
          <c:h val="0.1281330152637526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r>
              <a:rPr lang="it-IT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Meteors</a:t>
            </a:r>
            <a:r>
              <a:rPr lang="it-IT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(M + M?)</a:t>
            </a:r>
          </a:p>
          <a:p>
            <a:pPr>
              <a:defRPr>
                <a:latin typeface="Bahnschrift Light" panose="020B0502040204020203" pitchFamily="34" charset="0"/>
              </a:defRPr>
            </a:pPr>
            <a:r>
              <a:rPr lang="it-IT" sz="1400">
                <a:solidFill>
                  <a:schemeClr val="tx2">
                    <a:lumMod val="75000"/>
                    <a:lumOff val="25000"/>
                  </a:schemeClr>
                </a:solidFill>
              </a:rPr>
              <a:t>S6, S14, S16, S20, S23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 Light" panose="020B0502040204020203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3"/>
          <c:order val="3"/>
          <c:tx>
            <c:v>TP Stack-CNN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Foglio1!$C$12:$C$16</c:f>
              <c:strCache>
                <c:ptCount val="5"/>
                <c:pt idx="0">
                  <c:v>Session 6</c:v>
                </c:pt>
                <c:pt idx="1">
                  <c:v>Session 14</c:v>
                </c:pt>
                <c:pt idx="2">
                  <c:v>Session 16</c:v>
                </c:pt>
                <c:pt idx="3">
                  <c:v>Session 20</c:v>
                </c:pt>
                <c:pt idx="4">
                  <c:v>Session 23</c:v>
                </c:pt>
              </c:strCache>
            </c:strRef>
          </c:cat>
          <c:val>
            <c:numRef>
              <c:f>Foglio1!$E$3:$E$7</c:f>
              <c:numCache>
                <c:formatCode>General</c:formatCode>
                <c:ptCount val="5"/>
                <c:pt idx="0">
                  <c:v>583</c:v>
                </c:pt>
                <c:pt idx="1">
                  <c:v>416</c:v>
                </c:pt>
                <c:pt idx="2">
                  <c:v>1319</c:v>
                </c:pt>
                <c:pt idx="3">
                  <c:v>1308</c:v>
                </c:pt>
                <c:pt idx="4">
                  <c:v>1398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DC-4AED-9D10-504120047259}"/>
            </c:ext>
          </c:extLst>
        </c:ser>
        <c:ser>
          <c:idx val="4"/>
          <c:order val="4"/>
          <c:tx>
            <c:v>TP Std Trigger</c:v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prstDash val="sysDash"/>
              </a:ln>
              <a:effectLst/>
            </c:spPr>
          </c:marker>
          <c:cat>
            <c:strRef>
              <c:f>Foglio1!$C$12:$C$16</c:f>
              <c:strCache>
                <c:ptCount val="5"/>
                <c:pt idx="0">
                  <c:v>Session 6</c:v>
                </c:pt>
                <c:pt idx="1">
                  <c:v>Session 14</c:v>
                </c:pt>
                <c:pt idx="2">
                  <c:v>Session 16</c:v>
                </c:pt>
                <c:pt idx="3">
                  <c:v>Session 20</c:v>
                </c:pt>
                <c:pt idx="4">
                  <c:v>Session 23</c:v>
                </c:pt>
              </c:strCache>
            </c:strRef>
          </c:cat>
          <c:val>
            <c:numRef>
              <c:f>Foglio1!$I$3:$I$7</c:f>
              <c:numCache>
                <c:formatCode>General</c:formatCode>
                <c:ptCount val="5"/>
                <c:pt idx="0">
                  <c:v>447</c:v>
                </c:pt>
                <c:pt idx="1">
                  <c:v>242</c:v>
                </c:pt>
                <c:pt idx="2">
                  <c:v>873</c:v>
                </c:pt>
                <c:pt idx="3">
                  <c:v>910</c:v>
                </c:pt>
                <c:pt idx="4">
                  <c:v>1013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DC-4AED-9D10-504120047259}"/>
            </c:ext>
          </c:extLst>
        </c:ser>
        <c:ser>
          <c:idx val="6"/>
          <c:order val="6"/>
          <c:tx>
            <c:v>FP Stack-CNN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Foglio1!$C$12:$C$16</c:f>
              <c:strCache>
                <c:ptCount val="5"/>
                <c:pt idx="0">
                  <c:v>Session 6</c:v>
                </c:pt>
                <c:pt idx="1">
                  <c:v>Session 14</c:v>
                </c:pt>
                <c:pt idx="2">
                  <c:v>Session 16</c:v>
                </c:pt>
                <c:pt idx="3">
                  <c:v>Session 20</c:v>
                </c:pt>
                <c:pt idx="4">
                  <c:v>Session 23</c:v>
                </c:pt>
              </c:strCache>
            </c:strRef>
          </c:cat>
          <c:val>
            <c:numRef>
              <c:f>Foglio1!$F$3:$F$7</c:f>
              <c:numCache>
                <c:formatCode>0</c:formatCode>
                <c:ptCount val="5"/>
                <c:pt idx="0">
                  <c:v>296</c:v>
                </c:pt>
                <c:pt idx="1">
                  <c:v>241</c:v>
                </c:pt>
                <c:pt idx="2">
                  <c:v>359</c:v>
                </c:pt>
                <c:pt idx="3">
                  <c:v>376</c:v>
                </c:pt>
                <c:pt idx="4">
                  <c:v>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DC-4AED-9D10-504120047259}"/>
            </c:ext>
          </c:extLst>
        </c:ser>
        <c:ser>
          <c:idx val="7"/>
          <c:order val="7"/>
          <c:tx>
            <c:v>FP Std Trigger</c:v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  <a:prstDash val="sysDash"/>
              </a:ln>
              <a:effectLst/>
            </c:spPr>
          </c:marker>
          <c:cat>
            <c:strRef>
              <c:f>Foglio1!$C$12:$C$16</c:f>
              <c:strCache>
                <c:ptCount val="5"/>
                <c:pt idx="0">
                  <c:v>Session 6</c:v>
                </c:pt>
                <c:pt idx="1">
                  <c:v>Session 14</c:v>
                </c:pt>
                <c:pt idx="2">
                  <c:v>Session 16</c:v>
                </c:pt>
                <c:pt idx="3">
                  <c:v>Session 20</c:v>
                </c:pt>
                <c:pt idx="4">
                  <c:v>Session 23</c:v>
                </c:pt>
              </c:strCache>
            </c:strRef>
          </c:cat>
          <c:val>
            <c:numRef>
              <c:f>Foglio1!$J$3:$J$7</c:f>
              <c:numCache>
                <c:formatCode>0</c:formatCode>
                <c:ptCount val="5"/>
                <c:pt idx="0">
                  <c:v>321</c:v>
                </c:pt>
                <c:pt idx="1">
                  <c:v>249</c:v>
                </c:pt>
                <c:pt idx="2">
                  <c:v>278</c:v>
                </c:pt>
                <c:pt idx="3">
                  <c:v>240</c:v>
                </c:pt>
                <c:pt idx="4">
                  <c:v>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DC-4AED-9D10-504120047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5712431"/>
        <c:axId val="131571531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AntonioM</c:v>
                </c:tx>
                <c:spPr>
                  <a:ln w="28575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Foglio1!$C$12:$C$16</c15:sqref>
                        </c15:formulaRef>
                      </c:ext>
                    </c:extLst>
                    <c:strCache>
                      <c:ptCount val="5"/>
                      <c:pt idx="0">
                        <c:v>Session 6</c:v>
                      </c:pt>
                      <c:pt idx="1">
                        <c:v>Session 14</c:v>
                      </c:pt>
                      <c:pt idx="2">
                        <c:v>Session 16</c:v>
                      </c:pt>
                      <c:pt idx="3">
                        <c:v>Session 20</c:v>
                      </c:pt>
                      <c:pt idx="4">
                        <c:v>Session 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Foglio1!$D$3:$D$7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353</c:v>
                      </c:pt>
                      <c:pt idx="1">
                        <c:v>230</c:v>
                      </c:pt>
                      <c:pt idx="2">
                        <c:v>827</c:v>
                      </c:pt>
                      <c:pt idx="3">
                        <c:v>754</c:v>
                      </c:pt>
                      <c:pt idx="4">
                        <c:v>848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32DC-4AED-9D10-504120047259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v>DarioM</c:v>
                </c:tx>
                <c:spPr>
                  <a:ln w="28575" cap="rnd">
                    <a:solidFill>
                      <a:srgbClr val="92D050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Foglio1!$C$12:$C$16</c15:sqref>
                        </c15:formulaRef>
                      </c:ext>
                    </c:extLst>
                    <c:strCache>
                      <c:ptCount val="5"/>
                      <c:pt idx="0">
                        <c:v>Session 6</c:v>
                      </c:pt>
                      <c:pt idx="1">
                        <c:v>Session 14</c:v>
                      </c:pt>
                      <c:pt idx="2">
                        <c:v>Session 16</c:v>
                      </c:pt>
                      <c:pt idx="3">
                        <c:v>Session 20</c:v>
                      </c:pt>
                      <c:pt idx="4">
                        <c:v>Session 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Foglio1!$H$3:$H$7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327</c:v>
                      </c:pt>
                      <c:pt idx="1">
                        <c:v>167</c:v>
                      </c:pt>
                      <c:pt idx="2">
                        <c:v>589</c:v>
                      </c:pt>
                      <c:pt idx="3">
                        <c:v>573</c:v>
                      </c:pt>
                      <c:pt idx="4">
                        <c:v>613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2DC-4AED-9D10-504120047259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v>LechM</c:v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Foglio1!$C$12:$C$16</c15:sqref>
                        </c15:formulaRef>
                      </c:ext>
                    </c:extLst>
                    <c:strCache>
                      <c:ptCount val="5"/>
                      <c:pt idx="0">
                        <c:v>Session 6</c:v>
                      </c:pt>
                      <c:pt idx="1">
                        <c:v>Session 14</c:v>
                      </c:pt>
                      <c:pt idx="2">
                        <c:v>Session 16</c:v>
                      </c:pt>
                      <c:pt idx="3">
                        <c:v>Session 20</c:v>
                      </c:pt>
                      <c:pt idx="4">
                        <c:v>Session 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Foglio1!$L$3:$L$7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267</c:v>
                      </c:pt>
                      <c:pt idx="1">
                        <c:v>164</c:v>
                      </c:pt>
                      <c:pt idx="2">
                        <c:v>722</c:v>
                      </c:pt>
                      <c:pt idx="3">
                        <c:v>648</c:v>
                      </c:pt>
                      <c:pt idx="4">
                        <c:v>774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2DC-4AED-9D10-504120047259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v>LechMM?</c:v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Foglio1!$C$12:$C$16</c15:sqref>
                        </c15:formulaRef>
                      </c:ext>
                    </c:extLst>
                    <c:strCache>
                      <c:ptCount val="5"/>
                      <c:pt idx="0">
                        <c:v>Session 6</c:v>
                      </c:pt>
                      <c:pt idx="1">
                        <c:v>Session 14</c:v>
                      </c:pt>
                      <c:pt idx="2">
                        <c:v>Session 16</c:v>
                      </c:pt>
                      <c:pt idx="3">
                        <c:v>Session 20</c:v>
                      </c:pt>
                      <c:pt idx="4">
                        <c:v>Session 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Foglio1!$M$3:$M$7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439</c:v>
                      </c:pt>
                      <c:pt idx="1">
                        <c:v>288</c:v>
                      </c:pt>
                      <c:pt idx="2">
                        <c:v>1132</c:v>
                      </c:pt>
                      <c:pt idx="3">
                        <c:v>1127</c:v>
                      </c:pt>
                      <c:pt idx="4">
                        <c:v>1300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2DC-4AED-9D10-504120047259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v>LechND</c:v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Foglio1!$C$12:$C$16</c15:sqref>
                        </c15:formulaRef>
                      </c:ext>
                    </c:extLst>
                    <c:strCache>
                      <c:ptCount val="5"/>
                      <c:pt idx="0">
                        <c:v>Session 6</c:v>
                      </c:pt>
                      <c:pt idx="1">
                        <c:v>Session 14</c:v>
                      </c:pt>
                      <c:pt idx="2">
                        <c:v>Session 16</c:v>
                      </c:pt>
                      <c:pt idx="3">
                        <c:v>Session 20</c:v>
                      </c:pt>
                      <c:pt idx="4">
                        <c:v>Session 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Foglio1!$N$3:$N$7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57</c:v>
                      </c:pt>
                      <c:pt idx="1">
                        <c:v>45</c:v>
                      </c:pt>
                      <c:pt idx="2">
                        <c:v>51</c:v>
                      </c:pt>
                      <c:pt idx="3">
                        <c:v>41</c:v>
                      </c:pt>
                      <c:pt idx="4">
                        <c:v>58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2DC-4AED-9D10-504120047259}"/>
                  </c:ext>
                </c:extLst>
              </c15:ser>
            </c15:filteredLineSeries>
          </c:ext>
        </c:extLst>
      </c:lineChart>
      <c:catAx>
        <c:axId val="1315712431"/>
        <c:scaling>
          <c:orientation val="minMax"/>
        </c:scaling>
        <c:delete val="0"/>
        <c:axPos val="b"/>
        <c:numFmt formatCode="General" sourceLinked="0"/>
        <c:majorTickMark val="in"/>
        <c:minorTickMark val="in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it-IT"/>
          </a:p>
        </c:txPr>
        <c:crossAx val="1315715311"/>
        <c:crosses val="autoZero"/>
        <c:auto val="1"/>
        <c:lblAlgn val="ctr"/>
        <c:lblOffset val="100"/>
        <c:noMultiLvlLbl val="0"/>
      </c:catAx>
      <c:valAx>
        <c:axId val="1315715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it-IT"/>
          </a:p>
        </c:txPr>
        <c:crossAx val="1315712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0670366743811842"/>
          <c:y val="0.23592300180377235"/>
          <c:w val="0.33770823289945906"/>
          <c:h val="9.553198392397298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Bahnschrift Light" panose="020B0502040204020203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r>
              <a:rPr lang="it-IT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Meteors</a:t>
            </a:r>
            <a:r>
              <a:rPr lang="it-IT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(M + M?)</a:t>
            </a:r>
          </a:p>
          <a:p>
            <a:pPr>
              <a:defRPr>
                <a:latin typeface="Bahnschrift Light" panose="020B0502040204020203" pitchFamily="34" charset="0"/>
              </a:defRPr>
            </a:pPr>
            <a:r>
              <a:rPr lang="it-IT" sz="1400">
                <a:solidFill>
                  <a:schemeClr val="tx2">
                    <a:lumMod val="75000"/>
                    <a:lumOff val="25000"/>
                  </a:schemeClr>
                </a:solidFill>
              </a:rPr>
              <a:t>S6, S14, S16, S20, S23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 Light" panose="020B0502040204020203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3"/>
          <c:order val="3"/>
          <c:tx>
            <c:v>TP Stack-CNN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Foglio1!$C$12:$C$16</c:f>
              <c:strCache>
                <c:ptCount val="5"/>
                <c:pt idx="0">
                  <c:v>Session 6</c:v>
                </c:pt>
                <c:pt idx="1">
                  <c:v>Session 14</c:v>
                </c:pt>
                <c:pt idx="2">
                  <c:v>Session 16</c:v>
                </c:pt>
                <c:pt idx="3">
                  <c:v>Session 20</c:v>
                </c:pt>
                <c:pt idx="4">
                  <c:v>Session 23</c:v>
                </c:pt>
              </c:strCache>
            </c:strRef>
          </c:cat>
          <c:val>
            <c:numRef>
              <c:f>Foglio1!$E$3:$E$7</c:f>
              <c:numCache>
                <c:formatCode>General</c:formatCode>
                <c:ptCount val="5"/>
                <c:pt idx="0">
                  <c:v>583</c:v>
                </c:pt>
                <c:pt idx="1">
                  <c:v>416</c:v>
                </c:pt>
                <c:pt idx="2">
                  <c:v>1319</c:v>
                </c:pt>
                <c:pt idx="3">
                  <c:v>1308</c:v>
                </c:pt>
                <c:pt idx="4">
                  <c:v>1398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DC-4AED-9D10-504120047259}"/>
            </c:ext>
          </c:extLst>
        </c:ser>
        <c:ser>
          <c:idx val="4"/>
          <c:order val="4"/>
          <c:tx>
            <c:v>TP Std Trigger</c:v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prstDash val="sysDash"/>
              </a:ln>
              <a:effectLst/>
            </c:spPr>
          </c:marker>
          <c:cat>
            <c:strRef>
              <c:f>Foglio1!$C$12:$C$16</c:f>
              <c:strCache>
                <c:ptCount val="5"/>
                <c:pt idx="0">
                  <c:v>Session 6</c:v>
                </c:pt>
                <c:pt idx="1">
                  <c:v>Session 14</c:v>
                </c:pt>
                <c:pt idx="2">
                  <c:v>Session 16</c:v>
                </c:pt>
                <c:pt idx="3">
                  <c:v>Session 20</c:v>
                </c:pt>
                <c:pt idx="4">
                  <c:v>Session 23</c:v>
                </c:pt>
              </c:strCache>
            </c:strRef>
          </c:cat>
          <c:val>
            <c:numRef>
              <c:f>Foglio1!$I$3:$I$7</c:f>
              <c:numCache>
                <c:formatCode>General</c:formatCode>
                <c:ptCount val="5"/>
                <c:pt idx="0">
                  <c:v>447</c:v>
                </c:pt>
                <c:pt idx="1">
                  <c:v>242</c:v>
                </c:pt>
                <c:pt idx="2">
                  <c:v>873</c:v>
                </c:pt>
                <c:pt idx="3">
                  <c:v>910</c:v>
                </c:pt>
                <c:pt idx="4">
                  <c:v>1013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DC-4AED-9D10-504120047259}"/>
            </c:ext>
          </c:extLst>
        </c:ser>
        <c:ser>
          <c:idx val="6"/>
          <c:order val="6"/>
          <c:tx>
            <c:v>FP Stack-CNN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Foglio1!$C$12:$C$16</c:f>
              <c:strCache>
                <c:ptCount val="5"/>
                <c:pt idx="0">
                  <c:v>Session 6</c:v>
                </c:pt>
                <c:pt idx="1">
                  <c:v>Session 14</c:v>
                </c:pt>
                <c:pt idx="2">
                  <c:v>Session 16</c:v>
                </c:pt>
                <c:pt idx="3">
                  <c:v>Session 20</c:v>
                </c:pt>
                <c:pt idx="4">
                  <c:v>Session 23</c:v>
                </c:pt>
              </c:strCache>
            </c:strRef>
          </c:cat>
          <c:val>
            <c:numRef>
              <c:f>Foglio1!$F$3:$F$7</c:f>
              <c:numCache>
                <c:formatCode>0</c:formatCode>
                <c:ptCount val="5"/>
                <c:pt idx="0">
                  <c:v>296</c:v>
                </c:pt>
                <c:pt idx="1">
                  <c:v>241</c:v>
                </c:pt>
                <c:pt idx="2">
                  <c:v>359</c:v>
                </c:pt>
                <c:pt idx="3">
                  <c:v>376</c:v>
                </c:pt>
                <c:pt idx="4">
                  <c:v>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DC-4AED-9D10-504120047259}"/>
            </c:ext>
          </c:extLst>
        </c:ser>
        <c:ser>
          <c:idx val="7"/>
          <c:order val="7"/>
          <c:tx>
            <c:v>FP Std Trigger</c:v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  <a:prstDash val="sysDash"/>
              </a:ln>
              <a:effectLst/>
            </c:spPr>
          </c:marker>
          <c:cat>
            <c:strRef>
              <c:f>Foglio1!$C$12:$C$16</c:f>
              <c:strCache>
                <c:ptCount val="5"/>
                <c:pt idx="0">
                  <c:v>Session 6</c:v>
                </c:pt>
                <c:pt idx="1">
                  <c:v>Session 14</c:v>
                </c:pt>
                <c:pt idx="2">
                  <c:v>Session 16</c:v>
                </c:pt>
                <c:pt idx="3">
                  <c:v>Session 20</c:v>
                </c:pt>
                <c:pt idx="4">
                  <c:v>Session 23</c:v>
                </c:pt>
              </c:strCache>
            </c:strRef>
          </c:cat>
          <c:val>
            <c:numRef>
              <c:f>Foglio1!$J$3:$J$7</c:f>
              <c:numCache>
                <c:formatCode>0</c:formatCode>
                <c:ptCount val="5"/>
                <c:pt idx="0">
                  <c:v>321</c:v>
                </c:pt>
                <c:pt idx="1">
                  <c:v>249</c:v>
                </c:pt>
                <c:pt idx="2">
                  <c:v>278</c:v>
                </c:pt>
                <c:pt idx="3">
                  <c:v>240</c:v>
                </c:pt>
                <c:pt idx="4">
                  <c:v>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DC-4AED-9D10-504120047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5712431"/>
        <c:axId val="131571531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AntonioM</c:v>
                </c:tx>
                <c:spPr>
                  <a:ln w="28575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Foglio1!$C$12:$C$16</c15:sqref>
                        </c15:formulaRef>
                      </c:ext>
                    </c:extLst>
                    <c:strCache>
                      <c:ptCount val="5"/>
                      <c:pt idx="0">
                        <c:v>Session 6</c:v>
                      </c:pt>
                      <c:pt idx="1">
                        <c:v>Session 14</c:v>
                      </c:pt>
                      <c:pt idx="2">
                        <c:v>Session 16</c:v>
                      </c:pt>
                      <c:pt idx="3">
                        <c:v>Session 20</c:v>
                      </c:pt>
                      <c:pt idx="4">
                        <c:v>Session 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Foglio1!$D$3:$D$7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353</c:v>
                      </c:pt>
                      <c:pt idx="1">
                        <c:v>230</c:v>
                      </c:pt>
                      <c:pt idx="2">
                        <c:v>827</c:v>
                      </c:pt>
                      <c:pt idx="3">
                        <c:v>754</c:v>
                      </c:pt>
                      <c:pt idx="4">
                        <c:v>848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32DC-4AED-9D10-504120047259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v>DarioM</c:v>
                </c:tx>
                <c:spPr>
                  <a:ln w="28575" cap="rnd">
                    <a:solidFill>
                      <a:srgbClr val="92D050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Foglio1!$C$12:$C$16</c15:sqref>
                        </c15:formulaRef>
                      </c:ext>
                    </c:extLst>
                    <c:strCache>
                      <c:ptCount val="5"/>
                      <c:pt idx="0">
                        <c:v>Session 6</c:v>
                      </c:pt>
                      <c:pt idx="1">
                        <c:v>Session 14</c:v>
                      </c:pt>
                      <c:pt idx="2">
                        <c:v>Session 16</c:v>
                      </c:pt>
                      <c:pt idx="3">
                        <c:v>Session 20</c:v>
                      </c:pt>
                      <c:pt idx="4">
                        <c:v>Session 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Foglio1!$H$3:$H$7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327</c:v>
                      </c:pt>
                      <c:pt idx="1">
                        <c:v>167</c:v>
                      </c:pt>
                      <c:pt idx="2">
                        <c:v>589</c:v>
                      </c:pt>
                      <c:pt idx="3">
                        <c:v>573</c:v>
                      </c:pt>
                      <c:pt idx="4">
                        <c:v>613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2DC-4AED-9D10-504120047259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v>LechM</c:v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Foglio1!$C$12:$C$16</c15:sqref>
                        </c15:formulaRef>
                      </c:ext>
                    </c:extLst>
                    <c:strCache>
                      <c:ptCount val="5"/>
                      <c:pt idx="0">
                        <c:v>Session 6</c:v>
                      </c:pt>
                      <c:pt idx="1">
                        <c:v>Session 14</c:v>
                      </c:pt>
                      <c:pt idx="2">
                        <c:v>Session 16</c:v>
                      </c:pt>
                      <c:pt idx="3">
                        <c:v>Session 20</c:v>
                      </c:pt>
                      <c:pt idx="4">
                        <c:v>Session 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Foglio1!$L$3:$L$7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267</c:v>
                      </c:pt>
                      <c:pt idx="1">
                        <c:v>164</c:v>
                      </c:pt>
                      <c:pt idx="2">
                        <c:v>722</c:v>
                      </c:pt>
                      <c:pt idx="3">
                        <c:v>648</c:v>
                      </c:pt>
                      <c:pt idx="4">
                        <c:v>774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2DC-4AED-9D10-504120047259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v>LechMM?</c:v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Foglio1!$C$12:$C$16</c15:sqref>
                        </c15:formulaRef>
                      </c:ext>
                    </c:extLst>
                    <c:strCache>
                      <c:ptCount val="5"/>
                      <c:pt idx="0">
                        <c:v>Session 6</c:v>
                      </c:pt>
                      <c:pt idx="1">
                        <c:v>Session 14</c:v>
                      </c:pt>
                      <c:pt idx="2">
                        <c:v>Session 16</c:v>
                      </c:pt>
                      <c:pt idx="3">
                        <c:v>Session 20</c:v>
                      </c:pt>
                      <c:pt idx="4">
                        <c:v>Session 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Foglio1!$M$3:$M$7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439</c:v>
                      </c:pt>
                      <c:pt idx="1">
                        <c:v>288</c:v>
                      </c:pt>
                      <c:pt idx="2">
                        <c:v>1132</c:v>
                      </c:pt>
                      <c:pt idx="3">
                        <c:v>1127</c:v>
                      </c:pt>
                      <c:pt idx="4">
                        <c:v>1300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2DC-4AED-9D10-504120047259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v>LechND</c:v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Foglio1!$C$12:$C$16</c15:sqref>
                        </c15:formulaRef>
                      </c:ext>
                    </c:extLst>
                    <c:strCache>
                      <c:ptCount val="5"/>
                      <c:pt idx="0">
                        <c:v>Session 6</c:v>
                      </c:pt>
                      <c:pt idx="1">
                        <c:v>Session 14</c:v>
                      </c:pt>
                      <c:pt idx="2">
                        <c:v>Session 16</c:v>
                      </c:pt>
                      <c:pt idx="3">
                        <c:v>Session 20</c:v>
                      </c:pt>
                      <c:pt idx="4">
                        <c:v>Session 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Foglio1!$N$3:$N$7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57</c:v>
                      </c:pt>
                      <c:pt idx="1">
                        <c:v>45</c:v>
                      </c:pt>
                      <c:pt idx="2">
                        <c:v>51</c:v>
                      </c:pt>
                      <c:pt idx="3">
                        <c:v>41</c:v>
                      </c:pt>
                      <c:pt idx="4">
                        <c:v>58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2DC-4AED-9D10-504120047259}"/>
                  </c:ext>
                </c:extLst>
              </c15:ser>
            </c15:filteredLineSeries>
          </c:ext>
        </c:extLst>
      </c:lineChart>
      <c:catAx>
        <c:axId val="1315712431"/>
        <c:scaling>
          <c:orientation val="minMax"/>
        </c:scaling>
        <c:delete val="0"/>
        <c:axPos val="b"/>
        <c:numFmt formatCode="General" sourceLinked="0"/>
        <c:majorTickMark val="in"/>
        <c:minorTickMark val="in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it-IT"/>
          </a:p>
        </c:txPr>
        <c:crossAx val="1315715311"/>
        <c:crosses val="autoZero"/>
        <c:auto val="1"/>
        <c:lblAlgn val="ctr"/>
        <c:lblOffset val="100"/>
        <c:noMultiLvlLbl val="0"/>
      </c:catAx>
      <c:valAx>
        <c:axId val="1315715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it-IT"/>
          </a:p>
        </c:txPr>
        <c:crossAx val="1315712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0670366743811842"/>
          <c:y val="0.20181354859710773"/>
          <c:w val="0.33770823289945906"/>
          <c:h val="0.1978603435439668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Bahnschrift Light" panose="020B0502040204020203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03C14-E736-4839-93D0-571B5DF2CDFE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E6B626-05E2-45F6-89FF-B75C99586074}">
      <dgm:prSet/>
      <dgm:spPr/>
      <dgm:t>
        <a:bodyPr/>
        <a:lstStyle/>
        <a:p>
          <a:r>
            <a:rPr lang="it-IT" dirty="0"/>
            <a:t>1 </a:t>
          </a:r>
          <a:r>
            <a:rPr lang="it-IT" dirty="0">
              <a:sym typeface="Wingdings" panose="05000000000000000000" pitchFamily="2" charset="2"/>
            </a:rPr>
            <a:t> Mini-EUSO</a:t>
          </a:r>
        </a:p>
      </dgm:t>
    </dgm:pt>
    <dgm:pt modelId="{1DD37889-43E3-4952-871F-9EF8D4BE9DD9}" type="parTrans" cxnId="{9F5DB67E-68E4-4ED3-9BB0-29425794E5B2}">
      <dgm:prSet/>
      <dgm:spPr/>
      <dgm:t>
        <a:bodyPr/>
        <a:lstStyle/>
        <a:p>
          <a:endParaRPr lang="it-IT"/>
        </a:p>
      </dgm:t>
    </dgm:pt>
    <dgm:pt modelId="{79D1EE23-B74F-4AEF-A9B0-35A462301832}" type="sibTrans" cxnId="{9F5DB67E-68E4-4ED3-9BB0-29425794E5B2}">
      <dgm:prSet/>
      <dgm:spPr/>
      <dgm:t>
        <a:bodyPr/>
        <a:lstStyle/>
        <a:p>
          <a:endParaRPr lang="it-IT"/>
        </a:p>
      </dgm:t>
    </dgm:pt>
    <dgm:pt modelId="{5B833B5E-302B-48AF-9998-2201E323290A}">
      <dgm:prSet/>
      <dgm:spPr/>
      <dgm:t>
        <a:bodyPr/>
        <a:lstStyle/>
        <a:p>
          <a:r>
            <a:rPr lang="it-IT" dirty="0"/>
            <a:t>2 </a:t>
          </a:r>
          <a:r>
            <a:rPr lang="it-IT" dirty="0">
              <a:sym typeface="Wingdings" panose="05000000000000000000" pitchFamily="2" charset="2"/>
            </a:rPr>
            <a:t> </a:t>
          </a:r>
          <a:r>
            <a:rPr lang="it-IT" dirty="0" err="1">
              <a:sym typeface="Wingdings" panose="05000000000000000000" pitchFamily="2" charset="2"/>
            </a:rPr>
            <a:t>Stack</a:t>
          </a:r>
          <a:r>
            <a:rPr lang="it-IT" dirty="0">
              <a:sym typeface="Wingdings" panose="05000000000000000000" pitchFamily="2" charset="2"/>
            </a:rPr>
            <a:t>-CNN</a:t>
          </a:r>
          <a:endParaRPr lang="it-IT" dirty="0"/>
        </a:p>
      </dgm:t>
    </dgm:pt>
    <dgm:pt modelId="{136FC759-8F3C-4F20-BDD1-7333FFB8FA02}" type="parTrans" cxnId="{936C0BD5-072C-4B93-89DF-810DCCE56DF6}">
      <dgm:prSet/>
      <dgm:spPr/>
      <dgm:t>
        <a:bodyPr/>
        <a:lstStyle/>
        <a:p>
          <a:endParaRPr lang="it-IT"/>
        </a:p>
      </dgm:t>
    </dgm:pt>
    <dgm:pt modelId="{A6C75590-6266-4AFD-8C91-8A88F1631299}" type="sibTrans" cxnId="{936C0BD5-072C-4B93-89DF-810DCCE56DF6}">
      <dgm:prSet/>
      <dgm:spPr/>
      <dgm:t>
        <a:bodyPr/>
        <a:lstStyle/>
        <a:p>
          <a:endParaRPr lang="it-IT"/>
        </a:p>
      </dgm:t>
    </dgm:pt>
    <dgm:pt modelId="{6AFEE484-04A2-4010-A06A-EA542BE10006}">
      <dgm:prSet/>
      <dgm:spPr/>
      <dgm:t>
        <a:bodyPr/>
        <a:lstStyle/>
        <a:p>
          <a:r>
            <a:rPr lang="it-IT" dirty="0"/>
            <a:t>3 </a:t>
          </a:r>
          <a:r>
            <a:rPr lang="it-IT" dirty="0">
              <a:sym typeface="Wingdings" panose="05000000000000000000" pitchFamily="2" charset="2"/>
            </a:rPr>
            <a:t> </a:t>
          </a:r>
          <a:r>
            <a:rPr lang="it-IT" dirty="0" err="1">
              <a:sym typeface="Wingdings" panose="05000000000000000000" pitchFamily="2" charset="2"/>
            </a:rPr>
            <a:t>Optimization</a:t>
          </a:r>
          <a:endParaRPr lang="it-IT" dirty="0"/>
        </a:p>
      </dgm:t>
    </dgm:pt>
    <dgm:pt modelId="{A7ED2AEA-574A-430E-A693-6839D3FE30C9}" type="parTrans" cxnId="{9849AE4B-BC29-4FC1-8943-A887517D86FC}">
      <dgm:prSet/>
      <dgm:spPr/>
      <dgm:t>
        <a:bodyPr/>
        <a:lstStyle/>
        <a:p>
          <a:endParaRPr lang="it-IT"/>
        </a:p>
      </dgm:t>
    </dgm:pt>
    <dgm:pt modelId="{693179AF-D74F-444B-AEE4-4569E065C139}" type="sibTrans" cxnId="{9849AE4B-BC29-4FC1-8943-A887517D86FC}">
      <dgm:prSet/>
      <dgm:spPr/>
      <dgm:t>
        <a:bodyPr/>
        <a:lstStyle/>
        <a:p>
          <a:endParaRPr lang="it-IT"/>
        </a:p>
      </dgm:t>
    </dgm:pt>
    <dgm:pt modelId="{F8B009B4-BEF6-449D-90B1-42F1A4BC6C37}">
      <dgm:prSet/>
      <dgm:spPr/>
      <dgm:t>
        <a:bodyPr/>
        <a:lstStyle/>
        <a:p>
          <a:r>
            <a:rPr lang="it-IT" dirty="0"/>
            <a:t>4 </a:t>
          </a:r>
          <a:r>
            <a:rPr lang="it-IT" dirty="0">
              <a:sym typeface="Wingdings" panose="05000000000000000000" pitchFamily="2" charset="2"/>
            </a:rPr>
            <a:t> </a:t>
          </a:r>
          <a:r>
            <a:rPr lang="it-IT" dirty="0" err="1">
              <a:sym typeface="Wingdings" panose="05000000000000000000" pitchFamily="2" charset="2"/>
            </a:rPr>
            <a:t>Results</a:t>
          </a:r>
          <a:endParaRPr lang="it-IT" dirty="0"/>
        </a:p>
      </dgm:t>
    </dgm:pt>
    <dgm:pt modelId="{C5E4B827-DE73-4D3B-B141-A0AE640B31ED}" type="parTrans" cxnId="{1FE6E8E1-BC84-41F8-934B-3F85D372FB4C}">
      <dgm:prSet/>
      <dgm:spPr/>
      <dgm:t>
        <a:bodyPr/>
        <a:lstStyle/>
        <a:p>
          <a:endParaRPr lang="it-IT"/>
        </a:p>
      </dgm:t>
    </dgm:pt>
    <dgm:pt modelId="{4C15846E-3B07-4969-9573-B9654FD06E01}" type="sibTrans" cxnId="{1FE6E8E1-BC84-41F8-934B-3F85D372FB4C}">
      <dgm:prSet/>
      <dgm:spPr/>
      <dgm:t>
        <a:bodyPr/>
        <a:lstStyle/>
        <a:p>
          <a:endParaRPr lang="it-IT"/>
        </a:p>
      </dgm:t>
    </dgm:pt>
    <dgm:pt modelId="{DC134D2E-A61D-46DF-B2E0-F0F7BB192B37}" type="pres">
      <dgm:prSet presAssocID="{D5203C14-E736-4839-93D0-571B5DF2CDFE}" presName="Name0" presStyleCnt="0">
        <dgm:presLayoutVars>
          <dgm:dir/>
        </dgm:presLayoutVars>
      </dgm:prSet>
      <dgm:spPr/>
    </dgm:pt>
    <dgm:pt modelId="{4E26BDA4-DF6A-4CDF-96FE-37BE1F06E84E}" type="pres">
      <dgm:prSet presAssocID="{B3E6B626-05E2-45F6-89FF-B75C99586074}" presName="noChildren" presStyleCnt="0"/>
      <dgm:spPr/>
    </dgm:pt>
    <dgm:pt modelId="{33509646-B15B-47C3-8888-5379CB4C8A71}" type="pres">
      <dgm:prSet presAssocID="{B3E6B626-05E2-45F6-89FF-B75C99586074}" presName="gap" presStyleCnt="0"/>
      <dgm:spPr/>
    </dgm:pt>
    <dgm:pt modelId="{36FBED0B-30BE-4EC3-87D5-87B517E3BFA5}" type="pres">
      <dgm:prSet presAssocID="{B3E6B626-05E2-45F6-89FF-B75C99586074}" presName="medCircle2" presStyleLbl="vennNode1" presStyleIdx="0" presStyleCnt="4"/>
      <dgm:spPr>
        <a:solidFill>
          <a:schemeClr val="accent1"/>
        </a:solidFill>
      </dgm:spPr>
    </dgm:pt>
    <dgm:pt modelId="{BD66098F-64FD-489C-A1DC-4382526E44B8}" type="pres">
      <dgm:prSet presAssocID="{B3E6B626-05E2-45F6-89FF-B75C99586074}" presName="txLvlOnly1" presStyleLbl="revTx" presStyleIdx="0" presStyleCnt="4"/>
      <dgm:spPr/>
    </dgm:pt>
    <dgm:pt modelId="{ACA12BA5-7FB4-4C56-B8C8-F4A3402CDEC4}" type="pres">
      <dgm:prSet presAssocID="{5B833B5E-302B-48AF-9998-2201E323290A}" presName="noChildren" presStyleCnt="0"/>
      <dgm:spPr/>
    </dgm:pt>
    <dgm:pt modelId="{3395C68A-2390-4712-A504-D82329D35308}" type="pres">
      <dgm:prSet presAssocID="{5B833B5E-302B-48AF-9998-2201E323290A}" presName="gap" presStyleCnt="0"/>
      <dgm:spPr/>
    </dgm:pt>
    <dgm:pt modelId="{9EC55490-95AD-4789-87AC-C8CFDEC8D0AC}" type="pres">
      <dgm:prSet presAssocID="{5B833B5E-302B-48AF-9998-2201E323290A}" presName="medCircle2" presStyleLbl="vennNode1" presStyleIdx="1" presStyleCnt="4"/>
      <dgm:spPr>
        <a:solidFill>
          <a:schemeClr val="accent4"/>
        </a:solidFill>
      </dgm:spPr>
    </dgm:pt>
    <dgm:pt modelId="{07F74CB4-57B3-4994-ADBC-904945517250}" type="pres">
      <dgm:prSet presAssocID="{5B833B5E-302B-48AF-9998-2201E323290A}" presName="txLvlOnly1" presStyleLbl="revTx" presStyleIdx="1" presStyleCnt="4"/>
      <dgm:spPr/>
    </dgm:pt>
    <dgm:pt modelId="{3475DA57-E8A7-4C66-B86E-6D0A586FBF93}" type="pres">
      <dgm:prSet presAssocID="{6AFEE484-04A2-4010-A06A-EA542BE10006}" presName="noChildren" presStyleCnt="0"/>
      <dgm:spPr/>
    </dgm:pt>
    <dgm:pt modelId="{0ADBA00C-06EE-4FB8-996F-A29458D2216B}" type="pres">
      <dgm:prSet presAssocID="{6AFEE484-04A2-4010-A06A-EA542BE10006}" presName="gap" presStyleCnt="0"/>
      <dgm:spPr/>
    </dgm:pt>
    <dgm:pt modelId="{7FB9D0AA-E1F8-4B08-A927-16BD1B24292B}" type="pres">
      <dgm:prSet presAssocID="{6AFEE484-04A2-4010-A06A-EA542BE10006}" presName="medCircle2" presStyleLbl="vennNode1" presStyleIdx="2" presStyleCnt="4"/>
      <dgm:spPr>
        <a:solidFill>
          <a:srgbClr val="FFC000">
            <a:alpha val="85882"/>
          </a:srgbClr>
        </a:solidFill>
      </dgm:spPr>
    </dgm:pt>
    <dgm:pt modelId="{AB4230E5-EB40-4117-996E-F63452878098}" type="pres">
      <dgm:prSet presAssocID="{6AFEE484-04A2-4010-A06A-EA542BE10006}" presName="txLvlOnly1" presStyleLbl="revTx" presStyleIdx="2" presStyleCnt="4"/>
      <dgm:spPr/>
    </dgm:pt>
    <dgm:pt modelId="{404C3D7C-4B12-4184-81A0-250A6300680A}" type="pres">
      <dgm:prSet presAssocID="{F8B009B4-BEF6-449D-90B1-42F1A4BC6C37}" presName="noChildren" presStyleCnt="0"/>
      <dgm:spPr/>
    </dgm:pt>
    <dgm:pt modelId="{DF1F5261-712A-428D-8154-3CDF8B2C09BB}" type="pres">
      <dgm:prSet presAssocID="{F8B009B4-BEF6-449D-90B1-42F1A4BC6C37}" presName="gap" presStyleCnt="0"/>
      <dgm:spPr/>
    </dgm:pt>
    <dgm:pt modelId="{54E0E351-1482-45CC-A3EF-8ADFF49516A0}" type="pres">
      <dgm:prSet presAssocID="{F8B009B4-BEF6-449D-90B1-42F1A4BC6C37}" presName="medCircle2" presStyleLbl="vennNode1" presStyleIdx="3" presStyleCnt="4"/>
      <dgm:spPr>
        <a:solidFill>
          <a:srgbClr val="EA0000">
            <a:alpha val="67843"/>
          </a:srgbClr>
        </a:solidFill>
      </dgm:spPr>
    </dgm:pt>
    <dgm:pt modelId="{690D42D8-07B7-468B-925A-E449184108BD}" type="pres">
      <dgm:prSet presAssocID="{F8B009B4-BEF6-449D-90B1-42F1A4BC6C37}" presName="txLvlOnly1" presStyleLbl="revTx" presStyleIdx="3" presStyleCnt="4"/>
      <dgm:spPr/>
    </dgm:pt>
  </dgm:ptLst>
  <dgm:cxnLst>
    <dgm:cxn modelId="{9849AE4B-BC29-4FC1-8943-A887517D86FC}" srcId="{D5203C14-E736-4839-93D0-571B5DF2CDFE}" destId="{6AFEE484-04A2-4010-A06A-EA542BE10006}" srcOrd="2" destOrd="0" parTransId="{A7ED2AEA-574A-430E-A693-6839D3FE30C9}" sibTransId="{693179AF-D74F-444B-AEE4-4569E065C139}"/>
    <dgm:cxn modelId="{9F5DB67E-68E4-4ED3-9BB0-29425794E5B2}" srcId="{D5203C14-E736-4839-93D0-571B5DF2CDFE}" destId="{B3E6B626-05E2-45F6-89FF-B75C99586074}" srcOrd="0" destOrd="0" parTransId="{1DD37889-43E3-4952-871F-9EF8D4BE9DD9}" sibTransId="{79D1EE23-B74F-4AEF-A9B0-35A462301832}"/>
    <dgm:cxn modelId="{2F86CD95-28A0-4BE3-9BD9-7BB6786411A1}" type="presOf" srcId="{F8B009B4-BEF6-449D-90B1-42F1A4BC6C37}" destId="{690D42D8-07B7-468B-925A-E449184108BD}" srcOrd="0" destOrd="0" presId="urn:microsoft.com/office/officeart/2008/layout/VerticalCircleList"/>
    <dgm:cxn modelId="{CE7E69B5-329F-4674-B789-0E70FC7F1D93}" type="presOf" srcId="{6AFEE484-04A2-4010-A06A-EA542BE10006}" destId="{AB4230E5-EB40-4117-996E-F63452878098}" srcOrd="0" destOrd="0" presId="urn:microsoft.com/office/officeart/2008/layout/VerticalCircleList"/>
    <dgm:cxn modelId="{936C0BD5-072C-4B93-89DF-810DCCE56DF6}" srcId="{D5203C14-E736-4839-93D0-571B5DF2CDFE}" destId="{5B833B5E-302B-48AF-9998-2201E323290A}" srcOrd="1" destOrd="0" parTransId="{136FC759-8F3C-4F20-BDD1-7333FFB8FA02}" sibTransId="{A6C75590-6266-4AFD-8C91-8A88F1631299}"/>
    <dgm:cxn modelId="{EC72C5D5-4ADA-44B1-AE3E-89F5F7ADC780}" type="presOf" srcId="{5B833B5E-302B-48AF-9998-2201E323290A}" destId="{07F74CB4-57B3-4994-ADBC-904945517250}" srcOrd="0" destOrd="0" presId="urn:microsoft.com/office/officeart/2008/layout/VerticalCircleList"/>
    <dgm:cxn modelId="{1FE6E8E1-BC84-41F8-934B-3F85D372FB4C}" srcId="{D5203C14-E736-4839-93D0-571B5DF2CDFE}" destId="{F8B009B4-BEF6-449D-90B1-42F1A4BC6C37}" srcOrd="3" destOrd="0" parTransId="{C5E4B827-DE73-4D3B-B141-A0AE640B31ED}" sibTransId="{4C15846E-3B07-4969-9573-B9654FD06E01}"/>
    <dgm:cxn modelId="{066B0AE3-CC33-4FA0-8952-6AAED02CF0AE}" type="presOf" srcId="{D5203C14-E736-4839-93D0-571B5DF2CDFE}" destId="{DC134D2E-A61D-46DF-B2E0-F0F7BB192B37}" srcOrd="0" destOrd="0" presId="urn:microsoft.com/office/officeart/2008/layout/VerticalCircleList"/>
    <dgm:cxn modelId="{80C0F9FC-A685-46A2-A337-09FC0A48FA7F}" type="presOf" srcId="{B3E6B626-05E2-45F6-89FF-B75C99586074}" destId="{BD66098F-64FD-489C-A1DC-4382526E44B8}" srcOrd="0" destOrd="0" presId="urn:microsoft.com/office/officeart/2008/layout/VerticalCircleList"/>
    <dgm:cxn modelId="{DBADDCDC-C69F-4C2F-89D2-FA3759E1805F}" type="presParOf" srcId="{DC134D2E-A61D-46DF-B2E0-F0F7BB192B37}" destId="{4E26BDA4-DF6A-4CDF-96FE-37BE1F06E84E}" srcOrd="0" destOrd="0" presId="urn:microsoft.com/office/officeart/2008/layout/VerticalCircleList"/>
    <dgm:cxn modelId="{0B0A6745-9B54-4DD5-92B2-6656F3685D8D}" type="presParOf" srcId="{4E26BDA4-DF6A-4CDF-96FE-37BE1F06E84E}" destId="{33509646-B15B-47C3-8888-5379CB4C8A71}" srcOrd="0" destOrd="0" presId="urn:microsoft.com/office/officeart/2008/layout/VerticalCircleList"/>
    <dgm:cxn modelId="{AC640F0B-66DF-42B4-9EAE-769EF1DA798A}" type="presParOf" srcId="{4E26BDA4-DF6A-4CDF-96FE-37BE1F06E84E}" destId="{36FBED0B-30BE-4EC3-87D5-87B517E3BFA5}" srcOrd="1" destOrd="0" presId="urn:microsoft.com/office/officeart/2008/layout/VerticalCircleList"/>
    <dgm:cxn modelId="{730C439C-9CA3-4706-ABEC-319A5793EBEC}" type="presParOf" srcId="{4E26BDA4-DF6A-4CDF-96FE-37BE1F06E84E}" destId="{BD66098F-64FD-489C-A1DC-4382526E44B8}" srcOrd="2" destOrd="0" presId="urn:microsoft.com/office/officeart/2008/layout/VerticalCircleList"/>
    <dgm:cxn modelId="{04D1A479-4A21-4501-8189-344E6348B312}" type="presParOf" srcId="{DC134D2E-A61D-46DF-B2E0-F0F7BB192B37}" destId="{ACA12BA5-7FB4-4C56-B8C8-F4A3402CDEC4}" srcOrd="1" destOrd="0" presId="urn:microsoft.com/office/officeart/2008/layout/VerticalCircleList"/>
    <dgm:cxn modelId="{1CE214C8-C159-43B1-8309-201C2004718D}" type="presParOf" srcId="{ACA12BA5-7FB4-4C56-B8C8-F4A3402CDEC4}" destId="{3395C68A-2390-4712-A504-D82329D35308}" srcOrd="0" destOrd="0" presId="urn:microsoft.com/office/officeart/2008/layout/VerticalCircleList"/>
    <dgm:cxn modelId="{EF70D7A1-4B86-4833-8928-FADF8A5D5C70}" type="presParOf" srcId="{ACA12BA5-7FB4-4C56-B8C8-F4A3402CDEC4}" destId="{9EC55490-95AD-4789-87AC-C8CFDEC8D0AC}" srcOrd="1" destOrd="0" presId="urn:microsoft.com/office/officeart/2008/layout/VerticalCircleList"/>
    <dgm:cxn modelId="{D7CA32A1-E92C-4645-B563-C2A298E21580}" type="presParOf" srcId="{ACA12BA5-7FB4-4C56-B8C8-F4A3402CDEC4}" destId="{07F74CB4-57B3-4994-ADBC-904945517250}" srcOrd="2" destOrd="0" presId="urn:microsoft.com/office/officeart/2008/layout/VerticalCircleList"/>
    <dgm:cxn modelId="{51C4E56E-1CE5-4C82-AE7B-A2762C33CA72}" type="presParOf" srcId="{DC134D2E-A61D-46DF-B2E0-F0F7BB192B37}" destId="{3475DA57-E8A7-4C66-B86E-6D0A586FBF93}" srcOrd="2" destOrd="0" presId="urn:microsoft.com/office/officeart/2008/layout/VerticalCircleList"/>
    <dgm:cxn modelId="{0E9DD8A9-DE33-4FF6-886F-6D6B247C8851}" type="presParOf" srcId="{3475DA57-E8A7-4C66-B86E-6D0A586FBF93}" destId="{0ADBA00C-06EE-4FB8-996F-A29458D2216B}" srcOrd="0" destOrd="0" presId="urn:microsoft.com/office/officeart/2008/layout/VerticalCircleList"/>
    <dgm:cxn modelId="{3C29F717-E41C-48BB-B848-262059BD0BC8}" type="presParOf" srcId="{3475DA57-E8A7-4C66-B86E-6D0A586FBF93}" destId="{7FB9D0AA-E1F8-4B08-A927-16BD1B24292B}" srcOrd="1" destOrd="0" presId="urn:microsoft.com/office/officeart/2008/layout/VerticalCircleList"/>
    <dgm:cxn modelId="{841729C4-785E-4A35-B084-1D2D74AECF85}" type="presParOf" srcId="{3475DA57-E8A7-4C66-B86E-6D0A586FBF93}" destId="{AB4230E5-EB40-4117-996E-F63452878098}" srcOrd="2" destOrd="0" presId="urn:microsoft.com/office/officeart/2008/layout/VerticalCircleList"/>
    <dgm:cxn modelId="{18D5E7CC-47F6-47A0-9A08-7DAE8F61A677}" type="presParOf" srcId="{DC134D2E-A61D-46DF-B2E0-F0F7BB192B37}" destId="{404C3D7C-4B12-4184-81A0-250A6300680A}" srcOrd="3" destOrd="0" presId="urn:microsoft.com/office/officeart/2008/layout/VerticalCircleList"/>
    <dgm:cxn modelId="{9347D59C-73F5-4CA3-8FEE-500519868C4F}" type="presParOf" srcId="{404C3D7C-4B12-4184-81A0-250A6300680A}" destId="{DF1F5261-712A-428D-8154-3CDF8B2C09BB}" srcOrd="0" destOrd="0" presId="urn:microsoft.com/office/officeart/2008/layout/VerticalCircleList"/>
    <dgm:cxn modelId="{887FAFC0-6CC6-4DD9-87CE-F53960B3A528}" type="presParOf" srcId="{404C3D7C-4B12-4184-81A0-250A6300680A}" destId="{54E0E351-1482-45CC-A3EF-8ADFF49516A0}" srcOrd="1" destOrd="0" presId="urn:microsoft.com/office/officeart/2008/layout/VerticalCircleList"/>
    <dgm:cxn modelId="{DCE62971-2234-4E7A-AD0F-A35DBE15A845}" type="presParOf" srcId="{404C3D7C-4B12-4184-81A0-250A6300680A}" destId="{690D42D8-07B7-468B-925A-E449184108B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203C14-E736-4839-93D0-571B5DF2CDFE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E6B626-05E2-45F6-89FF-B75C99586074}">
      <dgm:prSet/>
      <dgm:spPr/>
      <dgm:t>
        <a:bodyPr/>
        <a:lstStyle/>
        <a:p>
          <a:r>
            <a:rPr lang="it-IT" dirty="0"/>
            <a:t>1 </a:t>
          </a:r>
          <a:r>
            <a:rPr lang="it-IT" dirty="0">
              <a:sym typeface="Wingdings" panose="05000000000000000000" pitchFamily="2" charset="2"/>
            </a:rPr>
            <a:t> Mini-EUSO</a:t>
          </a:r>
        </a:p>
      </dgm:t>
    </dgm:pt>
    <dgm:pt modelId="{1DD37889-43E3-4952-871F-9EF8D4BE9DD9}" type="parTrans" cxnId="{9F5DB67E-68E4-4ED3-9BB0-29425794E5B2}">
      <dgm:prSet/>
      <dgm:spPr/>
      <dgm:t>
        <a:bodyPr/>
        <a:lstStyle/>
        <a:p>
          <a:endParaRPr lang="it-IT"/>
        </a:p>
      </dgm:t>
    </dgm:pt>
    <dgm:pt modelId="{79D1EE23-B74F-4AEF-A9B0-35A462301832}" type="sibTrans" cxnId="{9F5DB67E-68E4-4ED3-9BB0-29425794E5B2}">
      <dgm:prSet/>
      <dgm:spPr/>
      <dgm:t>
        <a:bodyPr/>
        <a:lstStyle/>
        <a:p>
          <a:endParaRPr lang="it-IT"/>
        </a:p>
      </dgm:t>
    </dgm:pt>
    <dgm:pt modelId="{5B833B5E-302B-48AF-9998-2201E323290A}">
      <dgm:prSet/>
      <dgm:spPr/>
      <dgm:t>
        <a:bodyPr/>
        <a:lstStyle/>
        <a:p>
          <a:r>
            <a:rPr lang="it-IT" dirty="0">
              <a:solidFill>
                <a:schemeClr val="bg1">
                  <a:lumMod val="75000"/>
                </a:schemeClr>
              </a:solidFill>
            </a:rPr>
            <a:t>2 </a:t>
          </a:r>
          <a:r>
            <a:rPr lang="it-IT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it-IT" dirty="0" err="1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Stack</a:t>
          </a:r>
          <a:r>
            <a:rPr lang="it-IT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-CNN</a:t>
          </a:r>
          <a:endParaRPr lang="it-IT" dirty="0">
            <a:solidFill>
              <a:schemeClr val="bg1">
                <a:lumMod val="75000"/>
              </a:schemeClr>
            </a:solidFill>
          </a:endParaRPr>
        </a:p>
      </dgm:t>
    </dgm:pt>
    <dgm:pt modelId="{136FC759-8F3C-4F20-BDD1-7333FFB8FA02}" type="parTrans" cxnId="{936C0BD5-072C-4B93-89DF-810DCCE56DF6}">
      <dgm:prSet/>
      <dgm:spPr/>
      <dgm:t>
        <a:bodyPr/>
        <a:lstStyle/>
        <a:p>
          <a:endParaRPr lang="it-IT"/>
        </a:p>
      </dgm:t>
    </dgm:pt>
    <dgm:pt modelId="{A6C75590-6266-4AFD-8C91-8A88F1631299}" type="sibTrans" cxnId="{936C0BD5-072C-4B93-89DF-810DCCE56DF6}">
      <dgm:prSet/>
      <dgm:spPr/>
      <dgm:t>
        <a:bodyPr/>
        <a:lstStyle/>
        <a:p>
          <a:endParaRPr lang="it-IT"/>
        </a:p>
      </dgm:t>
    </dgm:pt>
    <dgm:pt modelId="{6AFEE484-04A2-4010-A06A-EA542BE10006}">
      <dgm:prSet/>
      <dgm:spPr/>
      <dgm:t>
        <a:bodyPr/>
        <a:lstStyle/>
        <a:p>
          <a:r>
            <a:rPr lang="it-IT" dirty="0">
              <a:solidFill>
                <a:schemeClr val="bg1">
                  <a:lumMod val="75000"/>
                </a:schemeClr>
              </a:solidFill>
            </a:rPr>
            <a:t>3 </a:t>
          </a:r>
          <a:r>
            <a:rPr lang="it-IT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it-IT" dirty="0" err="1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Optimization</a:t>
          </a:r>
          <a:endParaRPr lang="it-IT" dirty="0">
            <a:solidFill>
              <a:schemeClr val="bg1">
                <a:lumMod val="75000"/>
              </a:schemeClr>
            </a:solidFill>
          </a:endParaRPr>
        </a:p>
      </dgm:t>
    </dgm:pt>
    <dgm:pt modelId="{A7ED2AEA-574A-430E-A693-6839D3FE30C9}" type="parTrans" cxnId="{9849AE4B-BC29-4FC1-8943-A887517D86FC}">
      <dgm:prSet/>
      <dgm:spPr/>
      <dgm:t>
        <a:bodyPr/>
        <a:lstStyle/>
        <a:p>
          <a:endParaRPr lang="it-IT"/>
        </a:p>
      </dgm:t>
    </dgm:pt>
    <dgm:pt modelId="{693179AF-D74F-444B-AEE4-4569E065C139}" type="sibTrans" cxnId="{9849AE4B-BC29-4FC1-8943-A887517D86FC}">
      <dgm:prSet/>
      <dgm:spPr/>
      <dgm:t>
        <a:bodyPr/>
        <a:lstStyle/>
        <a:p>
          <a:endParaRPr lang="it-IT"/>
        </a:p>
      </dgm:t>
    </dgm:pt>
    <dgm:pt modelId="{F8B009B4-BEF6-449D-90B1-42F1A4BC6C37}">
      <dgm:prSet/>
      <dgm:spPr/>
      <dgm:t>
        <a:bodyPr/>
        <a:lstStyle/>
        <a:p>
          <a:r>
            <a:rPr lang="it-IT" dirty="0">
              <a:solidFill>
                <a:schemeClr val="bg1">
                  <a:lumMod val="75000"/>
                </a:schemeClr>
              </a:solidFill>
            </a:rPr>
            <a:t>4 </a:t>
          </a:r>
          <a:r>
            <a:rPr lang="it-IT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it-IT" dirty="0" err="1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Results</a:t>
          </a:r>
          <a:endParaRPr lang="it-IT" dirty="0">
            <a:solidFill>
              <a:schemeClr val="bg1">
                <a:lumMod val="75000"/>
              </a:schemeClr>
            </a:solidFill>
          </a:endParaRPr>
        </a:p>
      </dgm:t>
    </dgm:pt>
    <dgm:pt modelId="{C5E4B827-DE73-4D3B-B141-A0AE640B31ED}" type="parTrans" cxnId="{1FE6E8E1-BC84-41F8-934B-3F85D372FB4C}">
      <dgm:prSet/>
      <dgm:spPr/>
      <dgm:t>
        <a:bodyPr/>
        <a:lstStyle/>
        <a:p>
          <a:endParaRPr lang="it-IT"/>
        </a:p>
      </dgm:t>
    </dgm:pt>
    <dgm:pt modelId="{4C15846E-3B07-4969-9573-B9654FD06E01}" type="sibTrans" cxnId="{1FE6E8E1-BC84-41F8-934B-3F85D372FB4C}">
      <dgm:prSet/>
      <dgm:spPr/>
      <dgm:t>
        <a:bodyPr/>
        <a:lstStyle/>
        <a:p>
          <a:endParaRPr lang="it-IT"/>
        </a:p>
      </dgm:t>
    </dgm:pt>
    <dgm:pt modelId="{DC134D2E-A61D-46DF-B2E0-F0F7BB192B37}" type="pres">
      <dgm:prSet presAssocID="{D5203C14-E736-4839-93D0-571B5DF2CDFE}" presName="Name0" presStyleCnt="0">
        <dgm:presLayoutVars>
          <dgm:dir/>
        </dgm:presLayoutVars>
      </dgm:prSet>
      <dgm:spPr/>
    </dgm:pt>
    <dgm:pt modelId="{4E26BDA4-DF6A-4CDF-96FE-37BE1F06E84E}" type="pres">
      <dgm:prSet presAssocID="{B3E6B626-05E2-45F6-89FF-B75C99586074}" presName="noChildren" presStyleCnt="0"/>
      <dgm:spPr/>
    </dgm:pt>
    <dgm:pt modelId="{33509646-B15B-47C3-8888-5379CB4C8A71}" type="pres">
      <dgm:prSet presAssocID="{B3E6B626-05E2-45F6-89FF-B75C99586074}" presName="gap" presStyleCnt="0"/>
      <dgm:spPr/>
    </dgm:pt>
    <dgm:pt modelId="{36FBED0B-30BE-4EC3-87D5-87B517E3BFA5}" type="pres">
      <dgm:prSet presAssocID="{B3E6B626-05E2-45F6-89FF-B75C99586074}" presName="medCircle2" presStyleLbl="vennNode1" presStyleIdx="0" presStyleCnt="4"/>
      <dgm:spPr>
        <a:solidFill>
          <a:schemeClr val="accent1"/>
        </a:solidFill>
      </dgm:spPr>
    </dgm:pt>
    <dgm:pt modelId="{BD66098F-64FD-489C-A1DC-4382526E44B8}" type="pres">
      <dgm:prSet presAssocID="{B3E6B626-05E2-45F6-89FF-B75C99586074}" presName="txLvlOnly1" presStyleLbl="revTx" presStyleIdx="0" presStyleCnt="4"/>
      <dgm:spPr/>
    </dgm:pt>
    <dgm:pt modelId="{ACA12BA5-7FB4-4C56-B8C8-F4A3402CDEC4}" type="pres">
      <dgm:prSet presAssocID="{5B833B5E-302B-48AF-9998-2201E323290A}" presName="noChildren" presStyleCnt="0"/>
      <dgm:spPr/>
    </dgm:pt>
    <dgm:pt modelId="{3395C68A-2390-4712-A504-D82329D35308}" type="pres">
      <dgm:prSet presAssocID="{5B833B5E-302B-48AF-9998-2201E323290A}" presName="gap" presStyleCnt="0"/>
      <dgm:spPr/>
    </dgm:pt>
    <dgm:pt modelId="{9EC55490-95AD-4789-87AC-C8CFDEC8D0AC}" type="pres">
      <dgm:prSet presAssocID="{5B833B5E-302B-48AF-9998-2201E323290A}" presName="medCircle2" presStyleLbl="vennNode1" presStyleIdx="1" presStyleCnt="4"/>
      <dgm:spPr>
        <a:solidFill>
          <a:srgbClr val="42BA97">
            <a:alpha val="23922"/>
          </a:srgbClr>
        </a:solidFill>
      </dgm:spPr>
    </dgm:pt>
    <dgm:pt modelId="{07F74CB4-57B3-4994-ADBC-904945517250}" type="pres">
      <dgm:prSet presAssocID="{5B833B5E-302B-48AF-9998-2201E323290A}" presName="txLvlOnly1" presStyleLbl="revTx" presStyleIdx="1" presStyleCnt="4"/>
      <dgm:spPr/>
    </dgm:pt>
    <dgm:pt modelId="{3475DA57-E8A7-4C66-B86E-6D0A586FBF93}" type="pres">
      <dgm:prSet presAssocID="{6AFEE484-04A2-4010-A06A-EA542BE10006}" presName="noChildren" presStyleCnt="0"/>
      <dgm:spPr/>
    </dgm:pt>
    <dgm:pt modelId="{0ADBA00C-06EE-4FB8-996F-A29458D2216B}" type="pres">
      <dgm:prSet presAssocID="{6AFEE484-04A2-4010-A06A-EA542BE10006}" presName="gap" presStyleCnt="0"/>
      <dgm:spPr/>
    </dgm:pt>
    <dgm:pt modelId="{7FB9D0AA-E1F8-4B08-A927-16BD1B24292B}" type="pres">
      <dgm:prSet presAssocID="{6AFEE484-04A2-4010-A06A-EA542BE10006}" presName="medCircle2" presStyleLbl="vennNode1" presStyleIdx="2" presStyleCnt="4"/>
      <dgm:spPr>
        <a:solidFill>
          <a:srgbClr val="FFC000">
            <a:alpha val="25882"/>
          </a:srgbClr>
        </a:solidFill>
      </dgm:spPr>
    </dgm:pt>
    <dgm:pt modelId="{AB4230E5-EB40-4117-996E-F63452878098}" type="pres">
      <dgm:prSet presAssocID="{6AFEE484-04A2-4010-A06A-EA542BE10006}" presName="txLvlOnly1" presStyleLbl="revTx" presStyleIdx="2" presStyleCnt="4"/>
      <dgm:spPr/>
    </dgm:pt>
    <dgm:pt modelId="{404C3D7C-4B12-4184-81A0-250A6300680A}" type="pres">
      <dgm:prSet presAssocID="{F8B009B4-BEF6-449D-90B1-42F1A4BC6C37}" presName="noChildren" presStyleCnt="0"/>
      <dgm:spPr/>
    </dgm:pt>
    <dgm:pt modelId="{DF1F5261-712A-428D-8154-3CDF8B2C09BB}" type="pres">
      <dgm:prSet presAssocID="{F8B009B4-BEF6-449D-90B1-42F1A4BC6C37}" presName="gap" presStyleCnt="0"/>
      <dgm:spPr/>
    </dgm:pt>
    <dgm:pt modelId="{54E0E351-1482-45CC-A3EF-8ADFF49516A0}" type="pres">
      <dgm:prSet presAssocID="{F8B009B4-BEF6-449D-90B1-42F1A4BC6C37}" presName="medCircle2" presStyleLbl="vennNode1" presStyleIdx="3" presStyleCnt="4"/>
      <dgm:spPr>
        <a:solidFill>
          <a:srgbClr val="EA0000">
            <a:alpha val="23137"/>
          </a:srgbClr>
        </a:solidFill>
      </dgm:spPr>
    </dgm:pt>
    <dgm:pt modelId="{690D42D8-07B7-468B-925A-E449184108BD}" type="pres">
      <dgm:prSet presAssocID="{F8B009B4-BEF6-449D-90B1-42F1A4BC6C37}" presName="txLvlOnly1" presStyleLbl="revTx" presStyleIdx="3" presStyleCnt="4"/>
      <dgm:spPr/>
    </dgm:pt>
  </dgm:ptLst>
  <dgm:cxnLst>
    <dgm:cxn modelId="{9849AE4B-BC29-4FC1-8943-A887517D86FC}" srcId="{D5203C14-E736-4839-93D0-571B5DF2CDFE}" destId="{6AFEE484-04A2-4010-A06A-EA542BE10006}" srcOrd="2" destOrd="0" parTransId="{A7ED2AEA-574A-430E-A693-6839D3FE30C9}" sibTransId="{693179AF-D74F-444B-AEE4-4569E065C139}"/>
    <dgm:cxn modelId="{9F5DB67E-68E4-4ED3-9BB0-29425794E5B2}" srcId="{D5203C14-E736-4839-93D0-571B5DF2CDFE}" destId="{B3E6B626-05E2-45F6-89FF-B75C99586074}" srcOrd="0" destOrd="0" parTransId="{1DD37889-43E3-4952-871F-9EF8D4BE9DD9}" sibTransId="{79D1EE23-B74F-4AEF-A9B0-35A462301832}"/>
    <dgm:cxn modelId="{2F86CD95-28A0-4BE3-9BD9-7BB6786411A1}" type="presOf" srcId="{F8B009B4-BEF6-449D-90B1-42F1A4BC6C37}" destId="{690D42D8-07B7-468B-925A-E449184108BD}" srcOrd="0" destOrd="0" presId="urn:microsoft.com/office/officeart/2008/layout/VerticalCircleList"/>
    <dgm:cxn modelId="{CE7E69B5-329F-4674-B789-0E70FC7F1D93}" type="presOf" srcId="{6AFEE484-04A2-4010-A06A-EA542BE10006}" destId="{AB4230E5-EB40-4117-996E-F63452878098}" srcOrd="0" destOrd="0" presId="urn:microsoft.com/office/officeart/2008/layout/VerticalCircleList"/>
    <dgm:cxn modelId="{936C0BD5-072C-4B93-89DF-810DCCE56DF6}" srcId="{D5203C14-E736-4839-93D0-571B5DF2CDFE}" destId="{5B833B5E-302B-48AF-9998-2201E323290A}" srcOrd="1" destOrd="0" parTransId="{136FC759-8F3C-4F20-BDD1-7333FFB8FA02}" sibTransId="{A6C75590-6266-4AFD-8C91-8A88F1631299}"/>
    <dgm:cxn modelId="{EC72C5D5-4ADA-44B1-AE3E-89F5F7ADC780}" type="presOf" srcId="{5B833B5E-302B-48AF-9998-2201E323290A}" destId="{07F74CB4-57B3-4994-ADBC-904945517250}" srcOrd="0" destOrd="0" presId="urn:microsoft.com/office/officeart/2008/layout/VerticalCircleList"/>
    <dgm:cxn modelId="{1FE6E8E1-BC84-41F8-934B-3F85D372FB4C}" srcId="{D5203C14-E736-4839-93D0-571B5DF2CDFE}" destId="{F8B009B4-BEF6-449D-90B1-42F1A4BC6C37}" srcOrd="3" destOrd="0" parTransId="{C5E4B827-DE73-4D3B-B141-A0AE640B31ED}" sibTransId="{4C15846E-3B07-4969-9573-B9654FD06E01}"/>
    <dgm:cxn modelId="{066B0AE3-CC33-4FA0-8952-6AAED02CF0AE}" type="presOf" srcId="{D5203C14-E736-4839-93D0-571B5DF2CDFE}" destId="{DC134D2E-A61D-46DF-B2E0-F0F7BB192B37}" srcOrd="0" destOrd="0" presId="urn:microsoft.com/office/officeart/2008/layout/VerticalCircleList"/>
    <dgm:cxn modelId="{80C0F9FC-A685-46A2-A337-09FC0A48FA7F}" type="presOf" srcId="{B3E6B626-05E2-45F6-89FF-B75C99586074}" destId="{BD66098F-64FD-489C-A1DC-4382526E44B8}" srcOrd="0" destOrd="0" presId="urn:microsoft.com/office/officeart/2008/layout/VerticalCircleList"/>
    <dgm:cxn modelId="{DBADDCDC-C69F-4C2F-89D2-FA3759E1805F}" type="presParOf" srcId="{DC134D2E-A61D-46DF-B2E0-F0F7BB192B37}" destId="{4E26BDA4-DF6A-4CDF-96FE-37BE1F06E84E}" srcOrd="0" destOrd="0" presId="urn:microsoft.com/office/officeart/2008/layout/VerticalCircleList"/>
    <dgm:cxn modelId="{0B0A6745-9B54-4DD5-92B2-6656F3685D8D}" type="presParOf" srcId="{4E26BDA4-DF6A-4CDF-96FE-37BE1F06E84E}" destId="{33509646-B15B-47C3-8888-5379CB4C8A71}" srcOrd="0" destOrd="0" presId="urn:microsoft.com/office/officeart/2008/layout/VerticalCircleList"/>
    <dgm:cxn modelId="{AC640F0B-66DF-42B4-9EAE-769EF1DA798A}" type="presParOf" srcId="{4E26BDA4-DF6A-4CDF-96FE-37BE1F06E84E}" destId="{36FBED0B-30BE-4EC3-87D5-87B517E3BFA5}" srcOrd="1" destOrd="0" presId="urn:microsoft.com/office/officeart/2008/layout/VerticalCircleList"/>
    <dgm:cxn modelId="{730C439C-9CA3-4706-ABEC-319A5793EBEC}" type="presParOf" srcId="{4E26BDA4-DF6A-4CDF-96FE-37BE1F06E84E}" destId="{BD66098F-64FD-489C-A1DC-4382526E44B8}" srcOrd="2" destOrd="0" presId="urn:microsoft.com/office/officeart/2008/layout/VerticalCircleList"/>
    <dgm:cxn modelId="{04D1A479-4A21-4501-8189-344E6348B312}" type="presParOf" srcId="{DC134D2E-A61D-46DF-B2E0-F0F7BB192B37}" destId="{ACA12BA5-7FB4-4C56-B8C8-F4A3402CDEC4}" srcOrd="1" destOrd="0" presId="urn:microsoft.com/office/officeart/2008/layout/VerticalCircleList"/>
    <dgm:cxn modelId="{1CE214C8-C159-43B1-8309-201C2004718D}" type="presParOf" srcId="{ACA12BA5-7FB4-4C56-B8C8-F4A3402CDEC4}" destId="{3395C68A-2390-4712-A504-D82329D35308}" srcOrd="0" destOrd="0" presId="urn:microsoft.com/office/officeart/2008/layout/VerticalCircleList"/>
    <dgm:cxn modelId="{EF70D7A1-4B86-4833-8928-FADF8A5D5C70}" type="presParOf" srcId="{ACA12BA5-7FB4-4C56-B8C8-F4A3402CDEC4}" destId="{9EC55490-95AD-4789-87AC-C8CFDEC8D0AC}" srcOrd="1" destOrd="0" presId="urn:microsoft.com/office/officeart/2008/layout/VerticalCircleList"/>
    <dgm:cxn modelId="{D7CA32A1-E92C-4645-B563-C2A298E21580}" type="presParOf" srcId="{ACA12BA5-7FB4-4C56-B8C8-F4A3402CDEC4}" destId="{07F74CB4-57B3-4994-ADBC-904945517250}" srcOrd="2" destOrd="0" presId="urn:microsoft.com/office/officeart/2008/layout/VerticalCircleList"/>
    <dgm:cxn modelId="{51C4E56E-1CE5-4C82-AE7B-A2762C33CA72}" type="presParOf" srcId="{DC134D2E-A61D-46DF-B2E0-F0F7BB192B37}" destId="{3475DA57-E8A7-4C66-B86E-6D0A586FBF93}" srcOrd="2" destOrd="0" presId="urn:microsoft.com/office/officeart/2008/layout/VerticalCircleList"/>
    <dgm:cxn modelId="{0E9DD8A9-DE33-4FF6-886F-6D6B247C8851}" type="presParOf" srcId="{3475DA57-E8A7-4C66-B86E-6D0A586FBF93}" destId="{0ADBA00C-06EE-4FB8-996F-A29458D2216B}" srcOrd="0" destOrd="0" presId="urn:microsoft.com/office/officeart/2008/layout/VerticalCircleList"/>
    <dgm:cxn modelId="{3C29F717-E41C-48BB-B848-262059BD0BC8}" type="presParOf" srcId="{3475DA57-E8A7-4C66-B86E-6D0A586FBF93}" destId="{7FB9D0AA-E1F8-4B08-A927-16BD1B24292B}" srcOrd="1" destOrd="0" presId="urn:microsoft.com/office/officeart/2008/layout/VerticalCircleList"/>
    <dgm:cxn modelId="{841729C4-785E-4A35-B084-1D2D74AECF85}" type="presParOf" srcId="{3475DA57-E8A7-4C66-B86E-6D0A586FBF93}" destId="{AB4230E5-EB40-4117-996E-F63452878098}" srcOrd="2" destOrd="0" presId="urn:microsoft.com/office/officeart/2008/layout/VerticalCircleList"/>
    <dgm:cxn modelId="{18D5E7CC-47F6-47A0-9A08-7DAE8F61A677}" type="presParOf" srcId="{DC134D2E-A61D-46DF-B2E0-F0F7BB192B37}" destId="{404C3D7C-4B12-4184-81A0-250A6300680A}" srcOrd="3" destOrd="0" presId="urn:microsoft.com/office/officeart/2008/layout/VerticalCircleList"/>
    <dgm:cxn modelId="{9347D59C-73F5-4CA3-8FEE-500519868C4F}" type="presParOf" srcId="{404C3D7C-4B12-4184-81A0-250A6300680A}" destId="{DF1F5261-712A-428D-8154-3CDF8B2C09BB}" srcOrd="0" destOrd="0" presId="urn:microsoft.com/office/officeart/2008/layout/VerticalCircleList"/>
    <dgm:cxn modelId="{887FAFC0-6CC6-4DD9-87CE-F53960B3A528}" type="presParOf" srcId="{404C3D7C-4B12-4184-81A0-250A6300680A}" destId="{54E0E351-1482-45CC-A3EF-8ADFF49516A0}" srcOrd="1" destOrd="0" presId="urn:microsoft.com/office/officeart/2008/layout/VerticalCircleList"/>
    <dgm:cxn modelId="{DCE62971-2234-4E7A-AD0F-A35DBE15A845}" type="presParOf" srcId="{404C3D7C-4B12-4184-81A0-250A6300680A}" destId="{690D42D8-07B7-468B-925A-E449184108B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203C14-E736-4839-93D0-571B5DF2CDFE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E6B626-05E2-45F6-89FF-B75C99586074}">
      <dgm:prSet/>
      <dgm:spPr/>
      <dgm:t>
        <a:bodyPr/>
        <a:lstStyle/>
        <a:p>
          <a:r>
            <a:rPr lang="it-IT" dirty="0">
              <a:solidFill>
                <a:schemeClr val="bg1">
                  <a:lumMod val="75000"/>
                </a:schemeClr>
              </a:solidFill>
            </a:rPr>
            <a:t>1 </a:t>
          </a:r>
          <a:r>
            <a:rPr lang="it-IT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Mini-EUSO</a:t>
          </a:r>
        </a:p>
      </dgm:t>
    </dgm:pt>
    <dgm:pt modelId="{1DD37889-43E3-4952-871F-9EF8D4BE9DD9}" type="parTrans" cxnId="{9F5DB67E-68E4-4ED3-9BB0-29425794E5B2}">
      <dgm:prSet/>
      <dgm:spPr/>
      <dgm:t>
        <a:bodyPr/>
        <a:lstStyle/>
        <a:p>
          <a:endParaRPr lang="it-IT"/>
        </a:p>
      </dgm:t>
    </dgm:pt>
    <dgm:pt modelId="{79D1EE23-B74F-4AEF-A9B0-35A462301832}" type="sibTrans" cxnId="{9F5DB67E-68E4-4ED3-9BB0-29425794E5B2}">
      <dgm:prSet/>
      <dgm:spPr/>
      <dgm:t>
        <a:bodyPr/>
        <a:lstStyle/>
        <a:p>
          <a:endParaRPr lang="it-IT"/>
        </a:p>
      </dgm:t>
    </dgm:pt>
    <dgm:pt modelId="{5B833B5E-302B-48AF-9998-2201E323290A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2 </a:t>
          </a:r>
          <a:r>
            <a:rPr lang="it-IT" dirty="0">
              <a:solidFill>
                <a:schemeClr val="tx1"/>
              </a:solidFill>
              <a:sym typeface="Wingdings" panose="05000000000000000000" pitchFamily="2" charset="2"/>
            </a:rPr>
            <a:t> </a:t>
          </a:r>
          <a:r>
            <a:rPr lang="it-IT" dirty="0" err="1">
              <a:solidFill>
                <a:schemeClr val="tx1"/>
              </a:solidFill>
              <a:sym typeface="Wingdings" panose="05000000000000000000" pitchFamily="2" charset="2"/>
            </a:rPr>
            <a:t>Stack</a:t>
          </a:r>
          <a:r>
            <a:rPr lang="it-IT" dirty="0">
              <a:solidFill>
                <a:schemeClr val="tx1"/>
              </a:solidFill>
              <a:sym typeface="Wingdings" panose="05000000000000000000" pitchFamily="2" charset="2"/>
            </a:rPr>
            <a:t>-CNN</a:t>
          </a:r>
          <a:endParaRPr lang="it-IT" dirty="0">
            <a:solidFill>
              <a:schemeClr val="tx1"/>
            </a:solidFill>
          </a:endParaRPr>
        </a:p>
      </dgm:t>
    </dgm:pt>
    <dgm:pt modelId="{136FC759-8F3C-4F20-BDD1-7333FFB8FA02}" type="parTrans" cxnId="{936C0BD5-072C-4B93-89DF-810DCCE56DF6}">
      <dgm:prSet/>
      <dgm:spPr/>
      <dgm:t>
        <a:bodyPr/>
        <a:lstStyle/>
        <a:p>
          <a:endParaRPr lang="it-IT"/>
        </a:p>
      </dgm:t>
    </dgm:pt>
    <dgm:pt modelId="{A6C75590-6266-4AFD-8C91-8A88F1631299}" type="sibTrans" cxnId="{936C0BD5-072C-4B93-89DF-810DCCE56DF6}">
      <dgm:prSet/>
      <dgm:spPr/>
      <dgm:t>
        <a:bodyPr/>
        <a:lstStyle/>
        <a:p>
          <a:endParaRPr lang="it-IT"/>
        </a:p>
      </dgm:t>
    </dgm:pt>
    <dgm:pt modelId="{6AFEE484-04A2-4010-A06A-EA542BE10006}">
      <dgm:prSet/>
      <dgm:spPr/>
      <dgm:t>
        <a:bodyPr/>
        <a:lstStyle/>
        <a:p>
          <a:r>
            <a:rPr lang="it-IT" dirty="0">
              <a:solidFill>
                <a:schemeClr val="bg1">
                  <a:lumMod val="75000"/>
                </a:schemeClr>
              </a:solidFill>
            </a:rPr>
            <a:t>3 </a:t>
          </a:r>
          <a:r>
            <a:rPr lang="it-IT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it-IT" dirty="0" err="1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Optimization</a:t>
          </a:r>
          <a:endParaRPr lang="it-IT" dirty="0">
            <a:solidFill>
              <a:schemeClr val="bg1">
                <a:lumMod val="75000"/>
              </a:schemeClr>
            </a:solidFill>
          </a:endParaRPr>
        </a:p>
      </dgm:t>
    </dgm:pt>
    <dgm:pt modelId="{A7ED2AEA-574A-430E-A693-6839D3FE30C9}" type="parTrans" cxnId="{9849AE4B-BC29-4FC1-8943-A887517D86FC}">
      <dgm:prSet/>
      <dgm:spPr/>
      <dgm:t>
        <a:bodyPr/>
        <a:lstStyle/>
        <a:p>
          <a:endParaRPr lang="it-IT"/>
        </a:p>
      </dgm:t>
    </dgm:pt>
    <dgm:pt modelId="{693179AF-D74F-444B-AEE4-4569E065C139}" type="sibTrans" cxnId="{9849AE4B-BC29-4FC1-8943-A887517D86FC}">
      <dgm:prSet/>
      <dgm:spPr/>
      <dgm:t>
        <a:bodyPr/>
        <a:lstStyle/>
        <a:p>
          <a:endParaRPr lang="it-IT"/>
        </a:p>
      </dgm:t>
    </dgm:pt>
    <dgm:pt modelId="{F8B009B4-BEF6-449D-90B1-42F1A4BC6C37}">
      <dgm:prSet/>
      <dgm:spPr/>
      <dgm:t>
        <a:bodyPr/>
        <a:lstStyle/>
        <a:p>
          <a:r>
            <a:rPr lang="it-IT" dirty="0">
              <a:solidFill>
                <a:schemeClr val="bg1">
                  <a:lumMod val="75000"/>
                </a:schemeClr>
              </a:solidFill>
            </a:rPr>
            <a:t>4 </a:t>
          </a:r>
          <a:r>
            <a:rPr lang="it-IT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it-IT" dirty="0" err="1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Results</a:t>
          </a:r>
          <a:endParaRPr lang="it-IT" dirty="0">
            <a:solidFill>
              <a:schemeClr val="bg1">
                <a:lumMod val="75000"/>
              </a:schemeClr>
            </a:solidFill>
          </a:endParaRPr>
        </a:p>
      </dgm:t>
    </dgm:pt>
    <dgm:pt modelId="{C5E4B827-DE73-4D3B-B141-A0AE640B31ED}" type="parTrans" cxnId="{1FE6E8E1-BC84-41F8-934B-3F85D372FB4C}">
      <dgm:prSet/>
      <dgm:spPr/>
      <dgm:t>
        <a:bodyPr/>
        <a:lstStyle/>
        <a:p>
          <a:endParaRPr lang="it-IT"/>
        </a:p>
      </dgm:t>
    </dgm:pt>
    <dgm:pt modelId="{4C15846E-3B07-4969-9573-B9654FD06E01}" type="sibTrans" cxnId="{1FE6E8E1-BC84-41F8-934B-3F85D372FB4C}">
      <dgm:prSet/>
      <dgm:spPr/>
      <dgm:t>
        <a:bodyPr/>
        <a:lstStyle/>
        <a:p>
          <a:endParaRPr lang="it-IT"/>
        </a:p>
      </dgm:t>
    </dgm:pt>
    <dgm:pt modelId="{DC134D2E-A61D-46DF-B2E0-F0F7BB192B37}" type="pres">
      <dgm:prSet presAssocID="{D5203C14-E736-4839-93D0-571B5DF2CDFE}" presName="Name0" presStyleCnt="0">
        <dgm:presLayoutVars>
          <dgm:dir/>
        </dgm:presLayoutVars>
      </dgm:prSet>
      <dgm:spPr/>
    </dgm:pt>
    <dgm:pt modelId="{4E26BDA4-DF6A-4CDF-96FE-37BE1F06E84E}" type="pres">
      <dgm:prSet presAssocID="{B3E6B626-05E2-45F6-89FF-B75C99586074}" presName="noChildren" presStyleCnt="0"/>
      <dgm:spPr/>
    </dgm:pt>
    <dgm:pt modelId="{33509646-B15B-47C3-8888-5379CB4C8A71}" type="pres">
      <dgm:prSet presAssocID="{B3E6B626-05E2-45F6-89FF-B75C99586074}" presName="gap" presStyleCnt="0"/>
      <dgm:spPr/>
    </dgm:pt>
    <dgm:pt modelId="{36FBED0B-30BE-4EC3-87D5-87B517E3BFA5}" type="pres">
      <dgm:prSet presAssocID="{B3E6B626-05E2-45F6-89FF-B75C99586074}" presName="medCircle2" presStyleLbl="vennNode1" presStyleIdx="0" presStyleCnt="4"/>
      <dgm:spPr>
        <a:solidFill>
          <a:srgbClr val="1CADE4">
            <a:alpha val="23137"/>
          </a:srgbClr>
        </a:solidFill>
      </dgm:spPr>
    </dgm:pt>
    <dgm:pt modelId="{BD66098F-64FD-489C-A1DC-4382526E44B8}" type="pres">
      <dgm:prSet presAssocID="{B3E6B626-05E2-45F6-89FF-B75C99586074}" presName="txLvlOnly1" presStyleLbl="revTx" presStyleIdx="0" presStyleCnt="4"/>
      <dgm:spPr/>
    </dgm:pt>
    <dgm:pt modelId="{ACA12BA5-7FB4-4C56-B8C8-F4A3402CDEC4}" type="pres">
      <dgm:prSet presAssocID="{5B833B5E-302B-48AF-9998-2201E323290A}" presName="noChildren" presStyleCnt="0"/>
      <dgm:spPr/>
    </dgm:pt>
    <dgm:pt modelId="{3395C68A-2390-4712-A504-D82329D35308}" type="pres">
      <dgm:prSet presAssocID="{5B833B5E-302B-48AF-9998-2201E323290A}" presName="gap" presStyleCnt="0"/>
      <dgm:spPr/>
    </dgm:pt>
    <dgm:pt modelId="{9EC55490-95AD-4789-87AC-C8CFDEC8D0AC}" type="pres">
      <dgm:prSet presAssocID="{5B833B5E-302B-48AF-9998-2201E323290A}" presName="medCircle2" presStyleLbl="vennNode1" presStyleIdx="1" presStyleCnt="4"/>
      <dgm:spPr>
        <a:solidFill>
          <a:srgbClr val="42BA97">
            <a:alpha val="87843"/>
          </a:srgbClr>
        </a:solidFill>
      </dgm:spPr>
    </dgm:pt>
    <dgm:pt modelId="{07F74CB4-57B3-4994-ADBC-904945517250}" type="pres">
      <dgm:prSet presAssocID="{5B833B5E-302B-48AF-9998-2201E323290A}" presName="txLvlOnly1" presStyleLbl="revTx" presStyleIdx="1" presStyleCnt="4"/>
      <dgm:spPr/>
    </dgm:pt>
    <dgm:pt modelId="{3475DA57-E8A7-4C66-B86E-6D0A586FBF93}" type="pres">
      <dgm:prSet presAssocID="{6AFEE484-04A2-4010-A06A-EA542BE10006}" presName="noChildren" presStyleCnt="0"/>
      <dgm:spPr/>
    </dgm:pt>
    <dgm:pt modelId="{0ADBA00C-06EE-4FB8-996F-A29458D2216B}" type="pres">
      <dgm:prSet presAssocID="{6AFEE484-04A2-4010-A06A-EA542BE10006}" presName="gap" presStyleCnt="0"/>
      <dgm:spPr/>
    </dgm:pt>
    <dgm:pt modelId="{7FB9D0AA-E1F8-4B08-A927-16BD1B24292B}" type="pres">
      <dgm:prSet presAssocID="{6AFEE484-04A2-4010-A06A-EA542BE10006}" presName="medCircle2" presStyleLbl="vennNode1" presStyleIdx="2" presStyleCnt="4"/>
      <dgm:spPr>
        <a:solidFill>
          <a:srgbClr val="FFC000">
            <a:alpha val="25882"/>
          </a:srgbClr>
        </a:solidFill>
      </dgm:spPr>
    </dgm:pt>
    <dgm:pt modelId="{AB4230E5-EB40-4117-996E-F63452878098}" type="pres">
      <dgm:prSet presAssocID="{6AFEE484-04A2-4010-A06A-EA542BE10006}" presName="txLvlOnly1" presStyleLbl="revTx" presStyleIdx="2" presStyleCnt="4"/>
      <dgm:spPr/>
    </dgm:pt>
    <dgm:pt modelId="{404C3D7C-4B12-4184-81A0-250A6300680A}" type="pres">
      <dgm:prSet presAssocID="{F8B009B4-BEF6-449D-90B1-42F1A4BC6C37}" presName="noChildren" presStyleCnt="0"/>
      <dgm:spPr/>
    </dgm:pt>
    <dgm:pt modelId="{DF1F5261-712A-428D-8154-3CDF8B2C09BB}" type="pres">
      <dgm:prSet presAssocID="{F8B009B4-BEF6-449D-90B1-42F1A4BC6C37}" presName="gap" presStyleCnt="0"/>
      <dgm:spPr/>
    </dgm:pt>
    <dgm:pt modelId="{54E0E351-1482-45CC-A3EF-8ADFF49516A0}" type="pres">
      <dgm:prSet presAssocID="{F8B009B4-BEF6-449D-90B1-42F1A4BC6C37}" presName="medCircle2" presStyleLbl="vennNode1" presStyleIdx="3" presStyleCnt="4"/>
      <dgm:spPr>
        <a:solidFill>
          <a:srgbClr val="EA0000">
            <a:alpha val="23137"/>
          </a:srgbClr>
        </a:solidFill>
      </dgm:spPr>
    </dgm:pt>
    <dgm:pt modelId="{690D42D8-07B7-468B-925A-E449184108BD}" type="pres">
      <dgm:prSet presAssocID="{F8B009B4-BEF6-449D-90B1-42F1A4BC6C37}" presName="txLvlOnly1" presStyleLbl="revTx" presStyleIdx="3" presStyleCnt="4"/>
      <dgm:spPr/>
    </dgm:pt>
  </dgm:ptLst>
  <dgm:cxnLst>
    <dgm:cxn modelId="{9849AE4B-BC29-4FC1-8943-A887517D86FC}" srcId="{D5203C14-E736-4839-93D0-571B5DF2CDFE}" destId="{6AFEE484-04A2-4010-A06A-EA542BE10006}" srcOrd="2" destOrd="0" parTransId="{A7ED2AEA-574A-430E-A693-6839D3FE30C9}" sibTransId="{693179AF-D74F-444B-AEE4-4569E065C139}"/>
    <dgm:cxn modelId="{9F5DB67E-68E4-4ED3-9BB0-29425794E5B2}" srcId="{D5203C14-E736-4839-93D0-571B5DF2CDFE}" destId="{B3E6B626-05E2-45F6-89FF-B75C99586074}" srcOrd="0" destOrd="0" parTransId="{1DD37889-43E3-4952-871F-9EF8D4BE9DD9}" sibTransId="{79D1EE23-B74F-4AEF-A9B0-35A462301832}"/>
    <dgm:cxn modelId="{2F86CD95-28A0-4BE3-9BD9-7BB6786411A1}" type="presOf" srcId="{F8B009B4-BEF6-449D-90B1-42F1A4BC6C37}" destId="{690D42D8-07B7-468B-925A-E449184108BD}" srcOrd="0" destOrd="0" presId="urn:microsoft.com/office/officeart/2008/layout/VerticalCircleList"/>
    <dgm:cxn modelId="{CE7E69B5-329F-4674-B789-0E70FC7F1D93}" type="presOf" srcId="{6AFEE484-04A2-4010-A06A-EA542BE10006}" destId="{AB4230E5-EB40-4117-996E-F63452878098}" srcOrd="0" destOrd="0" presId="urn:microsoft.com/office/officeart/2008/layout/VerticalCircleList"/>
    <dgm:cxn modelId="{936C0BD5-072C-4B93-89DF-810DCCE56DF6}" srcId="{D5203C14-E736-4839-93D0-571B5DF2CDFE}" destId="{5B833B5E-302B-48AF-9998-2201E323290A}" srcOrd="1" destOrd="0" parTransId="{136FC759-8F3C-4F20-BDD1-7333FFB8FA02}" sibTransId="{A6C75590-6266-4AFD-8C91-8A88F1631299}"/>
    <dgm:cxn modelId="{EC72C5D5-4ADA-44B1-AE3E-89F5F7ADC780}" type="presOf" srcId="{5B833B5E-302B-48AF-9998-2201E323290A}" destId="{07F74CB4-57B3-4994-ADBC-904945517250}" srcOrd="0" destOrd="0" presId="urn:microsoft.com/office/officeart/2008/layout/VerticalCircleList"/>
    <dgm:cxn modelId="{1FE6E8E1-BC84-41F8-934B-3F85D372FB4C}" srcId="{D5203C14-E736-4839-93D0-571B5DF2CDFE}" destId="{F8B009B4-BEF6-449D-90B1-42F1A4BC6C37}" srcOrd="3" destOrd="0" parTransId="{C5E4B827-DE73-4D3B-B141-A0AE640B31ED}" sibTransId="{4C15846E-3B07-4969-9573-B9654FD06E01}"/>
    <dgm:cxn modelId="{066B0AE3-CC33-4FA0-8952-6AAED02CF0AE}" type="presOf" srcId="{D5203C14-E736-4839-93D0-571B5DF2CDFE}" destId="{DC134D2E-A61D-46DF-B2E0-F0F7BB192B37}" srcOrd="0" destOrd="0" presId="urn:microsoft.com/office/officeart/2008/layout/VerticalCircleList"/>
    <dgm:cxn modelId="{80C0F9FC-A685-46A2-A337-09FC0A48FA7F}" type="presOf" srcId="{B3E6B626-05E2-45F6-89FF-B75C99586074}" destId="{BD66098F-64FD-489C-A1DC-4382526E44B8}" srcOrd="0" destOrd="0" presId="urn:microsoft.com/office/officeart/2008/layout/VerticalCircleList"/>
    <dgm:cxn modelId="{DBADDCDC-C69F-4C2F-89D2-FA3759E1805F}" type="presParOf" srcId="{DC134D2E-A61D-46DF-B2E0-F0F7BB192B37}" destId="{4E26BDA4-DF6A-4CDF-96FE-37BE1F06E84E}" srcOrd="0" destOrd="0" presId="urn:microsoft.com/office/officeart/2008/layout/VerticalCircleList"/>
    <dgm:cxn modelId="{0B0A6745-9B54-4DD5-92B2-6656F3685D8D}" type="presParOf" srcId="{4E26BDA4-DF6A-4CDF-96FE-37BE1F06E84E}" destId="{33509646-B15B-47C3-8888-5379CB4C8A71}" srcOrd="0" destOrd="0" presId="urn:microsoft.com/office/officeart/2008/layout/VerticalCircleList"/>
    <dgm:cxn modelId="{AC640F0B-66DF-42B4-9EAE-769EF1DA798A}" type="presParOf" srcId="{4E26BDA4-DF6A-4CDF-96FE-37BE1F06E84E}" destId="{36FBED0B-30BE-4EC3-87D5-87B517E3BFA5}" srcOrd="1" destOrd="0" presId="urn:microsoft.com/office/officeart/2008/layout/VerticalCircleList"/>
    <dgm:cxn modelId="{730C439C-9CA3-4706-ABEC-319A5793EBEC}" type="presParOf" srcId="{4E26BDA4-DF6A-4CDF-96FE-37BE1F06E84E}" destId="{BD66098F-64FD-489C-A1DC-4382526E44B8}" srcOrd="2" destOrd="0" presId="urn:microsoft.com/office/officeart/2008/layout/VerticalCircleList"/>
    <dgm:cxn modelId="{04D1A479-4A21-4501-8189-344E6348B312}" type="presParOf" srcId="{DC134D2E-A61D-46DF-B2E0-F0F7BB192B37}" destId="{ACA12BA5-7FB4-4C56-B8C8-F4A3402CDEC4}" srcOrd="1" destOrd="0" presId="urn:microsoft.com/office/officeart/2008/layout/VerticalCircleList"/>
    <dgm:cxn modelId="{1CE214C8-C159-43B1-8309-201C2004718D}" type="presParOf" srcId="{ACA12BA5-7FB4-4C56-B8C8-F4A3402CDEC4}" destId="{3395C68A-2390-4712-A504-D82329D35308}" srcOrd="0" destOrd="0" presId="urn:microsoft.com/office/officeart/2008/layout/VerticalCircleList"/>
    <dgm:cxn modelId="{EF70D7A1-4B86-4833-8928-FADF8A5D5C70}" type="presParOf" srcId="{ACA12BA5-7FB4-4C56-B8C8-F4A3402CDEC4}" destId="{9EC55490-95AD-4789-87AC-C8CFDEC8D0AC}" srcOrd="1" destOrd="0" presId="urn:microsoft.com/office/officeart/2008/layout/VerticalCircleList"/>
    <dgm:cxn modelId="{D7CA32A1-E92C-4645-B563-C2A298E21580}" type="presParOf" srcId="{ACA12BA5-7FB4-4C56-B8C8-F4A3402CDEC4}" destId="{07F74CB4-57B3-4994-ADBC-904945517250}" srcOrd="2" destOrd="0" presId="urn:microsoft.com/office/officeart/2008/layout/VerticalCircleList"/>
    <dgm:cxn modelId="{51C4E56E-1CE5-4C82-AE7B-A2762C33CA72}" type="presParOf" srcId="{DC134D2E-A61D-46DF-B2E0-F0F7BB192B37}" destId="{3475DA57-E8A7-4C66-B86E-6D0A586FBF93}" srcOrd="2" destOrd="0" presId="urn:microsoft.com/office/officeart/2008/layout/VerticalCircleList"/>
    <dgm:cxn modelId="{0E9DD8A9-DE33-4FF6-886F-6D6B247C8851}" type="presParOf" srcId="{3475DA57-E8A7-4C66-B86E-6D0A586FBF93}" destId="{0ADBA00C-06EE-4FB8-996F-A29458D2216B}" srcOrd="0" destOrd="0" presId="urn:microsoft.com/office/officeart/2008/layout/VerticalCircleList"/>
    <dgm:cxn modelId="{3C29F717-E41C-48BB-B848-262059BD0BC8}" type="presParOf" srcId="{3475DA57-E8A7-4C66-B86E-6D0A586FBF93}" destId="{7FB9D0AA-E1F8-4B08-A927-16BD1B24292B}" srcOrd="1" destOrd="0" presId="urn:microsoft.com/office/officeart/2008/layout/VerticalCircleList"/>
    <dgm:cxn modelId="{841729C4-785E-4A35-B084-1D2D74AECF85}" type="presParOf" srcId="{3475DA57-E8A7-4C66-B86E-6D0A586FBF93}" destId="{AB4230E5-EB40-4117-996E-F63452878098}" srcOrd="2" destOrd="0" presId="urn:microsoft.com/office/officeart/2008/layout/VerticalCircleList"/>
    <dgm:cxn modelId="{18D5E7CC-47F6-47A0-9A08-7DAE8F61A677}" type="presParOf" srcId="{DC134D2E-A61D-46DF-B2E0-F0F7BB192B37}" destId="{404C3D7C-4B12-4184-81A0-250A6300680A}" srcOrd="3" destOrd="0" presId="urn:microsoft.com/office/officeart/2008/layout/VerticalCircleList"/>
    <dgm:cxn modelId="{9347D59C-73F5-4CA3-8FEE-500519868C4F}" type="presParOf" srcId="{404C3D7C-4B12-4184-81A0-250A6300680A}" destId="{DF1F5261-712A-428D-8154-3CDF8B2C09BB}" srcOrd="0" destOrd="0" presId="urn:microsoft.com/office/officeart/2008/layout/VerticalCircleList"/>
    <dgm:cxn modelId="{887FAFC0-6CC6-4DD9-87CE-F53960B3A528}" type="presParOf" srcId="{404C3D7C-4B12-4184-81A0-250A6300680A}" destId="{54E0E351-1482-45CC-A3EF-8ADFF49516A0}" srcOrd="1" destOrd="0" presId="urn:microsoft.com/office/officeart/2008/layout/VerticalCircleList"/>
    <dgm:cxn modelId="{DCE62971-2234-4E7A-AD0F-A35DBE15A845}" type="presParOf" srcId="{404C3D7C-4B12-4184-81A0-250A6300680A}" destId="{690D42D8-07B7-468B-925A-E449184108B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203C14-E736-4839-93D0-571B5DF2CDF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48BFF9-C7C4-44C7-AD40-740E617F480F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800" b="1" dirty="0"/>
            <a:t>Convolutional</a:t>
          </a:r>
          <a:endParaRPr lang="en-US" sz="800" dirty="0"/>
        </a:p>
      </dgm:t>
    </dgm:pt>
    <dgm:pt modelId="{2840B6FB-029F-4011-8972-A7FF59280574}" type="parTrans" cxnId="{84EDB498-424F-4EAB-BC4F-FEBB84118213}">
      <dgm:prSet/>
      <dgm:spPr/>
      <dgm:t>
        <a:bodyPr/>
        <a:lstStyle/>
        <a:p>
          <a:pPr algn="ctr"/>
          <a:endParaRPr lang="en-US" sz="800"/>
        </a:p>
      </dgm:t>
    </dgm:pt>
    <dgm:pt modelId="{F64596A9-F35B-45D4-9AD2-299988AF086B}" type="sibTrans" cxnId="{84EDB498-424F-4EAB-BC4F-FEBB84118213}">
      <dgm:prSet/>
      <dgm:spPr/>
      <dgm:t>
        <a:bodyPr/>
        <a:lstStyle/>
        <a:p>
          <a:pPr algn="ctr"/>
          <a:endParaRPr lang="en-US" sz="800"/>
        </a:p>
      </dgm:t>
    </dgm:pt>
    <dgm:pt modelId="{5FBB7A6E-E52E-46B6-B46D-CCDB0EEBEC8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n-US" sz="800" b="1" dirty="0"/>
            <a:t>Dense layer</a:t>
          </a:r>
          <a:endParaRPr lang="en-US" sz="800" dirty="0"/>
        </a:p>
      </dgm:t>
    </dgm:pt>
    <dgm:pt modelId="{C4694E33-3757-4A8A-B9D7-BD602546EB46}" type="parTrans" cxnId="{0647DA15-F5D7-4F92-ADAC-B8BC76B29F1D}">
      <dgm:prSet/>
      <dgm:spPr/>
      <dgm:t>
        <a:bodyPr/>
        <a:lstStyle/>
        <a:p>
          <a:pPr algn="ctr"/>
          <a:endParaRPr lang="en-US" sz="800"/>
        </a:p>
      </dgm:t>
    </dgm:pt>
    <dgm:pt modelId="{9D819434-A747-421D-BFEA-59A69507FDAD}" type="sibTrans" cxnId="{0647DA15-F5D7-4F92-ADAC-B8BC76B29F1D}">
      <dgm:prSet/>
      <dgm:spPr/>
      <dgm:t>
        <a:bodyPr/>
        <a:lstStyle/>
        <a:p>
          <a:pPr algn="ctr"/>
          <a:endParaRPr lang="en-US" sz="800"/>
        </a:p>
      </dgm:t>
    </dgm:pt>
    <dgm:pt modelId="{4E57BC12-0A81-4A8D-A5A7-1F6EFE8B3F2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800" b="1" dirty="0"/>
            <a:t>Max Pooling</a:t>
          </a:r>
          <a:endParaRPr lang="en-US" sz="800" dirty="0"/>
        </a:p>
      </dgm:t>
    </dgm:pt>
    <dgm:pt modelId="{C9C89B86-D39F-4294-AE63-BFBC95DF4C0C}" type="parTrans" cxnId="{B12F4EAF-7C63-4DE1-8924-CC653EDB25E7}">
      <dgm:prSet/>
      <dgm:spPr/>
      <dgm:t>
        <a:bodyPr/>
        <a:lstStyle/>
        <a:p>
          <a:pPr algn="ctr"/>
          <a:endParaRPr lang="it-IT" sz="800"/>
        </a:p>
      </dgm:t>
    </dgm:pt>
    <dgm:pt modelId="{CD70816E-E0C1-450B-A058-59F92EBD01DD}" type="sibTrans" cxnId="{B12F4EAF-7C63-4DE1-8924-CC653EDB25E7}">
      <dgm:prSet/>
      <dgm:spPr/>
      <dgm:t>
        <a:bodyPr/>
        <a:lstStyle/>
        <a:p>
          <a:pPr algn="ctr"/>
          <a:endParaRPr lang="it-IT" sz="800"/>
        </a:p>
      </dgm:t>
    </dgm:pt>
    <dgm:pt modelId="{91F061FD-C140-42C0-99E9-9E5791B76841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n-US" sz="800" b="1" dirty="0"/>
            <a:t>Stacked image</a:t>
          </a:r>
          <a:endParaRPr lang="en-US" sz="800" dirty="0"/>
        </a:p>
      </dgm:t>
    </dgm:pt>
    <dgm:pt modelId="{E62626D8-14ED-49CE-84F7-420BEA101A86}" type="parTrans" cxnId="{41011E0F-1676-49BE-B307-F0FBC85D2792}">
      <dgm:prSet/>
      <dgm:spPr/>
      <dgm:t>
        <a:bodyPr/>
        <a:lstStyle/>
        <a:p>
          <a:pPr algn="ctr"/>
          <a:endParaRPr lang="it-IT" sz="800"/>
        </a:p>
      </dgm:t>
    </dgm:pt>
    <dgm:pt modelId="{80F3939D-7336-4C08-8C6A-BC8839FE1433}" type="sibTrans" cxnId="{41011E0F-1676-49BE-B307-F0FBC85D2792}">
      <dgm:prSet/>
      <dgm:spPr/>
      <dgm:t>
        <a:bodyPr/>
        <a:lstStyle/>
        <a:p>
          <a:pPr algn="ctr"/>
          <a:endParaRPr lang="it-IT" sz="800"/>
        </a:p>
      </dgm:t>
    </dgm:pt>
    <dgm:pt modelId="{3DF2CC36-19EA-42B9-B33F-F8A2F6C39922}">
      <dgm:prSet custT="1"/>
      <dgm:spPr>
        <a:solidFill>
          <a:srgbClr val="ECB196"/>
        </a:solidFill>
      </dgm:spPr>
      <dgm:t>
        <a:bodyPr/>
        <a:lstStyle/>
        <a:p>
          <a:pPr algn="ctr"/>
          <a:r>
            <a:rPr lang="en-US" sz="800" b="1" dirty="0"/>
            <a:t>Binary classifier</a:t>
          </a:r>
          <a:endParaRPr lang="en-US" sz="800" dirty="0"/>
        </a:p>
      </dgm:t>
    </dgm:pt>
    <dgm:pt modelId="{4EC6C327-20B6-496A-8483-232C66CC3B62}" type="parTrans" cxnId="{BDD68DCA-EF3F-48F8-8005-722431D2AF8D}">
      <dgm:prSet/>
      <dgm:spPr/>
      <dgm:t>
        <a:bodyPr/>
        <a:lstStyle/>
        <a:p>
          <a:pPr algn="ctr"/>
          <a:endParaRPr lang="it-IT" sz="800"/>
        </a:p>
      </dgm:t>
    </dgm:pt>
    <dgm:pt modelId="{160222ED-DB82-474B-B2F0-F1B7DA60C9F5}" type="sibTrans" cxnId="{BDD68DCA-EF3F-48F8-8005-722431D2AF8D}">
      <dgm:prSet/>
      <dgm:spPr/>
      <dgm:t>
        <a:bodyPr/>
        <a:lstStyle/>
        <a:p>
          <a:pPr algn="ctr"/>
          <a:endParaRPr lang="it-IT" sz="800"/>
        </a:p>
      </dgm:t>
    </dgm:pt>
    <dgm:pt modelId="{81C5CEFF-3D42-4E55-A940-0988B8E95D6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800" b="1" dirty="0"/>
            <a:t>Convolutional</a:t>
          </a:r>
          <a:endParaRPr lang="en-US" sz="800" dirty="0"/>
        </a:p>
      </dgm:t>
    </dgm:pt>
    <dgm:pt modelId="{C1E67925-FBD5-425D-BBBC-D774B7006CEB}" type="parTrans" cxnId="{430A3C14-8CCF-42FC-9DDB-A06F258185F2}">
      <dgm:prSet/>
      <dgm:spPr/>
      <dgm:t>
        <a:bodyPr/>
        <a:lstStyle/>
        <a:p>
          <a:endParaRPr lang="it-IT" sz="800"/>
        </a:p>
      </dgm:t>
    </dgm:pt>
    <dgm:pt modelId="{AF65D6B4-8E71-41EF-8C81-0A822F124A86}" type="sibTrans" cxnId="{430A3C14-8CCF-42FC-9DDB-A06F258185F2}">
      <dgm:prSet/>
      <dgm:spPr/>
      <dgm:t>
        <a:bodyPr/>
        <a:lstStyle/>
        <a:p>
          <a:endParaRPr lang="it-IT" sz="800"/>
        </a:p>
      </dgm:t>
    </dgm:pt>
    <dgm:pt modelId="{2746BCDB-E0CF-451D-8C6B-FDA489D0DBD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800" b="1"/>
            <a:t>Max Pooling</a:t>
          </a:r>
          <a:endParaRPr lang="en-US" sz="800" dirty="0"/>
        </a:p>
      </dgm:t>
    </dgm:pt>
    <dgm:pt modelId="{CD6B4E48-8CAC-4881-B985-9960827AFD9D}" type="parTrans" cxnId="{8B82AF0D-71CE-4029-9EEF-11DB2B88B39E}">
      <dgm:prSet/>
      <dgm:spPr/>
      <dgm:t>
        <a:bodyPr/>
        <a:lstStyle/>
        <a:p>
          <a:endParaRPr lang="it-IT" sz="800"/>
        </a:p>
      </dgm:t>
    </dgm:pt>
    <dgm:pt modelId="{6ED68BCC-92BF-4FFD-9F12-BA012CB144B6}" type="sibTrans" cxnId="{8B82AF0D-71CE-4029-9EEF-11DB2B88B39E}">
      <dgm:prSet/>
      <dgm:spPr/>
      <dgm:t>
        <a:bodyPr/>
        <a:lstStyle/>
        <a:p>
          <a:endParaRPr lang="it-IT" sz="800"/>
        </a:p>
      </dgm:t>
    </dgm:pt>
    <dgm:pt modelId="{7B114AA9-C472-4691-826D-AEDF3267891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n-US" sz="800" b="1"/>
            <a:t>Dense layer</a:t>
          </a:r>
          <a:endParaRPr lang="en-US" sz="800" dirty="0"/>
        </a:p>
      </dgm:t>
    </dgm:pt>
    <dgm:pt modelId="{76345D00-5661-4381-98F8-650D89492FF6}" type="parTrans" cxnId="{AAC515CE-8C26-4D61-BF33-44B44D18112C}">
      <dgm:prSet/>
      <dgm:spPr/>
      <dgm:t>
        <a:bodyPr/>
        <a:lstStyle/>
        <a:p>
          <a:endParaRPr lang="it-IT" sz="800"/>
        </a:p>
      </dgm:t>
    </dgm:pt>
    <dgm:pt modelId="{40EAA189-AD85-4E47-9489-46BAA5C19891}" type="sibTrans" cxnId="{AAC515CE-8C26-4D61-BF33-44B44D18112C}">
      <dgm:prSet/>
      <dgm:spPr/>
      <dgm:t>
        <a:bodyPr/>
        <a:lstStyle/>
        <a:p>
          <a:endParaRPr lang="it-IT" sz="800"/>
        </a:p>
      </dgm:t>
    </dgm:pt>
    <dgm:pt modelId="{5F6ABAD6-DF30-4AB0-AFCF-8B2E21849BAD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800" b="1" dirty="0"/>
            <a:t>Convolutional</a:t>
          </a:r>
          <a:endParaRPr lang="en-US" sz="800" dirty="0"/>
        </a:p>
      </dgm:t>
    </dgm:pt>
    <dgm:pt modelId="{B110438B-602D-4270-94D4-3DA22F54A12A}" type="parTrans" cxnId="{C767315F-8D29-4A1B-967D-AEAF66C9078D}">
      <dgm:prSet/>
      <dgm:spPr/>
      <dgm:t>
        <a:bodyPr/>
        <a:lstStyle/>
        <a:p>
          <a:endParaRPr lang="it-IT" sz="800"/>
        </a:p>
      </dgm:t>
    </dgm:pt>
    <dgm:pt modelId="{98EB593B-0CFF-411B-A531-726C4DE0A057}" type="sibTrans" cxnId="{C767315F-8D29-4A1B-967D-AEAF66C9078D}">
      <dgm:prSet/>
      <dgm:spPr/>
      <dgm:t>
        <a:bodyPr/>
        <a:lstStyle/>
        <a:p>
          <a:endParaRPr lang="it-IT" sz="800"/>
        </a:p>
      </dgm:t>
    </dgm:pt>
    <dgm:pt modelId="{C46915CE-9C78-46E6-9926-A548452E793B}" type="pres">
      <dgm:prSet presAssocID="{D5203C14-E736-4839-93D0-571B5DF2CDFE}" presName="linear" presStyleCnt="0">
        <dgm:presLayoutVars>
          <dgm:animLvl val="lvl"/>
          <dgm:resizeHandles val="exact"/>
        </dgm:presLayoutVars>
      </dgm:prSet>
      <dgm:spPr/>
    </dgm:pt>
    <dgm:pt modelId="{595F6070-5A25-4B46-AFFC-A24D9ED282DE}" type="pres">
      <dgm:prSet presAssocID="{91F061FD-C140-42C0-99E9-9E5791B76841}" presName="parentText" presStyleLbl="node1" presStyleIdx="0" presStyleCnt="9" custScaleX="23030">
        <dgm:presLayoutVars>
          <dgm:chMax val="0"/>
          <dgm:bulletEnabled val="1"/>
        </dgm:presLayoutVars>
      </dgm:prSet>
      <dgm:spPr/>
    </dgm:pt>
    <dgm:pt modelId="{810F840A-5F37-45F6-A123-A386DA1BD208}" type="pres">
      <dgm:prSet presAssocID="{80F3939D-7336-4C08-8C6A-BC8839FE1433}" presName="spacer" presStyleCnt="0"/>
      <dgm:spPr/>
    </dgm:pt>
    <dgm:pt modelId="{A1758FE0-A433-444E-A302-9F0A302B10D5}" type="pres">
      <dgm:prSet presAssocID="{C948BFF9-C7C4-44C7-AD40-740E617F480F}" presName="parentText" presStyleLbl="node1" presStyleIdx="1" presStyleCnt="9" custScaleX="30643">
        <dgm:presLayoutVars>
          <dgm:chMax val="0"/>
          <dgm:bulletEnabled val="1"/>
        </dgm:presLayoutVars>
      </dgm:prSet>
      <dgm:spPr/>
    </dgm:pt>
    <dgm:pt modelId="{E88EC357-0A53-445F-9902-025029F2F92F}" type="pres">
      <dgm:prSet presAssocID="{F64596A9-F35B-45D4-9AD2-299988AF086B}" presName="spacer" presStyleCnt="0"/>
      <dgm:spPr/>
    </dgm:pt>
    <dgm:pt modelId="{4EA5E060-3043-4EB4-89B2-BC0B8146C15D}" type="pres">
      <dgm:prSet presAssocID="{4E57BC12-0A81-4A8D-A5A7-1F6EFE8B3F2C}" presName="parentText" presStyleLbl="node1" presStyleIdx="2" presStyleCnt="9" custScaleX="23030">
        <dgm:presLayoutVars>
          <dgm:chMax val="0"/>
          <dgm:bulletEnabled val="1"/>
        </dgm:presLayoutVars>
      </dgm:prSet>
      <dgm:spPr/>
    </dgm:pt>
    <dgm:pt modelId="{E71919D3-C8C3-4394-B7DE-3BF22FE3EC5D}" type="pres">
      <dgm:prSet presAssocID="{CD70816E-E0C1-450B-A058-59F92EBD01DD}" presName="spacer" presStyleCnt="0"/>
      <dgm:spPr/>
    </dgm:pt>
    <dgm:pt modelId="{CC354554-6C91-4B24-A784-49D3DC54AD5A}" type="pres">
      <dgm:prSet presAssocID="{81C5CEFF-3D42-4E55-A940-0988B8E95D67}" presName="parentText" presStyleLbl="node1" presStyleIdx="3" presStyleCnt="9" custScaleX="30643">
        <dgm:presLayoutVars>
          <dgm:chMax val="0"/>
          <dgm:bulletEnabled val="1"/>
        </dgm:presLayoutVars>
      </dgm:prSet>
      <dgm:spPr/>
    </dgm:pt>
    <dgm:pt modelId="{E9695839-2358-4AD4-8F65-55F5B0154498}" type="pres">
      <dgm:prSet presAssocID="{AF65D6B4-8E71-41EF-8C81-0A822F124A86}" presName="spacer" presStyleCnt="0"/>
      <dgm:spPr/>
    </dgm:pt>
    <dgm:pt modelId="{195D04BF-EBE0-465B-AE2F-E9C2A648E703}" type="pres">
      <dgm:prSet presAssocID="{2746BCDB-E0CF-451D-8C6B-FDA489D0DBDB}" presName="parentText" presStyleLbl="node1" presStyleIdx="4" presStyleCnt="9" custScaleX="23030">
        <dgm:presLayoutVars>
          <dgm:chMax val="0"/>
          <dgm:bulletEnabled val="1"/>
        </dgm:presLayoutVars>
      </dgm:prSet>
      <dgm:spPr/>
    </dgm:pt>
    <dgm:pt modelId="{A97AFAD5-F068-40DA-BAFC-A0CC905FA906}" type="pres">
      <dgm:prSet presAssocID="{6ED68BCC-92BF-4FFD-9F12-BA012CB144B6}" presName="spacer" presStyleCnt="0"/>
      <dgm:spPr/>
    </dgm:pt>
    <dgm:pt modelId="{CB7167B2-A67E-46A7-88C2-0ED8C9CEAA43}" type="pres">
      <dgm:prSet presAssocID="{5F6ABAD6-DF30-4AB0-AFCF-8B2E21849BAD}" presName="parentText" presStyleLbl="node1" presStyleIdx="5" presStyleCnt="9" custScaleX="30643">
        <dgm:presLayoutVars>
          <dgm:chMax val="0"/>
          <dgm:bulletEnabled val="1"/>
        </dgm:presLayoutVars>
      </dgm:prSet>
      <dgm:spPr/>
    </dgm:pt>
    <dgm:pt modelId="{57E9551C-F906-44C1-973E-B419E047CE77}" type="pres">
      <dgm:prSet presAssocID="{98EB593B-0CFF-411B-A531-726C4DE0A057}" presName="spacer" presStyleCnt="0"/>
      <dgm:spPr/>
    </dgm:pt>
    <dgm:pt modelId="{1E349E6F-5CE2-4A8E-A3D6-A72E9C8A90F5}" type="pres">
      <dgm:prSet presAssocID="{5FBB7A6E-E52E-46B6-B46D-CCDB0EEBEC8D}" presName="parentText" presStyleLbl="node1" presStyleIdx="6" presStyleCnt="9" custScaleX="22610" custLinFactNeighborX="-210">
        <dgm:presLayoutVars>
          <dgm:chMax val="0"/>
          <dgm:bulletEnabled val="1"/>
        </dgm:presLayoutVars>
      </dgm:prSet>
      <dgm:spPr/>
    </dgm:pt>
    <dgm:pt modelId="{68F5E30E-39F3-47DF-A4AF-220CDBF50845}" type="pres">
      <dgm:prSet presAssocID="{9D819434-A747-421D-BFEA-59A69507FDAD}" presName="spacer" presStyleCnt="0"/>
      <dgm:spPr/>
    </dgm:pt>
    <dgm:pt modelId="{EAA0D075-5AEB-41F5-91B4-904A5E57B15D}" type="pres">
      <dgm:prSet presAssocID="{7B114AA9-C472-4691-826D-AEDF3267891E}" presName="parentText" presStyleLbl="node1" presStyleIdx="7" presStyleCnt="9" custScaleX="22610" custLinFactNeighborX="-210">
        <dgm:presLayoutVars>
          <dgm:chMax val="0"/>
          <dgm:bulletEnabled val="1"/>
        </dgm:presLayoutVars>
      </dgm:prSet>
      <dgm:spPr/>
    </dgm:pt>
    <dgm:pt modelId="{A6CB16D9-73BE-40C8-86E3-D2080D417D53}" type="pres">
      <dgm:prSet presAssocID="{40EAA189-AD85-4E47-9489-46BAA5C19891}" presName="spacer" presStyleCnt="0"/>
      <dgm:spPr/>
    </dgm:pt>
    <dgm:pt modelId="{60A26E01-075C-45D7-9EB2-24F0F51E97B2}" type="pres">
      <dgm:prSet presAssocID="{3DF2CC36-19EA-42B9-B33F-F8A2F6C39922}" presName="parentText" presStyleLbl="node1" presStyleIdx="8" presStyleCnt="9" custScaleX="31144">
        <dgm:presLayoutVars>
          <dgm:chMax val="0"/>
          <dgm:bulletEnabled val="1"/>
        </dgm:presLayoutVars>
      </dgm:prSet>
      <dgm:spPr/>
    </dgm:pt>
  </dgm:ptLst>
  <dgm:cxnLst>
    <dgm:cxn modelId="{8B82AF0D-71CE-4029-9EEF-11DB2B88B39E}" srcId="{D5203C14-E736-4839-93D0-571B5DF2CDFE}" destId="{2746BCDB-E0CF-451D-8C6B-FDA489D0DBDB}" srcOrd="4" destOrd="0" parTransId="{CD6B4E48-8CAC-4881-B985-9960827AFD9D}" sibTransId="{6ED68BCC-92BF-4FFD-9F12-BA012CB144B6}"/>
    <dgm:cxn modelId="{D955150F-2881-4A2F-872F-79FC7F205FE9}" type="presOf" srcId="{4E57BC12-0A81-4A8D-A5A7-1F6EFE8B3F2C}" destId="{4EA5E060-3043-4EB4-89B2-BC0B8146C15D}" srcOrd="0" destOrd="0" presId="urn:microsoft.com/office/officeart/2005/8/layout/vList2"/>
    <dgm:cxn modelId="{41011E0F-1676-49BE-B307-F0FBC85D2792}" srcId="{D5203C14-E736-4839-93D0-571B5DF2CDFE}" destId="{91F061FD-C140-42C0-99E9-9E5791B76841}" srcOrd="0" destOrd="0" parTransId="{E62626D8-14ED-49CE-84F7-420BEA101A86}" sibTransId="{80F3939D-7336-4C08-8C6A-BC8839FE1433}"/>
    <dgm:cxn modelId="{430A3C14-8CCF-42FC-9DDB-A06F258185F2}" srcId="{D5203C14-E736-4839-93D0-571B5DF2CDFE}" destId="{81C5CEFF-3D42-4E55-A940-0988B8E95D67}" srcOrd="3" destOrd="0" parTransId="{C1E67925-FBD5-425D-BBBC-D774B7006CEB}" sibTransId="{AF65D6B4-8E71-41EF-8C81-0A822F124A86}"/>
    <dgm:cxn modelId="{C5DC1D15-D16B-47AC-8E91-80CF2AA9FEF6}" type="presOf" srcId="{D5203C14-E736-4839-93D0-571B5DF2CDFE}" destId="{C46915CE-9C78-46E6-9926-A548452E793B}" srcOrd="0" destOrd="0" presId="urn:microsoft.com/office/officeart/2005/8/layout/vList2"/>
    <dgm:cxn modelId="{0647DA15-F5D7-4F92-ADAC-B8BC76B29F1D}" srcId="{D5203C14-E736-4839-93D0-571B5DF2CDFE}" destId="{5FBB7A6E-E52E-46B6-B46D-CCDB0EEBEC8D}" srcOrd="6" destOrd="0" parTransId="{C4694E33-3757-4A8A-B9D7-BD602546EB46}" sibTransId="{9D819434-A747-421D-BFEA-59A69507FDAD}"/>
    <dgm:cxn modelId="{C767315F-8D29-4A1B-967D-AEAF66C9078D}" srcId="{D5203C14-E736-4839-93D0-571B5DF2CDFE}" destId="{5F6ABAD6-DF30-4AB0-AFCF-8B2E21849BAD}" srcOrd="5" destOrd="0" parTransId="{B110438B-602D-4270-94D4-3DA22F54A12A}" sibTransId="{98EB593B-0CFF-411B-A531-726C4DE0A057}"/>
    <dgm:cxn modelId="{3A2FAA44-702D-4B3C-B6A9-9D3059F40A4B}" type="presOf" srcId="{7B114AA9-C472-4691-826D-AEDF3267891E}" destId="{EAA0D075-5AEB-41F5-91B4-904A5E57B15D}" srcOrd="0" destOrd="0" presId="urn:microsoft.com/office/officeart/2005/8/layout/vList2"/>
    <dgm:cxn modelId="{53FE604A-3728-4D0F-91FD-96FCD1FE68DF}" type="presOf" srcId="{81C5CEFF-3D42-4E55-A940-0988B8E95D67}" destId="{CC354554-6C91-4B24-A784-49D3DC54AD5A}" srcOrd="0" destOrd="0" presId="urn:microsoft.com/office/officeart/2005/8/layout/vList2"/>
    <dgm:cxn modelId="{04FD7882-7D99-4A4F-8BDD-9C20814E9010}" type="presOf" srcId="{2746BCDB-E0CF-451D-8C6B-FDA489D0DBDB}" destId="{195D04BF-EBE0-465B-AE2F-E9C2A648E703}" srcOrd="0" destOrd="0" presId="urn:microsoft.com/office/officeart/2005/8/layout/vList2"/>
    <dgm:cxn modelId="{6525EE90-CC75-479A-81D6-F328E4FB04C6}" type="presOf" srcId="{3DF2CC36-19EA-42B9-B33F-F8A2F6C39922}" destId="{60A26E01-075C-45D7-9EB2-24F0F51E97B2}" srcOrd="0" destOrd="0" presId="urn:microsoft.com/office/officeart/2005/8/layout/vList2"/>
    <dgm:cxn modelId="{84EDB498-424F-4EAB-BC4F-FEBB84118213}" srcId="{D5203C14-E736-4839-93D0-571B5DF2CDFE}" destId="{C948BFF9-C7C4-44C7-AD40-740E617F480F}" srcOrd="1" destOrd="0" parTransId="{2840B6FB-029F-4011-8972-A7FF59280574}" sibTransId="{F64596A9-F35B-45D4-9AD2-299988AF086B}"/>
    <dgm:cxn modelId="{B12F4EAF-7C63-4DE1-8924-CC653EDB25E7}" srcId="{D5203C14-E736-4839-93D0-571B5DF2CDFE}" destId="{4E57BC12-0A81-4A8D-A5A7-1F6EFE8B3F2C}" srcOrd="2" destOrd="0" parTransId="{C9C89B86-D39F-4294-AE63-BFBC95DF4C0C}" sibTransId="{CD70816E-E0C1-450B-A058-59F92EBD01DD}"/>
    <dgm:cxn modelId="{CF3E00B0-BEA8-4B8B-9D1D-C6C381D4FB96}" type="presOf" srcId="{91F061FD-C140-42C0-99E9-9E5791B76841}" destId="{595F6070-5A25-4B46-AFFC-A24D9ED282DE}" srcOrd="0" destOrd="0" presId="urn:microsoft.com/office/officeart/2005/8/layout/vList2"/>
    <dgm:cxn modelId="{19056EBA-F11A-4BFF-BBE1-5A38AB8802CD}" type="presOf" srcId="{5F6ABAD6-DF30-4AB0-AFCF-8B2E21849BAD}" destId="{CB7167B2-A67E-46A7-88C2-0ED8C9CEAA43}" srcOrd="0" destOrd="0" presId="urn:microsoft.com/office/officeart/2005/8/layout/vList2"/>
    <dgm:cxn modelId="{5DBA03C0-FF6F-4867-AC5E-F2C9A2AA0FAB}" type="presOf" srcId="{C948BFF9-C7C4-44C7-AD40-740E617F480F}" destId="{A1758FE0-A433-444E-A302-9F0A302B10D5}" srcOrd="0" destOrd="0" presId="urn:microsoft.com/office/officeart/2005/8/layout/vList2"/>
    <dgm:cxn modelId="{BDD68DCA-EF3F-48F8-8005-722431D2AF8D}" srcId="{D5203C14-E736-4839-93D0-571B5DF2CDFE}" destId="{3DF2CC36-19EA-42B9-B33F-F8A2F6C39922}" srcOrd="8" destOrd="0" parTransId="{4EC6C327-20B6-496A-8483-232C66CC3B62}" sibTransId="{160222ED-DB82-474B-B2F0-F1B7DA60C9F5}"/>
    <dgm:cxn modelId="{1FA0BFCC-9CDF-438A-A968-35B404113866}" type="presOf" srcId="{5FBB7A6E-E52E-46B6-B46D-CCDB0EEBEC8D}" destId="{1E349E6F-5CE2-4A8E-A3D6-A72E9C8A90F5}" srcOrd="0" destOrd="0" presId="urn:microsoft.com/office/officeart/2005/8/layout/vList2"/>
    <dgm:cxn modelId="{AAC515CE-8C26-4D61-BF33-44B44D18112C}" srcId="{D5203C14-E736-4839-93D0-571B5DF2CDFE}" destId="{7B114AA9-C472-4691-826D-AEDF3267891E}" srcOrd="7" destOrd="0" parTransId="{76345D00-5661-4381-98F8-650D89492FF6}" sibTransId="{40EAA189-AD85-4E47-9489-46BAA5C19891}"/>
    <dgm:cxn modelId="{360AF2E5-8D79-481E-AE20-65E994665EFE}" type="presParOf" srcId="{C46915CE-9C78-46E6-9926-A548452E793B}" destId="{595F6070-5A25-4B46-AFFC-A24D9ED282DE}" srcOrd="0" destOrd="0" presId="urn:microsoft.com/office/officeart/2005/8/layout/vList2"/>
    <dgm:cxn modelId="{49B279B8-459B-4AA2-BE4C-70C4D17C3AC0}" type="presParOf" srcId="{C46915CE-9C78-46E6-9926-A548452E793B}" destId="{810F840A-5F37-45F6-A123-A386DA1BD208}" srcOrd="1" destOrd="0" presId="urn:microsoft.com/office/officeart/2005/8/layout/vList2"/>
    <dgm:cxn modelId="{D5ECE454-FB7E-4779-A829-F2404B86FFA5}" type="presParOf" srcId="{C46915CE-9C78-46E6-9926-A548452E793B}" destId="{A1758FE0-A433-444E-A302-9F0A302B10D5}" srcOrd="2" destOrd="0" presId="urn:microsoft.com/office/officeart/2005/8/layout/vList2"/>
    <dgm:cxn modelId="{D40F36B7-9A8A-43C6-9416-ACCFE58BF80C}" type="presParOf" srcId="{C46915CE-9C78-46E6-9926-A548452E793B}" destId="{E88EC357-0A53-445F-9902-025029F2F92F}" srcOrd="3" destOrd="0" presId="urn:microsoft.com/office/officeart/2005/8/layout/vList2"/>
    <dgm:cxn modelId="{1B8EB65D-CFED-4A7E-B5EC-53E4C330E64C}" type="presParOf" srcId="{C46915CE-9C78-46E6-9926-A548452E793B}" destId="{4EA5E060-3043-4EB4-89B2-BC0B8146C15D}" srcOrd="4" destOrd="0" presId="urn:microsoft.com/office/officeart/2005/8/layout/vList2"/>
    <dgm:cxn modelId="{78384F9E-BE85-462C-BFD9-741981B54F69}" type="presParOf" srcId="{C46915CE-9C78-46E6-9926-A548452E793B}" destId="{E71919D3-C8C3-4394-B7DE-3BF22FE3EC5D}" srcOrd="5" destOrd="0" presId="urn:microsoft.com/office/officeart/2005/8/layout/vList2"/>
    <dgm:cxn modelId="{086415D6-3D35-4BAF-8C14-3EAF08D112DC}" type="presParOf" srcId="{C46915CE-9C78-46E6-9926-A548452E793B}" destId="{CC354554-6C91-4B24-A784-49D3DC54AD5A}" srcOrd="6" destOrd="0" presId="urn:microsoft.com/office/officeart/2005/8/layout/vList2"/>
    <dgm:cxn modelId="{BD1FF0AF-F03D-43F4-9A65-528E592AB03D}" type="presParOf" srcId="{C46915CE-9C78-46E6-9926-A548452E793B}" destId="{E9695839-2358-4AD4-8F65-55F5B0154498}" srcOrd="7" destOrd="0" presId="urn:microsoft.com/office/officeart/2005/8/layout/vList2"/>
    <dgm:cxn modelId="{1ADCF5DC-228B-47F9-85BC-17CFC65EE2CF}" type="presParOf" srcId="{C46915CE-9C78-46E6-9926-A548452E793B}" destId="{195D04BF-EBE0-465B-AE2F-E9C2A648E703}" srcOrd="8" destOrd="0" presId="urn:microsoft.com/office/officeart/2005/8/layout/vList2"/>
    <dgm:cxn modelId="{7C1C08AB-0D1B-4F7E-8772-61479A27B313}" type="presParOf" srcId="{C46915CE-9C78-46E6-9926-A548452E793B}" destId="{A97AFAD5-F068-40DA-BAFC-A0CC905FA906}" srcOrd="9" destOrd="0" presId="urn:microsoft.com/office/officeart/2005/8/layout/vList2"/>
    <dgm:cxn modelId="{721D5B28-40A8-41BA-AB8B-0288D1B1415A}" type="presParOf" srcId="{C46915CE-9C78-46E6-9926-A548452E793B}" destId="{CB7167B2-A67E-46A7-88C2-0ED8C9CEAA43}" srcOrd="10" destOrd="0" presId="urn:microsoft.com/office/officeart/2005/8/layout/vList2"/>
    <dgm:cxn modelId="{870803DE-BE64-4521-AD13-498491340B2F}" type="presParOf" srcId="{C46915CE-9C78-46E6-9926-A548452E793B}" destId="{57E9551C-F906-44C1-973E-B419E047CE77}" srcOrd="11" destOrd="0" presId="urn:microsoft.com/office/officeart/2005/8/layout/vList2"/>
    <dgm:cxn modelId="{5E35A218-14D5-4778-8C9C-DF3EE7235833}" type="presParOf" srcId="{C46915CE-9C78-46E6-9926-A548452E793B}" destId="{1E349E6F-5CE2-4A8E-A3D6-A72E9C8A90F5}" srcOrd="12" destOrd="0" presId="urn:microsoft.com/office/officeart/2005/8/layout/vList2"/>
    <dgm:cxn modelId="{C37DAA61-DFDF-42D9-9F91-43A8D7058763}" type="presParOf" srcId="{C46915CE-9C78-46E6-9926-A548452E793B}" destId="{68F5E30E-39F3-47DF-A4AF-220CDBF50845}" srcOrd="13" destOrd="0" presId="urn:microsoft.com/office/officeart/2005/8/layout/vList2"/>
    <dgm:cxn modelId="{9F680BB8-687A-4E49-A4A9-BCFA894A700F}" type="presParOf" srcId="{C46915CE-9C78-46E6-9926-A548452E793B}" destId="{EAA0D075-5AEB-41F5-91B4-904A5E57B15D}" srcOrd="14" destOrd="0" presId="urn:microsoft.com/office/officeart/2005/8/layout/vList2"/>
    <dgm:cxn modelId="{16C3ED04-B85E-4A08-A453-8EFB9D2A3434}" type="presParOf" srcId="{C46915CE-9C78-46E6-9926-A548452E793B}" destId="{A6CB16D9-73BE-40C8-86E3-D2080D417D53}" srcOrd="15" destOrd="0" presId="urn:microsoft.com/office/officeart/2005/8/layout/vList2"/>
    <dgm:cxn modelId="{BDA98187-7093-4343-980F-C1D07107AFB0}" type="presParOf" srcId="{C46915CE-9C78-46E6-9926-A548452E793B}" destId="{60A26E01-075C-45D7-9EB2-24F0F51E97B2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203C14-E736-4839-93D0-571B5DF2CDFE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E6B626-05E2-45F6-89FF-B75C99586074}">
      <dgm:prSet/>
      <dgm:spPr/>
      <dgm:t>
        <a:bodyPr/>
        <a:lstStyle/>
        <a:p>
          <a:r>
            <a:rPr lang="it-IT" dirty="0">
              <a:solidFill>
                <a:schemeClr val="bg1">
                  <a:lumMod val="75000"/>
                </a:schemeClr>
              </a:solidFill>
            </a:rPr>
            <a:t>1 </a:t>
          </a:r>
          <a:r>
            <a:rPr lang="it-IT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Mini-EUSO</a:t>
          </a:r>
        </a:p>
      </dgm:t>
    </dgm:pt>
    <dgm:pt modelId="{1DD37889-43E3-4952-871F-9EF8D4BE9DD9}" type="parTrans" cxnId="{9F5DB67E-68E4-4ED3-9BB0-29425794E5B2}">
      <dgm:prSet/>
      <dgm:spPr/>
      <dgm:t>
        <a:bodyPr/>
        <a:lstStyle/>
        <a:p>
          <a:endParaRPr lang="it-IT"/>
        </a:p>
      </dgm:t>
    </dgm:pt>
    <dgm:pt modelId="{79D1EE23-B74F-4AEF-A9B0-35A462301832}" type="sibTrans" cxnId="{9F5DB67E-68E4-4ED3-9BB0-29425794E5B2}">
      <dgm:prSet/>
      <dgm:spPr/>
      <dgm:t>
        <a:bodyPr/>
        <a:lstStyle/>
        <a:p>
          <a:endParaRPr lang="it-IT"/>
        </a:p>
      </dgm:t>
    </dgm:pt>
    <dgm:pt modelId="{5B833B5E-302B-48AF-9998-2201E323290A}">
      <dgm:prSet/>
      <dgm:spPr/>
      <dgm:t>
        <a:bodyPr/>
        <a:lstStyle/>
        <a:p>
          <a:r>
            <a:rPr lang="it-IT" dirty="0">
              <a:solidFill>
                <a:schemeClr val="bg1">
                  <a:lumMod val="75000"/>
                </a:schemeClr>
              </a:solidFill>
            </a:rPr>
            <a:t>2 </a:t>
          </a:r>
          <a:r>
            <a:rPr lang="it-IT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it-IT" dirty="0" err="1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Stack</a:t>
          </a:r>
          <a:r>
            <a:rPr lang="it-IT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-CNN</a:t>
          </a:r>
          <a:endParaRPr lang="it-IT" dirty="0">
            <a:solidFill>
              <a:schemeClr val="bg1">
                <a:lumMod val="75000"/>
              </a:schemeClr>
            </a:solidFill>
          </a:endParaRPr>
        </a:p>
      </dgm:t>
    </dgm:pt>
    <dgm:pt modelId="{136FC759-8F3C-4F20-BDD1-7333FFB8FA02}" type="parTrans" cxnId="{936C0BD5-072C-4B93-89DF-810DCCE56DF6}">
      <dgm:prSet/>
      <dgm:spPr/>
      <dgm:t>
        <a:bodyPr/>
        <a:lstStyle/>
        <a:p>
          <a:endParaRPr lang="it-IT"/>
        </a:p>
      </dgm:t>
    </dgm:pt>
    <dgm:pt modelId="{A6C75590-6266-4AFD-8C91-8A88F1631299}" type="sibTrans" cxnId="{936C0BD5-072C-4B93-89DF-810DCCE56DF6}">
      <dgm:prSet/>
      <dgm:spPr/>
      <dgm:t>
        <a:bodyPr/>
        <a:lstStyle/>
        <a:p>
          <a:endParaRPr lang="it-IT"/>
        </a:p>
      </dgm:t>
    </dgm:pt>
    <dgm:pt modelId="{6AFEE484-04A2-4010-A06A-EA542BE10006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3 </a:t>
          </a:r>
          <a:r>
            <a:rPr lang="it-IT" dirty="0">
              <a:solidFill>
                <a:schemeClr val="tx1"/>
              </a:solidFill>
              <a:sym typeface="Wingdings" panose="05000000000000000000" pitchFamily="2" charset="2"/>
            </a:rPr>
            <a:t> </a:t>
          </a:r>
          <a:r>
            <a:rPr lang="it-IT" dirty="0" err="1">
              <a:solidFill>
                <a:schemeClr val="tx1"/>
              </a:solidFill>
              <a:sym typeface="Wingdings" panose="05000000000000000000" pitchFamily="2" charset="2"/>
            </a:rPr>
            <a:t>Optimization</a:t>
          </a:r>
          <a:endParaRPr lang="it-IT" dirty="0">
            <a:solidFill>
              <a:schemeClr val="tx1"/>
            </a:solidFill>
          </a:endParaRPr>
        </a:p>
      </dgm:t>
    </dgm:pt>
    <dgm:pt modelId="{A7ED2AEA-574A-430E-A693-6839D3FE30C9}" type="parTrans" cxnId="{9849AE4B-BC29-4FC1-8943-A887517D86FC}">
      <dgm:prSet/>
      <dgm:spPr/>
      <dgm:t>
        <a:bodyPr/>
        <a:lstStyle/>
        <a:p>
          <a:endParaRPr lang="it-IT"/>
        </a:p>
      </dgm:t>
    </dgm:pt>
    <dgm:pt modelId="{693179AF-D74F-444B-AEE4-4569E065C139}" type="sibTrans" cxnId="{9849AE4B-BC29-4FC1-8943-A887517D86FC}">
      <dgm:prSet/>
      <dgm:spPr/>
      <dgm:t>
        <a:bodyPr/>
        <a:lstStyle/>
        <a:p>
          <a:endParaRPr lang="it-IT"/>
        </a:p>
      </dgm:t>
    </dgm:pt>
    <dgm:pt modelId="{F8B009B4-BEF6-449D-90B1-42F1A4BC6C37}">
      <dgm:prSet/>
      <dgm:spPr/>
      <dgm:t>
        <a:bodyPr/>
        <a:lstStyle/>
        <a:p>
          <a:r>
            <a:rPr lang="it-IT" dirty="0">
              <a:solidFill>
                <a:schemeClr val="bg1">
                  <a:lumMod val="75000"/>
                </a:schemeClr>
              </a:solidFill>
            </a:rPr>
            <a:t>4 </a:t>
          </a:r>
          <a:r>
            <a:rPr lang="it-IT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it-IT" dirty="0" err="1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Results</a:t>
          </a:r>
          <a:endParaRPr lang="it-IT" dirty="0">
            <a:solidFill>
              <a:schemeClr val="bg1">
                <a:lumMod val="75000"/>
              </a:schemeClr>
            </a:solidFill>
          </a:endParaRPr>
        </a:p>
      </dgm:t>
    </dgm:pt>
    <dgm:pt modelId="{C5E4B827-DE73-4D3B-B141-A0AE640B31ED}" type="parTrans" cxnId="{1FE6E8E1-BC84-41F8-934B-3F85D372FB4C}">
      <dgm:prSet/>
      <dgm:spPr/>
      <dgm:t>
        <a:bodyPr/>
        <a:lstStyle/>
        <a:p>
          <a:endParaRPr lang="it-IT"/>
        </a:p>
      </dgm:t>
    </dgm:pt>
    <dgm:pt modelId="{4C15846E-3B07-4969-9573-B9654FD06E01}" type="sibTrans" cxnId="{1FE6E8E1-BC84-41F8-934B-3F85D372FB4C}">
      <dgm:prSet/>
      <dgm:spPr/>
      <dgm:t>
        <a:bodyPr/>
        <a:lstStyle/>
        <a:p>
          <a:endParaRPr lang="it-IT"/>
        </a:p>
      </dgm:t>
    </dgm:pt>
    <dgm:pt modelId="{DC134D2E-A61D-46DF-B2E0-F0F7BB192B37}" type="pres">
      <dgm:prSet presAssocID="{D5203C14-E736-4839-93D0-571B5DF2CDFE}" presName="Name0" presStyleCnt="0">
        <dgm:presLayoutVars>
          <dgm:dir/>
        </dgm:presLayoutVars>
      </dgm:prSet>
      <dgm:spPr/>
    </dgm:pt>
    <dgm:pt modelId="{4E26BDA4-DF6A-4CDF-96FE-37BE1F06E84E}" type="pres">
      <dgm:prSet presAssocID="{B3E6B626-05E2-45F6-89FF-B75C99586074}" presName="noChildren" presStyleCnt="0"/>
      <dgm:spPr/>
    </dgm:pt>
    <dgm:pt modelId="{33509646-B15B-47C3-8888-5379CB4C8A71}" type="pres">
      <dgm:prSet presAssocID="{B3E6B626-05E2-45F6-89FF-B75C99586074}" presName="gap" presStyleCnt="0"/>
      <dgm:spPr/>
    </dgm:pt>
    <dgm:pt modelId="{36FBED0B-30BE-4EC3-87D5-87B517E3BFA5}" type="pres">
      <dgm:prSet presAssocID="{B3E6B626-05E2-45F6-89FF-B75C99586074}" presName="medCircle2" presStyleLbl="vennNode1" presStyleIdx="0" presStyleCnt="4"/>
      <dgm:spPr>
        <a:solidFill>
          <a:srgbClr val="1CADE4">
            <a:alpha val="23137"/>
          </a:srgbClr>
        </a:solidFill>
      </dgm:spPr>
    </dgm:pt>
    <dgm:pt modelId="{BD66098F-64FD-489C-A1DC-4382526E44B8}" type="pres">
      <dgm:prSet presAssocID="{B3E6B626-05E2-45F6-89FF-B75C99586074}" presName="txLvlOnly1" presStyleLbl="revTx" presStyleIdx="0" presStyleCnt="4"/>
      <dgm:spPr/>
    </dgm:pt>
    <dgm:pt modelId="{ACA12BA5-7FB4-4C56-B8C8-F4A3402CDEC4}" type="pres">
      <dgm:prSet presAssocID="{5B833B5E-302B-48AF-9998-2201E323290A}" presName="noChildren" presStyleCnt="0"/>
      <dgm:spPr/>
    </dgm:pt>
    <dgm:pt modelId="{3395C68A-2390-4712-A504-D82329D35308}" type="pres">
      <dgm:prSet presAssocID="{5B833B5E-302B-48AF-9998-2201E323290A}" presName="gap" presStyleCnt="0"/>
      <dgm:spPr/>
    </dgm:pt>
    <dgm:pt modelId="{9EC55490-95AD-4789-87AC-C8CFDEC8D0AC}" type="pres">
      <dgm:prSet presAssocID="{5B833B5E-302B-48AF-9998-2201E323290A}" presName="medCircle2" presStyleLbl="vennNode1" presStyleIdx="1" presStyleCnt="4"/>
      <dgm:spPr>
        <a:solidFill>
          <a:srgbClr val="42BA97">
            <a:alpha val="23922"/>
          </a:srgbClr>
        </a:solidFill>
      </dgm:spPr>
    </dgm:pt>
    <dgm:pt modelId="{07F74CB4-57B3-4994-ADBC-904945517250}" type="pres">
      <dgm:prSet presAssocID="{5B833B5E-302B-48AF-9998-2201E323290A}" presName="txLvlOnly1" presStyleLbl="revTx" presStyleIdx="1" presStyleCnt="4"/>
      <dgm:spPr/>
    </dgm:pt>
    <dgm:pt modelId="{3475DA57-E8A7-4C66-B86E-6D0A586FBF93}" type="pres">
      <dgm:prSet presAssocID="{6AFEE484-04A2-4010-A06A-EA542BE10006}" presName="noChildren" presStyleCnt="0"/>
      <dgm:spPr/>
    </dgm:pt>
    <dgm:pt modelId="{0ADBA00C-06EE-4FB8-996F-A29458D2216B}" type="pres">
      <dgm:prSet presAssocID="{6AFEE484-04A2-4010-A06A-EA542BE10006}" presName="gap" presStyleCnt="0"/>
      <dgm:spPr/>
    </dgm:pt>
    <dgm:pt modelId="{7FB9D0AA-E1F8-4B08-A927-16BD1B24292B}" type="pres">
      <dgm:prSet presAssocID="{6AFEE484-04A2-4010-A06A-EA542BE10006}" presName="medCircle2" presStyleLbl="vennNode1" presStyleIdx="2" presStyleCnt="4"/>
      <dgm:spPr>
        <a:solidFill>
          <a:srgbClr val="FFC000">
            <a:alpha val="65882"/>
          </a:srgbClr>
        </a:solidFill>
      </dgm:spPr>
    </dgm:pt>
    <dgm:pt modelId="{AB4230E5-EB40-4117-996E-F63452878098}" type="pres">
      <dgm:prSet presAssocID="{6AFEE484-04A2-4010-A06A-EA542BE10006}" presName="txLvlOnly1" presStyleLbl="revTx" presStyleIdx="2" presStyleCnt="4"/>
      <dgm:spPr/>
    </dgm:pt>
    <dgm:pt modelId="{404C3D7C-4B12-4184-81A0-250A6300680A}" type="pres">
      <dgm:prSet presAssocID="{F8B009B4-BEF6-449D-90B1-42F1A4BC6C37}" presName="noChildren" presStyleCnt="0"/>
      <dgm:spPr/>
    </dgm:pt>
    <dgm:pt modelId="{DF1F5261-712A-428D-8154-3CDF8B2C09BB}" type="pres">
      <dgm:prSet presAssocID="{F8B009B4-BEF6-449D-90B1-42F1A4BC6C37}" presName="gap" presStyleCnt="0"/>
      <dgm:spPr/>
    </dgm:pt>
    <dgm:pt modelId="{54E0E351-1482-45CC-A3EF-8ADFF49516A0}" type="pres">
      <dgm:prSet presAssocID="{F8B009B4-BEF6-449D-90B1-42F1A4BC6C37}" presName="medCircle2" presStyleLbl="vennNode1" presStyleIdx="3" presStyleCnt="4"/>
      <dgm:spPr>
        <a:solidFill>
          <a:srgbClr val="EA0000">
            <a:alpha val="23137"/>
          </a:srgbClr>
        </a:solidFill>
      </dgm:spPr>
    </dgm:pt>
    <dgm:pt modelId="{690D42D8-07B7-468B-925A-E449184108BD}" type="pres">
      <dgm:prSet presAssocID="{F8B009B4-BEF6-449D-90B1-42F1A4BC6C37}" presName="txLvlOnly1" presStyleLbl="revTx" presStyleIdx="3" presStyleCnt="4"/>
      <dgm:spPr/>
    </dgm:pt>
  </dgm:ptLst>
  <dgm:cxnLst>
    <dgm:cxn modelId="{9849AE4B-BC29-4FC1-8943-A887517D86FC}" srcId="{D5203C14-E736-4839-93D0-571B5DF2CDFE}" destId="{6AFEE484-04A2-4010-A06A-EA542BE10006}" srcOrd="2" destOrd="0" parTransId="{A7ED2AEA-574A-430E-A693-6839D3FE30C9}" sibTransId="{693179AF-D74F-444B-AEE4-4569E065C139}"/>
    <dgm:cxn modelId="{9F5DB67E-68E4-4ED3-9BB0-29425794E5B2}" srcId="{D5203C14-E736-4839-93D0-571B5DF2CDFE}" destId="{B3E6B626-05E2-45F6-89FF-B75C99586074}" srcOrd="0" destOrd="0" parTransId="{1DD37889-43E3-4952-871F-9EF8D4BE9DD9}" sibTransId="{79D1EE23-B74F-4AEF-A9B0-35A462301832}"/>
    <dgm:cxn modelId="{2F86CD95-28A0-4BE3-9BD9-7BB6786411A1}" type="presOf" srcId="{F8B009B4-BEF6-449D-90B1-42F1A4BC6C37}" destId="{690D42D8-07B7-468B-925A-E449184108BD}" srcOrd="0" destOrd="0" presId="urn:microsoft.com/office/officeart/2008/layout/VerticalCircleList"/>
    <dgm:cxn modelId="{CE7E69B5-329F-4674-B789-0E70FC7F1D93}" type="presOf" srcId="{6AFEE484-04A2-4010-A06A-EA542BE10006}" destId="{AB4230E5-EB40-4117-996E-F63452878098}" srcOrd="0" destOrd="0" presId="urn:microsoft.com/office/officeart/2008/layout/VerticalCircleList"/>
    <dgm:cxn modelId="{936C0BD5-072C-4B93-89DF-810DCCE56DF6}" srcId="{D5203C14-E736-4839-93D0-571B5DF2CDFE}" destId="{5B833B5E-302B-48AF-9998-2201E323290A}" srcOrd="1" destOrd="0" parTransId="{136FC759-8F3C-4F20-BDD1-7333FFB8FA02}" sibTransId="{A6C75590-6266-4AFD-8C91-8A88F1631299}"/>
    <dgm:cxn modelId="{EC72C5D5-4ADA-44B1-AE3E-89F5F7ADC780}" type="presOf" srcId="{5B833B5E-302B-48AF-9998-2201E323290A}" destId="{07F74CB4-57B3-4994-ADBC-904945517250}" srcOrd="0" destOrd="0" presId="urn:microsoft.com/office/officeart/2008/layout/VerticalCircleList"/>
    <dgm:cxn modelId="{1FE6E8E1-BC84-41F8-934B-3F85D372FB4C}" srcId="{D5203C14-E736-4839-93D0-571B5DF2CDFE}" destId="{F8B009B4-BEF6-449D-90B1-42F1A4BC6C37}" srcOrd="3" destOrd="0" parTransId="{C5E4B827-DE73-4D3B-B141-A0AE640B31ED}" sibTransId="{4C15846E-3B07-4969-9573-B9654FD06E01}"/>
    <dgm:cxn modelId="{066B0AE3-CC33-4FA0-8952-6AAED02CF0AE}" type="presOf" srcId="{D5203C14-E736-4839-93D0-571B5DF2CDFE}" destId="{DC134D2E-A61D-46DF-B2E0-F0F7BB192B37}" srcOrd="0" destOrd="0" presId="urn:microsoft.com/office/officeart/2008/layout/VerticalCircleList"/>
    <dgm:cxn modelId="{80C0F9FC-A685-46A2-A337-09FC0A48FA7F}" type="presOf" srcId="{B3E6B626-05E2-45F6-89FF-B75C99586074}" destId="{BD66098F-64FD-489C-A1DC-4382526E44B8}" srcOrd="0" destOrd="0" presId="urn:microsoft.com/office/officeart/2008/layout/VerticalCircleList"/>
    <dgm:cxn modelId="{DBADDCDC-C69F-4C2F-89D2-FA3759E1805F}" type="presParOf" srcId="{DC134D2E-A61D-46DF-B2E0-F0F7BB192B37}" destId="{4E26BDA4-DF6A-4CDF-96FE-37BE1F06E84E}" srcOrd="0" destOrd="0" presId="urn:microsoft.com/office/officeart/2008/layout/VerticalCircleList"/>
    <dgm:cxn modelId="{0B0A6745-9B54-4DD5-92B2-6656F3685D8D}" type="presParOf" srcId="{4E26BDA4-DF6A-4CDF-96FE-37BE1F06E84E}" destId="{33509646-B15B-47C3-8888-5379CB4C8A71}" srcOrd="0" destOrd="0" presId="urn:microsoft.com/office/officeart/2008/layout/VerticalCircleList"/>
    <dgm:cxn modelId="{AC640F0B-66DF-42B4-9EAE-769EF1DA798A}" type="presParOf" srcId="{4E26BDA4-DF6A-4CDF-96FE-37BE1F06E84E}" destId="{36FBED0B-30BE-4EC3-87D5-87B517E3BFA5}" srcOrd="1" destOrd="0" presId="urn:microsoft.com/office/officeart/2008/layout/VerticalCircleList"/>
    <dgm:cxn modelId="{730C439C-9CA3-4706-ABEC-319A5793EBEC}" type="presParOf" srcId="{4E26BDA4-DF6A-4CDF-96FE-37BE1F06E84E}" destId="{BD66098F-64FD-489C-A1DC-4382526E44B8}" srcOrd="2" destOrd="0" presId="urn:microsoft.com/office/officeart/2008/layout/VerticalCircleList"/>
    <dgm:cxn modelId="{04D1A479-4A21-4501-8189-344E6348B312}" type="presParOf" srcId="{DC134D2E-A61D-46DF-B2E0-F0F7BB192B37}" destId="{ACA12BA5-7FB4-4C56-B8C8-F4A3402CDEC4}" srcOrd="1" destOrd="0" presId="urn:microsoft.com/office/officeart/2008/layout/VerticalCircleList"/>
    <dgm:cxn modelId="{1CE214C8-C159-43B1-8309-201C2004718D}" type="presParOf" srcId="{ACA12BA5-7FB4-4C56-B8C8-F4A3402CDEC4}" destId="{3395C68A-2390-4712-A504-D82329D35308}" srcOrd="0" destOrd="0" presId="urn:microsoft.com/office/officeart/2008/layout/VerticalCircleList"/>
    <dgm:cxn modelId="{EF70D7A1-4B86-4833-8928-FADF8A5D5C70}" type="presParOf" srcId="{ACA12BA5-7FB4-4C56-B8C8-F4A3402CDEC4}" destId="{9EC55490-95AD-4789-87AC-C8CFDEC8D0AC}" srcOrd="1" destOrd="0" presId="urn:microsoft.com/office/officeart/2008/layout/VerticalCircleList"/>
    <dgm:cxn modelId="{D7CA32A1-E92C-4645-B563-C2A298E21580}" type="presParOf" srcId="{ACA12BA5-7FB4-4C56-B8C8-F4A3402CDEC4}" destId="{07F74CB4-57B3-4994-ADBC-904945517250}" srcOrd="2" destOrd="0" presId="urn:microsoft.com/office/officeart/2008/layout/VerticalCircleList"/>
    <dgm:cxn modelId="{51C4E56E-1CE5-4C82-AE7B-A2762C33CA72}" type="presParOf" srcId="{DC134D2E-A61D-46DF-B2E0-F0F7BB192B37}" destId="{3475DA57-E8A7-4C66-B86E-6D0A586FBF93}" srcOrd="2" destOrd="0" presId="urn:microsoft.com/office/officeart/2008/layout/VerticalCircleList"/>
    <dgm:cxn modelId="{0E9DD8A9-DE33-4FF6-886F-6D6B247C8851}" type="presParOf" srcId="{3475DA57-E8A7-4C66-B86E-6D0A586FBF93}" destId="{0ADBA00C-06EE-4FB8-996F-A29458D2216B}" srcOrd="0" destOrd="0" presId="urn:microsoft.com/office/officeart/2008/layout/VerticalCircleList"/>
    <dgm:cxn modelId="{3C29F717-E41C-48BB-B848-262059BD0BC8}" type="presParOf" srcId="{3475DA57-E8A7-4C66-B86E-6D0A586FBF93}" destId="{7FB9D0AA-E1F8-4B08-A927-16BD1B24292B}" srcOrd="1" destOrd="0" presId="urn:microsoft.com/office/officeart/2008/layout/VerticalCircleList"/>
    <dgm:cxn modelId="{841729C4-785E-4A35-B084-1D2D74AECF85}" type="presParOf" srcId="{3475DA57-E8A7-4C66-B86E-6D0A586FBF93}" destId="{AB4230E5-EB40-4117-996E-F63452878098}" srcOrd="2" destOrd="0" presId="urn:microsoft.com/office/officeart/2008/layout/VerticalCircleList"/>
    <dgm:cxn modelId="{18D5E7CC-47F6-47A0-9A08-7DAE8F61A677}" type="presParOf" srcId="{DC134D2E-A61D-46DF-B2E0-F0F7BB192B37}" destId="{404C3D7C-4B12-4184-81A0-250A6300680A}" srcOrd="3" destOrd="0" presId="urn:microsoft.com/office/officeart/2008/layout/VerticalCircleList"/>
    <dgm:cxn modelId="{9347D59C-73F5-4CA3-8FEE-500519868C4F}" type="presParOf" srcId="{404C3D7C-4B12-4184-81A0-250A6300680A}" destId="{DF1F5261-712A-428D-8154-3CDF8B2C09BB}" srcOrd="0" destOrd="0" presId="urn:microsoft.com/office/officeart/2008/layout/VerticalCircleList"/>
    <dgm:cxn modelId="{887FAFC0-6CC6-4DD9-87CE-F53960B3A528}" type="presParOf" srcId="{404C3D7C-4B12-4184-81A0-250A6300680A}" destId="{54E0E351-1482-45CC-A3EF-8ADFF49516A0}" srcOrd="1" destOrd="0" presId="urn:microsoft.com/office/officeart/2008/layout/VerticalCircleList"/>
    <dgm:cxn modelId="{DCE62971-2234-4E7A-AD0F-A35DBE15A845}" type="presParOf" srcId="{404C3D7C-4B12-4184-81A0-250A6300680A}" destId="{690D42D8-07B7-468B-925A-E449184108B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203C14-E736-4839-93D0-571B5DF2CDFE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E6B626-05E2-45F6-89FF-B75C99586074}">
      <dgm:prSet/>
      <dgm:spPr/>
      <dgm:t>
        <a:bodyPr/>
        <a:lstStyle/>
        <a:p>
          <a:r>
            <a:rPr lang="it-IT" dirty="0">
              <a:solidFill>
                <a:schemeClr val="bg1">
                  <a:lumMod val="75000"/>
                </a:schemeClr>
              </a:solidFill>
            </a:rPr>
            <a:t>1 </a:t>
          </a:r>
          <a:r>
            <a:rPr lang="it-IT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Mini-EUSO</a:t>
          </a:r>
        </a:p>
      </dgm:t>
    </dgm:pt>
    <dgm:pt modelId="{1DD37889-43E3-4952-871F-9EF8D4BE9DD9}" type="parTrans" cxnId="{9F5DB67E-68E4-4ED3-9BB0-29425794E5B2}">
      <dgm:prSet/>
      <dgm:spPr/>
      <dgm:t>
        <a:bodyPr/>
        <a:lstStyle/>
        <a:p>
          <a:endParaRPr lang="it-IT"/>
        </a:p>
      </dgm:t>
    </dgm:pt>
    <dgm:pt modelId="{79D1EE23-B74F-4AEF-A9B0-35A462301832}" type="sibTrans" cxnId="{9F5DB67E-68E4-4ED3-9BB0-29425794E5B2}">
      <dgm:prSet/>
      <dgm:spPr/>
      <dgm:t>
        <a:bodyPr/>
        <a:lstStyle/>
        <a:p>
          <a:endParaRPr lang="it-IT"/>
        </a:p>
      </dgm:t>
    </dgm:pt>
    <dgm:pt modelId="{5B833B5E-302B-48AF-9998-2201E323290A}">
      <dgm:prSet/>
      <dgm:spPr/>
      <dgm:t>
        <a:bodyPr/>
        <a:lstStyle/>
        <a:p>
          <a:r>
            <a:rPr lang="it-IT" dirty="0">
              <a:solidFill>
                <a:schemeClr val="bg1">
                  <a:lumMod val="75000"/>
                </a:schemeClr>
              </a:solidFill>
            </a:rPr>
            <a:t>2 </a:t>
          </a:r>
          <a:r>
            <a:rPr lang="it-IT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it-IT" dirty="0" err="1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Stack</a:t>
          </a:r>
          <a:r>
            <a:rPr lang="it-IT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-CNN</a:t>
          </a:r>
          <a:endParaRPr lang="it-IT" dirty="0">
            <a:solidFill>
              <a:schemeClr val="bg1">
                <a:lumMod val="75000"/>
              </a:schemeClr>
            </a:solidFill>
          </a:endParaRPr>
        </a:p>
      </dgm:t>
    </dgm:pt>
    <dgm:pt modelId="{136FC759-8F3C-4F20-BDD1-7333FFB8FA02}" type="parTrans" cxnId="{936C0BD5-072C-4B93-89DF-810DCCE56DF6}">
      <dgm:prSet/>
      <dgm:spPr/>
      <dgm:t>
        <a:bodyPr/>
        <a:lstStyle/>
        <a:p>
          <a:endParaRPr lang="it-IT"/>
        </a:p>
      </dgm:t>
    </dgm:pt>
    <dgm:pt modelId="{A6C75590-6266-4AFD-8C91-8A88F1631299}" type="sibTrans" cxnId="{936C0BD5-072C-4B93-89DF-810DCCE56DF6}">
      <dgm:prSet/>
      <dgm:spPr/>
      <dgm:t>
        <a:bodyPr/>
        <a:lstStyle/>
        <a:p>
          <a:endParaRPr lang="it-IT"/>
        </a:p>
      </dgm:t>
    </dgm:pt>
    <dgm:pt modelId="{6AFEE484-04A2-4010-A06A-EA542BE10006}">
      <dgm:prSet/>
      <dgm:spPr/>
      <dgm:t>
        <a:bodyPr/>
        <a:lstStyle/>
        <a:p>
          <a:r>
            <a:rPr lang="it-IT" dirty="0">
              <a:solidFill>
                <a:schemeClr val="bg1">
                  <a:lumMod val="75000"/>
                </a:schemeClr>
              </a:solidFill>
            </a:rPr>
            <a:t>3 </a:t>
          </a:r>
          <a:r>
            <a:rPr lang="it-IT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it-IT" dirty="0" err="1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Optimization</a:t>
          </a:r>
          <a:endParaRPr lang="it-IT" dirty="0">
            <a:solidFill>
              <a:schemeClr val="bg1">
                <a:lumMod val="75000"/>
              </a:schemeClr>
            </a:solidFill>
          </a:endParaRPr>
        </a:p>
      </dgm:t>
    </dgm:pt>
    <dgm:pt modelId="{A7ED2AEA-574A-430E-A693-6839D3FE30C9}" type="parTrans" cxnId="{9849AE4B-BC29-4FC1-8943-A887517D86FC}">
      <dgm:prSet/>
      <dgm:spPr/>
      <dgm:t>
        <a:bodyPr/>
        <a:lstStyle/>
        <a:p>
          <a:endParaRPr lang="it-IT"/>
        </a:p>
      </dgm:t>
    </dgm:pt>
    <dgm:pt modelId="{693179AF-D74F-444B-AEE4-4569E065C139}" type="sibTrans" cxnId="{9849AE4B-BC29-4FC1-8943-A887517D86FC}">
      <dgm:prSet/>
      <dgm:spPr/>
      <dgm:t>
        <a:bodyPr/>
        <a:lstStyle/>
        <a:p>
          <a:endParaRPr lang="it-IT"/>
        </a:p>
      </dgm:t>
    </dgm:pt>
    <dgm:pt modelId="{F8B009B4-BEF6-449D-90B1-42F1A4BC6C37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4 </a:t>
          </a:r>
          <a:r>
            <a:rPr lang="it-IT" dirty="0">
              <a:solidFill>
                <a:schemeClr val="tx1"/>
              </a:solidFill>
              <a:sym typeface="Wingdings" panose="05000000000000000000" pitchFamily="2" charset="2"/>
            </a:rPr>
            <a:t> </a:t>
          </a:r>
          <a:r>
            <a:rPr lang="it-IT" dirty="0" err="1">
              <a:solidFill>
                <a:schemeClr val="tx1"/>
              </a:solidFill>
              <a:sym typeface="Wingdings" panose="05000000000000000000" pitchFamily="2" charset="2"/>
            </a:rPr>
            <a:t>Results</a:t>
          </a:r>
          <a:endParaRPr lang="it-IT" dirty="0">
            <a:solidFill>
              <a:schemeClr val="tx1"/>
            </a:solidFill>
          </a:endParaRPr>
        </a:p>
      </dgm:t>
    </dgm:pt>
    <dgm:pt modelId="{C5E4B827-DE73-4D3B-B141-A0AE640B31ED}" type="parTrans" cxnId="{1FE6E8E1-BC84-41F8-934B-3F85D372FB4C}">
      <dgm:prSet/>
      <dgm:spPr/>
      <dgm:t>
        <a:bodyPr/>
        <a:lstStyle/>
        <a:p>
          <a:endParaRPr lang="it-IT"/>
        </a:p>
      </dgm:t>
    </dgm:pt>
    <dgm:pt modelId="{4C15846E-3B07-4969-9573-B9654FD06E01}" type="sibTrans" cxnId="{1FE6E8E1-BC84-41F8-934B-3F85D372FB4C}">
      <dgm:prSet/>
      <dgm:spPr/>
      <dgm:t>
        <a:bodyPr/>
        <a:lstStyle/>
        <a:p>
          <a:endParaRPr lang="it-IT"/>
        </a:p>
      </dgm:t>
    </dgm:pt>
    <dgm:pt modelId="{DC134D2E-A61D-46DF-B2E0-F0F7BB192B37}" type="pres">
      <dgm:prSet presAssocID="{D5203C14-E736-4839-93D0-571B5DF2CDFE}" presName="Name0" presStyleCnt="0">
        <dgm:presLayoutVars>
          <dgm:dir/>
        </dgm:presLayoutVars>
      </dgm:prSet>
      <dgm:spPr/>
    </dgm:pt>
    <dgm:pt modelId="{4E26BDA4-DF6A-4CDF-96FE-37BE1F06E84E}" type="pres">
      <dgm:prSet presAssocID="{B3E6B626-05E2-45F6-89FF-B75C99586074}" presName="noChildren" presStyleCnt="0"/>
      <dgm:spPr/>
    </dgm:pt>
    <dgm:pt modelId="{33509646-B15B-47C3-8888-5379CB4C8A71}" type="pres">
      <dgm:prSet presAssocID="{B3E6B626-05E2-45F6-89FF-B75C99586074}" presName="gap" presStyleCnt="0"/>
      <dgm:spPr/>
    </dgm:pt>
    <dgm:pt modelId="{36FBED0B-30BE-4EC3-87D5-87B517E3BFA5}" type="pres">
      <dgm:prSet presAssocID="{B3E6B626-05E2-45F6-89FF-B75C99586074}" presName="medCircle2" presStyleLbl="vennNode1" presStyleIdx="0" presStyleCnt="4"/>
      <dgm:spPr>
        <a:solidFill>
          <a:srgbClr val="1CADE4">
            <a:alpha val="23137"/>
          </a:srgbClr>
        </a:solidFill>
      </dgm:spPr>
    </dgm:pt>
    <dgm:pt modelId="{BD66098F-64FD-489C-A1DC-4382526E44B8}" type="pres">
      <dgm:prSet presAssocID="{B3E6B626-05E2-45F6-89FF-B75C99586074}" presName="txLvlOnly1" presStyleLbl="revTx" presStyleIdx="0" presStyleCnt="4"/>
      <dgm:spPr/>
    </dgm:pt>
    <dgm:pt modelId="{ACA12BA5-7FB4-4C56-B8C8-F4A3402CDEC4}" type="pres">
      <dgm:prSet presAssocID="{5B833B5E-302B-48AF-9998-2201E323290A}" presName="noChildren" presStyleCnt="0"/>
      <dgm:spPr/>
    </dgm:pt>
    <dgm:pt modelId="{3395C68A-2390-4712-A504-D82329D35308}" type="pres">
      <dgm:prSet presAssocID="{5B833B5E-302B-48AF-9998-2201E323290A}" presName="gap" presStyleCnt="0"/>
      <dgm:spPr/>
    </dgm:pt>
    <dgm:pt modelId="{9EC55490-95AD-4789-87AC-C8CFDEC8D0AC}" type="pres">
      <dgm:prSet presAssocID="{5B833B5E-302B-48AF-9998-2201E323290A}" presName="medCircle2" presStyleLbl="vennNode1" presStyleIdx="1" presStyleCnt="4"/>
      <dgm:spPr>
        <a:solidFill>
          <a:srgbClr val="42BA97">
            <a:alpha val="23922"/>
          </a:srgbClr>
        </a:solidFill>
      </dgm:spPr>
    </dgm:pt>
    <dgm:pt modelId="{07F74CB4-57B3-4994-ADBC-904945517250}" type="pres">
      <dgm:prSet presAssocID="{5B833B5E-302B-48AF-9998-2201E323290A}" presName="txLvlOnly1" presStyleLbl="revTx" presStyleIdx="1" presStyleCnt="4"/>
      <dgm:spPr/>
    </dgm:pt>
    <dgm:pt modelId="{3475DA57-E8A7-4C66-B86E-6D0A586FBF93}" type="pres">
      <dgm:prSet presAssocID="{6AFEE484-04A2-4010-A06A-EA542BE10006}" presName="noChildren" presStyleCnt="0"/>
      <dgm:spPr/>
    </dgm:pt>
    <dgm:pt modelId="{0ADBA00C-06EE-4FB8-996F-A29458D2216B}" type="pres">
      <dgm:prSet presAssocID="{6AFEE484-04A2-4010-A06A-EA542BE10006}" presName="gap" presStyleCnt="0"/>
      <dgm:spPr/>
    </dgm:pt>
    <dgm:pt modelId="{7FB9D0AA-E1F8-4B08-A927-16BD1B24292B}" type="pres">
      <dgm:prSet presAssocID="{6AFEE484-04A2-4010-A06A-EA542BE10006}" presName="medCircle2" presStyleLbl="vennNode1" presStyleIdx="2" presStyleCnt="4"/>
      <dgm:spPr>
        <a:solidFill>
          <a:srgbClr val="FFC000">
            <a:alpha val="21961"/>
          </a:srgbClr>
        </a:solidFill>
      </dgm:spPr>
    </dgm:pt>
    <dgm:pt modelId="{AB4230E5-EB40-4117-996E-F63452878098}" type="pres">
      <dgm:prSet presAssocID="{6AFEE484-04A2-4010-A06A-EA542BE10006}" presName="txLvlOnly1" presStyleLbl="revTx" presStyleIdx="2" presStyleCnt="4"/>
      <dgm:spPr/>
    </dgm:pt>
    <dgm:pt modelId="{404C3D7C-4B12-4184-81A0-250A6300680A}" type="pres">
      <dgm:prSet presAssocID="{F8B009B4-BEF6-449D-90B1-42F1A4BC6C37}" presName="noChildren" presStyleCnt="0"/>
      <dgm:spPr/>
    </dgm:pt>
    <dgm:pt modelId="{DF1F5261-712A-428D-8154-3CDF8B2C09BB}" type="pres">
      <dgm:prSet presAssocID="{F8B009B4-BEF6-449D-90B1-42F1A4BC6C37}" presName="gap" presStyleCnt="0"/>
      <dgm:spPr/>
    </dgm:pt>
    <dgm:pt modelId="{54E0E351-1482-45CC-A3EF-8ADFF49516A0}" type="pres">
      <dgm:prSet presAssocID="{F8B009B4-BEF6-449D-90B1-42F1A4BC6C37}" presName="medCircle2" presStyleLbl="vennNode1" presStyleIdx="3" presStyleCnt="4"/>
      <dgm:spPr>
        <a:solidFill>
          <a:srgbClr val="EA0000">
            <a:alpha val="67843"/>
          </a:srgbClr>
        </a:solidFill>
      </dgm:spPr>
    </dgm:pt>
    <dgm:pt modelId="{690D42D8-07B7-468B-925A-E449184108BD}" type="pres">
      <dgm:prSet presAssocID="{F8B009B4-BEF6-449D-90B1-42F1A4BC6C37}" presName="txLvlOnly1" presStyleLbl="revTx" presStyleIdx="3" presStyleCnt="4"/>
      <dgm:spPr/>
    </dgm:pt>
  </dgm:ptLst>
  <dgm:cxnLst>
    <dgm:cxn modelId="{9849AE4B-BC29-4FC1-8943-A887517D86FC}" srcId="{D5203C14-E736-4839-93D0-571B5DF2CDFE}" destId="{6AFEE484-04A2-4010-A06A-EA542BE10006}" srcOrd="2" destOrd="0" parTransId="{A7ED2AEA-574A-430E-A693-6839D3FE30C9}" sibTransId="{693179AF-D74F-444B-AEE4-4569E065C139}"/>
    <dgm:cxn modelId="{9F5DB67E-68E4-4ED3-9BB0-29425794E5B2}" srcId="{D5203C14-E736-4839-93D0-571B5DF2CDFE}" destId="{B3E6B626-05E2-45F6-89FF-B75C99586074}" srcOrd="0" destOrd="0" parTransId="{1DD37889-43E3-4952-871F-9EF8D4BE9DD9}" sibTransId="{79D1EE23-B74F-4AEF-A9B0-35A462301832}"/>
    <dgm:cxn modelId="{2F86CD95-28A0-4BE3-9BD9-7BB6786411A1}" type="presOf" srcId="{F8B009B4-BEF6-449D-90B1-42F1A4BC6C37}" destId="{690D42D8-07B7-468B-925A-E449184108BD}" srcOrd="0" destOrd="0" presId="urn:microsoft.com/office/officeart/2008/layout/VerticalCircleList"/>
    <dgm:cxn modelId="{CE7E69B5-329F-4674-B789-0E70FC7F1D93}" type="presOf" srcId="{6AFEE484-04A2-4010-A06A-EA542BE10006}" destId="{AB4230E5-EB40-4117-996E-F63452878098}" srcOrd="0" destOrd="0" presId="urn:microsoft.com/office/officeart/2008/layout/VerticalCircleList"/>
    <dgm:cxn modelId="{936C0BD5-072C-4B93-89DF-810DCCE56DF6}" srcId="{D5203C14-E736-4839-93D0-571B5DF2CDFE}" destId="{5B833B5E-302B-48AF-9998-2201E323290A}" srcOrd="1" destOrd="0" parTransId="{136FC759-8F3C-4F20-BDD1-7333FFB8FA02}" sibTransId="{A6C75590-6266-4AFD-8C91-8A88F1631299}"/>
    <dgm:cxn modelId="{EC72C5D5-4ADA-44B1-AE3E-89F5F7ADC780}" type="presOf" srcId="{5B833B5E-302B-48AF-9998-2201E323290A}" destId="{07F74CB4-57B3-4994-ADBC-904945517250}" srcOrd="0" destOrd="0" presId="urn:microsoft.com/office/officeart/2008/layout/VerticalCircleList"/>
    <dgm:cxn modelId="{1FE6E8E1-BC84-41F8-934B-3F85D372FB4C}" srcId="{D5203C14-E736-4839-93D0-571B5DF2CDFE}" destId="{F8B009B4-BEF6-449D-90B1-42F1A4BC6C37}" srcOrd="3" destOrd="0" parTransId="{C5E4B827-DE73-4D3B-B141-A0AE640B31ED}" sibTransId="{4C15846E-3B07-4969-9573-B9654FD06E01}"/>
    <dgm:cxn modelId="{066B0AE3-CC33-4FA0-8952-6AAED02CF0AE}" type="presOf" srcId="{D5203C14-E736-4839-93D0-571B5DF2CDFE}" destId="{DC134D2E-A61D-46DF-B2E0-F0F7BB192B37}" srcOrd="0" destOrd="0" presId="urn:microsoft.com/office/officeart/2008/layout/VerticalCircleList"/>
    <dgm:cxn modelId="{80C0F9FC-A685-46A2-A337-09FC0A48FA7F}" type="presOf" srcId="{B3E6B626-05E2-45F6-89FF-B75C99586074}" destId="{BD66098F-64FD-489C-A1DC-4382526E44B8}" srcOrd="0" destOrd="0" presId="urn:microsoft.com/office/officeart/2008/layout/VerticalCircleList"/>
    <dgm:cxn modelId="{DBADDCDC-C69F-4C2F-89D2-FA3759E1805F}" type="presParOf" srcId="{DC134D2E-A61D-46DF-B2E0-F0F7BB192B37}" destId="{4E26BDA4-DF6A-4CDF-96FE-37BE1F06E84E}" srcOrd="0" destOrd="0" presId="urn:microsoft.com/office/officeart/2008/layout/VerticalCircleList"/>
    <dgm:cxn modelId="{0B0A6745-9B54-4DD5-92B2-6656F3685D8D}" type="presParOf" srcId="{4E26BDA4-DF6A-4CDF-96FE-37BE1F06E84E}" destId="{33509646-B15B-47C3-8888-5379CB4C8A71}" srcOrd="0" destOrd="0" presId="urn:microsoft.com/office/officeart/2008/layout/VerticalCircleList"/>
    <dgm:cxn modelId="{AC640F0B-66DF-42B4-9EAE-769EF1DA798A}" type="presParOf" srcId="{4E26BDA4-DF6A-4CDF-96FE-37BE1F06E84E}" destId="{36FBED0B-30BE-4EC3-87D5-87B517E3BFA5}" srcOrd="1" destOrd="0" presId="urn:microsoft.com/office/officeart/2008/layout/VerticalCircleList"/>
    <dgm:cxn modelId="{730C439C-9CA3-4706-ABEC-319A5793EBEC}" type="presParOf" srcId="{4E26BDA4-DF6A-4CDF-96FE-37BE1F06E84E}" destId="{BD66098F-64FD-489C-A1DC-4382526E44B8}" srcOrd="2" destOrd="0" presId="urn:microsoft.com/office/officeart/2008/layout/VerticalCircleList"/>
    <dgm:cxn modelId="{04D1A479-4A21-4501-8189-344E6348B312}" type="presParOf" srcId="{DC134D2E-A61D-46DF-B2E0-F0F7BB192B37}" destId="{ACA12BA5-7FB4-4C56-B8C8-F4A3402CDEC4}" srcOrd="1" destOrd="0" presId="urn:microsoft.com/office/officeart/2008/layout/VerticalCircleList"/>
    <dgm:cxn modelId="{1CE214C8-C159-43B1-8309-201C2004718D}" type="presParOf" srcId="{ACA12BA5-7FB4-4C56-B8C8-F4A3402CDEC4}" destId="{3395C68A-2390-4712-A504-D82329D35308}" srcOrd="0" destOrd="0" presId="urn:microsoft.com/office/officeart/2008/layout/VerticalCircleList"/>
    <dgm:cxn modelId="{EF70D7A1-4B86-4833-8928-FADF8A5D5C70}" type="presParOf" srcId="{ACA12BA5-7FB4-4C56-B8C8-F4A3402CDEC4}" destId="{9EC55490-95AD-4789-87AC-C8CFDEC8D0AC}" srcOrd="1" destOrd="0" presId="urn:microsoft.com/office/officeart/2008/layout/VerticalCircleList"/>
    <dgm:cxn modelId="{D7CA32A1-E92C-4645-B563-C2A298E21580}" type="presParOf" srcId="{ACA12BA5-7FB4-4C56-B8C8-F4A3402CDEC4}" destId="{07F74CB4-57B3-4994-ADBC-904945517250}" srcOrd="2" destOrd="0" presId="urn:microsoft.com/office/officeart/2008/layout/VerticalCircleList"/>
    <dgm:cxn modelId="{51C4E56E-1CE5-4C82-AE7B-A2762C33CA72}" type="presParOf" srcId="{DC134D2E-A61D-46DF-B2E0-F0F7BB192B37}" destId="{3475DA57-E8A7-4C66-B86E-6D0A586FBF93}" srcOrd="2" destOrd="0" presId="urn:microsoft.com/office/officeart/2008/layout/VerticalCircleList"/>
    <dgm:cxn modelId="{0E9DD8A9-DE33-4FF6-886F-6D6B247C8851}" type="presParOf" srcId="{3475DA57-E8A7-4C66-B86E-6D0A586FBF93}" destId="{0ADBA00C-06EE-4FB8-996F-A29458D2216B}" srcOrd="0" destOrd="0" presId="urn:microsoft.com/office/officeart/2008/layout/VerticalCircleList"/>
    <dgm:cxn modelId="{3C29F717-E41C-48BB-B848-262059BD0BC8}" type="presParOf" srcId="{3475DA57-E8A7-4C66-B86E-6D0A586FBF93}" destId="{7FB9D0AA-E1F8-4B08-A927-16BD1B24292B}" srcOrd="1" destOrd="0" presId="urn:microsoft.com/office/officeart/2008/layout/VerticalCircleList"/>
    <dgm:cxn modelId="{841729C4-785E-4A35-B084-1D2D74AECF85}" type="presParOf" srcId="{3475DA57-E8A7-4C66-B86E-6D0A586FBF93}" destId="{AB4230E5-EB40-4117-996E-F63452878098}" srcOrd="2" destOrd="0" presId="urn:microsoft.com/office/officeart/2008/layout/VerticalCircleList"/>
    <dgm:cxn modelId="{18D5E7CC-47F6-47A0-9A08-7DAE8F61A677}" type="presParOf" srcId="{DC134D2E-A61D-46DF-B2E0-F0F7BB192B37}" destId="{404C3D7C-4B12-4184-81A0-250A6300680A}" srcOrd="3" destOrd="0" presId="urn:microsoft.com/office/officeart/2008/layout/VerticalCircleList"/>
    <dgm:cxn modelId="{9347D59C-73F5-4CA3-8FEE-500519868C4F}" type="presParOf" srcId="{404C3D7C-4B12-4184-81A0-250A6300680A}" destId="{DF1F5261-712A-428D-8154-3CDF8B2C09BB}" srcOrd="0" destOrd="0" presId="urn:microsoft.com/office/officeart/2008/layout/VerticalCircleList"/>
    <dgm:cxn modelId="{887FAFC0-6CC6-4DD9-87CE-F53960B3A528}" type="presParOf" srcId="{404C3D7C-4B12-4184-81A0-250A6300680A}" destId="{54E0E351-1482-45CC-A3EF-8ADFF49516A0}" srcOrd="1" destOrd="0" presId="urn:microsoft.com/office/officeart/2008/layout/VerticalCircleList"/>
    <dgm:cxn modelId="{DCE62971-2234-4E7A-AD0F-A35DBE15A845}" type="presParOf" srcId="{404C3D7C-4B12-4184-81A0-250A6300680A}" destId="{690D42D8-07B7-468B-925A-E449184108B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BED0B-30BE-4EC3-87D5-87B517E3BFA5}">
      <dsp:nvSpPr>
        <dsp:cNvPr id="0" name=""/>
        <dsp:cNvSpPr/>
      </dsp:nvSpPr>
      <dsp:spPr>
        <a:xfrm>
          <a:off x="163703" y="201124"/>
          <a:ext cx="624358" cy="624358"/>
        </a:xfrm>
        <a:prstGeom prst="ellipse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66098F-64FD-489C-A1DC-4382526E44B8}">
      <dsp:nvSpPr>
        <dsp:cNvPr id="0" name=""/>
        <dsp:cNvSpPr/>
      </dsp:nvSpPr>
      <dsp:spPr>
        <a:xfrm>
          <a:off x="475883" y="201124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1 </a:t>
          </a:r>
          <a:r>
            <a:rPr lang="it-IT" sz="3600" kern="1200" dirty="0">
              <a:sym typeface="Wingdings" panose="05000000000000000000" pitchFamily="2" charset="2"/>
            </a:rPr>
            <a:t> Mini-EUSO</a:t>
          </a:r>
        </a:p>
      </dsp:txBody>
      <dsp:txXfrm>
        <a:off x="475883" y="201124"/>
        <a:ext cx="3331183" cy="624358"/>
      </dsp:txXfrm>
    </dsp:sp>
    <dsp:sp modelId="{9EC55490-95AD-4789-87AC-C8CFDEC8D0AC}">
      <dsp:nvSpPr>
        <dsp:cNvPr id="0" name=""/>
        <dsp:cNvSpPr/>
      </dsp:nvSpPr>
      <dsp:spPr>
        <a:xfrm>
          <a:off x="163703" y="825483"/>
          <a:ext cx="624358" cy="624358"/>
        </a:xfrm>
        <a:prstGeom prst="ellipse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F74CB4-57B3-4994-ADBC-904945517250}">
      <dsp:nvSpPr>
        <dsp:cNvPr id="0" name=""/>
        <dsp:cNvSpPr/>
      </dsp:nvSpPr>
      <dsp:spPr>
        <a:xfrm>
          <a:off x="475883" y="825483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2 </a:t>
          </a:r>
          <a:r>
            <a:rPr lang="it-IT" sz="3600" kern="1200" dirty="0">
              <a:sym typeface="Wingdings" panose="05000000000000000000" pitchFamily="2" charset="2"/>
            </a:rPr>
            <a:t> </a:t>
          </a:r>
          <a:r>
            <a:rPr lang="it-IT" sz="3600" kern="1200" dirty="0" err="1">
              <a:sym typeface="Wingdings" panose="05000000000000000000" pitchFamily="2" charset="2"/>
            </a:rPr>
            <a:t>Stack</a:t>
          </a:r>
          <a:r>
            <a:rPr lang="it-IT" sz="3600" kern="1200" dirty="0">
              <a:sym typeface="Wingdings" panose="05000000000000000000" pitchFamily="2" charset="2"/>
            </a:rPr>
            <a:t>-CNN</a:t>
          </a:r>
          <a:endParaRPr lang="it-IT" sz="3600" kern="1200" dirty="0"/>
        </a:p>
      </dsp:txBody>
      <dsp:txXfrm>
        <a:off x="475883" y="825483"/>
        <a:ext cx="3331183" cy="624358"/>
      </dsp:txXfrm>
    </dsp:sp>
    <dsp:sp modelId="{7FB9D0AA-E1F8-4B08-A927-16BD1B24292B}">
      <dsp:nvSpPr>
        <dsp:cNvPr id="0" name=""/>
        <dsp:cNvSpPr/>
      </dsp:nvSpPr>
      <dsp:spPr>
        <a:xfrm>
          <a:off x="163703" y="1449842"/>
          <a:ext cx="624358" cy="624358"/>
        </a:xfrm>
        <a:prstGeom prst="ellipse">
          <a:avLst/>
        </a:prstGeom>
        <a:solidFill>
          <a:srgbClr val="FFC000">
            <a:alpha val="85882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4230E5-EB40-4117-996E-F63452878098}">
      <dsp:nvSpPr>
        <dsp:cNvPr id="0" name=""/>
        <dsp:cNvSpPr/>
      </dsp:nvSpPr>
      <dsp:spPr>
        <a:xfrm>
          <a:off x="475883" y="1449842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3 </a:t>
          </a:r>
          <a:r>
            <a:rPr lang="it-IT" sz="3600" kern="1200" dirty="0">
              <a:sym typeface="Wingdings" panose="05000000000000000000" pitchFamily="2" charset="2"/>
            </a:rPr>
            <a:t> </a:t>
          </a:r>
          <a:r>
            <a:rPr lang="it-IT" sz="3600" kern="1200" dirty="0" err="1">
              <a:sym typeface="Wingdings" panose="05000000000000000000" pitchFamily="2" charset="2"/>
            </a:rPr>
            <a:t>Optimization</a:t>
          </a:r>
          <a:endParaRPr lang="it-IT" sz="3600" kern="1200" dirty="0"/>
        </a:p>
      </dsp:txBody>
      <dsp:txXfrm>
        <a:off x="475883" y="1449842"/>
        <a:ext cx="3331183" cy="624358"/>
      </dsp:txXfrm>
    </dsp:sp>
    <dsp:sp modelId="{54E0E351-1482-45CC-A3EF-8ADFF49516A0}">
      <dsp:nvSpPr>
        <dsp:cNvPr id="0" name=""/>
        <dsp:cNvSpPr/>
      </dsp:nvSpPr>
      <dsp:spPr>
        <a:xfrm>
          <a:off x="163703" y="2074201"/>
          <a:ext cx="624358" cy="624358"/>
        </a:xfrm>
        <a:prstGeom prst="ellipse">
          <a:avLst/>
        </a:prstGeom>
        <a:solidFill>
          <a:srgbClr val="EA0000">
            <a:alpha val="67843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0D42D8-07B7-468B-925A-E449184108BD}">
      <dsp:nvSpPr>
        <dsp:cNvPr id="0" name=""/>
        <dsp:cNvSpPr/>
      </dsp:nvSpPr>
      <dsp:spPr>
        <a:xfrm>
          <a:off x="475883" y="2074201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4 </a:t>
          </a:r>
          <a:r>
            <a:rPr lang="it-IT" sz="3600" kern="1200" dirty="0">
              <a:sym typeface="Wingdings" panose="05000000000000000000" pitchFamily="2" charset="2"/>
            </a:rPr>
            <a:t> </a:t>
          </a:r>
          <a:r>
            <a:rPr lang="it-IT" sz="3600" kern="1200" dirty="0" err="1">
              <a:sym typeface="Wingdings" panose="05000000000000000000" pitchFamily="2" charset="2"/>
            </a:rPr>
            <a:t>Results</a:t>
          </a:r>
          <a:endParaRPr lang="it-IT" sz="3600" kern="1200" dirty="0"/>
        </a:p>
      </dsp:txBody>
      <dsp:txXfrm>
        <a:off x="475883" y="2074201"/>
        <a:ext cx="3331183" cy="624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BED0B-30BE-4EC3-87D5-87B517E3BFA5}">
      <dsp:nvSpPr>
        <dsp:cNvPr id="0" name=""/>
        <dsp:cNvSpPr/>
      </dsp:nvSpPr>
      <dsp:spPr>
        <a:xfrm>
          <a:off x="163703" y="201124"/>
          <a:ext cx="624358" cy="624358"/>
        </a:xfrm>
        <a:prstGeom prst="ellipse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66098F-64FD-489C-A1DC-4382526E44B8}">
      <dsp:nvSpPr>
        <dsp:cNvPr id="0" name=""/>
        <dsp:cNvSpPr/>
      </dsp:nvSpPr>
      <dsp:spPr>
        <a:xfrm>
          <a:off x="475883" y="201124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1 </a:t>
          </a:r>
          <a:r>
            <a:rPr lang="it-IT" sz="3600" kern="1200" dirty="0">
              <a:sym typeface="Wingdings" panose="05000000000000000000" pitchFamily="2" charset="2"/>
            </a:rPr>
            <a:t> Mini-EUSO</a:t>
          </a:r>
        </a:p>
      </dsp:txBody>
      <dsp:txXfrm>
        <a:off x="475883" y="201124"/>
        <a:ext cx="3331183" cy="624358"/>
      </dsp:txXfrm>
    </dsp:sp>
    <dsp:sp modelId="{9EC55490-95AD-4789-87AC-C8CFDEC8D0AC}">
      <dsp:nvSpPr>
        <dsp:cNvPr id="0" name=""/>
        <dsp:cNvSpPr/>
      </dsp:nvSpPr>
      <dsp:spPr>
        <a:xfrm>
          <a:off x="163703" y="825483"/>
          <a:ext cx="624358" cy="624358"/>
        </a:xfrm>
        <a:prstGeom prst="ellipse">
          <a:avLst/>
        </a:prstGeom>
        <a:solidFill>
          <a:srgbClr val="42BA97">
            <a:alpha val="23922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F74CB4-57B3-4994-ADBC-904945517250}">
      <dsp:nvSpPr>
        <dsp:cNvPr id="0" name=""/>
        <dsp:cNvSpPr/>
      </dsp:nvSpPr>
      <dsp:spPr>
        <a:xfrm>
          <a:off x="475883" y="825483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bg1">
                  <a:lumMod val="75000"/>
                </a:schemeClr>
              </a:solidFill>
            </a:rPr>
            <a:t>2 </a:t>
          </a:r>
          <a:r>
            <a:rPr lang="it-IT" sz="3600" kern="12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it-IT" sz="3600" kern="1200" dirty="0" err="1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Stack</a:t>
          </a:r>
          <a:r>
            <a:rPr lang="it-IT" sz="3600" kern="12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-CNN</a:t>
          </a:r>
          <a:endParaRPr lang="it-IT" sz="3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75883" y="825483"/>
        <a:ext cx="3331183" cy="624358"/>
      </dsp:txXfrm>
    </dsp:sp>
    <dsp:sp modelId="{7FB9D0AA-E1F8-4B08-A927-16BD1B24292B}">
      <dsp:nvSpPr>
        <dsp:cNvPr id="0" name=""/>
        <dsp:cNvSpPr/>
      </dsp:nvSpPr>
      <dsp:spPr>
        <a:xfrm>
          <a:off x="163703" y="1449842"/>
          <a:ext cx="624358" cy="624358"/>
        </a:xfrm>
        <a:prstGeom prst="ellipse">
          <a:avLst/>
        </a:prstGeom>
        <a:solidFill>
          <a:srgbClr val="FFC000">
            <a:alpha val="25882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4230E5-EB40-4117-996E-F63452878098}">
      <dsp:nvSpPr>
        <dsp:cNvPr id="0" name=""/>
        <dsp:cNvSpPr/>
      </dsp:nvSpPr>
      <dsp:spPr>
        <a:xfrm>
          <a:off x="475883" y="1449842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bg1">
                  <a:lumMod val="75000"/>
                </a:schemeClr>
              </a:solidFill>
            </a:rPr>
            <a:t>3 </a:t>
          </a:r>
          <a:r>
            <a:rPr lang="it-IT" sz="3600" kern="12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it-IT" sz="3600" kern="1200" dirty="0" err="1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Optimization</a:t>
          </a:r>
          <a:endParaRPr lang="it-IT" sz="3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75883" y="1449842"/>
        <a:ext cx="3331183" cy="624358"/>
      </dsp:txXfrm>
    </dsp:sp>
    <dsp:sp modelId="{54E0E351-1482-45CC-A3EF-8ADFF49516A0}">
      <dsp:nvSpPr>
        <dsp:cNvPr id="0" name=""/>
        <dsp:cNvSpPr/>
      </dsp:nvSpPr>
      <dsp:spPr>
        <a:xfrm>
          <a:off x="163703" y="2074201"/>
          <a:ext cx="624358" cy="624358"/>
        </a:xfrm>
        <a:prstGeom prst="ellipse">
          <a:avLst/>
        </a:prstGeom>
        <a:solidFill>
          <a:srgbClr val="EA0000">
            <a:alpha val="23137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0D42D8-07B7-468B-925A-E449184108BD}">
      <dsp:nvSpPr>
        <dsp:cNvPr id="0" name=""/>
        <dsp:cNvSpPr/>
      </dsp:nvSpPr>
      <dsp:spPr>
        <a:xfrm>
          <a:off x="475883" y="2074201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bg1">
                  <a:lumMod val="75000"/>
                </a:schemeClr>
              </a:solidFill>
            </a:rPr>
            <a:t>4 </a:t>
          </a:r>
          <a:r>
            <a:rPr lang="it-IT" sz="3600" kern="12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it-IT" sz="3600" kern="1200" dirty="0" err="1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Results</a:t>
          </a:r>
          <a:endParaRPr lang="it-IT" sz="3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75883" y="2074201"/>
        <a:ext cx="3331183" cy="624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BED0B-30BE-4EC3-87D5-87B517E3BFA5}">
      <dsp:nvSpPr>
        <dsp:cNvPr id="0" name=""/>
        <dsp:cNvSpPr/>
      </dsp:nvSpPr>
      <dsp:spPr>
        <a:xfrm>
          <a:off x="163703" y="201124"/>
          <a:ext cx="624358" cy="624358"/>
        </a:xfrm>
        <a:prstGeom prst="ellipse">
          <a:avLst/>
        </a:prstGeom>
        <a:solidFill>
          <a:srgbClr val="1CADE4">
            <a:alpha val="23137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66098F-64FD-489C-A1DC-4382526E44B8}">
      <dsp:nvSpPr>
        <dsp:cNvPr id="0" name=""/>
        <dsp:cNvSpPr/>
      </dsp:nvSpPr>
      <dsp:spPr>
        <a:xfrm>
          <a:off x="475883" y="201124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bg1">
                  <a:lumMod val="75000"/>
                </a:schemeClr>
              </a:solidFill>
            </a:rPr>
            <a:t>1 </a:t>
          </a:r>
          <a:r>
            <a:rPr lang="it-IT" sz="3600" kern="12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Mini-EUSO</a:t>
          </a:r>
        </a:p>
      </dsp:txBody>
      <dsp:txXfrm>
        <a:off x="475883" y="201124"/>
        <a:ext cx="3331183" cy="624358"/>
      </dsp:txXfrm>
    </dsp:sp>
    <dsp:sp modelId="{9EC55490-95AD-4789-87AC-C8CFDEC8D0AC}">
      <dsp:nvSpPr>
        <dsp:cNvPr id="0" name=""/>
        <dsp:cNvSpPr/>
      </dsp:nvSpPr>
      <dsp:spPr>
        <a:xfrm>
          <a:off x="163703" y="825483"/>
          <a:ext cx="624358" cy="624358"/>
        </a:xfrm>
        <a:prstGeom prst="ellipse">
          <a:avLst/>
        </a:prstGeom>
        <a:solidFill>
          <a:srgbClr val="42BA97">
            <a:alpha val="87843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F74CB4-57B3-4994-ADBC-904945517250}">
      <dsp:nvSpPr>
        <dsp:cNvPr id="0" name=""/>
        <dsp:cNvSpPr/>
      </dsp:nvSpPr>
      <dsp:spPr>
        <a:xfrm>
          <a:off x="475883" y="825483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tx1"/>
              </a:solidFill>
            </a:rPr>
            <a:t>2 </a:t>
          </a:r>
          <a:r>
            <a:rPr lang="it-IT" sz="3600" kern="1200" dirty="0">
              <a:solidFill>
                <a:schemeClr val="tx1"/>
              </a:solidFill>
              <a:sym typeface="Wingdings" panose="05000000000000000000" pitchFamily="2" charset="2"/>
            </a:rPr>
            <a:t> </a:t>
          </a:r>
          <a:r>
            <a:rPr lang="it-IT" sz="3600" kern="1200" dirty="0" err="1">
              <a:solidFill>
                <a:schemeClr val="tx1"/>
              </a:solidFill>
              <a:sym typeface="Wingdings" panose="05000000000000000000" pitchFamily="2" charset="2"/>
            </a:rPr>
            <a:t>Stack</a:t>
          </a:r>
          <a:r>
            <a:rPr lang="it-IT" sz="3600" kern="1200" dirty="0">
              <a:solidFill>
                <a:schemeClr val="tx1"/>
              </a:solidFill>
              <a:sym typeface="Wingdings" panose="05000000000000000000" pitchFamily="2" charset="2"/>
            </a:rPr>
            <a:t>-CNN</a:t>
          </a:r>
          <a:endParaRPr lang="it-IT" sz="3600" kern="1200" dirty="0">
            <a:solidFill>
              <a:schemeClr val="tx1"/>
            </a:solidFill>
          </a:endParaRPr>
        </a:p>
      </dsp:txBody>
      <dsp:txXfrm>
        <a:off x="475883" y="825483"/>
        <a:ext cx="3331183" cy="624358"/>
      </dsp:txXfrm>
    </dsp:sp>
    <dsp:sp modelId="{7FB9D0AA-E1F8-4B08-A927-16BD1B24292B}">
      <dsp:nvSpPr>
        <dsp:cNvPr id="0" name=""/>
        <dsp:cNvSpPr/>
      </dsp:nvSpPr>
      <dsp:spPr>
        <a:xfrm>
          <a:off x="163703" y="1449842"/>
          <a:ext cx="624358" cy="624358"/>
        </a:xfrm>
        <a:prstGeom prst="ellipse">
          <a:avLst/>
        </a:prstGeom>
        <a:solidFill>
          <a:srgbClr val="FFC000">
            <a:alpha val="25882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4230E5-EB40-4117-996E-F63452878098}">
      <dsp:nvSpPr>
        <dsp:cNvPr id="0" name=""/>
        <dsp:cNvSpPr/>
      </dsp:nvSpPr>
      <dsp:spPr>
        <a:xfrm>
          <a:off x="475883" y="1449842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bg1">
                  <a:lumMod val="75000"/>
                </a:schemeClr>
              </a:solidFill>
            </a:rPr>
            <a:t>3 </a:t>
          </a:r>
          <a:r>
            <a:rPr lang="it-IT" sz="3600" kern="12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it-IT" sz="3600" kern="1200" dirty="0" err="1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Optimization</a:t>
          </a:r>
          <a:endParaRPr lang="it-IT" sz="3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75883" y="1449842"/>
        <a:ext cx="3331183" cy="624358"/>
      </dsp:txXfrm>
    </dsp:sp>
    <dsp:sp modelId="{54E0E351-1482-45CC-A3EF-8ADFF49516A0}">
      <dsp:nvSpPr>
        <dsp:cNvPr id="0" name=""/>
        <dsp:cNvSpPr/>
      </dsp:nvSpPr>
      <dsp:spPr>
        <a:xfrm>
          <a:off x="163703" y="2074201"/>
          <a:ext cx="624358" cy="624358"/>
        </a:xfrm>
        <a:prstGeom prst="ellipse">
          <a:avLst/>
        </a:prstGeom>
        <a:solidFill>
          <a:srgbClr val="EA0000">
            <a:alpha val="23137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0D42D8-07B7-468B-925A-E449184108BD}">
      <dsp:nvSpPr>
        <dsp:cNvPr id="0" name=""/>
        <dsp:cNvSpPr/>
      </dsp:nvSpPr>
      <dsp:spPr>
        <a:xfrm>
          <a:off x="475883" y="2074201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bg1">
                  <a:lumMod val="75000"/>
                </a:schemeClr>
              </a:solidFill>
            </a:rPr>
            <a:t>4 </a:t>
          </a:r>
          <a:r>
            <a:rPr lang="it-IT" sz="3600" kern="12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it-IT" sz="3600" kern="1200" dirty="0" err="1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Results</a:t>
          </a:r>
          <a:endParaRPr lang="it-IT" sz="3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75883" y="2074201"/>
        <a:ext cx="3331183" cy="6243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F6070-5A25-4B46-AFFC-A24D9ED282DE}">
      <dsp:nvSpPr>
        <dsp:cNvPr id="0" name=""/>
        <dsp:cNvSpPr/>
      </dsp:nvSpPr>
      <dsp:spPr>
        <a:xfrm>
          <a:off x="1660373" y="1563"/>
          <a:ext cx="829080" cy="173550"/>
        </a:xfrm>
        <a:prstGeom prst="round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Stacked image</a:t>
          </a:r>
          <a:endParaRPr lang="en-US" sz="800" kern="1200" dirty="0"/>
        </a:p>
      </dsp:txBody>
      <dsp:txXfrm>
        <a:off x="1668845" y="10035"/>
        <a:ext cx="812136" cy="156606"/>
      </dsp:txXfrm>
    </dsp:sp>
    <dsp:sp modelId="{A1758FE0-A433-444E-A302-9F0A302B10D5}">
      <dsp:nvSpPr>
        <dsp:cNvPr id="0" name=""/>
        <dsp:cNvSpPr/>
      </dsp:nvSpPr>
      <dsp:spPr>
        <a:xfrm>
          <a:off x="1523339" y="189121"/>
          <a:ext cx="1103147" cy="17355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Convolutional</a:t>
          </a:r>
          <a:endParaRPr lang="en-US" sz="800" kern="1200" dirty="0"/>
        </a:p>
      </dsp:txBody>
      <dsp:txXfrm>
        <a:off x="1531811" y="197593"/>
        <a:ext cx="1086203" cy="156606"/>
      </dsp:txXfrm>
    </dsp:sp>
    <dsp:sp modelId="{4EA5E060-3043-4EB4-89B2-BC0B8146C15D}">
      <dsp:nvSpPr>
        <dsp:cNvPr id="0" name=""/>
        <dsp:cNvSpPr/>
      </dsp:nvSpPr>
      <dsp:spPr>
        <a:xfrm>
          <a:off x="1660373" y="376678"/>
          <a:ext cx="829080" cy="17355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Max Pooling</a:t>
          </a:r>
          <a:endParaRPr lang="en-US" sz="800" kern="1200" dirty="0"/>
        </a:p>
      </dsp:txBody>
      <dsp:txXfrm>
        <a:off x="1668845" y="385150"/>
        <a:ext cx="812136" cy="156606"/>
      </dsp:txXfrm>
    </dsp:sp>
    <dsp:sp modelId="{CC354554-6C91-4B24-A784-49D3DC54AD5A}">
      <dsp:nvSpPr>
        <dsp:cNvPr id="0" name=""/>
        <dsp:cNvSpPr/>
      </dsp:nvSpPr>
      <dsp:spPr>
        <a:xfrm>
          <a:off x="1523339" y="564236"/>
          <a:ext cx="1103147" cy="17355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Convolutional</a:t>
          </a:r>
          <a:endParaRPr lang="en-US" sz="800" kern="1200" dirty="0"/>
        </a:p>
      </dsp:txBody>
      <dsp:txXfrm>
        <a:off x="1531811" y="572708"/>
        <a:ext cx="1086203" cy="156606"/>
      </dsp:txXfrm>
    </dsp:sp>
    <dsp:sp modelId="{195D04BF-EBE0-465B-AE2F-E9C2A648E703}">
      <dsp:nvSpPr>
        <dsp:cNvPr id="0" name=""/>
        <dsp:cNvSpPr/>
      </dsp:nvSpPr>
      <dsp:spPr>
        <a:xfrm>
          <a:off x="1660373" y="751793"/>
          <a:ext cx="829080" cy="17355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Max Pooling</a:t>
          </a:r>
          <a:endParaRPr lang="en-US" sz="800" kern="1200" dirty="0"/>
        </a:p>
      </dsp:txBody>
      <dsp:txXfrm>
        <a:off x="1668845" y="760265"/>
        <a:ext cx="812136" cy="156606"/>
      </dsp:txXfrm>
    </dsp:sp>
    <dsp:sp modelId="{CB7167B2-A67E-46A7-88C2-0ED8C9CEAA43}">
      <dsp:nvSpPr>
        <dsp:cNvPr id="0" name=""/>
        <dsp:cNvSpPr/>
      </dsp:nvSpPr>
      <dsp:spPr>
        <a:xfrm>
          <a:off x="1523339" y="939351"/>
          <a:ext cx="1103147" cy="17355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Convolutional</a:t>
          </a:r>
          <a:endParaRPr lang="en-US" sz="800" kern="1200" dirty="0"/>
        </a:p>
      </dsp:txBody>
      <dsp:txXfrm>
        <a:off x="1531811" y="947823"/>
        <a:ext cx="1086203" cy="156606"/>
      </dsp:txXfrm>
    </dsp:sp>
    <dsp:sp modelId="{1E349E6F-5CE2-4A8E-A3D6-A72E9C8A90F5}">
      <dsp:nvSpPr>
        <dsp:cNvPr id="0" name=""/>
        <dsp:cNvSpPr/>
      </dsp:nvSpPr>
      <dsp:spPr>
        <a:xfrm>
          <a:off x="1660373" y="1126908"/>
          <a:ext cx="813960" cy="173550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Dense layer</a:t>
          </a:r>
          <a:endParaRPr lang="en-US" sz="800" kern="1200" dirty="0"/>
        </a:p>
      </dsp:txBody>
      <dsp:txXfrm>
        <a:off x="1668845" y="1135380"/>
        <a:ext cx="797016" cy="156606"/>
      </dsp:txXfrm>
    </dsp:sp>
    <dsp:sp modelId="{EAA0D075-5AEB-41F5-91B4-904A5E57B15D}">
      <dsp:nvSpPr>
        <dsp:cNvPr id="0" name=""/>
        <dsp:cNvSpPr/>
      </dsp:nvSpPr>
      <dsp:spPr>
        <a:xfrm>
          <a:off x="1660373" y="1314465"/>
          <a:ext cx="813960" cy="173550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Dense layer</a:t>
          </a:r>
          <a:endParaRPr lang="en-US" sz="800" kern="1200" dirty="0"/>
        </a:p>
      </dsp:txBody>
      <dsp:txXfrm>
        <a:off x="1668845" y="1322937"/>
        <a:ext cx="797016" cy="156606"/>
      </dsp:txXfrm>
    </dsp:sp>
    <dsp:sp modelId="{60A26E01-075C-45D7-9EB2-24F0F51E97B2}">
      <dsp:nvSpPr>
        <dsp:cNvPr id="0" name=""/>
        <dsp:cNvSpPr/>
      </dsp:nvSpPr>
      <dsp:spPr>
        <a:xfrm>
          <a:off x="1514321" y="1502023"/>
          <a:ext cx="1121184" cy="173550"/>
        </a:xfrm>
        <a:prstGeom prst="roundRect">
          <a:avLst/>
        </a:prstGeom>
        <a:solidFill>
          <a:srgbClr val="ECB19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Binary classifier</a:t>
          </a:r>
          <a:endParaRPr lang="en-US" sz="800" kern="1200" dirty="0"/>
        </a:p>
      </dsp:txBody>
      <dsp:txXfrm>
        <a:off x="1522793" y="1510495"/>
        <a:ext cx="1104240" cy="1566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BED0B-30BE-4EC3-87D5-87B517E3BFA5}">
      <dsp:nvSpPr>
        <dsp:cNvPr id="0" name=""/>
        <dsp:cNvSpPr/>
      </dsp:nvSpPr>
      <dsp:spPr>
        <a:xfrm>
          <a:off x="163703" y="201124"/>
          <a:ext cx="624358" cy="624358"/>
        </a:xfrm>
        <a:prstGeom prst="ellipse">
          <a:avLst/>
        </a:prstGeom>
        <a:solidFill>
          <a:srgbClr val="1CADE4">
            <a:alpha val="23137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66098F-64FD-489C-A1DC-4382526E44B8}">
      <dsp:nvSpPr>
        <dsp:cNvPr id="0" name=""/>
        <dsp:cNvSpPr/>
      </dsp:nvSpPr>
      <dsp:spPr>
        <a:xfrm>
          <a:off x="475883" y="201124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bg1">
                  <a:lumMod val="75000"/>
                </a:schemeClr>
              </a:solidFill>
            </a:rPr>
            <a:t>1 </a:t>
          </a:r>
          <a:r>
            <a:rPr lang="it-IT" sz="3600" kern="12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Mini-EUSO</a:t>
          </a:r>
        </a:p>
      </dsp:txBody>
      <dsp:txXfrm>
        <a:off x="475883" y="201124"/>
        <a:ext cx="3331183" cy="624358"/>
      </dsp:txXfrm>
    </dsp:sp>
    <dsp:sp modelId="{9EC55490-95AD-4789-87AC-C8CFDEC8D0AC}">
      <dsp:nvSpPr>
        <dsp:cNvPr id="0" name=""/>
        <dsp:cNvSpPr/>
      </dsp:nvSpPr>
      <dsp:spPr>
        <a:xfrm>
          <a:off x="163703" y="825483"/>
          <a:ext cx="624358" cy="624358"/>
        </a:xfrm>
        <a:prstGeom prst="ellipse">
          <a:avLst/>
        </a:prstGeom>
        <a:solidFill>
          <a:srgbClr val="42BA97">
            <a:alpha val="23922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F74CB4-57B3-4994-ADBC-904945517250}">
      <dsp:nvSpPr>
        <dsp:cNvPr id="0" name=""/>
        <dsp:cNvSpPr/>
      </dsp:nvSpPr>
      <dsp:spPr>
        <a:xfrm>
          <a:off x="475883" y="825483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bg1">
                  <a:lumMod val="75000"/>
                </a:schemeClr>
              </a:solidFill>
            </a:rPr>
            <a:t>2 </a:t>
          </a:r>
          <a:r>
            <a:rPr lang="it-IT" sz="3600" kern="12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it-IT" sz="3600" kern="1200" dirty="0" err="1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Stack</a:t>
          </a:r>
          <a:r>
            <a:rPr lang="it-IT" sz="3600" kern="12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-CNN</a:t>
          </a:r>
          <a:endParaRPr lang="it-IT" sz="3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75883" y="825483"/>
        <a:ext cx="3331183" cy="624358"/>
      </dsp:txXfrm>
    </dsp:sp>
    <dsp:sp modelId="{7FB9D0AA-E1F8-4B08-A927-16BD1B24292B}">
      <dsp:nvSpPr>
        <dsp:cNvPr id="0" name=""/>
        <dsp:cNvSpPr/>
      </dsp:nvSpPr>
      <dsp:spPr>
        <a:xfrm>
          <a:off x="163703" y="1449842"/>
          <a:ext cx="624358" cy="624358"/>
        </a:xfrm>
        <a:prstGeom prst="ellipse">
          <a:avLst/>
        </a:prstGeom>
        <a:solidFill>
          <a:srgbClr val="FFC000">
            <a:alpha val="65882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4230E5-EB40-4117-996E-F63452878098}">
      <dsp:nvSpPr>
        <dsp:cNvPr id="0" name=""/>
        <dsp:cNvSpPr/>
      </dsp:nvSpPr>
      <dsp:spPr>
        <a:xfrm>
          <a:off x="475883" y="1449842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tx1"/>
              </a:solidFill>
            </a:rPr>
            <a:t>3 </a:t>
          </a:r>
          <a:r>
            <a:rPr lang="it-IT" sz="3600" kern="1200" dirty="0">
              <a:solidFill>
                <a:schemeClr val="tx1"/>
              </a:solidFill>
              <a:sym typeface="Wingdings" panose="05000000000000000000" pitchFamily="2" charset="2"/>
            </a:rPr>
            <a:t> </a:t>
          </a:r>
          <a:r>
            <a:rPr lang="it-IT" sz="3600" kern="1200" dirty="0" err="1">
              <a:solidFill>
                <a:schemeClr val="tx1"/>
              </a:solidFill>
              <a:sym typeface="Wingdings" panose="05000000000000000000" pitchFamily="2" charset="2"/>
            </a:rPr>
            <a:t>Optimization</a:t>
          </a:r>
          <a:endParaRPr lang="it-IT" sz="3600" kern="1200" dirty="0">
            <a:solidFill>
              <a:schemeClr val="tx1"/>
            </a:solidFill>
          </a:endParaRPr>
        </a:p>
      </dsp:txBody>
      <dsp:txXfrm>
        <a:off x="475883" y="1449842"/>
        <a:ext cx="3331183" cy="624358"/>
      </dsp:txXfrm>
    </dsp:sp>
    <dsp:sp modelId="{54E0E351-1482-45CC-A3EF-8ADFF49516A0}">
      <dsp:nvSpPr>
        <dsp:cNvPr id="0" name=""/>
        <dsp:cNvSpPr/>
      </dsp:nvSpPr>
      <dsp:spPr>
        <a:xfrm>
          <a:off x="163703" y="2074201"/>
          <a:ext cx="624358" cy="624358"/>
        </a:xfrm>
        <a:prstGeom prst="ellipse">
          <a:avLst/>
        </a:prstGeom>
        <a:solidFill>
          <a:srgbClr val="EA0000">
            <a:alpha val="23137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0D42D8-07B7-468B-925A-E449184108BD}">
      <dsp:nvSpPr>
        <dsp:cNvPr id="0" name=""/>
        <dsp:cNvSpPr/>
      </dsp:nvSpPr>
      <dsp:spPr>
        <a:xfrm>
          <a:off x="475883" y="2074201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bg1">
                  <a:lumMod val="75000"/>
                </a:schemeClr>
              </a:solidFill>
            </a:rPr>
            <a:t>4 </a:t>
          </a:r>
          <a:r>
            <a:rPr lang="it-IT" sz="3600" kern="12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it-IT" sz="3600" kern="1200" dirty="0" err="1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Results</a:t>
          </a:r>
          <a:endParaRPr lang="it-IT" sz="3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75883" y="2074201"/>
        <a:ext cx="3331183" cy="6243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BED0B-30BE-4EC3-87D5-87B517E3BFA5}">
      <dsp:nvSpPr>
        <dsp:cNvPr id="0" name=""/>
        <dsp:cNvSpPr/>
      </dsp:nvSpPr>
      <dsp:spPr>
        <a:xfrm>
          <a:off x="163703" y="201124"/>
          <a:ext cx="624358" cy="624358"/>
        </a:xfrm>
        <a:prstGeom prst="ellipse">
          <a:avLst/>
        </a:prstGeom>
        <a:solidFill>
          <a:srgbClr val="1CADE4">
            <a:alpha val="23137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66098F-64FD-489C-A1DC-4382526E44B8}">
      <dsp:nvSpPr>
        <dsp:cNvPr id="0" name=""/>
        <dsp:cNvSpPr/>
      </dsp:nvSpPr>
      <dsp:spPr>
        <a:xfrm>
          <a:off x="475883" y="201124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bg1">
                  <a:lumMod val="75000"/>
                </a:schemeClr>
              </a:solidFill>
            </a:rPr>
            <a:t>1 </a:t>
          </a:r>
          <a:r>
            <a:rPr lang="it-IT" sz="3600" kern="12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Mini-EUSO</a:t>
          </a:r>
        </a:p>
      </dsp:txBody>
      <dsp:txXfrm>
        <a:off x="475883" y="201124"/>
        <a:ext cx="3331183" cy="624358"/>
      </dsp:txXfrm>
    </dsp:sp>
    <dsp:sp modelId="{9EC55490-95AD-4789-87AC-C8CFDEC8D0AC}">
      <dsp:nvSpPr>
        <dsp:cNvPr id="0" name=""/>
        <dsp:cNvSpPr/>
      </dsp:nvSpPr>
      <dsp:spPr>
        <a:xfrm>
          <a:off x="163703" y="825483"/>
          <a:ext cx="624358" cy="624358"/>
        </a:xfrm>
        <a:prstGeom prst="ellipse">
          <a:avLst/>
        </a:prstGeom>
        <a:solidFill>
          <a:srgbClr val="42BA97">
            <a:alpha val="23922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F74CB4-57B3-4994-ADBC-904945517250}">
      <dsp:nvSpPr>
        <dsp:cNvPr id="0" name=""/>
        <dsp:cNvSpPr/>
      </dsp:nvSpPr>
      <dsp:spPr>
        <a:xfrm>
          <a:off x="475883" y="825483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bg1">
                  <a:lumMod val="75000"/>
                </a:schemeClr>
              </a:solidFill>
            </a:rPr>
            <a:t>2 </a:t>
          </a:r>
          <a:r>
            <a:rPr lang="it-IT" sz="3600" kern="12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it-IT" sz="3600" kern="1200" dirty="0" err="1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Stack</a:t>
          </a:r>
          <a:r>
            <a:rPr lang="it-IT" sz="3600" kern="12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-CNN</a:t>
          </a:r>
          <a:endParaRPr lang="it-IT" sz="3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75883" y="825483"/>
        <a:ext cx="3331183" cy="624358"/>
      </dsp:txXfrm>
    </dsp:sp>
    <dsp:sp modelId="{7FB9D0AA-E1F8-4B08-A927-16BD1B24292B}">
      <dsp:nvSpPr>
        <dsp:cNvPr id="0" name=""/>
        <dsp:cNvSpPr/>
      </dsp:nvSpPr>
      <dsp:spPr>
        <a:xfrm>
          <a:off x="163703" y="1449842"/>
          <a:ext cx="624358" cy="624358"/>
        </a:xfrm>
        <a:prstGeom prst="ellipse">
          <a:avLst/>
        </a:prstGeom>
        <a:solidFill>
          <a:srgbClr val="FFC000">
            <a:alpha val="21961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4230E5-EB40-4117-996E-F63452878098}">
      <dsp:nvSpPr>
        <dsp:cNvPr id="0" name=""/>
        <dsp:cNvSpPr/>
      </dsp:nvSpPr>
      <dsp:spPr>
        <a:xfrm>
          <a:off x="475883" y="1449842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bg1">
                  <a:lumMod val="75000"/>
                </a:schemeClr>
              </a:solidFill>
            </a:rPr>
            <a:t>3 </a:t>
          </a:r>
          <a:r>
            <a:rPr lang="it-IT" sz="3600" kern="12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 </a:t>
          </a:r>
          <a:r>
            <a:rPr lang="it-IT" sz="3600" kern="1200" dirty="0" err="1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rPr>
            <a:t>Optimization</a:t>
          </a:r>
          <a:endParaRPr lang="it-IT" sz="3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75883" y="1449842"/>
        <a:ext cx="3331183" cy="624358"/>
      </dsp:txXfrm>
    </dsp:sp>
    <dsp:sp modelId="{54E0E351-1482-45CC-A3EF-8ADFF49516A0}">
      <dsp:nvSpPr>
        <dsp:cNvPr id="0" name=""/>
        <dsp:cNvSpPr/>
      </dsp:nvSpPr>
      <dsp:spPr>
        <a:xfrm>
          <a:off x="163703" y="2074201"/>
          <a:ext cx="624358" cy="624358"/>
        </a:xfrm>
        <a:prstGeom prst="ellipse">
          <a:avLst/>
        </a:prstGeom>
        <a:solidFill>
          <a:srgbClr val="EA0000">
            <a:alpha val="67843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0D42D8-07B7-468B-925A-E449184108BD}">
      <dsp:nvSpPr>
        <dsp:cNvPr id="0" name=""/>
        <dsp:cNvSpPr/>
      </dsp:nvSpPr>
      <dsp:spPr>
        <a:xfrm>
          <a:off x="475883" y="2074201"/>
          <a:ext cx="3331183" cy="62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solidFill>
                <a:schemeClr val="tx1"/>
              </a:solidFill>
            </a:rPr>
            <a:t>4 </a:t>
          </a:r>
          <a:r>
            <a:rPr lang="it-IT" sz="3600" kern="1200" dirty="0">
              <a:solidFill>
                <a:schemeClr val="tx1"/>
              </a:solidFill>
              <a:sym typeface="Wingdings" panose="05000000000000000000" pitchFamily="2" charset="2"/>
            </a:rPr>
            <a:t> </a:t>
          </a:r>
          <a:r>
            <a:rPr lang="it-IT" sz="3600" kern="1200" dirty="0" err="1">
              <a:solidFill>
                <a:schemeClr val="tx1"/>
              </a:solidFill>
              <a:sym typeface="Wingdings" panose="05000000000000000000" pitchFamily="2" charset="2"/>
            </a:rPr>
            <a:t>Results</a:t>
          </a:r>
          <a:endParaRPr lang="it-IT" sz="3600" kern="1200" dirty="0">
            <a:solidFill>
              <a:schemeClr val="tx1"/>
            </a:solidFill>
          </a:endParaRPr>
        </a:p>
      </dsp:txBody>
      <dsp:txXfrm>
        <a:off x="475883" y="2074201"/>
        <a:ext cx="3331183" cy="624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68E5C-FAF6-7A4D-A03F-545D81866C83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1B461-71FB-5342-95AF-1C5BCA8C7A0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 sz="24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8014" y="4767265"/>
            <a:ext cx="7427977" cy="273844"/>
          </a:xfrm>
        </p:spPr>
        <p:txBody>
          <a:bodyPr/>
          <a:lstStyle/>
          <a:p>
            <a:r>
              <a:rPr lang="en-GB"/>
              <a:t>SMSD2019 - Team # - Final Review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9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7"/>
            <a:ext cx="5111750" cy="351829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SMSD2019 - Team # - Final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SMSD2019 - Team # - Final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SMSD2019 - Team # - Final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4AB2931-77FB-4FDA-90CE-233044162EA9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SMSD2019 - Team # - Final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431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2991-6570-4A64-82F8-1DEF04A2167E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SMSD2019 - Team # - Final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8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D62A-09F1-49DC-98AA-AE98EFD31103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SMSD2019 - Team # - Final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99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9600-77FA-4E9B-AA9B-34D2EB795788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SMSD2019 - Team # - Final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65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C798-5FE3-4CF8-9732-4D3F439FF7C3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SMSD2019 - Team # - Final Review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852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DC5D-850E-4902-AB02-EEA7611712C0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SMSD2019 - Team # - Final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817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EE83-59D5-4D79-8045-871858D101A6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SMSD2019 - Team # - Final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20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575"/>
            </a:lvl1pPr>
            <a:lvl2pPr>
              <a:defRPr sz="1350"/>
            </a:lvl2pPr>
            <a:lvl3pPr>
              <a:defRPr sz="1013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SMSD2019 - Team # - Final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‹N›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3F9E-1F67-4870-8107-E7F7E20F129D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SMSD2019 - Team # - Final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942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50DF-E19F-4940-A28D-E333A69662EA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SMSD2019 - Team # - Final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368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5404-EE12-452F-90D5-A8F4F33B403B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SMSD2019 - Team # - Final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96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1776-A2C4-46F8-A8DC-F1B43B61AFE4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SMSD2019 - Team # - Final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‹N›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550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3844"/>
          </a:xfrm>
        </p:spPr>
        <p:txBody>
          <a:bodyPr/>
          <a:lstStyle/>
          <a:p>
            <a:fld id="{8D8E1B7D-75D5-4405-920C-F132B6420751}" type="datetime1">
              <a:rPr lang="en-US" smtClean="0"/>
              <a:t>7/12/2024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3844"/>
          </a:xfrm>
        </p:spPr>
        <p:txBody>
          <a:bodyPr/>
          <a:lstStyle/>
          <a:p>
            <a:r>
              <a:rPr lang="it-IT"/>
              <a:t>SMSD2019 - Team # - Final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73844"/>
          </a:xfrm>
        </p:spPr>
        <p:txBody>
          <a:bodyPr/>
          <a:lstStyle/>
          <a:p>
            <a:fld id="{350A9782-6A06-4B21-94AB-2579D24993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4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8014" y="4767265"/>
            <a:ext cx="7427977" cy="273844"/>
          </a:xfrm>
        </p:spPr>
        <p:txBody>
          <a:bodyPr/>
          <a:lstStyle/>
          <a:p>
            <a:r>
              <a:rPr lang="en-GB"/>
              <a:t>SMSD2019 - Team # - Final Review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SMSD2019 - Team # - Final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7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SMSD2019 - Team # - Final Review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SMSD2019 - Team # - Final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SMSD2019 - Team # - Final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4" y="68601"/>
            <a:ext cx="6350041" cy="502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31029"/>
            <a:ext cx="8229600" cy="3954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4767265"/>
            <a:ext cx="742797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SMSD2019 - Team # - Final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18073" y="4767265"/>
            <a:ext cx="6687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FF714-8B2E-894E-8095-7B1951DF1EC7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Picture 6" descr="logo_blu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11" y="78761"/>
            <a:ext cx="1289093" cy="50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1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257175" rtl="0" eaLnBrk="1" latinLnBrk="0" hangingPunct="1"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SzPct val="70000"/>
        <a:buFont typeface="Wingdings" charset="2"/>
        <a:buChar char="q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ct val="20000"/>
        </a:spcBef>
        <a:buSzPct val="70000"/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SzPct val="70000"/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SzPct val="70000"/>
        <a:buFont typeface="Wingdings" charset="2"/>
        <a:buChar char="q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SzPct val="70000"/>
        <a:buFont typeface="Wingdings" charset="2"/>
        <a:buChar char="q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839FEF9-39D8-4E3C-9303-8925C013A6BD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SMSD2019 - Team # - Final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80FF714-8B2E-894E-8095-7B1951DF1EC7}" type="slidenum">
              <a:rPr lang="en-GB" smtClean="0"/>
              <a:t>‹N›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71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0"/>
            <a:ext cx="9040416" cy="51435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63888"/>
            <a:ext cx="7429499" cy="1108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1687115"/>
            <a:ext cx="7429499" cy="2656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D64F2-2951-47F4-97F2-F434E63B606A}" type="datetime1">
              <a:rPr lang="en-US" smtClean="0"/>
              <a:t>7/12/2024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46794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SMSD2019 - Team # - Final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4412456"/>
            <a:ext cx="5783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A9782-6A06-4B21-94AB-2579D24993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01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1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1.png"/><Relationship Id="rId5" Type="http://schemas.openxmlformats.org/officeDocument/2006/relationships/image" Target="../media/image241.png"/><Relationship Id="rId4" Type="http://schemas.openxmlformats.org/officeDocument/2006/relationships/image" Target="../media/image2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13426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6056D-6AA5-465B-95E8-1E1AD121A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379" y="3272079"/>
            <a:ext cx="7351231" cy="729257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>
                <a:solidFill>
                  <a:srgbClr val="ADDAF9"/>
                </a:solidFill>
              </a:rPr>
              <a:t>The application of</a:t>
            </a:r>
            <a:br>
              <a:rPr lang="en-US" sz="2600" b="1" dirty="0">
                <a:solidFill>
                  <a:srgbClr val="ADDAF9"/>
                </a:solidFill>
              </a:rPr>
            </a:br>
            <a:r>
              <a:rPr lang="en-US" sz="2600" b="1" dirty="0">
                <a:solidFill>
                  <a:srgbClr val="ADDAF9"/>
                </a:solidFill>
              </a:rPr>
              <a:t>the Stack-CNN algorithm</a:t>
            </a:r>
            <a:br>
              <a:rPr lang="en-US" sz="2600" b="1" dirty="0">
                <a:solidFill>
                  <a:srgbClr val="ADDAF9"/>
                </a:solidFill>
              </a:rPr>
            </a:br>
            <a:r>
              <a:rPr lang="en-US" sz="2600" b="1" dirty="0">
                <a:solidFill>
                  <a:srgbClr val="ADDAF9"/>
                </a:solidFill>
              </a:rPr>
              <a:t>for the analysis of Mini-EUSO data</a:t>
            </a:r>
            <a:endParaRPr lang="it-IT" sz="2600" b="1" dirty="0">
              <a:solidFill>
                <a:srgbClr val="ADDAF9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5143499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69541C-96AD-3AFA-BF35-1C9F44E7D8E7}"/>
              </a:ext>
            </a:extLst>
          </p:cNvPr>
          <p:cNvSpPr txBox="1"/>
          <p:nvPr/>
        </p:nvSpPr>
        <p:spPr>
          <a:xfrm>
            <a:off x="3502709" y="4426979"/>
            <a:ext cx="22860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ANTONIO GIULIO CORETTI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for the JEM-EUSO </a:t>
            </a:r>
            <a:r>
              <a:rPr lang="it-IT" sz="1200" dirty="0">
                <a:solidFill>
                  <a:prstClr val="white"/>
                </a:solidFill>
                <a:latin typeface="Tw Cen MT" panose="020B0602020104020603"/>
              </a:rPr>
              <a:t>C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ollaboration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1B8D3A-4B9C-8C81-0DEF-33F3B662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760" y="-15571"/>
            <a:ext cx="1589987" cy="166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7984CB6-0388-22AF-C787-2A24F328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502" y="4869654"/>
            <a:ext cx="1106986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12/07/2024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443053-2A25-2753-EB62-EEE380935083}"/>
              </a:ext>
            </a:extLst>
          </p:cNvPr>
          <p:cNvSpPr txBox="1"/>
          <p:nvPr/>
        </p:nvSpPr>
        <p:spPr>
          <a:xfrm>
            <a:off x="1575196" y="1750583"/>
            <a:ext cx="615433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white"/>
                </a:solidFill>
                <a:latin typeface="Tw Cen MT" panose="020B0602020104020603"/>
              </a:rPr>
              <a:t>International Conference on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MACHINE LEARNING FOR ASTROPHYSICS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white"/>
                </a:solidFill>
                <a:latin typeface="Tw Cen MT" panose="020B0602020104020603"/>
              </a:rPr>
              <a:t>2</a:t>
            </a:r>
            <a:r>
              <a:rPr lang="en-GB" sz="1400" b="1" baseline="30000" dirty="0">
                <a:solidFill>
                  <a:prstClr val="white"/>
                </a:solidFill>
                <a:latin typeface="Tw Cen MT" panose="020B0602020104020603"/>
              </a:rPr>
              <a:t>nd</a:t>
            </a:r>
            <a:r>
              <a:rPr lang="en-GB" sz="1400" b="1" dirty="0">
                <a:solidFill>
                  <a:prstClr val="white"/>
                </a:solidFill>
                <a:latin typeface="Tw Cen MT" panose="020B0602020104020603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edition </a:t>
            </a:r>
          </a:p>
        </p:txBody>
      </p:sp>
      <p:pic>
        <p:nvPicPr>
          <p:cNvPr id="6" name="Immagine 5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37961FEE-2C38-E1DA-41DC-BBEAE9F05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76" y="379401"/>
            <a:ext cx="1854198" cy="836449"/>
          </a:xfrm>
          <a:prstGeom prst="rect">
            <a:avLst/>
          </a:prstGeom>
          <a:effectLst>
            <a:glow rad="12700">
              <a:schemeClr val="tx1"/>
            </a:glow>
            <a:reflection endPos="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0527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2">
                <a:extLst>
                  <a:ext uri="{FF2B5EF4-FFF2-40B4-BE49-F238E27FC236}">
                    <a16:creationId xmlns:a16="http://schemas.microsoft.com/office/drawing/2014/main" id="{F8FF5A69-AA3C-4054-0FDA-1B5257E99EDF}"/>
                  </a:ext>
                </a:extLst>
              </p:cNvPr>
              <p:cNvSpPr/>
              <p:nvPr/>
            </p:nvSpPr>
            <p:spPr>
              <a:xfrm>
                <a:off x="700601" y="1392903"/>
                <a:ext cx="4532191" cy="300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altLang="it-IT" sz="1600" b="1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</a:rPr>
                  <a:t>     STEPS</a:t>
                </a:r>
                <a:r>
                  <a:rPr lang="it-IT" altLang="it-IT" sz="1500" b="1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</a:rPr>
                  <a:t>:</a:t>
                </a:r>
              </a:p>
              <a:p>
                <a:endParaRPr lang="it-IT" altLang="it-IT" sz="600" b="1" dirty="0">
                  <a:solidFill>
                    <a:schemeClr val="bg1">
                      <a:lumMod val="10000"/>
                    </a:schemeClr>
                  </a:solidFill>
                  <a:latin typeface="Bahnschrift SemiLight" panose="020B0502040204020203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altLang="it-IT" sz="1500" b="1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</a:rPr>
                  <a:t>Stack</a:t>
                </a:r>
                <a:r>
                  <a:rPr lang="en-US" altLang="it-IT" sz="1500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</a:rPr>
                  <a:t> </a:t>
                </a:r>
                <a:r>
                  <a:rPr lang="en-US" altLang="it-IT" sz="1500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altLang="it-IT" sz="1500" b="1" dirty="0">
                    <a:solidFill>
                      <a:srgbClr val="39A183"/>
                    </a:solidFill>
                    <a:latin typeface="Bahnschrift SemiLight" panose="020B0502040204020203" pitchFamily="34" charset="0"/>
                    <a:sym typeface="Wingdings" panose="05000000000000000000" pitchFamily="2" charset="2"/>
                  </a:rPr>
                  <a:t>Shift + Add </a:t>
                </a:r>
                <a:r>
                  <a:rPr lang="en-US" altLang="it-IT" sz="1500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  <a:sym typeface="Wingdings" panose="05000000000000000000" pitchFamily="2" charset="2"/>
                  </a:rPr>
                  <a:t>consecutive frames according to a pool of trial velocities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altLang="it-IT" sz="1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it-IT" altLang="it-IT" sz="1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altLang="it-IT" sz="1500" dirty="0">
                    <a:latin typeface="Bahnschrift SemiLight" panose="020B0502040204020203" pitchFamily="34" charset="0"/>
                  </a:rPr>
                  <a:t>, trying to enhance the SNR looking for the right vector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altLang="it-IT" sz="500" b="1" dirty="0">
                  <a:solidFill>
                    <a:srgbClr val="FF0000"/>
                  </a:solidFill>
                  <a:latin typeface="Bahnschrift SemiLight" panose="020B0502040204020203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altLang="it-IT" sz="1500" b="1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</a:rPr>
                  <a:t>CNN</a:t>
                </a:r>
                <a:r>
                  <a:rPr lang="en-US" altLang="it-IT" sz="1500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</a:rPr>
                  <a:t> </a:t>
                </a:r>
                <a:r>
                  <a:rPr lang="en-US" altLang="it-IT" sz="1500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  <a:sym typeface="Wingdings" panose="05000000000000000000" pitchFamily="2" charset="2"/>
                  </a:rPr>
                  <a:t> use a </a:t>
                </a:r>
                <a:r>
                  <a:rPr lang="en-US" altLang="it-IT" sz="1500" b="1" dirty="0">
                    <a:solidFill>
                      <a:srgbClr val="39A183"/>
                    </a:solidFill>
                    <a:latin typeface="Bahnschrift SemiLight" panose="020B0502040204020203" pitchFamily="34" charset="0"/>
                    <a:sym typeface="Wingdings" panose="05000000000000000000" pitchFamily="2" charset="2"/>
                  </a:rPr>
                  <a:t>Convolutional Neural Network </a:t>
                </a:r>
                <a:r>
                  <a:rPr lang="en-US" altLang="it-IT" sz="1500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  <a:sym typeface="Wingdings" panose="05000000000000000000" pitchFamily="2" charset="2"/>
                  </a:rPr>
                  <a:t>to recognize if there is a (point) signal, sign of the right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altLang="it-IT" sz="1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it-IT" altLang="it-IT" sz="1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𝒗</m:t>
                        </m:r>
                      </m:e>
                    </m:acc>
                  </m:oMath>
                </a14:m>
                <a:endParaRPr lang="en-US" altLang="it-IT" sz="1500" dirty="0">
                  <a:solidFill>
                    <a:schemeClr val="bg1">
                      <a:lumMod val="10000"/>
                    </a:schemeClr>
                  </a:solidFill>
                  <a:latin typeface="Bahnschrift SemiLight" panose="020B0502040204020203" pitchFamily="34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altLang="it-IT" sz="500" dirty="0">
                  <a:solidFill>
                    <a:schemeClr val="bg1">
                      <a:lumMod val="10000"/>
                    </a:schemeClr>
                  </a:solidFill>
                  <a:latin typeface="Bahnschrift SemiLight" panose="020B0502040204020203" pitchFamily="34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altLang="it-IT" sz="1500" b="1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</a:rPr>
                  <a:t>Finetuning</a:t>
                </a:r>
                <a:r>
                  <a:rPr lang="en-US" altLang="it-IT" sz="1500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</a:rPr>
                  <a:t> </a:t>
                </a:r>
                <a:r>
                  <a:rPr lang="en-US" altLang="it-IT" sz="1500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US" altLang="it-IT" sz="1500" b="1" dirty="0">
                    <a:solidFill>
                      <a:srgbClr val="39A183"/>
                    </a:solidFill>
                    <a:latin typeface="Bahnschrift SemiLight" panose="020B0502040204020203" pitchFamily="34" charset="0"/>
                    <a:sym typeface="Wingdings" panose="05000000000000000000" pitchFamily="2" charset="2"/>
                  </a:rPr>
                  <a:t>repeat</a:t>
                </a:r>
                <a:r>
                  <a:rPr lang="en-US" altLang="it-IT" sz="1500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  <a:sym typeface="Wingdings" panose="05000000000000000000" pitchFamily="2" charset="2"/>
                  </a:rPr>
                  <a:t> the </a:t>
                </a:r>
                <a:r>
                  <a:rPr lang="en-US" altLang="it-IT" sz="1500" dirty="0">
                    <a:latin typeface="Bahnschrift SemiLight" panose="020B0502040204020203" pitchFamily="34" charset="0"/>
                    <a:sym typeface="Wingdings" panose="05000000000000000000" pitchFamily="2" charset="2"/>
                  </a:rPr>
                  <a:t>Stack-CNN process [2]</a:t>
                </a:r>
                <a:r>
                  <a:rPr lang="en-US" altLang="it-IT" sz="1500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  <a:sym typeface="Wingdings" panose="05000000000000000000" pitchFamily="2" charset="2"/>
                  </a:rPr>
                  <a:t> to look for a more precise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altLang="it-IT" sz="1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it-IT" altLang="it-IT" sz="1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𝒗</m:t>
                        </m:r>
                      </m:e>
                    </m:acc>
                  </m:oMath>
                </a14:m>
                <a:endParaRPr lang="en-US" altLang="it-IT" sz="1500" dirty="0">
                  <a:solidFill>
                    <a:schemeClr val="bg1">
                      <a:lumMod val="10000"/>
                    </a:schemeClr>
                  </a:solidFill>
                  <a:latin typeface="Bahnschrift SemiLight" panose="020B0502040204020203" pitchFamily="34" charset="0"/>
                  <a:sym typeface="Wingdings" panose="05000000000000000000" pitchFamily="2" charset="2"/>
                </a:endParaRPr>
              </a:p>
              <a:p>
                <a:endParaRPr lang="en-US" altLang="it-IT" sz="500" dirty="0">
                  <a:solidFill>
                    <a:schemeClr val="bg1">
                      <a:lumMod val="10000"/>
                    </a:schemeClr>
                  </a:solidFill>
                  <a:latin typeface="Bahnschrift SemiLight" panose="020B0502040204020203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altLang="it-IT" sz="1500" b="1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</a:rPr>
                  <a:t>RF</a:t>
                </a:r>
                <a:r>
                  <a:rPr lang="en-US" altLang="it-IT" sz="1500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</a:rPr>
                  <a:t> </a:t>
                </a:r>
                <a:r>
                  <a:rPr lang="en-US" altLang="it-IT" sz="1500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  <a:sym typeface="Wingdings" panose="05000000000000000000" pitchFamily="2" charset="2"/>
                  </a:rPr>
                  <a:t> use a </a:t>
                </a:r>
                <a:r>
                  <a:rPr lang="en-US" altLang="it-IT" sz="1500" b="1" dirty="0">
                    <a:solidFill>
                      <a:srgbClr val="39A183"/>
                    </a:solidFill>
                    <a:latin typeface="Bahnschrift SemiLight" panose="020B0502040204020203" pitchFamily="34" charset="0"/>
                    <a:sym typeface="Wingdings" panose="05000000000000000000" pitchFamily="2" charset="2"/>
                  </a:rPr>
                  <a:t>Random Forest </a:t>
                </a:r>
                <a:r>
                  <a:rPr lang="en-US" altLang="it-IT" sz="1500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  <a:sym typeface="Wingdings" panose="05000000000000000000" pitchFamily="2" charset="2"/>
                  </a:rPr>
                  <a:t>on detected </a:t>
                </a:r>
                <a:r>
                  <a:rPr lang="en-US" altLang="it-IT" sz="1500" dirty="0" err="1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  <a:sym typeface="Wingdings" panose="05000000000000000000" pitchFamily="2" charset="2"/>
                  </a:rPr>
                  <a:t>lightcurves</a:t>
                </a:r>
                <a:r>
                  <a:rPr lang="en-US" altLang="it-IT" sz="1500" dirty="0">
                    <a:solidFill>
                      <a:schemeClr val="bg1">
                        <a:lumMod val="10000"/>
                      </a:schemeClr>
                    </a:solidFill>
                    <a:latin typeface="Bahnschrift SemiLight" panose="020B0502040204020203" pitchFamily="34" charset="0"/>
                    <a:sym typeface="Wingdings" panose="05000000000000000000" pitchFamily="2" charset="2"/>
                  </a:rPr>
                  <a:t> to decrease the FP rate [3] </a:t>
                </a:r>
                <a:endParaRPr lang="it-IT" altLang="it-IT" sz="1300" dirty="0">
                  <a:solidFill>
                    <a:schemeClr val="bg1">
                      <a:lumMod val="10000"/>
                    </a:schemeClr>
                  </a:solidFill>
                  <a:latin typeface="Bahnschrift Semi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Rectangle 12">
                <a:extLst>
                  <a:ext uri="{FF2B5EF4-FFF2-40B4-BE49-F238E27FC236}">
                    <a16:creationId xmlns:a16="http://schemas.microsoft.com/office/drawing/2014/main" id="{F8FF5A69-AA3C-4054-0FDA-1B5257E99E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01" y="1392903"/>
                <a:ext cx="4532191" cy="3000821"/>
              </a:xfrm>
              <a:prstGeom prst="rect">
                <a:avLst/>
              </a:prstGeom>
              <a:blipFill>
                <a:blip r:embed="rId2"/>
                <a:stretch>
                  <a:fillRect l="-808" t="-609" r="-1615" b="-2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794F95-987F-1D65-FD63-4AE53E38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10</a:t>
            </a:fld>
            <a:endParaRPr lang="en-GB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07AC49F-C97E-94D3-7A4A-42787C2A5A4E}"/>
              </a:ext>
            </a:extLst>
          </p:cNvPr>
          <p:cNvSpPr/>
          <p:nvPr/>
        </p:nvSpPr>
        <p:spPr>
          <a:xfrm>
            <a:off x="5650006" y="2688809"/>
            <a:ext cx="1551222" cy="1982689"/>
          </a:xfrm>
          <a:prstGeom prst="roundRect">
            <a:avLst>
              <a:gd name="adj" fmla="val 763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AB148F8-71ED-4543-E043-8AC1A5615353}"/>
              </a:ext>
            </a:extLst>
          </p:cNvPr>
          <p:cNvSpPr/>
          <p:nvPr/>
        </p:nvSpPr>
        <p:spPr>
          <a:xfrm>
            <a:off x="6858808" y="911289"/>
            <a:ext cx="1700590" cy="1610647"/>
          </a:xfrm>
          <a:prstGeom prst="roundRect">
            <a:avLst>
              <a:gd name="adj" fmla="val 763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81DF9AC7-BAAB-8DCB-B662-5B8462A2895E}"/>
              </a:ext>
            </a:extLst>
          </p:cNvPr>
          <p:cNvSpPr/>
          <p:nvPr/>
        </p:nvSpPr>
        <p:spPr>
          <a:xfrm>
            <a:off x="5650007" y="911289"/>
            <a:ext cx="1016596" cy="1610647"/>
          </a:xfrm>
          <a:prstGeom prst="roundRect">
            <a:avLst>
              <a:gd name="adj" fmla="val 763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82" name="Connettore 2 381">
            <a:extLst>
              <a:ext uri="{FF2B5EF4-FFF2-40B4-BE49-F238E27FC236}">
                <a16:creationId xmlns:a16="http://schemas.microsoft.com/office/drawing/2014/main" id="{F8661EBE-A12F-97A6-F1C4-438BED447F57}"/>
              </a:ext>
            </a:extLst>
          </p:cNvPr>
          <p:cNvCxnSpPr>
            <a:cxnSpLocks/>
          </p:cNvCxnSpPr>
          <p:nvPr/>
        </p:nvCxnSpPr>
        <p:spPr>
          <a:xfrm flipV="1">
            <a:off x="6097261" y="1682066"/>
            <a:ext cx="54490" cy="10118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Rectangle 12">
            <a:extLst>
              <a:ext uri="{FF2B5EF4-FFF2-40B4-BE49-F238E27FC236}">
                <a16:creationId xmlns:a16="http://schemas.microsoft.com/office/drawing/2014/main" id="{90C4F538-722D-0F44-7B9F-68136F984643}"/>
              </a:ext>
            </a:extLst>
          </p:cNvPr>
          <p:cNvSpPr/>
          <p:nvPr/>
        </p:nvSpPr>
        <p:spPr>
          <a:xfrm>
            <a:off x="5805502" y="929187"/>
            <a:ext cx="70560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solidFill>
                  <a:schemeClr val="tx2"/>
                </a:solidFill>
              </a:rPr>
              <a:t>TRIAL</a:t>
            </a:r>
          </a:p>
          <a:p>
            <a:pPr algn="ctr"/>
            <a:r>
              <a:rPr lang="it-IT" sz="900" b="1" dirty="0">
                <a:solidFill>
                  <a:schemeClr val="tx2"/>
                </a:solidFill>
              </a:rPr>
              <a:t>VELOCITY VECTOR</a:t>
            </a:r>
          </a:p>
        </p:txBody>
      </p:sp>
      <p:sp>
        <p:nvSpPr>
          <p:cNvPr id="1536" name="Rectangle 12">
            <a:extLst>
              <a:ext uri="{FF2B5EF4-FFF2-40B4-BE49-F238E27FC236}">
                <a16:creationId xmlns:a16="http://schemas.microsoft.com/office/drawing/2014/main" id="{6734E2E8-5581-5EA9-F217-C784813259F3}"/>
              </a:ext>
            </a:extLst>
          </p:cNvPr>
          <p:cNvSpPr/>
          <p:nvPr/>
        </p:nvSpPr>
        <p:spPr>
          <a:xfrm>
            <a:off x="7255808" y="929187"/>
            <a:ext cx="8942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solidFill>
                  <a:schemeClr val="tx2"/>
                </a:solidFill>
              </a:rPr>
              <a:t>STACKING</a:t>
            </a:r>
          </a:p>
        </p:txBody>
      </p:sp>
      <p:sp>
        <p:nvSpPr>
          <p:cNvPr id="1537" name="Rectangle 12">
            <a:extLst>
              <a:ext uri="{FF2B5EF4-FFF2-40B4-BE49-F238E27FC236}">
                <a16:creationId xmlns:a16="http://schemas.microsoft.com/office/drawing/2014/main" id="{92F63B87-65F0-BEEE-8C25-87A8F595484E}"/>
              </a:ext>
            </a:extLst>
          </p:cNvPr>
          <p:cNvSpPr/>
          <p:nvPr/>
        </p:nvSpPr>
        <p:spPr>
          <a:xfrm>
            <a:off x="6072814" y="2702621"/>
            <a:ext cx="7056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solidFill>
                  <a:schemeClr val="tx2"/>
                </a:solidFill>
              </a:rPr>
              <a:t>CNN</a:t>
            </a:r>
          </a:p>
        </p:txBody>
      </p:sp>
      <p:cxnSp>
        <p:nvCxnSpPr>
          <p:cNvPr id="1538" name="Connettore 2 1537">
            <a:extLst>
              <a:ext uri="{FF2B5EF4-FFF2-40B4-BE49-F238E27FC236}">
                <a16:creationId xmlns:a16="http://schemas.microsoft.com/office/drawing/2014/main" id="{DFCF0A83-5925-4646-EB70-4C43C1B46F62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>
            <a:off x="6666603" y="1716613"/>
            <a:ext cx="192205" cy="0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" name="Connettore 2 1538">
            <a:extLst>
              <a:ext uri="{FF2B5EF4-FFF2-40B4-BE49-F238E27FC236}">
                <a16:creationId xmlns:a16="http://schemas.microsoft.com/office/drawing/2014/main" id="{4F2CA42D-4032-41A7-6CEE-4B3432F970A7}"/>
              </a:ext>
            </a:extLst>
          </p:cNvPr>
          <p:cNvCxnSpPr>
            <a:cxnSpLocks/>
          </p:cNvCxnSpPr>
          <p:nvPr/>
        </p:nvCxnSpPr>
        <p:spPr>
          <a:xfrm>
            <a:off x="7955722" y="2521936"/>
            <a:ext cx="0" cy="167233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" name="Rettangolo con angoli arrotondati 1539">
            <a:extLst>
              <a:ext uri="{FF2B5EF4-FFF2-40B4-BE49-F238E27FC236}">
                <a16:creationId xmlns:a16="http://schemas.microsoft.com/office/drawing/2014/main" id="{F60E990A-19C6-11AD-A0B1-20852D715FF1}"/>
              </a:ext>
            </a:extLst>
          </p:cNvPr>
          <p:cNvSpPr/>
          <p:nvPr/>
        </p:nvSpPr>
        <p:spPr>
          <a:xfrm>
            <a:off x="7411935" y="2689169"/>
            <a:ext cx="1147676" cy="1982342"/>
          </a:xfrm>
          <a:prstGeom prst="roundRect">
            <a:avLst>
              <a:gd name="adj" fmla="val 763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41" name="Rectangle 12">
            <a:extLst>
              <a:ext uri="{FF2B5EF4-FFF2-40B4-BE49-F238E27FC236}">
                <a16:creationId xmlns:a16="http://schemas.microsoft.com/office/drawing/2014/main" id="{BA041E97-43FD-81B3-3DDC-5E094AA29B52}"/>
              </a:ext>
            </a:extLst>
          </p:cNvPr>
          <p:cNvSpPr/>
          <p:nvPr/>
        </p:nvSpPr>
        <p:spPr>
          <a:xfrm>
            <a:off x="7545479" y="2702621"/>
            <a:ext cx="894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solidFill>
                  <a:schemeClr val="tx2"/>
                </a:solidFill>
              </a:rPr>
              <a:t>STACKED IMAGE</a:t>
            </a:r>
          </a:p>
        </p:txBody>
      </p:sp>
      <p:cxnSp>
        <p:nvCxnSpPr>
          <p:cNvPr id="1542" name="Connettore 2 1541">
            <a:extLst>
              <a:ext uri="{FF2B5EF4-FFF2-40B4-BE49-F238E27FC236}">
                <a16:creationId xmlns:a16="http://schemas.microsoft.com/office/drawing/2014/main" id="{0E307D5B-B251-D166-3C62-A589BD68FD6D}"/>
              </a:ext>
            </a:extLst>
          </p:cNvPr>
          <p:cNvCxnSpPr>
            <a:cxnSpLocks/>
          </p:cNvCxnSpPr>
          <p:nvPr/>
        </p:nvCxnSpPr>
        <p:spPr>
          <a:xfrm flipH="1">
            <a:off x="7199942" y="3669393"/>
            <a:ext cx="206115" cy="0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3" name="CasellaDiTesto 1542">
                <a:extLst>
                  <a:ext uri="{FF2B5EF4-FFF2-40B4-BE49-F238E27FC236}">
                    <a16:creationId xmlns:a16="http://schemas.microsoft.com/office/drawing/2014/main" id="{2C38BDAA-43F3-108D-1751-32B45549DD4C}"/>
                  </a:ext>
                </a:extLst>
              </p:cNvPr>
              <p:cNvSpPr txBox="1"/>
              <p:nvPr/>
            </p:nvSpPr>
            <p:spPr>
              <a:xfrm>
                <a:off x="5677243" y="1827103"/>
                <a:ext cx="931409" cy="277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altLang="it-IT" sz="1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it-IT" altLang="it-IT" sz="11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𝒗</m:t>
                          </m:r>
                        </m:e>
                      </m:acc>
                      <m:r>
                        <a:rPr lang="it-IT" altLang="it-IT" sz="11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=(</m:t>
                      </m:r>
                      <m:sSub>
                        <m:sSubPr>
                          <m:ctrlPr>
                            <a:rPr lang="it-IT" altLang="it-IT" sz="1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altLang="it-IT" sz="11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altLang="it-IT" sz="11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x</m:t>
                          </m:r>
                        </m:sub>
                      </m:sSub>
                      <m:r>
                        <a:rPr lang="it-IT" altLang="it-IT" sz="11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it-IT" altLang="it-IT" sz="1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altLang="it-IT" sz="11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altLang="it-IT" sz="11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y</m:t>
                          </m:r>
                        </m:sub>
                      </m:sSub>
                      <m:r>
                        <a:rPr lang="it-IT" altLang="it-IT" sz="11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it-IT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43" name="CasellaDiTesto 1542">
                <a:extLst>
                  <a:ext uri="{FF2B5EF4-FFF2-40B4-BE49-F238E27FC236}">
                    <a16:creationId xmlns:a16="http://schemas.microsoft.com/office/drawing/2014/main" id="{2C38BDAA-43F3-108D-1751-32B45549D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243" y="1827103"/>
                <a:ext cx="931409" cy="277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44" name="Immagine 1543">
            <a:extLst>
              <a:ext uri="{FF2B5EF4-FFF2-40B4-BE49-F238E27FC236}">
                <a16:creationId xmlns:a16="http://schemas.microsoft.com/office/drawing/2014/main" id="{35458099-0E08-6862-2DE3-71277C7DBC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96" t="4708" r="17380" b="13718"/>
          <a:stretch/>
        </p:blipFill>
        <p:spPr>
          <a:xfrm>
            <a:off x="7569120" y="3317001"/>
            <a:ext cx="833305" cy="798898"/>
          </a:xfrm>
          <a:prstGeom prst="rect">
            <a:avLst/>
          </a:prstGeom>
        </p:spPr>
      </p:pic>
      <p:graphicFrame>
        <p:nvGraphicFramePr>
          <p:cNvPr id="1545" name="CasellaDiTesto 2">
            <a:extLst>
              <a:ext uri="{FF2B5EF4-FFF2-40B4-BE49-F238E27FC236}">
                <a16:creationId xmlns:a16="http://schemas.microsoft.com/office/drawing/2014/main" id="{81856EAC-D9DD-935F-1E36-37D9D2460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84009"/>
              </p:ext>
            </p:extLst>
          </p:nvPr>
        </p:nvGraphicFramePr>
        <p:xfrm>
          <a:off x="4350703" y="2966496"/>
          <a:ext cx="4149826" cy="167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itle 4">
            <a:extLst>
              <a:ext uri="{FF2B5EF4-FFF2-40B4-BE49-F238E27FC236}">
                <a16:creationId xmlns:a16="http://schemas.microsoft.com/office/drawing/2014/main" id="{652B25D5-EB60-EAFD-DDAD-068EBD1D7113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769657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The algorithm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404BAF32-ACD3-B086-E2DD-1ABF7C0DC7CA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cxnSp>
        <p:nvCxnSpPr>
          <p:cNvPr id="8" name="Connettore a gomito 7">
            <a:extLst>
              <a:ext uri="{FF2B5EF4-FFF2-40B4-BE49-F238E27FC236}">
                <a16:creationId xmlns:a16="http://schemas.microsoft.com/office/drawing/2014/main" id="{C866DD8E-D3DB-23EE-2B1F-1E92DB7CF032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>
            <a:solidFill>
              <a:srgbClr val="42BA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DF23930-F1AC-C791-A7EB-72C6C05F30D0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>
            <a:solidFill>
              <a:srgbClr val="42BA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6AF9D25-B628-8B1F-A602-1FFB48A48989}"/>
              </a:ext>
            </a:extLst>
          </p:cNvPr>
          <p:cNvSpPr/>
          <p:nvPr/>
        </p:nvSpPr>
        <p:spPr>
          <a:xfrm>
            <a:off x="569742" y="844063"/>
            <a:ext cx="1097276" cy="206720"/>
          </a:xfrm>
          <a:prstGeom prst="roundRect">
            <a:avLst>
              <a:gd name="adj" fmla="val 0"/>
            </a:avLst>
          </a:prstGeom>
          <a:solidFill>
            <a:srgbClr val="42BA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Stack-CNN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3CB8F15-916A-F2BA-49F6-EF975D88C29A}"/>
              </a:ext>
            </a:extLst>
          </p:cNvPr>
          <p:cNvSpPr txBox="1"/>
          <p:nvPr/>
        </p:nvSpPr>
        <p:spPr>
          <a:xfrm>
            <a:off x="811107" y="4440271"/>
            <a:ext cx="42942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900" b="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[2] </a:t>
            </a:r>
            <a:r>
              <a:rPr lang="en-US" sz="900" b="1" i="0" u="none" strike="noStrike" baseline="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Montanaro</a:t>
            </a:r>
            <a:r>
              <a:rPr lang="en-US" sz="900" b="1" dirty="0">
                <a:solidFill>
                  <a:srgbClr val="000000"/>
                </a:solidFill>
                <a:latin typeface="Bahnschrift Light" panose="020B0502040204020203" pitchFamily="34" charset="0"/>
              </a:rPr>
              <a:t>+ </a:t>
            </a:r>
            <a:r>
              <a:rPr lang="fr-FR" sz="900" i="0" u="none" strike="noStrike" baseline="0" dirty="0">
                <a:solidFill>
                  <a:srgbClr val="42BA97"/>
                </a:solidFill>
                <a:latin typeface="Bahnschrift Light" panose="020B0502040204020203" pitchFamily="34" charset="0"/>
              </a:rPr>
              <a:t>2022</a:t>
            </a:r>
            <a:endParaRPr lang="it-IT" sz="900" dirty="0">
              <a:latin typeface="Bahnschrift Light" panose="020B0502040204020203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EBD9A38-015E-93FF-2DC4-B7CE4DDFCB34}"/>
              </a:ext>
            </a:extLst>
          </p:cNvPr>
          <p:cNvSpPr txBox="1"/>
          <p:nvPr/>
        </p:nvSpPr>
        <p:spPr>
          <a:xfrm>
            <a:off x="809693" y="4600445"/>
            <a:ext cx="63902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900" b="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[3] </a:t>
            </a:r>
            <a:r>
              <a:rPr lang="en-US" sz="900" b="1" i="0" u="none" strike="noStrike" baseline="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Olivi</a:t>
            </a:r>
            <a:r>
              <a:rPr lang="en-US" sz="900" b="1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+ </a:t>
            </a:r>
            <a:r>
              <a:rPr lang="fr-FR" sz="900" i="0" u="none" strike="noStrike" baseline="0" dirty="0">
                <a:solidFill>
                  <a:srgbClr val="42BA97"/>
                </a:solidFill>
                <a:latin typeface="Bahnschrift Light" panose="020B0502040204020203" pitchFamily="34" charset="0"/>
              </a:rPr>
              <a:t>2024</a:t>
            </a:r>
            <a:endParaRPr lang="it-IT" sz="900" dirty="0">
              <a:latin typeface="Bahnschrift Light" panose="020B0502040204020203" pitchFamily="34" charset="0"/>
            </a:endParaRP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1D87E71B-EDC4-D7D0-F416-33881618C171}"/>
              </a:ext>
            </a:extLst>
          </p:cNvPr>
          <p:cNvSpPr/>
          <p:nvPr/>
        </p:nvSpPr>
        <p:spPr>
          <a:xfrm>
            <a:off x="1735698" y="922915"/>
            <a:ext cx="1865261" cy="349898"/>
          </a:xfrm>
          <a:prstGeom prst="roundRect">
            <a:avLst/>
          </a:prstGeom>
          <a:solidFill>
            <a:srgbClr val="42BA97"/>
          </a:solidFill>
          <a:ln>
            <a:solidFill>
              <a:srgbClr val="42BA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 err="1">
                <a:latin typeface="Bahnschrift Light" panose="020B0502040204020203" pitchFamily="34" charset="0"/>
              </a:rPr>
              <a:t>Italian</a:t>
            </a:r>
            <a:r>
              <a:rPr lang="it-IT" sz="1050" dirty="0">
                <a:latin typeface="Bahnschrift Light" panose="020B0502040204020203" pitchFamily="34" charset="0"/>
              </a:rPr>
              <a:t> </a:t>
            </a:r>
            <a:r>
              <a:rPr lang="it-IT" sz="1050" dirty="0" err="1">
                <a:latin typeface="Bahnschrift Light" panose="020B0502040204020203" pitchFamily="34" charset="0"/>
              </a:rPr>
              <a:t>patent</a:t>
            </a:r>
            <a:r>
              <a:rPr lang="it-IT" sz="1050" dirty="0">
                <a:latin typeface="Bahnschrift Light" panose="020B0502040204020203" pitchFamily="34" charset="0"/>
              </a:rPr>
              <a:t> </a:t>
            </a:r>
          </a:p>
          <a:p>
            <a:pPr algn="ctr"/>
            <a:r>
              <a:rPr lang="it-IT" sz="1050" dirty="0">
                <a:latin typeface="Bahnschrift Light" panose="020B0502040204020203" pitchFamily="34" charset="0"/>
              </a:rPr>
              <a:t>N° 102021000009845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20722C44-77CF-B723-CE3D-1CA1E25CAB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9942" y="1121389"/>
            <a:ext cx="1014143" cy="134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2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36" grpId="0"/>
      <p:bldP spid="1537" grpId="0"/>
      <p:bldP spid="1540" grpId="0" animBg="1"/>
      <p:bldP spid="1541" grpId="0"/>
      <p:bldGraphic spid="154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EB8A104-5483-9545-489C-7A9D9DF3A9FB}"/>
              </a:ext>
            </a:extLst>
          </p:cNvPr>
          <p:cNvSpPr/>
          <p:nvPr/>
        </p:nvSpPr>
        <p:spPr>
          <a:xfrm>
            <a:off x="1845357" y="2888888"/>
            <a:ext cx="1684020" cy="48963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2">
                    <a:lumMod val="50000"/>
                  </a:schemeClr>
                </a:solidFill>
              </a:rPr>
              <a:t>1° STACKING</a:t>
            </a:r>
          </a:p>
          <a:p>
            <a:pPr algn="ctr"/>
            <a:r>
              <a:rPr lang="it-IT" sz="1400" dirty="0">
                <a:solidFill>
                  <a:schemeClr val="accent2">
                    <a:lumMod val="50000"/>
                  </a:schemeClr>
                </a:solidFill>
              </a:rPr>
              <a:t>8 frame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5E839E09-C163-1D42-1D16-8C18A31D8EA8}"/>
              </a:ext>
            </a:extLst>
          </p:cNvPr>
          <p:cNvSpPr/>
          <p:nvPr/>
        </p:nvSpPr>
        <p:spPr>
          <a:xfrm>
            <a:off x="6104104" y="1832860"/>
            <a:ext cx="1684020" cy="48963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2">
                    <a:lumMod val="50000"/>
                  </a:schemeClr>
                </a:solidFill>
              </a:rPr>
              <a:t>2° STACKING</a:t>
            </a:r>
          </a:p>
          <a:p>
            <a:pPr algn="ctr"/>
            <a:r>
              <a:rPr lang="it-IT" sz="1400" dirty="0">
                <a:solidFill>
                  <a:schemeClr val="accent2">
                    <a:lumMod val="50000"/>
                  </a:schemeClr>
                </a:solidFill>
              </a:rPr>
              <a:t>20 frame</a:t>
            </a:r>
          </a:p>
        </p:txBody>
      </p:sp>
      <p:sp>
        <p:nvSpPr>
          <p:cNvPr id="8" name="Rombo 7">
            <a:extLst>
              <a:ext uri="{FF2B5EF4-FFF2-40B4-BE49-F238E27FC236}">
                <a16:creationId xmlns:a16="http://schemas.microsoft.com/office/drawing/2014/main" id="{06AC7272-0D8E-553E-B19B-D75474098869}"/>
              </a:ext>
            </a:extLst>
          </p:cNvPr>
          <p:cNvSpPr/>
          <p:nvPr/>
        </p:nvSpPr>
        <p:spPr>
          <a:xfrm>
            <a:off x="1642109" y="1520165"/>
            <a:ext cx="2095500" cy="48963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accent2">
                    <a:lumMod val="50000"/>
                  </a:schemeClr>
                </a:solidFill>
              </a:rPr>
              <a:t>Every</a:t>
            </a:r>
            <a:r>
              <a:rPr lang="it-IT" sz="1400" dirty="0">
                <a:solidFill>
                  <a:schemeClr val="accent2">
                    <a:lumMod val="50000"/>
                  </a:schemeClr>
                </a:solidFill>
              </a:rPr>
              <a:t> 8 </a:t>
            </a:r>
            <a:r>
              <a:rPr lang="it-IT" sz="1400" dirty="0" err="1">
                <a:solidFill>
                  <a:schemeClr val="accent2">
                    <a:lumMod val="50000"/>
                  </a:schemeClr>
                </a:solidFill>
              </a:rPr>
              <a:t>gtu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ombo 8">
            <a:extLst>
              <a:ext uri="{FF2B5EF4-FFF2-40B4-BE49-F238E27FC236}">
                <a16:creationId xmlns:a16="http://schemas.microsoft.com/office/drawing/2014/main" id="{682600C8-2784-BE31-70B0-CDF187F65921}"/>
              </a:ext>
            </a:extLst>
          </p:cNvPr>
          <p:cNvSpPr/>
          <p:nvPr/>
        </p:nvSpPr>
        <p:spPr>
          <a:xfrm>
            <a:off x="1642109" y="3600256"/>
            <a:ext cx="2095500" cy="554305"/>
          </a:xfrm>
          <a:prstGeom prst="diamon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accent2">
                    <a:lumMod val="50000"/>
                  </a:schemeClr>
                </a:solidFill>
              </a:rPr>
              <a:t>CNN check?</a:t>
            </a:r>
          </a:p>
        </p:txBody>
      </p:sp>
      <p:sp>
        <p:nvSpPr>
          <p:cNvPr id="12" name="Rombo 11">
            <a:extLst>
              <a:ext uri="{FF2B5EF4-FFF2-40B4-BE49-F238E27FC236}">
                <a16:creationId xmlns:a16="http://schemas.microsoft.com/office/drawing/2014/main" id="{2E2CB567-1093-4938-31C9-79C6EF8413C7}"/>
              </a:ext>
            </a:extLst>
          </p:cNvPr>
          <p:cNvSpPr/>
          <p:nvPr/>
        </p:nvSpPr>
        <p:spPr>
          <a:xfrm>
            <a:off x="5898364" y="2484104"/>
            <a:ext cx="2095500" cy="405618"/>
          </a:xfrm>
          <a:prstGeom prst="diamon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accent2">
                    <a:lumMod val="50000"/>
                  </a:schemeClr>
                </a:solidFill>
              </a:rPr>
              <a:t>CNN check?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mbo 16">
                <a:extLst>
                  <a:ext uri="{FF2B5EF4-FFF2-40B4-BE49-F238E27FC236}">
                    <a16:creationId xmlns:a16="http://schemas.microsoft.com/office/drawing/2014/main" id="{E6A8A268-328D-D35B-A916-926D7FA28D5B}"/>
                  </a:ext>
                </a:extLst>
              </p:cNvPr>
              <p:cNvSpPr/>
              <p:nvPr/>
            </p:nvSpPr>
            <p:spPr>
              <a:xfrm>
                <a:off x="1878329" y="2228204"/>
                <a:ext cx="1623060" cy="400344"/>
              </a:xfrm>
              <a:prstGeom prst="diamon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accent2">
                        <a:lumMod val="50000"/>
                      </a:schemeClr>
                    </a:solidFill>
                  </a:rPr>
                  <a:t>96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altLang="it-IT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it-IT" altLang="it-IT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𝒗</m:t>
                        </m:r>
                      </m:e>
                    </m:acc>
                  </m:oMath>
                </a14:m>
                <a:endParaRPr lang="it-IT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Rombo 16">
                <a:extLst>
                  <a:ext uri="{FF2B5EF4-FFF2-40B4-BE49-F238E27FC236}">
                    <a16:creationId xmlns:a16="http://schemas.microsoft.com/office/drawing/2014/main" id="{E6A8A268-328D-D35B-A916-926D7FA28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329" y="2228204"/>
                <a:ext cx="1623060" cy="400344"/>
              </a:xfrm>
              <a:prstGeom prst="diamond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mbo 17">
                <a:extLst>
                  <a:ext uri="{FF2B5EF4-FFF2-40B4-BE49-F238E27FC236}">
                    <a16:creationId xmlns:a16="http://schemas.microsoft.com/office/drawing/2014/main" id="{FFAE85C1-47D9-790D-5C72-3F2E61317595}"/>
                  </a:ext>
                </a:extLst>
              </p:cNvPr>
              <p:cNvSpPr/>
              <p:nvPr/>
            </p:nvSpPr>
            <p:spPr>
              <a:xfrm>
                <a:off x="5639282" y="1325578"/>
                <a:ext cx="2613660" cy="400344"/>
              </a:xfrm>
              <a:prstGeom prst="diamon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accent2">
                        <a:lumMod val="50000"/>
                      </a:schemeClr>
                    </a:solidFill>
                  </a:rPr>
                  <a:t>9</a:t>
                </a:r>
                <a:r>
                  <a:rPr lang="it-IT" sz="1400" dirty="0">
                    <a:solidFill>
                      <a:schemeClr val="accent2">
                        <a:lumMod val="50000"/>
                      </a:schemeClr>
                    </a:solidFill>
                  </a:rPr>
                  <a:t> fine-tuning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altLang="it-IT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it-IT" altLang="it-IT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𝒗</m:t>
                        </m:r>
                      </m:e>
                    </m:acc>
                  </m:oMath>
                </a14:m>
                <a:endParaRPr lang="it-IT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ombo 17">
                <a:extLst>
                  <a:ext uri="{FF2B5EF4-FFF2-40B4-BE49-F238E27FC236}">
                    <a16:creationId xmlns:a16="http://schemas.microsoft.com/office/drawing/2014/main" id="{FFAE85C1-47D9-790D-5C72-3F2E61317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282" y="1325578"/>
                <a:ext cx="2613660" cy="400344"/>
              </a:xfrm>
              <a:prstGeom prst="diamond">
                <a:avLst/>
              </a:prstGeom>
              <a:blipFill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mbo 18">
            <a:extLst>
              <a:ext uri="{FF2B5EF4-FFF2-40B4-BE49-F238E27FC236}">
                <a16:creationId xmlns:a16="http://schemas.microsoft.com/office/drawing/2014/main" id="{CF1883C2-53AC-4583-6FEB-D04C8F9F512E}"/>
              </a:ext>
            </a:extLst>
          </p:cNvPr>
          <p:cNvSpPr/>
          <p:nvPr/>
        </p:nvSpPr>
        <p:spPr>
          <a:xfrm>
            <a:off x="5447002" y="3064494"/>
            <a:ext cx="2998217" cy="605696"/>
          </a:xfrm>
          <a:prstGeom prst="diamon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accent2">
                    <a:lumMod val="50000"/>
                  </a:schemeClr>
                </a:solidFill>
              </a:rPr>
              <a:t>RF check?</a:t>
            </a:r>
            <a:endParaRPr lang="it-IT" sz="1300" dirty="0">
              <a:solidFill>
                <a:schemeClr val="accent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con angoli arrotondati 20">
                <a:extLst>
                  <a:ext uri="{FF2B5EF4-FFF2-40B4-BE49-F238E27FC236}">
                    <a16:creationId xmlns:a16="http://schemas.microsoft.com/office/drawing/2014/main" id="{01FCF68B-C33E-12F7-E3AC-2F0D31C29585}"/>
                  </a:ext>
                </a:extLst>
              </p:cNvPr>
              <p:cNvSpPr/>
              <p:nvPr/>
            </p:nvSpPr>
            <p:spPr>
              <a:xfrm>
                <a:off x="5542712" y="3884504"/>
                <a:ext cx="2806798" cy="37699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42BA97"/>
                </a:solidFill>
                <a:extLst>
                  <a:ext uri="{C807C97D-BFC1-408E-A445-0C87EB9F89A2}">
                    <ask:lineSketchStyleProps xmlns:ask="http://schemas.microsoft.com/office/drawing/2018/sketchyshapes" sd="3817872123">
                      <a:custGeom>
                        <a:avLst/>
                        <a:gdLst>
                          <a:gd name="connsiteX0" fmla="*/ 0 w 2806798"/>
                          <a:gd name="connsiteY0" fmla="*/ 62834 h 376996"/>
                          <a:gd name="connsiteX1" fmla="*/ 62834 w 2806798"/>
                          <a:gd name="connsiteY1" fmla="*/ 0 h 376996"/>
                          <a:gd name="connsiteX2" fmla="*/ 733117 w 2806798"/>
                          <a:gd name="connsiteY2" fmla="*/ 0 h 376996"/>
                          <a:gd name="connsiteX3" fmla="*/ 1349776 w 2806798"/>
                          <a:gd name="connsiteY3" fmla="*/ 0 h 376996"/>
                          <a:gd name="connsiteX4" fmla="*/ 2046870 w 2806798"/>
                          <a:gd name="connsiteY4" fmla="*/ 0 h 376996"/>
                          <a:gd name="connsiteX5" fmla="*/ 2743964 w 2806798"/>
                          <a:gd name="connsiteY5" fmla="*/ 0 h 376996"/>
                          <a:gd name="connsiteX6" fmla="*/ 2806798 w 2806798"/>
                          <a:gd name="connsiteY6" fmla="*/ 62834 h 376996"/>
                          <a:gd name="connsiteX7" fmla="*/ 2806798 w 2806798"/>
                          <a:gd name="connsiteY7" fmla="*/ 314162 h 376996"/>
                          <a:gd name="connsiteX8" fmla="*/ 2743964 w 2806798"/>
                          <a:gd name="connsiteY8" fmla="*/ 376996 h 376996"/>
                          <a:gd name="connsiteX9" fmla="*/ 2100493 w 2806798"/>
                          <a:gd name="connsiteY9" fmla="*/ 376996 h 376996"/>
                          <a:gd name="connsiteX10" fmla="*/ 1430210 w 2806798"/>
                          <a:gd name="connsiteY10" fmla="*/ 376996 h 376996"/>
                          <a:gd name="connsiteX11" fmla="*/ 840362 w 2806798"/>
                          <a:gd name="connsiteY11" fmla="*/ 376996 h 376996"/>
                          <a:gd name="connsiteX12" fmla="*/ 62834 w 2806798"/>
                          <a:gd name="connsiteY12" fmla="*/ 376996 h 376996"/>
                          <a:gd name="connsiteX13" fmla="*/ 0 w 2806798"/>
                          <a:gd name="connsiteY13" fmla="*/ 314162 h 376996"/>
                          <a:gd name="connsiteX14" fmla="*/ 0 w 2806798"/>
                          <a:gd name="connsiteY14" fmla="*/ 62834 h 3769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806798" h="376996" fill="none" extrusionOk="0">
                            <a:moveTo>
                              <a:pt x="0" y="62834"/>
                            </a:moveTo>
                            <a:cubicBezTo>
                              <a:pt x="2181" y="21535"/>
                              <a:pt x="28402" y="2917"/>
                              <a:pt x="62834" y="0"/>
                            </a:cubicBezTo>
                            <a:cubicBezTo>
                              <a:pt x="381030" y="-30537"/>
                              <a:pt x="465241" y="-17507"/>
                              <a:pt x="733117" y="0"/>
                            </a:cubicBezTo>
                            <a:cubicBezTo>
                              <a:pt x="1000993" y="17507"/>
                              <a:pt x="1179852" y="1815"/>
                              <a:pt x="1349776" y="0"/>
                            </a:cubicBezTo>
                            <a:cubicBezTo>
                              <a:pt x="1519700" y="-1815"/>
                              <a:pt x="1896093" y="-32941"/>
                              <a:pt x="2046870" y="0"/>
                            </a:cubicBezTo>
                            <a:cubicBezTo>
                              <a:pt x="2197647" y="32941"/>
                              <a:pt x="2488630" y="-6319"/>
                              <a:pt x="2743964" y="0"/>
                            </a:cubicBezTo>
                            <a:cubicBezTo>
                              <a:pt x="2772650" y="6080"/>
                              <a:pt x="2806152" y="30988"/>
                              <a:pt x="2806798" y="62834"/>
                            </a:cubicBezTo>
                            <a:cubicBezTo>
                              <a:pt x="2803340" y="139845"/>
                              <a:pt x="2810779" y="239062"/>
                              <a:pt x="2806798" y="314162"/>
                            </a:cubicBezTo>
                            <a:cubicBezTo>
                              <a:pt x="2807566" y="350012"/>
                              <a:pt x="2773544" y="379925"/>
                              <a:pt x="2743964" y="376996"/>
                            </a:cubicBezTo>
                            <a:cubicBezTo>
                              <a:pt x="2441076" y="407494"/>
                              <a:pt x="2336436" y="376997"/>
                              <a:pt x="2100493" y="376996"/>
                            </a:cubicBezTo>
                            <a:cubicBezTo>
                              <a:pt x="1864550" y="376995"/>
                              <a:pt x="1564697" y="354303"/>
                              <a:pt x="1430210" y="376996"/>
                            </a:cubicBezTo>
                            <a:cubicBezTo>
                              <a:pt x="1295723" y="399689"/>
                              <a:pt x="1020811" y="361284"/>
                              <a:pt x="840362" y="376996"/>
                            </a:cubicBezTo>
                            <a:cubicBezTo>
                              <a:pt x="659913" y="392708"/>
                              <a:pt x="346139" y="407287"/>
                              <a:pt x="62834" y="376996"/>
                            </a:cubicBezTo>
                            <a:cubicBezTo>
                              <a:pt x="28518" y="375858"/>
                              <a:pt x="-6845" y="343758"/>
                              <a:pt x="0" y="314162"/>
                            </a:cubicBezTo>
                            <a:cubicBezTo>
                              <a:pt x="-1922" y="210450"/>
                              <a:pt x="-12532" y="141496"/>
                              <a:pt x="0" y="62834"/>
                            </a:cubicBezTo>
                            <a:close/>
                          </a:path>
                          <a:path w="2806798" h="376996" stroke="0" extrusionOk="0">
                            <a:moveTo>
                              <a:pt x="0" y="62834"/>
                            </a:moveTo>
                            <a:cubicBezTo>
                              <a:pt x="2091" y="27408"/>
                              <a:pt x="27097" y="-3058"/>
                              <a:pt x="62834" y="0"/>
                            </a:cubicBezTo>
                            <a:cubicBezTo>
                              <a:pt x="271173" y="-8075"/>
                              <a:pt x="401040" y="-17082"/>
                              <a:pt x="652683" y="0"/>
                            </a:cubicBezTo>
                            <a:cubicBezTo>
                              <a:pt x="904326" y="17082"/>
                              <a:pt x="1207063" y="-4555"/>
                              <a:pt x="1376588" y="0"/>
                            </a:cubicBezTo>
                            <a:cubicBezTo>
                              <a:pt x="1546114" y="4555"/>
                              <a:pt x="1837766" y="-8065"/>
                              <a:pt x="2073682" y="0"/>
                            </a:cubicBezTo>
                            <a:cubicBezTo>
                              <a:pt x="2309598" y="8065"/>
                              <a:pt x="2560940" y="31319"/>
                              <a:pt x="2743964" y="0"/>
                            </a:cubicBezTo>
                            <a:cubicBezTo>
                              <a:pt x="2785720" y="-802"/>
                              <a:pt x="2809525" y="28595"/>
                              <a:pt x="2806798" y="62834"/>
                            </a:cubicBezTo>
                            <a:cubicBezTo>
                              <a:pt x="2799298" y="170493"/>
                              <a:pt x="2803980" y="237535"/>
                              <a:pt x="2806798" y="314162"/>
                            </a:cubicBezTo>
                            <a:cubicBezTo>
                              <a:pt x="2807367" y="351747"/>
                              <a:pt x="2780248" y="369762"/>
                              <a:pt x="2743964" y="376996"/>
                            </a:cubicBezTo>
                            <a:cubicBezTo>
                              <a:pt x="2583832" y="394913"/>
                              <a:pt x="2405139" y="376629"/>
                              <a:pt x="2154115" y="376996"/>
                            </a:cubicBezTo>
                            <a:cubicBezTo>
                              <a:pt x="1903091" y="377363"/>
                              <a:pt x="1777011" y="367897"/>
                              <a:pt x="1457022" y="376996"/>
                            </a:cubicBezTo>
                            <a:cubicBezTo>
                              <a:pt x="1137033" y="386095"/>
                              <a:pt x="1129475" y="352653"/>
                              <a:pt x="867173" y="376996"/>
                            </a:cubicBezTo>
                            <a:cubicBezTo>
                              <a:pt x="604871" y="401339"/>
                              <a:pt x="426320" y="355729"/>
                              <a:pt x="62834" y="376996"/>
                            </a:cubicBezTo>
                            <a:cubicBezTo>
                              <a:pt x="29691" y="375705"/>
                              <a:pt x="-7256" y="345819"/>
                              <a:pt x="0" y="314162"/>
                            </a:cubicBezTo>
                            <a:cubicBezTo>
                              <a:pt x="3184" y="247980"/>
                              <a:pt x="-10763" y="142936"/>
                              <a:pt x="0" y="62834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300" dirty="0">
                    <a:solidFill>
                      <a:schemeClr val="accent2">
                        <a:lumMod val="50000"/>
                      </a:schemeClr>
                    </a:solidFill>
                  </a:rPr>
                  <a:t>Best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altLang="it-IT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it-IT" altLang="it-IT" sz="1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𝒗</m:t>
                        </m:r>
                      </m:e>
                    </m:acc>
                    <m:r>
                      <a:rPr lang="it-IT" sz="13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300" dirty="0">
                    <a:solidFill>
                      <a:schemeClr val="accent2">
                        <a:lumMod val="50000"/>
                      </a:schemeClr>
                    </a:solidFill>
                  </a:rPr>
                  <a:t>selection</a:t>
                </a:r>
              </a:p>
            </p:txBody>
          </p:sp>
        </mc:Choice>
        <mc:Fallback xmlns="">
          <p:sp>
            <p:nvSpPr>
              <p:cNvPr id="21" name="Rettangolo con angoli arrotondati 20">
                <a:extLst>
                  <a:ext uri="{FF2B5EF4-FFF2-40B4-BE49-F238E27FC236}">
                    <a16:creationId xmlns:a16="http://schemas.microsoft.com/office/drawing/2014/main" id="{01FCF68B-C33E-12F7-E3AC-2F0D31C29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712" y="3884504"/>
                <a:ext cx="2806798" cy="37699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42BA97"/>
                </a:solidFill>
                <a:extLst>
                  <a:ext uri="{C807C97D-BFC1-408E-A445-0C87EB9F89A2}">
                    <ask:lineSketchStyleProps xmlns:ask="http://schemas.microsoft.com/office/drawing/2018/sketchyshapes" sd="3817872123">
                      <a:custGeom>
                        <a:avLst/>
                        <a:gdLst>
                          <a:gd name="connsiteX0" fmla="*/ 0 w 2806798"/>
                          <a:gd name="connsiteY0" fmla="*/ 62834 h 376996"/>
                          <a:gd name="connsiteX1" fmla="*/ 62834 w 2806798"/>
                          <a:gd name="connsiteY1" fmla="*/ 0 h 376996"/>
                          <a:gd name="connsiteX2" fmla="*/ 733117 w 2806798"/>
                          <a:gd name="connsiteY2" fmla="*/ 0 h 376996"/>
                          <a:gd name="connsiteX3" fmla="*/ 1349776 w 2806798"/>
                          <a:gd name="connsiteY3" fmla="*/ 0 h 376996"/>
                          <a:gd name="connsiteX4" fmla="*/ 2046870 w 2806798"/>
                          <a:gd name="connsiteY4" fmla="*/ 0 h 376996"/>
                          <a:gd name="connsiteX5" fmla="*/ 2743964 w 2806798"/>
                          <a:gd name="connsiteY5" fmla="*/ 0 h 376996"/>
                          <a:gd name="connsiteX6" fmla="*/ 2806798 w 2806798"/>
                          <a:gd name="connsiteY6" fmla="*/ 62834 h 376996"/>
                          <a:gd name="connsiteX7" fmla="*/ 2806798 w 2806798"/>
                          <a:gd name="connsiteY7" fmla="*/ 314162 h 376996"/>
                          <a:gd name="connsiteX8" fmla="*/ 2743964 w 2806798"/>
                          <a:gd name="connsiteY8" fmla="*/ 376996 h 376996"/>
                          <a:gd name="connsiteX9" fmla="*/ 2100493 w 2806798"/>
                          <a:gd name="connsiteY9" fmla="*/ 376996 h 376996"/>
                          <a:gd name="connsiteX10" fmla="*/ 1430210 w 2806798"/>
                          <a:gd name="connsiteY10" fmla="*/ 376996 h 376996"/>
                          <a:gd name="connsiteX11" fmla="*/ 840362 w 2806798"/>
                          <a:gd name="connsiteY11" fmla="*/ 376996 h 376996"/>
                          <a:gd name="connsiteX12" fmla="*/ 62834 w 2806798"/>
                          <a:gd name="connsiteY12" fmla="*/ 376996 h 376996"/>
                          <a:gd name="connsiteX13" fmla="*/ 0 w 2806798"/>
                          <a:gd name="connsiteY13" fmla="*/ 314162 h 376996"/>
                          <a:gd name="connsiteX14" fmla="*/ 0 w 2806798"/>
                          <a:gd name="connsiteY14" fmla="*/ 62834 h 3769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806798" h="376996" fill="none" extrusionOk="0">
                            <a:moveTo>
                              <a:pt x="0" y="62834"/>
                            </a:moveTo>
                            <a:cubicBezTo>
                              <a:pt x="2181" y="21535"/>
                              <a:pt x="28402" y="2917"/>
                              <a:pt x="62834" y="0"/>
                            </a:cubicBezTo>
                            <a:cubicBezTo>
                              <a:pt x="381030" y="-30537"/>
                              <a:pt x="465241" y="-17507"/>
                              <a:pt x="733117" y="0"/>
                            </a:cubicBezTo>
                            <a:cubicBezTo>
                              <a:pt x="1000993" y="17507"/>
                              <a:pt x="1179852" y="1815"/>
                              <a:pt x="1349776" y="0"/>
                            </a:cubicBezTo>
                            <a:cubicBezTo>
                              <a:pt x="1519700" y="-1815"/>
                              <a:pt x="1896093" y="-32941"/>
                              <a:pt x="2046870" y="0"/>
                            </a:cubicBezTo>
                            <a:cubicBezTo>
                              <a:pt x="2197647" y="32941"/>
                              <a:pt x="2488630" y="-6319"/>
                              <a:pt x="2743964" y="0"/>
                            </a:cubicBezTo>
                            <a:cubicBezTo>
                              <a:pt x="2772650" y="6080"/>
                              <a:pt x="2806152" y="30988"/>
                              <a:pt x="2806798" y="62834"/>
                            </a:cubicBezTo>
                            <a:cubicBezTo>
                              <a:pt x="2803340" y="139845"/>
                              <a:pt x="2810779" y="239062"/>
                              <a:pt x="2806798" y="314162"/>
                            </a:cubicBezTo>
                            <a:cubicBezTo>
                              <a:pt x="2807566" y="350012"/>
                              <a:pt x="2773544" y="379925"/>
                              <a:pt x="2743964" y="376996"/>
                            </a:cubicBezTo>
                            <a:cubicBezTo>
                              <a:pt x="2441076" y="407494"/>
                              <a:pt x="2336436" y="376997"/>
                              <a:pt x="2100493" y="376996"/>
                            </a:cubicBezTo>
                            <a:cubicBezTo>
                              <a:pt x="1864550" y="376995"/>
                              <a:pt x="1564697" y="354303"/>
                              <a:pt x="1430210" y="376996"/>
                            </a:cubicBezTo>
                            <a:cubicBezTo>
                              <a:pt x="1295723" y="399689"/>
                              <a:pt x="1020811" y="361284"/>
                              <a:pt x="840362" y="376996"/>
                            </a:cubicBezTo>
                            <a:cubicBezTo>
                              <a:pt x="659913" y="392708"/>
                              <a:pt x="346139" y="407287"/>
                              <a:pt x="62834" y="376996"/>
                            </a:cubicBezTo>
                            <a:cubicBezTo>
                              <a:pt x="28518" y="375858"/>
                              <a:pt x="-6845" y="343758"/>
                              <a:pt x="0" y="314162"/>
                            </a:cubicBezTo>
                            <a:cubicBezTo>
                              <a:pt x="-1922" y="210450"/>
                              <a:pt x="-12532" y="141496"/>
                              <a:pt x="0" y="62834"/>
                            </a:cubicBezTo>
                            <a:close/>
                          </a:path>
                          <a:path w="2806798" h="376996" stroke="0" extrusionOk="0">
                            <a:moveTo>
                              <a:pt x="0" y="62834"/>
                            </a:moveTo>
                            <a:cubicBezTo>
                              <a:pt x="2091" y="27408"/>
                              <a:pt x="27097" y="-3058"/>
                              <a:pt x="62834" y="0"/>
                            </a:cubicBezTo>
                            <a:cubicBezTo>
                              <a:pt x="271173" y="-8075"/>
                              <a:pt x="401040" y="-17082"/>
                              <a:pt x="652683" y="0"/>
                            </a:cubicBezTo>
                            <a:cubicBezTo>
                              <a:pt x="904326" y="17082"/>
                              <a:pt x="1207063" y="-4555"/>
                              <a:pt x="1376588" y="0"/>
                            </a:cubicBezTo>
                            <a:cubicBezTo>
                              <a:pt x="1546114" y="4555"/>
                              <a:pt x="1837766" y="-8065"/>
                              <a:pt x="2073682" y="0"/>
                            </a:cubicBezTo>
                            <a:cubicBezTo>
                              <a:pt x="2309598" y="8065"/>
                              <a:pt x="2560940" y="31319"/>
                              <a:pt x="2743964" y="0"/>
                            </a:cubicBezTo>
                            <a:cubicBezTo>
                              <a:pt x="2785720" y="-802"/>
                              <a:pt x="2809525" y="28595"/>
                              <a:pt x="2806798" y="62834"/>
                            </a:cubicBezTo>
                            <a:cubicBezTo>
                              <a:pt x="2799298" y="170493"/>
                              <a:pt x="2803980" y="237535"/>
                              <a:pt x="2806798" y="314162"/>
                            </a:cubicBezTo>
                            <a:cubicBezTo>
                              <a:pt x="2807367" y="351747"/>
                              <a:pt x="2780248" y="369762"/>
                              <a:pt x="2743964" y="376996"/>
                            </a:cubicBezTo>
                            <a:cubicBezTo>
                              <a:pt x="2583832" y="394913"/>
                              <a:pt x="2405139" y="376629"/>
                              <a:pt x="2154115" y="376996"/>
                            </a:cubicBezTo>
                            <a:cubicBezTo>
                              <a:pt x="1903091" y="377363"/>
                              <a:pt x="1777011" y="367897"/>
                              <a:pt x="1457022" y="376996"/>
                            </a:cubicBezTo>
                            <a:cubicBezTo>
                              <a:pt x="1137033" y="386095"/>
                              <a:pt x="1129475" y="352653"/>
                              <a:pt x="867173" y="376996"/>
                            </a:cubicBezTo>
                            <a:cubicBezTo>
                              <a:pt x="604871" y="401339"/>
                              <a:pt x="426320" y="355729"/>
                              <a:pt x="62834" y="376996"/>
                            </a:cubicBezTo>
                            <a:cubicBezTo>
                              <a:pt x="29691" y="375705"/>
                              <a:pt x="-7256" y="345819"/>
                              <a:pt x="0" y="314162"/>
                            </a:cubicBezTo>
                            <a:cubicBezTo>
                              <a:pt x="3184" y="247980"/>
                              <a:pt x="-10763" y="142936"/>
                              <a:pt x="0" y="62834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AA2B8F49-B174-8794-0261-207E485F6CD9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2689859" y="2009797"/>
            <a:ext cx="0" cy="21840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5606C7C3-4709-A6AB-A27D-C3BC2EC25F8D}"/>
              </a:ext>
            </a:extLst>
          </p:cNvPr>
          <p:cNvCxnSpPr>
            <a:cxnSpLocks/>
            <a:stCxn id="17" idx="2"/>
            <a:endCxn id="2" idx="0"/>
          </p:cNvCxnSpPr>
          <p:nvPr/>
        </p:nvCxnSpPr>
        <p:spPr>
          <a:xfrm flipH="1">
            <a:off x="2687367" y="2628548"/>
            <a:ext cx="2492" cy="26034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04763263-1716-0EC0-07EC-D3F317584F11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>
            <a:off x="2687367" y="3378520"/>
            <a:ext cx="2492" cy="22173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876C5793-FEC1-4E56-4D8C-0FA104239126}"/>
              </a:ext>
            </a:extLst>
          </p:cNvPr>
          <p:cNvCxnSpPr/>
          <p:nvPr/>
        </p:nvCxnSpPr>
        <p:spPr>
          <a:xfrm>
            <a:off x="6948602" y="1725922"/>
            <a:ext cx="0" cy="12474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D3E6404D-11F4-990B-5A5B-99319912739E}"/>
              </a:ext>
            </a:extLst>
          </p:cNvPr>
          <p:cNvCxnSpPr>
            <a:cxnSpLocks/>
            <a:stCxn id="4" idx="2"/>
            <a:endCxn id="12" idx="0"/>
          </p:cNvCxnSpPr>
          <p:nvPr/>
        </p:nvCxnSpPr>
        <p:spPr>
          <a:xfrm>
            <a:off x="6946114" y="2322492"/>
            <a:ext cx="0" cy="16161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892EE57E-CD4C-6AD4-7E4F-C767B117D30E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 flipH="1">
            <a:off x="6946111" y="2889722"/>
            <a:ext cx="3" cy="17477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DA6AB21A-C69B-CDB9-5B03-959ECCF353C4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>
            <a:off x="6946111" y="3670190"/>
            <a:ext cx="0" cy="21431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a gomito 37">
            <a:extLst>
              <a:ext uri="{FF2B5EF4-FFF2-40B4-BE49-F238E27FC236}">
                <a16:creationId xmlns:a16="http://schemas.microsoft.com/office/drawing/2014/main" id="{F605BD2A-5441-2603-DA7A-A9712BCC32A6}"/>
              </a:ext>
            </a:extLst>
          </p:cNvPr>
          <p:cNvCxnSpPr>
            <a:cxnSpLocks/>
            <a:stCxn id="9" idx="1"/>
            <a:endCxn id="17" idx="1"/>
          </p:cNvCxnSpPr>
          <p:nvPr/>
        </p:nvCxnSpPr>
        <p:spPr>
          <a:xfrm rot="10800000" flipH="1">
            <a:off x="1642109" y="2428377"/>
            <a:ext cx="236220" cy="1449033"/>
          </a:xfrm>
          <a:prstGeom prst="bentConnector3">
            <a:avLst>
              <a:gd name="adj1" fmla="val -96774"/>
            </a:avLst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a gomito 44">
            <a:extLst>
              <a:ext uri="{FF2B5EF4-FFF2-40B4-BE49-F238E27FC236}">
                <a16:creationId xmlns:a16="http://schemas.microsoft.com/office/drawing/2014/main" id="{67C55EC1-B02F-2978-37CB-FDF5824082C5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 rot="5400000" flipH="1" flipV="1">
            <a:off x="3403493" y="611943"/>
            <a:ext cx="2828983" cy="4256253"/>
          </a:xfrm>
          <a:prstGeom prst="bentConnector5">
            <a:avLst>
              <a:gd name="adj1" fmla="val -7832"/>
              <a:gd name="adj2" fmla="val 40180"/>
              <a:gd name="adj3" fmla="val 108081"/>
            </a:avLst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a gomito 52">
            <a:extLst>
              <a:ext uri="{FF2B5EF4-FFF2-40B4-BE49-F238E27FC236}">
                <a16:creationId xmlns:a16="http://schemas.microsoft.com/office/drawing/2014/main" id="{556E1533-548D-54B7-64A7-6346F53F3B8C}"/>
              </a:ext>
            </a:extLst>
          </p:cNvPr>
          <p:cNvCxnSpPr>
            <a:cxnSpLocks/>
            <a:stCxn id="12" idx="1"/>
            <a:endCxn id="18" idx="1"/>
          </p:cNvCxnSpPr>
          <p:nvPr/>
        </p:nvCxnSpPr>
        <p:spPr>
          <a:xfrm rot="10800000">
            <a:off x="5639282" y="1525751"/>
            <a:ext cx="259082" cy="1161163"/>
          </a:xfrm>
          <a:prstGeom prst="bentConnector3">
            <a:avLst>
              <a:gd name="adj1" fmla="val 188235"/>
            </a:avLst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a gomito 53">
            <a:extLst>
              <a:ext uri="{FF2B5EF4-FFF2-40B4-BE49-F238E27FC236}">
                <a16:creationId xmlns:a16="http://schemas.microsoft.com/office/drawing/2014/main" id="{9CD040AD-FD73-5D62-447D-981D0E38CD89}"/>
              </a:ext>
            </a:extLst>
          </p:cNvPr>
          <p:cNvCxnSpPr>
            <a:cxnSpLocks/>
            <a:stCxn id="19" idx="1"/>
            <a:endCxn id="18" idx="1"/>
          </p:cNvCxnSpPr>
          <p:nvPr/>
        </p:nvCxnSpPr>
        <p:spPr>
          <a:xfrm rot="10800000" flipH="1">
            <a:off x="5447002" y="1525750"/>
            <a:ext cx="192280" cy="1841592"/>
          </a:xfrm>
          <a:prstGeom prst="bentConnector3">
            <a:avLst>
              <a:gd name="adj1" fmla="val -118889"/>
            </a:avLst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4">
            <a:extLst>
              <a:ext uri="{FF2B5EF4-FFF2-40B4-BE49-F238E27FC236}">
                <a16:creationId xmlns:a16="http://schemas.microsoft.com/office/drawing/2014/main" id="{3080687E-5F97-DDEC-D907-D85241366DD8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769657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The flow chart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BE4C11F4-272C-CDA9-25BD-C66BE76D40ED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cxnSp>
        <p:nvCxnSpPr>
          <p:cNvPr id="13" name="Connettore a gomito 12">
            <a:extLst>
              <a:ext uri="{FF2B5EF4-FFF2-40B4-BE49-F238E27FC236}">
                <a16:creationId xmlns:a16="http://schemas.microsoft.com/office/drawing/2014/main" id="{55056CC6-7973-0743-1F08-A67BBF6CCF6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>
            <a:solidFill>
              <a:srgbClr val="42BA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8D3C869E-DD2E-0EF8-4F84-34569FFBCF49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>
            <a:solidFill>
              <a:srgbClr val="42BA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02BC94C-15CE-D4D1-E652-2E1C4C8F8283}"/>
              </a:ext>
            </a:extLst>
          </p:cNvPr>
          <p:cNvSpPr/>
          <p:nvPr/>
        </p:nvSpPr>
        <p:spPr>
          <a:xfrm>
            <a:off x="569742" y="844063"/>
            <a:ext cx="1097276" cy="206720"/>
          </a:xfrm>
          <a:prstGeom prst="roundRect">
            <a:avLst>
              <a:gd name="adj" fmla="val 0"/>
            </a:avLst>
          </a:prstGeom>
          <a:solidFill>
            <a:srgbClr val="42BA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Stack-CNN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5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20B0E257-4088-45A6-4CFF-440E86E7D701}"/>
              </a:ext>
            </a:extLst>
          </p:cNvPr>
          <p:cNvSpPr/>
          <p:nvPr/>
        </p:nvSpPr>
        <p:spPr>
          <a:xfrm>
            <a:off x="7863840" y="1202539"/>
            <a:ext cx="422031" cy="211533"/>
          </a:xfrm>
          <a:prstGeom prst="roundRect">
            <a:avLst/>
          </a:prstGeom>
          <a:solidFill>
            <a:srgbClr val="2683C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69781A45-FA45-96A7-3508-A0787A4D30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907717"/>
              </p:ext>
            </p:extLst>
          </p:nvPr>
        </p:nvGraphicFramePr>
        <p:xfrm>
          <a:off x="719797" y="1028740"/>
          <a:ext cx="7802880" cy="334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CE8B3BB0-1679-39F3-0365-26391C3F1907}"/>
              </a:ext>
            </a:extLst>
          </p:cNvPr>
          <p:cNvSpPr/>
          <p:nvPr/>
        </p:nvSpPr>
        <p:spPr>
          <a:xfrm>
            <a:off x="1282648" y="1506954"/>
            <a:ext cx="2107665" cy="3328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err="1">
                <a:solidFill>
                  <a:srgbClr val="0070C0"/>
                </a:solidFill>
              </a:rPr>
              <a:t>Detected</a:t>
            </a:r>
            <a:r>
              <a:rPr lang="it-IT" sz="1400" b="1" dirty="0">
                <a:solidFill>
                  <a:srgbClr val="0070C0"/>
                </a:solidFill>
              </a:rPr>
              <a:t>* </a:t>
            </a:r>
            <a:r>
              <a:rPr lang="it-IT" sz="1400" b="1" dirty="0" err="1">
                <a:solidFill>
                  <a:srgbClr val="0070C0"/>
                </a:solidFill>
              </a:rPr>
              <a:t>meteors</a:t>
            </a:r>
            <a:r>
              <a:rPr lang="it-IT" sz="1400" b="1" dirty="0">
                <a:solidFill>
                  <a:srgbClr val="0070C0"/>
                </a:solidFill>
              </a:rPr>
              <a:t>: 221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68747AF4-96BB-FC6F-DFBF-41B908665659}"/>
              </a:ext>
            </a:extLst>
          </p:cNvPr>
          <p:cNvSpPr/>
          <p:nvPr/>
        </p:nvSpPr>
        <p:spPr>
          <a:xfrm>
            <a:off x="3291066" y="4410172"/>
            <a:ext cx="2561868" cy="276999"/>
          </a:xfrm>
          <a:prstGeom prst="rect">
            <a:avLst/>
          </a:prstGeom>
          <a:solidFill>
            <a:srgbClr val="42BA97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200" b="1" dirty="0" err="1">
                <a:solidFill>
                  <a:schemeClr val="bg1"/>
                </a:solidFill>
              </a:rPr>
              <a:t>Where</a:t>
            </a:r>
            <a:r>
              <a:rPr lang="it-IT" altLang="it-IT" sz="1200" b="1" dirty="0">
                <a:solidFill>
                  <a:schemeClr val="bg1"/>
                </a:solidFill>
              </a:rPr>
              <a:t> can </a:t>
            </a:r>
            <a:r>
              <a:rPr lang="it-IT" altLang="it-IT" sz="1200" b="1" dirty="0" err="1">
                <a:solidFill>
                  <a:schemeClr val="bg1"/>
                </a:solidFill>
              </a:rPr>
              <a:t>we</a:t>
            </a:r>
            <a:r>
              <a:rPr lang="it-IT" altLang="it-IT" sz="1200" b="1" dirty="0">
                <a:solidFill>
                  <a:schemeClr val="bg1"/>
                </a:solidFill>
              </a:rPr>
              <a:t> </a:t>
            </a:r>
            <a:r>
              <a:rPr lang="it-IT" altLang="it-IT" sz="1200" b="1" dirty="0" err="1">
                <a:solidFill>
                  <a:schemeClr val="bg1"/>
                </a:solidFill>
              </a:rPr>
              <a:t>optimize</a:t>
            </a:r>
            <a:r>
              <a:rPr lang="it-IT" altLang="it-IT" sz="1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DA301EFB-D9A3-7DB3-21E0-086797D92CBB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769657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Run times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733A6B1A-2DB8-0F87-EB29-6A019338F854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cxnSp>
        <p:nvCxnSpPr>
          <p:cNvPr id="3" name="Connettore a gomito 2">
            <a:extLst>
              <a:ext uri="{FF2B5EF4-FFF2-40B4-BE49-F238E27FC236}">
                <a16:creationId xmlns:a16="http://schemas.microsoft.com/office/drawing/2014/main" id="{A85BDDE3-7CCB-B5DD-62E4-E8813CBCC5E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>
            <a:solidFill>
              <a:srgbClr val="42BA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165C63E1-587A-AEB0-B863-8DB09EC82DA6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>
            <a:solidFill>
              <a:srgbClr val="42BA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E80FF854-74C2-3ADF-C3B6-34A682B972E1}"/>
              </a:ext>
            </a:extLst>
          </p:cNvPr>
          <p:cNvSpPr/>
          <p:nvPr/>
        </p:nvSpPr>
        <p:spPr>
          <a:xfrm>
            <a:off x="569742" y="4203548"/>
            <a:ext cx="2806798" cy="376996"/>
          </a:xfrm>
          <a:custGeom>
            <a:avLst/>
            <a:gdLst>
              <a:gd name="connsiteX0" fmla="*/ 0 w 2806798"/>
              <a:gd name="connsiteY0" fmla="*/ 62834 h 376996"/>
              <a:gd name="connsiteX1" fmla="*/ 62834 w 2806798"/>
              <a:gd name="connsiteY1" fmla="*/ 0 h 376996"/>
              <a:gd name="connsiteX2" fmla="*/ 652683 w 2806798"/>
              <a:gd name="connsiteY2" fmla="*/ 0 h 376996"/>
              <a:gd name="connsiteX3" fmla="*/ 1376588 w 2806798"/>
              <a:gd name="connsiteY3" fmla="*/ 0 h 376996"/>
              <a:gd name="connsiteX4" fmla="*/ 2073682 w 2806798"/>
              <a:gd name="connsiteY4" fmla="*/ 0 h 376996"/>
              <a:gd name="connsiteX5" fmla="*/ 2743964 w 2806798"/>
              <a:gd name="connsiteY5" fmla="*/ 0 h 376996"/>
              <a:gd name="connsiteX6" fmla="*/ 2806798 w 2806798"/>
              <a:gd name="connsiteY6" fmla="*/ 62834 h 376996"/>
              <a:gd name="connsiteX7" fmla="*/ 2806798 w 2806798"/>
              <a:gd name="connsiteY7" fmla="*/ 314162 h 376996"/>
              <a:gd name="connsiteX8" fmla="*/ 2743964 w 2806798"/>
              <a:gd name="connsiteY8" fmla="*/ 376996 h 376996"/>
              <a:gd name="connsiteX9" fmla="*/ 2154115 w 2806798"/>
              <a:gd name="connsiteY9" fmla="*/ 376996 h 376996"/>
              <a:gd name="connsiteX10" fmla="*/ 1457022 w 2806798"/>
              <a:gd name="connsiteY10" fmla="*/ 376996 h 376996"/>
              <a:gd name="connsiteX11" fmla="*/ 867173 w 2806798"/>
              <a:gd name="connsiteY11" fmla="*/ 376996 h 376996"/>
              <a:gd name="connsiteX12" fmla="*/ 62834 w 2806798"/>
              <a:gd name="connsiteY12" fmla="*/ 376996 h 376996"/>
              <a:gd name="connsiteX13" fmla="*/ 0 w 2806798"/>
              <a:gd name="connsiteY13" fmla="*/ 314162 h 376996"/>
              <a:gd name="connsiteX14" fmla="*/ 0 w 2806798"/>
              <a:gd name="connsiteY14" fmla="*/ 62834 h 37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6798" h="376996" extrusionOk="0">
                <a:moveTo>
                  <a:pt x="0" y="62834"/>
                </a:moveTo>
                <a:cubicBezTo>
                  <a:pt x="2091" y="27408"/>
                  <a:pt x="27097" y="-3058"/>
                  <a:pt x="62834" y="0"/>
                </a:cubicBezTo>
                <a:cubicBezTo>
                  <a:pt x="271173" y="-8075"/>
                  <a:pt x="401040" y="-17082"/>
                  <a:pt x="652683" y="0"/>
                </a:cubicBezTo>
                <a:cubicBezTo>
                  <a:pt x="904326" y="17082"/>
                  <a:pt x="1207063" y="-4555"/>
                  <a:pt x="1376588" y="0"/>
                </a:cubicBezTo>
                <a:cubicBezTo>
                  <a:pt x="1546114" y="4555"/>
                  <a:pt x="1837766" y="-8065"/>
                  <a:pt x="2073682" y="0"/>
                </a:cubicBezTo>
                <a:cubicBezTo>
                  <a:pt x="2309598" y="8065"/>
                  <a:pt x="2560940" y="31319"/>
                  <a:pt x="2743964" y="0"/>
                </a:cubicBezTo>
                <a:cubicBezTo>
                  <a:pt x="2785720" y="-802"/>
                  <a:pt x="2809525" y="28595"/>
                  <a:pt x="2806798" y="62834"/>
                </a:cubicBezTo>
                <a:cubicBezTo>
                  <a:pt x="2799298" y="170493"/>
                  <a:pt x="2803980" y="237535"/>
                  <a:pt x="2806798" y="314162"/>
                </a:cubicBezTo>
                <a:cubicBezTo>
                  <a:pt x="2807367" y="351747"/>
                  <a:pt x="2780248" y="369762"/>
                  <a:pt x="2743964" y="376996"/>
                </a:cubicBezTo>
                <a:cubicBezTo>
                  <a:pt x="2583832" y="394913"/>
                  <a:pt x="2405139" y="376629"/>
                  <a:pt x="2154115" y="376996"/>
                </a:cubicBezTo>
                <a:cubicBezTo>
                  <a:pt x="1903091" y="377363"/>
                  <a:pt x="1777011" y="367897"/>
                  <a:pt x="1457022" y="376996"/>
                </a:cubicBezTo>
                <a:cubicBezTo>
                  <a:pt x="1137033" y="386095"/>
                  <a:pt x="1129475" y="352653"/>
                  <a:pt x="867173" y="376996"/>
                </a:cubicBezTo>
                <a:cubicBezTo>
                  <a:pt x="604871" y="401339"/>
                  <a:pt x="426320" y="355729"/>
                  <a:pt x="62834" y="376996"/>
                </a:cubicBezTo>
                <a:cubicBezTo>
                  <a:pt x="29691" y="375705"/>
                  <a:pt x="-7256" y="345819"/>
                  <a:pt x="0" y="314162"/>
                </a:cubicBezTo>
                <a:cubicBezTo>
                  <a:pt x="3184" y="247980"/>
                  <a:pt x="-10763" y="142936"/>
                  <a:pt x="0" y="62834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8178721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it-IT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Meteors</a:t>
            </a:r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common with a database [5]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BB7CB681-4D6A-5739-EC94-820A2498E6D0}"/>
              </a:ext>
            </a:extLst>
          </p:cNvPr>
          <p:cNvSpPr/>
          <p:nvPr/>
        </p:nvSpPr>
        <p:spPr>
          <a:xfrm>
            <a:off x="569742" y="844063"/>
            <a:ext cx="1097276" cy="206720"/>
          </a:xfrm>
          <a:prstGeom prst="roundRect">
            <a:avLst>
              <a:gd name="adj" fmla="val 0"/>
            </a:avLst>
          </a:prstGeom>
          <a:solidFill>
            <a:srgbClr val="42BA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Stack-CNN</a:t>
            </a:r>
            <a:endParaRPr lang="it-IT" sz="1400" dirty="0">
              <a:solidFill>
                <a:schemeClr val="tx1"/>
              </a:solidFill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76F26CF-80F6-F1A2-4A7B-B5966AC9C09B}"/>
              </a:ext>
            </a:extLst>
          </p:cNvPr>
          <p:cNvCxnSpPr/>
          <p:nvPr/>
        </p:nvCxnSpPr>
        <p:spPr>
          <a:xfrm>
            <a:off x="1146517" y="3573194"/>
            <a:ext cx="7216726" cy="0"/>
          </a:xfrm>
          <a:prstGeom prst="line">
            <a:avLst/>
          </a:prstGeom>
          <a:ln w="19050">
            <a:solidFill>
              <a:srgbClr val="2683C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9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EB20D02A-98DD-A156-709B-2213E5401E42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graphicFrame>
        <p:nvGraphicFramePr>
          <p:cNvPr id="9" name="CasellaDiTesto 2">
            <a:extLst>
              <a:ext uri="{FF2B5EF4-FFF2-40B4-BE49-F238E27FC236}">
                <a16:creationId xmlns:a16="http://schemas.microsoft.com/office/drawing/2014/main" id="{20B41B40-2DA9-F744-B194-A9EF6C49D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51619"/>
              </p:ext>
            </p:extLst>
          </p:nvPr>
        </p:nvGraphicFramePr>
        <p:xfrm>
          <a:off x="2668466" y="1399735"/>
          <a:ext cx="3807067" cy="2899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3530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1" name="Connettore 2 770">
            <a:extLst>
              <a:ext uri="{FF2B5EF4-FFF2-40B4-BE49-F238E27FC236}">
                <a16:creationId xmlns:a16="http://schemas.microsoft.com/office/drawing/2014/main" id="{3FE5C594-9B63-091D-C7A8-4152CCBB3527}"/>
              </a:ext>
            </a:extLst>
          </p:cNvPr>
          <p:cNvCxnSpPr>
            <a:cxnSpLocks/>
          </p:cNvCxnSpPr>
          <p:nvPr/>
        </p:nvCxnSpPr>
        <p:spPr>
          <a:xfrm flipV="1">
            <a:off x="3056009" y="2054713"/>
            <a:ext cx="155317" cy="31873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0" name="Connettore 2 769">
            <a:extLst>
              <a:ext uri="{FF2B5EF4-FFF2-40B4-BE49-F238E27FC236}">
                <a16:creationId xmlns:a16="http://schemas.microsoft.com/office/drawing/2014/main" id="{CF9FCD32-F3D7-515B-4DAD-587AF06991B1}"/>
              </a:ext>
            </a:extLst>
          </p:cNvPr>
          <p:cNvCxnSpPr>
            <a:cxnSpLocks/>
          </p:cNvCxnSpPr>
          <p:nvPr/>
        </p:nvCxnSpPr>
        <p:spPr>
          <a:xfrm flipV="1">
            <a:off x="2899838" y="2334335"/>
            <a:ext cx="180125" cy="34546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40D335F7-3321-12C5-90AB-237C6B07A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61"/>
          <a:stretch/>
        </p:blipFill>
        <p:spPr>
          <a:xfrm>
            <a:off x="5335369" y="2059390"/>
            <a:ext cx="2813414" cy="2585541"/>
          </a:xfrm>
          <a:prstGeom prst="rect">
            <a:avLst/>
          </a:prstGeom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600016AB-001F-DB93-BC9F-F51F63D4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14</a:t>
            </a:fld>
            <a:endParaRPr lang="en-GB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711C53F-0CF5-1924-B837-83841EBCC70B}"/>
              </a:ext>
            </a:extLst>
          </p:cNvPr>
          <p:cNvCxnSpPr>
            <a:cxnSpLocks/>
          </p:cNvCxnSpPr>
          <p:nvPr/>
        </p:nvCxnSpPr>
        <p:spPr>
          <a:xfrm flipH="1" flipV="1">
            <a:off x="2611382" y="2525770"/>
            <a:ext cx="10413" cy="67620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9416C09-46D4-9754-2EA4-45CE4BABADD0}"/>
              </a:ext>
            </a:extLst>
          </p:cNvPr>
          <p:cNvCxnSpPr>
            <a:cxnSpLocks/>
          </p:cNvCxnSpPr>
          <p:nvPr/>
        </p:nvCxnSpPr>
        <p:spPr>
          <a:xfrm flipV="1">
            <a:off x="2621795" y="2554864"/>
            <a:ext cx="152400" cy="64711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FF6EA13-010A-D807-9285-4F1682717885}"/>
              </a:ext>
            </a:extLst>
          </p:cNvPr>
          <p:cNvCxnSpPr>
            <a:cxnSpLocks/>
          </p:cNvCxnSpPr>
          <p:nvPr/>
        </p:nvCxnSpPr>
        <p:spPr>
          <a:xfrm flipV="1">
            <a:off x="2621795" y="2632236"/>
            <a:ext cx="304800" cy="56974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2A105F3-2641-95B8-F53D-977C58A346BA}"/>
              </a:ext>
            </a:extLst>
          </p:cNvPr>
          <p:cNvCxnSpPr>
            <a:cxnSpLocks/>
          </p:cNvCxnSpPr>
          <p:nvPr/>
        </p:nvCxnSpPr>
        <p:spPr>
          <a:xfrm flipV="1">
            <a:off x="2621795" y="2723676"/>
            <a:ext cx="457200" cy="47830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A1FA2B89-6BA9-137D-0F3C-004BAB71FF81}"/>
              </a:ext>
            </a:extLst>
          </p:cNvPr>
          <p:cNvCxnSpPr>
            <a:cxnSpLocks/>
          </p:cNvCxnSpPr>
          <p:nvPr/>
        </p:nvCxnSpPr>
        <p:spPr>
          <a:xfrm flipV="1">
            <a:off x="2633515" y="2876076"/>
            <a:ext cx="556850" cy="31915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1CA4124D-86FF-BFB3-6942-72A3DAA9FEF8}"/>
              </a:ext>
            </a:extLst>
          </p:cNvPr>
          <p:cNvCxnSpPr>
            <a:cxnSpLocks/>
          </p:cNvCxnSpPr>
          <p:nvPr/>
        </p:nvCxnSpPr>
        <p:spPr>
          <a:xfrm flipV="1">
            <a:off x="2626193" y="3028476"/>
            <a:ext cx="635683" cy="1735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EBDC26D1-7C8E-EE92-EFE4-FDD721F6E44E}"/>
              </a:ext>
            </a:extLst>
          </p:cNvPr>
          <p:cNvCxnSpPr>
            <a:cxnSpLocks/>
          </p:cNvCxnSpPr>
          <p:nvPr/>
        </p:nvCxnSpPr>
        <p:spPr>
          <a:xfrm>
            <a:off x="2642310" y="3201978"/>
            <a:ext cx="61956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894CEDAF-5EB5-D0D6-1D3F-8A51824520F3}"/>
              </a:ext>
            </a:extLst>
          </p:cNvPr>
          <p:cNvCxnSpPr>
            <a:cxnSpLocks/>
          </p:cNvCxnSpPr>
          <p:nvPr/>
        </p:nvCxnSpPr>
        <p:spPr>
          <a:xfrm>
            <a:off x="2621795" y="3201978"/>
            <a:ext cx="640081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FC7F1D08-119F-204B-D03A-8877741CD625}"/>
              </a:ext>
            </a:extLst>
          </p:cNvPr>
          <p:cNvCxnSpPr>
            <a:cxnSpLocks/>
          </p:cNvCxnSpPr>
          <p:nvPr/>
        </p:nvCxnSpPr>
        <p:spPr>
          <a:xfrm>
            <a:off x="2621795" y="3201978"/>
            <a:ext cx="568570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1C9E19BE-F66F-E42D-D4A7-CC009E1EFD21}"/>
              </a:ext>
            </a:extLst>
          </p:cNvPr>
          <p:cNvCxnSpPr>
            <a:cxnSpLocks/>
          </p:cNvCxnSpPr>
          <p:nvPr/>
        </p:nvCxnSpPr>
        <p:spPr>
          <a:xfrm>
            <a:off x="2621795" y="3201978"/>
            <a:ext cx="457200" cy="4572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16E54FD5-E1A7-D42F-5485-E377BABEEE72}"/>
              </a:ext>
            </a:extLst>
          </p:cNvPr>
          <p:cNvCxnSpPr>
            <a:cxnSpLocks/>
          </p:cNvCxnSpPr>
          <p:nvPr/>
        </p:nvCxnSpPr>
        <p:spPr>
          <a:xfrm>
            <a:off x="2621795" y="3201977"/>
            <a:ext cx="339971" cy="57151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7E5C4502-3E4D-7C3A-3C5C-C584CBA8B6F7}"/>
              </a:ext>
            </a:extLst>
          </p:cNvPr>
          <p:cNvCxnSpPr>
            <a:cxnSpLocks/>
          </p:cNvCxnSpPr>
          <p:nvPr/>
        </p:nvCxnSpPr>
        <p:spPr>
          <a:xfrm>
            <a:off x="2621794" y="3201978"/>
            <a:ext cx="169986" cy="64008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4E42998A-93ED-3607-3092-9BF64E5A9EA8}"/>
              </a:ext>
            </a:extLst>
          </p:cNvPr>
          <p:cNvCxnSpPr>
            <a:cxnSpLocks/>
          </p:cNvCxnSpPr>
          <p:nvPr/>
        </p:nvCxnSpPr>
        <p:spPr>
          <a:xfrm>
            <a:off x="2621793" y="3201978"/>
            <a:ext cx="2" cy="64008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C43C928A-373D-0653-39DF-385992109DDD}"/>
              </a:ext>
            </a:extLst>
          </p:cNvPr>
          <p:cNvCxnSpPr>
            <a:cxnSpLocks/>
          </p:cNvCxnSpPr>
          <p:nvPr/>
        </p:nvCxnSpPr>
        <p:spPr>
          <a:xfrm flipH="1">
            <a:off x="2451807" y="3201978"/>
            <a:ext cx="169988" cy="64008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172C9F3E-08FC-4D9F-4A64-3D47CA0C3549}"/>
              </a:ext>
            </a:extLst>
          </p:cNvPr>
          <p:cNvCxnSpPr>
            <a:cxnSpLocks/>
          </p:cNvCxnSpPr>
          <p:nvPr/>
        </p:nvCxnSpPr>
        <p:spPr>
          <a:xfrm flipH="1">
            <a:off x="2299407" y="3201978"/>
            <a:ext cx="313594" cy="57151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620886B6-9BFD-F90D-DCF0-3EC36387E9D2}"/>
              </a:ext>
            </a:extLst>
          </p:cNvPr>
          <p:cNvCxnSpPr>
            <a:cxnSpLocks/>
          </p:cNvCxnSpPr>
          <p:nvPr/>
        </p:nvCxnSpPr>
        <p:spPr>
          <a:xfrm flipH="1">
            <a:off x="2164592" y="3201978"/>
            <a:ext cx="448409" cy="4572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F221858B-2931-77C9-DD13-695BFED8A1BD}"/>
              </a:ext>
            </a:extLst>
          </p:cNvPr>
          <p:cNvCxnSpPr>
            <a:cxnSpLocks/>
          </p:cNvCxnSpPr>
          <p:nvPr/>
        </p:nvCxnSpPr>
        <p:spPr>
          <a:xfrm flipH="1">
            <a:off x="2029777" y="3201978"/>
            <a:ext cx="592018" cy="32767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603E9331-D7B2-C26C-8194-61D909B8B083}"/>
              </a:ext>
            </a:extLst>
          </p:cNvPr>
          <p:cNvCxnSpPr>
            <a:cxnSpLocks/>
          </p:cNvCxnSpPr>
          <p:nvPr/>
        </p:nvCxnSpPr>
        <p:spPr>
          <a:xfrm flipH="1">
            <a:off x="2009262" y="3201976"/>
            <a:ext cx="612533" cy="16382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95017BBA-A622-E50B-809A-DA7643EC8C81}"/>
              </a:ext>
            </a:extLst>
          </p:cNvPr>
          <p:cNvCxnSpPr>
            <a:cxnSpLocks/>
          </p:cNvCxnSpPr>
          <p:nvPr/>
        </p:nvCxnSpPr>
        <p:spPr>
          <a:xfrm flipH="1">
            <a:off x="1974091" y="3201978"/>
            <a:ext cx="63891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id="{647835F8-A02D-E34F-D42F-955DCB97F426}"/>
              </a:ext>
            </a:extLst>
          </p:cNvPr>
          <p:cNvCxnSpPr>
            <a:cxnSpLocks/>
          </p:cNvCxnSpPr>
          <p:nvPr/>
        </p:nvCxnSpPr>
        <p:spPr>
          <a:xfrm flipH="1" flipV="1">
            <a:off x="1988747" y="3038130"/>
            <a:ext cx="633048" cy="16384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>
            <a:extLst>
              <a:ext uri="{FF2B5EF4-FFF2-40B4-BE49-F238E27FC236}">
                <a16:creationId xmlns:a16="http://schemas.microsoft.com/office/drawing/2014/main" id="{F059BF24-5A07-52C1-B515-9FA9B16A2FB1}"/>
              </a:ext>
            </a:extLst>
          </p:cNvPr>
          <p:cNvCxnSpPr>
            <a:cxnSpLocks/>
          </p:cNvCxnSpPr>
          <p:nvPr/>
        </p:nvCxnSpPr>
        <p:spPr>
          <a:xfrm flipH="1" flipV="1">
            <a:off x="2053222" y="2876076"/>
            <a:ext cx="556850" cy="32590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78BFA69B-FCCF-2216-71B4-D1819635F624}"/>
              </a:ext>
            </a:extLst>
          </p:cNvPr>
          <p:cNvCxnSpPr>
            <a:cxnSpLocks/>
          </p:cNvCxnSpPr>
          <p:nvPr/>
        </p:nvCxnSpPr>
        <p:spPr>
          <a:xfrm flipH="1" flipV="1">
            <a:off x="2164592" y="2735100"/>
            <a:ext cx="448409" cy="46013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2 80">
            <a:extLst>
              <a:ext uri="{FF2B5EF4-FFF2-40B4-BE49-F238E27FC236}">
                <a16:creationId xmlns:a16="http://schemas.microsoft.com/office/drawing/2014/main" id="{3D5679C7-E43F-6912-0ACF-5125F82DA734}"/>
              </a:ext>
            </a:extLst>
          </p:cNvPr>
          <p:cNvCxnSpPr>
            <a:cxnSpLocks/>
          </p:cNvCxnSpPr>
          <p:nvPr/>
        </p:nvCxnSpPr>
        <p:spPr>
          <a:xfrm flipH="1" flipV="1">
            <a:off x="2299406" y="2622104"/>
            <a:ext cx="322389" cy="57987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4E1B2C27-421B-E592-0B21-4A50448ECA0D}"/>
              </a:ext>
            </a:extLst>
          </p:cNvPr>
          <p:cNvCxnSpPr>
            <a:cxnSpLocks/>
          </p:cNvCxnSpPr>
          <p:nvPr/>
        </p:nvCxnSpPr>
        <p:spPr>
          <a:xfrm flipH="1" flipV="1">
            <a:off x="2451807" y="2554864"/>
            <a:ext cx="169988" cy="65724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Connettore 2 767">
            <a:extLst>
              <a:ext uri="{FF2B5EF4-FFF2-40B4-BE49-F238E27FC236}">
                <a16:creationId xmlns:a16="http://schemas.microsoft.com/office/drawing/2014/main" id="{0D8E621A-0515-EEFC-DDBE-22E67FE5E99B}"/>
              </a:ext>
            </a:extLst>
          </p:cNvPr>
          <p:cNvCxnSpPr>
            <a:cxnSpLocks/>
          </p:cNvCxnSpPr>
          <p:nvPr/>
        </p:nvCxnSpPr>
        <p:spPr>
          <a:xfrm flipV="1">
            <a:off x="2618124" y="2973179"/>
            <a:ext cx="131568" cy="23648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" name="Ovale 777">
            <a:extLst>
              <a:ext uri="{FF2B5EF4-FFF2-40B4-BE49-F238E27FC236}">
                <a16:creationId xmlns:a16="http://schemas.microsoft.com/office/drawing/2014/main" id="{71F09344-5F1C-9A7D-80A0-BD549406CEEC}"/>
              </a:ext>
            </a:extLst>
          </p:cNvPr>
          <p:cNvSpPr/>
          <p:nvPr/>
        </p:nvSpPr>
        <p:spPr>
          <a:xfrm>
            <a:off x="2382298" y="2940786"/>
            <a:ext cx="455549" cy="479169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0" name="Ovale 779">
            <a:extLst>
              <a:ext uri="{FF2B5EF4-FFF2-40B4-BE49-F238E27FC236}">
                <a16:creationId xmlns:a16="http://schemas.microsoft.com/office/drawing/2014/main" id="{4969DE43-81CD-A926-DDD9-BF6050EA1041}"/>
              </a:ext>
            </a:extLst>
          </p:cNvPr>
          <p:cNvSpPr/>
          <p:nvPr/>
        </p:nvSpPr>
        <p:spPr>
          <a:xfrm>
            <a:off x="1996327" y="2546726"/>
            <a:ext cx="1259732" cy="1295332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1" name="Ovale 780">
            <a:extLst>
              <a:ext uri="{FF2B5EF4-FFF2-40B4-BE49-F238E27FC236}">
                <a16:creationId xmlns:a16="http://schemas.microsoft.com/office/drawing/2014/main" id="{4B29CBE6-1F67-00CC-4314-949496803AFA}"/>
              </a:ext>
            </a:extLst>
          </p:cNvPr>
          <p:cNvSpPr/>
          <p:nvPr/>
        </p:nvSpPr>
        <p:spPr>
          <a:xfrm>
            <a:off x="1658896" y="2248473"/>
            <a:ext cx="1941342" cy="1927274"/>
          </a:xfrm>
          <a:prstGeom prst="ellipse">
            <a:avLst/>
          </a:prstGeom>
          <a:noFill/>
          <a:ln>
            <a:solidFill>
              <a:srgbClr val="117EA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2" name="Ovale 781">
            <a:extLst>
              <a:ext uri="{FF2B5EF4-FFF2-40B4-BE49-F238E27FC236}">
                <a16:creationId xmlns:a16="http://schemas.microsoft.com/office/drawing/2014/main" id="{C4CCCC0F-95B7-B577-C630-1585AA162F38}"/>
              </a:ext>
            </a:extLst>
          </p:cNvPr>
          <p:cNvSpPr/>
          <p:nvPr/>
        </p:nvSpPr>
        <p:spPr>
          <a:xfrm>
            <a:off x="1294919" y="1916895"/>
            <a:ext cx="2643337" cy="2585541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459556B6-ACEE-26A7-623C-A1EDAEA6C8F8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30B15-7905-1E1F-B206-EE6D5C571FA4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769657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VELOCITIES POOL</a:t>
            </a:r>
          </a:p>
        </p:txBody>
      </p:sp>
      <p:cxnSp>
        <p:nvCxnSpPr>
          <p:cNvPr id="4" name="Connettore a gomito 3">
            <a:extLst>
              <a:ext uri="{FF2B5EF4-FFF2-40B4-BE49-F238E27FC236}">
                <a16:creationId xmlns:a16="http://schemas.microsoft.com/office/drawing/2014/main" id="{7BEE49AD-0EA3-ADCB-2885-2DC218377C8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>
            <a:solidFill>
              <a:srgbClr val="FFC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1168A696-1F88-445A-6BC1-364896D28BDF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>
            <a:solidFill>
              <a:srgbClr val="FFC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C91F5F1-5EAD-8999-8A25-4CAAED9E5CF3}"/>
              </a:ext>
            </a:extLst>
          </p:cNvPr>
          <p:cNvSpPr/>
          <p:nvPr/>
        </p:nvSpPr>
        <p:spPr>
          <a:xfrm>
            <a:off x="569741" y="844062"/>
            <a:ext cx="1269869" cy="246184"/>
          </a:xfrm>
          <a:prstGeom prst="roundRect">
            <a:avLst>
              <a:gd name="adj" fmla="val 0"/>
            </a:avLst>
          </a:prstGeom>
          <a:solidFill>
            <a:srgbClr val="FFC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Optimization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203144-EE9C-96F4-AEED-FCF917606180}"/>
              </a:ext>
            </a:extLst>
          </p:cNvPr>
          <p:cNvSpPr txBox="1"/>
          <p:nvPr/>
        </p:nvSpPr>
        <p:spPr>
          <a:xfrm>
            <a:off x="3473535" y="1208281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002060"/>
                </a:solidFill>
              </a:rPr>
              <a:t>24 </a:t>
            </a:r>
            <a:r>
              <a:rPr lang="it-IT" dirty="0" err="1">
                <a:solidFill>
                  <a:srgbClr val="002060"/>
                </a:solidFill>
              </a:rPr>
              <a:t>directions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B2C47D3-5822-A90D-697C-6D5D84AA734E}"/>
              </a:ext>
            </a:extLst>
          </p:cNvPr>
          <p:cNvSpPr txBox="1"/>
          <p:nvPr/>
        </p:nvSpPr>
        <p:spPr>
          <a:xfrm>
            <a:off x="3473535" y="1465524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2060"/>
                </a:solidFill>
              </a:rPr>
              <a:t>  </a:t>
            </a:r>
            <a:r>
              <a:rPr lang="it-IT" b="1" dirty="0">
                <a:solidFill>
                  <a:srgbClr val="002060"/>
                </a:solidFill>
              </a:rPr>
              <a:t>4 </a:t>
            </a:r>
            <a:r>
              <a:rPr lang="it-IT" dirty="0" err="1">
                <a:solidFill>
                  <a:srgbClr val="002060"/>
                </a:solidFill>
              </a:rPr>
              <a:t>magnitudes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25">
            <a:extLst>
              <a:ext uri="{FF2B5EF4-FFF2-40B4-BE49-F238E27FC236}">
                <a16:creationId xmlns:a16="http://schemas.microsoft.com/office/drawing/2014/main" id="{73C29E56-9C94-9B34-B17E-F93625E07CCE}"/>
              </a:ext>
            </a:extLst>
          </p:cNvPr>
          <p:cNvSpPr/>
          <p:nvPr/>
        </p:nvSpPr>
        <p:spPr>
          <a:xfrm>
            <a:off x="5648178" y="1579724"/>
            <a:ext cx="2261516" cy="474989"/>
          </a:xfrm>
          <a:prstGeom prst="roundRect">
            <a:avLst>
              <a:gd name="adj" fmla="val 17792"/>
            </a:avLst>
          </a:prstGeom>
          <a:solidFill>
            <a:srgbClr val="FFD5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it-IT" sz="1400" dirty="0">
                <a:solidFill>
                  <a:schemeClr val="bg2">
                    <a:lumMod val="10000"/>
                  </a:schemeClr>
                </a:solidFill>
              </a:rPr>
              <a:t>ORIGINAL</a:t>
            </a:r>
          </a:p>
          <a:p>
            <a:pPr algn="ctr"/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96</a:t>
            </a:r>
            <a:r>
              <a:rPr lang="it-IT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bg2">
                    <a:lumMod val="10000"/>
                  </a:schemeClr>
                </a:solidFill>
              </a:rPr>
              <a:t>velocities</a:t>
            </a:r>
            <a:endParaRPr lang="it-IT" sz="1400" b="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" grpId="0" animBg="1"/>
      <p:bldP spid="780" grpId="0" animBg="1"/>
      <p:bldP spid="781" grpId="0" animBg="1"/>
      <p:bldP spid="782" grpId="0" animBg="1"/>
      <p:bldP spid="14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CB925B76-1C57-C8B8-7122-BCDF04BB5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37"/>
          <a:stretch/>
        </p:blipFill>
        <p:spPr>
          <a:xfrm>
            <a:off x="2993120" y="3165823"/>
            <a:ext cx="1578880" cy="1467709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AD0F3A1-54A8-9341-981B-58A0CF7AF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26"/>
          <a:stretch/>
        </p:blipFill>
        <p:spPr>
          <a:xfrm>
            <a:off x="4572000" y="3165823"/>
            <a:ext cx="1604574" cy="148986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5CC4E0E-E11E-503B-699C-9844C30010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29"/>
          <a:stretch/>
        </p:blipFill>
        <p:spPr>
          <a:xfrm>
            <a:off x="4607106" y="1347194"/>
            <a:ext cx="1582615" cy="146473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8507202-A97D-39A0-A6FD-3E3F8CAA00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580"/>
          <a:stretch/>
        </p:blipFill>
        <p:spPr>
          <a:xfrm>
            <a:off x="2993120" y="1354565"/>
            <a:ext cx="1582617" cy="146473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0D335F7-3321-12C5-90AB-237C6B07AA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774"/>
          <a:stretch/>
        </p:blipFill>
        <p:spPr>
          <a:xfrm>
            <a:off x="662076" y="2267262"/>
            <a:ext cx="1953484" cy="1797122"/>
          </a:xfrm>
          <a:prstGeom prst="rect">
            <a:avLst/>
          </a:prstGeom>
        </p:spPr>
      </p:pic>
      <p:sp>
        <p:nvSpPr>
          <p:cNvPr id="6" name="Rectangle: Rounded Corners 25">
            <a:extLst>
              <a:ext uri="{FF2B5EF4-FFF2-40B4-BE49-F238E27FC236}">
                <a16:creationId xmlns:a16="http://schemas.microsoft.com/office/drawing/2014/main" id="{1735CBCE-D208-195D-74F1-081570131199}"/>
              </a:ext>
            </a:extLst>
          </p:cNvPr>
          <p:cNvSpPr/>
          <p:nvPr/>
        </p:nvSpPr>
        <p:spPr>
          <a:xfrm>
            <a:off x="3134830" y="1083024"/>
            <a:ext cx="1324965" cy="260056"/>
          </a:xfrm>
          <a:prstGeom prst="roundRect">
            <a:avLst>
              <a:gd name="adj" fmla="val 177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it-IT" sz="1000" b="0" dirty="0">
                <a:solidFill>
                  <a:schemeClr val="bg2">
                    <a:lumMod val="10000"/>
                  </a:schemeClr>
                </a:solidFill>
              </a:rPr>
              <a:t>PURE RADIAL</a:t>
            </a:r>
          </a:p>
        </p:txBody>
      </p:sp>
      <p:sp>
        <p:nvSpPr>
          <p:cNvPr id="7" name="Rectangle: Rounded Corners 25">
            <a:extLst>
              <a:ext uri="{FF2B5EF4-FFF2-40B4-BE49-F238E27FC236}">
                <a16:creationId xmlns:a16="http://schemas.microsoft.com/office/drawing/2014/main" id="{BF0D4347-F76E-B1C2-1A6C-001EBBCEAE0B}"/>
              </a:ext>
            </a:extLst>
          </p:cNvPr>
          <p:cNvSpPr/>
          <p:nvPr/>
        </p:nvSpPr>
        <p:spPr>
          <a:xfrm>
            <a:off x="4743949" y="1087138"/>
            <a:ext cx="1324965" cy="260056"/>
          </a:xfrm>
          <a:prstGeom prst="roundRect">
            <a:avLst>
              <a:gd name="adj" fmla="val 177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it-IT" sz="1000" b="0" dirty="0">
                <a:solidFill>
                  <a:schemeClr val="bg2">
                    <a:lumMod val="10000"/>
                  </a:schemeClr>
                </a:solidFill>
              </a:rPr>
              <a:t>MODIFIED RADIAL</a:t>
            </a:r>
          </a:p>
        </p:txBody>
      </p:sp>
      <p:sp>
        <p:nvSpPr>
          <p:cNvPr id="16" name="Rectangle: Rounded Corners 25">
            <a:extLst>
              <a:ext uri="{FF2B5EF4-FFF2-40B4-BE49-F238E27FC236}">
                <a16:creationId xmlns:a16="http://schemas.microsoft.com/office/drawing/2014/main" id="{2ED78966-0312-700B-B5D7-CED2D099D067}"/>
              </a:ext>
            </a:extLst>
          </p:cNvPr>
          <p:cNvSpPr/>
          <p:nvPr/>
        </p:nvSpPr>
        <p:spPr>
          <a:xfrm>
            <a:off x="3156252" y="2901713"/>
            <a:ext cx="1299125" cy="261987"/>
          </a:xfrm>
          <a:prstGeom prst="roundRect">
            <a:avLst>
              <a:gd name="adj" fmla="val 177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it-IT" sz="1000" b="0" dirty="0">
                <a:solidFill>
                  <a:schemeClr val="bg2">
                    <a:lumMod val="10000"/>
                  </a:schemeClr>
                </a:solidFill>
              </a:rPr>
              <a:t>SQUARE GRID</a:t>
            </a:r>
          </a:p>
        </p:txBody>
      </p:sp>
      <p:sp>
        <p:nvSpPr>
          <p:cNvPr id="17" name="Rectangle: Rounded Corners 25">
            <a:extLst>
              <a:ext uri="{FF2B5EF4-FFF2-40B4-BE49-F238E27FC236}">
                <a16:creationId xmlns:a16="http://schemas.microsoft.com/office/drawing/2014/main" id="{CC15B3E4-263A-0FF9-706F-43A6EDF6D8D9}"/>
              </a:ext>
            </a:extLst>
          </p:cNvPr>
          <p:cNvSpPr/>
          <p:nvPr/>
        </p:nvSpPr>
        <p:spPr>
          <a:xfrm>
            <a:off x="4739700" y="2892351"/>
            <a:ext cx="1299125" cy="261987"/>
          </a:xfrm>
          <a:prstGeom prst="roundRect">
            <a:avLst>
              <a:gd name="adj" fmla="val 177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it-IT" sz="1000" b="0" dirty="0">
                <a:solidFill>
                  <a:schemeClr val="bg2">
                    <a:lumMod val="10000"/>
                  </a:schemeClr>
                </a:solidFill>
              </a:rPr>
              <a:t>TRIANGULAR GRID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600016AB-001F-DB93-BC9F-F51F63D4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15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0405E5ED-C1CD-7C5D-CE23-7F72CD458894}"/>
                  </a:ext>
                </a:extLst>
              </p:cNvPr>
              <p:cNvSpPr/>
              <p:nvPr/>
            </p:nvSpPr>
            <p:spPr>
              <a:xfrm>
                <a:off x="6796078" y="1426161"/>
                <a:ext cx="143099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altLang="it-IT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it-IT" altLang="it-IT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𝒗</m:t>
                        </m:r>
                      </m:e>
                    </m:acc>
                    <m:r>
                      <a:rPr lang="it-IT" altLang="it-IT" sz="16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</m:oMath>
                </a14:m>
                <a:r>
                  <a:rPr lang="it-IT" sz="1600" b="1" dirty="0">
                    <a:solidFill>
                      <a:srgbClr val="C00000"/>
                    </a:solidFill>
                  </a:rPr>
                  <a:t> pool </a:t>
                </a:r>
              </a:p>
              <a:p>
                <a:pPr algn="ctr"/>
                <a:r>
                  <a:rPr lang="it-IT" sz="1600" b="1" dirty="0"/>
                  <a:t>vs </a:t>
                </a:r>
              </a:p>
              <a:p>
                <a:pPr algn="ctr"/>
                <a:r>
                  <a:rPr lang="it-IT" sz="1600" b="1" dirty="0">
                    <a:solidFill>
                      <a:srgbClr val="C00000"/>
                    </a:solidFill>
                  </a:rPr>
                  <a:t>reality</a:t>
                </a:r>
                <a14:m>
                  <m:oMath xmlns:m="http://schemas.openxmlformats.org/officeDocument/2006/math">
                    <m:r>
                      <a:rPr lang="it-IT" altLang="it-IT" sz="1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t-IT" altLang="it-IT" sz="16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it-IT" altLang="it-IT" sz="1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it-IT" sz="1600" b="1" dirty="0">
                    <a:solidFill>
                      <a:srgbClr val="C00000"/>
                    </a:solidFill>
                  </a:rPr>
                  <a:t>pool</a:t>
                </a:r>
                <a:endParaRPr lang="it-IT" altLang="it-IT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0405E5ED-C1CD-7C5D-CE23-7F72CD458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078" y="1426161"/>
                <a:ext cx="1430994" cy="830997"/>
              </a:xfrm>
              <a:prstGeom prst="rect">
                <a:avLst/>
              </a:prstGeom>
              <a:blipFill>
                <a:blip r:embed="rId7"/>
                <a:stretch>
                  <a:fillRect t="-1471" b="-95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2">
                <a:extLst>
                  <a:ext uri="{FF2B5EF4-FFF2-40B4-BE49-F238E27FC236}">
                    <a16:creationId xmlns:a16="http://schemas.microsoft.com/office/drawing/2014/main" id="{6F050C4A-8A2A-38AC-B0CB-8DA1C3F4DC57}"/>
                  </a:ext>
                </a:extLst>
              </p:cNvPr>
              <p:cNvSpPr/>
              <p:nvPr/>
            </p:nvSpPr>
            <p:spPr>
              <a:xfrm>
                <a:off x="6709288" y="3037179"/>
                <a:ext cx="1604573" cy="11899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altLang="it-IT" sz="1400" dirty="0"/>
                  <a:t>To </a:t>
                </a:r>
                <a:r>
                  <a:rPr lang="it-IT" altLang="it-IT" sz="1400" dirty="0" err="1"/>
                  <a:t>calculate</a:t>
                </a:r>
                <a:r>
                  <a:rPr lang="it-IT" altLang="it-IT" sz="1400" dirty="0"/>
                  <a:t> for </a:t>
                </a:r>
                <a:r>
                  <a:rPr lang="it-IT" altLang="it-IT" sz="1400" dirty="0" err="1"/>
                  <a:t>each</a:t>
                </a:r>
                <a:r>
                  <a:rPr lang="it-IT" altLang="it-IT" sz="1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altLang="it-IT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it-IT" altLang="it-IT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𝒗</m:t>
                        </m:r>
                      </m:e>
                    </m:acc>
                    <m:r>
                      <a:rPr lang="it-IT" altLang="it-IT" sz="1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</m:oMath>
                </a14:m>
                <a:r>
                  <a:rPr lang="it-IT" sz="1400" b="1" dirty="0">
                    <a:solidFill>
                      <a:srgbClr val="C00000"/>
                    </a:solidFill>
                  </a:rPr>
                  <a:t> pool </a:t>
                </a:r>
                <a:r>
                  <a:rPr lang="it-IT" altLang="it-IT" sz="1400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altLang="it-IT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it-IT" altLang="it-IT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𝒇𝒓𝒂𝒎𝒆</m:t>
                        </m:r>
                        <m:sSub>
                          <m:sSubPr>
                            <m:ctrlPr>
                              <a:rPr lang="it-IT" altLang="it-IT" sz="1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altLang="it-IT" sz="1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it-IT" altLang="it-IT" sz="1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𝒎𝒂𝒙</m:t>
                            </m:r>
                          </m:sub>
                        </m:sSub>
                      </m:sub>
                    </m:sSub>
                  </m:oMath>
                </a14:m>
                <a:r>
                  <a:rPr lang="it-IT" altLang="it-IT" sz="1400" dirty="0"/>
                  <a:t> to stay under a </a:t>
                </a:r>
                <a:r>
                  <a:rPr lang="it-IT" altLang="it-IT" sz="1400" dirty="0" err="1"/>
                  <a:t>certain</a:t>
                </a:r>
                <a:r>
                  <a:rPr lang="it-IT" altLang="it-IT" sz="1400" dirty="0"/>
                  <a:t> </a:t>
                </a:r>
                <a:r>
                  <a:rPr lang="it-IT" altLang="it-IT" sz="1400" dirty="0" err="1"/>
                  <a:t>stacking</a:t>
                </a:r>
                <a:r>
                  <a:rPr lang="it-IT" altLang="it-IT" sz="1400" dirty="0"/>
                  <a:t> </a:t>
                </a:r>
                <a:r>
                  <a:rPr lang="it-IT" altLang="it-IT" sz="1400" dirty="0" err="1"/>
                  <a:t>error</a:t>
                </a:r>
                <a:r>
                  <a:rPr lang="it-IT" altLang="it-IT" sz="1400" dirty="0"/>
                  <a:t> </a:t>
                </a:r>
              </a:p>
            </p:txBody>
          </p:sp>
        </mc:Choice>
        <mc:Fallback xmlns="">
          <p:sp>
            <p:nvSpPr>
              <p:cNvPr id="3" name="Rectangle 12">
                <a:extLst>
                  <a:ext uri="{FF2B5EF4-FFF2-40B4-BE49-F238E27FC236}">
                    <a16:creationId xmlns:a16="http://schemas.microsoft.com/office/drawing/2014/main" id="{6F050C4A-8A2A-38AC-B0CB-8DA1C3F4DC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288" y="3037179"/>
                <a:ext cx="1604573" cy="1189941"/>
              </a:xfrm>
              <a:prstGeom prst="rect">
                <a:avLst/>
              </a:prstGeom>
              <a:blipFill>
                <a:blip r:embed="rId8"/>
                <a:stretch>
                  <a:fillRect t="-513" r="-1901"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A57D6CAC-ECBF-7024-A57B-AC7E9F7DF48C}"/>
              </a:ext>
            </a:extLst>
          </p:cNvPr>
          <p:cNvCxnSpPr>
            <a:cxnSpLocks/>
            <a:stCxn id="15" idx="2"/>
            <a:endCxn id="3" idx="0"/>
          </p:cNvCxnSpPr>
          <p:nvPr/>
        </p:nvCxnSpPr>
        <p:spPr>
          <a:xfrm>
            <a:off x="7511575" y="2257158"/>
            <a:ext cx="0" cy="78002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4">
            <a:extLst>
              <a:ext uri="{FF2B5EF4-FFF2-40B4-BE49-F238E27FC236}">
                <a16:creationId xmlns:a16="http://schemas.microsoft.com/office/drawing/2014/main" id="{16591F85-B1FF-5A14-9842-913FF1CAC048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769657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VELOCITIES POOL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79A59336-42FE-FB81-08A0-124061BF3C92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cxnSp>
        <p:nvCxnSpPr>
          <p:cNvPr id="4" name="Connettore a gomito 3">
            <a:extLst>
              <a:ext uri="{FF2B5EF4-FFF2-40B4-BE49-F238E27FC236}">
                <a16:creationId xmlns:a16="http://schemas.microsoft.com/office/drawing/2014/main" id="{CA1967CC-BA3D-06E2-9A29-3C10B3101F4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>
            <a:solidFill>
              <a:srgbClr val="FFC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083F3C70-7BFE-46C7-2493-F6BC51583015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>
            <a:solidFill>
              <a:srgbClr val="FFC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9622E468-AA2F-E0D8-A556-F4EF6010FC4E}"/>
              </a:ext>
            </a:extLst>
          </p:cNvPr>
          <p:cNvSpPr/>
          <p:nvPr/>
        </p:nvSpPr>
        <p:spPr>
          <a:xfrm>
            <a:off x="569741" y="844062"/>
            <a:ext cx="1269869" cy="246184"/>
          </a:xfrm>
          <a:prstGeom prst="roundRect">
            <a:avLst>
              <a:gd name="adj" fmla="val 0"/>
            </a:avLst>
          </a:prstGeom>
          <a:solidFill>
            <a:srgbClr val="FFC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Optimization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25">
            <a:extLst>
              <a:ext uri="{FF2B5EF4-FFF2-40B4-BE49-F238E27FC236}">
                <a16:creationId xmlns:a16="http://schemas.microsoft.com/office/drawing/2014/main" id="{60EC1B38-1713-C2B2-8F67-573F6D1C04E8}"/>
              </a:ext>
            </a:extLst>
          </p:cNvPr>
          <p:cNvSpPr/>
          <p:nvPr/>
        </p:nvSpPr>
        <p:spPr>
          <a:xfrm>
            <a:off x="849570" y="1859638"/>
            <a:ext cx="1643392" cy="385816"/>
          </a:xfrm>
          <a:prstGeom prst="roundRect">
            <a:avLst>
              <a:gd name="adj" fmla="val 17792"/>
            </a:avLst>
          </a:prstGeom>
          <a:solidFill>
            <a:srgbClr val="FFD9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it-IT" sz="1200" dirty="0">
                <a:solidFill>
                  <a:schemeClr val="bg2">
                    <a:lumMod val="10000"/>
                  </a:schemeClr>
                </a:solidFill>
              </a:rPr>
              <a:t>ORIGINAL</a:t>
            </a:r>
          </a:p>
          <a:p>
            <a:pPr algn="ctr"/>
            <a:r>
              <a:rPr lang="it-IT" sz="1200" b="1" dirty="0">
                <a:solidFill>
                  <a:schemeClr val="bg2">
                    <a:lumMod val="10000"/>
                  </a:schemeClr>
                </a:solidFill>
              </a:rPr>
              <a:t>96</a:t>
            </a:r>
            <a:r>
              <a:rPr lang="it-IT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bg2">
                    <a:lumMod val="10000"/>
                  </a:schemeClr>
                </a:solidFill>
              </a:rPr>
              <a:t>velocities</a:t>
            </a:r>
            <a:endParaRPr lang="it-IT" sz="1200" b="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1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  <p:bldP spid="15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ttangolo 50">
            <a:extLst>
              <a:ext uri="{FF2B5EF4-FFF2-40B4-BE49-F238E27FC236}">
                <a16:creationId xmlns:a16="http://schemas.microsoft.com/office/drawing/2014/main" id="{A6031D79-FC10-3BE3-44B3-23B211565356}"/>
              </a:ext>
            </a:extLst>
          </p:cNvPr>
          <p:cNvSpPr/>
          <p:nvPr/>
        </p:nvSpPr>
        <p:spPr>
          <a:xfrm>
            <a:off x="4492169" y="4528637"/>
            <a:ext cx="199189" cy="181128"/>
          </a:xfrm>
          <a:prstGeom prst="rect">
            <a:avLst/>
          </a:prstGeom>
          <a:solidFill>
            <a:srgbClr val="A9D8B7">
              <a:alpha val="87000"/>
            </a:srgbClr>
          </a:solidFill>
          <a:ln>
            <a:solidFill>
              <a:srgbClr val="00B050">
                <a:alpha val="24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 descr="Immagine che contiene linea, Diagramma, diagramma, schermata&#10;&#10;Descrizione generata automaticamente">
            <a:extLst>
              <a:ext uri="{FF2B5EF4-FFF2-40B4-BE49-F238E27FC236}">
                <a16:creationId xmlns:a16="http://schemas.microsoft.com/office/drawing/2014/main" id="{F6F5DC5B-3066-BE1D-E5F5-AEBD228DB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7" r="2262"/>
          <a:stretch/>
        </p:blipFill>
        <p:spPr>
          <a:xfrm>
            <a:off x="2618533" y="1053506"/>
            <a:ext cx="3729986" cy="4128572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7C91E5E9-A747-6410-9FF4-CCACEEC4C1B5}"/>
              </a:ext>
            </a:extLst>
          </p:cNvPr>
          <p:cNvSpPr/>
          <p:nvPr/>
        </p:nvSpPr>
        <p:spPr>
          <a:xfrm>
            <a:off x="4483526" y="1613391"/>
            <a:ext cx="199189" cy="2248191"/>
          </a:xfrm>
          <a:prstGeom prst="rect">
            <a:avLst/>
          </a:prstGeom>
          <a:noFill/>
          <a:ln>
            <a:solidFill>
              <a:srgbClr val="89D2A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12">
                <a:extLst>
                  <a:ext uri="{FF2B5EF4-FFF2-40B4-BE49-F238E27FC236}">
                    <a16:creationId xmlns:a16="http://schemas.microsoft.com/office/drawing/2014/main" id="{42925E8B-60D3-D9FB-F581-605E604D5AFC}"/>
                  </a:ext>
                </a:extLst>
              </p:cNvPr>
              <p:cNvSpPr/>
              <p:nvPr/>
            </p:nvSpPr>
            <p:spPr>
              <a:xfrm>
                <a:off x="2907432" y="1704986"/>
                <a:ext cx="64359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altLang="it-IT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altLang="it-IT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it-IT" altLang="it-IT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it-IT" altLang="it-IT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12">
                <a:extLst>
                  <a:ext uri="{FF2B5EF4-FFF2-40B4-BE49-F238E27FC236}">
                    <a16:creationId xmlns:a16="http://schemas.microsoft.com/office/drawing/2014/main" id="{42925E8B-60D3-D9FB-F581-605E604D5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432" y="1704986"/>
                <a:ext cx="643597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6C85C934-D67E-13D4-1BAF-989A1EE78484}"/>
                  </a:ext>
                </a:extLst>
              </p:cNvPr>
              <p:cNvSpPr/>
              <p:nvPr/>
            </p:nvSpPr>
            <p:spPr>
              <a:xfrm>
                <a:off x="5159231" y="4324717"/>
                <a:ext cx="984739" cy="294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altLang="it-IT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altLang="it-IT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it-IT" altLang="it-IT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𝒇𝒓𝒂𝒎𝒆</m:t>
                          </m:r>
                          <m:sSub>
                            <m:sSubPr>
                              <m:ctrlPr>
                                <a:rPr lang="it-IT" altLang="it-IT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it-IT" altLang="it-IT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it-IT" altLang="it-IT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6C85C934-D67E-13D4-1BAF-989A1EE78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231" y="4324717"/>
                <a:ext cx="984739" cy="294568"/>
              </a:xfrm>
              <a:prstGeom prst="rect">
                <a:avLst/>
              </a:prstGeom>
              <a:blipFill>
                <a:blip r:embed="rId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DD1B984-4B46-D3B2-A13E-1F416B8C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61575" y="4937760"/>
            <a:ext cx="730250" cy="205740"/>
          </a:xfrm>
        </p:spPr>
        <p:txBody>
          <a:bodyPr/>
          <a:lstStyle/>
          <a:p>
            <a:fld id="{980FF714-8B2E-894E-8095-7B1951DF1EC7}" type="slidenum">
              <a:rPr lang="en-GB" smtClean="0"/>
              <a:t>16</a:t>
            </a:fld>
            <a:endParaRPr lang="en-GB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B57A2604-6F0D-226A-29AA-DCEE437EAFD1}"/>
              </a:ext>
            </a:extLst>
          </p:cNvPr>
          <p:cNvCxnSpPr>
            <a:cxnSpLocks/>
          </p:cNvCxnSpPr>
          <p:nvPr/>
        </p:nvCxnSpPr>
        <p:spPr>
          <a:xfrm flipH="1">
            <a:off x="2025748" y="2489981"/>
            <a:ext cx="2546252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C7B238F-34DB-EA0C-AA0E-03CA74521721}"/>
              </a:ext>
            </a:extLst>
          </p:cNvPr>
          <p:cNvCxnSpPr>
            <a:cxnSpLocks/>
          </p:cNvCxnSpPr>
          <p:nvPr/>
        </p:nvCxnSpPr>
        <p:spPr>
          <a:xfrm>
            <a:off x="4572000" y="3795933"/>
            <a:ext cx="2321387" cy="0"/>
          </a:xfrm>
          <a:prstGeom prst="straightConnector1">
            <a:avLst/>
          </a:prstGeom>
          <a:ln w="12700">
            <a:solidFill>
              <a:srgbClr val="F6BB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7712359-4C7D-8D92-6416-1376F2167EF7}"/>
                  </a:ext>
                </a:extLst>
              </p:cNvPr>
              <p:cNvSpPr txBox="1"/>
              <p:nvPr/>
            </p:nvSpPr>
            <p:spPr>
              <a:xfrm>
                <a:off x="716201" y="2332288"/>
                <a:ext cx="155314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300" dirty="0">
                    <a:solidFill>
                      <a:schemeClr val="tx1"/>
                    </a:solidFill>
                  </a:rPr>
                  <a:t>ORIGINAL</a:t>
                </a:r>
              </a:p>
              <a:p>
                <a:pPr algn="ctr"/>
                <a:r>
                  <a:rPr lang="it-IT" sz="1300" b="1" dirty="0">
                    <a:solidFill>
                      <a:schemeClr val="tx1"/>
                    </a:solidFill>
                  </a:rPr>
                  <a:t>96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altLang="it-IT" sz="1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it-IT" altLang="it-IT" sz="1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𝒗</m:t>
                        </m:r>
                      </m:e>
                    </m:acc>
                    <m:r>
                      <a:rPr lang="it-IT" altLang="it-IT" sz="13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it-IT" sz="1300" b="1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7712359-4C7D-8D92-6416-1376F2167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01" y="2332288"/>
                <a:ext cx="1553147" cy="492443"/>
              </a:xfrm>
              <a:prstGeom prst="rect">
                <a:avLst/>
              </a:prstGeom>
              <a:blipFill>
                <a:blip r:embed="rId5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5684EF0F-75EC-474E-73DD-F4D1FD109882}"/>
                  </a:ext>
                </a:extLst>
              </p:cNvPr>
              <p:cNvSpPr txBox="1"/>
              <p:nvPr/>
            </p:nvSpPr>
            <p:spPr>
              <a:xfrm>
                <a:off x="6881739" y="3627398"/>
                <a:ext cx="1674035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300" dirty="0">
                    <a:solidFill>
                      <a:srgbClr val="F6BB00"/>
                    </a:solidFill>
                  </a:rPr>
                  <a:t>TRIANGULAR GRID</a:t>
                </a:r>
              </a:p>
              <a:p>
                <a:pPr algn="ctr"/>
                <a:r>
                  <a:rPr lang="it-IT" sz="1300" b="1" dirty="0">
                    <a:solidFill>
                      <a:srgbClr val="F6BB00"/>
                    </a:solidFill>
                  </a:rPr>
                  <a:t>36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altLang="it-IT" sz="1300" i="1" smtClean="0">
                            <a:solidFill>
                              <a:srgbClr val="F6BB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it-IT" altLang="it-IT" sz="1300" b="1" i="1">
                            <a:solidFill>
                              <a:srgbClr val="F6BB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𝒗</m:t>
                        </m:r>
                      </m:e>
                    </m:acc>
                    <m:r>
                      <a:rPr lang="it-IT" altLang="it-IT" sz="1300" b="1" i="1">
                        <a:solidFill>
                          <a:srgbClr val="F6BB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it-IT" sz="1300" b="1" dirty="0">
                  <a:solidFill>
                    <a:srgbClr val="F6BB00"/>
                  </a:solidFill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5684EF0F-75EC-474E-73DD-F4D1FD109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739" y="3627398"/>
                <a:ext cx="1674035" cy="492443"/>
              </a:xfrm>
              <a:prstGeom prst="rect">
                <a:avLst/>
              </a:prstGeom>
              <a:blipFill>
                <a:blip r:embed="rId6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3BAD96FD-EF0D-98A4-C609-AB15D1AF7E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448" r="6626"/>
          <a:stretch/>
        </p:blipFill>
        <p:spPr>
          <a:xfrm>
            <a:off x="6803373" y="2149462"/>
            <a:ext cx="1752401" cy="14268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3E5A194-1564-DCD0-D281-45C34F85A3C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6252"/>
          <a:stretch/>
        </p:blipFill>
        <p:spPr>
          <a:xfrm>
            <a:off x="655881" y="2854831"/>
            <a:ext cx="1577474" cy="1442974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75CF6998-4ADD-1D2D-11EA-EF85EC3DB189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769657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VELOCITIES POOL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7CEA481-F68F-43D3-02E4-119B52C64796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cxnSp>
        <p:nvCxnSpPr>
          <p:cNvPr id="3" name="Connettore a gomito 2">
            <a:extLst>
              <a:ext uri="{FF2B5EF4-FFF2-40B4-BE49-F238E27FC236}">
                <a16:creationId xmlns:a16="http://schemas.microsoft.com/office/drawing/2014/main" id="{6942B6CC-A7EF-7106-3F73-4A9E50C8B95B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>
            <a:solidFill>
              <a:srgbClr val="FFC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0B48EDB-48B9-4137-1A88-AC598C3BA851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>
            <a:solidFill>
              <a:srgbClr val="FFC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94B0D021-53AD-09AC-2C52-E544F3043D54}"/>
              </a:ext>
            </a:extLst>
          </p:cNvPr>
          <p:cNvSpPr/>
          <p:nvPr/>
        </p:nvSpPr>
        <p:spPr>
          <a:xfrm>
            <a:off x="569741" y="844062"/>
            <a:ext cx="1269869" cy="246184"/>
          </a:xfrm>
          <a:prstGeom prst="roundRect">
            <a:avLst>
              <a:gd name="adj" fmla="val 0"/>
            </a:avLst>
          </a:prstGeom>
          <a:solidFill>
            <a:srgbClr val="FFC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Optimization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1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1" grpId="0" animBg="1"/>
      <p:bldP spid="11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EB8A104-5483-9545-489C-7A9D9DF3A9FB}"/>
              </a:ext>
            </a:extLst>
          </p:cNvPr>
          <p:cNvSpPr/>
          <p:nvPr/>
        </p:nvSpPr>
        <p:spPr>
          <a:xfrm>
            <a:off x="1845357" y="2888888"/>
            <a:ext cx="1684020" cy="48963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2">
                    <a:lumMod val="50000"/>
                  </a:schemeClr>
                </a:solidFill>
              </a:rPr>
              <a:t>1° STACKING</a:t>
            </a:r>
          </a:p>
          <a:p>
            <a:pPr algn="ctr"/>
            <a:r>
              <a:rPr lang="it-IT" sz="1400" dirty="0">
                <a:solidFill>
                  <a:schemeClr val="accent2">
                    <a:lumMod val="50000"/>
                  </a:schemeClr>
                </a:solidFill>
              </a:rPr>
              <a:t>8 frame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5E839E09-C163-1D42-1D16-8C18A31D8EA8}"/>
              </a:ext>
            </a:extLst>
          </p:cNvPr>
          <p:cNvSpPr/>
          <p:nvPr/>
        </p:nvSpPr>
        <p:spPr>
          <a:xfrm>
            <a:off x="6104104" y="1832860"/>
            <a:ext cx="1684020" cy="48963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2">
                    <a:lumMod val="50000"/>
                  </a:schemeClr>
                </a:solidFill>
              </a:rPr>
              <a:t>2° STACKING</a:t>
            </a:r>
          </a:p>
          <a:p>
            <a:pPr algn="ctr"/>
            <a:r>
              <a:rPr lang="it-IT" sz="1400" dirty="0">
                <a:solidFill>
                  <a:schemeClr val="accent2">
                    <a:lumMod val="50000"/>
                  </a:schemeClr>
                </a:solidFill>
              </a:rPr>
              <a:t>20 frame</a:t>
            </a:r>
          </a:p>
        </p:txBody>
      </p:sp>
      <p:sp>
        <p:nvSpPr>
          <p:cNvPr id="8" name="Rombo 7">
            <a:extLst>
              <a:ext uri="{FF2B5EF4-FFF2-40B4-BE49-F238E27FC236}">
                <a16:creationId xmlns:a16="http://schemas.microsoft.com/office/drawing/2014/main" id="{06AC7272-0D8E-553E-B19B-D75474098869}"/>
              </a:ext>
            </a:extLst>
          </p:cNvPr>
          <p:cNvSpPr/>
          <p:nvPr/>
        </p:nvSpPr>
        <p:spPr>
          <a:xfrm>
            <a:off x="1642109" y="1520165"/>
            <a:ext cx="2095500" cy="48963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accent2">
                    <a:lumMod val="50000"/>
                  </a:schemeClr>
                </a:solidFill>
              </a:rPr>
              <a:t>Every</a:t>
            </a:r>
            <a:r>
              <a:rPr lang="it-IT" sz="1400" dirty="0">
                <a:solidFill>
                  <a:schemeClr val="accent2">
                    <a:lumMod val="50000"/>
                  </a:schemeClr>
                </a:solidFill>
              </a:rPr>
              <a:t> 8 </a:t>
            </a:r>
            <a:r>
              <a:rPr lang="it-IT" sz="1400" dirty="0" err="1">
                <a:solidFill>
                  <a:schemeClr val="accent2">
                    <a:lumMod val="50000"/>
                  </a:schemeClr>
                </a:solidFill>
              </a:rPr>
              <a:t>gtu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ombo 8">
            <a:extLst>
              <a:ext uri="{FF2B5EF4-FFF2-40B4-BE49-F238E27FC236}">
                <a16:creationId xmlns:a16="http://schemas.microsoft.com/office/drawing/2014/main" id="{682600C8-2784-BE31-70B0-CDF187F65921}"/>
              </a:ext>
            </a:extLst>
          </p:cNvPr>
          <p:cNvSpPr/>
          <p:nvPr/>
        </p:nvSpPr>
        <p:spPr>
          <a:xfrm>
            <a:off x="1642109" y="3600256"/>
            <a:ext cx="2095500" cy="554305"/>
          </a:xfrm>
          <a:prstGeom prst="diamon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accent2">
                    <a:lumMod val="50000"/>
                  </a:schemeClr>
                </a:solidFill>
              </a:rPr>
              <a:t>CNN check?</a:t>
            </a:r>
          </a:p>
        </p:txBody>
      </p:sp>
      <p:sp>
        <p:nvSpPr>
          <p:cNvPr id="12" name="Rombo 11">
            <a:extLst>
              <a:ext uri="{FF2B5EF4-FFF2-40B4-BE49-F238E27FC236}">
                <a16:creationId xmlns:a16="http://schemas.microsoft.com/office/drawing/2014/main" id="{2E2CB567-1093-4938-31C9-79C6EF8413C7}"/>
              </a:ext>
            </a:extLst>
          </p:cNvPr>
          <p:cNvSpPr/>
          <p:nvPr/>
        </p:nvSpPr>
        <p:spPr>
          <a:xfrm>
            <a:off x="5898364" y="2484104"/>
            <a:ext cx="2095500" cy="405618"/>
          </a:xfrm>
          <a:prstGeom prst="diamon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accent2">
                    <a:lumMod val="50000"/>
                  </a:schemeClr>
                </a:solidFill>
              </a:rPr>
              <a:t>CNN check?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mbo 16">
                <a:extLst>
                  <a:ext uri="{FF2B5EF4-FFF2-40B4-BE49-F238E27FC236}">
                    <a16:creationId xmlns:a16="http://schemas.microsoft.com/office/drawing/2014/main" id="{E6A8A268-328D-D35B-A916-926D7FA28D5B}"/>
                  </a:ext>
                </a:extLst>
              </p:cNvPr>
              <p:cNvSpPr/>
              <p:nvPr/>
            </p:nvSpPr>
            <p:spPr>
              <a:xfrm>
                <a:off x="1878329" y="2228204"/>
                <a:ext cx="1623060" cy="400344"/>
              </a:xfrm>
              <a:prstGeom prst="diamon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accent2">
                        <a:lumMod val="50000"/>
                      </a:schemeClr>
                    </a:solidFill>
                  </a:rPr>
                  <a:t>96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altLang="it-IT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it-IT" altLang="it-IT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𝒗</m:t>
                        </m:r>
                      </m:e>
                    </m:acc>
                  </m:oMath>
                </a14:m>
                <a:endParaRPr lang="it-IT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Rombo 16">
                <a:extLst>
                  <a:ext uri="{FF2B5EF4-FFF2-40B4-BE49-F238E27FC236}">
                    <a16:creationId xmlns:a16="http://schemas.microsoft.com/office/drawing/2014/main" id="{E6A8A268-328D-D35B-A916-926D7FA28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329" y="2228204"/>
                <a:ext cx="1623060" cy="400344"/>
              </a:xfrm>
              <a:prstGeom prst="diamond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mbo 17">
                <a:extLst>
                  <a:ext uri="{FF2B5EF4-FFF2-40B4-BE49-F238E27FC236}">
                    <a16:creationId xmlns:a16="http://schemas.microsoft.com/office/drawing/2014/main" id="{FFAE85C1-47D9-790D-5C72-3F2E61317595}"/>
                  </a:ext>
                </a:extLst>
              </p:cNvPr>
              <p:cNvSpPr/>
              <p:nvPr/>
            </p:nvSpPr>
            <p:spPr>
              <a:xfrm>
                <a:off x="5639282" y="1325578"/>
                <a:ext cx="2613660" cy="400344"/>
              </a:xfrm>
              <a:prstGeom prst="diamon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accent2">
                        <a:lumMod val="50000"/>
                      </a:schemeClr>
                    </a:solidFill>
                  </a:rPr>
                  <a:t>9</a:t>
                </a:r>
                <a:r>
                  <a:rPr lang="it-IT" sz="1400" dirty="0">
                    <a:solidFill>
                      <a:schemeClr val="accent2">
                        <a:lumMod val="50000"/>
                      </a:schemeClr>
                    </a:solidFill>
                  </a:rPr>
                  <a:t> fine-tuning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altLang="it-IT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it-IT" altLang="it-IT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𝒗</m:t>
                        </m:r>
                      </m:e>
                    </m:acc>
                  </m:oMath>
                </a14:m>
                <a:endParaRPr lang="it-IT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ombo 17">
                <a:extLst>
                  <a:ext uri="{FF2B5EF4-FFF2-40B4-BE49-F238E27FC236}">
                    <a16:creationId xmlns:a16="http://schemas.microsoft.com/office/drawing/2014/main" id="{FFAE85C1-47D9-790D-5C72-3F2E61317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282" y="1325578"/>
                <a:ext cx="2613660" cy="400344"/>
              </a:xfrm>
              <a:prstGeom prst="diamond">
                <a:avLst/>
              </a:prstGeom>
              <a:blipFill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mbo 18">
            <a:extLst>
              <a:ext uri="{FF2B5EF4-FFF2-40B4-BE49-F238E27FC236}">
                <a16:creationId xmlns:a16="http://schemas.microsoft.com/office/drawing/2014/main" id="{CF1883C2-53AC-4583-6FEB-D04C8F9F512E}"/>
              </a:ext>
            </a:extLst>
          </p:cNvPr>
          <p:cNvSpPr/>
          <p:nvPr/>
        </p:nvSpPr>
        <p:spPr>
          <a:xfrm>
            <a:off x="5447002" y="3064494"/>
            <a:ext cx="2998217" cy="605696"/>
          </a:xfrm>
          <a:prstGeom prst="diamon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accent2">
                    <a:lumMod val="50000"/>
                  </a:schemeClr>
                </a:solidFill>
              </a:rPr>
              <a:t>RF check?</a:t>
            </a:r>
            <a:endParaRPr lang="it-IT" sz="1300" dirty="0">
              <a:solidFill>
                <a:schemeClr val="accent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AA2B8F49-B174-8794-0261-207E485F6CD9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2689859" y="2009797"/>
            <a:ext cx="0" cy="21840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5606C7C3-4709-A6AB-A27D-C3BC2EC25F8D}"/>
              </a:ext>
            </a:extLst>
          </p:cNvPr>
          <p:cNvCxnSpPr>
            <a:cxnSpLocks/>
            <a:stCxn id="17" idx="2"/>
            <a:endCxn id="2" idx="0"/>
          </p:cNvCxnSpPr>
          <p:nvPr/>
        </p:nvCxnSpPr>
        <p:spPr>
          <a:xfrm flipH="1">
            <a:off x="2687367" y="2628548"/>
            <a:ext cx="2492" cy="26034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04763263-1716-0EC0-07EC-D3F317584F11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>
            <a:off x="2687367" y="3378520"/>
            <a:ext cx="2492" cy="22173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876C5793-FEC1-4E56-4D8C-0FA104239126}"/>
              </a:ext>
            </a:extLst>
          </p:cNvPr>
          <p:cNvCxnSpPr/>
          <p:nvPr/>
        </p:nvCxnSpPr>
        <p:spPr>
          <a:xfrm>
            <a:off x="6948602" y="1725922"/>
            <a:ext cx="0" cy="12474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D3E6404D-11F4-990B-5A5B-99319912739E}"/>
              </a:ext>
            </a:extLst>
          </p:cNvPr>
          <p:cNvCxnSpPr>
            <a:cxnSpLocks/>
            <a:stCxn id="4" idx="2"/>
            <a:endCxn id="12" idx="0"/>
          </p:cNvCxnSpPr>
          <p:nvPr/>
        </p:nvCxnSpPr>
        <p:spPr>
          <a:xfrm>
            <a:off x="6946114" y="2322492"/>
            <a:ext cx="0" cy="16161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892EE57E-CD4C-6AD4-7E4F-C767B117D30E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 flipH="1">
            <a:off x="6946111" y="2889722"/>
            <a:ext cx="3" cy="17477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DA6AB21A-C69B-CDB9-5B03-959ECCF353C4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6946111" y="3670190"/>
            <a:ext cx="0" cy="21431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a gomito 37">
            <a:extLst>
              <a:ext uri="{FF2B5EF4-FFF2-40B4-BE49-F238E27FC236}">
                <a16:creationId xmlns:a16="http://schemas.microsoft.com/office/drawing/2014/main" id="{F605BD2A-5441-2603-DA7A-A9712BCC32A6}"/>
              </a:ext>
            </a:extLst>
          </p:cNvPr>
          <p:cNvCxnSpPr>
            <a:cxnSpLocks/>
            <a:stCxn id="9" idx="1"/>
            <a:endCxn id="17" idx="1"/>
          </p:cNvCxnSpPr>
          <p:nvPr/>
        </p:nvCxnSpPr>
        <p:spPr>
          <a:xfrm rot="10800000" flipH="1">
            <a:off x="1642109" y="2428377"/>
            <a:ext cx="236220" cy="1449033"/>
          </a:xfrm>
          <a:prstGeom prst="bentConnector3">
            <a:avLst>
              <a:gd name="adj1" fmla="val -96774"/>
            </a:avLst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a gomito 44">
            <a:extLst>
              <a:ext uri="{FF2B5EF4-FFF2-40B4-BE49-F238E27FC236}">
                <a16:creationId xmlns:a16="http://schemas.microsoft.com/office/drawing/2014/main" id="{67C55EC1-B02F-2978-37CB-FDF5824082C5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 rot="5400000" flipH="1" flipV="1">
            <a:off x="3403493" y="611943"/>
            <a:ext cx="2828983" cy="4256253"/>
          </a:xfrm>
          <a:prstGeom prst="bentConnector5">
            <a:avLst>
              <a:gd name="adj1" fmla="val -7832"/>
              <a:gd name="adj2" fmla="val 40180"/>
              <a:gd name="adj3" fmla="val 108081"/>
            </a:avLst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a gomito 52">
            <a:extLst>
              <a:ext uri="{FF2B5EF4-FFF2-40B4-BE49-F238E27FC236}">
                <a16:creationId xmlns:a16="http://schemas.microsoft.com/office/drawing/2014/main" id="{556E1533-548D-54B7-64A7-6346F53F3B8C}"/>
              </a:ext>
            </a:extLst>
          </p:cNvPr>
          <p:cNvCxnSpPr>
            <a:cxnSpLocks/>
            <a:stCxn id="12" idx="1"/>
            <a:endCxn id="18" idx="1"/>
          </p:cNvCxnSpPr>
          <p:nvPr/>
        </p:nvCxnSpPr>
        <p:spPr>
          <a:xfrm rot="10800000">
            <a:off x="5639282" y="1525751"/>
            <a:ext cx="259082" cy="1161163"/>
          </a:xfrm>
          <a:prstGeom prst="bentConnector3">
            <a:avLst>
              <a:gd name="adj1" fmla="val 188235"/>
            </a:avLst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a gomito 53">
            <a:extLst>
              <a:ext uri="{FF2B5EF4-FFF2-40B4-BE49-F238E27FC236}">
                <a16:creationId xmlns:a16="http://schemas.microsoft.com/office/drawing/2014/main" id="{9CD040AD-FD73-5D62-447D-981D0E38CD89}"/>
              </a:ext>
            </a:extLst>
          </p:cNvPr>
          <p:cNvCxnSpPr>
            <a:cxnSpLocks/>
            <a:stCxn id="19" idx="1"/>
            <a:endCxn id="18" idx="1"/>
          </p:cNvCxnSpPr>
          <p:nvPr/>
        </p:nvCxnSpPr>
        <p:spPr>
          <a:xfrm rot="10800000" flipH="1">
            <a:off x="5447002" y="1525750"/>
            <a:ext cx="192280" cy="1841592"/>
          </a:xfrm>
          <a:prstGeom prst="bentConnector3">
            <a:avLst>
              <a:gd name="adj1" fmla="val -118889"/>
            </a:avLst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65C2CD3-C146-93BF-615E-4010B1CEAF85}"/>
              </a:ext>
            </a:extLst>
          </p:cNvPr>
          <p:cNvCxnSpPr>
            <a:cxnSpLocks/>
          </p:cNvCxnSpPr>
          <p:nvPr/>
        </p:nvCxnSpPr>
        <p:spPr>
          <a:xfrm>
            <a:off x="2429313" y="2228204"/>
            <a:ext cx="0" cy="45206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B607780-F230-DAFA-93BB-E264C291B12F}"/>
              </a:ext>
            </a:extLst>
          </p:cNvPr>
          <p:cNvCxnSpPr>
            <a:cxnSpLocks/>
          </p:cNvCxnSpPr>
          <p:nvPr/>
        </p:nvCxnSpPr>
        <p:spPr>
          <a:xfrm>
            <a:off x="6344821" y="1325578"/>
            <a:ext cx="0" cy="45206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4">
            <a:extLst>
              <a:ext uri="{FF2B5EF4-FFF2-40B4-BE49-F238E27FC236}">
                <a16:creationId xmlns:a16="http://schemas.microsoft.com/office/drawing/2014/main" id="{1493597F-99DA-F4C9-25B2-96FD158583F7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769657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The flow chart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AC8AA83F-A9C5-41D9-B965-5DAE22486B55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cxnSp>
        <p:nvCxnSpPr>
          <p:cNvPr id="13" name="Connettore a gomito 12">
            <a:extLst>
              <a:ext uri="{FF2B5EF4-FFF2-40B4-BE49-F238E27FC236}">
                <a16:creationId xmlns:a16="http://schemas.microsoft.com/office/drawing/2014/main" id="{3AC662DF-CBBE-B924-F2FB-47E9086CF09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>
            <a:solidFill>
              <a:srgbClr val="FFC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7D576BFB-E86F-CC41-B60D-E52D97E6207E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>
            <a:solidFill>
              <a:srgbClr val="FFC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BAC8F07-4F82-2771-967C-0C1E7778CF8F}"/>
              </a:ext>
            </a:extLst>
          </p:cNvPr>
          <p:cNvSpPr/>
          <p:nvPr/>
        </p:nvSpPr>
        <p:spPr>
          <a:xfrm>
            <a:off x="569741" y="844062"/>
            <a:ext cx="1269869" cy="246184"/>
          </a:xfrm>
          <a:prstGeom prst="roundRect">
            <a:avLst>
              <a:gd name="adj" fmla="val 0"/>
            </a:avLst>
          </a:prstGeom>
          <a:solidFill>
            <a:srgbClr val="FFC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Optimization</a:t>
            </a:r>
            <a:endParaRPr lang="it-IT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con angoli arrotondati 6">
                <a:extLst>
                  <a:ext uri="{FF2B5EF4-FFF2-40B4-BE49-F238E27FC236}">
                    <a16:creationId xmlns:a16="http://schemas.microsoft.com/office/drawing/2014/main" id="{11DDA5B8-F046-8807-AC9B-837B8266099D}"/>
                  </a:ext>
                </a:extLst>
              </p:cNvPr>
              <p:cNvSpPr/>
              <p:nvPr/>
            </p:nvSpPr>
            <p:spPr>
              <a:xfrm>
                <a:off x="5545203" y="3884504"/>
                <a:ext cx="2806798" cy="37699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42BA97"/>
                </a:solidFill>
                <a:extLst>
                  <a:ext uri="{C807C97D-BFC1-408E-A445-0C87EB9F89A2}">
                    <ask:lineSketchStyleProps xmlns:ask="http://schemas.microsoft.com/office/drawing/2018/sketchyshapes" sd="3817872123">
                      <a:custGeom>
                        <a:avLst/>
                        <a:gdLst>
                          <a:gd name="connsiteX0" fmla="*/ 0 w 2806798"/>
                          <a:gd name="connsiteY0" fmla="*/ 62834 h 376996"/>
                          <a:gd name="connsiteX1" fmla="*/ 62834 w 2806798"/>
                          <a:gd name="connsiteY1" fmla="*/ 0 h 376996"/>
                          <a:gd name="connsiteX2" fmla="*/ 733117 w 2806798"/>
                          <a:gd name="connsiteY2" fmla="*/ 0 h 376996"/>
                          <a:gd name="connsiteX3" fmla="*/ 1349776 w 2806798"/>
                          <a:gd name="connsiteY3" fmla="*/ 0 h 376996"/>
                          <a:gd name="connsiteX4" fmla="*/ 2046870 w 2806798"/>
                          <a:gd name="connsiteY4" fmla="*/ 0 h 376996"/>
                          <a:gd name="connsiteX5" fmla="*/ 2743964 w 2806798"/>
                          <a:gd name="connsiteY5" fmla="*/ 0 h 376996"/>
                          <a:gd name="connsiteX6" fmla="*/ 2806798 w 2806798"/>
                          <a:gd name="connsiteY6" fmla="*/ 62834 h 376996"/>
                          <a:gd name="connsiteX7" fmla="*/ 2806798 w 2806798"/>
                          <a:gd name="connsiteY7" fmla="*/ 314162 h 376996"/>
                          <a:gd name="connsiteX8" fmla="*/ 2743964 w 2806798"/>
                          <a:gd name="connsiteY8" fmla="*/ 376996 h 376996"/>
                          <a:gd name="connsiteX9" fmla="*/ 2100493 w 2806798"/>
                          <a:gd name="connsiteY9" fmla="*/ 376996 h 376996"/>
                          <a:gd name="connsiteX10" fmla="*/ 1430210 w 2806798"/>
                          <a:gd name="connsiteY10" fmla="*/ 376996 h 376996"/>
                          <a:gd name="connsiteX11" fmla="*/ 840362 w 2806798"/>
                          <a:gd name="connsiteY11" fmla="*/ 376996 h 376996"/>
                          <a:gd name="connsiteX12" fmla="*/ 62834 w 2806798"/>
                          <a:gd name="connsiteY12" fmla="*/ 376996 h 376996"/>
                          <a:gd name="connsiteX13" fmla="*/ 0 w 2806798"/>
                          <a:gd name="connsiteY13" fmla="*/ 314162 h 376996"/>
                          <a:gd name="connsiteX14" fmla="*/ 0 w 2806798"/>
                          <a:gd name="connsiteY14" fmla="*/ 62834 h 3769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806798" h="376996" fill="none" extrusionOk="0">
                            <a:moveTo>
                              <a:pt x="0" y="62834"/>
                            </a:moveTo>
                            <a:cubicBezTo>
                              <a:pt x="2181" y="21535"/>
                              <a:pt x="28402" y="2917"/>
                              <a:pt x="62834" y="0"/>
                            </a:cubicBezTo>
                            <a:cubicBezTo>
                              <a:pt x="381030" y="-30537"/>
                              <a:pt x="465241" y="-17507"/>
                              <a:pt x="733117" y="0"/>
                            </a:cubicBezTo>
                            <a:cubicBezTo>
                              <a:pt x="1000993" y="17507"/>
                              <a:pt x="1179852" y="1815"/>
                              <a:pt x="1349776" y="0"/>
                            </a:cubicBezTo>
                            <a:cubicBezTo>
                              <a:pt x="1519700" y="-1815"/>
                              <a:pt x="1896093" y="-32941"/>
                              <a:pt x="2046870" y="0"/>
                            </a:cubicBezTo>
                            <a:cubicBezTo>
                              <a:pt x="2197647" y="32941"/>
                              <a:pt x="2488630" y="-6319"/>
                              <a:pt x="2743964" y="0"/>
                            </a:cubicBezTo>
                            <a:cubicBezTo>
                              <a:pt x="2772650" y="6080"/>
                              <a:pt x="2806152" y="30988"/>
                              <a:pt x="2806798" y="62834"/>
                            </a:cubicBezTo>
                            <a:cubicBezTo>
                              <a:pt x="2803340" y="139845"/>
                              <a:pt x="2810779" y="239062"/>
                              <a:pt x="2806798" y="314162"/>
                            </a:cubicBezTo>
                            <a:cubicBezTo>
                              <a:pt x="2807566" y="350012"/>
                              <a:pt x="2773544" y="379925"/>
                              <a:pt x="2743964" y="376996"/>
                            </a:cubicBezTo>
                            <a:cubicBezTo>
                              <a:pt x="2441076" y="407494"/>
                              <a:pt x="2336436" y="376997"/>
                              <a:pt x="2100493" y="376996"/>
                            </a:cubicBezTo>
                            <a:cubicBezTo>
                              <a:pt x="1864550" y="376995"/>
                              <a:pt x="1564697" y="354303"/>
                              <a:pt x="1430210" y="376996"/>
                            </a:cubicBezTo>
                            <a:cubicBezTo>
                              <a:pt x="1295723" y="399689"/>
                              <a:pt x="1020811" y="361284"/>
                              <a:pt x="840362" y="376996"/>
                            </a:cubicBezTo>
                            <a:cubicBezTo>
                              <a:pt x="659913" y="392708"/>
                              <a:pt x="346139" y="407287"/>
                              <a:pt x="62834" y="376996"/>
                            </a:cubicBezTo>
                            <a:cubicBezTo>
                              <a:pt x="28518" y="375858"/>
                              <a:pt x="-6845" y="343758"/>
                              <a:pt x="0" y="314162"/>
                            </a:cubicBezTo>
                            <a:cubicBezTo>
                              <a:pt x="-1922" y="210450"/>
                              <a:pt x="-12532" y="141496"/>
                              <a:pt x="0" y="62834"/>
                            </a:cubicBezTo>
                            <a:close/>
                          </a:path>
                          <a:path w="2806798" h="376996" stroke="0" extrusionOk="0">
                            <a:moveTo>
                              <a:pt x="0" y="62834"/>
                            </a:moveTo>
                            <a:cubicBezTo>
                              <a:pt x="2091" y="27408"/>
                              <a:pt x="27097" y="-3058"/>
                              <a:pt x="62834" y="0"/>
                            </a:cubicBezTo>
                            <a:cubicBezTo>
                              <a:pt x="271173" y="-8075"/>
                              <a:pt x="401040" y="-17082"/>
                              <a:pt x="652683" y="0"/>
                            </a:cubicBezTo>
                            <a:cubicBezTo>
                              <a:pt x="904326" y="17082"/>
                              <a:pt x="1207063" y="-4555"/>
                              <a:pt x="1376588" y="0"/>
                            </a:cubicBezTo>
                            <a:cubicBezTo>
                              <a:pt x="1546114" y="4555"/>
                              <a:pt x="1837766" y="-8065"/>
                              <a:pt x="2073682" y="0"/>
                            </a:cubicBezTo>
                            <a:cubicBezTo>
                              <a:pt x="2309598" y="8065"/>
                              <a:pt x="2560940" y="31319"/>
                              <a:pt x="2743964" y="0"/>
                            </a:cubicBezTo>
                            <a:cubicBezTo>
                              <a:pt x="2785720" y="-802"/>
                              <a:pt x="2809525" y="28595"/>
                              <a:pt x="2806798" y="62834"/>
                            </a:cubicBezTo>
                            <a:cubicBezTo>
                              <a:pt x="2799298" y="170493"/>
                              <a:pt x="2803980" y="237535"/>
                              <a:pt x="2806798" y="314162"/>
                            </a:cubicBezTo>
                            <a:cubicBezTo>
                              <a:pt x="2807367" y="351747"/>
                              <a:pt x="2780248" y="369762"/>
                              <a:pt x="2743964" y="376996"/>
                            </a:cubicBezTo>
                            <a:cubicBezTo>
                              <a:pt x="2583832" y="394913"/>
                              <a:pt x="2405139" y="376629"/>
                              <a:pt x="2154115" y="376996"/>
                            </a:cubicBezTo>
                            <a:cubicBezTo>
                              <a:pt x="1903091" y="377363"/>
                              <a:pt x="1777011" y="367897"/>
                              <a:pt x="1457022" y="376996"/>
                            </a:cubicBezTo>
                            <a:cubicBezTo>
                              <a:pt x="1137033" y="386095"/>
                              <a:pt x="1129475" y="352653"/>
                              <a:pt x="867173" y="376996"/>
                            </a:cubicBezTo>
                            <a:cubicBezTo>
                              <a:pt x="604871" y="401339"/>
                              <a:pt x="426320" y="355729"/>
                              <a:pt x="62834" y="376996"/>
                            </a:cubicBezTo>
                            <a:cubicBezTo>
                              <a:pt x="29691" y="375705"/>
                              <a:pt x="-7256" y="345819"/>
                              <a:pt x="0" y="314162"/>
                            </a:cubicBezTo>
                            <a:cubicBezTo>
                              <a:pt x="3184" y="247980"/>
                              <a:pt x="-10763" y="142936"/>
                              <a:pt x="0" y="62834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300" dirty="0">
                    <a:solidFill>
                      <a:schemeClr val="accent2">
                        <a:lumMod val="50000"/>
                      </a:schemeClr>
                    </a:solidFill>
                  </a:rPr>
                  <a:t>Best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altLang="it-IT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it-IT" altLang="it-IT" sz="1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𝒗</m:t>
                        </m:r>
                      </m:e>
                    </m:acc>
                  </m:oMath>
                </a14:m>
                <a:r>
                  <a:rPr lang="it-IT" sz="1300" dirty="0">
                    <a:solidFill>
                      <a:schemeClr val="accent2">
                        <a:lumMod val="50000"/>
                      </a:schemeClr>
                    </a:solidFill>
                  </a:rPr>
                  <a:t> selection</a:t>
                </a:r>
              </a:p>
            </p:txBody>
          </p:sp>
        </mc:Choice>
        <mc:Fallback xmlns="">
          <p:sp>
            <p:nvSpPr>
              <p:cNvPr id="7" name="Rettangolo con angoli arrotondati 6">
                <a:extLst>
                  <a:ext uri="{FF2B5EF4-FFF2-40B4-BE49-F238E27FC236}">
                    <a16:creationId xmlns:a16="http://schemas.microsoft.com/office/drawing/2014/main" id="{11DDA5B8-F046-8807-AC9B-837B82660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203" y="3884504"/>
                <a:ext cx="2806798" cy="37699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42BA97"/>
                </a:solidFill>
                <a:extLst>
                  <a:ext uri="{C807C97D-BFC1-408E-A445-0C87EB9F89A2}">
                    <ask:lineSketchStyleProps xmlns:ask="http://schemas.microsoft.com/office/drawing/2018/sketchyshapes" sd="3817872123">
                      <a:custGeom>
                        <a:avLst/>
                        <a:gdLst>
                          <a:gd name="connsiteX0" fmla="*/ 0 w 2806798"/>
                          <a:gd name="connsiteY0" fmla="*/ 62834 h 376996"/>
                          <a:gd name="connsiteX1" fmla="*/ 62834 w 2806798"/>
                          <a:gd name="connsiteY1" fmla="*/ 0 h 376996"/>
                          <a:gd name="connsiteX2" fmla="*/ 733117 w 2806798"/>
                          <a:gd name="connsiteY2" fmla="*/ 0 h 376996"/>
                          <a:gd name="connsiteX3" fmla="*/ 1349776 w 2806798"/>
                          <a:gd name="connsiteY3" fmla="*/ 0 h 376996"/>
                          <a:gd name="connsiteX4" fmla="*/ 2046870 w 2806798"/>
                          <a:gd name="connsiteY4" fmla="*/ 0 h 376996"/>
                          <a:gd name="connsiteX5" fmla="*/ 2743964 w 2806798"/>
                          <a:gd name="connsiteY5" fmla="*/ 0 h 376996"/>
                          <a:gd name="connsiteX6" fmla="*/ 2806798 w 2806798"/>
                          <a:gd name="connsiteY6" fmla="*/ 62834 h 376996"/>
                          <a:gd name="connsiteX7" fmla="*/ 2806798 w 2806798"/>
                          <a:gd name="connsiteY7" fmla="*/ 314162 h 376996"/>
                          <a:gd name="connsiteX8" fmla="*/ 2743964 w 2806798"/>
                          <a:gd name="connsiteY8" fmla="*/ 376996 h 376996"/>
                          <a:gd name="connsiteX9" fmla="*/ 2100493 w 2806798"/>
                          <a:gd name="connsiteY9" fmla="*/ 376996 h 376996"/>
                          <a:gd name="connsiteX10" fmla="*/ 1430210 w 2806798"/>
                          <a:gd name="connsiteY10" fmla="*/ 376996 h 376996"/>
                          <a:gd name="connsiteX11" fmla="*/ 840362 w 2806798"/>
                          <a:gd name="connsiteY11" fmla="*/ 376996 h 376996"/>
                          <a:gd name="connsiteX12" fmla="*/ 62834 w 2806798"/>
                          <a:gd name="connsiteY12" fmla="*/ 376996 h 376996"/>
                          <a:gd name="connsiteX13" fmla="*/ 0 w 2806798"/>
                          <a:gd name="connsiteY13" fmla="*/ 314162 h 376996"/>
                          <a:gd name="connsiteX14" fmla="*/ 0 w 2806798"/>
                          <a:gd name="connsiteY14" fmla="*/ 62834 h 3769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806798" h="376996" fill="none" extrusionOk="0">
                            <a:moveTo>
                              <a:pt x="0" y="62834"/>
                            </a:moveTo>
                            <a:cubicBezTo>
                              <a:pt x="2181" y="21535"/>
                              <a:pt x="28402" y="2917"/>
                              <a:pt x="62834" y="0"/>
                            </a:cubicBezTo>
                            <a:cubicBezTo>
                              <a:pt x="381030" y="-30537"/>
                              <a:pt x="465241" y="-17507"/>
                              <a:pt x="733117" y="0"/>
                            </a:cubicBezTo>
                            <a:cubicBezTo>
                              <a:pt x="1000993" y="17507"/>
                              <a:pt x="1179852" y="1815"/>
                              <a:pt x="1349776" y="0"/>
                            </a:cubicBezTo>
                            <a:cubicBezTo>
                              <a:pt x="1519700" y="-1815"/>
                              <a:pt x="1896093" y="-32941"/>
                              <a:pt x="2046870" y="0"/>
                            </a:cubicBezTo>
                            <a:cubicBezTo>
                              <a:pt x="2197647" y="32941"/>
                              <a:pt x="2488630" y="-6319"/>
                              <a:pt x="2743964" y="0"/>
                            </a:cubicBezTo>
                            <a:cubicBezTo>
                              <a:pt x="2772650" y="6080"/>
                              <a:pt x="2806152" y="30988"/>
                              <a:pt x="2806798" y="62834"/>
                            </a:cubicBezTo>
                            <a:cubicBezTo>
                              <a:pt x="2803340" y="139845"/>
                              <a:pt x="2810779" y="239062"/>
                              <a:pt x="2806798" y="314162"/>
                            </a:cubicBezTo>
                            <a:cubicBezTo>
                              <a:pt x="2807566" y="350012"/>
                              <a:pt x="2773544" y="379925"/>
                              <a:pt x="2743964" y="376996"/>
                            </a:cubicBezTo>
                            <a:cubicBezTo>
                              <a:pt x="2441076" y="407494"/>
                              <a:pt x="2336436" y="376997"/>
                              <a:pt x="2100493" y="376996"/>
                            </a:cubicBezTo>
                            <a:cubicBezTo>
                              <a:pt x="1864550" y="376995"/>
                              <a:pt x="1564697" y="354303"/>
                              <a:pt x="1430210" y="376996"/>
                            </a:cubicBezTo>
                            <a:cubicBezTo>
                              <a:pt x="1295723" y="399689"/>
                              <a:pt x="1020811" y="361284"/>
                              <a:pt x="840362" y="376996"/>
                            </a:cubicBezTo>
                            <a:cubicBezTo>
                              <a:pt x="659913" y="392708"/>
                              <a:pt x="346139" y="407287"/>
                              <a:pt x="62834" y="376996"/>
                            </a:cubicBezTo>
                            <a:cubicBezTo>
                              <a:pt x="28518" y="375858"/>
                              <a:pt x="-6845" y="343758"/>
                              <a:pt x="0" y="314162"/>
                            </a:cubicBezTo>
                            <a:cubicBezTo>
                              <a:pt x="-1922" y="210450"/>
                              <a:pt x="-12532" y="141496"/>
                              <a:pt x="0" y="62834"/>
                            </a:cubicBezTo>
                            <a:close/>
                          </a:path>
                          <a:path w="2806798" h="376996" stroke="0" extrusionOk="0">
                            <a:moveTo>
                              <a:pt x="0" y="62834"/>
                            </a:moveTo>
                            <a:cubicBezTo>
                              <a:pt x="2091" y="27408"/>
                              <a:pt x="27097" y="-3058"/>
                              <a:pt x="62834" y="0"/>
                            </a:cubicBezTo>
                            <a:cubicBezTo>
                              <a:pt x="271173" y="-8075"/>
                              <a:pt x="401040" y="-17082"/>
                              <a:pt x="652683" y="0"/>
                            </a:cubicBezTo>
                            <a:cubicBezTo>
                              <a:pt x="904326" y="17082"/>
                              <a:pt x="1207063" y="-4555"/>
                              <a:pt x="1376588" y="0"/>
                            </a:cubicBezTo>
                            <a:cubicBezTo>
                              <a:pt x="1546114" y="4555"/>
                              <a:pt x="1837766" y="-8065"/>
                              <a:pt x="2073682" y="0"/>
                            </a:cubicBezTo>
                            <a:cubicBezTo>
                              <a:pt x="2309598" y="8065"/>
                              <a:pt x="2560940" y="31319"/>
                              <a:pt x="2743964" y="0"/>
                            </a:cubicBezTo>
                            <a:cubicBezTo>
                              <a:pt x="2785720" y="-802"/>
                              <a:pt x="2809525" y="28595"/>
                              <a:pt x="2806798" y="62834"/>
                            </a:cubicBezTo>
                            <a:cubicBezTo>
                              <a:pt x="2799298" y="170493"/>
                              <a:pt x="2803980" y="237535"/>
                              <a:pt x="2806798" y="314162"/>
                            </a:cubicBezTo>
                            <a:cubicBezTo>
                              <a:pt x="2807367" y="351747"/>
                              <a:pt x="2780248" y="369762"/>
                              <a:pt x="2743964" y="376996"/>
                            </a:cubicBezTo>
                            <a:cubicBezTo>
                              <a:pt x="2583832" y="394913"/>
                              <a:pt x="2405139" y="376629"/>
                              <a:pt x="2154115" y="376996"/>
                            </a:cubicBezTo>
                            <a:cubicBezTo>
                              <a:pt x="1903091" y="377363"/>
                              <a:pt x="1777011" y="367897"/>
                              <a:pt x="1457022" y="376996"/>
                            </a:cubicBezTo>
                            <a:cubicBezTo>
                              <a:pt x="1137033" y="386095"/>
                              <a:pt x="1129475" y="352653"/>
                              <a:pt x="867173" y="376996"/>
                            </a:cubicBezTo>
                            <a:cubicBezTo>
                              <a:pt x="604871" y="401339"/>
                              <a:pt x="426320" y="355729"/>
                              <a:pt x="62834" y="376996"/>
                            </a:cubicBezTo>
                            <a:cubicBezTo>
                              <a:pt x="29691" y="375705"/>
                              <a:pt x="-7256" y="345819"/>
                              <a:pt x="0" y="314162"/>
                            </a:cubicBezTo>
                            <a:cubicBezTo>
                              <a:pt x="3184" y="247980"/>
                              <a:pt x="-10763" y="142936"/>
                              <a:pt x="0" y="62834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438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EB8A104-5483-9545-489C-7A9D9DF3A9FB}"/>
              </a:ext>
            </a:extLst>
          </p:cNvPr>
          <p:cNvSpPr/>
          <p:nvPr/>
        </p:nvSpPr>
        <p:spPr>
          <a:xfrm>
            <a:off x="1845357" y="2888888"/>
            <a:ext cx="1684020" cy="48963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2">
                    <a:lumMod val="50000"/>
                  </a:schemeClr>
                </a:solidFill>
              </a:rPr>
              <a:t>1° STACKING</a:t>
            </a:r>
          </a:p>
          <a:p>
            <a:pPr algn="ctr"/>
            <a:r>
              <a:rPr lang="it-IT" sz="1400" dirty="0">
                <a:solidFill>
                  <a:schemeClr val="accent2">
                    <a:lumMod val="50000"/>
                  </a:schemeClr>
                </a:solidFill>
              </a:rPr>
              <a:t>8 frame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5E839E09-C163-1D42-1D16-8C18A31D8EA8}"/>
              </a:ext>
            </a:extLst>
          </p:cNvPr>
          <p:cNvSpPr/>
          <p:nvPr/>
        </p:nvSpPr>
        <p:spPr>
          <a:xfrm>
            <a:off x="6104104" y="1832860"/>
            <a:ext cx="1684020" cy="48963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2">
                    <a:lumMod val="50000"/>
                  </a:schemeClr>
                </a:solidFill>
              </a:rPr>
              <a:t>2° STACKING</a:t>
            </a:r>
          </a:p>
          <a:p>
            <a:pPr algn="ctr"/>
            <a:r>
              <a:rPr lang="it-IT" sz="1400" dirty="0">
                <a:solidFill>
                  <a:schemeClr val="accent2">
                    <a:lumMod val="50000"/>
                  </a:schemeClr>
                </a:solidFill>
              </a:rPr>
              <a:t>20 frame</a:t>
            </a:r>
          </a:p>
        </p:txBody>
      </p:sp>
      <p:sp>
        <p:nvSpPr>
          <p:cNvPr id="8" name="Rombo 7">
            <a:extLst>
              <a:ext uri="{FF2B5EF4-FFF2-40B4-BE49-F238E27FC236}">
                <a16:creationId xmlns:a16="http://schemas.microsoft.com/office/drawing/2014/main" id="{06AC7272-0D8E-553E-B19B-D75474098869}"/>
              </a:ext>
            </a:extLst>
          </p:cNvPr>
          <p:cNvSpPr/>
          <p:nvPr/>
        </p:nvSpPr>
        <p:spPr>
          <a:xfrm>
            <a:off x="1642109" y="1520165"/>
            <a:ext cx="2095500" cy="48963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accent2">
                    <a:lumMod val="50000"/>
                  </a:schemeClr>
                </a:solidFill>
              </a:rPr>
              <a:t>Every</a:t>
            </a:r>
            <a:r>
              <a:rPr lang="it-IT" sz="1400" dirty="0">
                <a:solidFill>
                  <a:schemeClr val="accent2">
                    <a:lumMod val="50000"/>
                  </a:schemeClr>
                </a:solidFill>
              </a:rPr>
              <a:t> 8 </a:t>
            </a:r>
            <a:r>
              <a:rPr lang="it-IT" sz="1400" dirty="0" err="1">
                <a:solidFill>
                  <a:schemeClr val="accent2">
                    <a:lumMod val="50000"/>
                  </a:schemeClr>
                </a:solidFill>
              </a:rPr>
              <a:t>gtu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ombo 8">
            <a:extLst>
              <a:ext uri="{FF2B5EF4-FFF2-40B4-BE49-F238E27FC236}">
                <a16:creationId xmlns:a16="http://schemas.microsoft.com/office/drawing/2014/main" id="{682600C8-2784-BE31-70B0-CDF187F65921}"/>
              </a:ext>
            </a:extLst>
          </p:cNvPr>
          <p:cNvSpPr/>
          <p:nvPr/>
        </p:nvSpPr>
        <p:spPr>
          <a:xfrm>
            <a:off x="1642109" y="3600256"/>
            <a:ext cx="2095500" cy="554305"/>
          </a:xfrm>
          <a:prstGeom prst="diamon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accent2">
                    <a:lumMod val="50000"/>
                  </a:schemeClr>
                </a:solidFill>
              </a:rPr>
              <a:t>CNN check?</a:t>
            </a:r>
          </a:p>
        </p:txBody>
      </p:sp>
      <p:sp>
        <p:nvSpPr>
          <p:cNvPr id="12" name="Rombo 11">
            <a:extLst>
              <a:ext uri="{FF2B5EF4-FFF2-40B4-BE49-F238E27FC236}">
                <a16:creationId xmlns:a16="http://schemas.microsoft.com/office/drawing/2014/main" id="{2E2CB567-1093-4938-31C9-79C6EF8413C7}"/>
              </a:ext>
            </a:extLst>
          </p:cNvPr>
          <p:cNvSpPr/>
          <p:nvPr/>
        </p:nvSpPr>
        <p:spPr>
          <a:xfrm>
            <a:off x="5898364" y="2484104"/>
            <a:ext cx="2095500" cy="405618"/>
          </a:xfrm>
          <a:prstGeom prst="diamon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accent2">
                    <a:lumMod val="50000"/>
                  </a:schemeClr>
                </a:solidFill>
              </a:rPr>
              <a:t>CNN check?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mbo 16">
                <a:extLst>
                  <a:ext uri="{FF2B5EF4-FFF2-40B4-BE49-F238E27FC236}">
                    <a16:creationId xmlns:a16="http://schemas.microsoft.com/office/drawing/2014/main" id="{E6A8A268-328D-D35B-A916-926D7FA28D5B}"/>
                  </a:ext>
                </a:extLst>
              </p:cNvPr>
              <p:cNvSpPr/>
              <p:nvPr/>
            </p:nvSpPr>
            <p:spPr>
              <a:xfrm>
                <a:off x="1878329" y="2228204"/>
                <a:ext cx="1623060" cy="400344"/>
              </a:xfrm>
              <a:prstGeom prst="diamon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rgbClr val="C00000"/>
                    </a:solidFill>
                  </a:rPr>
                  <a:t>36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altLang="it-IT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it-IT" altLang="it-IT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𝒗</m:t>
                        </m:r>
                      </m:e>
                    </m:acc>
                  </m:oMath>
                </a14:m>
                <a:endParaRPr lang="it-IT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Rombo 16">
                <a:extLst>
                  <a:ext uri="{FF2B5EF4-FFF2-40B4-BE49-F238E27FC236}">
                    <a16:creationId xmlns:a16="http://schemas.microsoft.com/office/drawing/2014/main" id="{E6A8A268-328D-D35B-A916-926D7FA28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329" y="2228204"/>
                <a:ext cx="1623060" cy="400344"/>
              </a:xfrm>
              <a:prstGeom prst="diamond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mbo 17">
                <a:extLst>
                  <a:ext uri="{FF2B5EF4-FFF2-40B4-BE49-F238E27FC236}">
                    <a16:creationId xmlns:a16="http://schemas.microsoft.com/office/drawing/2014/main" id="{FFAE85C1-47D9-790D-5C72-3F2E61317595}"/>
                  </a:ext>
                </a:extLst>
              </p:cNvPr>
              <p:cNvSpPr/>
              <p:nvPr/>
            </p:nvSpPr>
            <p:spPr>
              <a:xfrm>
                <a:off x="5639282" y="1325578"/>
                <a:ext cx="2613660" cy="400344"/>
              </a:xfrm>
              <a:prstGeom prst="diamon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rgbClr val="C00000"/>
                    </a:solidFill>
                  </a:rPr>
                  <a:t>7</a:t>
                </a:r>
                <a:r>
                  <a:rPr lang="it-IT" sz="1400" dirty="0">
                    <a:solidFill>
                      <a:schemeClr val="accent2">
                        <a:lumMod val="50000"/>
                      </a:schemeClr>
                    </a:solidFill>
                  </a:rPr>
                  <a:t> fine-tuning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altLang="it-IT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it-IT" altLang="it-IT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𝒗</m:t>
                        </m:r>
                      </m:e>
                    </m:acc>
                  </m:oMath>
                </a14:m>
                <a:endParaRPr lang="it-IT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ombo 17">
                <a:extLst>
                  <a:ext uri="{FF2B5EF4-FFF2-40B4-BE49-F238E27FC236}">
                    <a16:creationId xmlns:a16="http://schemas.microsoft.com/office/drawing/2014/main" id="{FFAE85C1-47D9-790D-5C72-3F2E61317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282" y="1325578"/>
                <a:ext cx="2613660" cy="400344"/>
              </a:xfrm>
              <a:prstGeom prst="diamond">
                <a:avLst/>
              </a:prstGeom>
              <a:blipFill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mbo 18">
            <a:extLst>
              <a:ext uri="{FF2B5EF4-FFF2-40B4-BE49-F238E27FC236}">
                <a16:creationId xmlns:a16="http://schemas.microsoft.com/office/drawing/2014/main" id="{CF1883C2-53AC-4583-6FEB-D04C8F9F512E}"/>
              </a:ext>
            </a:extLst>
          </p:cNvPr>
          <p:cNvSpPr/>
          <p:nvPr/>
        </p:nvSpPr>
        <p:spPr>
          <a:xfrm>
            <a:off x="5447002" y="3064494"/>
            <a:ext cx="2998217" cy="605696"/>
          </a:xfrm>
          <a:prstGeom prst="diamon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accent2">
                    <a:lumMod val="50000"/>
                  </a:schemeClr>
                </a:solidFill>
              </a:rPr>
              <a:t>RF check?</a:t>
            </a:r>
            <a:endParaRPr lang="it-IT" sz="1300" dirty="0">
              <a:solidFill>
                <a:schemeClr val="accent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AA2B8F49-B174-8794-0261-207E485F6CD9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2689859" y="2009797"/>
            <a:ext cx="0" cy="21840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5606C7C3-4709-A6AB-A27D-C3BC2EC25F8D}"/>
              </a:ext>
            </a:extLst>
          </p:cNvPr>
          <p:cNvCxnSpPr>
            <a:cxnSpLocks/>
            <a:stCxn id="17" idx="2"/>
            <a:endCxn id="2" idx="0"/>
          </p:cNvCxnSpPr>
          <p:nvPr/>
        </p:nvCxnSpPr>
        <p:spPr>
          <a:xfrm flipH="1">
            <a:off x="2687367" y="2628548"/>
            <a:ext cx="2492" cy="26034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04763263-1716-0EC0-07EC-D3F317584F11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>
            <a:off x="2687367" y="3378520"/>
            <a:ext cx="2492" cy="22173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876C5793-FEC1-4E56-4D8C-0FA104239126}"/>
              </a:ext>
            </a:extLst>
          </p:cNvPr>
          <p:cNvCxnSpPr/>
          <p:nvPr/>
        </p:nvCxnSpPr>
        <p:spPr>
          <a:xfrm>
            <a:off x="6948602" y="1725922"/>
            <a:ext cx="0" cy="12474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D3E6404D-11F4-990B-5A5B-99319912739E}"/>
              </a:ext>
            </a:extLst>
          </p:cNvPr>
          <p:cNvCxnSpPr>
            <a:cxnSpLocks/>
            <a:stCxn id="4" idx="2"/>
            <a:endCxn id="12" idx="0"/>
          </p:cNvCxnSpPr>
          <p:nvPr/>
        </p:nvCxnSpPr>
        <p:spPr>
          <a:xfrm>
            <a:off x="6946114" y="2322492"/>
            <a:ext cx="0" cy="16161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892EE57E-CD4C-6AD4-7E4F-C767B117D30E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 flipH="1">
            <a:off x="6946111" y="2889722"/>
            <a:ext cx="3" cy="17477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DA6AB21A-C69B-CDB9-5B03-959ECCF353C4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6946111" y="3670190"/>
            <a:ext cx="0" cy="21431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a gomito 37">
            <a:extLst>
              <a:ext uri="{FF2B5EF4-FFF2-40B4-BE49-F238E27FC236}">
                <a16:creationId xmlns:a16="http://schemas.microsoft.com/office/drawing/2014/main" id="{F605BD2A-5441-2603-DA7A-A9712BCC32A6}"/>
              </a:ext>
            </a:extLst>
          </p:cNvPr>
          <p:cNvCxnSpPr>
            <a:cxnSpLocks/>
            <a:stCxn id="9" idx="1"/>
            <a:endCxn id="17" idx="1"/>
          </p:cNvCxnSpPr>
          <p:nvPr/>
        </p:nvCxnSpPr>
        <p:spPr>
          <a:xfrm rot="10800000" flipH="1">
            <a:off x="1642109" y="2428377"/>
            <a:ext cx="236220" cy="1449033"/>
          </a:xfrm>
          <a:prstGeom prst="bentConnector3">
            <a:avLst>
              <a:gd name="adj1" fmla="val -96774"/>
            </a:avLst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a gomito 44">
            <a:extLst>
              <a:ext uri="{FF2B5EF4-FFF2-40B4-BE49-F238E27FC236}">
                <a16:creationId xmlns:a16="http://schemas.microsoft.com/office/drawing/2014/main" id="{67C55EC1-B02F-2978-37CB-FDF5824082C5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 rot="5400000" flipH="1" flipV="1">
            <a:off x="3403493" y="611943"/>
            <a:ext cx="2828983" cy="4256253"/>
          </a:xfrm>
          <a:prstGeom prst="bentConnector5">
            <a:avLst>
              <a:gd name="adj1" fmla="val -7832"/>
              <a:gd name="adj2" fmla="val 40180"/>
              <a:gd name="adj3" fmla="val 108081"/>
            </a:avLst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a gomito 52">
            <a:extLst>
              <a:ext uri="{FF2B5EF4-FFF2-40B4-BE49-F238E27FC236}">
                <a16:creationId xmlns:a16="http://schemas.microsoft.com/office/drawing/2014/main" id="{556E1533-548D-54B7-64A7-6346F53F3B8C}"/>
              </a:ext>
            </a:extLst>
          </p:cNvPr>
          <p:cNvCxnSpPr>
            <a:cxnSpLocks/>
            <a:stCxn id="12" idx="1"/>
            <a:endCxn id="18" idx="1"/>
          </p:cNvCxnSpPr>
          <p:nvPr/>
        </p:nvCxnSpPr>
        <p:spPr>
          <a:xfrm rot="10800000">
            <a:off x="5639282" y="1525751"/>
            <a:ext cx="259082" cy="1161163"/>
          </a:xfrm>
          <a:prstGeom prst="bentConnector3">
            <a:avLst>
              <a:gd name="adj1" fmla="val 188235"/>
            </a:avLst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a gomito 53">
            <a:extLst>
              <a:ext uri="{FF2B5EF4-FFF2-40B4-BE49-F238E27FC236}">
                <a16:creationId xmlns:a16="http://schemas.microsoft.com/office/drawing/2014/main" id="{9CD040AD-FD73-5D62-447D-981D0E38CD89}"/>
              </a:ext>
            </a:extLst>
          </p:cNvPr>
          <p:cNvCxnSpPr>
            <a:cxnSpLocks/>
            <a:stCxn id="19" idx="1"/>
            <a:endCxn id="18" idx="1"/>
          </p:cNvCxnSpPr>
          <p:nvPr/>
        </p:nvCxnSpPr>
        <p:spPr>
          <a:xfrm rot="10800000" flipH="1">
            <a:off x="5447002" y="1525750"/>
            <a:ext cx="192280" cy="1841592"/>
          </a:xfrm>
          <a:prstGeom prst="bentConnector3">
            <a:avLst>
              <a:gd name="adj1" fmla="val -118889"/>
            </a:avLst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4">
            <a:extLst>
              <a:ext uri="{FF2B5EF4-FFF2-40B4-BE49-F238E27FC236}">
                <a16:creationId xmlns:a16="http://schemas.microsoft.com/office/drawing/2014/main" id="{191E2424-235A-B352-FA18-9455097AE6E3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769657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The flow chart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09B60FFC-165F-85B6-E992-B99EE0382362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cxnSp>
        <p:nvCxnSpPr>
          <p:cNvPr id="10" name="Connettore a gomito 9">
            <a:extLst>
              <a:ext uri="{FF2B5EF4-FFF2-40B4-BE49-F238E27FC236}">
                <a16:creationId xmlns:a16="http://schemas.microsoft.com/office/drawing/2014/main" id="{06EA64D6-F841-FF39-40EE-D99905E79650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>
            <a:solidFill>
              <a:srgbClr val="FFC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D3C7A4C-E147-1CC6-91D8-3B1C7DBDBDD1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>
            <a:solidFill>
              <a:srgbClr val="FFC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B2CE63D-0BDB-AC1E-085E-367EDD404026}"/>
              </a:ext>
            </a:extLst>
          </p:cNvPr>
          <p:cNvSpPr/>
          <p:nvPr/>
        </p:nvSpPr>
        <p:spPr>
          <a:xfrm>
            <a:off x="569741" y="844062"/>
            <a:ext cx="1269869" cy="246184"/>
          </a:xfrm>
          <a:prstGeom prst="roundRect">
            <a:avLst>
              <a:gd name="adj" fmla="val 0"/>
            </a:avLst>
          </a:prstGeom>
          <a:solidFill>
            <a:srgbClr val="FFC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Optimization</a:t>
            </a:r>
            <a:endParaRPr lang="it-IT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con angoli arrotondati 6">
                <a:extLst>
                  <a:ext uri="{FF2B5EF4-FFF2-40B4-BE49-F238E27FC236}">
                    <a16:creationId xmlns:a16="http://schemas.microsoft.com/office/drawing/2014/main" id="{553B3E1D-00C2-6DBA-4F2D-AB86E655C412}"/>
                  </a:ext>
                </a:extLst>
              </p:cNvPr>
              <p:cNvSpPr/>
              <p:nvPr/>
            </p:nvSpPr>
            <p:spPr>
              <a:xfrm>
                <a:off x="5545203" y="3884504"/>
                <a:ext cx="2806798" cy="37699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42BA97"/>
                </a:solidFill>
                <a:extLst>
                  <a:ext uri="{C807C97D-BFC1-408E-A445-0C87EB9F89A2}">
                    <ask:lineSketchStyleProps xmlns:ask="http://schemas.microsoft.com/office/drawing/2018/sketchyshapes" sd="3817872123">
                      <a:custGeom>
                        <a:avLst/>
                        <a:gdLst>
                          <a:gd name="connsiteX0" fmla="*/ 0 w 2806798"/>
                          <a:gd name="connsiteY0" fmla="*/ 62834 h 376996"/>
                          <a:gd name="connsiteX1" fmla="*/ 62834 w 2806798"/>
                          <a:gd name="connsiteY1" fmla="*/ 0 h 376996"/>
                          <a:gd name="connsiteX2" fmla="*/ 733117 w 2806798"/>
                          <a:gd name="connsiteY2" fmla="*/ 0 h 376996"/>
                          <a:gd name="connsiteX3" fmla="*/ 1349776 w 2806798"/>
                          <a:gd name="connsiteY3" fmla="*/ 0 h 376996"/>
                          <a:gd name="connsiteX4" fmla="*/ 2046870 w 2806798"/>
                          <a:gd name="connsiteY4" fmla="*/ 0 h 376996"/>
                          <a:gd name="connsiteX5" fmla="*/ 2743964 w 2806798"/>
                          <a:gd name="connsiteY5" fmla="*/ 0 h 376996"/>
                          <a:gd name="connsiteX6" fmla="*/ 2806798 w 2806798"/>
                          <a:gd name="connsiteY6" fmla="*/ 62834 h 376996"/>
                          <a:gd name="connsiteX7" fmla="*/ 2806798 w 2806798"/>
                          <a:gd name="connsiteY7" fmla="*/ 314162 h 376996"/>
                          <a:gd name="connsiteX8" fmla="*/ 2743964 w 2806798"/>
                          <a:gd name="connsiteY8" fmla="*/ 376996 h 376996"/>
                          <a:gd name="connsiteX9" fmla="*/ 2100493 w 2806798"/>
                          <a:gd name="connsiteY9" fmla="*/ 376996 h 376996"/>
                          <a:gd name="connsiteX10" fmla="*/ 1430210 w 2806798"/>
                          <a:gd name="connsiteY10" fmla="*/ 376996 h 376996"/>
                          <a:gd name="connsiteX11" fmla="*/ 840362 w 2806798"/>
                          <a:gd name="connsiteY11" fmla="*/ 376996 h 376996"/>
                          <a:gd name="connsiteX12" fmla="*/ 62834 w 2806798"/>
                          <a:gd name="connsiteY12" fmla="*/ 376996 h 376996"/>
                          <a:gd name="connsiteX13" fmla="*/ 0 w 2806798"/>
                          <a:gd name="connsiteY13" fmla="*/ 314162 h 376996"/>
                          <a:gd name="connsiteX14" fmla="*/ 0 w 2806798"/>
                          <a:gd name="connsiteY14" fmla="*/ 62834 h 3769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806798" h="376996" fill="none" extrusionOk="0">
                            <a:moveTo>
                              <a:pt x="0" y="62834"/>
                            </a:moveTo>
                            <a:cubicBezTo>
                              <a:pt x="2181" y="21535"/>
                              <a:pt x="28402" y="2917"/>
                              <a:pt x="62834" y="0"/>
                            </a:cubicBezTo>
                            <a:cubicBezTo>
                              <a:pt x="381030" y="-30537"/>
                              <a:pt x="465241" y="-17507"/>
                              <a:pt x="733117" y="0"/>
                            </a:cubicBezTo>
                            <a:cubicBezTo>
                              <a:pt x="1000993" y="17507"/>
                              <a:pt x="1179852" y="1815"/>
                              <a:pt x="1349776" y="0"/>
                            </a:cubicBezTo>
                            <a:cubicBezTo>
                              <a:pt x="1519700" y="-1815"/>
                              <a:pt x="1896093" y="-32941"/>
                              <a:pt x="2046870" y="0"/>
                            </a:cubicBezTo>
                            <a:cubicBezTo>
                              <a:pt x="2197647" y="32941"/>
                              <a:pt x="2488630" y="-6319"/>
                              <a:pt x="2743964" y="0"/>
                            </a:cubicBezTo>
                            <a:cubicBezTo>
                              <a:pt x="2772650" y="6080"/>
                              <a:pt x="2806152" y="30988"/>
                              <a:pt x="2806798" y="62834"/>
                            </a:cubicBezTo>
                            <a:cubicBezTo>
                              <a:pt x="2803340" y="139845"/>
                              <a:pt x="2810779" y="239062"/>
                              <a:pt x="2806798" y="314162"/>
                            </a:cubicBezTo>
                            <a:cubicBezTo>
                              <a:pt x="2807566" y="350012"/>
                              <a:pt x="2773544" y="379925"/>
                              <a:pt x="2743964" y="376996"/>
                            </a:cubicBezTo>
                            <a:cubicBezTo>
                              <a:pt x="2441076" y="407494"/>
                              <a:pt x="2336436" y="376997"/>
                              <a:pt x="2100493" y="376996"/>
                            </a:cubicBezTo>
                            <a:cubicBezTo>
                              <a:pt x="1864550" y="376995"/>
                              <a:pt x="1564697" y="354303"/>
                              <a:pt x="1430210" y="376996"/>
                            </a:cubicBezTo>
                            <a:cubicBezTo>
                              <a:pt x="1295723" y="399689"/>
                              <a:pt x="1020811" y="361284"/>
                              <a:pt x="840362" y="376996"/>
                            </a:cubicBezTo>
                            <a:cubicBezTo>
                              <a:pt x="659913" y="392708"/>
                              <a:pt x="346139" y="407287"/>
                              <a:pt x="62834" y="376996"/>
                            </a:cubicBezTo>
                            <a:cubicBezTo>
                              <a:pt x="28518" y="375858"/>
                              <a:pt x="-6845" y="343758"/>
                              <a:pt x="0" y="314162"/>
                            </a:cubicBezTo>
                            <a:cubicBezTo>
                              <a:pt x="-1922" y="210450"/>
                              <a:pt x="-12532" y="141496"/>
                              <a:pt x="0" y="62834"/>
                            </a:cubicBezTo>
                            <a:close/>
                          </a:path>
                          <a:path w="2806798" h="376996" stroke="0" extrusionOk="0">
                            <a:moveTo>
                              <a:pt x="0" y="62834"/>
                            </a:moveTo>
                            <a:cubicBezTo>
                              <a:pt x="2091" y="27408"/>
                              <a:pt x="27097" y="-3058"/>
                              <a:pt x="62834" y="0"/>
                            </a:cubicBezTo>
                            <a:cubicBezTo>
                              <a:pt x="271173" y="-8075"/>
                              <a:pt x="401040" y="-17082"/>
                              <a:pt x="652683" y="0"/>
                            </a:cubicBezTo>
                            <a:cubicBezTo>
                              <a:pt x="904326" y="17082"/>
                              <a:pt x="1207063" y="-4555"/>
                              <a:pt x="1376588" y="0"/>
                            </a:cubicBezTo>
                            <a:cubicBezTo>
                              <a:pt x="1546114" y="4555"/>
                              <a:pt x="1837766" y="-8065"/>
                              <a:pt x="2073682" y="0"/>
                            </a:cubicBezTo>
                            <a:cubicBezTo>
                              <a:pt x="2309598" y="8065"/>
                              <a:pt x="2560940" y="31319"/>
                              <a:pt x="2743964" y="0"/>
                            </a:cubicBezTo>
                            <a:cubicBezTo>
                              <a:pt x="2785720" y="-802"/>
                              <a:pt x="2809525" y="28595"/>
                              <a:pt x="2806798" y="62834"/>
                            </a:cubicBezTo>
                            <a:cubicBezTo>
                              <a:pt x="2799298" y="170493"/>
                              <a:pt x="2803980" y="237535"/>
                              <a:pt x="2806798" y="314162"/>
                            </a:cubicBezTo>
                            <a:cubicBezTo>
                              <a:pt x="2807367" y="351747"/>
                              <a:pt x="2780248" y="369762"/>
                              <a:pt x="2743964" y="376996"/>
                            </a:cubicBezTo>
                            <a:cubicBezTo>
                              <a:pt x="2583832" y="394913"/>
                              <a:pt x="2405139" y="376629"/>
                              <a:pt x="2154115" y="376996"/>
                            </a:cubicBezTo>
                            <a:cubicBezTo>
                              <a:pt x="1903091" y="377363"/>
                              <a:pt x="1777011" y="367897"/>
                              <a:pt x="1457022" y="376996"/>
                            </a:cubicBezTo>
                            <a:cubicBezTo>
                              <a:pt x="1137033" y="386095"/>
                              <a:pt x="1129475" y="352653"/>
                              <a:pt x="867173" y="376996"/>
                            </a:cubicBezTo>
                            <a:cubicBezTo>
                              <a:pt x="604871" y="401339"/>
                              <a:pt x="426320" y="355729"/>
                              <a:pt x="62834" y="376996"/>
                            </a:cubicBezTo>
                            <a:cubicBezTo>
                              <a:pt x="29691" y="375705"/>
                              <a:pt x="-7256" y="345819"/>
                              <a:pt x="0" y="314162"/>
                            </a:cubicBezTo>
                            <a:cubicBezTo>
                              <a:pt x="3184" y="247980"/>
                              <a:pt x="-10763" y="142936"/>
                              <a:pt x="0" y="62834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300" dirty="0">
                    <a:solidFill>
                      <a:schemeClr val="accent2">
                        <a:lumMod val="50000"/>
                      </a:schemeClr>
                    </a:solidFill>
                  </a:rPr>
                  <a:t>Best</a:t>
                </a:r>
                <a:r>
                  <a:rPr lang="it-IT" altLang="it-IT" sz="12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altLang="it-IT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it-IT" altLang="it-IT" sz="1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𝒗</m:t>
                        </m:r>
                      </m:e>
                    </m:acc>
                  </m:oMath>
                </a14:m>
                <a:r>
                  <a:rPr lang="it-IT" sz="1300" dirty="0">
                    <a:solidFill>
                      <a:schemeClr val="accent2">
                        <a:lumMod val="50000"/>
                      </a:schemeClr>
                    </a:solidFill>
                  </a:rPr>
                  <a:t> selection</a:t>
                </a:r>
              </a:p>
            </p:txBody>
          </p:sp>
        </mc:Choice>
        <mc:Fallback xmlns="">
          <p:sp>
            <p:nvSpPr>
              <p:cNvPr id="7" name="Rettangolo con angoli arrotondati 6">
                <a:extLst>
                  <a:ext uri="{FF2B5EF4-FFF2-40B4-BE49-F238E27FC236}">
                    <a16:creationId xmlns:a16="http://schemas.microsoft.com/office/drawing/2014/main" id="{553B3E1D-00C2-6DBA-4F2D-AB86E655C4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203" y="3884504"/>
                <a:ext cx="2806798" cy="37699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42BA97"/>
                </a:solidFill>
                <a:extLst>
                  <a:ext uri="{C807C97D-BFC1-408E-A445-0C87EB9F89A2}">
                    <ask:lineSketchStyleProps xmlns:ask="http://schemas.microsoft.com/office/drawing/2018/sketchyshapes" sd="3817872123">
                      <a:custGeom>
                        <a:avLst/>
                        <a:gdLst>
                          <a:gd name="connsiteX0" fmla="*/ 0 w 2806798"/>
                          <a:gd name="connsiteY0" fmla="*/ 62834 h 376996"/>
                          <a:gd name="connsiteX1" fmla="*/ 62834 w 2806798"/>
                          <a:gd name="connsiteY1" fmla="*/ 0 h 376996"/>
                          <a:gd name="connsiteX2" fmla="*/ 733117 w 2806798"/>
                          <a:gd name="connsiteY2" fmla="*/ 0 h 376996"/>
                          <a:gd name="connsiteX3" fmla="*/ 1349776 w 2806798"/>
                          <a:gd name="connsiteY3" fmla="*/ 0 h 376996"/>
                          <a:gd name="connsiteX4" fmla="*/ 2046870 w 2806798"/>
                          <a:gd name="connsiteY4" fmla="*/ 0 h 376996"/>
                          <a:gd name="connsiteX5" fmla="*/ 2743964 w 2806798"/>
                          <a:gd name="connsiteY5" fmla="*/ 0 h 376996"/>
                          <a:gd name="connsiteX6" fmla="*/ 2806798 w 2806798"/>
                          <a:gd name="connsiteY6" fmla="*/ 62834 h 376996"/>
                          <a:gd name="connsiteX7" fmla="*/ 2806798 w 2806798"/>
                          <a:gd name="connsiteY7" fmla="*/ 314162 h 376996"/>
                          <a:gd name="connsiteX8" fmla="*/ 2743964 w 2806798"/>
                          <a:gd name="connsiteY8" fmla="*/ 376996 h 376996"/>
                          <a:gd name="connsiteX9" fmla="*/ 2100493 w 2806798"/>
                          <a:gd name="connsiteY9" fmla="*/ 376996 h 376996"/>
                          <a:gd name="connsiteX10" fmla="*/ 1430210 w 2806798"/>
                          <a:gd name="connsiteY10" fmla="*/ 376996 h 376996"/>
                          <a:gd name="connsiteX11" fmla="*/ 840362 w 2806798"/>
                          <a:gd name="connsiteY11" fmla="*/ 376996 h 376996"/>
                          <a:gd name="connsiteX12" fmla="*/ 62834 w 2806798"/>
                          <a:gd name="connsiteY12" fmla="*/ 376996 h 376996"/>
                          <a:gd name="connsiteX13" fmla="*/ 0 w 2806798"/>
                          <a:gd name="connsiteY13" fmla="*/ 314162 h 376996"/>
                          <a:gd name="connsiteX14" fmla="*/ 0 w 2806798"/>
                          <a:gd name="connsiteY14" fmla="*/ 62834 h 3769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806798" h="376996" fill="none" extrusionOk="0">
                            <a:moveTo>
                              <a:pt x="0" y="62834"/>
                            </a:moveTo>
                            <a:cubicBezTo>
                              <a:pt x="2181" y="21535"/>
                              <a:pt x="28402" y="2917"/>
                              <a:pt x="62834" y="0"/>
                            </a:cubicBezTo>
                            <a:cubicBezTo>
                              <a:pt x="381030" y="-30537"/>
                              <a:pt x="465241" y="-17507"/>
                              <a:pt x="733117" y="0"/>
                            </a:cubicBezTo>
                            <a:cubicBezTo>
                              <a:pt x="1000993" y="17507"/>
                              <a:pt x="1179852" y="1815"/>
                              <a:pt x="1349776" y="0"/>
                            </a:cubicBezTo>
                            <a:cubicBezTo>
                              <a:pt x="1519700" y="-1815"/>
                              <a:pt x="1896093" y="-32941"/>
                              <a:pt x="2046870" y="0"/>
                            </a:cubicBezTo>
                            <a:cubicBezTo>
                              <a:pt x="2197647" y="32941"/>
                              <a:pt x="2488630" y="-6319"/>
                              <a:pt x="2743964" y="0"/>
                            </a:cubicBezTo>
                            <a:cubicBezTo>
                              <a:pt x="2772650" y="6080"/>
                              <a:pt x="2806152" y="30988"/>
                              <a:pt x="2806798" y="62834"/>
                            </a:cubicBezTo>
                            <a:cubicBezTo>
                              <a:pt x="2803340" y="139845"/>
                              <a:pt x="2810779" y="239062"/>
                              <a:pt x="2806798" y="314162"/>
                            </a:cubicBezTo>
                            <a:cubicBezTo>
                              <a:pt x="2807566" y="350012"/>
                              <a:pt x="2773544" y="379925"/>
                              <a:pt x="2743964" y="376996"/>
                            </a:cubicBezTo>
                            <a:cubicBezTo>
                              <a:pt x="2441076" y="407494"/>
                              <a:pt x="2336436" y="376997"/>
                              <a:pt x="2100493" y="376996"/>
                            </a:cubicBezTo>
                            <a:cubicBezTo>
                              <a:pt x="1864550" y="376995"/>
                              <a:pt x="1564697" y="354303"/>
                              <a:pt x="1430210" y="376996"/>
                            </a:cubicBezTo>
                            <a:cubicBezTo>
                              <a:pt x="1295723" y="399689"/>
                              <a:pt x="1020811" y="361284"/>
                              <a:pt x="840362" y="376996"/>
                            </a:cubicBezTo>
                            <a:cubicBezTo>
                              <a:pt x="659913" y="392708"/>
                              <a:pt x="346139" y="407287"/>
                              <a:pt x="62834" y="376996"/>
                            </a:cubicBezTo>
                            <a:cubicBezTo>
                              <a:pt x="28518" y="375858"/>
                              <a:pt x="-6845" y="343758"/>
                              <a:pt x="0" y="314162"/>
                            </a:cubicBezTo>
                            <a:cubicBezTo>
                              <a:pt x="-1922" y="210450"/>
                              <a:pt x="-12532" y="141496"/>
                              <a:pt x="0" y="62834"/>
                            </a:cubicBezTo>
                            <a:close/>
                          </a:path>
                          <a:path w="2806798" h="376996" stroke="0" extrusionOk="0">
                            <a:moveTo>
                              <a:pt x="0" y="62834"/>
                            </a:moveTo>
                            <a:cubicBezTo>
                              <a:pt x="2091" y="27408"/>
                              <a:pt x="27097" y="-3058"/>
                              <a:pt x="62834" y="0"/>
                            </a:cubicBezTo>
                            <a:cubicBezTo>
                              <a:pt x="271173" y="-8075"/>
                              <a:pt x="401040" y="-17082"/>
                              <a:pt x="652683" y="0"/>
                            </a:cubicBezTo>
                            <a:cubicBezTo>
                              <a:pt x="904326" y="17082"/>
                              <a:pt x="1207063" y="-4555"/>
                              <a:pt x="1376588" y="0"/>
                            </a:cubicBezTo>
                            <a:cubicBezTo>
                              <a:pt x="1546114" y="4555"/>
                              <a:pt x="1837766" y="-8065"/>
                              <a:pt x="2073682" y="0"/>
                            </a:cubicBezTo>
                            <a:cubicBezTo>
                              <a:pt x="2309598" y="8065"/>
                              <a:pt x="2560940" y="31319"/>
                              <a:pt x="2743964" y="0"/>
                            </a:cubicBezTo>
                            <a:cubicBezTo>
                              <a:pt x="2785720" y="-802"/>
                              <a:pt x="2809525" y="28595"/>
                              <a:pt x="2806798" y="62834"/>
                            </a:cubicBezTo>
                            <a:cubicBezTo>
                              <a:pt x="2799298" y="170493"/>
                              <a:pt x="2803980" y="237535"/>
                              <a:pt x="2806798" y="314162"/>
                            </a:cubicBezTo>
                            <a:cubicBezTo>
                              <a:pt x="2807367" y="351747"/>
                              <a:pt x="2780248" y="369762"/>
                              <a:pt x="2743964" y="376996"/>
                            </a:cubicBezTo>
                            <a:cubicBezTo>
                              <a:pt x="2583832" y="394913"/>
                              <a:pt x="2405139" y="376629"/>
                              <a:pt x="2154115" y="376996"/>
                            </a:cubicBezTo>
                            <a:cubicBezTo>
                              <a:pt x="1903091" y="377363"/>
                              <a:pt x="1777011" y="367897"/>
                              <a:pt x="1457022" y="376996"/>
                            </a:cubicBezTo>
                            <a:cubicBezTo>
                              <a:pt x="1137033" y="386095"/>
                              <a:pt x="1129475" y="352653"/>
                              <a:pt x="867173" y="376996"/>
                            </a:cubicBezTo>
                            <a:cubicBezTo>
                              <a:pt x="604871" y="401339"/>
                              <a:pt x="426320" y="355729"/>
                              <a:pt x="62834" y="376996"/>
                            </a:cubicBezTo>
                            <a:cubicBezTo>
                              <a:pt x="29691" y="375705"/>
                              <a:pt x="-7256" y="345819"/>
                              <a:pt x="0" y="314162"/>
                            </a:cubicBezTo>
                            <a:cubicBezTo>
                              <a:pt x="3184" y="247980"/>
                              <a:pt x="-10763" y="142936"/>
                              <a:pt x="0" y="62834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317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55B06DAD-24C9-7CE9-EAD6-099A15C87677}"/>
              </a:ext>
            </a:extLst>
          </p:cNvPr>
          <p:cNvSpPr/>
          <p:nvPr/>
        </p:nvSpPr>
        <p:spPr>
          <a:xfrm>
            <a:off x="7863840" y="1370565"/>
            <a:ext cx="422031" cy="211533"/>
          </a:xfrm>
          <a:prstGeom prst="roundRect">
            <a:avLst/>
          </a:prstGeom>
          <a:solidFill>
            <a:srgbClr val="2683C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D3D42DF4-AA02-68E5-4CFC-D83DC08694C7}"/>
              </a:ext>
            </a:extLst>
          </p:cNvPr>
          <p:cNvSpPr/>
          <p:nvPr/>
        </p:nvSpPr>
        <p:spPr>
          <a:xfrm>
            <a:off x="1514765" y="1921165"/>
            <a:ext cx="2107665" cy="3328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err="1">
                <a:solidFill>
                  <a:srgbClr val="0070C0"/>
                </a:solidFill>
              </a:rPr>
              <a:t>Detected</a:t>
            </a:r>
            <a:r>
              <a:rPr lang="it-IT" sz="1400" b="1" dirty="0">
                <a:solidFill>
                  <a:srgbClr val="0070C0"/>
                </a:solidFill>
              </a:rPr>
              <a:t>* </a:t>
            </a:r>
            <a:r>
              <a:rPr lang="it-IT" sz="1400" b="1" dirty="0" err="1">
                <a:solidFill>
                  <a:srgbClr val="0070C0"/>
                </a:solidFill>
              </a:rPr>
              <a:t>meteors</a:t>
            </a:r>
            <a:r>
              <a:rPr lang="it-IT" sz="1400" b="1" dirty="0">
                <a:solidFill>
                  <a:srgbClr val="0070C0"/>
                </a:solidFill>
              </a:rPr>
              <a:t>: 221 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69781A45-FA45-96A7-3508-A0787A4D30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754588"/>
              </p:ext>
            </p:extLst>
          </p:nvPr>
        </p:nvGraphicFramePr>
        <p:xfrm>
          <a:off x="719797" y="1196766"/>
          <a:ext cx="7802880" cy="334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7E4FC8C-0CC3-ABAA-337A-A3E6E9AB218A}"/>
              </a:ext>
            </a:extLst>
          </p:cNvPr>
          <p:cNvSpPr/>
          <p:nvPr/>
        </p:nvSpPr>
        <p:spPr>
          <a:xfrm>
            <a:off x="569742" y="4353448"/>
            <a:ext cx="2806798" cy="376996"/>
          </a:xfrm>
          <a:custGeom>
            <a:avLst/>
            <a:gdLst>
              <a:gd name="connsiteX0" fmla="*/ 0 w 2806798"/>
              <a:gd name="connsiteY0" fmla="*/ 62834 h 376996"/>
              <a:gd name="connsiteX1" fmla="*/ 62834 w 2806798"/>
              <a:gd name="connsiteY1" fmla="*/ 0 h 376996"/>
              <a:gd name="connsiteX2" fmla="*/ 652683 w 2806798"/>
              <a:gd name="connsiteY2" fmla="*/ 0 h 376996"/>
              <a:gd name="connsiteX3" fmla="*/ 1376588 w 2806798"/>
              <a:gd name="connsiteY3" fmla="*/ 0 h 376996"/>
              <a:gd name="connsiteX4" fmla="*/ 2073682 w 2806798"/>
              <a:gd name="connsiteY4" fmla="*/ 0 h 376996"/>
              <a:gd name="connsiteX5" fmla="*/ 2743964 w 2806798"/>
              <a:gd name="connsiteY5" fmla="*/ 0 h 376996"/>
              <a:gd name="connsiteX6" fmla="*/ 2806798 w 2806798"/>
              <a:gd name="connsiteY6" fmla="*/ 62834 h 376996"/>
              <a:gd name="connsiteX7" fmla="*/ 2806798 w 2806798"/>
              <a:gd name="connsiteY7" fmla="*/ 314162 h 376996"/>
              <a:gd name="connsiteX8" fmla="*/ 2743964 w 2806798"/>
              <a:gd name="connsiteY8" fmla="*/ 376996 h 376996"/>
              <a:gd name="connsiteX9" fmla="*/ 2154115 w 2806798"/>
              <a:gd name="connsiteY9" fmla="*/ 376996 h 376996"/>
              <a:gd name="connsiteX10" fmla="*/ 1457022 w 2806798"/>
              <a:gd name="connsiteY10" fmla="*/ 376996 h 376996"/>
              <a:gd name="connsiteX11" fmla="*/ 867173 w 2806798"/>
              <a:gd name="connsiteY11" fmla="*/ 376996 h 376996"/>
              <a:gd name="connsiteX12" fmla="*/ 62834 w 2806798"/>
              <a:gd name="connsiteY12" fmla="*/ 376996 h 376996"/>
              <a:gd name="connsiteX13" fmla="*/ 0 w 2806798"/>
              <a:gd name="connsiteY13" fmla="*/ 314162 h 376996"/>
              <a:gd name="connsiteX14" fmla="*/ 0 w 2806798"/>
              <a:gd name="connsiteY14" fmla="*/ 62834 h 37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6798" h="376996" extrusionOk="0">
                <a:moveTo>
                  <a:pt x="0" y="62834"/>
                </a:moveTo>
                <a:cubicBezTo>
                  <a:pt x="2091" y="27408"/>
                  <a:pt x="27097" y="-3058"/>
                  <a:pt x="62834" y="0"/>
                </a:cubicBezTo>
                <a:cubicBezTo>
                  <a:pt x="271173" y="-8075"/>
                  <a:pt x="401040" y="-17082"/>
                  <a:pt x="652683" y="0"/>
                </a:cubicBezTo>
                <a:cubicBezTo>
                  <a:pt x="904326" y="17082"/>
                  <a:pt x="1207063" y="-4555"/>
                  <a:pt x="1376588" y="0"/>
                </a:cubicBezTo>
                <a:cubicBezTo>
                  <a:pt x="1546114" y="4555"/>
                  <a:pt x="1837766" y="-8065"/>
                  <a:pt x="2073682" y="0"/>
                </a:cubicBezTo>
                <a:cubicBezTo>
                  <a:pt x="2309598" y="8065"/>
                  <a:pt x="2560940" y="31319"/>
                  <a:pt x="2743964" y="0"/>
                </a:cubicBezTo>
                <a:cubicBezTo>
                  <a:pt x="2785720" y="-802"/>
                  <a:pt x="2809525" y="28595"/>
                  <a:pt x="2806798" y="62834"/>
                </a:cubicBezTo>
                <a:cubicBezTo>
                  <a:pt x="2799298" y="170493"/>
                  <a:pt x="2803980" y="237535"/>
                  <a:pt x="2806798" y="314162"/>
                </a:cubicBezTo>
                <a:cubicBezTo>
                  <a:pt x="2807367" y="351747"/>
                  <a:pt x="2780248" y="369762"/>
                  <a:pt x="2743964" y="376996"/>
                </a:cubicBezTo>
                <a:cubicBezTo>
                  <a:pt x="2583832" y="394913"/>
                  <a:pt x="2405139" y="376629"/>
                  <a:pt x="2154115" y="376996"/>
                </a:cubicBezTo>
                <a:cubicBezTo>
                  <a:pt x="1903091" y="377363"/>
                  <a:pt x="1777011" y="367897"/>
                  <a:pt x="1457022" y="376996"/>
                </a:cubicBezTo>
                <a:cubicBezTo>
                  <a:pt x="1137033" y="386095"/>
                  <a:pt x="1129475" y="352653"/>
                  <a:pt x="867173" y="376996"/>
                </a:cubicBezTo>
                <a:cubicBezTo>
                  <a:pt x="604871" y="401339"/>
                  <a:pt x="426320" y="355729"/>
                  <a:pt x="62834" y="376996"/>
                </a:cubicBezTo>
                <a:cubicBezTo>
                  <a:pt x="29691" y="375705"/>
                  <a:pt x="-7256" y="345819"/>
                  <a:pt x="0" y="314162"/>
                </a:cubicBezTo>
                <a:cubicBezTo>
                  <a:pt x="3184" y="247980"/>
                  <a:pt x="-10763" y="142936"/>
                  <a:pt x="0" y="62834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8178721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it-IT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Meteors</a:t>
            </a:r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common with a database [5]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38762E3-B6CC-0243-3C50-79CA77E8A466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769657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Run times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9EB56D0-5660-631A-76B3-EDC6C5034500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cxnSp>
        <p:nvCxnSpPr>
          <p:cNvPr id="3" name="Connettore a gomito 2">
            <a:extLst>
              <a:ext uri="{FF2B5EF4-FFF2-40B4-BE49-F238E27FC236}">
                <a16:creationId xmlns:a16="http://schemas.microsoft.com/office/drawing/2014/main" id="{DB763DBF-0A9D-8831-A4EF-18C29C015978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>
            <a:solidFill>
              <a:srgbClr val="FFC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7C7E5BD-F196-0DBF-A36E-51FD75B23406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>
            <a:solidFill>
              <a:srgbClr val="FFC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D018602A-030B-1110-86BE-857DBDC20EEF}"/>
              </a:ext>
            </a:extLst>
          </p:cNvPr>
          <p:cNvSpPr/>
          <p:nvPr/>
        </p:nvSpPr>
        <p:spPr>
          <a:xfrm>
            <a:off x="569741" y="844062"/>
            <a:ext cx="1269869" cy="246184"/>
          </a:xfrm>
          <a:prstGeom prst="roundRect">
            <a:avLst>
              <a:gd name="adj" fmla="val 0"/>
            </a:avLst>
          </a:prstGeom>
          <a:solidFill>
            <a:srgbClr val="FFC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Optimization</a:t>
            </a:r>
            <a:endParaRPr lang="it-IT" sz="1400" dirty="0">
              <a:solidFill>
                <a:schemeClr val="tx1"/>
              </a:solidFill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47C04DE-C931-C10F-0D39-0569098F7897}"/>
              </a:ext>
            </a:extLst>
          </p:cNvPr>
          <p:cNvCxnSpPr/>
          <p:nvPr/>
        </p:nvCxnSpPr>
        <p:spPr>
          <a:xfrm>
            <a:off x="1146517" y="3727938"/>
            <a:ext cx="7216726" cy="0"/>
          </a:xfrm>
          <a:prstGeom prst="line">
            <a:avLst/>
          </a:prstGeom>
          <a:ln w="19050">
            <a:solidFill>
              <a:srgbClr val="2683C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18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E5B9697A-1351-BB26-20AB-7ADEEE586FEF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6081312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100" b="1" dirty="0"/>
              <a:t>overview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B20D02A-98DD-A156-709B-2213E5401E42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graphicFrame>
        <p:nvGraphicFramePr>
          <p:cNvPr id="9" name="CasellaDiTesto 2">
            <a:extLst>
              <a:ext uri="{FF2B5EF4-FFF2-40B4-BE49-F238E27FC236}">
                <a16:creationId xmlns:a16="http://schemas.microsoft.com/office/drawing/2014/main" id="{20B41B40-2DA9-F744-B194-A9EF6C49D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616801"/>
              </p:ext>
            </p:extLst>
          </p:nvPr>
        </p:nvGraphicFramePr>
        <p:xfrm>
          <a:off x="2668466" y="1399735"/>
          <a:ext cx="3807067" cy="2899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5954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BAB97C2-0EB1-472E-CE98-6F262AEA36BB}"/>
              </a:ext>
            </a:extLst>
          </p:cNvPr>
          <p:cNvSpPr/>
          <p:nvPr/>
        </p:nvSpPr>
        <p:spPr>
          <a:xfrm>
            <a:off x="7863840" y="1596683"/>
            <a:ext cx="422030" cy="211533"/>
          </a:xfrm>
          <a:prstGeom prst="roundRect">
            <a:avLst/>
          </a:prstGeom>
          <a:solidFill>
            <a:srgbClr val="A4DEF4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55B06DAD-24C9-7CE9-EAD6-099A15C87677}"/>
              </a:ext>
            </a:extLst>
          </p:cNvPr>
          <p:cNvSpPr/>
          <p:nvPr/>
        </p:nvSpPr>
        <p:spPr>
          <a:xfrm>
            <a:off x="7863840" y="1370565"/>
            <a:ext cx="422031" cy="211533"/>
          </a:xfrm>
          <a:prstGeom prst="roundRect">
            <a:avLst/>
          </a:prstGeom>
          <a:solidFill>
            <a:srgbClr val="2683C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69781A45-FA45-96A7-3508-A0787A4D30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45673"/>
              </p:ext>
            </p:extLst>
          </p:nvPr>
        </p:nvGraphicFramePr>
        <p:xfrm>
          <a:off x="719797" y="1196766"/>
          <a:ext cx="7802880" cy="334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82D2B11-519A-7A84-DB92-0BF74955276E}"/>
              </a:ext>
            </a:extLst>
          </p:cNvPr>
          <p:cNvSpPr/>
          <p:nvPr/>
        </p:nvSpPr>
        <p:spPr>
          <a:xfrm>
            <a:off x="1514765" y="2120891"/>
            <a:ext cx="2107665" cy="3328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Detected</a:t>
            </a:r>
            <a:r>
              <a:rPr lang="it-IT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 </a:t>
            </a:r>
            <a:r>
              <a:rPr lang="it-IT" sz="1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meteors</a:t>
            </a:r>
            <a:r>
              <a:rPr lang="it-IT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211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D3D42DF4-AA02-68E5-4CFC-D83DC08694C7}"/>
              </a:ext>
            </a:extLst>
          </p:cNvPr>
          <p:cNvSpPr/>
          <p:nvPr/>
        </p:nvSpPr>
        <p:spPr>
          <a:xfrm>
            <a:off x="1514765" y="1921165"/>
            <a:ext cx="2107665" cy="3328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err="1">
                <a:solidFill>
                  <a:srgbClr val="0070C0"/>
                </a:solidFill>
              </a:rPr>
              <a:t>Detected</a:t>
            </a:r>
            <a:r>
              <a:rPr lang="it-IT" sz="1400" b="1" dirty="0">
                <a:solidFill>
                  <a:srgbClr val="0070C0"/>
                </a:solidFill>
              </a:rPr>
              <a:t>* </a:t>
            </a:r>
            <a:r>
              <a:rPr lang="it-IT" sz="1400" b="1" dirty="0" err="1">
                <a:solidFill>
                  <a:srgbClr val="0070C0"/>
                </a:solidFill>
              </a:rPr>
              <a:t>meteors</a:t>
            </a:r>
            <a:r>
              <a:rPr lang="it-IT" sz="1400" b="1" dirty="0">
                <a:solidFill>
                  <a:srgbClr val="0070C0"/>
                </a:solidFill>
              </a:rPr>
              <a:t>: 221 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42E45B47-D010-D5B5-4A93-37D38749DD9F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769657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Run times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C9A801A7-83CB-571D-C3F2-F10A70CDD129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cxnSp>
        <p:nvCxnSpPr>
          <p:cNvPr id="3" name="Connettore a gomito 2">
            <a:extLst>
              <a:ext uri="{FF2B5EF4-FFF2-40B4-BE49-F238E27FC236}">
                <a16:creationId xmlns:a16="http://schemas.microsoft.com/office/drawing/2014/main" id="{5C9544DE-8D22-6516-1C05-96CD7CD6D480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>
            <a:solidFill>
              <a:srgbClr val="FFC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A93161F-2EA9-2562-EF06-90436B0277AD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>
            <a:solidFill>
              <a:srgbClr val="FFC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6970F5F-9E09-6CFE-9EE1-2E5595E50B2C}"/>
              </a:ext>
            </a:extLst>
          </p:cNvPr>
          <p:cNvSpPr/>
          <p:nvPr/>
        </p:nvSpPr>
        <p:spPr>
          <a:xfrm>
            <a:off x="569742" y="4353448"/>
            <a:ext cx="2806798" cy="376996"/>
          </a:xfrm>
          <a:custGeom>
            <a:avLst/>
            <a:gdLst>
              <a:gd name="connsiteX0" fmla="*/ 0 w 2806798"/>
              <a:gd name="connsiteY0" fmla="*/ 62834 h 376996"/>
              <a:gd name="connsiteX1" fmla="*/ 62834 w 2806798"/>
              <a:gd name="connsiteY1" fmla="*/ 0 h 376996"/>
              <a:gd name="connsiteX2" fmla="*/ 652683 w 2806798"/>
              <a:gd name="connsiteY2" fmla="*/ 0 h 376996"/>
              <a:gd name="connsiteX3" fmla="*/ 1376588 w 2806798"/>
              <a:gd name="connsiteY3" fmla="*/ 0 h 376996"/>
              <a:gd name="connsiteX4" fmla="*/ 2073682 w 2806798"/>
              <a:gd name="connsiteY4" fmla="*/ 0 h 376996"/>
              <a:gd name="connsiteX5" fmla="*/ 2743964 w 2806798"/>
              <a:gd name="connsiteY5" fmla="*/ 0 h 376996"/>
              <a:gd name="connsiteX6" fmla="*/ 2806798 w 2806798"/>
              <a:gd name="connsiteY6" fmla="*/ 62834 h 376996"/>
              <a:gd name="connsiteX7" fmla="*/ 2806798 w 2806798"/>
              <a:gd name="connsiteY7" fmla="*/ 314162 h 376996"/>
              <a:gd name="connsiteX8" fmla="*/ 2743964 w 2806798"/>
              <a:gd name="connsiteY8" fmla="*/ 376996 h 376996"/>
              <a:gd name="connsiteX9" fmla="*/ 2154115 w 2806798"/>
              <a:gd name="connsiteY9" fmla="*/ 376996 h 376996"/>
              <a:gd name="connsiteX10" fmla="*/ 1457022 w 2806798"/>
              <a:gd name="connsiteY10" fmla="*/ 376996 h 376996"/>
              <a:gd name="connsiteX11" fmla="*/ 867173 w 2806798"/>
              <a:gd name="connsiteY11" fmla="*/ 376996 h 376996"/>
              <a:gd name="connsiteX12" fmla="*/ 62834 w 2806798"/>
              <a:gd name="connsiteY12" fmla="*/ 376996 h 376996"/>
              <a:gd name="connsiteX13" fmla="*/ 0 w 2806798"/>
              <a:gd name="connsiteY13" fmla="*/ 314162 h 376996"/>
              <a:gd name="connsiteX14" fmla="*/ 0 w 2806798"/>
              <a:gd name="connsiteY14" fmla="*/ 62834 h 37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6798" h="376996" extrusionOk="0">
                <a:moveTo>
                  <a:pt x="0" y="62834"/>
                </a:moveTo>
                <a:cubicBezTo>
                  <a:pt x="2091" y="27408"/>
                  <a:pt x="27097" y="-3058"/>
                  <a:pt x="62834" y="0"/>
                </a:cubicBezTo>
                <a:cubicBezTo>
                  <a:pt x="271173" y="-8075"/>
                  <a:pt x="401040" y="-17082"/>
                  <a:pt x="652683" y="0"/>
                </a:cubicBezTo>
                <a:cubicBezTo>
                  <a:pt x="904326" y="17082"/>
                  <a:pt x="1207063" y="-4555"/>
                  <a:pt x="1376588" y="0"/>
                </a:cubicBezTo>
                <a:cubicBezTo>
                  <a:pt x="1546114" y="4555"/>
                  <a:pt x="1837766" y="-8065"/>
                  <a:pt x="2073682" y="0"/>
                </a:cubicBezTo>
                <a:cubicBezTo>
                  <a:pt x="2309598" y="8065"/>
                  <a:pt x="2560940" y="31319"/>
                  <a:pt x="2743964" y="0"/>
                </a:cubicBezTo>
                <a:cubicBezTo>
                  <a:pt x="2785720" y="-802"/>
                  <a:pt x="2809525" y="28595"/>
                  <a:pt x="2806798" y="62834"/>
                </a:cubicBezTo>
                <a:cubicBezTo>
                  <a:pt x="2799298" y="170493"/>
                  <a:pt x="2803980" y="237535"/>
                  <a:pt x="2806798" y="314162"/>
                </a:cubicBezTo>
                <a:cubicBezTo>
                  <a:pt x="2807367" y="351747"/>
                  <a:pt x="2780248" y="369762"/>
                  <a:pt x="2743964" y="376996"/>
                </a:cubicBezTo>
                <a:cubicBezTo>
                  <a:pt x="2583832" y="394913"/>
                  <a:pt x="2405139" y="376629"/>
                  <a:pt x="2154115" y="376996"/>
                </a:cubicBezTo>
                <a:cubicBezTo>
                  <a:pt x="1903091" y="377363"/>
                  <a:pt x="1777011" y="367897"/>
                  <a:pt x="1457022" y="376996"/>
                </a:cubicBezTo>
                <a:cubicBezTo>
                  <a:pt x="1137033" y="386095"/>
                  <a:pt x="1129475" y="352653"/>
                  <a:pt x="867173" y="376996"/>
                </a:cubicBezTo>
                <a:cubicBezTo>
                  <a:pt x="604871" y="401339"/>
                  <a:pt x="426320" y="355729"/>
                  <a:pt x="62834" y="376996"/>
                </a:cubicBezTo>
                <a:cubicBezTo>
                  <a:pt x="29691" y="375705"/>
                  <a:pt x="-7256" y="345819"/>
                  <a:pt x="0" y="314162"/>
                </a:cubicBezTo>
                <a:cubicBezTo>
                  <a:pt x="3184" y="247980"/>
                  <a:pt x="-10763" y="142936"/>
                  <a:pt x="0" y="62834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8178721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it-IT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Meteors</a:t>
            </a:r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common with a database [5]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DE09FDB-56BC-FF22-99AC-BF548E503E56}"/>
                  </a:ext>
                </a:extLst>
              </p:cNvPr>
              <p:cNvSpPr txBox="1"/>
              <p:nvPr/>
            </p:nvSpPr>
            <p:spPr>
              <a:xfrm>
                <a:off x="8285871" y="1438884"/>
                <a:ext cx="898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  <m:r>
                        <a:rPr lang="it-IT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it-IT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it-IT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DE09FDB-56BC-FF22-99AC-BF548E503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871" y="1438884"/>
                <a:ext cx="89800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942ED46-2F4F-76F7-5B84-3746EDD6BBE2}"/>
                  </a:ext>
                </a:extLst>
              </p:cNvPr>
              <p:cNvSpPr txBox="1"/>
              <p:nvPr/>
            </p:nvSpPr>
            <p:spPr>
              <a:xfrm>
                <a:off x="3341370" y="2034748"/>
                <a:ext cx="753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D5194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  <m:r>
                        <a:rPr lang="it-IT" b="1" i="1" smtClean="0">
                          <a:solidFill>
                            <a:srgbClr val="D5194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t-IT" b="1" i="1" smtClean="0">
                          <a:solidFill>
                            <a:srgbClr val="D51941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it-IT" b="1" dirty="0">
                  <a:solidFill>
                    <a:srgbClr val="D51941"/>
                  </a:solidFill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942ED46-2F4F-76F7-5B84-3746EDD6B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370" y="2034748"/>
                <a:ext cx="7537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DF7B24F4-E457-5785-ED93-8BFAF0E9176D}"/>
              </a:ext>
            </a:extLst>
          </p:cNvPr>
          <p:cNvSpPr/>
          <p:nvPr/>
        </p:nvSpPr>
        <p:spPr>
          <a:xfrm>
            <a:off x="569741" y="844062"/>
            <a:ext cx="1269869" cy="246184"/>
          </a:xfrm>
          <a:prstGeom prst="roundRect">
            <a:avLst>
              <a:gd name="adj" fmla="val 0"/>
            </a:avLst>
          </a:prstGeom>
          <a:solidFill>
            <a:srgbClr val="FFC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Optimization</a:t>
            </a:r>
            <a:endParaRPr lang="it-IT" sz="1400" dirty="0">
              <a:solidFill>
                <a:schemeClr val="tx1"/>
              </a:solidFill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C018F08-2D36-100A-FEFE-B189088874DE}"/>
              </a:ext>
            </a:extLst>
          </p:cNvPr>
          <p:cNvCxnSpPr/>
          <p:nvPr/>
        </p:nvCxnSpPr>
        <p:spPr>
          <a:xfrm>
            <a:off x="1146517" y="4063218"/>
            <a:ext cx="7216726" cy="0"/>
          </a:xfrm>
          <a:prstGeom prst="line">
            <a:avLst/>
          </a:prstGeom>
          <a:ln w="19050">
            <a:solidFill>
              <a:srgbClr val="A4DE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C243EFFB-CC33-489A-F8F9-9DE17C95F4A8}"/>
              </a:ext>
            </a:extLst>
          </p:cNvPr>
          <p:cNvCxnSpPr/>
          <p:nvPr/>
        </p:nvCxnSpPr>
        <p:spPr>
          <a:xfrm>
            <a:off x="1146517" y="3727938"/>
            <a:ext cx="7216726" cy="0"/>
          </a:xfrm>
          <a:prstGeom prst="line">
            <a:avLst/>
          </a:prstGeom>
          <a:ln w="19050">
            <a:solidFill>
              <a:srgbClr val="2683C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6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EB20D02A-98DD-A156-709B-2213E5401E42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graphicFrame>
        <p:nvGraphicFramePr>
          <p:cNvPr id="9" name="CasellaDiTesto 2">
            <a:extLst>
              <a:ext uri="{FF2B5EF4-FFF2-40B4-BE49-F238E27FC236}">
                <a16:creationId xmlns:a16="http://schemas.microsoft.com/office/drawing/2014/main" id="{20B41B40-2DA9-F744-B194-A9EF6C49D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733544"/>
              </p:ext>
            </p:extLst>
          </p:nvPr>
        </p:nvGraphicFramePr>
        <p:xfrm>
          <a:off x="2668466" y="1399735"/>
          <a:ext cx="3807067" cy="2899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7718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567E99F5-6310-1A2C-07AE-233FB0541C0C}"/>
              </a:ext>
            </a:extLst>
          </p:cNvPr>
          <p:cNvSpPr/>
          <p:nvPr/>
        </p:nvSpPr>
        <p:spPr>
          <a:xfrm>
            <a:off x="3577710" y="1108899"/>
            <a:ext cx="1988579" cy="395654"/>
          </a:xfrm>
          <a:prstGeom prst="roundRect">
            <a:avLst/>
          </a:prstGeom>
          <a:solidFill>
            <a:srgbClr val="F15252"/>
          </a:solidFill>
          <a:ln>
            <a:solidFill>
              <a:srgbClr val="F1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METEORS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5B69B718-1248-3CA6-A007-8A0278A5D536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769657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Mini-</a:t>
            </a:r>
            <a:r>
              <a:rPr lang="en-GB" sz="4000" b="1" dirty="0" err="1"/>
              <a:t>euso</a:t>
            </a:r>
            <a:r>
              <a:rPr lang="en-GB" sz="4000" b="1" dirty="0"/>
              <a:t> Data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63B5AC5-DE23-5871-8495-417D7D88CB10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cxnSp>
        <p:nvCxnSpPr>
          <p:cNvPr id="4" name="Connettore a gomito 3">
            <a:extLst>
              <a:ext uri="{FF2B5EF4-FFF2-40B4-BE49-F238E27FC236}">
                <a16:creationId xmlns:a16="http://schemas.microsoft.com/office/drawing/2014/main" id="{EFF5E150-562F-236E-F668-6842AD40BAD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>
            <a:solidFill>
              <a:srgbClr val="F1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FBE8D6FA-60B9-86B7-4005-62AF469CCBAF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>
            <a:solidFill>
              <a:srgbClr val="F1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1AF4F81-2F3F-1CFA-88E3-F07F3BD1E25D}"/>
              </a:ext>
            </a:extLst>
          </p:cNvPr>
          <p:cNvSpPr/>
          <p:nvPr/>
        </p:nvSpPr>
        <p:spPr>
          <a:xfrm>
            <a:off x="569741" y="844063"/>
            <a:ext cx="934330" cy="205360"/>
          </a:xfrm>
          <a:prstGeom prst="roundRect">
            <a:avLst>
              <a:gd name="adj" fmla="val 0"/>
            </a:avLst>
          </a:prstGeom>
          <a:solidFill>
            <a:srgbClr val="F152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Results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317ABEFA-1AC8-4495-4A7D-78D8BA2E98BE}"/>
              </a:ext>
            </a:extLst>
          </p:cNvPr>
          <p:cNvSpPr/>
          <p:nvPr/>
        </p:nvSpPr>
        <p:spPr>
          <a:xfrm>
            <a:off x="1257888" y="2884569"/>
            <a:ext cx="246184" cy="23915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23807AE-1938-D3A8-09FE-FDB12A10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656" y="2265590"/>
            <a:ext cx="2288344" cy="1716258"/>
          </a:xfrm>
          <a:prstGeom prst="rect">
            <a:avLst/>
          </a:prstGeom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BA47520A-C339-27E4-EBCB-61FEB42712FB}"/>
              </a:ext>
            </a:extLst>
          </p:cNvPr>
          <p:cNvSpPr/>
          <p:nvPr/>
        </p:nvSpPr>
        <p:spPr>
          <a:xfrm>
            <a:off x="3126547" y="3156544"/>
            <a:ext cx="246184" cy="23915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624BF024-34FC-730E-C5E9-952EEAB60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210" y="2265589"/>
            <a:ext cx="2288346" cy="1716259"/>
          </a:xfrm>
          <a:prstGeom prst="rect">
            <a:avLst/>
          </a:prstGeom>
        </p:spPr>
      </p:pic>
      <p:sp>
        <p:nvSpPr>
          <p:cNvPr id="23" name="Ovale 22">
            <a:extLst>
              <a:ext uri="{FF2B5EF4-FFF2-40B4-BE49-F238E27FC236}">
                <a16:creationId xmlns:a16="http://schemas.microsoft.com/office/drawing/2014/main" id="{B0AE5CA7-A6BF-48BB-A6AE-B15DC86C53D0}"/>
              </a:ext>
            </a:extLst>
          </p:cNvPr>
          <p:cNvSpPr/>
          <p:nvPr/>
        </p:nvSpPr>
        <p:spPr>
          <a:xfrm>
            <a:off x="5469989" y="2446617"/>
            <a:ext cx="246184" cy="23915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783AD72E-0A26-FD7B-AB2A-B663FB632BF6}"/>
              </a:ext>
            </a:extLst>
          </p:cNvPr>
          <p:cNvSpPr/>
          <p:nvPr/>
        </p:nvSpPr>
        <p:spPr>
          <a:xfrm>
            <a:off x="7551299" y="3555620"/>
            <a:ext cx="246184" cy="23915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E6370B8F-9220-E462-D214-E7CFF12D5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058" y="2265588"/>
            <a:ext cx="2288344" cy="1716258"/>
          </a:xfrm>
          <a:prstGeom prst="rect">
            <a:avLst/>
          </a:prstGeom>
        </p:spPr>
      </p:pic>
      <p:sp>
        <p:nvSpPr>
          <p:cNvPr id="31" name="Ovale 30">
            <a:extLst>
              <a:ext uri="{FF2B5EF4-FFF2-40B4-BE49-F238E27FC236}">
                <a16:creationId xmlns:a16="http://schemas.microsoft.com/office/drawing/2014/main" id="{9A3881F5-33D3-ABA0-0BD4-A3BD5D28FFE5}"/>
              </a:ext>
            </a:extLst>
          </p:cNvPr>
          <p:cNvSpPr/>
          <p:nvPr/>
        </p:nvSpPr>
        <p:spPr>
          <a:xfrm>
            <a:off x="7197971" y="3436044"/>
            <a:ext cx="246184" cy="23915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B4C0EF33-A2FB-8E04-A1A5-C725AEFAC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98" y="2265587"/>
            <a:ext cx="2288345" cy="1716259"/>
          </a:xfrm>
          <a:prstGeom prst="rect">
            <a:avLst/>
          </a:prstGeom>
        </p:spPr>
      </p:pic>
      <p:sp>
        <p:nvSpPr>
          <p:cNvPr id="34" name="Ovale 33">
            <a:extLst>
              <a:ext uri="{FF2B5EF4-FFF2-40B4-BE49-F238E27FC236}">
                <a16:creationId xmlns:a16="http://schemas.microsoft.com/office/drawing/2014/main" id="{97AA7587-3130-E582-9C8A-A0EFC093DB5B}"/>
              </a:ext>
            </a:extLst>
          </p:cNvPr>
          <p:cNvSpPr/>
          <p:nvPr/>
        </p:nvSpPr>
        <p:spPr>
          <a:xfrm>
            <a:off x="1556009" y="3498858"/>
            <a:ext cx="246184" cy="23915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2CA174D6-0924-B22D-31DB-C2C585269649}"/>
              </a:ext>
            </a:extLst>
          </p:cNvPr>
          <p:cNvSpPr/>
          <p:nvPr/>
        </p:nvSpPr>
        <p:spPr>
          <a:xfrm>
            <a:off x="351692" y="1709914"/>
            <a:ext cx="4135902" cy="2749544"/>
          </a:xfrm>
          <a:prstGeom prst="roundRect">
            <a:avLst>
              <a:gd name="adj" fmla="val 745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167CC546-E343-1ED3-8568-F4D7DC52E787}"/>
              </a:ext>
            </a:extLst>
          </p:cNvPr>
          <p:cNvSpPr/>
          <p:nvPr/>
        </p:nvSpPr>
        <p:spPr>
          <a:xfrm>
            <a:off x="4656408" y="1709914"/>
            <a:ext cx="4135902" cy="2749544"/>
          </a:xfrm>
          <a:prstGeom prst="roundRect">
            <a:avLst>
              <a:gd name="adj" fmla="val 8225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5A40240B-3DBB-6EC2-E699-22496A3FA7C5}"/>
              </a:ext>
            </a:extLst>
          </p:cNvPr>
          <p:cNvSpPr/>
          <p:nvPr/>
        </p:nvSpPr>
        <p:spPr>
          <a:xfrm>
            <a:off x="1890345" y="1868658"/>
            <a:ext cx="1058596" cy="29542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</a:t>
            </a: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9B8A1E8F-4B86-041B-2283-68C16D766E75}"/>
              </a:ext>
            </a:extLst>
          </p:cNvPr>
          <p:cNvSpPr/>
          <p:nvPr/>
        </p:nvSpPr>
        <p:spPr>
          <a:xfrm>
            <a:off x="6195061" y="1868658"/>
            <a:ext cx="1058596" cy="29542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M?</a:t>
            </a:r>
          </a:p>
        </p:txBody>
      </p:sp>
    </p:spTree>
    <p:extLst>
      <p:ext uri="{BB962C8B-B14F-4D97-AF65-F5344CB8AC3E}">
        <p14:creationId xmlns:p14="http://schemas.microsoft.com/office/powerpoint/2010/main" val="3877747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5B69B718-1248-3CA6-A007-8A0278A5D536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769657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Mini-</a:t>
            </a:r>
            <a:r>
              <a:rPr lang="en-GB" sz="4000" b="1" dirty="0" err="1"/>
              <a:t>euso</a:t>
            </a:r>
            <a:r>
              <a:rPr lang="en-GB" sz="4000" b="1" dirty="0"/>
              <a:t> Data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63B5AC5-DE23-5871-8495-417D7D88CB10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cxnSp>
        <p:nvCxnSpPr>
          <p:cNvPr id="4" name="Connettore a gomito 3">
            <a:extLst>
              <a:ext uri="{FF2B5EF4-FFF2-40B4-BE49-F238E27FC236}">
                <a16:creationId xmlns:a16="http://schemas.microsoft.com/office/drawing/2014/main" id="{EFF5E150-562F-236E-F668-6842AD40BAD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>
            <a:solidFill>
              <a:srgbClr val="F1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FBE8D6FA-60B9-86B7-4005-62AF469CCBAF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>
            <a:solidFill>
              <a:srgbClr val="F1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8EBF2D24-0AAC-2A8A-741E-2CBE09295B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479471"/>
              </p:ext>
            </p:extLst>
          </p:nvPr>
        </p:nvGraphicFramePr>
        <p:xfrm>
          <a:off x="1758905" y="924137"/>
          <a:ext cx="5626189" cy="372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0114BC2D-2366-7C16-B96B-C427AC81E059}"/>
              </a:ext>
            </a:extLst>
          </p:cNvPr>
          <p:cNvSpPr/>
          <p:nvPr/>
        </p:nvSpPr>
        <p:spPr>
          <a:xfrm>
            <a:off x="569741" y="844063"/>
            <a:ext cx="934330" cy="205360"/>
          </a:xfrm>
          <a:prstGeom prst="roundRect">
            <a:avLst>
              <a:gd name="adj" fmla="val 0"/>
            </a:avLst>
          </a:prstGeom>
          <a:solidFill>
            <a:srgbClr val="F152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Results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28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5B69B718-1248-3CA6-A007-8A0278A5D536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769657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Mini-</a:t>
            </a:r>
            <a:r>
              <a:rPr lang="en-GB" sz="4000" b="1" dirty="0" err="1"/>
              <a:t>euso</a:t>
            </a:r>
            <a:r>
              <a:rPr lang="en-GB" sz="4000" b="1" dirty="0"/>
              <a:t> Data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63B5AC5-DE23-5871-8495-417D7D88CB10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cxnSp>
        <p:nvCxnSpPr>
          <p:cNvPr id="4" name="Connettore a gomito 3">
            <a:extLst>
              <a:ext uri="{FF2B5EF4-FFF2-40B4-BE49-F238E27FC236}">
                <a16:creationId xmlns:a16="http://schemas.microsoft.com/office/drawing/2014/main" id="{EFF5E150-562F-236E-F668-6842AD40BAD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>
            <a:solidFill>
              <a:srgbClr val="F1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FBE8D6FA-60B9-86B7-4005-62AF469CCBAF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>
            <a:solidFill>
              <a:srgbClr val="F1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8EBF2D24-0AAC-2A8A-741E-2CBE09295B96}"/>
              </a:ext>
            </a:extLst>
          </p:cNvPr>
          <p:cNvGraphicFramePr>
            <a:graphicFrameLocks/>
          </p:cNvGraphicFramePr>
          <p:nvPr/>
        </p:nvGraphicFramePr>
        <p:xfrm>
          <a:off x="1758905" y="924137"/>
          <a:ext cx="5626189" cy="372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15FC975-4DB0-97F0-9333-EAB9310E33E1}"/>
              </a:ext>
            </a:extLst>
          </p:cNvPr>
          <p:cNvSpPr/>
          <p:nvPr/>
        </p:nvSpPr>
        <p:spPr>
          <a:xfrm>
            <a:off x="569741" y="844063"/>
            <a:ext cx="934330" cy="205360"/>
          </a:xfrm>
          <a:prstGeom prst="roundRect">
            <a:avLst>
              <a:gd name="adj" fmla="val 0"/>
            </a:avLst>
          </a:prstGeom>
          <a:solidFill>
            <a:srgbClr val="F152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Results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34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5B69B718-1248-3CA6-A007-8A0278A5D536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769657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Mini-</a:t>
            </a:r>
            <a:r>
              <a:rPr lang="en-GB" sz="4000" b="1" dirty="0" err="1"/>
              <a:t>euso</a:t>
            </a:r>
            <a:r>
              <a:rPr lang="en-GB" sz="4000" b="1" dirty="0"/>
              <a:t> Data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63B5AC5-DE23-5871-8495-417D7D88CB10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cxnSp>
        <p:nvCxnSpPr>
          <p:cNvPr id="4" name="Connettore a gomito 3">
            <a:extLst>
              <a:ext uri="{FF2B5EF4-FFF2-40B4-BE49-F238E27FC236}">
                <a16:creationId xmlns:a16="http://schemas.microsoft.com/office/drawing/2014/main" id="{EFF5E150-562F-236E-F668-6842AD40BAD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>
            <a:solidFill>
              <a:srgbClr val="F1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FBE8D6FA-60B9-86B7-4005-62AF469CCBAF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>
            <a:solidFill>
              <a:srgbClr val="F1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0622A392-4F3E-26F8-BC0E-91B92945A4E7}"/>
              </a:ext>
            </a:extLst>
          </p:cNvPr>
          <p:cNvSpPr/>
          <p:nvPr/>
        </p:nvSpPr>
        <p:spPr>
          <a:xfrm>
            <a:off x="3577710" y="4377414"/>
            <a:ext cx="1988579" cy="395654"/>
          </a:xfrm>
          <a:prstGeom prst="roundRect">
            <a:avLst/>
          </a:prstGeom>
          <a:solidFill>
            <a:srgbClr val="F15252"/>
          </a:solidFill>
          <a:ln>
            <a:solidFill>
              <a:srgbClr val="F1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SPACE DEBRIS?</a:t>
            </a:r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4F366CD-B8A6-8FE5-2496-BDE4E800C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584" y="1029450"/>
            <a:ext cx="4554832" cy="3309107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1452297-765D-7A70-E491-D21F35DC40CB}"/>
              </a:ext>
            </a:extLst>
          </p:cNvPr>
          <p:cNvSpPr/>
          <p:nvPr/>
        </p:nvSpPr>
        <p:spPr>
          <a:xfrm>
            <a:off x="569741" y="844063"/>
            <a:ext cx="934330" cy="205360"/>
          </a:xfrm>
          <a:prstGeom prst="roundRect">
            <a:avLst>
              <a:gd name="adj" fmla="val 0"/>
            </a:avLst>
          </a:prstGeom>
          <a:solidFill>
            <a:srgbClr val="F152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Results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5">
            <a:extLst>
              <a:ext uri="{FF2B5EF4-FFF2-40B4-BE49-F238E27FC236}">
                <a16:creationId xmlns:a16="http://schemas.microsoft.com/office/drawing/2014/main" id="{24705464-89E9-AD49-B67D-2F48D88D0062}"/>
              </a:ext>
            </a:extLst>
          </p:cNvPr>
          <p:cNvSpPr/>
          <p:nvPr/>
        </p:nvSpPr>
        <p:spPr>
          <a:xfrm>
            <a:off x="430472" y="1491020"/>
            <a:ext cx="2521309" cy="392287"/>
          </a:xfrm>
          <a:prstGeom prst="roundRect">
            <a:avLst>
              <a:gd name="adj" fmla="val 17792"/>
            </a:avLst>
          </a:prstGeom>
          <a:noFill/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</a:rPr>
              <a:t>SPACE DEBRIS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prstClr val="white"/>
                </a:solidFill>
                <a:latin typeface="Bahnschrift Light" panose="020B0502040204020203" pitchFamily="34" charset="0"/>
              </a:rPr>
              <a:t>OBSERVATION LIMITS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" panose="020B0502040204020203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C5DF7FE-423B-33DA-CCCF-D4AE3F790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85" y="721796"/>
            <a:ext cx="6154615" cy="4136071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DC7A766D-04BA-4E5B-6DA8-19D2C9C684C2}"/>
              </a:ext>
            </a:extLst>
          </p:cNvPr>
          <p:cNvSpPr/>
          <p:nvPr/>
        </p:nvSpPr>
        <p:spPr>
          <a:xfrm rot="1388494">
            <a:off x="5651327" y="2888059"/>
            <a:ext cx="1757500" cy="636196"/>
          </a:xfrm>
          <a:prstGeom prst="ellipse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 w="25400">
            <a:solidFill>
              <a:schemeClr val="accent1">
                <a:lumMod val="20000"/>
                <a:lumOff val="80000"/>
                <a:alpha val="48000"/>
              </a:schemeClr>
            </a:solidFill>
          </a:ln>
          <a:effectLst>
            <a:glow>
              <a:schemeClr val="accent1">
                <a:alpha val="42000"/>
              </a:schemeClr>
            </a:glow>
          </a:effectLst>
          <a:scene3d>
            <a:camera prst="orthographicFront"/>
            <a:lightRig rig="threePt" dir="t"/>
          </a:scene3d>
          <a:sp3d prstMaterial="softEdge">
            <a:bevelT w="0" h="0"/>
            <a:bevelB w="0" h="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5B705D6-C4B8-0113-C6CB-E4150ACB316D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5811343" y="2028814"/>
            <a:ext cx="1001480" cy="746881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20819D6-8410-97A9-6DA6-E633A6922081}"/>
              </a:ext>
            </a:extLst>
          </p:cNvPr>
          <p:cNvCxnSpPr>
            <a:cxnSpLocks/>
            <a:endCxn id="28" idx="7"/>
          </p:cNvCxnSpPr>
          <p:nvPr/>
        </p:nvCxnSpPr>
        <p:spPr>
          <a:xfrm flipH="1" flipV="1">
            <a:off x="6895079" y="2046390"/>
            <a:ext cx="448256" cy="1411588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e 27">
            <a:extLst>
              <a:ext uri="{FF2B5EF4-FFF2-40B4-BE49-F238E27FC236}">
                <a16:creationId xmlns:a16="http://schemas.microsoft.com/office/drawing/2014/main" id="{A85FDD5D-1791-63B4-7910-9F1C434D97A5}"/>
              </a:ext>
            </a:extLst>
          </p:cNvPr>
          <p:cNvSpPr/>
          <p:nvPr/>
        </p:nvSpPr>
        <p:spPr>
          <a:xfrm rot="1388494">
            <a:off x="6808933" y="2024957"/>
            <a:ext cx="96706" cy="45719"/>
          </a:xfrm>
          <a:prstGeom prst="ellipse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solidFill>
              <a:schemeClr val="accent1">
                <a:lumMod val="20000"/>
                <a:lumOff val="80000"/>
                <a:alpha val="48000"/>
              </a:schemeClr>
            </a:solidFill>
          </a:ln>
          <a:effectLst>
            <a:glow>
              <a:schemeClr val="accent1">
                <a:alpha val="42000"/>
              </a:schemeClr>
            </a:glow>
          </a:effectLst>
          <a:scene3d>
            <a:camera prst="orthographicFront"/>
            <a:lightRig rig="threePt" dir="t"/>
          </a:scene3d>
          <a:sp3d prstMaterial="softEdge">
            <a:bevelT w="0" h="0"/>
            <a:bevelB w="0" h="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DC9BC79D-6825-DEB5-E1B1-3A8926DC0004}"/>
              </a:ext>
            </a:extLst>
          </p:cNvPr>
          <p:cNvCxnSpPr>
            <a:cxnSpLocks/>
          </p:cNvCxnSpPr>
          <p:nvPr/>
        </p:nvCxnSpPr>
        <p:spPr>
          <a:xfrm flipH="1">
            <a:off x="6530077" y="2071653"/>
            <a:ext cx="323874" cy="1134504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  <a:alpha val="73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7BA8C44-77DA-925E-74FA-A20FBDB71524}"/>
              </a:ext>
            </a:extLst>
          </p:cNvPr>
          <p:cNvSpPr txBox="1"/>
          <p:nvPr/>
        </p:nvSpPr>
        <p:spPr>
          <a:xfrm rot="928182">
            <a:off x="6223685" y="2500405"/>
            <a:ext cx="9186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it-IT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12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 km </a:t>
            </a:r>
            <a:endParaRPr lang="it-IT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57B44FD2-D7BA-9EF0-2544-5B8935BE055B}"/>
              </a:ext>
            </a:extLst>
          </p:cNvPr>
          <p:cNvSpPr/>
          <p:nvPr/>
        </p:nvSpPr>
        <p:spPr>
          <a:xfrm>
            <a:off x="573579" y="1988126"/>
            <a:ext cx="2235096" cy="2614161"/>
          </a:xfrm>
          <a:prstGeom prst="roundRect">
            <a:avLst>
              <a:gd name="adj" fmla="val 6587"/>
            </a:avLst>
          </a:prstGeom>
          <a:solidFill>
            <a:schemeClr val="tx1"/>
          </a:solidFill>
          <a:ln w="19050">
            <a:solidFill>
              <a:srgbClr val="F1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Light pollution</a:t>
            </a:r>
            <a:r>
              <a:rPr lang="en-US" sz="1200" b="0" dirty="0">
                <a:solidFill>
                  <a:schemeClr val="bg1"/>
                </a:solidFill>
                <a:latin typeface="Bahnschrift Light" panose="020B0502040204020203" pitchFamily="34" charset="0"/>
              </a:rPr>
              <a:t> from</a:t>
            </a:r>
            <a:r>
              <a:rPr lang="en-US" sz="1200" dirty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Bahnschrift Light" panose="020B0502040204020203" pitchFamily="34" charset="0"/>
              </a:rPr>
              <a:t>Earth due to the </a:t>
            </a:r>
            <a:r>
              <a:rPr lang="en-US" sz="1200" dirty="0">
                <a:solidFill>
                  <a:schemeClr val="bg1"/>
                </a:solidFill>
                <a:latin typeface="Bahnschrift Light" panose="020B0502040204020203" pitchFamily="34" charset="0"/>
              </a:rPr>
              <a:t>f</a:t>
            </a:r>
            <a:r>
              <a:rPr lang="en-US" sz="1200" b="0" dirty="0">
                <a:solidFill>
                  <a:schemeClr val="bg1"/>
                </a:solidFill>
                <a:latin typeface="Bahnschrift Light" panose="020B0502040204020203" pitchFamily="34" charset="0"/>
              </a:rPr>
              <a:t>ixed orientation to the </a:t>
            </a:r>
            <a:r>
              <a:rPr lang="en-US" sz="12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nadir</a:t>
            </a:r>
            <a:r>
              <a:rPr lang="en-US" sz="1200" dirty="0">
                <a:solidFill>
                  <a:schemeClr val="bg1"/>
                </a:solidFill>
                <a:latin typeface="Bahnschrift Light" panose="020B0502040204020203" pitchFamily="34" charset="0"/>
              </a:rPr>
              <a:t> direction</a:t>
            </a:r>
            <a:endParaRPr lang="en-US" sz="1200" b="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600" b="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bg1"/>
                </a:solidFill>
                <a:latin typeface="Bahnschrift Light" panose="020B0502040204020203" pitchFamily="34" charset="0"/>
              </a:rPr>
              <a:t>Not optimal </a:t>
            </a:r>
            <a:r>
              <a:rPr lang="en-US" sz="12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altitude</a:t>
            </a:r>
            <a:r>
              <a:rPr lang="en-US" sz="1200" b="0" dirty="0">
                <a:solidFill>
                  <a:schemeClr val="bg1"/>
                </a:solidFill>
                <a:latin typeface="Bahnschrift Light" panose="020B0502040204020203" pitchFamily="34" charset="0"/>
              </a:rPr>
              <a:t> due to the very low density of space debris </a:t>
            </a:r>
            <a:r>
              <a:rPr lang="en-US" sz="1200" dirty="0">
                <a:solidFill>
                  <a:schemeClr val="bg1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below 4</a:t>
            </a:r>
            <a:r>
              <a:rPr lang="en-US" sz="1200" b="0" dirty="0">
                <a:solidFill>
                  <a:schemeClr val="bg1"/>
                </a:solidFill>
                <a:latin typeface="Bahnschrift Light" panose="020B0502040204020203" pitchFamily="34" charset="0"/>
              </a:rPr>
              <a:t>00 km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6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bg1"/>
                </a:solidFill>
                <a:latin typeface="Bahnschrift Light" panose="020B0502040204020203" pitchFamily="34" charset="0"/>
              </a:rPr>
              <a:t>Scarce availability </a:t>
            </a:r>
            <a:r>
              <a:rPr lang="en-US" sz="1200" b="0" dirty="0">
                <a:solidFill>
                  <a:schemeClr val="bg1"/>
                </a:solidFill>
                <a:latin typeface="Bahnschrift Light" panose="020B0502040204020203" pitchFamily="34" charset="0"/>
              </a:rPr>
              <a:t>of </a:t>
            </a:r>
            <a:r>
              <a:rPr lang="en-US" sz="12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observation windows </a:t>
            </a:r>
            <a:r>
              <a:rPr lang="en-US" sz="1200" b="0" dirty="0">
                <a:solidFill>
                  <a:schemeClr val="bg1"/>
                </a:solidFill>
                <a:latin typeface="Bahnschrift Light" panose="020B0502040204020203" pitchFamily="34" charset="0"/>
              </a:rPr>
              <a:t>(need to leave room for other experiments) 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150CDCD4-F15F-73C7-7FC4-8B96A102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26</a:t>
            </a:fld>
            <a:endParaRPr lang="en-GB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FABE72EE-E25A-2599-25AB-CB53681BDF37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460480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Mini-</a:t>
            </a:r>
            <a:r>
              <a:rPr lang="en-GB" sz="4000" b="1" dirty="0" err="1"/>
              <a:t>euso</a:t>
            </a:r>
            <a:r>
              <a:rPr lang="en-GB" sz="4000" b="1" dirty="0"/>
              <a:t> Data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425552B4-5630-ED95-BAA8-89242FBFDF3A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cxnSp>
        <p:nvCxnSpPr>
          <p:cNvPr id="16" name="Connettore a gomito 15">
            <a:extLst>
              <a:ext uri="{FF2B5EF4-FFF2-40B4-BE49-F238E27FC236}">
                <a16:creationId xmlns:a16="http://schemas.microsoft.com/office/drawing/2014/main" id="{E24B5349-900D-0AB4-F69A-D15E8E0F7810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>
            <a:solidFill>
              <a:srgbClr val="F1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B729A1B3-6E6A-6C38-672A-BD1702C3BA80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>
            <a:solidFill>
              <a:srgbClr val="F1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EF940ACB-22D9-4CAA-D338-599C357B6E10}"/>
              </a:ext>
            </a:extLst>
          </p:cNvPr>
          <p:cNvSpPr/>
          <p:nvPr/>
        </p:nvSpPr>
        <p:spPr>
          <a:xfrm>
            <a:off x="569741" y="844063"/>
            <a:ext cx="934330" cy="205360"/>
          </a:xfrm>
          <a:prstGeom prst="roundRect">
            <a:avLst>
              <a:gd name="adj" fmla="val 0"/>
            </a:avLst>
          </a:prstGeom>
          <a:solidFill>
            <a:srgbClr val="F152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Results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80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5C5DF7FE-423B-33DA-CCCF-D4AE3F790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85" y="721796"/>
            <a:ext cx="6154615" cy="4136071"/>
          </a:xfrm>
          <a:prstGeom prst="rect">
            <a:avLst/>
          </a:prstGeom>
        </p:spPr>
      </p:pic>
      <p:sp>
        <p:nvSpPr>
          <p:cNvPr id="24" name="Title 4">
            <a:extLst>
              <a:ext uri="{FF2B5EF4-FFF2-40B4-BE49-F238E27FC236}">
                <a16:creationId xmlns:a16="http://schemas.microsoft.com/office/drawing/2014/main" id="{E5F8E617-A9BF-D3E5-E8FA-0E3475DCAB85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460480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Mini-</a:t>
            </a:r>
            <a:r>
              <a:rPr lang="en-GB" sz="4000" b="1" dirty="0" err="1"/>
              <a:t>euso</a:t>
            </a:r>
            <a:r>
              <a:rPr lang="en-GB" sz="4000" b="1" dirty="0"/>
              <a:t> Data</a:t>
            </a:r>
          </a:p>
        </p:txBody>
      </p:sp>
      <p:pic>
        <p:nvPicPr>
          <p:cNvPr id="152" name="Immagine 151">
            <a:extLst>
              <a:ext uri="{FF2B5EF4-FFF2-40B4-BE49-F238E27FC236}">
                <a16:creationId xmlns:a16="http://schemas.microsoft.com/office/drawing/2014/main" id="{B5B19EB0-F1DC-7736-2F6E-F4C77835DA9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7011754" y="646834"/>
            <a:ext cx="1116246" cy="1078073"/>
          </a:xfrm>
          <a:prstGeom prst="rect">
            <a:avLst/>
          </a:prstGeom>
        </p:spPr>
      </p:pic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DC9BC79D-6825-DEB5-E1B1-3A8926DC0004}"/>
              </a:ext>
            </a:extLst>
          </p:cNvPr>
          <p:cNvCxnSpPr>
            <a:cxnSpLocks/>
          </p:cNvCxnSpPr>
          <p:nvPr/>
        </p:nvCxnSpPr>
        <p:spPr>
          <a:xfrm flipH="1">
            <a:off x="7330249" y="1552538"/>
            <a:ext cx="712484" cy="1892832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  <a:alpha val="73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7BA8C44-77DA-925E-74FA-A20FBDB71524}"/>
              </a:ext>
            </a:extLst>
          </p:cNvPr>
          <p:cNvSpPr txBox="1"/>
          <p:nvPr/>
        </p:nvSpPr>
        <p:spPr>
          <a:xfrm rot="1354252">
            <a:off x="7424611" y="1838259"/>
            <a:ext cx="9186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800 km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20000"/>
                  <a:lumOff val="8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1711046-79AD-A204-99DD-35AD30BEF7DD}"/>
              </a:ext>
            </a:extLst>
          </p:cNvPr>
          <p:cNvCxnSpPr>
            <a:cxnSpLocks/>
          </p:cNvCxnSpPr>
          <p:nvPr/>
        </p:nvCxnSpPr>
        <p:spPr>
          <a:xfrm flipH="1">
            <a:off x="6530077" y="2071653"/>
            <a:ext cx="323874" cy="1134504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  <a:alpha val="73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7267ACA-7EC1-1FFB-9070-B46F8BC438CA}"/>
              </a:ext>
            </a:extLst>
          </p:cNvPr>
          <p:cNvSpPr txBox="1"/>
          <p:nvPr/>
        </p:nvSpPr>
        <p:spPr>
          <a:xfrm rot="928182">
            <a:off x="6223685" y="2500405"/>
            <a:ext cx="9186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400 km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20000"/>
                  <a:lumOff val="8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0908AC9B-3F62-C764-9654-A04B1639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FF714-8B2E-894E-8095-7B1951DF1EC7}" type="slidenum">
              <a:rPr kumimoji="0" lang="en-GB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22EAED56-491E-198C-051E-D9225B13BCD3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cxnSp>
        <p:nvCxnSpPr>
          <p:cNvPr id="14" name="Connettore a gomito 13">
            <a:extLst>
              <a:ext uri="{FF2B5EF4-FFF2-40B4-BE49-F238E27FC236}">
                <a16:creationId xmlns:a16="http://schemas.microsoft.com/office/drawing/2014/main" id="{3E8A4F3B-E231-54E7-BD2D-D11FD9ADFA8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>
            <a:solidFill>
              <a:srgbClr val="F1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BD4D2229-13AE-9E9C-9D18-7D4CA8B1821C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>
            <a:solidFill>
              <a:srgbClr val="F1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2.png">
            <a:extLst>
              <a:ext uri="{FF2B5EF4-FFF2-40B4-BE49-F238E27FC236}">
                <a16:creationId xmlns:a16="http://schemas.microsoft.com/office/drawing/2014/main" id="{0D7A51FA-6E61-D298-923B-E0E6C16587B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572969" y="66800"/>
            <a:ext cx="1667326" cy="533721"/>
          </a:xfrm>
          <a:prstGeom prst="rect">
            <a:avLst/>
          </a:prstGeom>
          <a:ln/>
          <a:effectLst>
            <a:glow>
              <a:schemeClr val="bg1"/>
            </a:glow>
            <a:outerShdw sx="1000" sy="1000" algn="ctr" rotWithShape="0">
              <a:schemeClr val="bg1"/>
            </a:outerShdw>
            <a:reflection endPos="0" dir="5400000" sy="-100000" algn="bl" rotWithShape="0"/>
            <a:softEdge rad="0"/>
          </a:effectLst>
        </p:spPr>
      </p:pic>
      <p:sp>
        <p:nvSpPr>
          <p:cNvPr id="6" name="Rectangle: Rounded Corners 25">
            <a:extLst>
              <a:ext uri="{FF2B5EF4-FFF2-40B4-BE49-F238E27FC236}">
                <a16:creationId xmlns:a16="http://schemas.microsoft.com/office/drawing/2014/main" id="{78D4293B-49F5-6A6D-FE40-8D0EAFA2D0B3}"/>
              </a:ext>
            </a:extLst>
          </p:cNvPr>
          <p:cNvSpPr/>
          <p:nvPr/>
        </p:nvSpPr>
        <p:spPr>
          <a:xfrm>
            <a:off x="571046" y="1548759"/>
            <a:ext cx="2316670" cy="3039031"/>
          </a:xfrm>
          <a:prstGeom prst="roundRect">
            <a:avLst>
              <a:gd name="adj" fmla="val 6587"/>
            </a:avLst>
          </a:prstGeom>
          <a:solidFill>
            <a:schemeClr val="tx1">
              <a:alpha val="38824"/>
            </a:schemeClr>
          </a:solidFill>
          <a:ln w="19050">
            <a:solidFill>
              <a:srgbClr val="F1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As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  <a:r>
              <a:rPr kumimoji="0" lang="it-IT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much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  <a:r>
              <a:rPr kumimoji="0" lang="it-IT" sz="11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debris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  <a:r>
              <a:rPr kumimoji="0" lang="it-IT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as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  <a:r>
              <a:rPr kumimoji="0" lang="it-IT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possible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LEO satellite </a:t>
            </a:r>
            <a:r>
              <a:rPr kumimoji="0" lang="it-IT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at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800 km [4]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150" dirty="0">
              <a:solidFill>
                <a:prstClr val="white"/>
              </a:solidFill>
              <a:latin typeface="Bahnschrift Light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150" dirty="0">
              <a:solidFill>
                <a:prstClr val="white"/>
              </a:solidFill>
              <a:latin typeface="Bahnschrift Light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1150" b="0" i="0" u="none" strike="noStrike" kern="1200" cap="none" spc="0" normalizeH="0" baseline="0" noProof="0" dirty="0">
              <a:ln>
                <a:noFill/>
              </a:ln>
              <a:solidFill>
                <a:srgbClr val="00441F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1150" b="0" i="0" u="none" strike="noStrike" kern="1200" cap="none" spc="0" normalizeH="0" baseline="0" noProof="0" dirty="0">
              <a:ln>
                <a:noFill/>
              </a:ln>
              <a:solidFill>
                <a:srgbClr val="00441F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1150" b="0" i="0" u="none" strike="noStrike" kern="1200" cap="none" spc="0" normalizeH="0" baseline="0" noProof="0" dirty="0">
              <a:ln>
                <a:noFill/>
              </a:ln>
              <a:solidFill>
                <a:srgbClr val="00441F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1150" b="0" i="0" u="none" strike="noStrike" kern="1200" cap="none" spc="0" normalizeH="0" baseline="0" noProof="0" dirty="0">
              <a:ln>
                <a:noFill/>
              </a:ln>
              <a:solidFill>
                <a:srgbClr val="00441F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it-IT" sz="1150" b="0" i="0" u="none" strike="noStrike" kern="1200" cap="none" spc="0" normalizeH="0" baseline="0" noProof="0" dirty="0">
              <a:ln>
                <a:noFill/>
              </a:ln>
              <a:solidFill>
                <a:srgbClr val="00441F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As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  <a:r>
              <a:rPr kumimoji="0" lang="it-IT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much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  <a:r>
              <a:rPr kumimoji="0" lang="it-IT" sz="1150" b="1" i="0" u="none" strike="noStrike" kern="1200" cap="none" spc="0" normalizeH="0" baseline="0" noProof="0" dirty="0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light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  <a:r>
              <a:rPr kumimoji="0" lang="it-IT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as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  <a:r>
              <a:rPr kumimoji="0" lang="it-IT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possible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  <a:r>
              <a:rPr kumimoji="0" lang="it-IT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during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  <a:r>
              <a:rPr kumimoji="0" lang="it-IT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all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the </a:t>
            </a:r>
            <a:r>
              <a:rPr kumimoji="0" lang="it-IT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year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it-IT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orbital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  <a:r>
              <a:rPr kumimoji="0" lang="it-IT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plane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  <a:r>
              <a:rPr kumimoji="0" lang="it-IT" sz="1150" b="1" i="0" u="none" strike="noStrike" kern="1200" cap="none" spc="0" normalizeH="0" baseline="0" noProof="0" dirty="0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⊥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sun-</a:t>
            </a:r>
            <a:r>
              <a:rPr kumimoji="0" lang="it-IT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vector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, and sun-</a:t>
            </a:r>
            <a:r>
              <a:rPr kumimoji="0" lang="it-IT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synchrony</a:t>
            </a:r>
            <a:r>
              <a:rPr kumimoji="0" lang="it-IT" sz="1150" b="0" i="0" u="none" strike="noStrike" kern="1200" cap="none" spc="0" normalizeH="0" baseline="0" noProof="0" dirty="0">
                <a:ln>
                  <a:noFill/>
                </a:ln>
                <a:solidFill>
                  <a:srgbClr val="00441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70AA19B-B070-8535-7048-ACE8058FE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32" y="2338500"/>
            <a:ext cx="2022908" cy="211390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7E60327-35F9-4D8B-45D9-9C43DABCBA64}"/>
              </a:ext>
            </a:extLst>
          </p:cNvPr>
          <p:cNvSpPr txBox="1"/>
          <p:nvPr/>
        </p:nvSpPr>
        <p:spPr>
          <a:xfrm>
            <a:off x="495881" y="4599718"/>
            <a:ext cx="30210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  <a:latin typeface="Bahnschrift Light" panose="020B0502040204020203" pitchFamily="34" charset="0"/>
              </a:rPr>
              <a:t>[4] </a:t>
            </a:r>
            <a:r>
              <a:rPr lang="en-US" sz="1000" b="1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Ebisuzaki</a:t>
            </a:r>
            <a:r>
              <a:rPr lang="en-US" sz="10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, T., et al. </a:t>
            </a:r>
            <a:r>
              <a:rPr lang="en-US" sz="1000" dirty="0">
                <a:solidFill>
                  <a:schemeClr val="accent1"/>
                </a:solidFill>
                <a:latin typeface="Bahnschrift Light" panose="020B0502040204020203" pitchFamily="34" charset="0"/>
              </a:rPr>
              <a:t>2015</a:t>
            </a:r>
            <a:r>
              <a:rPr lang="en-US" sz="1000" dirty="0">
                <a:solidFill>
                  <a:schemeClr val="bg1"/>
                </a:solidFill>
                <a:latin typeface="Bahnschrift Light" panose="020B0502040204020203" pitchFamily="34" charset="0"/>
              </a:rPr>
              <a:t>.</a:t>
            </a:r>
            <a:endParaRPr lang="it-IT" sz="10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B05E5CB-C125-B32C-237A-A04D28B4F39B}"/>
              </a:ext>
            </a:extLst>
          </p:cNvPr>
          <p:cNvSpPr/>
          <p:nvPr/>
        </p:nvSpPr>
        <p:spPr>
          <a:xfrm>
            <a:off x="569741" y="844063"/>
            <a:ext cx="934330" cy="205360"/>
          </a:xfrm>
          <a:prstGeom prst="roundRect">
            <a:avLst>
              <a:gd name="adj" fmla="val 0"/>
            </a:avLst>
          </a:prstGeom>
          <a:solidFill>
            <a:srgbClr val="F152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Results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3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405B9FC-3BFA-2572-6C5A-FF7CAAED2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467" y="1223888"/>
            <a:ext cx="2941711" cy="1995804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C051FD3-784C-0099-9340-85A1EF9A82A5}"/>
              </a:ext>
            </a:extLst>
          </p:cNvPr>
          <p:cNvSpPr/>
          <p:nvPr/>
        </p:nvSpPr>
        <p:spPr>
          <a:xfrm>
            <a:off x="4572000" y="3272414"/>
            <a:ext cx="4067128" cy="1294396"/>
          </a:xfrm>
          <a:prstGeom prst="roundRect">
            <a:avLst>
              <a:gd name="adj" fmla="val 7636"/>
            </a:avLst>
          </a:prstGeom>
          <a:solidFill>
            <a:srgbClr val="EEF0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B14E6520-339E-5ACF-3295-8A17F98BC2A8}"/>
              </a:ext>
            </a:extLst>
          </p:cNvPr>
          <p:cNvSpPr/>
          <p:nvPr/>
        </p:nvSpPr>
        <p:spPr>
          <a:xfrm>
            <a:off x="716673" y="1223888"/>
            <a:ext cx="3623210" cy="3369213"/>
          </a:xfrm>
          <a:prstGeom prst="roundRect">
            <a:avLst>
              <a:gd name="adj" fmla="val 7636"/>
            </a:avLst>
          </a:prstGeom>
          <a:solidFill>
            <a:srgbClr val="F0F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5B69B718-1248-3CA6-A007-8A0278A5D536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769657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conclusions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63B5AC5-DE23-5871-8495-417D7D88CB10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55627FE-46E3-44F5-1203-6E9C04CEBE9D}"/>
              </a:ext>
            </a:extLst>
          </p:cNvPr>
          <p:cNvSpPr txBox="1"/>
          <p:nvPr/>
        </p:nvSpPr>
        <p:spPr>
          <a:xfrm>
            <a:off x="893300" y="1365329"/>
            <a:ext cx="318633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400" dirty="0" err="1">
                <a:latin typeface="Bahnschrift Light" panose="020B0502040204020203" pitchFamily="34" charset="0"/>
              </a:rPr>
              <a:t>Developed</a:t>
            </a:r>
            <a:r>
              <a:rPr lang="it-IT" sz="1400" dirty="0">
                <a:latin typeface="Bahnschrift Light" panose="020B0502040204020203" pitchFamily="34" charset="0"/>
              </a:rPr>
              <a:t> a </a:t>
            </a:r>
            <a:r>
              <a:rPr lang="it-IT" sz="1400" dirty="0" err="1">
                <a:latin typeface="Bahnschrift Light" panose="020B0502040204020203" pitchFamily="34" charset="0"/>
              </a:rPr>
              <a:t>meant</a:t>
            </a:r>
            <a:r>
              <a:rPr lang="it-IT" sz="1400" dirty="0">
                <a:latin typeface="Bahnschrift Light" panose="020B0502040204020203" pitchFamily="34" charset="0"/>
              </a:rPr>
              <a:t>-to-be </a:t>
            </a:r>
            <a:r>
              <a:rPr lang="it-IT" sz="1400" b="1" dirty="0">
                <a:solidFill>
                  <a:schemeClr val="accent5"/>
                </a:solidFill>
                <a:latin typeface="Bahnschrift Light" panose="020B0502040204020203" pitchFamily="34" charset="0"/>
              </a:rPr>
              <a:t>online</a:t>
            </a:r>
            <a:r>
              <a:rPr lang="it-IT" sz="1400" dirty="0">
                <a:latin typeface="Bahnschrift Light" panose="020B0502040204020203" pitchFamily="34" charset="0"/>
              </a:rPr>
              <a:t> </a:t>
            </a:r>
            <a:r>
              <a:rPr lang="it-IT" sz="1400" b="1" dirty="0">
                <a:latin typeface="Bahnschrift Light" panose="020B0502040204020203" pitchFamily="34" charset="0"/>
              </a:rPr>
              <a:t>ML </a:t>
            </a:r>
            <a:r>
              <a:rPr lang="it-IT" sz="1400" b="1" dirty="0" err="1">
                <a:latin typeface="Bahnschrift Light" panose="020B0502040204020203" pitchFamily="34" charset="0"/>
              </a:rPr>
              <a:t>algorithm</a:t>
            </a:r>
            <a:r>
              <a:rPr lang="it-IT" sz="1400" b="1" dirty="0">
                <a:latin typeface="Bahnschrift Light" panose="020B0502040204020203" pitchFamily="34" charset="0"/>
              </a:rPr>
              <a:t> </a:t>
            </a:r>
            <a:r>
              <a:rPr lang="it-IT" sz="1400" dirty="0">
                <a:latin typeface="Bahnschrift Light" panose="020B0502040204020203" pitchFamily="34" charset="0"/>
              </a:rPr>
              <a:t>to </a:t>
            </a:r>
            <a:r>
              <a:rPr lang="it-IT" sz="1400" b="1" dirty="0" err="1">
                <a:latin typeface="Bahnschrift Light" panose="020B0502040204020203" pitchFamily="34" charset="0"/>
              </a:rPr>
              <a:t>detect</a:t>
            </a:r>
            <a:r>
              <a:rPr lang="it-IT" sz="1400" b="1" dirty="0">
                <a:latin typeface="Bahnschrift Light" panose="020B0502040204020203" pitchFamily="34" charset="0"/>
              </a:rPr>
              <a:t> </a:t>
            </a:r>
            <a:r>
              <a:rPr lang="it-IT" sz="1400" b="1" dirty="0" err="1">
                <a:latin typeface="Bahnschrift Light" panose="020B0502040204020203" pitchFamily="34" charset="0"/>
              </a:rPr>
              <a:t>moving</a:t>
            </a:r>
            <a:r>
              <a:rPr lang="it-IT" sz="1400" b="1" dirty="0">
                <a:latin typeface="Bahnschrift Light" panose="020B0502040204020203" pitchFamily="34" charset="0"/>
              </a:rPr>
              <a:t> </a:t>
            </a:r>
            <a:r>
              <a:rPr lang="it-IT" sz="1400" b="1" dirty="0" err="1">
                <a:latin typeface="Bahnschrift Light" panose="020B0502040204020203" pitchFamily="34" charset="0"/>
              </a:rPr>
              <a:t>objects</a:t>
            </a:r>
            <a:r>
              <a:rPr lang="it-IT" sz="1400" b="1" dirty="0">
                <a:latin typeface="Bahnschrift Light" panose="020B0502040204020203" pitchFamily="34" charset="0"/>
              </a:rPr>
              <a:t> in a variegate background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500" b="1" dirty="0"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400" dirty="0">
                <a:latin typeface="Bahnschrift Light" panose="020B0502040204020203" pitchFamily="34" charset="0"/>
                <a:sym typeface="Wingdings" panose="05000000000000000000" pitchFamily="2" charset="2"/>
              </a:rPr>
              <a:t>Better performance on </a:t>
            </a:r>
            <a:r>
              <a:rPr lang="it-IT" sz="1400" b="1" dirty="0">
                <a:latin typeface="Bahnschrift Light" panose="020B0502040204020203" pitchFamily="34" charset="0"/>
              </a:rPr>
              <a:t>Mini-EUSO data </a:t>
            </a:r>
            <a:r>
              <a:rPr lang="it-IT" sz="14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compared</a:t>
            </a:r>
            <a:r>
              <a:rPr lang="it-IT" sz="1400" dirty="0">
                <a:latin typeface="Bahnschrift Light" panose="020B0502040204020203" pitchFamily="34" charset="0"/>
                <a:sym typeface="Wingdings" panose="05000000000000000000" pitchFamily="2" charset="2"/>
              </a:rPr>
              <a:t> to the standard </a:t>
            </a:r>
            <a:r>
              <a:rPr lang="it-IT" sz="14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meant</a:t>
            </a:r>
            <a:r>
              <a:rPr lang="it-IT" sz="1400" dirty="0">
                <a:latin typeface="Bahnschrift Light" panose="020B0502040204020203" pitchFamily="34" charset="0"/>
                <a:sym typeface="Wingdings" panose="05000000000000000000" pitchFamily="2" charset="2"/>
              </a:rPr>
              <a:t>-to-be </a:t>
            </a:r>
            <a:r>
              <a:rPr lang="it-IT" sz="1400" b="1" dirty="0">
                <a:solidFill>
                  <a:schemeClr val="accent5"/>
                </a:solidFill>
                <a:latin typeface="Bahnschrift Light" panose="020B0502040204020203" pitchFamily="34" charset="0"/>
              </a:rPr>
              <a:t>online</a:t>
            </a:r>
            <a:r>
              <a:rPr lang="it-IT" sz="1400" dirty="0">
                <a:latin typeface="Bahnschrift Ligh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t-IT" sz="14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algorithm</a:t>
            </a:r>
            <a:endParaRPr lang="it-IT" sz="1400" dirty="0">
              <a:latin typeface="Bahnschrift Light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500" dirty="0"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400" dirty="0">
                <a:latin typeface="Bahnschrift Light" panose="020B0502040204020203" pitchFamily="34" charset="0"/>
              </a:rPr>
              <a:t>Can be </a:t>
            </a:r>
            <a:r>
              <a:rPr lang="it-IT" sz="1400" dirty="0" err="1">
                <a:latin typeface="Bahnschrift Light" panose="020B0502040204020203" pitchFamily="34" charset="0"/>
              </a:rPr>
              <a:t>applied</a:t>
            </a:r>
            <a:r>
              <a:rPr lang="it-IT" sz="1400" dirty="0">
                <a:latin typeface="Bahnschrift Light" panose="020B0502040204020203" pitchFamily="34" charset="0"/>
              </a:rPr>
              <a:t> to </a:t>
            </a:r>
            <a:r>
              <a:rPr lang="it-IT" sz="1400" dirty="0" err="1">
                <a:latin typeface="Bahnschrift Light" panose="020B0502040204020203" pitchFamily="34" charset="0"/>
              </a:rPr>
              <a:t>search</a:t>
            </a:r>
            <a:r>
              <a:rPr lang="it-IT" sz="1400" dirty="0">
                <a:latin typeface="Bahnschrift Light" panose="020B0502040204020203" pitchFamily="34" charset="0"/>
              </a:rPr>
              <a:t> for </a:t>
            </a:r>
            <a:r>
              <a:rPr lang="it-IT" sz="1400" b="1" dirty="0" err="1">
                <a:solidFill>
                  <a:srgbClr val="C00000"/>
                </a:solidFill>
                <a:latin typeface="Bahnschrift Light" panose="020B0502040204020203" pitchFamily="34" charset="0"/>
              </a:rPr>
              <a:t>space</a:t>
            </a:r>
            <a:r>
              <a:rPr lang="it-IT" sz="14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 </a:t>
            </a:r>
            <a:r>
              <a:rPr lang="it-IT" sz="1400" b="1" dirty="0" err="1">
                <a:solidFill>
                  <a:srgbClr val="C00000"/>
                </a:solidFill>
                <a:latin typeface="Bahnschrift Light" panose="020B0502040204020203" pitchFamily="34" charset="0"/>
              </a:rPr>
              <a:t>debris</a:t>
            </a:r>
            <a:r>
              <a:rPr lang="it-IT" sz="14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 </a:t>
            </a:r>
            <a:r>
              <a:rPr lang="it-IT" sz="1400" dirty="0">
                <a:latin typeface="Bahnschrift Light" panose="020B0502040204020203" pitchFamily="34" charset="0"/>
              </a:rPr>
              <a:t>or for </a:t>
            </a:r>
            <a:r>
              <a:rPr lang="it-IT" sz="1400" b="1" dirty="0">
                <a:latin typeface="Bahnschrift Light" panose="020B0502040204020203" pitchFamily="34" charset="0"/>
              </a:rPr>
              <a:t>whatever pixel-size </a:t>
            </a:r>
            <a:r>
              <a:rPr lang="it-IT" sz="1400" b="1" dirty="0" err="1">
                <a:latin typeface="Bahnschrift Light" panose="020B0502040204020203" pitchFamily="34" charset="0"/>
              </a:rPr>
              <a:t>moving</a:t>
            </a:r>
            <a:r>
              <a:rPr lang="it-IT" sz="1400" b="1" dirty="0">
                <a:latin typeface="Bahnschrift Light" panose="020B0502040204020203" pitchFamily="34" charset="0"/>
              </a:rPr>
              <a:t> </a:t>
            </a:r>
            <a:r>
              <a:rPr lang="it-IT" sz="1400" b="1" dirty="0" err="1">
                <a:latin typeface="Bahnschrift Light" panose="020B0502040204020203" pitchFamily="34" charset="0"/>
              </a:rPr>
              <a:t>object</a:t>
            </a:r>
            <a:endParaRPr lang="it-IT" sz="1400" b="1" dirty="0"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500" b="1" dirty="0">
              <a:latin typeface="Bahnschrift Light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4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Potential</a:t>
            </a:r>
            <a:r>
              <a:rPr lang="it-IT" sz="1400" dirty="0">
                <a:latin typeface="Bahnschrift Ligh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t-IT" sz="14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application</a:t>
            </a:r>
            <a:r>
              <a:rPr lang="it-IT" sz="1400" dirty="0">
                <a:latin typeface="Bahnschrift Light" panose="020B0502040204020203" pitchFamily="34" charset="0"/>
                <a:sym typeface="Wingdings" panose="05000000000000000000" pitchFamily="2" charset="2"/>
              </a:rPr>
              <a:t> for </a:t>
            </a:r>
            <a:r>
              <a:rPr lang="it-IT" sz="1400" b="1" dirty="0" err="1">
                <a:solidFill>
                  <a:srgbClr val="C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cosmic</a:t>
            </a:r>
            <a:r>
              <a:rPr lang="it-IT" sz="1400" b="1" dirty="0">
                <a:solidFill>
                  <a:srgbClr val="C00000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 rays </a:t>
            </a:r>
            <a:r>
              <a:rPr lang="it-IT" sz="1400" dirty="0">
                <a:latin typeface="Bahnschrift Light" panose="020B0502040204020203" pitchFamily="34" charset="0"/>
                <a:sym typeface="Wingdings" panose="05000000000000000000" pitchFamily="2" charset="2"/>
              </a:rPr>
              <a:t>Mini-EUSO data </a:t>
            </a:r>
            <a:r>
              <a:rPr lang="it-IT" sz="14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as</a:t>
            </a:r>
            <a:r>
              <a:rPr lang="it-IT" sz="1400" dirty="0">
                <a:latin typeface="Bahnschrift Light" panose="020B0502040204020203" pitchFamily="34" charset="0"/>
                <a:sym typeface="Wingdings" panose="05000000000000000000" pitchFamily="2" charset="2"/>
              </a:rPr>
              <a:t> an </a:t>
            </a:r>
            <a:r>
              <a:rPr lang="it-IT" sz="1400" b="1" dirty="0">
                <a:solidFill>
                  <a:schemeClr val="accent5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off</a:t>
            </a:r>
            <a:r>
              <a:rPr lang="it-IT" sz="1400" b="1" dirty="0">
                <a:solidFill>
                  <a:schemeClr val="accent5"/>
                </a:solidFill>
                <a:latin typeface="Bahnschrift Light" panose="020B0502040204020203" pitchFamily="34" charset="0"/>
              </a:rPr>
              <a:t>line</a:t>
            </a:r>
            <a:r>
              <a:rPr lang="it-IT" sz="1400" dirty="0">
                <a:latin typeface="Bahnschrift Light" panose="020B0502040204020203" pitchFamily="34" charset="0"/>
                <a:sym typeface="Wingdings" panose="05000000000000000000" pitchFamily="2" charset="2"/>
              </a:rPr>
              <a:t> trigger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2D70FAC-9D75-50BB-F540-F53C4616D4EB}"/>
              </a:ext>
            </a:extLst>
          </p:cNvPr>
          <p:cNvSpPr txBox="1"/>
          <p:nvPr/>
        </p:nvSpPr>
        <p:spPr>
          <a:xfrm>
            <a:off x="4686883" y="3396392"/>
            <a:ext cx="4240238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latin typeface="Bahnschrift Light" panose="020B0502040204020203" pitchFamily="34" charset="0"/>
                <a:sym typeface="Wingdings" panose="05000000000000000000" pitchFamily="2" charset="2"/>
              </a:rPr>
              <a:t>Next step:</a:t>
            </a:r>
            <a:endParaRPr lang="it-IT" sz="400" b="1" dirty="0">
              <a:latin typeface="Bahnschrift Light" panose="020B0502040204020203" pitchFamily="34" charset="0"/>
              <a:sym typeface="Wingdings" panose="05000000000000000000" pitchFamily="2" charset="2"/>
            </a:endParaRPr>
          </a:p>
          <a:p>
            <a:endParaRPr lang="it-IT" sz="400" dirty="0"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400" dirty="0">
                <a:latin typeface="Bahnschrift Light" panose="020B0502040204020203" pitchFamily="34" charset="0"/>
                <a:sym typeface="Wingdings" panose="05000000000000000000" pitchFamily="2" charset="2"/>
              </a:rPr>
              <a:t>Put the </a:t>
            </a:r>
            <a:r>
              <a:rPr lang="it-IT" sz="14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algorithm</a:t>
            </a:r>
            <a:r>
              <a:rPr lang="it-IT" sz="1400" dirty="0">
                <a:latin typeface="Bahnschrift Ligh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t-IT" sz="1400" b="1" dirty="0">
                <a:solidFill>
                  <a:srgbClr val="981C92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in hardware </a:t>
            </a:r>
            <a:r>
              <a:rPr lang="it-IT" sz="1400" dirty="0">
                <a:latin typeface="Bahnschrift Light" panose="020B0502040204020203" pitchFamily="34" charset="0"/>
                <a:sym typeface="Wingdings" panose="05000000000000000000" pitchFamily="2" charset="2"/>
              </a:rPr>
              <a:t>(FPGA or </a:t>
            </a:r>
            <a:r>
              <a:rPr lang="it-IT" sz="14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similar</a:t>
            </a:r>
            <a:r>
              <a:rPr lang="it-IT" sz="1400" dirty="0">
                <a:latin typeface="Bahnschrift Light" panose="020B0502040204020203" pitchFamily="34" charset="0"/>
                <a:sym typeface="Wingdings" panose="05000000000000000000" pitchFamily="2" charset="2"/>
              </a:rPr>
              <a:t>) and </a:t>
            </a:r>
            <a:r>
              <a:rPr lang="it-IT" sz="14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demonstrate</a:t>
            </a:r>
            <a:r>
              <a:rPr lang="it-IT" sz="1400" dirty="0">
                <a:latin typeface="Bahnschrift Light" panose="020B0502040204020203" pitchFamily="34" charset="0"/>
                <a:sym typeface="Wingdings" panose="05000000000000000000" pitchFamily="2" charset="2"/>
              </a:rPr>
              <a:t> the </a:t>
            </a:r>
            <a:r>
              <a:rPr lang="it-IT" sz="1400" b="1" dirty="0">
                <a:solidFill>
                  <a:schemeClr val="accent5"/>
                </a:solidFill>
                <a:latin typeface="Bahnschrift Light" panose="020B0502040204020203" pitchFamily="34" charset="0"/>
                <a:sym typeface="Wingdings" panose="05000000000000000000" pitchFamily="2" charset="2"/>
              </a:rPr>
              <a:t>online</a:t>
            </a:r>
            <a:r>
              <a:rPr lang="it-IT" sz="1400" dirty="0">
                <a:latin typeface="Bahnschrift Light" panose="020B0502040204020203" pitchFamily="34" charset="0"/>
                <a:sym typeface="Wingdings" panose="05000000000000000000" pitchFamily="2" charset="2"/>
              </a:rPr>
              <a:t> trigger </a:t>
            </a:r>
            <a:r>
              <a:rPr lang="it-IT" sz="14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potential</a:t>
            </a:r>
            <a:r>
              <a:rPr lang="it-IT" sz="1400" dirty="0">
                <a:latin typeface="Bahnschrift Light" panose="020B0502040204020203" pitchFamily="34" charset="0"/>
                <a:sym typeface="Wingdings" panose="05000000000000000000" pitchFamily="2" charset="2"/>
              </a:rPr>
              <a:t> on </a:t>
            </a:r>
            <a:r>
              <a:rPr lang="it-IT" sz="14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meteors</a:t>
            </a:r>
            <a:r>
              <a:rPr lang="it-IT" sz="1400" dirty="0">
                <a:latin typeface="Bahnschrift Light" panose="020B0502040204020203" pitchFamily="34" charset="0"/>
                <a:sym typeface="Wingdings" panose="05000000000000000000" pitchFamily="2" charset="2"/>
              </a:rPr>
              <a:t>/</a:t>
            </a:r>
            <a:r>
              <a:rPr lang="it-IT" sz="14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space</a:t>
            </a:r>
            <a:r>
              <a:rPr lang="it-IT" sz="1400" dirty="0">
                <a:latin typeface="Bahnschrift Ligh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t-IT" sz="14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debris</a:t>
            </a:r>
            <a:r>
              <a:rPr lang="it-IT" sz="1400" dirty="0">
                <a:latin typeface="Bahnschrift Light" panose="020B0502040204020203" pitchFamily="34" charset="0"/>
                <a:sym typeface="Wingdings" panose="05000000000000000000" pitchFamily="2" charset="2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63389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5B69B718-1248-3CA6-A007-8A0278A5D536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769657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REFERENCES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63B5AC5-DE23-5871-8495-417D7D88CB10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F6DBAC0-CE35-B165-90F7-2B8C4508ED86}"/>
              </a:ext>
            </a:extLst>
          </p:cNvPr>
          <p:cNvSpPr txBox="1"/>
          <p:nvPr/>
        </p:nvSpPr>
        <p:spPr>
          <a:xfrm>
            <a:off x="942880" y="3362579"/>
            <a:ext cx="75680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latin typeface="Bahnschrift Light" panose="020B0502040204020203" pitchFamily="34" charset="0"/>
              </a:rPr>
              <a:t>[4] </a:t>
            </a:r>
            <a:r>
              <a:rPr lang="en-US" sz="1200" dirty="0" err="1">
                <a:latin typeface="Bahnschrift Light" panose="020B0502040204020203" pitchFamily="34" charset="0"/>
              </a:rPr>
              <a:t>Ebisuzaki</a:t>
            </a:r>
            <a:r>
              <a:rPr lang="en-US" sz="1200" dirty="0">
                <a:latin typeface="Bahnschrift Light" panose="020B0502040204020203" pitchFamily="34" charset="0"/>
              </a:rPr>
              <a:t>, T., et al. “</a:t>
            </a:r>
            <a:r>
              <a:rPr lang="en-US" sz="1200" b="1" dirty="0">
                <a:latin typeface="Bahnschrift Light" panose="020B0502040204020203" pitchFamily="34" charset="0"/>
              </a:rPr>
              <a:t>Demonstration designs for the remediation of space debris from the International Space Station</a:t>
            </a:r>
            <a:r>
              <a:rPr lang="en-US" sz="1200" dirty="0">
                <a:latin typeface="Bahnschrift Light" panose="020B0502040204020203" pitchFamily="34" charset="0"/>
              </a:rPr>
              <a:t>”. </a:t>
            </a:r>
            <a:r>
              <a:rPr lang="en-US" sz="1200" i="1" dirty="0">
                <a:latin typeface="Bahnschrift Light" panose="020B0502040204020203" pitchFamily="34" charset="0"/>
              </a:rPr>
              <a:t>Acta </a:t>
            </a:r>
            <a:r>
              <a:rPr lang="en-US" sz="1200" i="1" dirty="0" err="1">
                <a:latin typeface="Bahnschrift Light" panose="020B0502040204020203" pitchFamily="34" charset="0"/>
              </a:rPr>
              <a:t>Astronautica</a:t>
            </a:r>
            <a:r>
              <a:rPr lang="en-US" sz="1200" i="1" dirty="0">
                <a:latin typeface="Bahnschrift Light" panose="020B0502040204020203" pitchFamily="34" charset="0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2015</a:t>
            </a:r>
            <a:r>
              <a:rPr lang="en-US" sz="1200" dirty="0">
                <a:latin typeface="Bahnschrift Light" panose="020B0502040204020203" pitchFamily="34" charset="0"/>
              </a:rPr>
              <a:t>, 112. </a:t>
            </a:r>
            <a:r>
              <a:rPr lang="en-US" sz="1200" dirty="0">
                <a:solidFill>
                  <a:schemeClr val="accent5"/>
                </a:solidFill>
                <a:latin typeface="Bahnschrift Light" panose="020B0502040204020203" pitchFamily="34" charset="0"/>
              </a:rPr>
              <a:t>https://doi.org/10.1016/j.actaastro.2015.03.004.</a:t>
            </a:r>
            <a:endParaRPr lang="it-IT" sz="1200" dirty="0">
              <a:solidFill>
                <a:schemeClr val="accent5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34BBFE-2FAE-9FCE-AFB1-8C2F8C14BBDC}"/>
              </a:ext>
            </a:extLst>
          </p:cNvPr>
          <p:cNvSpPr txBox="1"/>
          <p:nvPr/>
        </p:nvSpPr>
        <p:spPr>
          <a:xfrm>
            <a:off x="942884" y="1164653"/>
            <a:ext cx="7568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[1]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Bacholle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, S., et al.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“Mini-EUSO mission to study Earth UV emissions on board the ISS”</a:t>
            </a:r>
            <a:r>
              <a:rPr lang="en-US" sz="120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fr-FR" sz="1200" i="1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The </a:t>
            </a:r>
            <a:r>
              <a:rPr lang="fr-FR" sz="1200" i="1" u="none" strike="noStrike" baseline="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Astrophysical</a:t>
            </a:r>
            <a:r>
              <a:rPr lang="fr-FR" sz="1200" i="1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 Journal </a:t>
            </a:r>
            <a:r>
              <a:rPr lang="fr-FR" sz="1200" i="1" u="none" strike="noStrike" baseline="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Supplement</a:t>
            </a:r>
            <a:r>
              <a:rPr lang="fr-FR" sz="1200" i="1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fr-FR" sz="1200" i="1" u="none" strike="noStrike" baseline="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Series</a:t>
            </a:r>
            <a:r>
              <a:rPr lang="fr-FR" sz="1200" i="1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fr-FR" sz="1200" i="0" u="none" strike="noStrike" baseline="0" dirty="0">
                <a:solidFill>
                  <a:schemeClr val="accent2"/>
                </a:solidFill>
                <a:latin typeface="Bahnschrift Light" panose="020B0502040204020203" pitchFamily="34" charset="0"/>
              </a:rPr>
              <a:t>2021</a:t>
            </a:r>
            <a:r>
              <a:rPr lang="fr-FR" sz="1200" b="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, 253. </a:t>
            </a:r>
          </a:p>
          <a:p>
            <a:pPr algn="l"/>
            <a:r>
              <a:rPr lang="fr-FR" sz="1200" b="0" i="0" u="none" strike="noStrike" baseline="0" dirty="0">
                <a:solidFill>
                  <a:schemeClr val="accent5"/>
                </a:solidFill>
                <a:latin typeface="Bahnschrift Light" panose="020B0502040204020203" pitchFamily="34" charset="0"/>
              </a:rPr>
              <a:t>https://doi.org/10.3847/1538-4365/abd93d.</a:t>
            </a:r>
            <a:endParaRPr lang="it-IT" sz="1200" dirty="0">
              <a:solidFill>
                <a:schemeClr val="accent5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4632C26-00F8-12FA-5DE3-3C4B48F45975}"/>
              </a:ext>
            </a:extLst>
          </p:cNvPr>
          <p:cNvSpPr txBox="1"/>
          <p:nvPr/>
        </p:nvSpPr>
        <p:spPr>
          <a:xfrm>
            <a:off x="942894" y="1897827"/>
            <a:ext cx="7568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[2]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Montanaro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Bahnschrift Light" panose="020B0502040204020203" pitchFamily="34" charset="0"/>
              </a:rPr>
              <a:t>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., et al.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“Stack-CNN algorithm: A new approach for the detection of space objects”</a:t>
            </a:r>
            <a:r>
              <a:rPr lang="en-US" sz="120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en-US" sz="1200" i="1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Journal of Space Safety Engineering</a:t>
            </a:r>
            <a:r>
              <a:rPr lang="fr-FR" sz="1200" i="1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fr-FR" sz="1200" i="0" u="none" strike="noStrike" baseline="0" dirty="0">
                <a:solidFill>
                  <a:schemeClr val="accent2"/>
                </a:solidFill>
                <a:latin typeface="Bahnschrift Light" panose="020B0502040204020203" pitchFamily="34" charset="0"/>
              </a:rPr>
              <a:t>2022</a:t>
            </a:r>
            <a:r>
              <a:rPr lang="fr-FR" sz="1200" b="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, 9. </a:t>
            </a:r>
          </a:p>
          <a:p>
            <a:pPr algn="l"/>
            <a:r>
              <a:rPr lang="it-IT" sz="1200" dirty="0">
                <a:solidFill>
                  <a:schemeClr val="accent5"/>
                </a:solidFill>
                <a:latin typeface="Bahnschrift Light" panose="020B0502040204020203" pitchFamily="34" charset="0"/>
              </a:rPr>
              <a:t>https://doi.org/10.1016/j.jsse.2022.01.001.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20EB1E9-C7C2-5BF4-8CC2-DABAF78EF4F2}"/>
              </a:ext>
            </a:extLst>
          </p:cNvPr>
          <p:cNvSpPr txBox="1"/>
          <p:nvPr/>
        </p:nvSpPr>
        <p:spPr>
          <a:xfrm>
            <a:off x="942880" y="3909491"/>
            <a:ext cx="7568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[5] Barghini, D., et al.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“Observation of meteors from space with the Mini-EUSO detector on board the International Space Station”</a:t>
            </a:r>
            <a:r>
              <a:rPr lang="en-US" sz="120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en-US" sz="1200" i="1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Astronomy &amp; Astrophysics </a:t>
            </a:r>
            <a:r>
              <a:rPr lang="fr-FR" sz="1200" i="0" u="none" strike="noStrike" baseline="0" dirty="0">
                <a:solidFill>
                  <a:schemeClr val="accent2"/>
                </a:solidFill>
                <a:latin typeface="Bahnschrift Light" panose="020B0502040204020203" pitchFamily="34" charset="0"/>
              </a:rPr>
              <a:t>2024</a:t>
            </a:r>
            <a:r>
              <a:rPr lang="fr-FR" sz="1200" b="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. </a:t>
            </a:r>
          </a:p>
          <a:p>
            <a:pPr algn="l"/>
            <a:r>
              <a:rPr lang="it-IT" sz="1200" dirty="0">
                <a:solidFill>
                  <a:schemeClr val="accent5"/>
                </a:solidFill>
                <a:latin typeface="Bahnschrift Light" panose="020B0502040204020203" pitchFamily="34" charset="0"/>
              </a:rPr>
              <a:t>https://doi.org/10.1051/0004-6361/202449236.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CBB74C5-49CC-4873-C360-D92A7D597711}"/>
              </a:ext>
            </a:extLst>
          </p:cNvPr>
          <p:cNvSpPr txBox="1"/>
          <p:nvPr/>
        </p:nvSpPr>
        <p:spPr>
          <a:xfrm>
            <a:off x="942922" y="2631001"/>
            <a:ext cx="7568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[3]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Olivi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Bahnschrift Light" panose="020B0502040204020203" pitchFamily="34" charset="0"/>
              </a:rPr>
              <a:t>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., et al.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“Refined STACK-CNN for Meteor and Space Debris Detection in Highly Variable Backgrounds”</a:t>
            </a:r>
            <a:r>
              <a:rPr lang="en-US" sz="120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en-US" sz="1200" i="1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IEEE Journal of Selected Topics in Applied Earth Observations </a:t>
            </a:r>
            <a:r>
              <a:rPr lang="fr-FR" sz="1200" i="0" u="none" strike="noStrike" baseline="0" dirty="0">
                <a:solidFill>
                  <a:schemeClr val="accent2"/>
                </a:solidFill>
                <a:latin typeface="Bahnschrift Light" panose="020B0502040204020203" pitchFamily="34" charset="0"/>
              </a:rPr>
              <a:t>2024</a:t>
            </a:r>
            <a:r>
              <a:rPr lang="fr-FR" sz="1200" b="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, </a:t>
            </a:r>
            <a:r>
              <a:rPr lang="fr-FR" sz="1200" dirty="0">
                <a:solidFill>
                  <a:srgbClr val="000000"/>
                </a:solidFill>
                <a:latin typeface="Bahnschrift Light" panose="020B0502040204020203" pitchFamily="34" charset="0"/>
              </a:rPr>
              <a:t>17</a:t>
            </a:r>
            <a:r>
              <a:rPr lang="fr-FR" sz="1200" b="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. </a:t>
            </a:r>
            <a:r>
              <a:rPr lang="it-IT" sz="1200" dirty="0">
                <a:solidFill>
                  <a:schemeClr val="accent5"/>
                </a:solidFill>
                <a:latin typeface="Bahnschrift Light" panose="020B0502040204020203" pitchFamily="34" charset="0"/>
              </a:rPr>
              <a:t>https://doi.org/10.1109/JSTARS.2024.3397734.</a:t>
            </a:r>
          </a:p>
        </p:txBody>
      </p:sp>
    </p:spTree>
    <p:extLst>
      <p:ext uri="{BB962C8B-B14F-4D97-AF65-F5344CB8AC3E}">
        <p14:creationId xmlns:p14="http://schemas.microsoft.com/office/powerpoint/2010/main" val="324558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EB20D02A-98DD-A156-709B-2213E5401E42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graphicFrame>
        <p:nvGraphicFramePr>
          <p:cNvPr id="9" name="CasellaDiTesto 2">
            <a:extLst>
              <a:ext uri="{FF2B5EF4-FFF2-40B4-BE49-F238E27FC236}">
                <a16:creationId xmlns:a16="http://schemas.microsoft.com/office/drawing/2014/main" id="{20B41B40-2DA9-F744-B194-A9EF6C49D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542976"/>
              </p:ext>
            </p:extLst>
          </p:nvPr>
        </p:nvGraphicFramePr>
        <p:xfrm>
          <a:off x="2668466" y="1399735"/>
          <a:ext cx="3807067" cy="2899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765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Universo, Spazio esterno, spazio, Oggetto astronomico&#10;&#10;Descrizione generata automaticamente">
            <a:extLst>
              <a:ext uri="{FF2B5EF4-FFF2-40B4-BE49-F238E27FC236}">
                <a16:creationId xmlns:a16="http://schemas.microsoft.com/office/drawing/2014/main" id="{F87A58C3-4C4E-FA46-8985-1BD94CAEC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18FC691-7C48-7C21-7843-E6F722FE2F35}"/>
              </a:ext>
            </a:extLst>
          </p:cNvPr>
          <p:cNvSpPr/>
          <p:nvPr/>
        </p:nvSpPr>
        <p:spPr>
          <a:xfrm>
            <a:off x="2210387" y="2315014"/>
            <a:ext cx="4723226" cy="513472"/>
          </a:xfrm>
          <a:prstGeom prst="roundRect">
            <a:avLst>
              <a:gd name="adj" fmla="val 16346"/>
            </a:avLst>
          </a:prstGeom>
          <a:noFill/>
          <a:ln>
            <a:noFill/>
          </a:ln>
          <a:effectLst>
            <a:glow>
              <a:schemeClr val="accent2">
                <a:satMod val="175000"/>
              </a:schemeClr>
            </a:glow>
            <a:outerShdw dist="25400" dir="3120000" algn="tl" rotWithShape="0">
              <a:prstClr val="black">
                <a:alpha val="82000"/>
              </a:prstClr>
            </a:outerShdw>
            <a:reflection endPos="0" dir="5400000" sy="-100000" algn="bl" rotWithShape="0"/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Thanks for the attention!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Questions?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Suggestions?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32144C8-E8D1-2542-7838-6DD15FB2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30</a:t>
            </a:fld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3C33F73-4887-63B3-385A-EF8880CBDD23}"/>
              </a:ext>
            </a:extLst>
          </p:cNvPr>
          <p:cNvSpPr txBox="1"/>
          <p:nvPr/>
        </p:nvSpPr>
        <p:spPr>
          <a:xfrm>
            <a:off x="6516859" y="4192036"/>
            <a:ext cx="24753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Antonio Giulio Coretti</a:t>
            </a:r>
          </a:p>
          <a:p>
            <a:pPr algn="r"/>
            <a:r>
              <a:rPr lang="it-IT" sz="16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University of Turin / INFN</a:t>
            </a:r>
          </a:p>
          <a:p>
            <a:pPr algn="r"/>
            <a:r>
              <a:rPr lang="it-IT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Light SemiCondensed" panose="020B0502040204020203" pitchFamily="34" charset="0"/>
              </a:rPr>
              <a:t>antoniogiulio.coretti@unito.it</a:t>
            </a:r>
          </a:p>
        </p:txBody>
      </p:sp>
      <p:pic>
        <p:nvPicPr>
          <p:cNvPr id="6" name="Picture 2" descr="International Conference on Machine Learning for Astrophysics 2nd Ed. - ML4ASTRO2">
            <a:extLst>
              <a:ext uri="{FF2B5EF4-FFF2-40B4-BE49-F238E27FC236}">
                <a16:creationId xmlns:a16="http://schemas.microsoft.com/office/drawing/2014/main" id="{43B5ECC2-0560-39A4-6B67-CB6C4630A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49"/>
          <a:stretch/>
        </p:blipFill>
        <p:spPr bwMode="auto">
          <a:xfrm>
            <a:off x="151784" y="4201552"/>
            <a:ext cx="3075586" cy="85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5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5">
            <a:extLst>
              <a:ext uri="{FF2B5EF4-FFF2-40B4-BE49-F238E27FC236}">
                <a16:creationId xmlns:a16="http://schemas.microsoft.com/office/drawing/2014/main" id="{24705464-89E9-AD49-B67D-2F48D88D0062}"/>
              </a:ext>
            </a:extLst>
          </p:cNvPr>
          <p:cNvSpPr/>
          <p:nvPr/>
        </p:nvSpPr>
        <p:spPr>
          <a:xfrm>
            <a:off x="569740" y="1540319"/>
            <a:ext cx="2144639" cy="392287"/>
          </a:xfrm>
          <a:prstGeom prst="roundRect">
            <a:avLst>
              <a:gd name="adj" fmla="val 17792"/>
            </a:avLst>
          </a:prstGeom>
          <a:solidFill>
            <a:schemeClr val="tx1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MAIN FEATURES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C5DF7FE-423B-33DA-CCCF-D4AE3F790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85" y="721796"/>
            <a:ext cx="6154615" cy="4136071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DC7A766D-04BA-4E5B-6DA8-19D2C9C684C2}"/>
              </a:ext>
            </a:extLst>
          </p:cNvPr>
          <p:cNvSpPr/>
          <p:nvPr/>
        </p:nvSpPr>
        <p:spPr>
          <a:xfrm rot="1388494">
            <a:off x="5651327" y="2888059"/>
            <a:ext cx="1757500" cy="636196"/>
          </a:xfrm>
          <a:prstGeom prst="ellipse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 w="25400">
            <a:solidFill>
              <a:schemeClr val="accent1">
                <a:lumMod val="20000"/>
                <a:lumOff val="80000"/>
                <a:alpha val="48000"/>
              </a:schemeClr>
            </a:solidFill>
          </a:ln>
          <a:effectLst>
            <a:glow>
              <a:schemeClr val="accent1">
                <a:alpha val="42000"/>
              </a:schemeClr>
            </a:glow>
          </a:effectLst>
          <a:scene3d>
            <a:camera prst="orthographicFront"/>
            <a:lightRig rig="threePt" dir="t"/>
          </a:scene3d>
          <a:sp3d prstMaterial="softEdge">
            <a:bevelT w="0" h="0"/>
            <a:bevelB w="0" h="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5B705D6-C4B8-0113-C6CB-E4150ACB316D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5811343" y="2028814"/>
            <a:ext cx="1001480" cy="746881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20819D6-8410-97A9-6DA6-E633A6922081}"/>
              </a:ext>
            </a:extLst>
          </p:cNvPr>
          <p:cNvCxnSpPr>
            <a:cxnSpLocks/>
            <a:endCxn id="28" idx="7"/>
          </p:cNvCxnSpPr>
          <p:nvPr/>
        </p:nvCxnSpPr>
        <p:spPr>
          <a:xfrm flipH="1" flipV="1">
            <a:off x="6895079" y="2046390"/>
            <a:ext cx="448256" cy="1411588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e 27">
            <a:extLst>
              <a:ext uri="{FF2B5EF4-FFF2-40B4-BE49-F238E27FC236}">
                <a16:creationId xmlns:a16="http://schemas.microsoft.com/office/drawing/2014/main" id="{A85FDD5D-1791-63B4-7910-9F1C434D97A5}"/>
              </a:ext>
            </a:extLst>
          </p:cNvPr>
          <p:cNvSpPr/>
          <p:nvPr/>
        </p:nvSpPr>
        <p:spPr>
          <a:xfrm rot="1388494">
            <a:off x="6808933" y="2024957"/>
            <a:ext cx="96706" cy="45719"/>
          </a:xfrm>
          <a:prstGeom prst="ellipse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solidFill>
              <a:schemeClr val="accent1">
                <a:lumMod val="20000"/>
                <a:lumOff val="80000"/>
                <a:alpha val="48000"/>
              </a:schemeClr>
            </a:solidFill>
          </a:ln>
          <a:effectLst>
            <a:glow>
              <a:schemeClr val="accent1">
                <a:alpha val="42000"/>
              </a:schemeClr>
            </a:glow>
          </a:effectLst>
          <a:scene3d>
            <a:camera prst="orthographicFront"/>
            <a:lightRig rig="threePt" dir="t"/>
          </a:scene3d>
          <a:sp3d prstMaterial="softEdge">
            <a:bevelT w="0" h="0"/>
            <a:bevelB w="0" h="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DC9BC79D-6825-DEB5-E1B1-3A8926DC0004}"/>
              </a:ext>
            </a:extLst>
          </p:cNvPr>
          <p:cNvCxnSpPr>
            <a:cxnSpLocks/>
          </p:cNvCxnSpPr>
          <p:nvPr/>
        </p:nvCxnSpPr>
        <p:spPr>
          <a:xfrm flipH="1">
            <a:off x="6530077" y="2071653"/>
            <a:ext cx="323874" cy="1134504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  <a:alpha val="73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7BA8C44-77DA-925E-74FA-A20FBDB71524}"/>
              </a:ext>
            </a:extLst>
          </p:cNvPr>
          <p:cNvSpPr txBox="1"/>
          <p:nvPr/>
        </p:nvSpPr>
        <p:spPr>
          <a:xfrm rot="928182">
            <a:off x="6223685" y="2500405"/>
            <a:ext cx="9186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it-IT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12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 km </a:t>
            </a:r>
            <a:endParaRPr lang="it-IT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57B44FD2-D7BA-9EF0-2544-5B8935BE055B}"/>
              </a:ext>
            </a:extLst>
          </p:cNvPr>
          <p:cNvSpPr/>
          <p:nvPr/>
        </p:nvSpPr>
        <p:spPr>
          <a:xfrm>
            <a:off x="581394" y="1917279"/>
            <a:ext cx="2133672" cy="2530634"/>
          </a:xfrm>
          <a:prstGeom prst="roundRect">
            <a:avLst>
              <a:gd name="adj" fmla="val 6587"/>
            </a:avLst>
          </a:prstGeom>
          <a:solidFill>
            <a:schemeClr val="tx1"/>
          </a:solidFill>
          <a:ln w="19050">
            <a:solidFill>
              <a:srgbClr val="1CA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200" b="0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Pathfinder</a:t>
            </a:r>
            <a:r>
              <a:rPr lang="it-IT" sz="1200" b="0" dirty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it-IT" sz="1200" b="0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experiment</a:t>
            </a:r>
            <a:r>
              <a:rPr lang="it-IT" sz="1200" b="0" dirty="0">
                <a:solidFill>
                  <a:schemeClr val="bg1"/>
                </a:solidFill>
                <a:latin typeface="Bahnschrift Light" panose="020B0502040204020203" pitchFamily="34" charset="0"/>
              </a:rPr>
              <a:t> for </a:t>
            </a:r>
            <a:r>
              <a:rPr lang="it-IT" sz="12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JEM-EUSO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600" b="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200" dirty="0" err="1">
                <a:solidFill>
                  <a:schemeClr val="bg1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it-IT" sz="1200" dirty="0" err="1">
                <a:solidFill>
                  <a:schemeClr val="bg1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nboard</a:t>
            </a:r>
            <a:r>
              <a:rPr lang="it-IT" sz="1200" dirty="0">
                <a:solidFill>
                  <a:schemeClr val="bg1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ISS </a:t>
            </a:r>
            <a:r>
              <a:rPr lang="it-IT" sz="1200" dirty="0" err="1">
                <a:solidFill>
                  <a:schemeClr val="bg1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it-IT" sz="1200" dirty="0">
                <a:solidFill>
                  <a:schemeClr val="bg1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b="1" dirty="0">
                <a:solidFill>
                  <a:schemeClr val="bg1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600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2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study </a:t>
            </a:r>
            <a:r>
              <a:rPr lang="it-IT" sz="1200" b="1" dirty="0" err="1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UHECRs</a:t>
            </a:r>
            <a:r>
              <a:rPr lang="it-IT" sz="12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after the interaction with the </a:t>
            </a:r>
            <a:r>
              <a:rPr lang="it-IT" sz="1200" dirty="0" err="1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atmosphere</a:t>
            </a:r>
            <a:r>
              <a:rPr lang="it-IT" sz="12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analysing</a:t>
            </a:r>
            <a:r>
              <a:rPr lang="it-IT" sz="12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UV light </a:t>
            </a:r>
            <a:r>
              <a:rPr lang="it-IT" sz="1200" dirty="0" err="1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signals</a:t>
            </a:r>
            <a:endParaRPr lang="it-IT" sz="1200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600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200" dirty="0" err="1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it-IT" sz="12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</a:t>
            </a:r>
            <a:r>
              <a:rPr lang="it-IT" sz="12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1200" dirty="0" err="1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</a:t>
            </a:r>
            <a:r>
              <a:rPr lang="it-IT" sz="12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b="1" dirty="0" err="1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t-IT" sz="1200" b="1" dirty="0" err="1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eteors</a:t>
            </a:r>
            <a:r>
              <a:rPr lang="it-IT" sz="12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</a:t>
            </a:r>
            <a:r>
              <a:rPr lang="it-IT" sz="12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b="1" dirty="0" err="1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200" b="1" dirty="0" err="1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pace</a:t>
            </a:r>
            <a:r>
              <a:rPr lang="it-IT" sz="1200" b="1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b="1" dirty="0" err="1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1200" b="1" dirty="0" err="1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ebris</a:t>
            </a:r>
            <a:endParaRPr lang="it-IT" sz="1200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AA966541-C992-DDF5-7D8F-4917B3F7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4</a:t>
            </a:fld>
            <a:endParaRPr lang="en-GB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FDAC9D6-D3F9-0153-7C3B-B41E49BEC393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432345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The detector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7BADDAE6-954C-4F11-607C-023F456A9BEA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cxnSp>
        <p:nvCxnSpPr>
          <p:cNvPr id="7" name="Connettore a gomito 6">
            <a:extLst>
              <a:ext uri="{FF2B5EF4-FFF2-40B4-BE49-F238E27FC236}">
                <a16:creationId xmlns:a16="http://schemas.microsoft.com/office/drawing/2014/main" id="{DDC38195-3044-2011-204B-21C876E81D0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923C5F6-EE78-1FC7-303F-5000F5BC8CB1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CC8E754F-6041-31C5-9379-7BB07B25C044}"/>
              </a:ext>
            </a:extLst>
          </p:cNvPr>
          <p:cNvSpPr/>
          <p:nvPr/>
        </p:nvSpPr>
        <p:spPr>
          <a:xfrm>
            <a:off x="569741" y="844063"/>
            <a:ext cx="1132443" cy="206145"/>
          </a:xfrm>
          <a:prstGeom prst="roundRect">
            <a:avLst>
              <a:gd name="adj" fmla="val 0"/>
            </a:avLst>
          </a:prstGeom>
          <a:solidFill>
            <a:srgbClr val="1CAD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Mini-EUSO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0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5C5DF7FE-423B-33DA-CCCF-D4AE3F790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85" y="721796"/>
            <a:ext cx="6154615" cy="4136071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DC7A766D-04BA-4E5B-6DA8-19D2C9C684C2}"/>
              </a:ext>
            </a:extLst>
          </p:cNvPr>
          <p:cNvSpPr/>
          <p:nvPr/>
        </p:nvSpPr>
        <p:spPr>
          <a:xfrm rot="1388494">
            <a:off x="5651327" y="2888059"/>
            <a:ext cx="1757500" cy="636196"/>
          </a:xfrm>
          <a:prstGeom prst="ellipse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 w="25400">
            <a:solidFill>
              <a:schemeClr val="accent1">
                <a:lumMod val="20000"/>
                <a:lumOff val="80000"/>
                <a:alpha val="48000"/>
              </a:schemeClr>
            </a:solidFill>
          </a:ln>
          <a:effectLst>
            <a:glow>
              <a:schemeClr val="accent1">
                <a:alpha val="42000"/>
              </a:schemeClr>
            </a:glow>
          </a:effectLst>
          <a:scene3d>
            <a:camera prst="orthographicFront"/>
            <a:lightRig rig="threePt" dir="t"/>
          </a:scene3d>
          <a:sp3d prstMaterial="softEdge">
            <a:bevelT w="0" h="0"/>
            <a:bevelB w="0" h="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5B705D6-C4B8-0113-C6CB-E4150ACB316D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5811343" y="2028814"/>
            <a:ext cx="1001480" cy="746881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20819D6-8410-97A9-6DA6-E633A6922081}"/>
              </a:ext>
            </a:extLst>
          </p:cNvPr>
          <p:cNvCxnSpPr>
            <a:cxnSpLocks/>
            <a:endCxn id="28" idx="7"/>
          </p:cNvCxnSpPr>
          <p:nvPr/>
        </p:nvCxnSpPr>
        <p:spPr>
          <a:xfrm flipH="1" flipV="1">
            <a:off x="6895079" y="2046390"/>
            <a:ext cx="448256" cy="1411588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e 27">
            <a:extLst>
              <a:ext uri="{FF2B5EF4-FFF2-40B4-BE49-F238E27FC236}">
                <a16:creationId xmlns:a16="http://schemas.microsoft.com/office/drawing/2014/main" id="{A85FDD5D-1791-63B4-7910-9F1C434D97A5}"/>
              </a:ext>
            </a:extLst>
          </p:cNvPr>
          <p:cNvSpPr/>
          <p:nvPr/>
        </p:nvSpPr>
        <p:spPr>
          <a:xfrm rot="1388494">
            <a:off x="6808933" y="2024957"/>
            <a:ext cx="96706" cy="45719"/>
          </a:xfrm>
          <a:prstGeom prst="ellipse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solidFill>
              <a:schemeClr val="accent1">
                <a:lumMod val="20000"/>
                <a:lumOff val="80000"/>
                <a:alpha val="48000"/>
              </a:schemeClr>
            </a:solidFill>
          </a:ln>
          <a:effectLst>
            <a:glow>
              <a:schemeClr val="accent1">
                <a:alpha val="42000"/>
              </a:schemeClr>
            </a:glow>
          </a:effectLst>
          <a:scene3d>
            <a:camera prst="orthographicFront"/>
            <a:lightRig rig="threePt" dir="t"/>
          </a:scene3d>
          <a:sp3d prstMaterial="softEdge">
            <a:bevelT w="0" h="0"/>
            <a:bevelB w="0" h="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DC9BC79D-6825-DEB5-E1B1-3A8926DC0004}"/>
              </a:ext>
            </a:extLst>
          </p:cNvPr>
          <p:cNvCxnSpPr>
            <a:cxnSpLocks/>
          </p:cNvCxnSpPr>
          <p:nvPr/>
        </p:nvCxnSpPr>
        <p:spPr>
          <a:xfrm flipH="1">
            <a:off x="6530077" y="2071653"/>
            <a:ext cx="323874" cy="1134504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  <a:alpha val="73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7BA8C44-77DA-925E-74FA-A20FBDB71524}"/>
              </a:ext>
            </a:extLst>
          </p:cNvPr>
          <p:cNvSpPr txBox="1"/>
          <p:nvPr/>
        </p:nvSpPr>
        <p:spPr>
          <a:xfrm rot="928182">
            <a:off x="6223685" y="2500405"/>
            <a:ext cx="9186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it-IT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12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 km </a:t>
            </a:r>
            <a:endParaRPr lang="it-IT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403D176-3E5C-B1F1-3048-77EB2CD01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42" y="1621107"/>
            <a:ext cx="2148477" cy="2794195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93D1C7-BF35-C953-A2F9-F60BB517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5</a:t>
            </a:fld>
            <a:endParaRPr lang="en-GB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534BD6DA-736C-2957-DD4E-A3CD4FD3AC2E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42C1275E-C706-4DA1-E9C2-9DED76F91501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432345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The detector</a:t>
            </a:r>
          </a:p>
        </p:txBody>
      </p:sp>
      <p:cxnSp>
        <p:nvCxnSpPr>
          <p:cNvPr id="2" name="Connettore a gomito 1">
            <a:extLst>
              <a:ext uri="{FF2B5EF4-FFF2-40B4-BE49-F238E27FC236}">
                <a16:creationId xmlns:a16="http://schemas.microsoft.com/office/drawing/2014/main" id="{7565156D-0987-EA92-CA42-ECC3F7092DBC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B24E22D-8737-2258-B11F-942B441B4682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ADDFD91-E72E-2850-2262-69A19583BE9B}"/>
              </a:ext>
            </a:extLst>
          </p:cNvPr>
          <p:cNvSpPr/>
          <p:nvPr/>
        </p:nvSpPr>
        <p:spPr>
          <a:xfrm>
            <a:off x="569741" y="844063"/>
            <a:ext cx="1132443" cy="206145"/>
          </a:xfrm>
          <a:prstGeom prst="roundRect">
            <a:avLst>
              <a:gd name="adj" fmla="val 0"/>
            </a:avLst>
          </a:prstGeom>
          <a:solidFill>
            <a:srgbClr val="1CAD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Mini-EUSO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4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93D1C7-BF35-C953-A2F9-F60BB517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6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DF7240A-2BA2-B480-8DB9-390225925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173" y="1357173"/>
            <a:ext cx="4855205" cy="3208531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15BCB4A0-7C0C-9304-59D6-20C246BF57D2}"/>
              </a:ext>
            </a:extLst>
          </p:cNvPr>
          <p:cNvSpPr txBox="1">
            <a:spLocks/>
          </p:cNvSpPr>
          <p:nvPr/>
        </p:nvSpPr>
        <p:spPr>
          <a:xfrm>
            <a:off x="431425" y="238365"/>
            <a:ext cx="6918943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different signals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7D9569B5-CD4E-7D70-CC79-B6F7B9B099BF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E090031-6E5A-272C-956D-75DA9F8E4AF7}"/>
              </a:ext>
            </a:extLst>
          </p:cNvPr>
          <p:cNvSpPr/>
          <p:nvPr/>
        </p:nvSpPr>
        <p:spPr>
          <a:xfrm>
            <a:off x="4658622" y="2652285"/>
            <a:ext cx="921434" cy="1554480"/>
          </a:xfrm>
          <a:prstGeom prst="roundRect">
            <a:avLst/>
          </a:prstGeom>
          <a:solidFill>
            <a:srgbClr val="6DC6E5">
              <a:alpha val="9020"/>
            </a:srgbClr>
          </a:solidFill>
          <a:ln w="19050">
            <a:solidFill>
              <a:srgbClr val="1CAD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78A21D13-90F1-5CC2-03F3-3A483372F640}"/>
              </a:ext>
            </a:extLst>
          </p:cNvPr>
          <p:cNvCxnSpPr>
            <a:cxnSpLocks/>
          </p:cNvCxnSpPr>
          <p:nvPr/>
        </p:nvCxnSpPr>
        <p:spPr>
          <a:xfrm>
            <a:off x="5580056" y="3025078"/>
            <a:ext cx="1554480" cy="0"/>
          </a:xfrm>
          <a:prstGeom prst="straightConnector1">
            <a:avLst/>
          </a:prstGeom>
          <a:ln w="19050">
            <a:solidFill>
              <a:srgbClr val="1CAD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74AD96-F7CD-BBFE-BD6B-9700743E5FDD}"/>
              </a:ext>
            </a:extLst>
          </p:cNvPr>
          <p:cNvSpPr txBox="1"/>
          <p:nvPr/>
        </p:nvSpPr>
        <p:spPr>
          <a:xfrm>
            <a:off x="6653107" y="2844750"/>
            <a:ext cx="255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1CADE4"/>
                </a:solidFill>
                <a:latin typeface="Bahnschrift Light" panose="020B0502040204020203" pitchFamily="34" charset="0"/>
              </a:rPr>
              <a:t>METEORS</a:t>
            </a:r>
            <a:r>
              <a:rPr lang="it-IT" sz="1600" dirty="0">
                <a:solidFill>
                  <a:srgbClr val="1CADE4"/>
                </a:solidFill>
                <a:latin typeface="Bahnschrift Light" panose="020B0502040204020203" pitchFamily="34" charset="0"/>
              </a:rPr>
              <a:t> </a:t>
            </a:r>
            <a:r>
              <a:rPr lang="it-IT" sz="1600" b="1" dirty="0">
                <a:solidFill>
                  <a:srgbClr val="1CADE4"/>
                </a:solidFill>
                <a:latin typeface="Bahnschrift Light" panose="020B0502040204020203" pitchFamily="34" charset="0"/>
              </a:rPr>
              <a:t>[1]</a:t>
            </a:r>
            <a:endParaRPr lang="it-IT" sz="1600" dirty="0">
              <a:solidFill>
                <a:srgbClr val="1CADE4"/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it-IT" sz="1200" dirty="0">
                <a:solidFill>
                  <a:srgbClr val="1CADE4"/>
                </a:solidFill>
                <a:latin typeface="Bahnschrift Light" panose="020B0502040204020203" pitchFamily="34" charset="0"/>
              </a:rPr>
              <a:t>(and </a:t>
            </a:r>
            <a:r>
              <a:rPr lang="it-IT" sz="1200" dirty="0" err="1">
                <a:solidFill>
                  <a:srgbClr val="1CADE4"/>
                </a:solidFill>
                <a:latin typeface="Bahnschrift Light" panose="020B0502040204020203" pitchFamily="34" charset="0"/>
              </a:rPr>
              <a:t>expected</a:t>
            </a:r>
            <a:r>
              <a:rPr lang="it-IT" sz="1200" dirty="0">
                <a:solidFill>
                  <a:srgbClr val="1CADE4"/>
                </a:solidFill>
                <a:latin typeface="Bahnschrift Light" panose="020B0502040204020203" pitchFamily="34" charset="0"/>
              </a:rPr>
              <a:t> </a:t>
            </a:r>
            <a:r>
              <a:rPr lang="it-IT" sz="1200" b="1" dirty="0">
                <a:solidFill>
                  <a:srgbClr val="1CADE4"/>
                </a:solidFill>
                <a:latin typeface="Bahnschrift Light" panose="020B0502040204020203" pitchFamily="34" charset="0"/>
              </a:rPr>
              <a:t>SPACE DEBRIS)</a:t>
            </a:r>
            <a:endParaRPr lang="it-IT" sz="1600" b="1" dirty="0">
              <a:solidFill>
                <a:srgbClr val="1CADE4"/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8" name="Connettore a gomito 7">
            <a:extLst>
              <a:ext uri="{FF2B5EF4-FFF2-40B4-BE49-F238E27FC236}">
                <a16:creationId xmlns:a16="http://schemas.microsoft.com/office/drawing/2014/main" id="{3B9FECEC-580E-3D2B-6C49-51C687836AD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6EC044C-4A18-FEA2-4D1C-05F738BDB086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96CA29-5640-D0AC-6683-74F4684FFE64}"/>
              </a:ext>
            </a:extLst>
          </p:cNvPr>
          <p:cNvSpPr txBox="1"/>
          <p:nvPr/>
        </p:nvSpPr>
        <p:spPr>
          <a:xfrm>
            <a:off x="2233622" y="4581093"/>
            <a:ext cx="49484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900" b="0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[1] </a:t>
            </a:r>
            <a:r>
              <a:rPr lang="en-US" sz="900" b="1" i="0" u="none" strike="noStrike" baseline="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Bacholle</a:t>
            </a:r>
            <a:r>
              <a:rPr lang="en-US" sz="900" b="1" i="0" u="none" strike="noStrike" baseline="0" dirty="0">
                <a:solidFill>
                  <a:srgbClr val="000000"/>
                </a:solidFill>
                <a:latin typeface="Bahnschrift Light" panose="020B0502040204020203" pitchFamily="34" charset="0"/>
              </a:rPr>
              <a:t>+ </a:t>
            </a:r>
            <a:r>
              <a:rPr lang="fr-FR" sz="900" i="0" u="none" strike="noStrike" baseline="0" dirty="0">
                <a:solidFill>
                  <a:srgbClr val="1CADE4"/>
                </a:solidFill>
                <a:latin typeface="Bahnschrift Light" panose="020B0502040204020203" pitchFamily="34" charset="0"/>
              </a:rPr>
              <a:t>2021</a:t>
            </a:r>
            <a:endParaRPr lang="it-IT" sz="900" dirty="0">
              <a:solidFill>
                <a:srgbClr val="1CADE4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397AA2B-6C0E-5B62-3060-5C5C5F172C98}"/>
              </a:ext>
            </a:extLst>
          </p:cNvPr>
          <p:cNvSpPr/>
          <p:nvPr/>
        </p:nvSpPr>
        <p:spPr>
          <a:xfrm>
            <a:off x="569741" y="844063"/>
            <a:ext cx="1132443" cy="206145"/>
          </a:xfrm>
          <a:prstGeom prst="roundRect">
            <a:avLst>
              <a:gd name="adj" fmla="val 0"/>
            </a:avLst>
          </a:prstGeom>
          <a:solidFill>
            <a:srgbClr val="1CAD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Mini-EUSO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6077158-7CE7-5E33-76E7-076E56B93090}"/>
              </a:ext>
            </a:extLst>
          </p:cNvPr>
          <p:cNvSpPr txBox="1"/>
          <p:nvPr/>
        </p:nvSpPr>
        <p:spPr>
          <a:xfrm>
            <a:off x="2626121" y="105148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1CADE4"/>
                </a:solidFill>
                <a:latin typeface="Bahnschrift Light" panose="020B0502040204020203" pitchFamily="34" charset="0"/>
              </a:rPr>
              <a:t>D1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5CC2730-F835-81E8-6160-E36C8CDBB079}"/>
              </a:ext>
            </a:extLst>
          </p:cNvPr>
          <p:cNvSpPr txBox="1"/>
          <p:nvPr/>
        </p:nvSpPr>
        <p:spPr>
          <a:xfrm>
            <a:off x="3850130" y="1051481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1CADE4"/>
                </a:solidFill>
                <a:latin typeface="Bahnschrift Light" panose="020B0502040204020203" pitchFamily="34" charset="0"/>
              </a:rPr>
              <a:t>D2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7DD2937-E820-DE8A-68AB-6E35029CDA93}"/>
              </a:ext>
            </a:extLst>
          </p:cNvPr>
          <p:cNvSpPr txBox="1"/>
          <p:nvPr/>
        </p:nvSpPr>
        <p:spPr>
          <a:xfrm>
            <a:off x="5296571" y="105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1CADE4"/>
                </a:solidFill>
                <a:latin typeface="Bahnschrift Light" panose="020B0502040204020203" pitchFamily="34" charset="0"/>
              </a:rPr>
              <a:t>D3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A80C7E12-2DF9-34A4-72F7-38FA3010BB1C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3040017" y="1236147"/>
            <a:ext cx="810113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25EB6EDA-60C1-D940-BBD4-10C001DF91ED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4305704" y="1236147"/>
            <a:ext cx="990867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D73D797-C943-F7FE-58B8-7BF9E077D272}"/>
              </a:ext>
            </a:extLst>
          </p:cNvPr>
          <p:cNvSpPr txBox="1"/>
          <p:nvPr/>
        </p:nvSpPr>
        <p:spPr>
          <a:xfrm>
            <a:off x="3106872" y="1018949"/>
            <a:ext cx="495649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x 128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8750DD5-1AC5-4447-E608-D92A3859F011}"/>
              </a:ext>
            </a:extLst>
          </p:cNvPr>
          <p:cNvSpPr txBox="1"/>
          <p:nvPr/>
        </p:nvSpPr>
        <p:spPr>
          <a:xfrm>
            <a:off x="4513453" y="1018949"/>
            <a:ext cx="495649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x 128</a:t>
            </a:r>
          </a:p>
        </p:txBody>
      </p:sp>
    </p:spTree>
    <p:extLst>
      <p:ext uri="{BB962C8B-B14F-4D97-AF65-F5344CB8AC3E}">
        <p14:creationId xmlns:p14="http://schemas.microsoft.com/office/powerpoint/2010/main" val="365552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15" grpId="0"/>
      <p:bldP spid="1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94C11492-834E-CB3B-BEC3-8F56F7FFD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138"/>
                    </a14:imgEffect>
                    <a14:imgEffect>
                      <a14:brightnessContrast bright="35000"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0430" y="2848948"/>
            <a:ext cx="2643582" cy="179000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FC78EDB-A344-88DC-8F98-03980FF66C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96"/>
                    </a14:imgEffect>
                    <a14:imgEffect>
                      <a14:saturation sat="93000"/>
                    </a14:imgEffect>
                  </a14:imgLayer>
                </a14:imgProps>
              </a:ext>
            </a:extLst>
          </a:blip>
          <a:srcRect r="15585"/>
          <a:stretch/>
        </p:blipFill>
        <p:spPr>
          <a:xfrm>
            <a:off x="4710789" y="2874772"/>
            <a:ext cx="2643582" cy="1761863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7554A4E-42D8-5769-15EC-B5E6F3D50F8C}"/>
              </a:ext>
            </a:extLst>
          </p:cNvPr>
          <p:cNvCxnSpPr>
            <a:cxnSpLocks/>
          </p:cNvCxnSpPr>
          <p:nvPr/>
        </p:nvCxnSpPr>
        <p:spPr>
          <a:xfrm flipH="1">
            <a:off x="5134707" y="3036017"/>
            <a:ext cx="77372" cy="81199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31BB432-C9B9-3A37-9E24-D7922F3AE1B4}"/>
              </a:ext>
            </a:extLst>
          </p:cNvPr>
          <p:cNvCxnSpPr>
            <a:cxnSpLocks/>
          </p:cNvCxnSpPr>
          <p:nvPr/>
        </p:nvCxnSpPr>
        <p:spPr>
          <a:xfrm>
            <a:off x="5275384" y="3908773"/>
            <a:ext cx="934526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AD73E079-9962-61C4-8860-34343FAA5324}"/>
              </a:ext>
            </a:extLst>
          </p:cNvPr>
          <p:cNvSpPr/>
          <p:nvPr/>
        </p:nvSpPr>
        <p:spPr>
          <a:xfrm>
            <a:off x="4871104" y="3678226"/>
            <a:ext cx="1467109" cy="1833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00"/>
                </a:solidFill>
              </a:rPr>
              <a:t>REFLECTED </a:t>
            </a:r>
          </a:p>
          <a:p>
            <a:pPr algn="ctr"/>
            <a:r>
              <a:rPr lang="en-GB" sz="800" b="1" dirty="0">
                <a:solidFill>
                  <a:srgbClr val="FFFF00"/>
                </a:solidFill>
              </a:rPr>
              <a:t>SUNLIGHT</a:t>
            </a:r>
            <a:endParaRPr lang="it-IT" sz="800" dirty="0">
              <a:solidFill>
                <a:srgbClr val="FFFF00"/>
              </a:solidFill>
            </a:endParaRP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138F9B28-08B8-E687-3C0D-33DDB39C4721}"/>
              </a:ext>
            </a:extLst>
          </p:cNvPr>
          <p:cNvSpPr/>
          <p:nvPr/>
        </p:nvSpPr>
        <p:spPr>
          <a:xfrm>
            <a:off x="4710788" y="1248479"/>
            <a:ext cx="2643583" cy="1582678"/>
          </a:xfrm>
          <a:prstGeom prst="roundRect">
            <a:avLst>
              <a:gd name="adj" fmla="val 76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sz="10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0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Artificial and non-functional objects orbiting Earth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it-IT" sz="2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 err="1">
                <a:solidFill>
                  <a:schemeClr val="tx1"/>
                </a:solidFill>
                <a:latin typeface="Bahnschrift SemiLight" panose="020B0502040204020203" pitchFamily="34" charset="0"/>
              </a:rPr>
              <a:t>Visible</a:t>
            </a:r>
            <a:r>
              <a:rPr lang="it-IT" sz="1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 due to the </a:t>
            </a:r>
            <a:r>
              <a:rPr lang="it-IT" sz="1200" b="1" dirty="0">
                <a:solidFill>
                  <a:schemeClr val="tx1"/>
                </a:solidFill>
                <a:latin typeface="Bahnschrift SemiLight" panose="020B0502040204020203" pitchFamily="34" charset="0"/>
              </a:rPr>
              <a:t>Sun albedo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it-IT" sz="200" b="1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Long track in Mini-EUSO data, crossing </a:t>
            </a: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all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 the FOV</a:t>
            </a:r>
          </a:p>
        </p:txBody>
      </p:sp>
      <p:sp>
        <p:nvSpPr>
          <p:cNvPr id="29" name="Rectangle: Rounded Corners 25">
            <a:extLst>
              <a:ext uri="{FF2B5EF4-FFF2-40B4-BE49-F238E27FC236}">
                <a16:creationId xmlns:a16="http://schemas.microsoft.com/office/drawing/2014/main" id="{AF20DA6E-EB30-C647-7E98-3FF4F4EB6BBB}"/>
              </a:ext>
            </a:extLst>
          </p:cNvPr>
          <p:cNvSpPr/>
          <p:nvPr/>
        </p:nvSpPr>
        <p:spPr>
          <a:xfrm>
            <a:off x="4924325" y="1332146"/>
            <a:ext cx="2227613" cy="261016"/>
          </a:xfrm>
          <a:prstGeom prst="roundRect">
            <a:avLst>
              <a:gd name="adj" fmla="val 1779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US" sz="1200" b="1" dirty="0">
                <a:solidFill>
                  <a:schemeClr val="tx1"/>
                </a:solidFill>
                <a:latin typeface="Bahnschrift SemiLight" panose="020B0502040204020203" pitchFamily="34" charset="0"/>
              </a:rPr>
              <a:t>SPACE DEBRIS (SD)</a:t>
            </a:r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EC3CBE72-07E9-C396-66D8-6F1315C75838}"/>
              </a:ext>
            </a:extLst>
          </p:cNvPr>
          <p:cNvSpPr/>
          <p:nvPr/>
        </p:nvSpPr>
        <p:spPr>
          <a:xfrm>
            <a:off x="1640430" y="1253394"/>
            <a:ext cx="2643582" cy="1582678"/>
          </a:xfrm>
          <a:prstGeom prst="roundRect">
            <a:avLst>
              <a:gd name="adj" fmla="val 76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it-IT" sz="11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it-IT" sz="11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Small </a:t>
            </a:r>
            <a:r>
              <a:rPr lang="it-IT" sz="1200" dirty="0" err="1">
                <a:solidFill>
                  <a:schemeClr val="tx1"/>
                </a:solidFill>
                <a:latin typeface="Bahnschrift SemiLight" panose="020B0502040204020203" pitchFamily="34" charset="0"/>
              </a:rPr>
              <a:t>asteroid</a:t>
            </a:r>
            <a:r>
              <a:rPr lang="it-IT" sz="1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 (</a:t>
            </a:r>
            <a:r>
              <a:rPr lang="it-IT" sz="1200" dirty="0" err="1">
                <a:solidFill>
                  <a:schemeClr val="tx1"/>
                </a:solidFill>
                <a:latin typeface="Bahnschrift SemiLight" panose="020B0502040204020203" pitchFamily="34" charset="0"/>
              </a:rPr>
              <a:t>meteoroid</a:t>
            </a:r>
            <a:r>
              <a:rPr lang="it-IT" sz="1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) </a:t>
            </a:r>
            <a:r>
              <a:rPr lang="it-IT" sz="1200" dirty="0" err="1">
                <a:solidFill>
                  <a:schemeClr val="tx1"/>
                </a:solidFill>
                <a:latin typeface="Bahnschrift SemiLight" panose="020B0502040204020203" pitchFamily="34" charset="0"/>
              </a:rPr>
              <a:t>entering</a:t>
            </a:r>
            <a:r>
              <a:rPr lang="it-IT" sz="1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Bahnschrift SemiLight" panose="020B0502040204020203" pitchFamily="34" charset="0"/>
              </a:rPr>
              <a:t>Earth’s</a:t>
            </a:r>
            <a:r>
              <a:rPr lang="it-IT" sz="1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Bahnschrift SemiLight" panose="020B0502040204020203" pitchFamily="34" charset="0"/>
              </a:rPr>
              <a:t>atmosphere</a:t>
            </a:r>
            <a:endParaRPr lang="it-IT" sz="12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it-IT" sz="2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 err="1">
                <a:solidFill>
                  <a:schemeClr val="tx1"/>
                </a:solidFill>
                <a:latin typeface="Bahnschrift SemiLight" panose="020B0502040204020203" pitchFamily="34" charset="0"/>
              </a:rPr>
              <a:t>Visible</a:t>
            </a:r>
            <a:r>
              <a:rPr lang="it-IT" sz="1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 due to the </a:t>
            </a:r>
            <a:r>
              <a:rPr lang="it-IT" sz="1200" b="1" dirty="0">
                <a:solidFill>
                  <a:schemeClr val="tx1"/>
                </a:solidFill>
                <a:latin typeface="Bahnschrift SemiLight" panose="020B0502040204020203" pitchFamily="34" charset="0"/>
              </a:rPr>
              <a:t>light </a:t>
            </a:r>
            <a:r>
              <a:rPr lang="it-IT" sz="1200" b="1" dirty="0" err="1">
                <a:solidFill>
                  <a:schemeClr val="tx1"/>
                </a:solidFill>
                <a:latin typeface="Bahnschrift SemiLight" panose="020B0502040204020203" pitchFamily="34" charset="0"/>
              </a:rPr>
              <a:t>emission</a:t>
            </a:r>
            <a:r>
              <a:rPr lang="it-IT" sz="1200" b="1" dirty="0">
                <a:solidFill>
                  <a:schemeClr val="tx1"/>
                </a:solidFill>
                <a:latin typeface="Bahnschrift SemiLight" panose="020B0502040204020203" pitchFamily="34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Bahnschrift SemiLight" panose="020B0502040204020203" pitchFamily="34" charset="0"/>
              </a:rPr>
              <a:t>during</a:t>
            </a:r>
            <a:r>
              <a:rPr lang="it-IT" sz="1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 the </a:t>
            </a:r>
            <a:r>
              <a:rPr lang="it-IT" sz="1200" dirty="0" err="1">
                <a:solidFill>
                  <a:schemeClr val="tx1"/>
                </a:solidFill>
                <a:latin typeface="Bahnschrift SemiLight" panose="020B0502040204020203" pitchFamily="34" charset="0"/>
              </a:rPr>
              <a:t>ablation</a:t>
            </a:r>
            <a:r>
              <a:rPr lang="it-IT" sz="1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Bahnschrift SemiLight" panose="020B0502040204020203" pitchFamily="34" charset="0"/>
              </a:rPr>
              <a:t>phase</a:t>
            </a:r>
            <a:endParaRPr lang="it-IT" sz="12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it-IT" sz="2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Short track in Mini-EUSO data</a:t>
            </a:r>
          </a:p>
        </p:txBody>
      </p:sp>
      <p:sp>
        <p:nvSpPr>
          <p:cNvPr id="33" name="Rectangle: Rounded Corners 25">
            <a:extLst>
              <a:ext uri="{FF2B5EF4-FFF2-40B4-BE49-F238E27FC236}">
                <a16:creationId xmlns:a16="http://schemas.microsoft.com/office/drawing/2014/main" id="{0B0B9630-4D49-CC12-66BE-A9033AA1BD2F}"/>
              </a:ext>
            </a:extLst>
          </p:cNvPr>
          <p:cNvSpPr/>
          <p:nvPr/>
        </p:nvSpPr>
        <p:spPr>
          <a:xfrm>
            <a:off x="1866487" y="1337062"/>
            <a:ext cx="2191468" cy="261016"/>
          </a:xfrm>
          <a:prstGeom prst="roundRect">
            <a:avLst>
              <a:gd name="adj" fmla="val 1779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US" sz="1200" b="1" dirty="0">
                <a:solidFill>
                  <a:schemeClr val="tx1"/>
                </a:solidFill>
                <a:latin typeface="Bahnschrift SemiLight" panose="020B0502040204020203" pitchFamily="34" charset="0"/>
              </a:rPr>
              <a:t>METEOR</a:t>
            </a: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D7E3FC9B-94D3-A63D-9DD2-F3C1FE6E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D82D21-F9C1-18EA-D9D2-A71B5E17AB21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769657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meteors </a:t>
            </a:r>
            <a:r>
              <a:rPr lang="en-GB" sz="2400" b="1" dirty="0"/>
              <a:t>vs</a:t>
            </a:r>
            <a:r>
              <a:rPr lang="en-GB" sz="4000" b="1" dirty="0"/>
              <a:t> Space debris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979AA230-3540-B321-037E-BD6DD5F64083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cxnSp>
        <p:nvCxnSpPr>
          <p:cNvPr id="2" name="Connettore a gomito 1">
            <a:extLst>
              <a:ext uri="{FF2B5EF4-FFF2-40B4-BE49-F238E27FC236}">
                <a16:creationId xmlns:a16="http://schemas.microsoft.com/office/drawing/2014/main" id="{5F1442FE-E862-D713-98FF-66E4D783FBAD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A7A92DB-FBE3-E130-E0C3-15B69CACA21C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B96EAE7-2F90-A3F7-D888-D1C547B7A1FE}"/>
              </a:ext>
            </a:extLst>
          </p:cNvPr>
          <p:cNvSpPr/>
          <p:nvPr/>
        </p:nvSpPr>
        <p:spPr>
          <a:xfrm>
            <a:off x="569741" y="844063"/>
            <a:ext cx="1132443" cy="206145"/>
          </a:xfrm>
          <a:prstGeom prst="roundRect">
            <a:avLst>
              <a:gd name="adj" fmla="val 0"/>
            </a:avLst>
          </a:prstGeom>
          <a:solidFill>
            <a:srgbClr val="1CAD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Mini-EUSO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8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D7E3FC9B-94D3-A63D-9DD2-F3C1FE6E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F714-8B2E-894E-8095-7B1951DF1EC7}" type="slidenum">
              <a:rPr lang="en-GB" smtClean="0"/>
              <a:t>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D82D21-F9C1-18EA-D9D2-A71B5E17AB21}"/>
              </a:ext>
            </a:extLst>
          </p:cNvPr>
          <p:cNvSpPr txBox="1">
            <a:spLocks/>
          </p:cNvSpPr>
          <p:nvPr/>
        </p:nvSpPr>
        <p:spPr>
          <a:xfrm>
            <a:off x="431426" y="238365"/>
            <a:ext cx="7696574" cy="605697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/>
              <a:t>meteors </a:t>
            </a:r>
            <a:r>
              <a:rPr lang="en-GB" sz="2400" b="1" dirty="0"/>
              <a:t>vs</a:t>
            </a:r>
            <a:r>
              <a:rPr lang="en-GB" sz="4000" b="1" dirty="0"/>
              <a:t> Space debris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979AA230-3540-B321-037E-BD6DD5F64083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B927205-E995-9D48-C459-34A23D625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325" y="2841021"/>
            <a:ext cx="2288145" cy="185773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211ED52-AA97-3FA3-FF37-B632ABA60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487" y="2841021"/>
            <a:ext cx="2288146" cy="1851616"/>
          </a:xfrm>
          <a:prstGeom prst="rect">
            <a:avLst/>
          </a:prstGeom>
        </p:spPr>
      </p:pic>
      <p:cxnSp>
        <p:nvCxnSpPr>
          <p:cNvPr id="2" name="Connettore a gomito 1">
            <a:extLst>
              <a:ext uri="{FF2B5EF4-FFF2-40B4-BE49-F238E27FC236}">
                <a16:creationId xmlns:a16="http://schemas.microsoft.com/office/drawing/2014/main" id="{56F75272-34B3-A005-2B38-81A96029BD6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31425" y="541214"/>
            <a:ext cx="2185163" cy="302848"/>
          </a:xfrm>
          <a:prstGeom prst="bentConnector3">
            <a:avLst>
              <a:gd name="adj1" fmla="val -80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44BB5A0-D2DF-030B-A3AF-C6CEDC3CAB52}"/>
              </a:ext>
            </a:extLst>
          </p:cNvPr>
          <p:cNvCxnSpPr>
            <a:cxnSpLocks/>
          </p:cNvCxnSpPr>
          <p:nvPr/>
        </p:nvCxnSpPr>
        <p:spPr>
          <a:xfrm>
            <a:off x="569742" y="844063"/>
            <a:ext cx="0" cy="555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A49EA17-F4B6-6800-5F18-5EDDE12C4123}"/>
              </a:ext>
            </a:extLst>
          </p:cNvPr>
          <p:cNvSpPr/>
          <p:nvPr/>
        </p:nvSpPr>
        <p:spPr>
          <a:xfrm>
            <a:off x="4710788" y="1240644"/>
            <a:ext cx="2643583" cy="1582678"/>
          </a:xfrm>
          <a:prstGeom prst="roundRect">
            <a:avLst>
              <a:gd name="adj" fmla="val 76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sz="10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0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Artificial and non-functional objects orbiting Earth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it-IT" sz="200" dirty="0">
              <a:solidFill>
                <a:schemeClr val="tx1">
                  <a:lumMod val="50000"/>
                  <a:lumOff val="50000"/>
                </a:schemeClr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Visible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 due to the Sun albedo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it-IT" sz="200" b="1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b="1" dirty="0">
                <a:solidFill>
                  <a:schemeClr val="tx1"/>
                </a:solidFill>
                <a:latin typeface="Bahnschrift SemiLight" panose="020B0502040204020203" pitchFamily="34" charset="0"/>
              </a:rPr>
              <a:t>Long track </a:t>
            </a:r>
            <a:r>
              <a:rPr lang="it-IT" sz="1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in Mini-EUSO data, crossing </a:t>
            </a:r>
            <a:r>
              <a:rPr lang="it-IT" sz="1200" dirty="0" err="1">
                <a:solidFill>
                  <a:schemeClr val="tx1"/>
                </a:solidFill>
                <a:latin typeface="Bahnschrift SemiLight" panose="020B0502040204020203" pitchFamily="34" charset="0"/>
              </a:rPr>
              <a:t>all</a:t>
            </a:r>
            <a:r>
              <a:rPr lang="it-IT" sz="1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 the FOV</a:t>
            </a:r>
          </a:p>
        </p:txBody>
      </p:sp>
      <p:sp>
        <p:nvSpPr>
          <p:cNvPr id="10" name="Rectangle: Rounded Corners 25">
            <a:extLst>
              <a:ext uri="{FF2B5EF4-FFF2-40B4-BE49-F238E27FC236}">
                <a16:creationId xmlns:a16="http://schemas.microsoft.com/office/drawing/2014/main" id="{D469A7A5-0B28-3D8D-2F3E-05824676A812}"/>
              </a:ext>
            </a:extLst>
          </p:cNvPr>
          <p:cNvSpPr/>
          <p:nvPr/>
        </p:nvSpPr>
        <p:spPr>
          <a:xfrm>
            <a:off x="4924325" y="1324311"/>
            <a:ext cx="2227613" cy="261016"/>
          </a:xfrm>
          <a:prstGeom prst="roundRect">
            <a:avLst>
              <a:gd name="adj" fmla="val 1779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US" sz="1200" b="1" dirty="0">
                <a:solidFill>
                  <a:schemeClr val="tx1"/>
                </a:solidFill>
                <a:latin typeface="Bahnschrift SemiLight" panose="020B0502040204020203" pitchFamily="34" charset="0"/>
              </a:rPr>
              <a:t>SPACE DEBRIS (SD)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6C89F7C-803D-1D3C-ECA3-C17531783800}"/>
              </a:ext>
            </a:extLst>
          </p:cNvPr>
          <p:cNvSpPr/>
          <p:nvPr/>
        </p:nvSpPr>
        <p:spPr>
          <a:xfrm>
            <a:off x="1640430" y="1245559"/>
            <a:ext cx="2643582" cy="1582678"/>
          </a:xfrm>
          <a:prstGeom prst="roundRect">
            <a:avLst>
              <a:gd name="adj" fmla="val 76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it-IT" sz="11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it-IT" sz="11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Small </a:t>
            </a: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asteroid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 (</a:t>
            </a: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meteoroid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) </a:t>
            </a: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entering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Earth’s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atmosphere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it-IT" sz="200" dirty="0">
              <a:solidFill>
                <a:schemeClr val="tx1">
                  <a:lumMod val="50000"/>
                  <a:lumOff val="50000"/>
                </a:schemeClr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Visible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 due to the light </a:t>
            </a: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emission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during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 the </a:t>
            </a: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ablation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it-IT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phase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it-IT" sz="2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b="1" dirty="0">
                <a:solidFill>
                  <a:schemeClr val="tx1"/>
                </a:solidFill>
                <a:latin typeface="Bahnschrift SemiLight" panose="020B0502040204020203" pitchFamily="34" charset="0"/>
              </a:rPr>
              <a:t>Short track </a:t>
            </a:r>
            <a:r>
              <a:rPr lang="it-IT" sz="1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in Mini-EUSO data</a:t>
            </a:r>
          </a:p>
        </p:txBody>
      </p:sp>
      <p:sp>
        <p:nvSpPr>
          <p:cNvPr id="12" name="Rectangle: Rounded Corners 25">
            <a:extLst>
              <a:ext uri="{FF2B5EF4-FFF2-40B4-BE49-F238E27FC236}">
                <a16:creationId xmlns:a16="http://schemas.microsoft.com/office/drawing/2014/main" id="{104E2F57-AB2A-A669-6059-60D2254238DC}"/>
              </a:ext>
            </a:extLst>
          </p:cNvPr>
          <p:cNvSpPr/>
          <p:nvPr/>
        </p:nvSpPr>
        <p:spPr>
          <a:xfrm>
            <a:off x="1866487" y="1329227"/>
            <a:ext cx="2191468" cy="261016"/>
          </a:xfrm>
          <a:prstGeom prst="roundRect">
            <a:avLst>
              <a:gd name="adj" fmla="val 1779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US" sz="1200" b="1" dirty="0">
                <a:solidFill>
                  <a:schemeClr val="tx1"/>
                </a:solidFill>
                <a:latin typeface="Bahnschrift SemiLight" panose="020B0502040204020203" pitchFamily="34" charset="0"/>
              </a:rPr>
              <a:t>METEOR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F08C580-FD24-35DD-48CD-ED37F3E954AE}"/>
              </a:ext>
            </a:extLst>
          </p:cNvPr>
          <p:cNvSpPr/>
          <p:nvPr/>
        </p:nvSpPr>
        <p:spPr>
          <a:xfrm>
            <a:off x="569741" y="844063"/>
            <a:ext cx="1132443" cy="206145"/>
          </a:xfrm>
          <a:prstGeom prst="roundRect">
            <a:avLst>
              <a:gd name="adj" fmla="val 0"/>
            </a:avLst>
          </a:prstGeom>
          <a:solidFill>
            <a:srgbClr val="1CAD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Mini-EUSO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92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EB20D02A-98DD-A156-709B-2213E5401E42}"/>
              </a:ext>
            </a:extLst>
          </p:cNvPr>
          <p:cNvSpPr txBox="1">
            <a:spLocks/>
          </p:cNvSpPr>
          <p:nvPr/>
        </p:nvSpPr>
        <p:spPr>
          <a:xfrm>
            <a:off x="0" y="4811925"/>
            <a:ext cx="9144000" cy="355221"/>
          </a:xfrm>
          <a:prstGeom prst="rect">
            <a:avLst/>
          </a:prstGeom>
          <a:gradFill flip="none" rotWithShape="1">
            <a:gsLst>
              <a:gs pos="56000">
                <a:srgbClr val="FFFFFF"/>
              </a:gs>
              <a:gs pos="15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5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500" b="1" dirty="0"/>
              <a:t>2</a:t>
            </a:r>
            <a:r>
              <a:rPr lang="en-GB" sz="1500" b="1" baseline="30000" dirty="0"/>
              <a:t>nd</a:t>
            </a:r>
            <a:r>
              <a:rPr lang="en-GB" sz="1500" b="1" dirty="0"/>
              <a:t> international conference on machine learning for astrophysics</a:t>
            </a:r>
          </a:p>
        </p:txBody>
      </p:sp>
      <p:graphicFrame>
        <p:nvGraphicFramePr>
          <p:cNvPr id="9" name="CasellaDiTesto 2">
            <a:extLst>
              <a:ext uri="{FF2B5EF4-FFF2-40B4-BE49-F238E27FC236}">
                <a16:creationId xmlns:a16="http://schemas.microsoft.com/office/drawing/2014/main" id="{20B41B40-2DA9-F744-B194-A9EF6C49D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520429"/>
              </p:ext>
            </p:extLst>
          </p:nvPr>
        </p:nvGraphicFramePr>
        <p:xfrm>
          <a:off x="2668466" y="1399735"/>
          <a:ext cx="3807067" cy="2899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62116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oliTo_white">
  <a:themeElements>
    <a:clrScheme name="pres1">
      <a:dk1>
        <a:srgbClr val="003139"/>
      </a:dk1>
      <a:lt1>
        <a:srgbClr val="E1E1E6"/>
      </a:lt1>
      <a:dk2>
        <a:srgbClr val="4F4F4F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73C8C3"/>
      </a:hlink>
      <a:folHlink>
        <a:srgbClr val="A141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1391</Words>
  <Application>Microsoft Office PowerPoint</Application>
  <PresentationFormat>Presentazione su schermo (16:9)</PresentationFormat>
  <Paragraphs>313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30</vt:i4>
      </vt:variant>
    </vt:vector>
  </HeadingPairs>
  <TitlesOfParts>
    <vt:vector size="44" baseType="lpstr">
      <vt:lpstr>Arial</vt:lpstr>
      <vt:lpstr>Arial Rounded MT Bold</vt:lpstr>
      <vt:lpstr>Bahnschrift Light</vt:lpstr>
      <vt:lpstr>Bahnschrift Light SemiCondensed</vt:lpstr>
      <vt:lpstr>Bahnschrift SemiLight</vt:lpstr>
      <vt:lpstr>Calibri</vt:lpstr>
      <vt:lpstr>Cambria Math</vt:lpstr>
      <vt:lpstr>Tw Cen MT</vt:lpstr>
      <vt:lpstr>Tw Cen MT Condensed</vt:lpstr>
      <vt:lpstr>Wingdings</vt:lpstr>
      <vt:lpstr>Wingdings 3</vt:lpstr>
      <vt:lpstr>PoliTo_white</vt:lpstr>
      <vt:lpstr>Integral</vt:lpstr>
      <vt:lpstr>Circuit</vt:lpstr>
      <vt:lpstr>The application of the Stack-CNN algorithm for the analysis of Mini-EUSO data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Title</dc:title>
  <dc:creator>Microsoft Office User</dc:creator>
  <cp:lastModifiedBy>Antonio Giulio Coretti</cp:lastModifiedBy>
  <cp:revision>231</cp:revision>
  <dcterms:created xsi:type="dcterms:W3CDTF">2017-05-30T09:20:49Z</dcterms:created>
  <dcterms:modified xsi:type="dcterms:W3CDTF">2024-07-12T06:52:41Z</dcterms:modified>
</cp:coreProperties>
</file>