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28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73" r:id="rId10"/>
    <p:sldId id="274" r:id="rId11"/>
    <p:sldId id="275" r:id="rId12"/>
    <p:sldId id="276" r:id="rId13"/>
    <p:sldId id="278" r:id="rId14"/>
    <p:sldId id="277" r:id="rId15"/>
    <p:sldId id="280" r:id="rId16"/>
    <p:sldId id="265" r:id="rId17"/>
    <p:sldId id="282" r:id="rId18"/>
    <p:sldId id="267" r:id="rId19"/>
    <p:sldId id="285" r:id="rId20"/>
    <p:sldId id="287" r:id="rId21"/>
    <p:sldId id="290" r:id="rId22"/>
    <p:sldId id="289" r:id="rId23"/>
    <p:sldId id="293" r:id="rId24"/>
    <p:sldId id="291" r:id="rId25"/>
    <p:sldId id="294" r:id="rId26"/>
    <p:sldId id="288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4F4F"/>
    <a:srgbClr val="262626"/>
    <a:srgbClr val="9AD7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017"/>
    <p:restoredTop sz="95846"/>
  </p:normalViewPr>
  <p:slideViewPr>
    <p:cSldViewPr snapToGrid="0">
      <p:cViewPr varScale="1">
        <p:scale>
          <a:sx n="107" d="100"/>
          <a:sy n="107" d="100"/>
        </p:scale>
        <p:origin x="200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6T05:41:53.587"/>
    </inkml:context>
    <inkml:brush xml:id="br0">
      <inkml:brushProperty name="width" value="0.35" units="cm"/>
      <inkml:brushProperty name="height" value="0.35" units="cm"/>
      <inkml:brushProperty name="color" value="#262626"/>
    </inkml:brush>
  </inkml:definitions>
  <inkml:trace contextRef="#ctx0" brushRef="#br0">0 20 24575,'93'-2'0,"0"1"0,0-1 0,0 1 0,0-1 0,-1 0 0,1 1 0,16-1 0,3 0 0,-6 0 0,-15 0 0,-24 1 0,-2 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6T05:42:22.672"/>
    </inkml:context>
    <inkml:brush xml:id="br0">
      <inkml:brushProperty name="width" value="0.35" units="cm"/>
      <inkml:brushProperty name="height" value="0.35" units="cm"/>
      <inkml:brushProperty name="color" value="#262626"/>
    </inkml:brush>
  </inkml:definitions>
  <inkml:trace contextRef="#ctx0" brushRef="#br0">181 2583 24575,'0'-61'0,"0"-20"0,0 32 0,0-3 0,0-15 0,0-1 0,0 3 0,0-1 0,0-4 0,0-2 0,0-7 0,0-3 0,0-4 0,0-4 0,0-8 0,0 0 0,0 3 0,0 4 0,0 12 0,-1 4 0,-1 12 0,0 4 0,-2 7 0,-2 3 0,-7-26 0,-3 15 0,3 16 0,4 15 0,2 10 0,4 9 0,1 4 0,-1-4 0,1-4 0,-2-13 0,1-4 0,0-1 0,0 2 0,1 7 0,0 6 0,0 2 0,-1-2 0,-1-4 0,-1-3 0,0-1 0,1 2 0,0 5 0,0 4 0,1 4 0,1 2 0,-2 0 0,1-2 0,0-1 0,0-3 0,1 3 0,0 2 0,0 0 0,0-2 0,0 1 0,0-4 0,0 2 0,0 1 0,0 2 0,0 1 0,-1-2 0,1 1 0,0-1 0,1 2 0,1-2 0,-2 2 0,1-2 0,0 0 0,1-1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8T03:54:16.506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3 1 24575,'0'5'0,"0"0"0,0-2 0,0 1 0,0-1 0,0 0 0,0-1 0,0 1 0,0 0 0,-1 0 0,0 0 0,1-1 0,0 1 0,0-1 0,0 0 0,0 0 0,0 1 0,0-1 0,0 0 0,0 0 0,0 1 0,0 0 0,0-1 0,0 1 0,0 0 0,0 0 0,0 0 0,0-1 0,0 0 0,0-1 0,0 1 0,0-1 0,0 1 0,0 0 0,0 0 0,0-1 0,0 1 0,0 0 0,0-1 0,0 2 0,0-1 0,0 0 0,0 1 0,0-1 0,0 1 0,0 0 0,0-1 0,0 1 0,0 0 0,0 0 0,0 0 0,0 0 0,0 1 0,0-1 0,0-1 0,0 1 0,0-1 0,0 0 0,0 1 0,0-1 0,0 0 0,0-1 0,0-1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8T03:54:19.684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1 6 24575,'5'0'0,"-1"0"0,-1 0 0,-1 0 0,0 0 0,0 0 0,0 0 0,0 0 0,0 0 0,0 0 0,0 0 0,0 0 0,0 0 0,0 0 0,0 0 0,-1 0 0,1 0 0,0 0 0,0 0 0,-1 0 0,1 0 0,0 0 0,0 0 0,1-1 0,-1-1 0,0 1 0,0 0 0,0 1 0,0 0 0,0 0 0,-1 0 0,1 0 0,0 0 0,0 0 0,0 0 0,0 0 0,0 0 0,0 0 0,-1 0 0,1 0 0,0 0 0,0 0 0,0 0 0,1 0 0,-1 0 0,0 0 0,0 0 0,0 0 0,0 0 0,1 0 0,0 0 0,1 0 0,-1 0 0,0 0 0,0 0 0,0 0 0,-1 0 0,0 0 0,-1 0 0,1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8T03:54:22.119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179 0 24575,'-6'0'0,"0"0"0,0 0 0,0 0 0,2 0 0,0 0 0,1 0 0,0 0 0,-1 0 0,0 0 0,0 0 0,1 0 0,0 0 0,1 0 0,-1 0 0,1 0 0,-1 0 0,1 0 0,-1 0 0,1 0 0,-1 0 0,0 0 0,0 0 0,-1 0 0,0 0 0,0 0 0,0 0 0,0 0 0,-1 0 0,0 0 0,0 0 0,0 0 0,1 0 0,0 0 0,0 1 0,1-1 0,0 1 0,1-1 0,0 0 0,0 1 0,0-1 0,0 1 0,1-1 0,-1 0 0,0 0 0,1 0 0,-1 0 0,0 0 0,0 0 0,1 0 0,-1 1 0,1-1 0,0 1 0,-1-1 0,1 1 0,0-1 0,-1 0 0,1 0 0,-1 0 0,1 1 0,0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8T03:54:24.366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1 0 24575,'0'4'0,"0"-1"0,0 0 0,0-1 0,0 0 0,0 0 0,0 0 0,0 0 0,0 1 0,0-1 0,0 0 0,0 0 0,0 0 0,0-1 0,1 1 0,0 0 0,-1-1 0,0 1 0,1-1 0,-1 0 0,1 0 0,-1 1 0,0-1 0,0 0 0,0 1 0,1-1 0,-1 1 0,1 0 0,-1 0 0,0-1 0,0 0 0,0 1 0,0-1 0,0 1 0,0-1 0,0 1 0,0-1 0,0 0 0,0 1 0,0-1 0,0 1 0,0-1 0,0 1 0,0-1 0,0 0 0,0 1 0,0-1 0,0 0 0,0 1 0,0 0 0,0 0 0,0-1 0,0 1 0,0-1 0,0 0 0,0 1 0,0-1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8T03:54:26.269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158 5 24575,'-7'0'0,"0"0"0,1-1 0,1 0 0,-2 0 0,2 0 0,-1 1 0,1 0 0,1 0 0,-1 0 0,1 0 0,0 0 0,-1 0 0,0 0 0,-2 0 0,1 0 0,0 0 0,0 0 0,-1 0 0,1 0 0,1 0 0,0 0 0,1 0 0,1 1 0,-1-1 0,1 1 0,1-1 0,-1 1 0,1-1 0,0 1 0,-1 0 0,1 0 0,0 0 0,0-1 0,1 1 0,-1 0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8T03:54:28.999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0 0 24575,'0'5'0,"0"0"0,0 0 0,0 0 0,0-1 0,0 0 0,0 0 0,0 0 0,0-1 0,0 0 0,0 0 0,0-1 0,0 0 0,0 1 0,0-1 0,0 1 0,0 0 0,0-1 0,0 1 0,0 0 0,0 0 0,0 0 0,0 0 0,0-1 0,0 1 0,0 0 0,0 0 0,0 0 0,0 0 0,0 0 0,0 0 0,0-1 0,0 0 0,0 1 0,0-1 0,0 0 0,0-1 0,0 1 0,0 0 0,0-1 0,0 1 0,0 0 0,0 0 0,0 0 0,0-1 0,0 1 0,0-1 0,0 0 0,0 1 0,0 0 0,0-1 0,0 0 0,0 1 0,0-1 0,0 1 0,0-1 0,1 1 0,-1-1 0,1 0 0,-1 0 0,0 1 0,0-1 0,0 0 0,0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8T03:54:32.750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0 1 24575,'5'0'0,"1"0"0,-2 0 0,1 0 0,-1 0 0,0 0 0,0 0 0,-1 0 0,1 0 0,-1 0 0,0 0 0,-1 0 0,0 0 0,0 0 0,0 0 0,0 0 0,0 0 0,0 0 0,0 0 0,0 0 0,0 0 0,0 0 0,-1 0 0,1 0 0,0 0 0,0 0 0,-1 0 0,0 0 0,1 0 0,-1 0 0,1 0 0,0 0 0,0 0 0,-1 0 0,1 0 0,0 0 0,-1 0 0,1 0 0,-1 0 0,1 0 0,0 0 0,0 0 0,-1 0 0,1 0 0,0 0 0,-1 0 0,1 0 0,-1 0 0,1 0 0,-1 0 0,0 0 0,1 0 0,-1 0 0,1 0 0,0 0 0,-1 0 0,1 0 0,-1 0 0,0 0 0,1 0 0,-1 0 0,1 1 0,-1 1 0,-1 0 0,0 1 0,0-1 0,0 1 0,0 0 0,0 0 0,0 1 0,0-1 0,0 1 0,0-1 0,0 0 0,0 0 0,0-1 0,-1 0 0,1 0 0,-1 0 0,1-1 0,0 1 0,0-1 0,0 0 0,0 1 0,0 0 0,0-1 0,0 1 0,0 0 0,0-1 0,0 1 0,0 0 0,0-1 0,0 1 0,0 0 0,0 0 0,0-1 0,0 1 0,0-1 0,0 1 0,0-1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8T03:54:34.815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1 5 24575,'5'0'0,"0"0"0,-2 0 0,0 0 0,-1 0 0,1 0 0,-1 0 0,0 0 0,0-1 0,0 0 0,0-1 0,0 1 0,0 1 0,0 0 0,0 0 0,0 0 0,0 0 0,-1 0 0,1 0 0,0 0 0,0 0 0,0 0 0,0 0 0,0 0 0,0 0 0,0 0 0,0 0 0,-1 0 0,1 0 0,-1 0 0,0 0 0,1 0 0,-1 0 0,0 0 0,1 0 0,-1 0 0,1 0 0,-1 0 0,1 0 0,-1 0 0,1 0 0,-1 1 0,1-1 0,-1 1 0,1 0 0,0-1 0,0 1 0,0 0 0,0 0 0,0-1 0,-1 1 0,1-1 0,-1 0 0,0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8T03:53:30.203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5 0 24575,'0'7'0,"0"-2"0,0-2 0,0-1 0,0 1 0,0-1 0,0 0 0,0 0 0,0 0 0,0 1 0,0-1 0,-1 0 0,1 0 0,-1 0 0,1 0 0,0 0 0,0 0 0,0 0 0,0-1 0,0 1 0,0 0 0,0 1 0,0-1 0,0 0 0,0-1 0,0 1 0,0-1 0,0 1 0,0-1 0,0 1 0,0-1 0,0 0 0,0 1 0,0 0 0,0-1 0,0 2 0,0-1 0,0 0 0,0 0 0,0 1 0,0-1 0,0 1 0,0 0 0,0 0 0,0 0 0,0 0 0,-1 0 0,0 0 0,1 0 0,0-1 0,0 0 0,0 0 0,0-1 0,0 1 0,0 0 0,0 0 0,0 0 0,0-1 0,0 0 0,0 1 0,0-1 0,0 1 0,0-1 0,0 1 0,0 0 0,0 0 0,0-1 0,0 1 0,0 0 0,0 0 0,0 0 0,0-1 0,0 1 0,0-1 0,0 0 0,0 1 0,0-1 0,0 1 0,0 0 0,0-1 0,0 1 0,0-1 0,0 1 0,0-1 0,0 1 0,0-1 0,0 1 0,0-1 0,0 1 0,0-1 0,0 1 0,1-1 0,-1 1 0,1-1 0,-1 1 0,0-1 0,0 1 0,0 0 0,0-1 0,1 0 0,0 0 0,-1 1 0,0-1 0,0 0 0,1 1 0,0-1 0,-1 0 0,0 1 0,0-1 0,0 1 0,0-1 0,0 1 0,0-1 0,0 1 0,0-1 0,0 1 0,0-1 0,0 0 0,0 1 0,0-1 0,0 1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8T03:53:32.408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0 3 24575,'4'0'0,"0"0"0,-2 0 0,0 0 0,1 0 0,-1 0 0,0 0 0,0 0 0,0 0 0,0 0 0,0 0 0,0 0 0,-1 0 0,1 0 0,0 0 0,0 0 0,0 0 0,0 0 0,-1 0 0,1 0 0,0 0 0,-1 0 0,0 0 0,1 0 0,-1 0 0,0 0 0,1 0 0,0 0 0,0 0 0,-1 0 0,1 0 0,-1 0 0,0 0 0,1 0 0,-1 0 0,1 0 0,0 0 0,-1 0 0,0 0 0,1 0 0,-1 0 0,1 0 0,-1 0 0,1 0 0,-1 0 0,1-1 0,-1 1 0,0-1 0,1 1 0,-1 0 0,1 0 0,-1 0 0,0 0 0,1 0 0,-1 0 0,1 0 0,-1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6T05:42:27.116"/>
    </inkml:context>
    <inkml:brush xml:id="br0">
      <inkml:brushProperty name="width" value="0.35" units="cm"/>
      <inkml:brushProperty name="height" value="0.35" units="cm"/>
      <inkml:brushProperty name="color" value="#262626"/>
    </inkml:brush>
  </inkml:definitions>
  <inkml:trace contextRef="#ctx0" brushRef="#br0">137 2513 24575,'0'-47'0,"0"-20"0,0-25 0,0 41 0,0-3 0,0-9 0,0-1 0,0-4 0,0-2 0,-1-2 0,-1 0 0,0-5 0,-1 1 0,0 8 0,-3 3 0,0 10 0,-1 2 0,-7-35 0,1 5 0,3 2 0,4 0 0,3-1 0,2 3 0,1-2 0,0 0 0,0-1 0,0 3 0,0 8 0,0 10 0,-2 12 0,-2 4 0,-2 5 0,-1 0 0,1 1 0,1 3 0,1 6 0,2 8 0,1 9 0,1 5 0,-3-1 0,2 1 0,-2-6 0,2 2 0,1 2 0,-3 1 0,2 0 0,-1 1 0,0-2 0,2 1 0,-2 1 0,1-3 0,-2 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8T03:53:38.786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2 0 24575,'0'5'0,"0"-1"0,0-1 0,0-1 0,0-1 0,0 0 0,0 1 0,0 0 0,0 1 0,0-1 0,0 1 0,0-1 0,0 1 0,0-1 0,-1 1 0,1 0 0,-1-1 0,1 0 0,0 0 0,0 0 0,0 0 0,0 0 0,0 0 0,0-1 0,0 1 0,0-1 0,0 0 0,0 0 0,0 1 0,0-1 0,0 0 0,0 1 0,0 0 0,0 0 0,0-1 0,0 1 0,0 0 0,0 0 0,0 1 0,0-1 0,0 0 0,0-1 0,0 2 0,0-1 0,0 0 0,0 1 0,0-1 0,0 0 0,0 1 0,0-1 0,0 0 0,0 0 0,0 1 0,0-1 0,0 0 0,0 1 0,0-1 0,0 1 0,0 0 0,0-1 0,0 0 0,0 0 0,0 0 0,0 0 0,0 0 0,0-1 0,0 1 0,0-1 0,0 1 0,0-1 0,0 1 0,0-1 0,0 0 0,0 1 0,0-1 0,0 0 0,0 1 0,0-1 0,0 1 0,0-1 0,0 1 0,0-1 0,0 1 0,0 0 0,0-1 0,0 1 0,0-1 0,0 1 0,0-1 0,0 1 0,0-1 0,0 1 0,0 0 0,0 0 0,0 0 0,0-1 0,0 1 0,0 0 0,0 0 0,0-1 0,0 1 0,0 0 0,0 0 0,0 0 0,0-1 0,0 1 0,0 0 0,0-1 0,0 1 0,0 0 0,0-1 0,0 0 0,0 1 0,0-1 0,1 1 0,-1 0 0,1 0 0,-1 0 0,0 0 0,0 0 0,0 0 0,0 0 0,0 1 0,1 0 0,0-1 0,-1 1 0,1-1 0,-1 0 0,0 1 0,0-1 0,0 1 0,0-1 0,1 1 0,-1-1 0,1 0 0,-1 0 0,0 0 0,0 0 0,1 0 0,-1 0 0,1 0 0,-1 0 0,0 0 0,0 0 0,0 0 0,0 0 0,1-1 0,-1 1 0,1 0 0,-1-1 0,0 1 0,0-1 0,0 0 0,0 1 0,0-1 0,0 1 0,0-1 0,0 1 0,0-1 0,0 1 0,0-1 0,0 0 0,0 1 0,0-1 0,0 1 0,0-1 0,0 1 0,0-1 0,0 1 0,0-1 0,0 1 0,0-1 0,0 1 0,0-1 0,0 0 0,0 1 0,0-1 0,0 0 0,0 1 0,0-8 0,0 2 0,0-3 0,0 4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8T03:53:41.420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1 0 24575,'4'0'0,"1"0"0,-2 0 0,0 0 0,0 0 0,0 0 0,0 0 0,-1 0 0,1 0 0,-1 0 0,0 0 0,0 0 0,0 0 0,0 0 0,-1 0 0,1 0 0,0 0 0,-1 0 0,1 0 0,0 0 0,-1 0 0,1 0 0,0 0 0,-1 0 0,1 0 0,-1 0 0,1 0 0,0 0 0,0 0 0,-1 0 0,1 0 0,0 0 0,0 0 0,0 0 0,0 0 0,0 0 0,0 0 0,0 0 0,0 0 0,0 0 0,0 0 0,0 0 0,0 0 0,0 0 0,0 0 0,0 0 0,0 0 0,-1 0 0,1 0 0,-1 0 0,0 0 0,1 0 0,-1 0 0,0 0 0,1 0 0,-1 0 0,1 0 0,-1 0 0,0 0 0,1 0 0,0 0 0,-1 0 0,1 0 0,0 0 0,-1 0 0,1 0 0,-1 0 0,0 0 0,1 0 0,-1 0 0,1 0 0,0 0 0,-1 0 0,0 1 0,1-1 0,-1 1 0,0-1 0,0 1 0,1-1 0,-1 1 0,0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8T03:54:41.050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1 1 24575,'0'6'0,"0"-1"0,0 0 0,0-1 0,0-1 0,0-1 0,0 0 0,0 1 0,0 0 0,0-1 0,0 0 0,0 1 0,0-2 0,0 1 0,0-1 0,0 1 0,0-1 0,0 1 0,0-1 0,0 0 0,0 1 0,0-1 0,0 0 0,0 1 0,0-1 0,0 1 0,0 0 0,0 0 0,0-1 0,0 1 0,0 0 0,0 0 0,0 1 0,0-1 0,0 1 0,0 0 0,0-1 0,0 1 0,0 0 0,1 0 0,0 0 0,-1 0 0,0 0 0,0 0 0,1-1 0,0 0 0,-1 0 0,0 0 0,0 0 0,0 0 0,1 0 0,0 0 0,-1 0 0,0 0 0,0 0 0,0 0 0,0-1 0,0 1 0,0 0 0,0 0 0,0 0 0,0 0 0,0 0 0,0 0 0,0 0 0,0-1 0,0 1 0,0 0 0,0 0 0,0 0 0,0 0 0,0 0 0,0-1 0,0 1 0,0 0 0,0-1 0,0 0 0,0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8T03:54:43.225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0 0 24575,'4'0'0,"0"0"0,-2 0 0,0 1 0,0-1 0,0 1 0,-1 0 0,1 0 0,-1-1 0,1 0 0,-1 1 0,0-1 0,1 1 0,-1-1 0,0 1 0,1-1 0,-1 0 0,1 1 0,0 0 0,-1-1 0,1 0 0,0 0 0,0 0 0,0 0 0,-1 0 0,1 0 0,0 0 0,0 0 0,0 0 0,0 0 0,0 0 0,-1 0 0,1 0 0,0 0 0,-1 0 0,1 0 0,0 0 0,0 0 0,0 0 0,0 0 0,0 0 0,0 0 0,0 0 0,1 0 0,0 0 0,0 0 0,0 0 0,0 0 0,0 0 0,-1 0 0,0 0 0,-1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8T03:55:07.331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1 1 24575,'0'6'0,"0"-1"0,0 0 0,0-1 0,0-1 0,0 0 0,0 0 0,0 0 0,0 1 0,0-1 0,0 0 0,0 0 0,0-1 0,0 0 0,0 0 0,0 1 0,0 0 0,0 0 0,0 0 0,0 0 0,0 0 0,0 1 0,0-1 0,0 1 0,0-1 0,0 1 0,0-2 0,0 1 0,0 0 0,0 1 0,0 0 0,0 0 0,0 0 0,0 1 0,0-1 0,0 0 0,0-1 0,0 0 0,0 0 0,0 1 0,0-1 0,0 0 0,0 0 0,0 1 0,0-1 0,0 1 0,0 0 0,0 0 0,1 0 0,-1 0 0,1 0 0,-1 0 0,1 0 0,0 0 0,-1 0 0,0-1 0,0 0 0,0 0 0,0 0 0,0 0 0,0 0 0,1-1 0,-1 1 0,1 0 0,0 0 0,-1 0 0,0-1 0,0 1 0,0 0 0,0-1 0,0 0 0,0 0 0,0 0 0,0 0 0,0-1 0,0 1 0,0 0 0,0-1 0,0 0 0,0 1 0,0 0 0,0 0 0,0 0 0,0 0 0,0 0 0,0 0 0,0 0 0,0 0 0,0 1 0,0-1 0,0 1 0,0-1 0,0-1 0,0 1 0,1-2 0,2 1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8T03:55:27.446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3 0 24575,'0'5'0,"0"-2"0,0-1 0,0 0 0,0-1 0,0 1 0,0-1 0,0 1 0,0-1 0,0 1 0,0-1 0,0 1 0,0 0 0,0 0 0,0 0 0,0 0 0,0-1 0,0 1 0,0 0 0,0 0 0,0 1 0,0-1 0,0 0 0,0 0 0,0 0 0,0 0 0,0 0 0,0 0 0,0 0 0,0 1 0,0-1 0,0 1 0,0-1 0,0 1 0,0-1 0,0 0 0,0 1 0,0-2 0,0 2 0,0-1 0,0 0 0,0 0 0,0 0 0,0 0 0,0 0 0,0 0 0,0 0 0,0 0 0,0 0 0,0 0 0,0 0 0,0 0 0,0 1 0,0-1 0,0 1 0,0 0 0,0-1 0,0 0 0,0 0 0,0 0 0,0 0 0,0 1 0,0-1 0,0 0 0,0 1 0,0-1 0,0 0 0,0 0 0,0 0 0,0-1 0,0 1 0,0-1 0,0 0 0,0 1 0,0-1 0,0 1 0,0-1 0,0 0 0,0 1 0,0-1 0,0 1 0,0-1 0,0 1 0,0-1 0,0 1 0,0-1 0,0 0 0,0 1 0,0-1 0,-1 0 0,0 1 0,1-1 0,0 1 0,0-1 0,0 1 0,0-1 0,0 1 0,0 0 0,0-1 0,0 1 0,0-1 0,0 1 0,0-1 0,0 1 0,0-1 0,0 1 0,0-1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8T03:55:33.061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20 1 24575,'0'10'0,"0"0"0,0 0 0,0 0 0,0-2 0,0 1 0,0-1 0,0 0 0,0 0 0,0 0 0,0-1 0,0 0 0,0 0 0,0 0 0,0 0 0,0-2 0,0 1 0,0-1 0,0-1 0,0 1 0,0 0 0,0 0 0,0-1 0,0 0 0,0-1 0,0 0 0,0-1 0,0 0 0,0-1 0,0 1 0,0-1 0,0 0 0,0 1 0,0-1 0,1 0 0,0 0 0,2-2 0,-1 1 0,0-1 0,0 1 0,1 0 0,-1 0 0,1 0 0,-1 0 0,0 0 0,0 0 0,0-1 0,-1 1 0,1-1 0,-1 1 0,1-1 0,-1 1 0,0 0 0,1 0 0,-1-1 0,-1 0 0,1-2 0,-1 0 0,0-1 0,0 0 0,0 0 0,0-2 0,0 0 0,0 0 0,0 0 0,0 1 0,0 0 0,0 1 0,0 0 0,0 1 0,0 0 0,0 1 0,0 0 0,0-1 0,0 1 0,0-1 0,0 0 0,0 0 0,0 0 0,0 0 0,0-1 0,0 1 0,0 0 0,0 0 0,0 0 0,0-1 0,0 1 0,0 0 0,0-1 0,0 1 0,0-1 0,0 1 0,0 0 0,0 0 0,0 0 0,0 1 0,0 0 0,0 0 0,0-1 0,0 1 0,0 0 0,0 0 0,0 0 0,0 0 0,0 0 0,0 0 0,0 0 0,0 1 0,1-1 0,-1 1 0,1-1 0,0 1 0,-1 0 0,-2 1 0,1-1 0,-3 1 0,2 0 0,0 0 0,-1 0 0,0 0 0,-1 0 0,0 0 0,0 0 0,1 0 0,0 0 0,1 0 0,-1 0 0,1 0 0,0 0 0,-1-1 0,0 0 0,1 0 0,0 0 0,0 0 0,0 0 0,1 1 0,0-1 0,-1 1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8T03:54:56.158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1 0 24575,'0'5'0,"0"-1"0,0-1 0,0 1 0,0-1 0,0-1 0,0 1 0,0-1 0,0 1 0,0 0 0,0-1 0,0 2 0,0-1 0,0 0 0,0 0 0,0 0 0,0 1 0,0-1 0,0 1 0,1 0 0,-1 0 0,1-1 0,-1 0 0,0 0 0,0 0 0,0-1 0,0 1 0,0-1 0,0 0 0,0 1 0,0-1 0,0 1 0,0 0 0,0 0 0,0 0 0,0 0 0,0 1 0,0-1 0,0 1 0,0 0 0,0 0 0,1 0 0,0-1 0,-1 0 0,0 0 0,0-1 0,0 1 0,0 0 0,1 0 0,0 0 0,-1 1 0,0-1 0,0 0 0,0 0 0,0 0 0,0 0 0,0 0 0,0 1 0,1-1 0,-1 1 0,1-1 0,0 0 0,-1 1 0,0-1 0,0 1 0,1 0 0,-1 0 0,1-1 0,-1 0 0,0 0 0,0-1 0,0 1 0,0-1 0,0 0 0,0 0 0,0 0 0,0 0 0,0-1 0,0 0 0,0 1 0,0-1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8T03:54:58.307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0 1 24575,'0'5'0,"0"0"0,0-2 0,0 1 0,0-1 0,0 0 0,0 0 0,0-1 0,0 1 0,0-1 0,0 0 0,0 1 0,0 0 0,0-1 0,0 0 0,0 0 0,0 0 0,0-1 0,0 1 0,0 0 0,0-1 0,0 1 0,0-1 0,0 1 0,0 0 0,0-1 0,0 1 0,0-1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8T03:55:00.807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0 11 24575,'2'-2'0,"0"0"0,-2 1 0,1 0 0,0 0 0,0 1 0,1-1 0,-1 1 0,0 0 0,1 0 0,0 0 0,-1 0 0,1 0 0,0 0 0,1 0 0,-1-1 0,1 1 0,0-1 0,0 1 0,0-1 0,0 1 0,0 0 0,-1 0 0,1 0 0,0 0 0,-1 0 0,1 0 0,-1 0 0,0 0 0,1 0 0,-1 0 0,0 0 0,1 0 0,-1 0 0,1 0 0,0 0 0,-1 0 0,0 0 0,1 0 0,-1 0 0,0 0 0,0 0 0,0 0 0,0 0 0,0 0 0,0 0 0,0 0 0,-1 0 0,1 0 0,-1 0 0,1 0 0,0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6T05:42:47.814"/>
    </inkml:context>
    <inkml:brush xml:id="br0">
      <inkml:brushProperty name="width" value="0.2" units="cm"/>
      <inkml:brushProperty name="height" value="0.2" units="cm"/>
      <inkml:brushProperty name="color" value="#262626"/>
    </inkml:brush>
  </inkml:definitions>
  <inkml:trace contextRef="#ctx0" brushRef="#br0">1 0 24575,'1'22'0,"0"-1"0,-1-4 0,0 0 0,0-2 0,0 1 0,0 2 0,0 2 0,0 3 0,1 0 0,1-1 0,0-2 0,1 0 0,-1-2 0,0-3 0,0-3 0,0-2 0,-1-2 0,0-2 0,-1-2 0,1 1 0,0 1 0,1 0 0,-1 0 0,0-1 0,0 1 0,-1 1 0,1 0 0,0-1 0,0 0 0,-1-2 0,0 2 0,1-1 0,0 0 0,-1 1 0,2-1 0,-1 0 0,1 0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8T03:55:03.133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1 1 24575,'5'1'0,"-1"1"0,-1 0 0,-1-1 0,-1 0 0,1 0 0,0 0 0,0 0 0,0-1 0,0 1 0,0-1 0,-1 0 0,1 0 0,0 0 0,0 0 0,0 0 0,-1 0 0,1 0 0,0 0 0,0 0 0,0 0 0,0 0 0,0 0 0,1 0 0,-1 0 0,1 0 0,-1 0 0,1 0 0,-1 0 0,0 0 0,1 0 0,-1 0 0,0 0 0,0 0 0,0 0 0,0 0 0,1 0 0,-1 0 0,0 0 0,0 0 0,1 0 0,-1 0 0,1 0 0,-1 0 0,1 0 0,-1 0 0,0 0 0,1 0 0,-1 0 0,0 0 0,1 0 0,-2 0 0,0 0 0,0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8T03:55:13.311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16 0 24575,'0'5'0,"0"-1"0,0 0 0,0 0 0,0-1 0,0 0 0,-1 0 0,1 0 0,-1-1 0,1 0 0,0 0 0,0 0 0,0 0 0,0 0 0,0 0 0,0 0 0,0 1 0,0-1 0,0 1 0,0 0 0,0 0 0,0 1 0,-1-1 0,1 1 0,-1 0 0,1 0 0,-1 0 0,1 1 0,-1 0 0,0-1 0,1 1 0,0 0 0,-1-1 0,1 0 0,-1 0 0,1 1 0,0-1 0,0 0 0,-1-1 0,0 0 0,1 0 0,0 0 0,0-1 0,0 0 0,0 0 0,0 0 0,0-1 0,0 1 0,0 0 0,0 0 0,0 1 0,0-1 0,0 0 0,0 0 0,0 1 0,0 0 0,0 1 0,0-1 0,0 1 0,0 1 0,0-1 0,0 1 0,0-1 0,0 0 0,0 0 0,0-1 0,0 1 0,0-1 0,0 0 0,0-1 0,0 0 0,0 0 0,0 0 0,0 0 0,0-1 0,0 1 0,0 0 0,0-1 0,0 1 0,0-1 0,0 0 0,0 1 0,0 0 0,0 0 0,0-1 0,0 1 0,0-1 0,0 1 0,0 1 0,0-1 0,0-1 0,0 1 0,0 0 0,0 0 0,0 0 0,0 1 0,0-1 0,0 0 0,0 0 0,0 0 0,0 0 0,0 0 0,0-1 0,0 1 0,0 0 0,0 0 0,0 0 0,0-1 0,0 1 0,0 0 0,0-1 0,0 1 0,0-1 0,0 1 0,0 0 0,0 0 0,0 0 0,0 0 0,0 0 0,0 0 0,0-1 0,0 1 0,-1-1 0,1 0 0,-1 1 0,1-1 0,-1 0 0,0 0 0,1 0 0,3 0 0,-1 0 0,2-1 0,-2 1 0,0 0 0,0-1 0,0 0 0,0 0 0,0 0 0,-1 0 0,1 0 0,0 0 0,-1 0 0,0 0 0,1 0 0,-1 0 0,1 0 0,-1 0 0,1 0 0,-1 0 0,0 0 0,1 0 0,-1-1 0,0 0 0,1 0 0,-1 0 0,1 0 0,-1 0 0,1 1 0,-1-1 0,0 1 0,0-1 0,1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8T03:55:15.065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0 1 24575,'0'0'0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8T03:55:19.994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1 263 24575,'4'0'0,"0"0"0,-2 0 0,0 0 0,0 0 0,-1 0 0,0 0 0,1 0 0,0 0 0,0 0 0,-1 0 0,0 0 0,1 0 0,0 0 0,0 0 0,-1 0 0,0-1 0,-1-2 0,0 1 0,1-1 0,0 1 0,0 0 0,0 0 0,-1 0 0,1 0 0,-1 0 0,1 0 0,-1 1 0,1 0 0,-1-1 0,0 1 0,0 0 0,0-1 0,0 1 0,0 0 0,0-1 0,0 1 0,0 0 0,0-1 0,0 0 0,0 0 0,0 0 0,0 1 0,0-1 0,0 1 0,0-1 0,0 1 0,0-1 0,0 1 0,0-1 0,0 1 0,0-1 0,0 1 0,0-1 0,0 1 0,0-1 0,0 1 0,0 0 0,0-1 0,0 1 0,0-1 0,0 0 0,0 0 0,0 1 0,0 0 0,0-1 0,0 0 0,0 1 0,0-1 0,0 1 0,0 0 0,0-1 0,0 0 0,0 1 0,0-1 0,0 0 0,0 0 0,0 1 0,0-1 0,0 0 0,0 0 0,0 0 0,0 0 0,0 1 0,0-1 0,0 1 0,0-1 0,0 1 0,0-1 0,0 1 0,0-1 0,0 1 0,0-1 0,0 1 0,0-1 0,0 0 0,0 0 0,0 0 0,0 0 0,0 0 0,0 0 0,0 0 0,0 0 0,0 1 0,0-1 0,0 1 0,0 0 0,0-1 0,0 1 0,0-1 0,0 1 0,0 0 0,0-1 0,0 1 0,0-2 0,0 1 0,0 0 0,0 0 0,0 0 0,0 1 0,0-1 0,0 1 0,0-1 0,0 1 0,0 0 0,0-1 0,0 0 0,0 1 0,0-1 0,0 1 0,0-1 0,1 1 0,-1-1 0,1 1 0,-1-1 0,0-1 0,0 1 0,0 0 0,0 0 0,0-1 0,0 1 0,0 0 0,0 0 0,0 1 0,0-1 0,0 1 0,0 0 0,0-1 0,0 1 0,0-1 0,0 1 0,0-1 0,0 1 0,0-1 0,0 0 0,0-1 0,0 0 0,0 0 0,0 0 0,0-1 0,1 1 0,-1 1 0,1 0 0,-1 0 0,0 0 0,0 1 0,0-1 0,0 1 0,0-1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8T03:55:22.338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0 0 24575,'0'0'0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8T03:55:24.021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1 1 24575,'0'0'0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8T03:55:36.673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4 1 24575,'0'4'0,"0"0"0,0-1 0,0 0 0,0 0 0,0-1 0,0 1 0,0 0 0,0 0 0,0 0 0,0-1 0,0 1 0,0-1 0,0 0 0,0 0 0,0 0 0,0 0 0,0 0 0,0 0 0,0 0 0,0 0 0,0 1 0,0 0 0,0-1 0,0 1 0,0-1 0,0 0 0,0 1 0,0 0 0,0-1 0,0 2 0,0-1 0,0 1 0,0 0 0,0 1 0,0-1 0,0 1 0,0 0 0,0-1 0,0 0 0,0-2 0,0 0 0,0 1 0,0-1 0,0 0 0,0-1 0,0 1 0,0-1 0,0 0 0,0 1 0,0 0 0,0-1 0,0 1 0,0 0 0,0-1 0,0 1 0,0-1 0,0 1 0,0-1 0,0 0 0,0 1 0,0-1 0,0 0 0,0 1 0,0-1 0,0 1 0,0-1 0,0 0 0,0 1 0,0-1 0,0 1 0,0-1 0,0 1 0,0-1 0,0 0 0,0 1 0,0 0 0,0 0 0,0 0 0,-1-1 0,0 1 0,1-1 0,0 0 0,0 1 0,-1-1 0,1 1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8T03:55:38.658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0 5 24575,'7'0'0,"-2"0"0,-1 0 0,0 0 0,-1 0 0,0 0 0,0 0 0,0-1 0,0 1 0,0-1 0,0 1 0,-1-1 0,1 0 0,-1 1 0,0-1 0,1 1 0,-1 0 0,0 0 0,0 0 0,-1 0 0,1 0 0,0 0 0,0 0 0,-1 0 0,1 0 0,-1 0 0,1 0 0,-1 0 0,1 0 0,-1 0 0,0 0 0,1 0 0,-1 0 0,1 0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8T03:55:41.778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0 1 24575,'4'1'0,"0"0"0,-1-1 0,-1 0 0,0 0 0,-1 0 0,1-1 0,0 1 0,1-1 0,0 1 0,-1 0 0,1 0 0,0 0 0,-1 0 0,1 0 0,-1 0 0,0 0 0,0 0 0,0 0 0,0 0 0,0 0 0,0 0 0,-1 0 0,1 0 0,-1 0 0,1 0 0,-1 0 0,1 0 0,0 0 0,-1 0 0,0 0 0,1 0 0,-1 0 0,-1 3 0,0-1 0,-1 2 0,-1 0 0,1 0 0,-1 1 0,0 0 0,0-1 0,1 1 0,-1-2 0,1 1 0,0 0 0,0-1 0,0 0 0,1 1 0,-1-1 0,0 1 0,1 0 0,0-1 0,0 1 0,0-1 0,0 0 0,0 1 0,0-2 0,0 1 0,0 0 0,0 0 0,0-1 0,0 1 0,0 0 0,0 0 0,0 0 0,0 0 0,0 0 0,0 0 0,0 0 0,0 0 0,0 0 0,0 1 0,0-1 0,0 0 0,1-1 0,-1 0 0,1 0 0,-1 0 0,0 0 0,0-1 0,0 0 0,0 1 0,1-2 0,1 1 0,0-3 0,1 0 0,-1-1 0,-1 1 0,0 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8T03:55:43.755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3 0 24575,'0'6'0,"0"-1"0,0 0 0,0 0 0,0-1 0,-1 0 0,0 0 0,1 0 0,-1-1 0,1 0 0,0-1 0,0 0 0,0-1 0,0 1 0,0-1 0,0 0 0,0 1 0,0-1 0,0 0 0,0 1 0,0-1 0,0 1 0,0-1 0,0 1 0,0 0 0,0 0 0,0-1 0,0 1 0,0 1 0,0-1 0,0 1 0,0 0 0,0-1 0,0 1 0,0 0 0,0 0 0,0 0 0,0-1 0,0-1 0,0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6T05:42:58.993"/>
    </inkml:context>
    <inkml:brush xml:id="br0">
      <inkml:brushProperty name="width" value="0.2" units="cm"/>
      <inkml:brushProperty name="height" value="0.2" units="cm"/>
      <inkml:brushProperty name="color" value="#262626"/>
    </inkml:brush>
  </inkml:definitions>
  <inkml:trace contextRef="#ctx0" brushRef="#br0">134 53 24575,'0'18'0,"0"-3"0,0-10 0,1-2 0,9-9 0,-4 0 0,7-5 0,-8 3 0,0 1 0,-1 0 0,0 1 0,-1 0 0,-1 1 0,0 1 0,0-2 0,0 1 0,-1 0 0,0 0 0,-9 2 0,0 0 0,-6 2 0,2 1 0,1 1 0,2 1 0,2 0 0,1 1 0,2-1 0,0 1 0,-1-1 0,-1 0 0,1-1 0,-1 0 0,2 0 0,-3 1 0,3 0 0,-2-1 0,0 0 0,1-1 0,-1 1 0,2-1 0,-2 1 0,1-1 0,0 0 0,-1 0 0,1 0 0,-1 0 0,1 1 0,0 0 0,0-1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8T03:55:46.411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7 0 24575,'0'6'0,"0"-1"0,0 0 0,0 1 0,0-2 0,0 2 0,0-3 0,0 0 0,0 0 0,0 0 0,-1 1 0,0-1 0,1 0 0,-1 0 0,1-1 0,-1 1 0,1-1 0,-1 0 0,1 0 0,-1-1 0,1 1 0,-1-1 0,1 1 0,0 0 0,0-1 0,0 2 0,0-1 0,0 0 0,0 0 0,0 0 0,0 0 0,0 0 0,0 0 0,0 0 0,0 0 0,0 0 0,0 0 0,0 1 0,0 0 0,0-1 0,0 1 0,0-1 0,0 1 0,0-1 0,0 0 0,0 0 0,0 0 0,0-1 0,0 1 0,0-1 0,1 1 0,-1 0 0,1-1 0,-1 1 0,1-1 0,-1 0 0,1 1 0,-1-1 0,1 1 0,-1-1 0,0 0 0,1 1 0,-1 0 0,1-1 0,-1 1 0,0-1 0,1 1 0,-1-1 0,1 0 0,-1 1 0,0-1 0,0 1 0,0-1 0,0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8T03:55:48.401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1 0 24575,'0'5'0,"0"-1"0,0-1 0,0 0 0,0 0 0,0 0 0,0 1 0,0 0 0,0 1 0,0 0 0,1 0 0,-1-1 0,1 1 0,-1 0 0,1 1 0,0 0 0,-1 0 0,0 0 0,1 0 0,-1 0 0,1-1 0,-1 1 0,0-1 0,0 1 0,0 0 0,0-1 0,0 0 0,0-1 0,0 1 0,0 0 0,0 0 0,0 0 0,0-1 0,0 1 0,0-2 0,0 0 0,0 0 0,0 0 0,0-2 0,0 1 0,0-1 0,0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8T03:55:51.235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0 1 24575,'0'4'0,"0"-1"0,0-1 0,0-1 0,0 1 0,0-1 0,0 1 0,1 0 0,-1-1 0,1 1 0,0 1 0,-1-1 0,1 0 0,0 1 0,0 0 0,0 0 0,0 1 0,0-1 0,-1 1 0,0-1 0,1 0 0,-1-1 0,1 0 0,-1 0 0,0 0 0,0 1 0,0-1 0,0-1 0,0 1 0,0 0 0,0-1 0,0 1 0,0-1 0,0 0 0,0 1 0,0-1 0,0 0 0,0 1 0,-2-1 0,1-1 0,-1 0 0,1 0 0,0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6T05:43:11.363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103 1 24575,'-9'2'0,"1"-1"0,1-1 0,0 0 0,2 0 0,0 0 0,1 0 0,0 0 0,0 0 0,1 0 0,1 0 0,0 0 0,0 0 0,-1 0 0,0 0 0,0 0 0,0 0 0,0 0 0,1 0 0,1 0 0,-1 0 0,1 0 0,-1 0 0,0 0 0,-1 0 0,1 0 0,-1 0 0,1 0 0,0 0 0,1 0 0,0 0 0,0-2 0,0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6T05:43:14.307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256 1 24575,'-11'0'0,"-2"0"0,-1 0 0,-2 0 0,3 0 0,0 0 0,0 0 0,0 0 0,-2 0 0,1 0 0,0 0 0,2 0 0,1 0 0,0 0 0,1 0 0,0 1 0,0 0 0,0 0 0,1 1 0,1-1 0,1 0 0,3-1 0,1 0 0,2 0 0,1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6T05:43:23.302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864 359 24575,'0'-6'0,"0"0"0,0 4 0,0 0 0,0 0 0,0 1 0,-1 0 0,1 0 0,-1-1 0,1-1 0,0 0 0,0-1 0,0-1 0,0 0 0,0-1 0,0 1 0,0 0 0,0 0 0,0-2 0,0 1 0,0 1 0,0 1 0,0 2 0,-1 1 0,-1 0 0,0 1 0,0 0 0,-1 0 0,0 0 0,-2 0 0,1 0 0,-2 0 0,1 0 0,-1 1 0,1 1 0,1 0 0,1 0 0,1-1 0,0 1 0,0-1 0,0-1 0,0 0 0,0 0 0,-1 0 0,-1 0 0,-1 0 0,-1 0 0,-1 0 0,1 0 0,1 0 0,1 0 0,0 0 0,-1 0 0,1 0 0,-1 0 0,1 0 0,0 0 0,0 0 0,1 0 0,0 0 0,0 0 0,0 0 0,0 0 0,-1 0 0,-1 0 0,1 0 0,-2 0 0,1 0 0,-1 0 0,0 0 0,0 0 0,1 0 0,0 0 0,0 0 0,1 0 0,0 0 0,0 0 0,0 0 0,1 0 0,-2 0 0,1 0 0,-1 0 0,1 0 0,-1 0 0,1 0 0,0 0 0,0 0 0,0 0 0,0 0 0,-1 0 0,0 0 0,1 0 0,-1 0 0,1 0 0,0 0 0,1 0 0,-1 0 0,-1 0 0,1 0 0,-1 0 0,0 0 0,1 0 0,-1 0 0,2 0 0,-1 0 0,1 0 0,0 0 0,0 0 0,-1 0 0,1 0 0,-1 0 0,0 0 0,1 0 0,-1 0 0,1-1 0,0 1 0,0-1 0,0 0 0,0-1 0,1 0 0,0-1 0,0 1 0,0 0 0,1 0 0,1 0 0,0 0 0,0 0 0,0-1 0,0-1 0,0 0 0,0 0 0,0 0 0,0 0 0,0 0 0,0 1 0,0 0 0,0 1 0,1 0 0,1 0 0,-1 0 0,-1 1 0,0-1 0,0 1 0,0-1 0,0 1 0,0-1 0,0 0 0,0 0 0,0 0 0,1 0 0,-1 0 0,1-1 0,-1 1 0,0 0 0,0-1 0,0 1 0,0-2 0,0 1 0,0-1 0,0 0 0,0 0 0,0 1 0,0-1 0,0 1 0,0 0 0,0 0 0,0 1 0,0 0 0,0 0 0,0 0 0,0 1 0,-2 1 0,0 0 0,-2 1 0,-1 0 0,-1 1 0,0-1 0,-1 0 0,2 0 0,0 0 0,1 0 0,0-1 0,-1 0 0,0 0 0,1 0 0,-1 0 0,0 0 0,0 0 0,1 0 0,-1 0 0,2 0 0,-1 0 0,0 0 0,0 0 0,-1 0 0,1 0 0,0 0 0,0-1 0,-1 0 0,0-1 0,1 1 0,-1-1 0,1 1 0,0 0 0,1 0 0,0 0 0,1 1 0,-1-1 0,0 0 0,0 1 0,0-1 0,1 0 0,0 1 0,-1-1 0,1 1 0,0 0 0,0 0 0,0 0 0,0 0 0,0 0 0,0 0 0,0-1 0,0 0 0,-1 1 0,0 0 0,1 0 0,-1 0 0,0 0 0,1 0 0,-1 0 0,0 0 0,1 0 0,-1 0 0,1 0 0,0 0 0,0 0 0,0 0 0,1 0 0,-1 0 0,0 0 0,-1 0 0,1-1 0,0 0 0,0 0 0,1 0 0,-1 0 0,1 0 0,0-1 0,0 0 0,1-1 0,0 0 0,0-1 0,0 1 0,0-1 0,0 1 0,0 0 0,0 0 0,0 2 0,0 0 0,-1-1 0,0 0 0,0 0 0,-1-2 0,0 1 0,1 0 0,1 0 0,-1 0 0,0-1 0,0 0 0,0-2 0,1 0 0,-1 0 0,0 1 0,0 1 0,1 1 0,-1 0 0,1 1 0,0-1 0,0 1 0,0 0 0,0 0 0,0 0 0,0 1 0,0 0 0,-1 0 0,0 0 0,-2 1 0,1 0 0,0 0 0,-1 0 0,-1 0 0,0 0 0,-1 0 0,-2 0 0,-1 0 0,1 0 0,0 0 0,1 0 0,1 0 0,1 0 0,1 0 0,1 1 0,0-1 0,-1 1 0,1-1 0,-1 0 0,1 0 0,-1 0 0,0 0 0,0 0 0,0 0 0,-1 0 0,1 0 0,0 0 0,-1 0 0,1 0 0,0 0 0,-1-1 0,0 1 0,0-1 0,-1-1 0,1 1 0,0 0 0,0 0 0,0 0 0,1 1 0,-1-1 0,1 1 0,1 0 0,-1 0 0,1 0 0,1 0 0,-1 0 0,0 0 0,1 0 0,-1 0 0,0 0 0,0 0 0,0 0 0,0 0 0,-1 0 0,1 0 0,0 0 0,0 0 0,0 0 0,0 0 0,0 0 0,0 0 0,0-1 0,-1 1 0,1-1 0,-1 0 0,2 1 0,0-1 0,0-1 0,1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6T05:43:26.502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3 1 24575,'1'6'0,"0"-1"0,-1-1 0,0 0 0,0 0 0,0 0 0,-1-1 0,0 0 0,0 0 0,0-1 0,1 0 0,0 0 0,0-1 0,0 0 0,0 1 0,0 0 0,0 0 0,0 0 0,0 0 0,0 0 0,0 0 0,0 0 0,0-1 0,0 0 0,0 1 0,0-1 0,0 1 0,0-1 0,0 1 0,0-1 0,0 0 0,0 1 0,1-1 0,0-1 0,1 0 0,-1 0 0,0 0 0,1 0 0,-1-1 0,1 1 0,-1-1 0,0 0 0,0 0 0,0 0 0,0-1 0,-1 0 0,1 0 0,-1 0 0,0-1 0,0 0 0,0-1 0,0 0 0,0 0 0,0 1 0,0-1 0,0 1 0,0 1 0,0-1 0,0 1 0,0 0 0,0 1 0,0-1 0,0 1 0,0-1 0,0 1 0,0-1 0,0 0 0,0-1 0,0 1 0,0 0 0,0 0 0,0 0 0,0 1 0,0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6T05:43:30.121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0 0 24575,'4'0'0,"-1"1"0,-1-1 0,0 1 0,-1 1 0,0-1 0,-1 1 0,-1-1 0,-1 0 0,0 1 0,0 0 0,0 0 0,1 0 0,0 1 0,1-1 0,0 1 0,0 1 0,0-1 0,0 1 0,0 0 0,0 0 0,0 0 0,0 0 0,0 0 0,0 0 0,0 1 0,0 0 0,1-1 0,0 1 0,0 0 0,1-2 0,-1 0 0,1-1 0,-1 1 0,0-1 0,0 0 0,0 0 0,0 0 0,1 0 0,-1 0 0,0-1 0,0 1 0,0 0 0,-1 0 0,1-1 0,-1 0 0,0-6 0,0 3 0,0-5 0,0 4 0,0 0 0,0 1 0,0 0 0,0 0 0,0 0 0,0 0 0,0-1 0,0 1 0,0-1 0,0 1 0,0-1 0,0 0 0,0-1 0,0 1 0,0 0 0,0 0 0,0 0 0,0 0 0,0 0 0,0 0 0,0 0 0,0 1 0,0-1 0,0 1 0,0 0 0,0 0 0,0 0 0,0 1 0,0-1 0,0 1 0,0-1 0,0 1 0,0 0 0,0 0 0,0-1 0,-1 1 0,0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6T05:42:41.186"/>
    </inkml:context>
    <inkml:brush xml:id="br0">
      <inkml:brushProperty name="width" value="0.2" units="cm"/>
      <inkml:brushProperty name="height" value="0.2" units="cm"/>
      <inkml:brushProperty name="color" value="#262626"/>
    </inkml:brush>
  </inkml:definitions>
  <inkml:trace contextRef="#ctx0" brushRef="#br0">55 1 24575,'0'54'0,"0"6"0,0 7 0,0 3 0,0-9 0,0-3 0,0-3 0,0 4 0,-1 6 0,-1-3 0,0-4 0,-2-3 0,-1-1 0,0 2 0,0 2 0,0-2 0,0-1 0,-1-3 0,2-2 0,-1-1 0,2-1 0,1 0 0,1 0 0,1 1 0,0 0 0,0-3 0,0-4 0,0-3 0,0-5 0,1-5 0,0-3 0,0-5 0,-1-2 0,0-4 0,0-2 0,0-3 0,0-2 0,0-4 0,0-2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6T05:41:56.141"/>
    </inkml:context>
    <inkml:brush xml:id="br0">
      <inkml:brushProperty name="width" value="0.35" units="cm"/>
      <inkml:brushProperty name="height" value="0.35" units="cm"/>
      <inkml:brushProperty name="color" value="#262626"/>
    </inkml:brush>
  </inkml:definitions>
  <inkml:trace contextRef="#ctx0" brushRef="#br0">1 0 24575,'0'28'0,"0"-4"0,0-13 0,1 0 0,2 0 0,1 1 0,0 1 0,1 3 0,0 0 0,-1 0 0,1-2 0,-1-3 0,-1-2 0,1 0 0,2-1 0,0-1 0,2 1 0,-1-3 0,1 1 0,-1 0 0,1-2 0,1-2 0,1-2 0,0-2 0,1 0 0,0-1 0,2 1 0,-2 1 0,-2 0 0,-1 1 0,1 2 0,2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6T05:42:43.653"/>
    </inkml:context>
    <inkml:brush xml:id="br0">
      <inkml:brushProperty name="width" value="0.2" units="cm"/>
      <inkml:brushProperty name="height" value="0.2" units="cm"/>
      <inkml:brushProperty name="color" value="#262626"/>
    </inkml:brush>
  </inkml:definitions>
  <inkml:trace contextRef="#ctx0" brushRef="#br0">1 0 24575,'0'33'0,"0"-1"0,0-4 0,0 1 0,0-1 0,0-2 0,0 1 0,0-1 0,0 4 0,0 0 0,0-1 0,0-3 0,0-1 0,0-2 0,0-1 0,0-1 0,0 0 0,0-1 0,0-1 0,0 1 0,1-2 0,1-2 0,0-1 0,0-3 0,-1-1 0,1-2 0,0-2 0,-1-2 0,0 0 0,0-1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6T05:43:46.346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0 34 24575,'5'-2'0,"-1"1"0,0 1 0,0 0 0,-1 0 0,1-1 0,-1 0 0,1-2 0,1 0 0,0 0 0,0 0 0,0 0 0,-1-1 0,1 2 0,0 0 0,-1 0 0,0 2 0,-1-1 0,-1 1 0,1 0 0,-1 0 0,1 0 0,0-1 0,0 0 0,1 1 0,-1 0 0,-1 0 0,-1 0 0,-1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6T05:43:47.926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83 1 24575,'-5'0'0,"0"0"0,0 0 0,1 0 0,0 0 0,1 0 0,-1 0 0,1 0 0,0 0 0,-1 1 0,1 1 0,-2 0 0,0-1 0,0 1 0,1-2 0,-1 2 0,1-1 0,1 0 0,1 0 0,0 0 0,0-1 0,1 1 0,0-1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6T05:43:51.411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0 51 24575,'5'-3'0,"-1"1"0,0 0 0,-1-1 0,0 1 0,0 0 0,0 0 0,0-1 0,1 1 0,1-1 0,-1 1 0,1 0 0,0 0 0,0-1 0,2 0 0,-1-1 0,0 1 0,0 1 0,-2 0 0,1 1 0,-1-1 0,-2 2 0,0-1 0,0 1 0,-1 0 0,1 0 0,-1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6T05:43:52.738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126 1 24575,'-7'3'0,"1"0"0,1 0 0,-1 1 0,-2 0 0,-2-1 0,0 1 0,1-1 0,0 0 0,1-1 0,2 0 0,0 0 0,1-1 0,-1 0 0,0 0 0,1 1 0,1-1 0,0 0 0,2 0 0,0 0 0,1 0 0,1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6T05:43:55.850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0 0 24575,'4'2'0,"0"-1"0,-1 1 0,1 0 0,-1 1 0,0-1 0,0-1 0,-1 1 0,1 0 0,-1-1 0,1 1 0,-2-1 0,1 1 0,-1-1 0,1 1 0,0 0 0,1 0 0,-1-1 0,0 2 0,0-1 0,1 1 0,-1-1 0,0 1 0,-1 0 0,1-1 0,-1 0 0,0 0 0,0-1 0,0 1 0,1-1 0,-1 0 0,0 0 0,1 0 0,-1 0 0,1 0 0,0 0 0,-1 0 0,1 1 0,0-1 0,1 1 0,-2-1 0,1 1 0,0-1 0,1 0 0,-1 1 0,1-1 0,1 1 0,-1 0 0,1 1 0,0 1 0,0 0 0,1 0 0,0 0 0,0 1 0,0-1 0,-1 0 0,-2-2 0,-1-1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6T05:43:58.645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99 167 24575,'-5'-9'0,"0"0"0,-3 0 0,2 2 0,1 1 0,1 1 0,1 1 0,0-1 0,1 2 0,0 0 0,0 0 0,0 1 0,0-2 0,-1 1 0,0 0 0,0 0 0,1-1 0,-1 1 0,1-1 0,-1-1 0,0 0 0,0-1 0,0 0 0,1 0 0,-1 1 0,1 0 0,0 2 0,0 1 0,1 0 0,0 1 0,0-1 0,0 1 0,1 0 0,-1-1 0,0 0 0,1 0 0,-1 1 0,1-1 0,-1 1 0,1 0 0,-1 0 0,1-1 0,-1 1 0,1 0 0,-1-1 0,1 0 0,0 0 0,0 0 0,0 0 0,1 1 0,0 0 0,0 5 0,0 0 0,0 5 0,-1-2 0,0 1 0,0-1 0,0 0 0,0-1 0,0-1 0,0 0 0,0 0 0,0 0 0,1-1 0,0 0 0,2 0 0,0 1 0,0 1 0,-1 0 0,1 1 0,0-1 0,0 1 0,-1 0 0,1-1 0,-1 1 0,-1-2 0,1 0 0,-1 0 0,0 1 0,1 0 0,-1-1 0,0 0 0,0 0 0,0 0 0,-1-1 0,2 0 0,-1 0 0,-1-2 0,1 0 0,-1-1 0,0-1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6T05:44:09.052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45 1 24575,'0'6'0,"0"2"0,0 1 0,0 2 0,0 1 0,0 1 0,0 5 0,0 2 0,0 3 0,1 0 0,0-1 0,-1-2 0,1-1 0,-1-1 0,0-2 0,0 0 0,0-1 0,0 1 0,0 2 0,0 1 0,1 1 0,1-1 0,0-1 0,0 0 0,0-1 0,0 2 0,-1 0 0,1 1 0,-1-1 0,1 0 0,-1-1 0,0 2 0,-1 1 0,0 0 0,0-1 0,1-2 0,0-1 0,0 0 0,1-1 0,-1 1 0,1-1 0,0 0 0,0-2 0,0 0 0,1 2 0,-1 0 0,1 2 0,-2 1 0,0-2 0,0 0 0,-1-2 0,0-1 0,0 1 0,0-1 0,0-1 0,0 0 0,0-1 0,0 0 0,0-1 0,0-1 0,0 0 0,0-1 0,-1-3 0,-1-3 0,0-1 0,-3-2 0,1 0 0,-2 0 0,1 0 0,1 0 0,0 0 0,1 0 0,0-1 0,1-4 0,-1-4 0,0-7 0,1-3 0,0-3 0,1 1 0,0 1 0,1 2 0,1 2 0,1 3 0,1 1 0,1 3 0,1 1 0,-2 1 0,0 0 0,-1 1 0,-1-2 0,0-1 0,-1-3 0,0-1 0,0-2 0,-1 1 0,-2 2 0,-2 1 0,-2 2 0,-1-1 0,-1 0 0,0 1 0,2 3 0,1 4 0,2 8 0,1 6 0,2 6 0,0 5 0,2 0 0,1 4 0,1 2 0,3 5 0,0 1 0,-1 1 0,-1-4 0,-1-4 0,-2-4 0,0-3 0,0-5 0,0-2 0,0-1 0,1 0 0,-2 1 0,2-1 0,-2 0 0,1-1 0,0-2 0,-1 0 0,0 0 0,0-1 0,0 0 0,0-2 0,0 0 0,0-2 0,0 0 0,0 0 0,0 0 0,0-1 0,0 0 0,0 0 0,0-1 0,0 1 0,0-1 0,0 0 0,0 1 0,0 0 0,0 1 0,0 1 0,0 0 0,0 1 0,0 0 0,0 0 0,0 0 0,0-1 0,0 1 0,0 0 0,0-1 0,0 0 0,-1 0 0,0-2 0,1 0 0,-1-1 0,1-1 0,0 0 0,0-1 0,-1 1 0,0-1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6T05:44:11.468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14 181 24575,'0'-6'0,"-1"1"0,0-2 0,-1 1 0,1-1 0,-1-1 0,0-1 0,0-1 0,1 2 0,0 2 0,1 3 0,0 1 0,0 0 0,0 1 0,0 0 0,0-1 0,0 1 0,0-1 0,0 0 0,0 1 0,0-1 0,0 1 0,0-1 0,0 1 0,0-1 0,0 0 0,0-1 0,0 1 0,0-1 0,0 1 0,1 0 0,0 0 0,0 1 0,-1 0 0,1 0 0,0 0 0,0-1 0,0 0 0,1 0 0,-1 0 0,0 0 0,1-1 0,-1 1 0,0 0 0,1 0 0,-1 1 0,0 0 0,0 0 0,-1 0 0,1-1 0,0 1 0,-1-1 0,0 0 0,0 1 0,0-1 0,0 1 0,1 0 0,-1-1 0,1 1 0,-1 0 0,0-1 0,1 0 0,0-1 0,0 1 0,1 0 0,-1 0 0,0 0 0,1 1 0,-1 0 0,0 0 0,-1-1 0,0 0 0,0 1 0,0-1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6T05:44:13.028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3 1 24575,'0'7'0,"0"2"0,0-1 0,0 0 0,0-1 0,0-1 0,0-2 0,0 1 0,0-1 0,0 1 0,0 0 0,0 0 0,0 1 0,0 0 0,0-1 0,0-1 0,0-1 0,0-1 0,0 0 0,0 0 0,0 0 0,0 0 0,0-1 0,0 1 0,0-1 0,0 1 0,0 0 0,0-1 0,0 1 0,0-1 0,-1-4 0,1 2 0,-1-3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6T05:41:57.639"/>
    </inkml:context>
    <inkml:brush xml:id="br0">
      <inkml:brushProperty name="width" value="0.35" units="cm"/>
      <inkml:brushProperty name="height" value="0.35" units="cm"/>
      <inkml:brushProperty name="color" value="#262626"/>
    </inkml:brush>
  </inkml:definitions>
  <inkml:trace contextRef="#ctx0" brushRef="#br0">1330 1 24575,'-84'3'0,"32"-2"0,-2 0 0,-13-1 0,-2 0 0,5 0 0,0 0 0,5 0 0,2 0 0,-43 0 0,17 0 0,4 0 0,17 0 0,8 0 0,6 0 0,3 0 0,10-1 0,7 1 0,8-1 0,6-1 0,4 1 0,2 1 0,-3-1 0,0 1 0,-6 2 0,1 0 0,-3 2 0,0 1 0,-1-1 0,1 0 0,4-1 0,2-2 0,5 0 0,3-1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6T05:42:07.762"/>
    </inkml:context>
    <inkml:brush xml:id="br0">
      <inkml:brushProperty name="width" value="0.35" units="cm"/>
      <inkml:brushProperty name="height" value="0.35" units="cm"/>
      <inkml:brushProperty name="color" value="#262626"/>
    </inkml:brush>
  </inkml:definitions>
  <inkml:trace contextRef="#ctx0" brushRef="#br0">62 2680 24575,'0'-77'0,"0"1"0,0 11 0,0-3 0,0 8 0,0-5 0,0-10 0,0-7 0,0-13 0,0 6 0,0 8 0,0 9 0,0 10 0,0 8 0,0 9 0,0 5 0,0 6 0,0 3 0,-1-1 0,-1 0 0,0-1 0,-2-3 0,2 0 0,-1-1 0,1-3 0,1-1 0,1-4 0,0-2 0,0-4 0,0-1 0,0 0 0,0 1 0,0 2 0,-1 1 0,1 3 0,-1 5 0,0 5 0,-1 4 0,2 5 0,-2 4 0,1 3 0,-1 2 0,1 0 0,-1-1 0,1 0 0,-1-1 0,0-2 0,1 0 0,-1-4 0,1-1 0,0 0 0,-1 2 0,1 1 0,1 3 0,-2 2 0,1 3 0,0 3 0,-1-1 0,1 1 0,0-1 0,0-1 0,1-1 0,0 0 0,0 0 0,0 1 0,0 1 0,0 0 0,0 0 0,0-2 0,0 0 0,0 0 0,0 1 0,0 2 0,0 1 0,0 0 0,0 0 0,0 2 0,-2-1 0,-1 2 0,-1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6T05:42:09.381"/>
    </inkml:context>
    <inkml:brush xml:id="br0">
      <inkml:brushProperty name="width" value="0.35" units="cm"/>
      <inkml:brushProperty name="height" value="0.35" units="cm"/>
      <inkml:brushProperty name="color" value="#262626"/>
    </inkml:brush>
  </inkml:definitions>
  <inkml:trace contextRef="#ctx0" brushRef="#br0">56 299 24575,'0'-30'0,"0"4"0,0 15 0,0 0 0,0-1 0,0-3 0,0-1 0,0 0 0,-1 1 0,0 1 0,-1 1 0,0 1 0,0 1 0,0 2 0,0 0 0,0 0 0,-1 0 0,1 0 0,-1-1 0,0 2 0,-1-1 0,-1 2 0,-3 1 0,3 0 0,-3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6T05:44:15.475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8 161 24575,'0'-8'0,"0"1"0,0-2 0,0 0 0,0 1 0,0-2 0,0 1 0,0-1 0,0 0 0,0 3 0,0 2 0,0 1 0,0 2 0,0 0 0,0 0 0,0-1 0,0 0 0,0-1 0,0 1 0,0-2 0,0-1 0,-1 0 0,1-2 0,-1 1 0,-1 1 0,1 3 0,0 0 0,0 2 0,1 1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6T05:44:18.059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5 151 24575,'0'-13'0,"0"0"0,0 0 0,0 1 0,0 3 0,0 1 0,-1 0 0,0 2 0,0-2 0,0 1 0,1 0 0,0-1 0,0 0 0,0 0 0,0 1 0,0 1 0,0 2 0,0 1 0,0 1 0,0 1 0,0 1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6T05:44:20.281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65 95 24575,'-6'-6'0,"0"0"0,1 0 0,1 0 0,0 0 0,0 0 0,0 1 0,-1-1 0,2 2 0,0 0 0,1 1 0,0 1 0,0 0 0,1 0 0,0 0 0,1 1 0,-1-1 0,-1 0 0,1 0 0,0 0 0,-1-1 0,1 1 0,0 0 0,0-1 0,-1 1 0,2-1 0,-1 1 0,2 1 0,0 0 0,1 0 0,1 1 0,1 0 0,1 0 0,0 0 0,0 0 0,-1 0 0,-2 0 0,0 0 0,-1 0 0,0 0 0,1 0 0,-1 0 0,0 2 0,0-1 0,-1 1 0,1 0 0,0 0 0,0 0 0,0 1 0,-1-1 0,0-1 0,0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6T05:44:33.272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283 0 24575,'0'5'0,"0"0"0,0 0 0,-1 0 0,0 0 0,1-1 0,-1 1 0,0-2 0,1 1 0,-1-2 0,1 1 0,0-1 0,0 0 0,0 1 0,0 0 0,0 0 0,0 1 0,-1 0 0,0 0 0,0 0 0,0 1 0,0-2 0,0 0 0,1-1 0,-1-1 0,1 1 0,0-1 0,0 0 0,0 1 0,0-1 0,0 2 0,0-1 0,0 1 0,0-1 0,0 1 0,-1 0 0,1 0 0,-2 1 0,2 0 0,-1 0 0,0 1 0,1 0 0,-1 1 0,1 1 0,-1 0 0,0 0 0,1 0 0,-1 0 0,1-1 0,0-1 0,0-1 0,0 1 0,0-2 0,0 0 0,0-2 0,0 1 0,0-1 0,0 1 0,0 0 0,0 0 0,0 0 0,0-8 0,0 3 0,0-7 0,0 4 0,0-1 0,0-1 0,0-1 0,0-1 0,0 1 0,0 3 0,0 2 0,0 2 0,0 0 0,0 0 0,0 1 0,0-1 0,0 1 0,0-1 0,0 1 0,0-2 0,0 1 0,0-1 0,0-1 0,0 0 0,0 0 0,0 0 0,0 2 0,0-1 0,0 1 0,0 0 0,0 1 0,0-1 0,0 1 0,0 0 0,0-1 0,0 1 0,0-1 0,0 0 0,0 1 0,0-1 0,0 0 0,0 1 0,-1 5 0,1 2 0,-1 5 0,1-1 0,-1-1 0,1-1 0,-1-2 0,1 1 0,0-2 0,0-1 0,0-1 0,0 0 0,0 0 0,0 0 0,0 1 0,0 0 0,0 1 0,0-1 0,0 1 0,0-2 0,0 1 0,0-1 0,0 0 0,0 0 0,0 0 0,0 0 0,0 0 0,0 0 0,0 0 0,0 1 0,0 0 0,0 1 0,0 0 0,-1-1 0,0-1 0,-1-1 0,1 0 0,-1-1 0,1 0 0,0 0 0,-1 0 0,1 1 0,0-1 0,0 0 0,-1 0 0,1-1 0,-1 0 0,0 0 0,-1 0 0,1 0 0,-1 0 0,0 0 0,0-2 0,1 1 0,1-1 0,0 1 0,0 0 0,0 0 0,0 0 0,0 0 0,0 0 0,0 1 0,-1-1 0,1 1 0,-1-1 0,1 0 0,-1-1 0,1 1 0,-1 1 0,1-1 0,-1 1 0,1 0 0,0 0 0,-1 0 0,1 0 0,-1 0 0,0 0 0,-1 0 0,1 0 0,-1 0 0,0 0 0,0 0 0,1 0 0,0 0 0,0 0 0,0 0 0,0 0 0,-1 0 0,0 0 0,0 0 0,-1 0 0,0 0 0,0 0 0,-1 0 0,0 0 0,0 1 0,1-1 0,0 1 0,0 0 0,1-1 0,-1 0 0,0 0 0,1 1 0,0-1 0,0 1 0,1 0 0,-1 0 0,0-1 0,1 1 0,-1-1 0,1 1 0,-1 0 0,0-1 0,1 1 0,-1 0 0,0-1 0,0 0 0,0 0 0,0 0 0,0 0 0,0 0 0,1 0 0,-1 1 0,1 0 0,-1-1 0,0 0 0,0 0 0,-1 1 0,1-1 0,0 1 0,1-1 0,-1 0 0,1 0 0,0 0 0,1 0 0,-1 0 0,1 0 0,0 0 0,-1 0 0,0-1 0,0 0 0,0 0 0,0 0 0,1-1 0,0 1 0,0 0 0,1 0 0,0-1 0,0 0 0,0-1 0,0 2 0,0-1 0,0 1 0,0 0 0,1-1 0,1 2 0,1 0 0,-1 0 0,0 0 0,1 0 0,0 0 0,1 0 0,-1 0 0,1 0 0,-1 0 0,1 0 0,-1 0 0,0 0 0,0 0 0,-1 0 0,0 0 0,0 0 0,0 0 0,1 0 0,-1 0 0,1 0 0,-1 0 0,1 0 0,0-1 0,0 1 0,0-1 0,0 0 0,1 1 0,-1 0 0,1 0 0,0 0 0,0 0 0,0 0 0,0 0 0,0 0 0,1 0 0,0 0 0,0 0 0,-1 0 0,2 0 0,-1 0 0,1 0 0,1 0 0,0 0 0,1 0 0,-1 1 0,0 0 0,1 0 0,-1 1 0,-1-1 0,0 0 0,0 0 0,-2 0 0,1-1 0,0 1 0,0-1 0,0 0 0,0 0 0,-1 0 0,1 1 0,-1-1 0,0 1 0,-2-1 0,1 0 0,-2 0 0,-1-2 0,0 1 0,-2-1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6T05:44:37.271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108 1 24575,'0'6'0,"0"0"0,0-2 0,0 0 0,0-1 0,0 0 0,0 0 0,0 1 0,0-1 0,0 0 0,0 0 0,0 0 0,0 0 0,0 0 0,0-1 0,0 1 0,0-1 0,0 0 0,0 0 0,0 0 0,0 0 0,0 0 0,0 1 0,0 0 0,0-1 0,0 1 0,0 0 0,0 0 0,0 0 0,0 0 0,0 0 0,0 0 0,0-1 0,0 1 0,0-1 0,0 1 0,0-2 0,0 1 0,0 0 0,0-1 0,0 0 0,0 1 0,0-6 0,-1 2 0,-1-4 0,-1 4 0,1 1 0,0 0 0,0 1 0,0 0 0,0 0 0,-1 0 0,1 0 0,1 0 0,-1 0 0,0 0 0,1 0 0,-1 0 0,1 0 0,-1 0 0,1 0 0,-1 1 0,1 0 0,-1-1 0,1 0 0,-1 0 0,1 0 0,-1 0 0,0 1 0,0 0 0,0-1 0,1 1 0,-1-1 0,1 0 0,-1 1 0,0-1 0,1 1 0,-1-1 0,0 1 0,1-1 0,-1 1 0,1-1 0,-1 0 0,1 0 0,0 0 0,-1 0 0,1 0 0,0 0 0,-1 0 0,0 0 0,0 0 0,0 0 0,1 0 0,-1 0 0,0 0 0,1 0 0,0 0 0,-1 0 0,1 0 0,-1 0 0,1 0 0,-1 0 0,0 0 0,0 0 0,0 0 0,1 0 0,0 0 0,0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6T05:42:53.635"/>
    </inkml:context>
    <inkml:brush xml:id="br0">
      <inkml:brushProperty name="width" value="0.2" units="cm"/>
      <inkml:brushProperty name="height" value="0.2" units="cm"/>
      <inkml:brushProperty name="color" value="#262626"/>
    </inkml:brush>
  </inkml:definitions>
  <inkml:trace contextRef="#ctx0" brushRef="#br0">0 64 24575,'39'-2'0,"1"1"0,-6 1 0,1 0 0,-5 0 0,-2-1 0,1 0 0,0-1 0,5 1 0,-1 0 0,-4 1 0,-2 0 0,-2-1 0,-3 0 0,1-1 0,-1-1 0,1 0 0,1 0 0,2 0 0,0 1 0,2-1 0,-1 2 0,0-1 0,2 0 0,0 1 0,1 0 0,0 1 0,0-1 0,-1-1 0,-2 0 0,-1 0 0,-2 0 0,-2 0 0,0 0 0,-1 1 0,2 0 0,0-1 0,2 0 0,-1 1 0,0-1 0,-3 1 0,-2 1 0,-3-1 0,1 1 0,2-1 0,3 0 0,0 1 0,-5 0 0,-2 0 0,-2 0 0,0 0 0,-1 0 0,0 0 0,-2 0 0,0 1 0,-2 1 0,1-1 0,-1 1 0,2-1 0,-1-1 0,0 0 0,0 0 0,-1 0 0,1 0 0,-1 1 0,1-1 0,-2 1 0,0-1 0,-1 0 0,0 0 0,0 0 0,0 0 0,-1 0 0,1 1 0,0-1 0,0 2 0,1-1 0,-2 0 0,0 0 0,0 1 0,0-1 0,2 0 0,-2 0 0,2 1 0,-3-1 0,0 2 0,-1 2 0,-8 0 0,-2 1 0,-9-3 0,-2-1 0,-3 0 0,1-2 0,3 0 0,4 0 0,1 0 0,0 0 0,-3 0 0,-3 0 0,-2 1 0,-1 1 0,-1 0 0,0 1 0,-2-1 0,-2 0 0,1-1 0,3 1 0,1-1 0,2 1 0,2-1 0,2 1 0,3-1 0,3 1 0,4-1 0,25-5 0,-5 2 0,21-5 0,-11 3 0,3 2 0,5 0 0,2 2 0,-1 0 0,-2 0 0,-6 0 0,-5 0 0,-4 0 0,-2 0 0,-2 0 0,-2 0 0,-3 0 0,-2 0 0,-1 0 0,0 0 0,0 0 0,1 0 0,3 0 0,2 1 0,0 0 0,-1 0 0,-1 1 0,-2 0 0,-2 0 0,1 0 0,-2-1 0,1-1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6T05:42:55.818"/>
    </inkml:context>
    <inkml:brush xml:id="br0">
      <inkml:brushProperty name="width" value="0.2" units="cm"/>
      <inkml:brushProperty name="height" value="0.2" units="cm"/>
      <inkml:brushProperty name="color" value="#262626"/>
    </inkml:brush>
  </inkml:definitions>
  <inkml:trace contextRef="#ctx0" brushRef="#br0">0 0 24575,'26'0'0,"3"0"0,3 0 0,0 0 0,-1 0 0,-1 0 0,-2 0 0,1 0 0,-1 0 0,-3 0 0,-2 0 0,-2 0 0,-1 0 0,-1 0 0,0 0 0,-2 0 0,1 0 0,-1 0 0,2 0 0,-1 0 0,2 0 0,-1 0 0,1 0 0,-2 0 0,-1 0 0,-2 0 0,-2 0 0,-3 0 0,0 0 0,0 0 0,-2 0 0,-1 0 0,-1 0 0,-2 0 0,-1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6T05:43:41.110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0 77 24575,'6'0'0,"-1"0"0,-3 0 0,1 0 0,0-1 0,1 1 0,-1-1 0,1 0 0,0 0 0,-1 0 0,-1-1 0,1 0 0,-2 0 0,1-1 0,-1 1 0,0-1 0,1 1 0,0 0 0,-1 0 0,1 0 0,-1 0 0,1 0 0,0 1 0,0-1 0,1 1 0,-1-1 0,1 1 0,-1-1 0,0 1 0,0-1 0,-1 0 0,1-1 0,1 0 0,0 0 0,2-1 0,0 0 0,0 0 0,1 1 0,-1 1 0,-1-1 0,-2 2 0,-1 0 0,-4 0 0,1 1 0,-3 1 0,2 0 0,-1 2 0,-1 0 0,1 2 0,1-2 0,1 1 0,1-1 0,0 1 0,1-2 0,0 1 0,0 0 0,0-1 0,0 1 0,0-1 0,-1 1 0,0 0 0,1 1 0,-1-1 0,0 1 0,-1 0 0,0 1 0,0-1 0,-1 0 0,-1-2 0,0-1 0,0 0 0,0 0 0,1 0 0,0 0 0,1 0 0,1-1 0,5-1 0,-1-1 0,4-2 0,-2 0 0,-1-1 0,-1 0 0,1 1 0,-1 0 0,0 0 0,0 0 0,-1 0 0,0 1 0,1 1 0,-2 0 0,1 0 0,-2 2 0,0-1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6T05:42:00.839"/>
    </inkml:context>
    <inkml:brush xml:id="br0">
      <inkml:brushProperty name="width" value="0.35" units="cm"/>
      <inkml:brushProperty name="height" value="0.35" units="cm"/>
      <inkml:brushProperty name="color" value="#262626"/>
    </inkml:brush>
  </inkml:definitions>
  <inkml:trace contextRef="#ctx0" brushRef="#br0">3513 0 24575,'-92'1'0,"0"1"0,21-1 0,-2-1 0,-2 1 0,-14-1 0,-3 0 0,1 0-328,-1 0 0,0 0 0,3 0 0,12 0 0,4 0 0,1 0-164,-22 0 0,3 0 0,8 0 0,0 0 0,-6 0 0,-3 1 164,18 2 0,-3 0 0,1 1 188,4 1 1,1 0 0,1 2 139,1 0 0,1 1 0,3 1 0,-21 4 0,4 0 491,14-2 1,4-2-299,9-1 0,3-1-193,-26 1 0,13-5 983,15-2 0,8-1 0,7 0 0,8 0 0,7 0-945,3 0-38,0 0 0,0 0 0,0 0 0,0 0 0,-1 0 0,-1 0 0,-2 0 0,-2 0 0,-3 0 0,-1 0 0,0 0 0,2 0 0,1 0 0,1 0 0,2 0 0,-1 0 0,1 0 0,1 0 0,3 0 0,2 0 0,5-1 0,27 33 0,-4 9 0,21 43 0,-17-9 0,-4 9 0,-3 5 0,-3 7 0,-4-40 0,-1 2 0,0-1 0,-1-1 0,-1-2 0,-1-1 0,-3 44 0,-4-13 0,-2-12 0,0-6 0,1-4 0,3-2 0,1 3 0,3 0 0,1 1 0,0-2 0,1-4 0,0-7 0,0-11 0,0-9 0,-2-9 0,0-7 0,-1-5 0,-1-2 0,1 0 0,0-1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6T05:43:42.931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80 1 24575,'-4'2'0,"-1"0"0,1-1 0,0 0 0,1-1 0,0 0 0,0 0 0,1 1 0,-1-1 0,1 2 0,0-1 0,-1 0 0,1 1 0,-1-1 0,1 0 0,0 1 0,1-1 0,-1 1 0,1-1 0,0 1 0,0-1 0,0 1 0,0 0 0,0 0 0,0 1 0,-1-1 0,0 1 0,1 0 0,-1-1 0,0 0 0,0 0 0,0 0 0,0-1 0,1 0 0,0 0 0,0 0 0,0 0 0,0 0 0,1 1 0,-2-2 0,2 2 0,-1-1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6T05:44:40.666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21 0 24575,'0'7'0,"0"1"0,0 0 0,0 2 0,0-1 0,0 0 0,0-1 0,0-1 0,0 1 0,0-1 0,0 1 0,0 0 0,0 0 0,0 0 0,0 1 0,0-1 0,0 0 0,0-1 0,0 0 0,0-1 0,0 0 0,0 0 0,0-1 0,0 1 0,0 1 0,0-2 0,0 1 0,0-1 0,0 0 0,0-1 0,0 1 0,0 0 0,0 0 0,0 0 0,0-1 0,0-1 0,0 0 0,0 0 0,0-1 0,0 1 0,0-1 0,0 0 0,0 0 0,0 0 0,-1-1 0,-1-3 0,1 1 0,-2-3 0,2 1 0,-1 0 0,0 0 0,0 0 0,0 1 0,1-1 0,0 0 0,0-1 0,1 0 0,-1 1 0,0 0 0,1 0 0,0-1 0,0 1 0,0 0 0,0-1 0,0 1 0,0 0 0,0 0 0,0 0 0,0 1 0,1 0 0,-1-1 0,1 0 0,-1 0 0,1 0 0,-1 0 0,0 0 0,0 0 0,0-1 0,0-1 0,0-1 0,0 0 0,0 0 0,0 1 0,0 0 0,0 1 0,0 1 0,0 0 0,0 0 0,0 0 0,0-2 0,0 1 0,0-1 0,0 1 0,0 1 0,0 0 0,0 0 0,0 0 0,0-1 0,0 1 0,0-1 0,0 1 0,0-1 0,0 0 0,0 0 0,0 1 0,0 1 0,0-1 0,0 0 0,0 0 0,0 0 0,0 1 0,0-1 0,0 0 0,0 1 0,0-1 0,0 2 0,0-1 0,0 1 0,0-1 0,0 1 0,0 0 0,0-1 0,0 1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6T05:45:03.079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1 1 24575,'0'0'0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6T05:45:04.198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1 0 24575,'0'0'0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6T05:45:05.522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1 0 24575,'0'0'0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6T05:45:06.958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1 0 24575,'0'0'0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6T05:45:08.303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1 0 24575,'0'0'0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6T05:45:09.187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1 0 24575,'0'0'0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6T05:45:09.924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0 0 24575,'0'0'0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6T05:45:11.005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0 0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6T05:42:03.342"/>
    </inkml:context>
    <inkml:brush xml:id="br0">
      <inkml:brushProperty name="width" value="0.35" units="cm"/>
      <inkml:brushProperty name="height" value="0.35" units="cm"/>
      <inkml:brushProperty name="color" value="#262626"/>
    </inkml:brush>
  </inkml:definitions>
  <inkml:trace contextRef="#ctx0" brushRef="#br0">1 733 24575,'0'-35'0,"0"0"0,0 9 0,0-3 0,0 0 0,0-3 0,0-4 0,0-3 0,0-7 0,0 0 0,0 2 0,0 2 0,0 0 0,0 0 0,0 0 0,0 2 0,0 5 0,1 5 0,0 7 0,1 6 0,0 6 0,0 4 0,-2 2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6T05:45:16.138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1 1 24575,'0'6'0,"0"-1"0,0-1 0,0-1 0,0 0 0,0 0 0,0 0 0,0-1 0,0 0 0,0 0 0,0-1 0,0 1 0,0-1 0,2-1 0,0-1 0,1-1 0,-1 1 0,0-1 0,-1 1 0,1 0 0,0 0 0,0 0 0,0 0 0,-1 0 0,1 1 0,0-1 0,0 1 0,1 0 0,-1 0 0,0 0 0,0 0 0,0 0 0,0 0 0,-1 0 0,1 0 0,-1 0 0,1 0 0,-1 0 0,0 0 0,0-1 0,0 0 0,-1-1 0,0 0 0,0 1 0,0-1 0,0 1 0,1-1 0,0 0 0,-1 0 0,0 1 0,0-1 0,0 1 0,0 0 0,0-1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6T05:45:34.241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10 135 24575,'0'-5'0,"0"0"0,0-2 0,0-2 0,0 1 0,0 0 0,0 2 0,0 1 0,0 1 0,0 2 0,0 1 0,-1 0 0,1 0 0,-1-1 0,0-1 0,0-1 0,0-1 0,-1 0 0,1 0 0,1 1 0,-1 1 0,1 1 0,0 0 0,-1 1 0,1 0 0,1-1 0,-1 1 0,1 0 0,0 0 0,0 1 0,2 0 0,0 0 0,0 0 0,0 0 0,0 0 0,0-1 0,0 1 0,-1-1 0,0 0 0,0 0 0,0 0 0,0 0 0,0 0 0,0 1 0,-1-1 0,1 1 0,0-1 0,0 1 0,0 0 0,0 0 0,0 0 0,0 0 0,0 0 0,-1 0 0,0 0 0,0 0 0,1 0 0,0 0 0,1 0 0,0-1 0,1 1 0,2-2 0,2 1 0,1-2 0,1 0 0,0 1 0,-2 0 0,-1 1 0,-2 1 0,0 0 0,0 0 0,-1 0 0,1 0 0,0 0 0,2 0 0,-1 0 0,1 0 0,-1-1 0,0 1 0,0-1 0,-1 1 0,-1 0 0,-1 0 0,-1 0 0,-1 0 0,0 0 0,1 0 0,0 0 0,1 0 0,0 0 0,2 0 0,-1 0 0,0 0 0,0-1 0,0 0 0,0 1 0,0-1 0,0 1 0,1 0 0,-1 0 0,1 0 0,-1-1 0,0 1 0,0-1 0,1 1 0,0 0 0,-1 0 0,1 0 0,-1 0 0,0 0 0,-1 0 0,0 0 0,-1 0 0,0 0 0,-1 0 0,0 0 0,1 0 0,-1 0 0,0 0 0,1 0 0,0 0 0,1 0 0,0 0 0,0 0 0,-1 0 0,1 0 0,0 0 0,0 0 0,0 0 0,0 0 0,1 0 0,0 0 0,1 0 0,-2 0 0,1 0 0,0 0 0,-1 0 0,1 0 0,-2 0 0,1 0 0,-1 0 0,0 0 0,0 0 0,0 0 0,0 1 0,0 0 0,0-1 0,1 0 0,-1 0 0,0 0 0,0 0 0,0 0 0,0 0 0,0 0 0,0 0 0,1 0 0,-1 0 0,0 0 0,0 0 0,1 0 0,-1 0 0,1 0 0,1 0 0,-1 0 0,1 0 0,0 0 0,-1 1 0,1-1 0,-1 1 0,0-1 0,0 0 0,1 0 0,0 1 0,0-1 0,1 1 0,1-1 0,0 1 0,2-1 0,1 0 0,0 0 0,-1 0 0,0 0 0,-1 0 0,-1 1 0,-3-1 0,-2 1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6T05:45:37.460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118 21 24575,'-7'0'0,"1"0"0,2 0 0,1 0 0,0 0 0,0 0 0,0 0 0,1 0 0,-1 0 0,1 0 0,0 0 0,-1 0 0,1 0 0,-1-1 0,1 0 0,-1 1 0,0-1 0,0 0 0,0-1 0,0 0 0,-1 0 0,2 1 0,-1 0 0,2 0 0,-1 1 0,1-1 0,0 0 0,-1 1 0,0-1 0,1 1 0,-1 0 0,1 0 0,-1 0 0,1 0 0,-1 0 0,0 0 0,0 0 0,1 0 0,-1-1 0,0 1 0,0-1 0,1 1 0,-1 0 0,0 0 0,0 0 0,0-1 0,1 1 0,-1-1 0,1 1 0,0 0 0,-1 2 0,2 0 0,-1 1 0,1 0 0,1 1 0,-1-1 0,1 1 0,-1 1 0,1 0 0,0-1 0,-1 0 0,1-1 0,-1 1 0,0-1 0,0 1 0,0-1 0,0 0 0,0 0 0,0 0 0,0 0 0,0 0 0,0 0 0,0-1 0,0 0 0,0 1 0,0-1 0,0 1 0,0 0 0,0-1 0,0 1 0,0-1 0,0 1 0,0-1 0,0-1 0,0 1 0,0 0 0,0-1 0,0 1 0,0-1 0,0 0 0,0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6T05:45:40.273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29 94 24575,'0'-8'0,"-1"1"0,1 0 0,-1 0 0,0 2 0,1 1 0,0 1 0,0 1 0,0-1 0,0 1 0,0 1 0,0 0 0,0-1 0,0 1 0,0-1 0,0 0 0,0 1 0,0-1 0,0 0 0,0 0 0,0-1 0,-1 1 0,0 0 0,0 0 0,1 0 0,-1 0 0,1 0 0,-1 0 0,0 0 0,1 1 0,-1 0 0,0 0 0,-1 0 0,-1 0 0,0 0 0,0-1 0,0 0 0,1 2 0,1 0 0,0 2 0,1 1 0,0 0 0,0 1 0,0 0 0,0 2 0,0-1 0,0 1 0,0 0 0,0 0 0,0-1 0,0 0 0,0-1 0,0-1 0,0 0 0,0-2 0,0 1 0,0-1 0,0 0 0,0 1 0,0-1 0,0 1 0,0-1 0,0 0 0,0 1 0,0 0 0,0-1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6T05:45:42.757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0 13 24575,'7'0'0,"1"0"0,1 0 0,0 0 0,-1 0 0,-1 0 0,-1 0 0,0 0 0,0 0 0,-1 0 0,0 0 0,0 0 0,-1 0 0,1 0 0,0 0 0,0 0 0,-1 0 0,2 0 0,0 0 0,1 0 0,0 0 0,0 0 0,-1 0 0,-1 0 0,1 0 0,-2 0 0,0 0 0,-1 0 0,-2-1 0,-1-1 0,-1 0 0,-2 0 0,-1-1 0,1 2 0,1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6T05:45:44.508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1 1 24575,'0'8'0,"0"0"0,0-3 0,0-1 0,0 0 0,0 0 0,0 0 0,0 1 0,0 0 0,0-1 0,0 0 0,0 0 0,0-1 0,0 1 0,0-1 0,0 0 0,0 0 0,0 1 0,0 0 0,0-1 0,0 1 0,0 0 0,0 0 0,0 0 0,0-1 0,0 1 0,0-1 0,0-1 0,0 1 0,0-1 0,0-1 0,0 0 0,1 0 0,2-1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6T05:45:46.218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1 16 24575,'8'0'0,"0"0"0,1 0 0,-1 0 0,-1 0 0,-1 0 0,-1 0 0,0 0 0,0 0 0,0 0 0,0 0 0,-1 0 0,1 0 0,1 0 0,-1-1 0,1 0 0,0-1 0,0 1 0,-1 1 0,0 0 0,-1 0 0,-1-1 0,0 0 0,-2-1 0,0 1 0,-1 0 0,0 0 0,0-1 0,0 1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6T05:45:49.207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1 0 24575,'0'6'0,"0"0"0,0 1 0,0-1 0,0 0 0,0-1 0,0 0 0,0-1 0,0 1 0,0 1 0,0-1 0,0 1 0,0-2 0,0 0 0,0 0 0,0 0 0,0-1 0,0 0 0,0-1 0,0 1 0,0 0 0,0-1 0,0 1 0,0 0 0,0 0 0,0 1 0,0-1 0,0 1 0,0 0 0,0 0 0,0 0 0,0 0 0,0 1 0,0 0 0,0 0 0,0-1 0,0 1 0,0-1 0,0-1 0,0 1 0,0-1 0,0 0 0,0 0 0,0 0 0,0 0 0,0-1 0,0 1 0,0-2 0,0 1 0,0 0 0,0 0 0,0-1 0,0 1 0,0 0 0,0 0 0,0 0 0,0 0 0,0 0 0,0 1 0,0 0 0,0-1 0,0 0 0,0 1 0,0-1 0,0 1 0,0 0 0,0 1 0,0-1 0,0 1 0,0-1 0,1 1 0,0 0 0,-1 0 0,1-1 0,0 1 0,0 0 0,-1 1 0,1-1 0,0-1 0,0 1 0,0 0 0,-1-2 0,1-1 0,-1-1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6T05:46:13.576"/>
    </inkml:context>
    <inkml:brush xml:id="br0">
      <inkml:brushProperty name="width" value="0.3" units="cm"/>
      <inkml:brushProperty name="height" value="0.6" units="cm"/>
      <inkml:brushProperty name="color" value="#262626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6T05:46:16.247"/>
    </inkml:context>
    <inkml:brush xml:id="br0">
      <inkml:brushProperty name="width" value="0.3" units="cm"/>
      <inkml:brushProperty name="height" value="0.6" units="cm"/>
      <inkml:brushProperty name="color" value="#262626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6T05:42:13.129"/>
    </inkml:context>
    <inkml:brush xml:id="br0">
      <inkml:brushProperty name="width" value="0.35" units="cm"/>
      <inkml:brushProperty name="height" value="0.35" units="cm"/>
      <inkml:brushProperty name="color" value="#262626"/>
    </inkml:brush>
  </inkml:definitions>
  <inkml:trace contextRef="#ctx0" brushRef="#br0">53 0 24575,'0'90'0,"0"-34"0,0 3 0,0 12 0,0 5 0,0 10 0,0 2 0,0-8 0,0-2 0,0 3 0,0 0 0,0 3 0,0 0 0,0-2 0,0 2 0,0 11 0,0 0 0,0-6 0,0-3 0,-1-6 0,0-1 0,-1-5 0,0-1 0,-1-8 0,-1-3 0,0-3 0,-1-2 0,0-1 0,1-1 0,-1-1 0,1-1 0,0-1 0,1-1 0,-1 47 0,2-2 0,2 1 0,0 0 0,0-2 0,1-5 0,1-12 0,2-12 0,2-9 0,1-8 0,-2-3 0,-1-7 0,-2-7 0,-1-6 0,-1-5 0,0 0 0,0-1 0,0-1 0,0-2 0,0-5 0,0-4 0,0 2 0,0-2 0,0 4 0,0-3 0,0-1 0,0-2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6T05:46:49.531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1 1 24575,'0'0'0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6T05:46:54.646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1 1 24575,'6'0'0,"2"0"0,0 0 0,1 0 0,-1 0 0,0 0 0,-1 0 0,-1 0 0,0 0 0,0 0 0,0 0 0,0 0 0,-1 0 0,0 0 0,0 0 0,-2 0 0,0 0 0,0 0 0,-1 0 0,0 0 0,0 0 0,1 0 0,-1 0 0,0 0 0,1 0 0,0 0 0,1 0 0,-1 0 0,1 0 0,0 0 0,0 0 0,1 0 0,0 1 0,0 0 0,0-1 0,1 1 0,1 0 0,0 0 0,-1 0 0,-1-1 0,1 1 0,0 0 0,0-1 0,-1 0 0,0 0 0,1 0 0,-2 0 0,0 0 0,0 0 0,0 1 0,0 0 0,-1 0 0,0-1 0,1 0 0,-1 0 0,0 0 0,0 0 0,-1 0 0,1 0 0,-1 0 0,1 0 0,-1 0 0,0 0 0,0 0 0,0 0 0,0 0 0,0 0 0,0 0 0,0 0 0,0 0 0,0 0 0,0 0 0,0 0 0,1 0 0,-1 0 0,0 0 0,0 0 0,0 1 0,1 0 0,0-1 0,-1 1 0,1-1 0,-1 0 0,1 0 0,-1 0 0,0 0 0,-1 0 0,1 0 0,0 0 0,-1 0 0,1 0 0,-1 0 0,1 0 0,0 0 0,-1 0 0,1 0 0,-1 0 0,1 0 0,-1 0 0,0 0 0,0 0 0,1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6T05:46:56.661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1 0 24575,'7'0'0,"1"0"0,-1 0 0,-1 0 0,-1 0 0,-1 0 0,0 0 0,1 0 0,-1 0 0,1 0 0,0 0 0,0 0 0,0 0 0,-1 0 0,0 0 0,0 0 0,0 0 0,0 0 0,-1 0 0,0 1 0,-1 0 0,1-1 0,-1 1 0,1-1 0,0 0 0,0 0 0,0 0 0,0 0 0,0 0 0,1 0 0,1 0 0,0 0 0,1 0 0,0 0 0,0 0 0,0 0 0,1 0 0,1 0 0,0 0 0,-1 0 0,1 1 0,0 0 0,0-1 0,-1 1 0,-1-1 0,-1 0 0,-1 1 0,-1 0 0,-2 0 0,0-1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6T05:46:59.130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3 1 24575,'0'7'0,"0"1"0,0 0 0,0 2 0,0-2 0,0-1 0,0 0 0,0-1 0,0 1 0,0-1 0,0 0 0,0 0 0,0-1 0,0 0 0,-1-1 0,0 0 0,1 0 0,0-1 0,0 0 0,0 1 0,0 0 0,0 0 0,0 1 0,0-1 0,0 0 0,0-1 0,0 1 0,0-1 0,0 1 0,0-1 0,0-1 0,0 1 0,0 0 0,0 0 0,0 0 0,0-1 0,0 1 0,0-1 0,0 1 0,0 0 0,0-1 0,0 1 0,0-1 0,0 0 0,0-1 0,0 1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6T05:47:02.098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269 1 24575,'-9'0'0,"0"0"0,0 0 0,1 0 0,2 0 0,0 0 0,0 0 0,1 0 0,0 0 0,1 0 0,0 0 0,0 0 0,1 0 0,0 0 0,0 0 0,0 0 0,1 0 0,0 0 0,0 0 0,0 0 0,0 0 0,0 0 0,0 0 0,0 0 0,-1 0 0,0 0 0,-1 0 0,-1 0 0,0 0 0,-1 0 0,1 0 0,-1 0 0,1 0 0,1 0 0,-1 0 0,0 0 0,1 0 0,0 0 0,1 0 0,0 0 0,0 0 0,0 0 0,0 0 0,0 0 0,0 1 0,0 0 0,-1-1 0,0 0 0,0 0 0,-1 0 0,0 0 0,1 0 0,0 0 0,1 0 0,1 0 0,-1 0 0,0 0 0,0 0 0,1 0 0,-1 0 0,0 0 0,0 0 0,0 0 0,-1 0 0,0 1 0,0 0 0,0 0 0,2-1 0,1 0 0,0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8T03:51:20.567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0 1 24575,'7'0'0,"0"0"0,-3 0 0,1 0 0,-1 0 0,-1 0 0,0 0 0,-2 0 0,1 0 0,0 0 0,-1 0 0,1 0 0,1 0 0,0 0 0,0 0 0,-1 0 0,1 0 0,-2 0 0,0 0 0,0 2 0,-1-1 0,1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8T03:51:25.949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10 1 24575,'0'6'0,"0"1"0,0-2 0,0-1 0,0 0 0,0 0 0,0-2 0,0 1 0,0-1 0,0 0 0,0 1 0,0-1 0,0-1 0,0 1 0,0-1 0,0 0 0,0 1 0,0 0 0,0-1 0,0 1 0,1 1 0,-1-1 0,1 2 0,-1-1 0,0 1 0,0 0 0,0-1 0,0 0 0,0 0 0,0-1 0,0 0 0,0 0 0,0-1 0,0 0 0,1 0 0,-1 1 0,1-1 0,-1-5 0,0 2 0,0-4 0,0 4 0,0 0 0,0 1 0,0-1 0,0 0 0,0 0 0,0 0 0,0-1 0,0 0 0,0-1 0,0 0 0,0 0 0,0 0 0,0 0 0,0 0 0,0 0 0,0 0 0,0 0 0,0 1 0,0-1 0,0 1 0,0-1 0,0 1 0,0-1 0,0 2 0,0 0 0,0 0 0,0 1 0,-3 4 0,2-2 0,-1 3 0,2-1 0,0-1 0,0 0 0,0-1 0,0 1 0,0-1 0,0 1 0,0 0 0,0-1 0,0 1 0,0 0 0,0-1 0,0 1 0,0-1 0,0 1 0,0 0 0,0 0 0,0 0 0,-1-1 0,1 1 0,-1-1 0,1 0 0,-1 1 0,1-1 0,0 1 0,0-1 0,-1 1 0,1-1 0,-1 0 0,1 1 0,0-1 0,0 1 0,0-1 0,0 1 0,0 0 0,-1-1 0,1 1 0,-1 0 0,1-1 0,0 0 0,0 0 0,0 1 0,0-1 0,0 1 0,0-1 0,0 1 0,0-1 0,0 1 0,0-1 0,0 0 0,0 1 0,0 0 0,0 0 0,0-1 0,0 1 0,0-1 0,0 0 0,0 1 0,0-1 0,0 1 0,0-1 0,0 0 0,0 1 0,0-1 0,0 1 0,0 0 0,0-1 0,0 1 0,0-1 0,0 0 0,0 1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8T03:51:32.066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1 8 24575,'7'0'0,"0"-1"0,-2 0 0,-1 0 0,0 0 0,0 0 0,0 0 0,0 0 0,1 1 0,-1 0 0,0 0 0,0 0 0,-1 0 0,1 0 0,-2 0 0,1 0 0,-1 0 0,1 0 0,-1 0 0,1 0 0,-1 0 0,1 0 0,-1 0 0,1 0 0,-1 0 0,1 0 0,-1 0 0,0 0 0,0 0 0,0 0 0,0 0 0,0 0 0,1 0 0,-1 0 0,1 0 0,0 0 0,-1 0 0,1 0 0,-1 0 0,1 0 0,-1 0 0,1 0 0,-1 0 0,1 0 0,0 0 0,-1 0 0,1 0 0,-1 0 0,0 0 0,0 0 0,1 0 0,-1 0 0,0 0 0,0 0 0,0 0 0,0 0 0,-1 0 0,1 0 0,0 0 0,0 0 0,0 0 0,-1 0 0,1 0 0,1 0 0,-1 0 0,1 0 0,0 0 0,1 0 0,0 0 0,0 1 0,1 0 0,0 0 0,0-1 0,-1 1 0,0-1 0,0 1 0,-1-1 0,1 1 0,0 0 0,-1-1 0,0 0 0,1 0 0,-2 0 0,1 0 0,0 1 0,-1 0 0,0-1 0,1 0 0,-1 0 0,0 0 0,0 0 0,1 0 0,-1 0 0,0 0 0,0 0 0,0 0 0,-1 0 0,1 0 0,0 0 0,-1 0 0,1 0 0,-1 0 0,1 0 0,-1 0 0,0 0 0,1 0 0,-1 0 0,0 0 0,1 0 0,-1 0 0,0 0 0,1 0 0,-1 0 0,1 0 0,-1 0 0,1 0 0,0 0 0,0 0 0,0 0 0,-1 0 0,1 1 0,0 0 0,0-1 0,0 0 0,0 1 0,0-1 0,0 1 0,0-1 0,0 1 0,-1-1 0,1 1 0,0 0 0,0-1 0,0 0 0,0 0 0,0 0 0,-1 0 0,0 1 0,0-1 0,0 1 0,1-1 0,-1 0 0,0 0 0,1 0 0,0 0 0,0 0 0,0 0 0,0 0 0,0 0 0,-1 0 0,1 0 0,-1 0 0,1 0 0,-2 1 0,1 0 0,-1 2 0,0-1 0,0 0 0,0 0 0,0 0 0,0-1 0,0 1 0,0 0 0,0-1 0,0 1 0,0 0 0,0-1 0,0 1 0,0 0 0,0 0 0,-1 0 0,0 1 0,1-1 0,0 0 0,0 1 0,0-1 0,0 0 0,0 1 0,0-1 0,0 0 0,0 1 0,0-1 0,0 0 0,0 0 0,0 0 0,0 0 0,0 0 0,0-1 0,0 1 0,0 0 0,0 0 0,0-1 0,0 1 0,0 0 0,0-1 0,0 1 0,0 0 0,0 0 0,0 0 0,0 1 0,0-1 0,0 0 0,0 0 0,0 1 0,0-1 0,0 1 0,0 0 0,0-1 0,1 1 0,-1-1 0,1 0 0,0-1 0,-1 1 0,1-1 0,-1 1 0,0-1 0,1 0 0,0 0 0,-1 1 0,0-1 0,0 1 0,1 0 0,-1-1 0,1 1 0,-1 0 0,0 0 0,0-1 0,0 1 0,0 0 0,0-1 0,0 0 0,0 1 0,0 0 0,0-1 0,0 1 0,0 0 0,0 0 0,0-1 0,0 1 0,0-1 0,0 2 0,0-1 0,0 1 0,0 0 0,0 0 0,0 1 0,1 0 0,-1-1 0,1-1 0,0 0 0,0-2 0,1-1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8T03:51:35.703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1 1 24575,'0'4'0,"0"0"0,0-1 0,0 0 0,0-1 0,0 0 0,0 0 0,0 0 0,0 0 0,0 0 0,0 0 0,0 0 0,0-1 0,0 0 0,0 1 0,0-1 0,0 0 0,0 1 0,0 0 0,0 0 0,0 0 0,0 0 0,0-1 0,0 1 0,0 0 0,0-1 0,0 0 0,0 1 0,0-1 0,1 1 0,0 0 0,-1-1 0,0 1 0,0 0 0,0-1 0,0 1 0,0-1 0,0 1 0,0-1 0,0 0 0,1 1 0,0-1 0,-1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8T03:51:53.791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0 7 24575,'5'0'0,"-1"0"0,-2 0 0,0 0 0,0 0 0,-1 0 0,1 0 0,-1-1 0,1 1 0,0-1 0,-1 1 0,1 0 0,-1 0 0,0 0 0,1 0 0,0 0 0,-1 0 0,1 0 0,-1 0 0,0 0 0,1-1 0,0 1 0,-1-1 0,2 0 0,-1 0 0,0 1 0,0 0 0,0 0 0,1 0 0,-1 0 0,0 0 0,0 0 0,0 0 0,1 0 0,-1 0 0,1 0 0,-1 0 0,1 0 0,-1 0 0,0 0 0,1 0 0,-1 0 0,-1 0 0,0 0 0,1 1 0,-1-1 0,0 1 0,1 0 0,-2 0 0,2 0 0,-1-1 0,1 1 0,-1 0 0,0-1 0,0 2 0,1-2 0,-1 1 0,0-1 0,1 1 0,-1-1 0,1 1 0,-1-1 0,1 0 0,-1 0 0,0 0 0,0 0 0,1 0 0,-1 0 0,1 0 0,-1 0 0,0 0 0,1 0 0,-1 0 0,1 0 0,0 0 0,-1 0 0,1 0 0,0 0 0,-1 0 0,1 0 0,-1 0 0,1 0 0,-1 0 0,1 0 0,-1 0 0,0 1 0,1 0 0,-1 0 0,1-1 0,-1 0 0,0 0 0,1 0 0,-1 0 0,0 0 0,1 0 0,-1 0 0,1 0 0,-1 0 0,1 0 0,1 0 0,-1 0 0,1 0 0,-1 0 0,-1 0 0,1 0 0,0 0 0,-1 0 0,0 0 0,1 0 0,-6 0 0,3 0 0,-4 0 0,4 0 0,0 0 0,-1 0 0,1 0 0,-1 0 0,0 0 0,1 0 0,-1 0 0,0 0 0,1 0 0,0 0 0,-1 0 0,1 0 0,-1 0 0,0-2 0,1 1 0,0 0 0,0 0 0,0 0 0,0 0 0,-1 1 0,1-1 0,0 0 0,0 0 0,0 1 0,-1-1 0,6 1 0,-3-1 0,5 1 0,-4 0 0,0 0 0,-1 1 0,1-1 0,1 1 0,-1 0 0,-1 0 0,1 0 0,0 0 0,0 0 0,0 0 0,-1 0 0,1 0 0,0-1 0,-1 1 0,1-1 0,-1 0 0,1 0 0,0 0 0,-1 0 0,0 0 0,1 0 0,0 0 0,-1 0 0,0 0 0,1 0 0,-1 0 0,0 0 0,1 0 0,-1 0 0,0-1 0,1 0 0,-1 1 0,0-1 0,1 0 0,-1 0 0,0 0 0,1 1 0,-1-1 0,1 0 0,0 1 0,-1-1 0,0 1 0,0 0 0,1 0 0,-1 0 0,0 0 0,1 0 0,-1 0 0,1 0 0,-1 0 0,0 0 0,1 0 0,-1 0 0,0 0 0,1 0 0,0 0 0,-1 0 0,1 0 0,0 0 0,1 0 0,-1 0 0,1 0 0,0 0 0,-1 0 0,1 0 0,0 0 0,0 0 0,0 0 0,-1 0 0,1 0 0,0 0 0,-1 0 0,1 0 0,-1 0 0,0 0 0,-1 0 0,1 0 0,0 0 0,-1 0 0,1 0 0,-1 0 0,1 0 0,-1 0 0,1 0 0,0 0 0,-1 0 0,1 0 0,0 0 0,0 0 0,0 0 0,1 0 0,-1 0 0,0 0 0,1 0 0,0 0 0,1 0 0,-1 0 0,0 0 0,0 0 0,0 0 0,1 0 0,-2 0 0,1 0 0,0 0 0,0 0 0,0 0 0,-1 0 0,1 0 0,0 0 0,1 0 0,-1 0 0,0 0 0,0 0 0,1 0 0,-1 0 0,1 0 0,-1 0 0,1 0 0,-1 0 0,0 0 0,0 0 0,0 0 0,0 0 0,-1 0 0,1 0 0,-1 0 0,0 0 0,1 0 0,-1 0 0,1 0 0,-1 0 0,1 0 0,-1 0 0,1 0 0,0 0 0,0 0 0,0 0 0,1 0 0,-1 0 0,1 0 0,-1 0 0,-1 0 0,1 0 0,0 0 0,0 0 0,1 0 0,-1 0 0,1 0 0,-1 0 0,1 0 0,-1 0 0,0 0 0,0 0 0,0 0 0,-1 0 0,0 0 0,0 0 0,-1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6T05:42:14.260"/>
    </inkml:context>
    <inkml:brush xml:id="br0">
      <inkml:brushProperty name="width" value="0.35" units="cm"/>
      <inkml:brushProperty name="height" value="0.35" units="cm"/>
      <inkml:brushProperty name="color" value="#262626"/>
    </inkml:brush>
  </inkml:definitions>
  <inkml:trace contextRef="#ctx0" brushRef="#br0">0 0 24575,'93'0'0,"-33"0"0,4 0 0,21 0 0,6 0-414,1 0 0,3 0 414,-22 0 0,2 0 0,2 0-328,7 0 0,2 0 0,2 0 222,4 0 0,2 0 1,1 0 105,4 0 0,2 0 0,-3 0 0,-10 0 0,-1 0 0,-3 0 154,-12 0 1,-3 0 0,-2 0-155,16 0 0,-4 0 0,-9 0 0,-4 0 0,-13 0 0,-3 0 392,32 0-392,-16 0 983,-9 1-743,-3 0-190,-5 1-50,-4 1 0,5-1 0,3 2 0,6-1 0,2-1 0,2-1 0,1-1 0,2 0 0,5 0 0,1 0 0,6 0 0,0 0 0,-6 0 0,-7 0 0,-5 0 0,1 0 0,-1 0 0,-1 0 0,-7 0 0,-10 0 0,-11 0 0,-11 0 0,-12 0 0,-4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8T03:51:58.804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1 0 24575,'0'5'0,"0"-1"0,0-1 0,0 0 0,0 0 0,0 0 0,0 0 0,0-1 0,0 1 0,0-1 0,0 1 0,0-1 0,0 0 0,0-1 0,0 1 0,0-1 0,0 1 0,0-1 0,0 0 0,0 1 0,0-1 0,0 1 0,0-1 0,0 1 0,1 0 0,0-1 0,0 1 0,0 0 0,-1 0 0,1 1 0,-1-1 0,1 0 0,0 1 0,-1-1 0,1 1 0,0-1 0,-1 1 0,1-1 0,-1 0 0,1-1 0,-1 1 0,0 1 0,1-1 0,0 0 0,-1 0 0,0 0 0,0 0 0,0 0 0,0 0 0,0 0 0,0-1 0,0 1 0,0-1 0,0 1 0,0-1 0,0 1 0,0-1 0,0 1 0,0-1 0,0 0 0,0 0 0,0 2 0,0-2 0,1 1 0,0-1 0,-1 1 0,1-1 0,0 0 0,-1 0 0,0 0 0,0 1 0,1-1 0,0 0 0,-1 0 0,0 1 0,0-1 0,1 0 0,1 0 0,-1-1 0,1 0 0,-1 0 0,0 0 0,1 0 0,-1 0 0,1 0 0,-1 0 0,1 0 0,-1 0 0,0 0 0,1-1 0,-1 1 0,0-1 0,0 1 0,0-1 0,1 0 0,-1 0 0,0 1 0,0-1 0,0 1 0,1 0 0,-1-1 0,1 1 0,0-1 0,0 1 0,-1 0 0,0 0 0,0 0 0,1 0 0,-1 0 0,1 0 0,-1 0 0,1 0 0,0 0 0,-1 0 0,1 0 0,0 0 0,0 0 0,-1 0 0,1 0 0,0 0 0,0 0 0,0 0 0,-1 0 0,1 0 0,0 0 0,-1 0 0,1 0 0,0 0 0,-1 0 0,1 0 0,0 0 0,-1 0 0,1 0 0,0 0 0,0 0 0,0 0 0,-1 0 0,1 0 0,0 0 0,-1 0 0,1 0 0,0 0 0,-1 0 0,1 0 0,-1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8T03:51:39.141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1 1 24575,'4'0'0,"0"0"0,-2 0 0,0 0 0,-1 0 0,0 0 0,1 0 0,-1 0 0,1 0 0,-1 0 0,1 0 0,-1 0 0,1 0 0,-1 0 0,1 0 0,0 0 0,0 0 0,-1 0 0,1 0 0,-1 0 0,1 0 0,0 0 0,-1 0 0,1 0 0,0 0 0,0 0 0,1 0 0,-1 0 0,0 0 0,0 0 0,1 0 0,-1 0 0,0 0 0,0 0 0,1 0 0,-1 0 0,0 0 0,0 0 0,1 0 0,-1 0 0,0 0 0,0 0 0,0 0 0,0 0 0,0 0 0,0 0 0,0 0 0,0 1 0,0 0 0,0-1 0,1 1 0,-1-1 0,0 1 0,1 0 0,-1 0 0,1-1 0,0 1 0,1 0 0,-1-1 0,0 1 0,1 0 0,-1 0 0,0 0 0,0 0 0,0 0 0,-2 0 0,1-1 0,-1 1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8T03:51:41.729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0 1 24575,'0'0'0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8T03:51:42.001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0 1 24575,'0'0'0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8T03:51:44.431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0 1 24575,'0'5'0,"0"0"0,0-2 0,0 0 0,0-1 0,0 1 0,0-1 0,0 0 0,0 1 0,0-1 0,0 0 0,0 0 0,0 0 0,0 0 0,0 0 0,0 0 0,0-1 0,0 0 0,0 0 0,0 1 0,0 0 0,0-1 0,0 0 0,0 1 0,0-1 0,0 0 0,0 1 0,1-1 0,-1 1 0,1-1 0,0 0 0,-1 1 0,0-1 0,2 0 0,0-1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8T03:52:05.531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0 5 24575,'6'0'0,"-1"0"0,-2 0 0,0 0 0,-1 0 0,0 0 0,0 0 0,0 0 0,0 0 0,0-1 0,0 0 0,-1 1 0,2 0 0,-2 0 0,1 0 0,0 0 0,-1 0 0,0 0 0,1 0 0,-1 0 0,1 0 0,-1 0 0,1 0 0,-1 0 0,0 0 0,1-1 0,-1 1 0,1-1 0,-1 1 0,2 0 0,-1 0 0,1 0 0,0 0 0,0 0 0,1 0 0,-1 0 0,0 0 0,1 0 0,-1 0 0,0 0 0,0 0 0,0 0 0,-1 0 0,1 0 0,-1 0 0,0 0 0,0 0 0,1 0 0,-1 0 0,0 0 0,1 0 0,-1 0 0,0 0 0,0 0 0,1 0 0,-1 0 0,0 0 0,1 0 0,0 0 0,0 0 0,-1 0 0,1 0 0,-1 0 0,0 0 0,1 0 0,-1 0 0,1 0 0,0 0 0,0 0 0,0 0 0,0 0 0,0 0 0,0 0 0,0 0 0,0 0 0,0 0 0,0 0 0,0 0 0,0 0 0,0 0 0,-1 0 0,1 0 0,-1 0 0,0 0 0,0 0 0,1 0 0,-1 0 0,0 0 0,0 0 0,0 0 0,0 0 0,0 0 0,0 0 0,0 0 0,0 0 0,0 0 0,-1 0 0,1 0 0,0 0 0,-1 0 0,0 0 0,1 0 0,-1 0 0,1 0 0,0 0 0,0 0 0,0 0 0,-1 0 0,1 0 0,0 0 0,1 0 0,0 0 0,0 0 0,1 0 0,-1 0 0,1 0 0,0 0 0,0 0 0,0 0 0,0 0 0,0 1 0,0-1 0,0 1 0,-1-1 0,0 0 0,-1 0 0,0 0 0,1 0 0,-1 0 0,0 0 0,0 0 0,1 0 0,-1 0 0,0 1 0,-1 0 0,1-1 0,0 0 0,0 0 0,0 0 0,1 0 0,-1 0 0,0 0 0,0 1 0,0-1 0,0 1 0,0-1 0,0 0 0,1 0 0,-1 0 0,0 1 0,0-1 0,1 1 0,-1 0 0,1-1 0,0 0 0,-1 0 0,1 0 0,-1 0 0,1 0 0,-1 1 0,0-1 0,-1 1 0,1-1 0,0 0 0,0 0 0,0 0 0,1 0 0,-1 0 0,1 0 0,0 0 0,0 0 0,-1 0 0,1 0 0,-1 0 0,0 0 0,0 0 0,1 0 0,-1 0 0,0 0 0,-1 0 0,1 0 0,-1 0 0,1 0 0,-1 0 0,1 0 0,0 0 0,1 0 0,0 0 0,0 0 0,1 0 0,0 0 0,1 0 0,-1 0 0,1 0 0,0 0 0,0 0 0,0 0 0,0 0 0,1 0 0,0 0 0,1 0 0,0 0 0,0 0 0,1 0 0,-1 0 0,0 0 0,-1 0 0,-1 0 0,-1 0 0,-1 0 0,-2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8T03:52:10.851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0 0 24575,'0'6'0,"0"-1"0,0-3 0,0 0 0,0 0 0,0 0 0,0 0 0,0 0 0,0 0 0,0-1 0,0 1 0,0-1 0,0 0 0,0 1 0,0-1 0,0 0 0,0 1 0,0-1 0,0 1 0,0 0 0,0-1 0,0 0 0,0 1 0,0 0 0,0-1 0,0 1 0,0 0 0,0-1 0,0 1 0,0-1 0,0 1 0,0-1 0,0 0 0,0 1 0,0-1 0,0 0 0,0 1 0,0-1 0,0 1 0,0-1 0,0 1 0,0-1 0,0 1 0,0-1 0,0 1 0,0-1 0,0 1 0,0-1 0,0 1 0,0 0 0,0 0 0,0 0 0,0-1 0,0 1 0,0 0 0,0 0 0,0 0 0,0-1 0,0 1 0,0-1 0,1 1 0,-1-1 0,1 1 0,0 0 0,-1-1 0,0 1 0,1-1 0,0 1 0,-1 0 0,1-1 0,-1 0 0,1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8T03:52:16.110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1 3 24575,'5'0'0,"1"0"0,-2 0 0,0 0 0,-1 0 0,-1 0 0,0 0 0,0 0 0,0 0 0,0 0 0,-1 0 0,1 0 0,-1 0 0,0 0 0,1 0 0,-1 0 0,1 0 0,0 0 0,-1 0 0,0 0 0,1 0 0,-1 0 0,1 0 0,0 0 0,0 0 0,-1-1 0,1 1 0,0-1 0,-1 1 0,1 0 0,0 0 0,-1 0 0,1 0 0,-1 0 0,1 0 0,-1 0 0,1 0 0,0 0 0,0 0 0,0 0 0,1 0 0,-1 0 0,0 0 0,0 0 0,1 0 0,-1 0 0,0 0 0,0 0 0,0 0 0,0 0 0,0 0 0,0 0 0,-1 0 0,1 0 0,0 0 0,0 0 0,0 0 0,0 0 0,-1 0 0,1 0 0,-1 0 0,1 0 0,-1 0 0,1 0 0,-1 0 0,1 0 0,-1 0 0,1 0 0,0 0 0,-1 0 0,1 0 0,0 0 0,-1 0 0,1 0 0,0 0 0,-1 0 0,1 0 0,-1 0 0,1 0 0,0 0 0,0 0 0,0 0 0,0 0 0,0 0 0,0 0 0,0 0 0,0 0 0,0 0 0,0 0 0,1 0 0,-1 0 0,1 0 0,1 0 0,-1 0 0,0 0 0,0 0 0,0 0 0,0 0 0,-1 0 0,1 0 0,-1 0 0,0 0 0,1 0 0,-1 0 0,0 0 0,0 0 0,1 0 0,-1 0 0,0 0 0,0 0 0,0 0 0,0 0 0,0 0 0,1 0 0,-1 0 0,1 0 0,0 0 0,0 0 0,0 1 0,0-1 0,0 1 0,0-1 0,-1 0 0,1 1 0,-1-1 0,0 1 0,1 0 0,-1 0 0,0-1 0,1 0 0,-1 0 0,-1 0 0,1 0 0,0 0 0,-1 1 0,1-1 0,-1 1 0,1-1 0,0 1 0,-1-1 0,1 0 0,0 0 0,0 0 0,-1 1 0,1 0 0,-1-1 0,0 0 0,1 0 0,-1 0 0,0 0 0,0 0 0,1 0 0,-1 0 0,1 0 0,-1 0 0,0 0 0,1 0 0,-1 0 0,0 0 0,1 0 0,-1 0 0,0 0 0,0 0 0,1 0 0,-1 0 0,1 0 0,-1 0 0,1 0 0,0 0 0,-1 0 0,1 0 0,0 0 0,-1 0 0,1 0 0,-1 0 0,1 0 0,-1 0 0,0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8T03:52:20.363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0 7 24575,'7'0'0,"-1"0"0,-2-1 0,0 0 0,-2 0 0,1 1 0,-1-1 0,0 1 0,1 0 0,-1-1 0,0 1 0,0-1 0,0 1 0,0 0 0,0 0 0,0 0 0,1 0 0,-1 0 0,-1 0 0,1 0 0,0 0 0,-1 0 0,1 0 0,-1 0 0,1 0 0,-1 0 0,1 0 0,0 0 0,0 0 0,-1 0 0,1 0 0,-1 0 0,1 0 0,-1 0 0,1 0 0,-1 0 0,1 0 0,-1 0 0,1 0 0,-1 0 0,1 0 0,0 0 0,-1 0 0,1 0 0,-1 0 0,1 0 0,0 0 0,-1 0 0,1 0 0,0 0 0,0 0 0,0 1 0,0-1 0,-1 1 0,1-1 0,0 0 0,0 1 0,0-1 0,-1 1 0,1-1 0,0 0 0,0 0 0,-1 0 0,1 0 0,0 0 0,0 1 0,0-1 0,0 1 0,0-1 0,0 0 0,0 1 0,0-1 0,-1 1 0,1 0 0,0-1 0,0 0 0,0 1 0,0 0 0,0-1 0,-1 1 0,1-1 0,0 1 0,1-1 0,0 0 0,0 0 0,0 0 0,1 0 0,0 0 0,-1 0 0,1 0 0,0 0 0,-1 0 0,1 0 0,0 0 0,-1 0 0,0 0 0,1 0 0,-1 0 0,0 0 0,0 0 0,0 0 0,0 0 0,-1 0 0,1 0 0,-1 0 0,0 0 0,0 0 0,0 0 0,0 0 0,0 0 0,0 0 0,0 0 0,1 0 0,-2 0 0,1 0 0,0 0 0,1 0 0,-1 0 0,0 0 0,0 0 0,1 0 0,-1 0 0,1 0 0,0 0 0,-1 0 0,1 0 0,0 0 0,-1 0 0,1 0 0,0 0 0,-1 0 0,1 0 0,-1 0 0,1 0 0,-1 0 0,1 0 0,0 0 0,0 0 0,0 0 0,0 0 0,1 0 0,-1 0 0,0 0 0,1 0 0,-1 0 0,2 0 0,-1 0 0,1 0 0,0 0 0,-2 0 0,-1 0 0,-1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8T03:52:37.749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1 14 24575,'5'0'0,"-1"0"0,-1 0 0,0 0 0,-1 0 0,0 0 0,0-1 0,0 0 0,0 1 0,0 0 0,-1 0 0,1 0 0,-1 0 0,1-1 0,-1 1 0,1-1 0,-1 1 0,1-1 0,0 1 0,-1 0 0,1-1 0,-1 1 0,1-1 0,-1 1 0,1-1 0,0 0 0,0 1 0,0-1 0,-1 1 0,1-1 0,0 0 0,0 0 0,-1 1 0,1 0 0,0 0 0,-1 0 0,1 0 0,-1 0 0,1 0 0,-1 0 0,1 0 0,-1 0 0,0 0 0,1 0 0,-1 0 0,0 0 0,1 0 0,-1 0 0,1 0 0,-1 0 0,1 0 0,-1 0 0,1 0 0,-1 0 0,1 0 0,-1 0 0,0 0 0,1 1 0,-1-1 0,0 2 0,1-2 0,-1 1 0,0 0 0,0 0 0,1 1 0,-1-1 0,0 0 0,-1 0 0,1 0 0,1-1 0,-1 1 0,1-1 0,-1 0 0,1 0 0,0 0 0,-1 0 0,1 0 0,0 0 0,0 0 0,0 0 0,0 0 0,-1 0 0,1 0 0,0 0 0,0 0 0,0 0 0,0 0 0,0 0 0,-1 0 0,1 0 0,0 0 0,-1 0 0,1 0 0,0 0 0,-1 0 0,0 0 0,1 0 0,-1 0 0,1 0 0,-1 0 0,1 0 0,-1 0 0,1 0 0,-1 0 0,0 0 0,1 0 0,-1 0 0,1 0 0,0 0 0,-1 0 0,1 0 0,0 0 0,-1 0 0,1 0 0,-1 0 0,1 0 0,0 0 0,-1 0 0,1 0 0,0 0 0,0 0 0,0 0 0,0 0 0,0 0 0,0 0 0,1 0 0,-1 0 0,0 1 0,0-1 0,0 1 0,0-1 0,0 1 0,-2 0 0,0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6T05:42:17.613"/>
    </inkml:context>
    <inkml:brush xml:id="br0">
      <inkml:brushProperty name="width" value="0.35" units="cm"/>
      <inkml:brushProperty name="height" value="0.35" units="cm"/>
      <inkml:brushProperty name="color" value="#262626"/>
    </inkml:brush>
  </inkml:definitions>
  <inkml:trace contextRef="#ctx0" brushRef="#br0">1 2 24575,'64'0'0,"0"0"0,-15 0 0,-1 0 0,-7 0 0,-7 0 0,-2 0 0,1 0 0,5 0 0,-1 0 0,2 0 0,-1 0 0,1 1 0,1 1 0,-2 0 0,0 1 0,-1-1 0,-1 0 0,-1-1 0,0 0 0,-1-1 0,3 0 0,2 0 0,1-1 0,1-1 0,-4 0 0,-2 0 0,-5 0 0,-4 1 0,-6 1 0,-7 0 0,-4 0 0,0 0 0,1 0 0,7 0 0,5 0 0,3 0 0,3 0 0,-1 0 0,-3 0 0,-4 0 0,-4-1 0,-6 0 0,-2 1 0,3-2 0,-1 2 0,6-1 0,-6 1 0,-1 0 0,0 0 0,0 0 0,0 0 0,1 0 0,-3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8T03:52:41.491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1 0 24575,'4'0'0,"0"0"0,-1 0 0,0 0 0,0 0 0,0 0 0,-1 0 0,0 0 0,1 0 0,-1 0 0,0 0 0,0 0 0,0 0 0,0 0 0,0 0 0,0 0 0,-1 0 0,1 0 0,0 0 0,0 0 0,0 0 0,0 0 0,0 0 0,0 0 0,0 0 0,1 0 0,-1 0 0,0 0 0,0 0 0,1 0 0,-1 0 0,1 0 0,0 0 0,-1 0 0,1 0 0,0 0 0,0 0 0,-1 0 0,1 0 0,-1 0 0,0 0 0,0 0 0,0 0 0,-1 0 0,1 0 0,-1 0 0,0 0 0,1 0 0,-1 0 0,0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8T03:52:28.625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313 1 24575,'0'4'0,"1"0"0,0-2 0,0 0 0,0 0 0,0-1 0,-1 1 0,1-1 0,0 0 0,0 0 0,-1 1 0,1-1 0,0 0 0,-1 0 0,1 0 0,0 1 0,-1-1 0,1 0 0,-1 0 0,0 1 0,0-1 0,0 0 0,0 1 0,0 0 0,0 0 0,0 0 0,0 0 0,0 0 0,0 0 0,0 0 0,0 0 0,0 0 0,0 0 0,0-1 0,0 1 0,0 1 0,0-1 0,0 0 0,0 0 0,0-1 0,0 1 0,0-1 0,1 1 0,-1-1 0,1 1 0,0-1 0,-1 0 0,1 1 0,-1-1 0,0 1 0,0-1 0,0 0 0,0 1 0,1-1 0,0 0 0,-1 1 0,0 0 0,0 0 0,0 1 0,0 1 0,0 0 0,0 0 0,1 1 0,-1-1 0,1 0 0,-1-1 0,1-1 0,-1 0 0,0 0 0,0-1 0,0 0 0,0 1 0,0 0 0,0 0 0,0 1 0,0 0 0,0 0 0,0 0 0,0 0 0,0 0 0,0 1 0,0-1 0,0-1 0,0 0 0,0 0 0,0 0 0,0 1 0,0-1 0,1 0 0,0 0 0,-1 0 0,0 0 0,0 0 0,0 0 0,0 0 0,0-1 0,1 1 0,-1 0 0,1 1 0,-1-1 0,0 1 0,0 0 0,1-1 0,0 2 0,-1-1 0,0 1 0,0 0 0,0 0 0,0-1 0,0 1 0,0-1 0,0 0 0,0 0 0,0 0 0,0 0 0,0-1 0,0 0 0,0 0 0,0 0 0,0 0 0,0 0 0,0 0 0,0-1 0,0 1 0,0-1 0,0 1 0,0-1 0,0 1 0,0 0 0,0-1 0,0 1 0,0 0 0,0 0 0,0 0 0,0 0 0,0-1 0,0 1 0,0 0 0,0 1 0,0-1 0,-1 1 0,0-1 0,1 1 0,0 0 0,0 0 0,0 0 0,0 1 0,0 0 0,0 0 0,0 0 0,0 0 0,0 0 0,0 1 0,0 0 0,0 1 0,0-1 0,0 1 0,-1-1 0,1-1 0,-1 1 0,1-2 0,0 0 0,0-1 0,0 1 0,0-1 0,0 1 0,0-1 0,0 0 0,0 1 0,0-1 0,0 1 0,0-1 0,0 1 0,0 0 0,0-1 0,0 0 0,0 0 0,0 0 0,0 0 0,0 0 0,0 0 0,0-1 0,0 1 0,0-1 0,0 1 0,0-1 0,0 1 0,0-1 0,0 1 0,0 0 0,0-1 0,0 1 0,0 0 0,0 0 0,0 0 0,0 0 0,0 0 0,0 0 0,0 0 0,0 0 0,0 0 0,0 0 0,0 0 0,0-1 0,0 1 0,0 0 0,0-1 0,0 1 0,0-1 0,0 0 0,0 1 0,0-1 0,0 0 0,0 1 0,0-1 0,0 1 0,0-1 0,0 1 0,0-1 0,0 1 0,0-1 0,0 0 0,0 1 0,-1-1 0,0 0 0,0-1 0,-1 0 0,-1 0 0,1 0 0,0 0 0,0 0 0,0 0 0,-1 0 0,1 0 0,0 0 0,-1 0 0,1 0 0,-1 0 0,1 0 0,0 0 0,0 0 0,1 0 0,-1 0 0,1 0 0,-1 0 0,1 0 0,-1 0 0,1 0 0,0 0 0,-1 0 0,0 0 0,1 0 0,-1 0 0,1 0 0,-1 0 0,0 0 0,0 0 0,-1 0 0,-1 0 0,0 0 0,-1 1 0,0 0 0,-1 1 0,0 0 0,0 1 0,0 0 0,0-1 0,0 0 0,1 0 0,0 0 0,0 0 0,1-1 0,-1 0 0,0 0 0,0 0 0,1-1 0,0 1 0,1-1 0,0 1 0,1-1 0,-1 0 0,0 0 0,0 0 0,0 0 0,1 0 0,-1 0 0,1 0 0,-1 0 0,0 0 0,0 0 0,0 1 0,0-1 0,0 1 0,1-1 0,-1 0 0,1 0 0,0 1 0,0-1 0,0 1 0,0-1 0,0 0 0,0 0 0,0 1 0,0-1 0,-1 1 0,0-1 0,0 1 0,0-1 0,0 0 0,0 0 0,0 1 0,0-1 0,0 1 0,-1-1 0,1 0 0,0 0 0,-1 0 0,1 0 0,-1 0 0,1 0 0,-1 0 0,1 0 0,-1 0 0,0 0 0,0 0 0,0 0 0,-1 0 0,0 0 0,-1 0 0,1 0 0,-1 0 0,3 0 0,0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8T03:52:31.048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166 0 24575,'-5'0'0,"-2"0"0,0 0 0,-1 0 0,0 0 0,1 0 0,0 0 0,1 0 0,-1 0 0,2 0 0,0 1 0,2-1 0,0 1 0,1-1 0,0 0 0,0 0 0,1 0 0,-1 0 0,0 0 0,0 1 0,0-1 0,0 1 0,0 0 0,0-1 0,-1 0 0,-1 0 0,1 1 0,-1-1 0,0 1 0,0-1 0,0 0 0,1 0 0,-1 0 0,1 0 0,-1 0 0,0 0 0,0 0 0,-2 0 0,1 0 0,1 0 0,1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8T03:52:33.858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1 0 24575,'0'7'0,"0"0"0,0-3 0,0 0 0,0 0 0,0-1 0,0 0 0,0 0 0,0 0 0,0-1 0,0 0 0,0 1 0,0-1 0,0 0 0,0 0 0,0-1 0,0 1 0,0 0 0,0-1 0,0 0 0,0 1 0,0-1 0,0 0 0,0 1 0,0-1 0,0 1 0,0-1 0,0 1 0,0-1 0,0 1 0,0-1 0,0 1 0,0-1 0,0 0 0,0 1 0,0-1 0,0 1 0,0-1 0,0 0 0,0 1 0,0-1 0,0 1 0,0-1 0,0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8T03:52:45.408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1 0 24575,'0'4'0,"0"0"0,0-2 0,0-1 0,0 1 0,0-1 0,0 1 0,0 0 0,0-1 0,0 1 0,0-1 0,0 1 0,0 0 0,0 0 0,0 0 0,0 1 0,0-1 0,0 1 0,0 0 0,0 1 0,0-1 0,0 1 0,0 0 0,0-1 0,0 1 0,0-1 0,0 0 0,0 1 0,0-1 0,0-1 0,0 1 0,0 0 0,0-1 0,0 1 0,0 0 0,0-1 0,0 1 0,0 0 0,0-1 0,0 1 0,0 0 0,0 1 0,0-1 0,0 1 0,0-1 0,0 1 0,0-1 0,0 1 0,0-1 0,0 0 0,0 0 0,0-1 0,0 1 0,0-1 0,0 0 0,0-1 0,0 1 0,0-1 0,0 1 0,0 0 0,0 0 0,0 0 0,0 0 0,1 0 0,-1 1 0,1-1 0,-1 1 0,0 1 0,0-1 0,0 0 0,0-1 0,0 1 0,0-1 0,0 0 0,0-1 0,0 1 0,0 0 0,0 0 0,0 0 0,0-1 0,0 1 0,0-1 0,1 1 0,-1-1 0,1 1 0,-1 1 0,0-1 0,0-1 0,0 1 0,0 0 0,0 0 0,0-1 0,0 1 0,0-1 0,0 0 0,0 1 0,0 0 0,0-1 0,0 1 0,0-1 0,0 1 0,0 0 0,0 0 0,0 0 0,0-1 0,0 1 0,0 0 0,0 0 0,0 0 0,0 0 0,0-1 0,0 1 0,0 0 0,0 0 0,0-1 0,0 1 0,0 0 0,0-1 0,0 1 0,0-1 0,1 0 0,-1 1 0,1-1 0,0 0 0,-1 0 0,1-1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8T03:52:49.812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0 0 24575,'5'0'0,"-1"0"0,-2 0 0,1 0 0,-1 0 0,0 0 0,0 0 0,0 0 0,0 0 0,-1 0 0,1 0 0,0 0 0,0 0 0,-1 0 0,1 0 0,0 0 0,-1 0 0,0 0 0,1 0 0,-1 0 0,1 0 0,-1 0 0,1 0 0,-1 0 0,1 0 0,-1 0 0,0 0 0,1 0 0,-1 0 0,1 0 0,0 0 0,-1 0 0,1 0 0,-1 0 0,1 0 0,-1 0 0,1 0 0,0 0 0,0 0 0,0 0 0,1 0 0,-1 0 0,0 0 0,0 0 0,0 0 0,0 0 0,0 0 0,0 0 0,1 0 0,-1 0 0,0 0 0,0 0 0,1 0 0,-1 0 0,0 0 0,0 0 0,1 0 0,-1 0 0,0 0 0,0 0 0,-2 0 0,1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8T03:52:52.259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0 1 24575,'0'5'0,"0"0"0,0-2 0,0 0 0,0 0 0,0 0 0,0-1 0,0 0 0,0 0 0,0 0 0,0 1 0,0 0 0,0-1 0,0 0 0,0 0 0,0-1 0,0 1 0,0-1 0,0 1 0,0-1 0,0 1 0,0-1 0,0 0 0,0 1 0,0 0 0,0 0 0,0 2 0,0-1 0,0 1 0,0-2 0,0 1 0,0-1 0,0 0 0,0 0 0,0 0 0,0 0 0,0 0 0,0 1 0,0-1 0,0 1 0,0-1 0,0 1 0,0 0 0,0 1 0,0-1 0,0 0 0,0 1 0,0-1 0,0 0 0,0 0 0,0 0 0,0 1 0,0-1 0,0-1 0,0 1 0,0-1 0,0 0 0,0-2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8T03:52:55.993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0 0 24575,'5'0'0,"-1"0"0,-2 0 0,1 0 0,-1 0 0,-1 0 0,1 0 0,0 0 0,0 0 0,1 0 0,-1 0 0,-1 0 0,1 0 0,1 0 0,-1 0 0,0 0 0,0 0 0,0 0 0,1 0 0,-1 0 0,1 0 0,-1 0 0,0 0 0,0 0 0,1 0 0,-1 0 0,1 0 0,-1 0 0,1 0 0,0 0 0,-1 0 0,1 0 0,-1 0 0,0 0 0,1 0 0,-1 0 0,0 0 0,0 0 0,0 0 0,0 0 0,0 0 0,0 0 0,1 0 0,-1 0 0,0 0 0,0 0 0,0 0 0,0 0 0,0 0 0,0 0 0,0 0 0,1 0 0,-1 0 0,0 0 0,0 0 0,1 0 0,-2 0 0,0 0 0,0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8T03:52:58.908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0 0 24575,'0'5'0,"0"-1"0,0-1 0,0 0 0,0 0 0,0-1 0,0 1 0,0-1 0,0 0 0,0 0 0,0 0 0,0 0 0,0 0 0,0 1 0,0-1 0,0 0 0,0 0 0,0 1 0,0-1 0,0 0 0,0-1 0,0 1 0,0-1 0,0 1 0,0-1 0,0 1 0,0-1 0,0 1 0,0-1 0,0 0 0,0 1 0,0-1 0,0 0 0,1 1 0,-1-1 0,1 0 0,-1 1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8T03:53:02.483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1 1 24575,'4'0'0,"0"0"0,-1 0 0,0 0 0,-1 0 0,0 0 0,1 0 0,-1 0 0,1 0 0,-1 0 0,1 0 0,0 0 0,-1 0 0,1 0 0,0 0 0,0 0 0,-1 0 0,1 0 0,-1 0 0,1 0 0,-1 0 0,0 0 0,0 0 0,0 0 0,0 0 0,0 0 0,1 0 0,0 0 0,0 0 0,0 0 0,0 0 0,0 0 0,0 0 0,0 0 0,0 0 0,1 0 0,-1 0 0,0 0 0,0 0 0,1 0 0,-1 0 0,1 0 0,-1 0 0,1 0 0,0 0 0,-1 0 0,1 0 0,-1 0 0,0 0 0,0 0 0,0 0 0,0 0 0,-1 0 0,0 0 0,1 0 0,-1 0 0,0 0 0,0 0 0,0 0 0,0 0 0,0 0 0,-1 0 0,0 0 0,0 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6T05:42:20.852"/>
    </inkml:context>
    <inkml:brush xml:id="br0">
      <inkml:brushProperty name="width" value="0.35" units="cm"/>
      <inkml:brushProperty name="height" value="0.35" units="cm"/>
      <inkml:brushProperty name="color" value="#262626"/>
    </inkml:brush>
  </inkml:definitions>
  <inkml:trace contextRef="#ctx0" brushRef="#br0">1 216 24575,'48'-3'0,"5"-2"0,4-6 0,18-3 0,0 0 0,14 0 0,-37 7 0,3 1 0,11 0 0,5 0 0,12-1 0,3 0 0,4 1 0,2-1 0,5 1 0,1-1 0,-5-1 0,0 0 0,1 0 0,-2-1 0,-4 0 0,-2 0 0,-7 2 0,-1 0 0,-4 0 0,-1 2 0,-2 1 0,-1 0 0,-3 2 0,-1 1 0,-2 0 0,-1 0 0,-3 1 0,0 1 0,-5 0 0,-2 1 0,40 4 0,-8 3 0,-12 1 0,-5-1 0,-4 1 0,-10-3 0,-4-2 0,-8 0 0,-4-2 0,-6 0 0,-5-1 0,-4-1 0,-5-1 0,-5 0 0,-4 0 0,-3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8T03:53:05.062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0 0 24575,'0'4'0,"0"-1"0,0-1 0,1-1 0,0 0 0,-1 1 0,0-1 0,0 1 0,0 0 0,1 0 0,0 0 0,-1-1 0,1 1 0,-1 0 0,0 0 0,0-1 0,0 0 0,0 1 0,0-1 0,0 1 0,0-1 0,0 0 0,0 1 0,0-1 0,0 0 0,0 1 0,0-1 0,0 1 0,0-1 0,0 0 0,0 1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8T03:53:10.633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1 1 24575,'0'5'0,"0"-1"0,0-1 0,0-1 0,0 0 0,0 0 0,0 0 0,0 0 0,0-1 0,0 0 0,0 1 0,0 0 0,0-1 0,0 0 0,0 1 0,0-1 0,0 1 0,0-1 0,0 1 0,0-1 0,0 1 0,0 0 0,0-1 0,0 1 0,0-1 0,0 1 0,0 0 0,0 0 0,0 0 0,0 0 0,0 1 0,0 0 0,0-1 0,0 0 0,0 0 0,0 1 0,0-1 0,0-1 0,0 1 0,0 0 0,0-1 0,0 1 0,0-1 0,0 1 0,0 1 0,0-1 0,0 0 0,0 1 0,0 0 0,0 0 0,0 1 0,0-1 0,0 1 0,0-1 0,0 0 0,0 0 0,0 1 0,0-1 0,1 1 0,0-1 0,-1 1 0,0-1 0,0 1 0,0 0 0,0-1 0,0-1 0,0 1 0,0-1 0,0 0 0,0 0 0,0 0 0,0-1 0,0 1 0,0-1 0,0 1 0,0-1 0,0 1 0,0 0 0,0 0 0,0-1 0,0 1 0,0-1 0,0 1 0,1-1 0,-1 1 0,1 0 0,-1 0 0,0 0 0,1 1 0,-1 0 0,1 0 0,-1 0 0,0 0 0,0 1 0,0-1 0,0 1 0,0-1 0,0 2 0,0-2 0,0 1 0,0 0 0,0-1 0,0 0 0,0 0 0,0-1 0,0 0 0,0 0 0,0-1 0,0 0 0,0 1 0,0-1 0,0 1 0,0-1 0,0 0 0,0 1 0,0-1 0,0 1 0,0-1 0,0 1 0,0 0 0,0 1 0,0-1 0,0 0 0,0 0 0,0 1 0,0-1 0,0 1 0,0 0 0,0-1 0,0 0 0,0 0 0,0 0 0,0-1 0,0 1 0,0-1 0,0 1 0,0-1 0,0 1 0,0-1 0,0 1 0,0-1 0,0 0 0,0 1 0,0 0 0,0-1 0,0 1 0,0-1 0,0 1 0,0 0 0,0 0 0,0 0 0,0-1 0,0 1 0,0-1 0,0 1 0,0 0 0,0-1 0,0 0 0,0 1 0,0 0 0,0 0 0,0-1 0,0 0 0,0 1 0,-1-1 0,1 1 0,-1 0 0,1-1 0,0 0 0,-1 1 0,1-1 0,-1 1 0,1-1 0,0 1 0,2-8 0,-2 6 0,2-6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8T03:53:16.314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3 1 24575,'0'4'0,"0"1"0,0-3 0,0 1 0,0-1 0,0 0 0,0 0 0,0 0 0,0 0 0,0 0 0,0 0 0,0 0 0,0 0 0,0 0 0,0-1 0,0 1 0,-1 0 0,1 0 0,-1-1 0,1 0 0,-1 1 0,1-1 0,0 1 0,0-1 0,0 1 0,0-1 0,0 1 0,0 0 0,0 0 0,0 0 0,0 0 0,0 1 0,0-1 0,0 1 0,0 0 0,0 0 0,0 0 0,0 0 0,0 0 0,1 0 0,-1 0 0,1 0 0,-1 0 0,1-1 0,-1 0 0,0 0 0,0 0 0,0-1 0,0 1 0,0 0 0,1 0 0,0 0 0,-1 0 0,0-1 0,0 1 0,0-1 0,0 0 0,0 1 0,0-1 0,0 1 0,0 0 0,0-1 0,0 0 0,0 1 0,0 0 0,0 0 0,0-1 0,0 1 0,0 0 0,0-1 0,0 1 0,0-1 0,0 0 0,0 1 0,0 0 0,0-1 0,0 1 0,0-1 0,0 1 0,0-1 0,0 1 0,0-1 0,0 1 0,0 0 0,0-1 0,0 1 0,0 0 0,0-1 0,0 1 0,0 0 0,0 0 0,0 0 0,0 0 0,0-1 0,0 1 0,0-1 0,0 0 0,0 1 0,0-1 0,0 1 0,0 0 0,0-1 0,0 1 0,0-1 0,0 0 0,0 1 0,0-1 0,0 0 0,0 1 0,0-1 0,0 1 0,0-1 0,0 1 0,0-1 0,0 1 0,0-1 0,0 0 0,0 1 0,0 0 0,0 0 0,0-1 0,0 1 0,0-1 0,0 1 0,0-1 0,0 0 0,0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8T03:53:26.231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9 0 24575,'0'6'0,"-1"-2"0,1-1 0,-2-2 0,1 0 0,0 0 0,0 0 0,0 0 0,0 1 0,1-1 0,0 0 0,0 0 0,0 0 0,0 1 0,0-1 0,0 1 0,0-1 0,0 0 0,0 1 0,0 0 0,0-1 0,0 1 0,0-1 0,0 1 0,0 1 0,0-2 0,0 1 0,0-1 0,0 1 0,0-1 0,0 0 0,0 1 0,0 0 0,0-1 0,0 1 0,0 0 0,0-1 0,0 1 0,0-1 0,0 0 0,0 1 0,0 0 0,0 0 0,0 0 0,0 0 0,0 0 0,0 0 0,0 0 0,0-1 0,0 2 0,0-1 0,0 0 0,0 1 0,0-1 0,0 0 0,0-1 0,0 1 0,0 0 0,0 0 0,0 0 0,0-1 0,0 1 0,0 0 0,0-1 0,0 1 0,0 0 0,0-1 0,0 0 0,2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8T03:53:51.577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1 0 24575,'5'0'0,"0"0"0,-3 0 0,1 0 0,-1 0 0,0 0 0,1 0 0,-1 0 0,1 0 0,0 0 0,0 0 0,0 0 0,-1 0 0,0 0 0,0 0 0,-1 0 0,1 0 0,-1 0 0,1 0 0,-1 0 0,1 0 0,-1 0 0,1 0 0,0 0 0,0 0 0,0 0 0,0 0 0,0 0 0,0 0 0,0 0 0,0 0 0,1 0 0,-1 0 0,0 0 0,1 0 0,-1 0 0,0 0 0,0 0 0,1 0 0,-1 0 0,1 0 0,-1 0 0,1 0 0,-1 0 0,0 0 0,0 0 0,0 0 0,0 0 0,0 0 0,0 0 0,0 0 0,0 0 0,1 0 0,-1 0 0,1 0 0,0 0 0,-1 0 0,0 0 0,0 0 0,1 0 0,-1 0 0,0 0 0,0 0 0,0 0 0,0 0 0,0 1 0,0-1 0,0 1 0,0-1 0,1 0 0,-1 0 0,0 0 0,1 0 0,-1 0 0,0 0 0,0 0 0,0 0 0,-1 0 0,0 1 0,0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8T03:53:55.366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0 0 24575,'0'4'0,"0"0"0,0-2 0,0-1 0,0 1 0,0-1 0,0 0 0,0 1 0,0-1 0,0 1 0,0-1 0,0 1 0,1-1 0,-1 1 0,1 0 0,0-1 0,-1 1 0,0 0 0,0-1 0,1 1 0,0 0 0,0 0 0,-1 0 0,1 1 0,-1-1 0,0 0 0,0 0 0,1 0 0,-1 0 0,1 1 0,-1-1 0,0 1 0,0 0 0,0 0 0,0 0 0,0 0 0,0 0 0,0 1 0,0-1 0,0-1 0,0 1 0,0 0 0,0-1 0,0 1 0,0 0 0,0-1 0,0 1 0,0-1 0,0 0 0,0 0 0,0 0 0,0 0 0,0 0 0,0-1 0,0 0 0,0 1 0,0-1 0,0 1 0,0 0 0,0-1 0,0 1 0,0 0 0,0 0 0,0 0 0,0-1 0,0 1 0,0 1 0,0-1 0,0 1 0,0 0 0,0-1 0,0 1 0,1 0 0,0-1 0,-1 2 0,1-1 0,-1 0 0,0 0 0,0-1 0,0 1 0,0-1 0,0 1 0,0-1 0,1 0 0,0 0 0,-1 0 0,0 0 0,0 0 0,0 0 0,0 0 0,0 0 0,0 0 0,0-1 0,0 1 0,0 0 0,0-1 0,0 1 0,0-1 0,0 1 0,0 0 0,0-1 0,0 1 0,0 0 0,0 0 0,0-1 0,1 1 0,0 0 0,-1-1 0,0 1 0,0 0 0,0-1 0,0 1 0,0 0 0,1-1 0,-1 1 0,1 0 0,-1 0 0,0 0 0,0-1 0,0 1 0,0 0 0,0 0 0,0-1 0,0 1 0,0-1 0,0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8T03:53:58.897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0 5 24575,'4'0'0,"-1"0"0,-1-1 0,-1 0 0,1 0 0,-1 1 0,0-1 0,0 1 0,1 0 0,-1 0 0,1 0 0,-1 0 0,1 0 0,-1 0 0,1 0 0,-1 0 0,1 0 0,0 0 0,0 0 0,1 0 0,-1 0 0,0 0 0,0 0 0,0 0 0,1 0 0,-1 0 0,1 0 0,0 0 0,-1 0 0,1 0 0,0 0 0,0 0 0,0 0 0,0 0 0,-1 0 0,1 0 0,0 0 0,0 0 0,0 0 0,0 0 0,0 0 0,1 0 0,-1 0 0,1 0 0,-1 0 0,0 0 0,1 1 0,-1-1 0,1 1 0,-1-1 0,0 1 0,0 0 0,0-1 0,-1 0 0,0 0 0,0 0 0,0 0 0,-1 0 0,0 1 0,0-1 0,0 1 0,0 0 0,0 0 0,1-1 0,-1 1 0,0-1 0,1 0 0,-1 0 0,1 0 0,-1 0 0,0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8T03:54:08.340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1 1 24575,'0'7'0,"0"-1"0,0-2 0,0 0 0,0-1 0,0-1 0,0 0 0,0 0 0,0 0 0,0 0 0,0-1 0,0 1 0,0-1 0,0 0 0,0 1 0,0-1 0,0 1 0,0-1 0,0 1 0,0 0 0,0-1 0,0 1 0,0-1 0,0 0 0,0 1 0,0 0 0,0 0 0,0 0 0,0-1 0,0 1 0,0 0 0,0 0 0,0-1 0,0 1 0,0-1 0,0 1 0,0 0 0,0 0 0,0-1 0,0 1 0,0 0 0,0 0 0,0-1 0,0 1 0,0 0 0,0 0 0,0 0 0,0 0 0,0 1 0,0 0 0,0-1 0,0 0 0,0 0 0,0 0 0,0 1 0,0-1 0,0 0 0,0 0 0,0 1 0,0-1 0,0 0 0,1 0 0,-1 0 0,1 0 0,-1 0 0,0 0 0,0 0 0,0 0 0,0 0 0,0 1 0,1-1 0,-1 1 0,1-1 0,-1 0 0,0 0 0,1 0 0,0 1 0,-1-1 0,1-1 0,-1 1 0,0 0 0,1-1 0,-1 0 0,1 1 0,-1 0 0,0-1 0,0 1 0,0 0 0,0-1 0,0 1 0,0-1 0,0 0 0,0 1 0,1-1 0,-1 0 0,1 1 0,-1-1 0,0 0 0,0 1 0,0-1 0,0 0 0,0 1 0,0-1 0,0 1 0,0 0 0,0 0 0,0-1 0,0 1 0,0 0 0,0-1 0,0 1 0,0 0 0,0 0 0,0-1 0,0 1 0,0-1 0,0 1 0,0-1 0,0 1 0,0 0 0,0-1 0,0 1 0,0 0 0,0 0 0,0 1 0,0-1 0,0 0 0,1 0 0,-1 0 0,1 0 0,-1 0 0,0 0 0,0 0 0,0 0 0,0 0 0,0 0 0,0 0 0,0-1 0,0 0 0,1 1 0,-1-1 0,1 1 0,-1 0 0,0-1 0,0 1 0,0 0 0,0-1 0,0 1 0,0 0 0,0 0 0,0 0 0,0 0 0,0 0 0,0 0 0,1 0 0,0 0 0,-1 0 0,1 1 0,-1-1 0,0 0 0,0 0 0,0 0 0,0-1 0,1 1 0,-1 0 0,1 0 0,-1 0 0,0 0 0,0 0 0,1 0 0,-1 1 0,1-1 0,-1 0 0,0 0 0,0 0 0,0 0 0,0 1 0,0-1 0,0 0 0,0 1 0,0-1 0,0 1 0,0-1 0,0 1 0,0-1 0,0 0 0,0 0 0,0 1 0,0-1 0,0 0 0,0 1 0,0 0 0,1 0 0,0 0 0,-1 0 0,0-1 0,0 1 0,0 0 0,0-1 0,0 1 0,0-1 0,0 0 0,0 0 0,0 0 0,1-1 0,-1 0 0,2 0 0,-1-1 0,1 0 0,-1 0 0,0 0 0,1 0 0,-1 0 0,1 0 0,-1 0 0,1 0 0,-1 1 0,0-1 0,1 1 0,-1-1 0,0 0 0,1 0 0,-1 0 0,1 0 0,-1 0 0,1 0 0,0 0 0,-1 0 0,1 0 0,0 0 0,-1 0 0,1 0 0,-1 0 0,0 0 0,1 0 0,-1 0 0,0 0 0,1 0 0,-1 0 0,1 0 0,-1 0 0,1 0 0,-1 0 0,1 0 0,-1 0 0,1 0 0,-1 0 0,0 0 0,1 0 0,0 0 0,0 0 0,-1 0 0,0 0 0,0 0 0,0 0 0,1 0 0,0 0 0,-1 0 0,0 0 0,1 0 0,-1 0 0,1 0 0,-1 0 0,0 0 0,1 0 0,-1 0 0,1 0 0,-1 0 0,1 0 0,-1 0 0,0 0 0,1 0 0,0 0 0,-1 0 0,1 0 0,-1 0 0,1-1 0,0 1 0,-1-1 0,1 1 0,-1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8T03:54:11.524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1 0 24575,'6'0'0,"-1"0"0,-2 0 0,0 0 0,-1 0 0,0 0 0,0 0 0,0 0 0,0 0 0,0 0 0,0 0 0,1 0 0,-1 0 0,0 0 0,0 0 0,-1 0 0,1 0 0,0 0 0,0 0 0,0 0 0,0 0 0,0 0 0,0 0 0,-1 0 0,1 0 0,0 0 0,-1 0 0,1 0 0,0 0 0,-1 0 0,1 0 0,-1 0 0,1 0 0,-1 0 0,1 0 0,-1 0 0,1 0 0,0 0 0,-1 0 0,1 0 0,-1 0 0,1 0 0,-1 0 0,0 0 0,1 0 0,-1 0 0,0 0 0,1 0 0,-1 0 0,0 0 0,1 0 0,-1 0 0,0 0 0,1 0 0,-1 0 0,1 0 0,-1 0 0,0 0 0,1 0 0,0 0 0,-1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8T03:54:12.881"/>
    </inkml:context>
    <inkml:brush xml:id="br0">
      <inkml:brushProperty name="width" value="0.05" units="cm"/>
      <inkml:brushProperty name="height" value="0.05" units="cm"/>
      <inkml:brushProperty name="color" value="#262626"/>
    </inkml:brush>
  </inkml:definitions>
  <inkml:trace contextRef="#ctx0" brushRef="#br0">1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C0722B-44FF-804E-BF09-52C871D3C5F3}" type="datetimeFigureOut">
              <a:rPr lang="en-GB" smtClean="0"/>
              <a:t>07/07/2024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F9D70E-45EA-8144-B007-6A831A95F5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9003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AD823-9612-654B-96B0-71EFD728449B}" type="datetime1">
              <a:rPr lang="en-AU" smtClean="0"/>
              <a:t>7/7/2024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ML4ASTRO2 July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0FF60-1471-3C41-AFDB-881F638F4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1698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B4483-FF91-CD49-890B-3411BF15D487}" type="datetime1">
              <a:rPr lang="en-AU" smtClean="0"/>
              <a:t>7/7/2024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ML4ASTRO2 July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0FF60-1471-3C41-AFDB-881F638F4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640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B0003-71EB-8341-A90B-CEC778EF2425}" type="datetime1">
              <a:rPr lang="en-AU" smtClean="0"/>
              <a:t>7/7/2024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ML4ASTRO2 July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0FF60-1471-3C41-AFDB-881F638F4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4941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B5B9C-543F-1F48-B048-351834C4CEEB}" type="datetime1">
              <a:rPr lang="en-AU" smtClean="0"/>
              <a:t>7/7/2024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ML4ASTRO2 July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0FF60-1471-3C41-AFDB-881F638F4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074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97F52-1E0E-0D42-9974-5384D3C6BA9C}" type="datetime1">
              <a:rPr lang="en-AU" smtClean="0"/>
              <a:t>7/7/2024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ML4ASTRO2 July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0FF60-1471-3C41-AFDB-881F638F4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1664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BF91F-22F1-2243-BEFE-2B4AB514A70E}" type="datetime1">
              <a:rPr lang="en-AU" smtClean="0"/>
              <a:t>7/7/2024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ML4ASTRO2 July 2024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0FF60-1471-3C41-AFDB-881F638F4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6787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65971-DF3F-8940-A723-B9CED1FC97CE}" type="datetime1">
              <a:rPr lang="en-AU" smtClean="0"/>
              <a:t>7/7/2024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ML4ASTRO2 July 2024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0FF60-1471-3C41-AFDB-881F638F4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446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42F6F-5F67-3646-B772-9F408475D22C}" type="datetime1">
              <a:rPr lang="en-AU" smtClean="0"/>
              <a:t>7/7/2024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ML4ASTRO2 July 2024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0FF60-1471-3C41-AFDB-881F638F4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7391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F0248-C762-3B47-9BB7-8242210B6461}" type="datetime1">
              <a:rPr lang="en-AU" smtClean="0"/>
              <a:t>7/7/2024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ML4ASTRO2 July 2024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0FF60-1471-3C41-AFDB-881F638F4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5358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AE97F-4D05-2340-8663-FA6154CFFEBE}" type="datetime1">
              <a:rPr lang="en-AU" smtClean="0"/>
              <a:t>7/7/2024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ML4ASTRO2 July 2024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0FF60-1471-3C41-AFDB-881F638F4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4343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276B1-985D-B845-B01E-5FC21AAD3823}" type="datetime1">
              <a:rPr lang="en-AU" smtClean="0"/>
              <a:t>7/7/2024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ML4ASTRO2 July 2024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0FF60-1471-3C41-AFDB-881F638F4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0043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32052-0735-AA41-87D6-238F5EC2DA17}" type="datetime1">
              <a:rPr lang="en-AU" smtClean="0"/>
              <a:t>7/7/2024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ML4ASTRO2 July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0FF60-1471-3C41-AFDB-881F638F4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35411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62.png"/><Relationship Id="rId21" Type="http://schemas.openxmlformats.org/officeDocument/2006/relationships/customXml" Target="../ink/ink10.xml"/><Relationship Id="rId42" Type="http://schemas.openxmlformats.org/officeDocument/2006/relationships/image" Target="../media/image129.png"/><Relationship Id="rId63" Type="http://schemas.openxmlformats.org/officeDocument/2006/relationships/customXml" Target="../ink/ink31.xml"/><Relationship Id="rId84" Type="http://schemas.openxmlformats.org/officeDocument/2006/relationships/image" Target="../media/image150.png"/><Relationship Id="rId138" Type="http://schemas.openxmlformats.org/officeDocument/2006/relationships/customXml" Target="../ink/ink74.xml"/><Relationship Id="rId159" Type="http://schemas.openxmlformats.org/officeDocument/2006/relationships/image" Target="../media/image237.png"/><Relationship Id="rId170" Type="http://schemas.openxmlformats.org/officeDocument/2006/relationships/image" Target="../media/image239.png"/><Relationship Id="rId191" Type="http://schemas.openxmlformats.org/officeDocument/2006/relationships/image" Target="../media/image197.png"/><Relationship Id="rId205" Type="http://schemas.openxmlformats.org/officeDocument/2006/relationships/image" Target="../media/image251.png"/><Relationship Id="rId226" Type="http://schemas.openxmlformats.org/officeDocument/2006/relationships/image" Target="../media/image261.png"/><Relationship Id="rId247" Type="http://schemas.openxmlformats.org/officeDocument/2006/relationships/image" Target="../media/image269.png"/><Relationship Id="rId107" Type="http://schemas.openxmlformats.org/officeDocument/2006/relationships/image" Target="../media/image158.png"/><Relationship Id="rId11" Type="http://schemas.openxmlformats.org/officeDocument/2006/relationships/customXml" Target="../ink/ink5.xml"/><Relationship Id="rId32" Type="http://schemas.openxmlformats.org/officeDocument/2006/relationships/image" Target="../media/image124.png"/><Relationship Id="rId53" Type="http://schemas.openxmlformats.org/officeDocument/2006/relationships/customXml" Target="../ink/ink26.xml"/><Relationship Id="rId74" Type="http://schemas.openxmlformats.org/officeDocument/2006/relationships/image" Target="../media/image145.png"/><Relationship Id="rId128" Type="http://schemas.openxmlformats.org/officeDocument/2006/relationships/customXml" Target="../ink/ink68.xml"/><Relationship Id="rId149" Type="http://schemas.openxmlformats.org/officeDocument/2006/relationships/image" Target="../media/image234.png"/><Relationship Id="rId5" Type="http://schemas.openxmlformats.org/officeDocument/2006/relationships/customXml" Target="../ink/ink2.xml"/><Relationship Id="rId95" Type="http://schemas.openxmlformats.org/officeDocument/2006/relationships/image" Target="../media/image152.png"/><Relationship Id="rId160" Type="http://schemas.openxmlformats.org/officeDocument/2006/relationships/customXml" Target="../ink/ink85.xml"/><Relationship Id="rId181" Type="http://schemas.openxmlformats.org/officeDocument/2006/relationships/customXml" Target="../ink/ink96.xml"/><Relationship Id="rId216" Type="http://schemas.openxmlformats.org/officeDocument/2006/relationships/customXml" Target="../ink/ink114.xml"/><Relationship Id="rId237" Type="http://schemas.openxmlformats.org/officeDocument/2006/relationships/image" Target="../media/image265.png"/><Relationship Id="rId22" Type="http://schemas.openxmlformats.org/officeDocument/2006/relationships/image" Target="../media/image119.png"/><Relationship Id="rId43" Type="http://schemas.openxmlformats.org/officeDocument/2006/relationships/customXml" Target="../ink/ink21.xml"/><Relationship Id="rId64" Type="http://schemas.openxmlformats.org/officeDocument/2006/relationships/image" Target="../media/image140.png"/><Relationship Id="rId118" Type="http://schemas.openxmlformats.org/officeDocument/2006/relationships/customXml" Target="../ink/ink63.xml"/><Relationship Id="rId139" Type="http://schemas.openxmlformats.org/officeDocument/2006/relationships/image" Target="../media/image172.png"/><Relationship Id="rId85" Type="http://schemas.openxmlformats.org/officeDocument/2006/relationships/customXml" Target="../ink/ink42.xml"/><Relationship Id="rId150" Type="http://schemas.openxmlformats.org/officeDocument/2006/relationships/customXml" Target="../ink/ink80.xml"/><Relationship Id="rId171" Type="http://schemas.openxmlformats.org/officeDocument/2006/relationships/customXml" Target="../ink/ink91.xml"/><Relationship Id="rId192" Type="http://schemas.openxmlformats.org/officeDocument/2006/relationships/customXml" Target="../ink/ink102.xml"/><Relationship Id="rId206" Type="http://schemas.openxmlformats.org/officeDocument/2006/relationships/customXml" Target="../ink/ink109.xml"/><Relationship Id="rId227" Type="http://schemas.openxmlformats.org/officeDocument/2006/relationships/customXml" Target="../ink/ink120.xml"/><Relationship Id="rId248" Type="http://schemas.openxmlformats.org/officeDocument/2006/relationships/customXml" Target="../ink/ink132.xml"/><Relationship Id="rId12" Type="http://schemas.openxmlformats.org/officeDocument/2006/relationships/image" Target="../media/image114.png"/><Relationship Id="rId33" Type="http://schemas.openxmlformats.org/officeDocument/2006/relationships/customXml" Target="../ink/ink16.xml"/><Relationship Id="rId108" Type="http://schemas.openxmlformats.org/officeDocument/2006/relationships/customXml" Target="../ink/ink57.xml"/><Relationship Id="rId129" Type="http://schemas.openxmlformats.org/officeDocument/2006/relationships/image" Target="../media/image227.png"/><Relationship Id="rId54" Type="http://schemas.openxmlformats.org/officeDocument/2006/relationships/image" Target="../media/image135.png"/><Relationship Id="rId75" Type="http://schemas.openxmlformats.org/officeDocument/2006/relationships/customXml" Target="../ink/ink37.xml"/><Relationship Id="rId96" Type="http://schemas.openxmlformats.org/officeDocument/2006/relationships/customXml" Target="../ink/ink51.xml"/><Relationship Id="rId140" Type="http://schemas.openxmlformats.org/officeDocument/2006/relationships/customXml" Target="../ink/ink75.xml"/><Relationship Id="rId161" Type="http://schemas.openxmlformats.org/officeDocument/2006/relationships/image" Target="../media/image183.png"/><Relationship Id="rId182" Type="http://schemas.openxmlformats.org/officeDocument/2006/relationships/image" Target="../media/image245.png"/><Relationship Id="rId217" Type="http://schemas.openxmlformats.org/officeDocument/2006/relationships/image" Target="../media/image257.png"/><Relationship Id="rId6" Type="http://schemas.openxmlformats.org/officeDocument/2006/relationships/image" Target="../media/image111.png"/><Relationship Id="rId238" Type="http://schemas.openxmlformats.org/officeDocument/2006/relationships/customXml" Target="../ink/ink127.xml"/><Relationship Id="rId23" Type="http://schemas.openxmlformats.org/officeDocument/2006/relationships/customXml" Target="../ink/ink11.xml"/><Relationship Id="rId119" Type="http://schemas.openxmlformats.org/officeDocument/2006/relationships/image" Target="../media/image163.png"/><Relationship Id="rId44" Type="http://schemas.openxmlformats.org/officeDocument/2006/relationships/image" Target="../media/image130.png"/><Relationship Id="rId65" Type="http://schemas.openxmlformats.org/officeDocument/2006/relationships/customXml" Target="../ink/ink32.xml"/><Relationship Id="rId86" Type="http://schemas.openxmlformats.org/officeDocument/2006/relationships/image" Target="../media/image151.png"/><Relationship Id="rId130" Type="http://schemas.openxmlformats.org/officeDocument/2006/relationships/customXml" Target="../ink/ink69.xml"/><Relationship Id="rId151" Type="http://schemas.openxmlformats.org/officeDocument/2006/relationships/image" Target="../media/image178.png"/><Relationship Id="rId172" Type="http://schemas.openxmlformats.org/officeDocument/2006/relationships/image" Target="../media/image188.png"/><Relationship Id="rId193" Type="http://schemas.openxmlformats.org/officeDocument/2006/relationships/image" Target="../media/image198.png"/><Relationship Id="rId207" Type="http://schemas.openxmlformats.org/officeDocument/2006/relationships/image" Target="../media/image252.png"/><Relationship Id="rId228" Type="http://schemas.openxmlformats.org/officeDocument/2006/relationships/image" Target="../media/image262.png"/><Relationship Id="rId249" Type="http://schemas.openxmlformats.org/officeDocument/2006/relationships/image" Target="../media/image270.png"/><Relationship Id="rId13" Type="http://schemas.openxmlformats.org/officeDocument/2006/relationships/customXml" Target="../ink/ink6.xml"/><Relationship Id="rId109" Type="http://schemas.openxmlformats.org/officeDocument/2006/relationships/image" Target="../media/image159.png"/><Relationship Id="rId34" Type="http://schemas.openxmlformats.org/officeDocument/2006/relationships/image" Target="../media/image125.png"/><Relationship Id="rId55" Type="http://schemas.openxmlformats.org/officeDocument/2006/relationships/customXml" Target="../ink/ink27.xml"/><Relationship Id="rId76" Type="http://schemas.openxmlformats.org/officeDocument/2006/relationships/image" Target="../media/image146.png"/><Relationship Id="rId97" Type="http://schemas.openxmlformats.org/officeDocument/2006/relationships/image" Target="../media/image153.png"/><Relationship Id="rId120" Type="http://schemas.openxmlformats.org/officeDocument/2006/relationships/customXml" Target="../ink/ink64.xml"/><Relationship Id="rId141" Type="http://schemas.openxmlformats.org/officeDocument/2006/relationships/image" Target="../media/image231.png"/><Relationship Id="rId7" Type="http://schemas.openxmlformats.org/officeDocument/2006/relationships/customXml" Target="../ink/ink3.xml"/><Relationship Id="rId162" Type="http://schemas.openxmlformats.org/officeDocument/2006/relationships/customXml" Target="../ink/ink86.xml"/><Relationship Id="rId183" Type="http://schemas.openxmlformats.org/officeDocument/2006/relationships/customXml" Target="../ink/ink97.xml"/><Relationship Id="rId218" Type="http://schemas.openxmlformats.org/officeDocument/2006/relationships/customXml" Target="../ink/ink115.xml"/><Relationship Id="rId239" Type="http://schemas.openxmlformats.org/officeDocument/2006/relationships/image" Target="../media/image266.png"/><Relationship Id="rId24" Type="http://schemas.openxmlformats.org/officeDocument/2006/relationships/image" Target="../media/image120.png"/><Relationship Id="rId45" Type="http://schemas.openxmlformats.org/officeDocument/2006/relationships/customXml" Target="../ink/ink22.xml"/><Relationship Id="rId66" Type="http://schemas.openxmlformats.org/officeDocument/2006/relationships/image" Target="../media/image141.png"/><Relationship Id="rId87" Type="http://schemas.openxmlformats.org/officeDocument/2006/relationships/customXml" Target="../ink/ink43.xml"/><Relationship Id="rId110" Type="http://schemas.openxmlformats.org/officeDocument/2006/relationships/customXml" Target="../ink/ink58.xml"/><Relationship Id="rId131" Type="http://schemas.openxmlformats.org/officeDocument/2006/relationships/image" Target="../media/image228.png"/><Relationship Id="rId152" Type="http://schemas.openxmlformats.org/officeDocument/2006/relationships/customXml" Target="../ink/ink81.xml"/><Relationship Id="rId173" Type="http://schemas.openxmlformats.org/officeDocument/2006/relationships/customXml" Target="../ink/ink92.xml"/><Relationship Id="rId194" Type="http://schemas.openxmlformats.org/officeDocument/2006/relationships/customXml" Target="../ink/ink103.xml"/><Relationship Id="rId208" Type="http://schemas.openxmlformats.org/officeDocument/2006/relationships/customXml" Target="../ink/ink110.xml"/><Relationship Id="rId229" Type="http://schemas.openxmlformats.org/officeDocument/2006/relationships/customXml" Target="../ink/ink121.xml"/><Relationship Id="rId240" Type="http://schemas.openxmlformats.org/officeDocument/2006/relationships/customXml" Target="../ink/ink128.xml"/><Relationship Id="rId14" Type="http://schemas.openxmlformats.org/officeDocument/2006/relationships/image" Target="../media/image115.png"/><Relationship Id="rId35" Type="http://schemas.openxmlformats.org/officeDocument/2006/relationships/customXml" Target="../ink/ink17.xml"/><Relationship Id="rId56" Type="http://schemas.openxmlformats.org/officeDocument/2006/relationships/image" Target="../media/image136.png"/><Relationship Id="rId77" Type="http://schemas.openxmlformats.org/officeDocument/2006/relationships/customXml" Target="../ink/ink38.xml"/><Relationship Id="rId100" Type="http://schemas.openxmlformats.org/officeDocument/2006/relationships/customXml" Target="../ink/ink53.xml"/><Relationship Id="rId8" Type="http://schemas.openxmlformats.org/officeDocument/2006/relationships/image" Target="../media/image112.png"/><Relationship Id="rId98" Type="http://schemas.openxmlformats.org/officeDocument/2006/relationships/customXml" Target="../ink/ink52.xml"/><Relationship Id="rId121" Type="http://schemas.openxmlformats.org/officeDocument/2006/relationships/image" Target="../media/image164.png"/><Relationship Id="rId142" Type="http://schemas.openxmlformats.org/officeDocument/2006/relationships/customXml" Target="../ink/ink76.xml"/><Relationship Id="rId163" Type="http://schemas.openxmlformats.org/officeDocument/2006/relationships/image" Target="../media/image184.png"/><Relationship Id="rId184" Type="http://schemas.openxmlformats.org/officeDocument/2006/relationships/image" Target="../media/image246.png"/><Relationship Id="rId219" Type="http://schemas.openxmlformats.org/officeDocument/2006/relationships/image" Target="../media/image210.png"/><Relationship Id="rId230" Type="http://schemas.openxmlformats.org/officeDocument/2006/relationships/image" Target="../media/image263.png"/><Relationship Id="rId25" Type="http://schemas.openxmlformats.org/officeDocument/2006/relationships/customXml" Target="../ink/ink12.xml"/><Relationship Id="rId46" Type="http://schemas.openxmlformats.org/officeDocument/2006/relationships/image" Target="../media/image131.png"/><Relationship Id="rId67" Type="http://schemas.openxmlformats.org/officeDocument/2006/relationships/customXml" Target="../ink/ink33.xml"/><Relationship Id="rId88" Type="http://schemas.openxmlformats.org/officeDocument/2006/relationships/customXml" Target="../ink/ink44.xml"/><Relationship Id="rId111" Type="http://schemas.openxmlformats.org/officeDocument/2006/relationships/image" Target="../media/image160.png"/><Relationship Id="rId132" Type="http://schemas.openxmlformats.org/officeDocument/2006/relationships/customXml" Target="../ink/ink70.xml"/><Relationship Id="rId153" Type="http://schemas.openxmlformats.org/officeDocument/2006/relationships/image" Target="../media/image235.png"/><Relationship Id="rId174" Type="http://schemas.openxmlformats.org/officeDocument/2006/relationships/image" Target="../media/image241.png"/><Relationship Id="rId195" Type="http://schemas.openxmlformats.org/officeDocument/2006/relationships/image" Target="../media/image247.png"/><Relationship Id="rId209" Type="http://schemas.openxmlformats.org/officeDocument/2006/relationships/image" Target="../media/image253.png"/><Relationship Id="rId220" Type="http://schemas.openxmlformats.org/officeDocument/2006/relationships/customXml" Target="../ink/ink116.xml"/><Relationship Id="rId241" Type="http://schemas.openxmlformats.org/officeDocument/2006/relationships/image" Target="../media/image267.png"/><Relationship Id="rId15" Type="http://schemas.openxmlformats.org/officeDocument/2006/relationships/customXml" Target="../ink/ink7.xml"/><Relationship Id="rId36" Type="http://schemas.openxmlformats.org/officeDocument/2006/relationships/image" Target="../media/image126.png"/><Relationship Id="rId57" Type="http://schemas.openxmlformats.org/officeDocument/2006/relationships/customXml" Target="../ink/ink28.xml"/><Relationship Id="rId78" Type="http://schemas.openxmlformats.org/officeDocument/2006/relationships/image" Target="../media/image147.png"/><Relationship Id="rId99" Type="http://schemas.openxmlformats.org/officeDocument/2006/relationships/image" Target="../media/image154.png"/><Relationship Id="rId101" Type="http://schemas.openxmlformats.org/officeDocument/2006/relationships/image" Target="../media/image155.png"/><Relationship Id="rId122" Type="http://schemas.openxmlformats.org/officeDocument/2006/relationships/customXml" Target="../ink/ink65.xml"/><Relationship Id="rId143" Type="http://schemas.openxmlformats.org/officeDocument/2006/relationships/image" Target="../media/image174.png"/><Relationship Id="rId164" Type="http://schemas.openxmlformats.org/officeDocument/2006/relationships/customXml" Target="../ink/ink87.xml"/><Relationship Id="rId185" Type="http://schemas.openxmlformats.org/officeDocument/2006/relationships/customXml" Target="../ink/ink98.xml"/><Relationship Id="rId4" Type="http://schemas.openxmlformats.org/officeDocument/2006/relationships/image" Target="../media/image110.png"/><Relationship Id="rId9" Type="http://schemas.openxmlformats.org/officeDocument/2006/relationships/customXml" Target="../ink/ink4.xml"/><Relationship Id="rId180" Type="http://schemas.openxmlformats.org/officeDocument/2006/relationships/image" Target="../media/image244.png"/><Relationship Id="rId210" Type="http://schemas.openxmlformats.org/officeDocument/2006/relationships/customXml" Target="../ink/ink111.xml"/><Relationship Id="rId215" Type="http://schemas.openxmlformats.org/officeDocument/2006/relationships/image" Target="../media/image256.png"/><Relationship Id="rId236" Type="http://schemas.openxmlformats.org/officeDocument/2006/relationships/customXml" Target="../ink/ink126.xml"/><Relationship Id="rId26" Type="http://schemas.openxmlformats.org/officeDocument/2006/relationships/image" Target="../media/image121.png"/><Relationship Id="rId231" Type="http://schemas.openxmlformats.org/officeDocument/2006/relationships/customXml" Target="../ink/ink122.xml"/><Relationship Id="rId47" Type="http://schemas.openxmlformats.org/officeDocument/2006/relationships/customXml" Target="../ink/ink23.xml"/><Relationship Id="rId68" Type="http://schemas.openxmlformats.org/officeDocument/2006/relationships/image" Target="../media/image142.png"/><Relationship Id="rId89" Type="http://schemas.openxmlformats.org/officeDocument/2006/relationships/customXml" Target="../ink/ink45.xml"/><Relationship Id="rId112" Type="http://schemas.openxmlformats.org/officeDocument/2006/relationships/customXml" Target="../ink/ink59.xml"/><Relationship Id="rId133" Type="http://schemas.openxmlformats.org/officeDocument/2006/relationships/image" Target="../media/image229.png"/><Relationship Id="rId154" Type="http://schemas.openxmlformats.org/officeDocument/2006/relationships/customXml" Target="../ink/ink82.xml"/><Relationship Id="rId175" Type="http://schemas.openxmlformats.org/officeDocument/2006/relationships/customXml" Target="../ink/ink93.xml"/><Relationship Id="rId196" Type="http://schemas.openxmlformats.org/officeDocument/2006/relationships/customXml" Target="../ink/ink104.xml"/><Relationship Id="rId200" Type="http://schemas.openxmlformats.org/officeDocument/2006/relationships/customXml" Target="../ink/ink106.xml"/><Relationship Id="rId16" Type="http://schemas.openxmlformats.org/officeDocument/2006/relationships/image" Target="../media/image116.png"/><Relationship Id="rId221" Type="http://schemas.openxmlformats.org/officeDocument/2006/relationships/image" Target="../media/image258.png"/><Relationship Id="rId242" Type="http://schemas.openxmlformats.org/officeDocument/2006/relationships/customXml" Target="../ink/ink129.xml"/><Relationship Id="rId37" Type="http://schemas.openxmlformats.org/officeDocument/2006/relationships/customXml" Target="../ink/ink18.xml"/><Relationship Id="rId58" Type="http://schemas.openxmlformats.org/officeDocument/2006/relationships/image" Target="../media/image137.png"/><Relationship Id="rId79" Type="http://schemas.openxmlformats.org/officeDocument/2006/relationships/customXml" Target="../ink/ink39.xml"/><Relationship Id="rId102" Type="http://schemas.openxmlformats.org/officeDocument/2006/relationships/customXml" Target="../ink/ink54.xml"/><Relationship Id="rId123" Type="http://schemas.openxmlformats.org/officeDocument/2006/relationships/image" Target="../media/image225.png"/><Relationship Id="rId144" Type="http://schemas.openxmlformats.org/officeDocument/2006/relationships/customXml" Target="../ink/ink77.xml"/><Relationship Id="rId90" Type="http://schemas.openxmlformats.org/officeDocument/2006/relationships/customXml" Target="../ink/ink46.xml"/><Relationship Id="rId165" Type="http://schemas.openxmlformats.org/officeDocument/2006/relationships/image" Target="../media/image185.png"/><Relationship Id="rId186" Type="http://schemas.openxmlformats.org/officeDocument/2006/relationships/image" Target="../media/image195.png"/><Relationship Id="rId211" Type="http://schemas.openxmlformats.org/officeDocument/2006/relationships/image" Target="../media/image254.png"/><Relationship Id="rId232" Type="http://schemas.openxmlformats.org/officeDocument/2006/relationships/customXml" Target="../ink/ink123.xml"/><Relationship Id="rId27" Type="http://schemas.openxmlformats.org/officeDocument/2006/relationships/customXml" Target="../ink/ink13.xml"/><Relationship Id="rId48" Type="http://schemas.openxmlformats.org/officeDocument/2006/relationships/image" Target="../media/image132.png"/><Relationship Id="rId69" Type="http://schemas.openxmlformats.org/officeDocument/2006/relationships/customXml" Target="../ink/ink34.xml"/><Relationship Id="rId113" Type="http://schemas.openxmlformats.org/officeDocument/2006/relationships/customXml" Target="../ink/ink60.xml"/><Relationship Id="rId134" Type="http://schemas.openxmlformats.org/officeDocument/2006/relationships/customXml" Target="../ink/ink71.xml"/><Relationship Id="rId80" Type="http://schemas.openxmlformats.org/officeDocument/2006/relationships/image" Target="../media/image148.png"/><Relationship Id="rId155" Type="http://schemas.openxmlformats.org/officeDocument/2006/relationships/image" Target="../media/image236.png"/><Relationship Id="rId176" Type="http://schemas.openxmlformats.org/officeDocument/2006/relationships/image" Target="../media/image242.png"/><Relationship Id="rId197" Type="http://schemas.openxmlformats.org/officeDocument/2006/relationships/image" Target="../media/image248.png"/><Relationship Id="rId201" Type="http://schemas.openxmlformats.org/officeDocument/2006/relationships/image" Target="../media/image202.png"/><Relationship Id="rId222" Type="http://schemas.openxmlformats.org/officeDocument/2006/relationships/customXml" Target="../ink/ink117.xml"/><Relationship Id="rId243" Type="http://schemas.openxmlformats.org/officeDocument/2006/relationships/image" Target="../media/image220.png"/><Relationship Id="rId17" Type="http://schemas.openxmlformats.org/officeDocument/2006/relationships/customXml" Target="../ink/ink8.xml"/><Relationship Id="rId38" Type="http://schemas.openxmlformats.org/officeDocument/2006/relationships/image" Target="../media/image127.png"/><Relationship Id="rId59" Type="http://schemas.openxmlformats.org/officeDocument/2006/relationships/customXml" Target="../ink/ink29.xml"/><Relationship Id="rId103" Type="http://schemas.openxmlformats.org/officeDocument/2006/relationships/image" Target="../media/image156.png"/><Relationship Id="rId124" Type="http://schemas.openxmlformats.org/officeDocument/2006/relationships/customXml" Target="../ink/ink66.xml"/><Relationship Id="rId70" Type="http://schemas.openxmlformats.org/officeDocument/2006/relationships/image" Target="../media/image143.png"/><Relationship Id="rId91" Type="http://schemas.openxmlformats.org/officeDocument/2006/relationships/customXml" Target="../ink/ink47.xml"/><Relationship Id="rId145" Type="http://schemas.openxmlformats.org/officeDocument/2006/relationships/image" Target="../media/image232.png"/><Relationship Id="rId166" Type="http://schemas.openxmlformats.org/officeDocument/2006/relationships/customXml" Target="../ink/ink88.xml"/><Relationship Id="rId187" Type="http://schemas.openxmlformats.org/officeDocument/2006/relationships/customXml" Target="../ink/ink99.xml"/><Relationship Id="rId1" Type="http://schemas.openxmlformats.org/officeDocument/2006/relationships/slideLayout" Target="../slideLayouts/slideLayout2.xml"/><Relationship Id="rId212" Type="http://schemas.openxmlformats.org/officeDocument/2006/relationships/customXml" Target="../ink/ink112.xml"/><Relationship Id="rId233" Type="http://schemas.openxmlformats.org/officeDocument/2006/relationships/image" Target="../media/image264.png"/><Relationship Id="rId28" Type="http://schemas.openxmlformats.org/officeDocument/2006/relationships/image" Target="../media/image122.png"/><Relationship Id="rId49" Type="http://schemas.openxmlformats.org/officeDocument/2006/relationships/customXml" Target="../ink/ink24.xml"/><Relationship Id="rId114" Type="http://schemas.openxmlformats.org/officeDocument/2006/relationships/customXml" Target="../ink/ink61.xml"/><Relationship Id="rId60" Type="http://schemas.openxmlformats.org/officeDocument/2006/relationships/image" Target="../media/image138.png"/><Relationship Id="rId81" Type="http://schemas.openxmlformats.org/officeDocument/2006/relationships/customXml" Target="../ink/ink40.xml"/><Relationship Id="rId135" Type="http://schemas.openxmlformats.org/officeDocument/2006/relationships/image" Target="../media/image230.png"/><Relationship Id="rId156" Type="http://schemas.openxmlformats.org/officeDocument/2006/relationships/customXml" Target="../ink/ink83.xml"/><Relationship Id="rId177" Type="http://schemas.openxmlformats.org/officeDocument/2006/relationships/customXml" Target="../ink/ink94.xml"/><Relationship Id="rId198" Type="http://schemas.openxmlformats.org/officeDocument/2006/relationships/customXml" Target="../ink/ink105.xml"/><Relationship Id="rId202" Type="http://schemas.openxmlformats.org/officeDocument/2006/relationships/customXml" Target="../ink/ink107.xml"/><Relationship Id="rId223" Type="http://schemas.openxmlformats.org/officeDocument/2006/relationships/image" Target="../media/image259.png"/><Relationship Id="rId244" Type="http://schemas.openxmlformats.org/officeDocument/2006/relationships/customXml" Target="../ink/ink130.xml"/><Relationship Id="rId18" Type="http://schemas.openxmlformats.org/officeDocument/2006/relationships/image" Target="../media/image117.png"/><Relationship Id="rId39" Type="http://schemas.openxmlformats.org/officeDocument/2006/relationships/customXml" Target="../ink/ink19.xml"/><Relationship Id="rId50" Type="http://schemas.openxmlformats.org/officeDocument/2006/relationships/image" Target="../media/image133.png"/><Relationship Id="rId104" Type="http://schemas.openxmlformats.org/officeDocument/2006/relationships/customXml" Target="../ink/ink55.xml"/><Relationship Id="rId125" Type="http://schemas.openxmlformats.org/officeDocument/2006/relationships/image" Target="../media/image166.png"/><Relationship Id="rId146" Type="http://schemas.openxmlformats.org/officeDocument/2006/relationships/customXml" Target="../ink/ink78.xml"/><Relationship Id="rId167" Type="http://schemas.openxmlformats.org/officeDocument/2006/relationships/customXml" Target="../ink/ink89.xml"/><Relationship Id="rId188" Type="http://schemas.openxmlformats.org/officeDocument/2006/relationships/customXml" Target="../ink/ink100.xml"/><Relationship Id="rId71" Type="http://schemas.openxmlformats.org/officeDocument/2006/relationships/customXml" Target="../ink/ink35.xml"/><Relationship Id="rId92" Type="http://schemas.openxmlformats.org/officeDocument/2006/relationships/customXml" Target="../ink/ink48.xml"/><Relationship Id="rId213" Type="http://schemas.openxmlformats.org/officeDocument/2006/relationships/image" Target="../media/image255.png"/><Relationship Id="rId234" Type="http://schemas.openxmlformats.org/officeDocument/2006/relationships/customXml" Target="../ink/ink124.xml"/><Relationship Id="rId2" Type="http://schemas.openxmlformats.org/officeDocument/2006/relationships/image" Target="../media/image53.png"/><Relationship Id="rId29" Type="http://schemas.openxmlformats.org/officeDocument/2006/relationships/customXml" Target="../ink/ink14.xml"/><Relationship Id="rId40" Type="http://schemas.openxmlformats.org/officeDocument/2006/relationships/image" Target="../media/image128.png"/><Relationship Id="rId115" Type="http://schemas.openxmlformats.org/officeDocument/2006/relationships/image" Target="../media/image161.png"/><Relationship Id="rId136" Type="http://schemas.openxmlformats.org/officeDocument/2006/relationships/customXml" Target="../ink/ink72.xml"/><Relationship Id="rId157" Type="http://schemas.openxmlformats.org/officeDocument/2006/relationships/image" Target="../media/image181.png"/><Relationship Id="rId178" Type="http://schemas.openxmlformats.org/officeDocument/2006/relationships/image" Target="../media/image243.png"/><Relationship Id="rId61" Type="http://schemas.openxmlformats.org/officeDocument/2006/relationships/customXml" Target="../ink/ink30.xml"/><Relationship Id="rId82" Type="http://schemas.openxmlformats.org/officeDocument/2006/relationships/image" Target="../media/image149.png"/><Relationship Id="rId199" Type="http://schemas.openxmlformats.org/officeDocument/2006/relationships/image" Target="../media/image249.png"/><Relationship Id="rId203" Type="http://schemas.openxmlformats.org/officeDocument/2006/relationships/image" Target="../media/image250.png"/><Relationship Id="rId19" Type="http://schemas.openxmlformats.org/officeDocument/2006/relationships/customXml" Target="../ink/ink9.xml"/><Relationship Id="rId224" Type="http://schemas.openxmlformats.org/officeDocument/2006/relationships/customXml" Target="../ink/ink118.xml"/><Relationship Id="rId245" Type="http://schemas.openxmlformats.org/officeDocument/2006/relationships/image" Target="../media/image268.png"/><Relationship Id="rId30" Type="http://schemas.openxmlformats.org/officeDocument/2006/relationships/image" Target="../media/image123.png"/><Relationship Id="rId105" Type="http://schemas.openxmlformats.org/officeDocument/2006/relationships/image" Target="../media/image157.png"/><Relationship Id="rId126" Type="http://schemas.openxmlformats.org/officeDocument/2006/relationships/customXml" Target="../ink/ink67.xml"/><Relationship Id="rId147" Type="http://schemas.openxmlformats.org/officeDocument/2006/relationships/image" Target="../media/image233.png"/><Relationship Id="rId168" Type="http://schemas.openxmlformats.org/officeDocument/2006/relationships/image" Target="../media/image238.png"/><Relationship Id="rId51" Type="http://schemas.openxmlformats.org/officeDocument/2006/relationships/customXml" Target="../ink/ink25.xml"/><Relationship Id="rId72" Type="http://schemas.openxmlformats.org/officeDocument/2006/relationships/image" Target="../media/image144.png"/><Relationship Id="rId93" Type="http://schemas.openxmlformats.org/officeDocument/2006/relationships/customXml" Target="../ink/ink49.xml"/><Relationship Id="rId189" Type="http://schemas.openxmlformats.org/officeDocument/2006/relationships/image" Target="../media/image196.png"/><Relationship Id="rId3" Type="http://schemas.openxmlformats.org/officeDocument/2006/relationships/customXml" Target="../ink/ink1.xml"/><Relationship Id="rId214" Type="http://schemas.openxmlformats.org/officeDocument/2006/relationships/customXml" Target="../ink/ink113.xml"/><Relationship Id="rId235" Type="http://schemas.openxmlformats.org/officeDocument/2006/relationships/customXml" Target="../ink/ink125.xml"/><Relationship Id="rId116" Type="http://schemas.openxmlformats.org/officeDocument/2006/relationships/customXml" Target="../ink/ink62.xml"/><Relationship Id="rId137" Type="http://schemas.openxmlformats.org/officeDocument/2006/relationships/customXml" Target="../ink/ink73.xml"/><Relationship Id="rId158" Type="http://schemas.openxmlformats.org/officeDocument/2006/relationships/customXml" Target="../ink/ink84.xml"/><Relationship Id="rId20" Type="http://schemas.openxmlformats.org/officeDocument/2006/relationships/image" Target="../media/image118.png"/><Relationship Id="rId41" Type="http://schemas.openxmlformats.org/officeDocument/2006/relationships/customXml" Target="../ink/ink20.xml"/><Relationship Id="rId62" Type="http://schemas.openxmlformats.org/officeDocument/2006/relationships/image" Target="../media/image139.png"/><Relationship Id="rId83" Type="http://schemas.openxmlformats.org/officeDocument/2006/relationships/customXml" Target="../ink/ink41.xml"/><Relationship Id="rId179" Type="http://schemas.openxmlformats.org/officeDocument/2006/relationships/customXml" Target="../ink/ink95.xml"/><Relationship Id="rId190" Type="http://schemas.openxmlformats.org/officeDocument/2006/relationships/customXml" Target="../ink/ink101.xml"/><Relationship Id="rId204" Type="http://schemas.openxmlformats.org/officeDocument/2006/relationships/customXml" Target="../ink/ink108.xml"/><Relationship Id="rId225" Type="http://schemas.openxmlformats.org/officeDocument/2006/relationships/customXml" Target="../ink/ink119.xml"/><Relationship Id="rId246" Type="http://schemas.openxmlformats.org/officeDocument/2006/relationships/customXml" Target="../ink/ink131.xml"/><Relationship Id="rId106" Type="http://schemas.openxmlformats.org/officeDocument/2006/relationships/customXml" Target="../ink/ink56.xml"/><Relationship Id="rId127" Type="http://schemas.openxmlformats.org/officeDocument/2006/relationships/image" Target="../media/image226.png"/><Relationship Id="rId10" Type="http://schemas.openxmlformats.org/officeDocument/2006/relationships/image" Target="../media/image113.png"/><Relationship Id="rId31" Type="http://schemas.openxmlformats.org/officeDocument/2006/relationships/customXml" Target="../ink/ink15.xml"/><Relationship Id="rId52" Type="http://schemas.openxmlformats.org/officeDocument/2006/relationships/image" Target="../media/image134.png"/><Relationship Id="rId73" Type="http://schemas.openxmlformats.org/officeDocument/2006/relationships/customXml" Target="../ink/ink36.xml"/><Relationship Id="rId94" Type="http://schemas.openxmlformats.org/officeDocument/2006/relationships/customXml" Target="../ink/ink50.xml"/><Relationship Id="rId148" Type="http://schemas.openxmlformats.org/officeDocument/2006/relationships/customXml" Target="../ink/ink79.xml"/><Relationship Id="rId169" Type="http://schemas.openxmlformats.org/officeDocument/2006/relationships/customXml" Target="../ink/ink9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2.png"/><Relationship Id="rId3" Type="http://schemas.microsoft.com/office/2007/relationships/hdphoto" Target="../media/hdphoto1.wdp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openxmlformats.org/officeDocument/2006/relationships/image" Target="../media/image36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32.png"/><Relationship Id="rId5" Type="http://schemas.openxmlformats.org/officeDocument/2006/relationships/image" Target="../media/image38.png"/><Relationship Id="rId15" Type="http://schemas.openxmlformats.org/officeDocument/2006/relationships/image" Target="../media/image45.png"/><Relationship Id="rId10" Type="http://schemas.openxmlformats.org/officeDocument/2006/relationships/image" Target="../media/image31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Relationship Id="rId1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13" Type="http://schemas.openxmlformats.org/officeDocument/2006/relationships/image" Target="../media/image43.png"/><Relationship Id="rId3" Type="http://schemas.openxmlformats.org/officeDocument/2006/relationships/image" Target="../media/image32.png"/><Relationship Id="rId7" Type="http://schemas.openxmlformats.org/officeDocument/2006/relationships/image" Target="../media/image49.png"/><Relationship Id="rId12" Type="http://schemas.openxmlformats.org/officeDocument/2006/relationships/image" Target="../media/image2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6.png"/><Relationship Id="rId5" Type="http://schemas.openxmlformats.org/officeDocument/2006/relationships/image" Target="../media/image47.png"/><Relationship Id="rId10" Type="http://schemas.openxmlformats.org/officeDocument/2006/relationships/image" Target="../media/image260.png"/><Relationship Id="rId4" Type="http://schemas.openxmlformats.org/officeDocument/2006/relationships/image" Target="../media/image33.png"/><Relationship Id="rId9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538C7C-3A30-EDD8-CB0B-9B05C4A693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2118" t="21946" r="1835" b="21944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B24613-DB07-9857-A13B-4EE13CE013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 fontScale="90000"/>
          </a:bodyPr>
          <a:lstStyle/>
          <a:p>
            <a:r>
              <a:rPr lang="en-GB" sz="5600">
                <a:solidFill>
                  <a:srgbClr val="FFFFFF"/>
                </a:solidFill>
                <a:latin typeface="Avenir Next" panose="020B0503020202020204" pitchFamily="34" charset="0"/>
              </a:rPr>
              <a:t>Detection of Galaxy Tidal Features using Self-Supervised Machine Learning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BB8BBF-CE71-AD09-08D5-3F7C80390D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  <a:latin typeface="Avenir Next" panose="020B0503020202020204" pitchFamily="34" charset="0"/>
              </a:rPr>
              <a:t>Alice Desmons (UNSW), Sarah Brough (UNSW), Francois Lanusse (CNRS, Université Paris-Saclay)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A017DD-21DB-5672-825A-1BFB70CA3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GB">
                <a:solidFill>
                  <a:srgbClr val="FFFFFF"/>
                </a:solidFill>
              </a:rPr>
              <a:t>ML4ASTRO2 July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43C857-4DAE-4BDD-94E8-96C287D71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E30FF60-1471-3C41-AFDB-881F638F407B}" type="slidenum">
              <a:rPr lang="en-GB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293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4A164-FF75-5641-3720-770AA8F59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348" y="288215"/>
            <a:ext cx="6152146" cy="788989"/>
          </a:xfrm>
        </p:spPr>
        <p:txBody>
          <a:bodyPr/>
          <a:lstStyle/>
          <a:p>
            <a:r>
              <a:rPr lang="en-GB" dirty="0">
                <a:latin typeface="Avenir Next Medium" panose="020B0503020202020204" pitchFamily="34" charset="0"/>
              </a:rPr>
              <a:t>Model Evaluation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B33035-9B27-9A45-C5F8-1E867891B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ML4ASTRO2 July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DDCD76-AE5C-9FC3-32B6-6AB7164A5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0FF60-1471-3C41-AFDB-881F638F407B}" type="slidenum">
              <a:rPr lang="en-GB" smtClean="0"/>
              <a:t>10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3D9EE8E-7EC2-EF56-672E-ECEF8EB695B4}"/>
              </a:ext>
            </a:extLst>
          </p:cNvPr>
          <p:cNvCxnSpPr>
            <a:cxnSpLocks/>
          </p:cNvCxnSpPr>
          <p:nvPr/>
        </p:nvCxnSpPr>
        <p:spPr>
          <a:xfrm>
            <a:off x="389523" y="288215"/>
            <a:ext cx="0" cy="67151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aphicFrame>
        <p:nvGraphicFramePr>
          <p:cNvPr id="10" name="Table 7">
            <a:extLst>
              <a:ext uri="{FF2B5EF4-FFF2-40B4-BE49-F238E27FC236}">
                <a16:creationId xmlns:a16="http://schemas.microsoft.com/office/drawing/2014/main" id="{0190EA82-8F47-65C3-BA6C-050142BA8F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0448687"/>
              </p:ext>
            </p:extLst>
          </p:nvPr>
        </p:nvGraphicFramePr>
        <p:xfrm>
          <a:off x="549815" y="1681480"/>
          <a:ext cx="11092370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18474">
                  <a:extLst>
                    <a:ext uri="{9D8B030D-6E8A-4147-A177-3AD203B41FA5}">
                      <a16:colId xmlns:a16="http://schemas.microsoft.com/office/drawing/2014/main" val="2962744249"/>
                    </a:ext>
                  </a:extLst>
                </a:gridCol>
                <a:gridCol w="2218474">
                  <a:extLst>
                    <a:ext uri="{9D8B030D-6E8A-4147-A177-3AD203B41FA5}">
                      <a16:colId xmlns:a16="http://schemas.microsoft.com/office/drawing/2014/main" val="2263912527"/>
                    </a:ext>
                  </a:extLst>
                </a:gridCol>
                <a:gridCol w="2218474">
                  <a:extLst>
                    <a:ext uri="{9D8B030D-6E8A-4147-A177-3AD203B41FA5}">
                      <a16:colId xmlns:a16="http://schemas.microsoft.com/office/drawing/2014/main" val="2331686102"/>
                    </a:ext>
                  </a:extLst>
                </a:gridCol>
                <a:gridCol w="2218474">
                  <a:extLst>
                    <a:ext uri="{9D8B030D-6E8A-4147-A177-3AD203B41FA5}">
                      <a16:colId xmlns:a16="http://schemas.microsoft.com/office/drawing/2014/main" val="1153315095"/>
                    </a:ext>
                  </a:extLst>
                </a:gridCol>
                <a:gridCol w="2218474">
                  <a:extLst>
                    <a:ext uri="{9D8B030D-6E8A-4147-A177-3AD203B41FA5}">
                      <a16:colId xmlns:a16="http://schemas.microsoft.com/office/drawing/2014/main" val="1542484186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9AD7E6"/>
                          </a:solidFill>
                          <a:latin typeface="Avenir Next" panose="020B0503020202020204" pitchFamily="34" charset="0"/>
                        </a:rPr>
                        <a:t>Model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9AD7E6"/>
                          </a:solidFill>
                          <a:latin typeface="Avenir Next" panose="020B0503020202020204" pitchFamily="34" charset="0"/>
                        </a:rPr>
                        <a:t>SDSS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9AD7E6"/>
                          </a:solidFill>
                          <a:latin typeface="Avenir Next" panose="020B0503020202020204" pitchFamily="34" charset="0"/>
                        </a:rPr>
                        <a:t>HSC-SSP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056475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rgbClr val="9AD7E6"/>
                          </a:solidFill>
                          <a:latin typeface="Avenir Next" panose="020B0503020202020204" pitchFamily="34" charset="0"/>
                        </a:rPr>
                        <a:t>ROC AUC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>
                          <a:solidFill>
                            <a:srgbClr val="9AD7E6"/>
                          </a:solidFill>
                          <a:latin typeface="Avenir Next" panose="020B0503020202020204" pitchFamily="34" charset="0"/>
                        </a:rPr>
                        <a:t>TPR for FPR = 0.2</a:t>
                      </a: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rgbClr val="9AD7E6"/>
                          </a:solidFill>
                          <a:latin typeface="Avenir Next" panose="020B0503020202020204" pitchFamily="34" charset="0"/>
                        </a:rPr>
                        <a:t>ROC AUC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rgbClr val="9AD7E6"/>
                          </a:solidFill>
                          <a:latin typeface="Avenir Next" panose="020B0503020202020204" pitchFamily="34" charset="0"/>
                        </a:rPr>
                        <a:t>TPR for FPR = 0.2</a:t>
                      </a: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73774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Self-Supervised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0.96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0.96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0.91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0.94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6582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Supervised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0.96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0.97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0.87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0.81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9080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414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4A164-FF75-5641-3720-770AA8F59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348" y="288215"/>
            <a:ext cx="6152146" cy="788989"/>
          </a:xfrm>
        </p:spPr>
        <p:txBody>
          <a:bodyPr/>
          <a:lstStyle/>
          <a:p>
            <a:r>
              <a:rPr lang="en-GB" dirty="0">
                <a:latin typeface="Avenir Next Medium" panose="020B0503020202020204" pitchFamily="34" charset="0"/>
              </a:rPr>
              <a:t>Model Evaluation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B33035-9B27-9A45-C5F8-1E867891B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ML4ASTRO2 July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DDCD76-AE5C-9FC3-32B6-6AB7164A5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0FF60-1471-3C41-AFDB-881F638F407B}" type="slidenum">
              <a:rPr lang="en-GB" smtClean="0"/>
              <a:t>11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3D9EE8E-7EC2-EF56-672E-ECEF8EB695B4}"/>
              </a:ext>
            </a:extLst>
          </p:cNvPr>
          <p:cNvCxnSpPr>
            <a:cxnSpLocks/>
          </p:cNvCxnSpPr>
          <p:nvPr/>
        </p:nvCxnSpPr>
        <p:spPr>
          <a:xfrm>
            <a:off x="389523" y="288215"/>
            <a:ext cx="0" cy="67151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aphicFrame>
        <p:nvGraphicFramePr>
          <p:cNvPr id="10" name="Table 7">
            <a:extLst>
              <a:ext uri="{FF2B5EF4-FFF2-40B4-BE49-F238E27FC236}">
                <a16:creationId xmlns:a16="http://schemas.microsoft.com/office/drawing/2014/main" id="{0190EA82-8F47-65C3-BA6C-050142BA8F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5312226"/>
              </p:ext>
            </p:extLst>
          </p:nvPr>
        </p:nvGraphicFramePr>
        <p:xfrm>
          <a:off x="549815" y="1681480"/>
          <a:ext cx="11092370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18474">
                  <a:extLst>
                    <a:ext uri="{9D8B030D-6E8A-4147-A177-3AD203B41FA5}">
                      <a16:colId xmlns:a16="http://schemas.microsoft.com/office/drawing/2014/main" val="2962744249"/>
                    </a:ext>
                  </a:extLst>
                </a:gridCol>
                <a:gridCol w="2218474">
                  <a:extLst>
                    <a:ext uri="{9D8B030D-6E8A-4147-A177-3AD203B41FA5}">
                      <a16:colId xmlns:a16="http://schemas.microsoft.com/office/drawing/2014/main" val="2263912527"/>
                    </a:ext>
                  </a:extLst>
                </a:gridCol>
                <a:gridCol w="2218474">
                  <a:extLst>
                    <a:ext uri="{9D8B030D-6E8A-4147-A177-3AD203B41FA5}">
                      <a16:colId xmlns:a16="http://schemas.microsoft.com/office/drawing/2014/main" val="2331686102"/>
                    </a:ext>
                  </a:extLst>
                </a:gridCol>
                <a:gridCol w="2218474">
                  <a:extLst>
                    <a:ext uri="{9D8B030D-6E8A-4147-A177-3AD203B41FA5}">
                      <a16:colId xmlns:a16="http://schemas.microsoft.com/office/drawing/2014/main" val="1153315095"/>
                    </a:ext>
                  </a:extLst>
                </a:gridCol>
                <a:gridCol w="2218474">
                  <a:extLst>
                    <a:ext uri="{9D8B030D-6E8A-4147-A177-3AD203B41FA5}">
                      <a16:colId xmlns:a16="http://schemas.microsoft.com/office/drawing/2014/main" val="1542484186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9AD7E6"/>
                          </a:solidFill>
                          <a:latin typeface="Avenir Next" panose="020B0503020202020204" pitchFamily="34" charset="0"/>
                        </a:rPr>
                        <a:t>Model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9AD7E6"/>
                          </a:solidFill>
                          <a:latin typeface="Avenir Next" panose="020B0503020202020204" pitchFamily="34" charset="0"/>
                        </a:rPr>
                        <a:t>SDSS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9AD7E6"/>
                          </a:solidFill>
                          <a:latin typeface="Avenir Next" panose="020B0503020202020204" pitchFamily="34" charset="0"/>
                        </a:rPr>
                        <a:t>HSC-SSP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056475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rgbClr val="9AD7E6"/>
                          </a:solidFill>
                          <a:latin typeface="Avenir Next" panose="020B0503020202020204" pitchFamily="34" charset="0"/>
                        </a:rPr>
                        <a:t>ROC AUC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>
                          <a:solidFill>
                            <a:srgbClr val="9AD7E6"/>
                          </a:solidFill>
                          <a:latin typeface="Avenir Next" panose="020B0503020202020204" pitchFamily="34" charset="0"/>
                        </a:rPr>
                        <a:t>TPR for FPR = 0.2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rgbClr val="9AD7E6"/>
                          </a:solidFill>
                          <a:latin typeface="Avenir Next" panose="020B0503020202020204" pitchFamily="34" charset="0"/>
                        </a:rPr>
                        <a:t>ROC AUC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rgbClr val="9AD7E6"/>
                          </a:solidFill>
                          <a:latin typeface="Avenir Next" panose="020B0503020202020204" pitchFamily="34" charset="0"/>
                        </a:rPr>
                        <a:t>TPR for FPR = 0.2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73774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Self-Supervised</a:t>
                      </a: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0.96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0.96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0.91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0.94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6582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Supervised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0.96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0.97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0.87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0.81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9080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4841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4A164-FF75-5641-3720-770AA8F59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348" y="288215"/>
            <a:ext cx="6152146" cy="788989"/>
          </a:xfrm>
        </p:spPr>
        <p:txBody>
          <a:bodyPr/>
          <a:lstStyle/>
          <a:p>
            <a:r>
              <a:rPr lang="en-GB" dirty="0">
                <a:latin typeface="Avenir Next Medium" panose="020B0503020202020204" pitchFamily="34" charset="0"/>
              </a:rPr>
              <a:t>Model Evaluation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B33035-9B27-9A45-C5F8-1E867891B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ML4ASTRO2 July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DDCD76-AE5C-9FC3-32B6-6AB7164A5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0FF60-1471-3C41-AFDB-881F638F407B}" type="slidenum">
              <a:rPr lang="en-GB" smtClean="0"/>
              <a:t>12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3D9EE8E-7EC2-EF56-672E-ECEF8EB695B4}"/>
              </a:ext>
            </a:extLst>
          </p:cNvPr>
          <p:cNvCxnSpPr>
            <a:cxnSpLocks/>
          </p:cNvCxnSpPr>
          <p:nvPr/>
        </p:nvCxnSpPr>
        <p:spPr>
          <a:xfrm>
            <a:off x="389523" y="288215"/>
            <a:ext cx="0" cy="67151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aphicFrame>
        <p:nvGraphicFramePr>
          <p:cNvPr id="10" name="Table 7">
            <a:extLst>
              <a:ext uri="{FF2B5EF4-FFF2-40B4-BE49-F238E27FC236}">
                <a16:creationId xmlns:a16="http://schemas.microsoft.com/office/drawing/2014/main" id="{0190EA82-8F47-65C3-BA6C-050142BA8F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3766081"/>
              </p:ext>
            </p:extLst>
          </p:nvPr>
        </p:nvGraphicFramePr>
        <p:xfrm>
          <a:off x="549815" y="1681480"/>
          <a:ext cx="11092370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18474">
                  <a:extLst>
                    <a:ext uri="{9D8B030D-6E8A-4147-A177-3AD203B41FA5}">
                      <a16:colId xmlns:a16="http://schemas.microsoft.com/office/drawing/2014/main" val="2962744249"/>
                    </a:ext>
                  </a:extLst>
                </a:gridCol>
                <a:gridCol w="2218474">
                  <a:extLst>
                    <a:ext uri="{9D8B030D-6E8A-4147-A177-3AD203B41FA5}">
                      <a16:colId xmlns:a16="http://schemas.microsoft.com/office/drawing/2014/main" val="2263912527"/>
                    </a:ext>
                  </a:extLst>
                </a:gridCol>
                <a:gridCol w="2218474">
                  <a:extLst>
                    <a:ext uri="{9D8B030D-6E8A-4147-A177-3AD203B41FA5}">
                      <a16:colId xmlns:a16="http://schemas.microsoft.com/office/drawing/2014/main" val="2331686102"/>
                    </a:ext>
                  </a:extLst>
                </a:gridCol>
                <a:gridCol w="2218474">
                  <a:extLst>
                    <a:ext uri="{9D8B030D-6E8A-4147-A177-3AD203B41FA5}">
                      <a16:colId xmlns:a16="http://schemas.microsoft.com/office/drawing/2014/main" val="1153315095"/>
                    </a:ext>
                  </a:extLst>
                </a:gridCol>
                <a:gridCol w="2218474">
                  <a:extLst>
                    <a:ext uri="{9D8B030D-6E8A-4147-A177-3AD203B41FA5}">
                      <a16:colId xmlns:a16="http://schemas.microsoft.com/office/drawing/2014/main" val="1542484186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9AD7E6"/>
                          </a:solidFill>
                          <a:latin typeface="Avenir Next" panose="020B0503020202020204" pitchFamily="34" charset="0"/>
                        </a:rPr>
                        <a:t>Model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9AD7E6"/>
                          </a:solidFill>
                          <a:latin typeface="Avenir Next" panose="020B0503020202020204" pitchFamily="34" charset="0"/>
                        </a:rPr>
                        <a:t>SDSS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9AD7E6"/>
                          </a:solidFill>
                          <a:latin typeface="Avenir Next" panose="020B0503020202020204" pitchFamily="34" charset="0"/>
                        </a:rPr>
                        <a:t>HSC-SSP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056475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rgbClr val="9AD7E6"/>
                          </a:solidFill>
                          <a:latin typeface="Avenir Next" panose="020B0503020202020204" pitchFamily="34" charset="0"/>
                        </a:rPr>
                        <a:t>ROC AUC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>
                          <a:solidFill>
                            <a:srgbClr val="9AD7E6"/>
                          </a:solidFill>
                          <a:latin typeface="Avenir Next" panose="020B0503020202020204" pitchFamily="34" charset="0"/>
                        </a:rPr>
                        <a:t>TPR for FPR = 0.2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rgbClr val="9AD7E6"/>
                          </a:solidFill>
                          <a:latin typeface="Avenir Next" panose="020B0503020202020204" pitchFamily="34" charset="0"/>
                        </a:rPr>
                        <a:t>ROC AUC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rgbClr val="9AD7E6"/>
                          </a:solidFill>
                          <a:latin typeface="Avenir Next" panose="020B0503020202020204" pitchFamily="34" charset="0"/>
                        </a:rPr>
                        <a:t>TPR for FPR = 0.2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73774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Self-Supervised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0.96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0.96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0.91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0.94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6582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Supervised</a:t>
                      </a: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0.96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0.97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0.87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0.81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90808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52FF004-30F0-9F9D-449B-F7EC9C56FF59}"/>
              </a:ext>
            </a:extLst>
          </p:cNvPr>
          <p:cNvSpPr txBox="1"/>
          <p:nvPr/>
        </p:nvSpPr>
        <p:spPr>
          <a:xfrm>
            <a:off x="691136" y="3817539"/>
            <a:ext cx="7919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</a:rPr>
              <a:t>Comparison with fully supervised model from Pearson et al. (2019)</a:t>
            </a:r>
          </a:p>
        </p:txBody>
      </p:sp>
    </p:spTree>
    <p:extLst>
      <p:ext uri="{BB962C8B-B14F-4D97-AF65-F5344CB8AC3E}">
        <p14:creationId xmlns:p14="http://schemas.microsoft.com/office/powerpoint/2010/main" val="3138017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4A164-FF75-5641-3720-770AA8F59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348" y="288215"/>
            <a:ext cx="6152146" cy="788989"/>
          </a:xfrm>
        </p:spPr>
        <p:txBody>
          <a:bodyPr/>
          <a:lstStyle/>
          <a:p>
            <a:r>
              <a:rPr lang="en-GB" dirty="0">
                <a:latin typeface="Avenir Next Medium" panose="020B0503020202020204" pitchFamily="34" charset="0"/>
              </a:rPr>
              <a:t>Model Evaluation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B33035-9B27-9A45-C5F8-1E867891B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ML4ASTRO2 July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DDCD76-AE5C-9FC3-32B6-6AB7164A5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0FF60-1471-3C41-AFDB-881F638F407B}" type="slidenum">
              <a:rPr lang="en-GB" smtClean="0"/>
              <a:t>13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3D9EE8E-7EC2-EF56-672E-ECEF8EB695B4}"/>
              </a:ext>
            </a:extLst>
          </p:cNvPr>
          <p:cNvCxnSpPr>
            <a:cxnSpLocks/>
          </p:cNvCxnSpPr>
          <p:nvPr/>
        </p:nvCxnSpPr>
        <p:spPr>
          <a:xfrm>
            <a:off x="389523" y="288215"/>
            <a:ext cx="0" cy="67151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aphicFrame>
        <p:nvGraphicFramePr>
          <p:cNvPr id="10" name="Table 7">
            <a:extLst>
              <a:ext uri="{FF2B5EF4-FFF2-40B4-BE49-F238E27FC236}">
                <a16:creationId xmlns:a16="http://schemas.microsoft.com/office/drawing/2014/main" id="{0190EA82-8F47-65C3-BA6C-050142BA8F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7290216"/>
              </p:ext>
            </p:extLst>
          </p:nvPr>
        </p:nvGraphicFramePr>
        <p:xfrm>
          <a:off x="549815" y="1681480"/>
          <a:ext cx="11092370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18474">
                  <a:extLst>
                    <a:ext uri="{9D8B030D-6E8A-4147-A177-3AD203B41FA5}">
                      <a16:colId xmlns:a16="http://schemas.microsoft.com/office/drawing/2014/main" val="2962744249"/>
                    </a:ext>
                  </a:extLst>
                </a:gridCol>
                <a:gridCol w="2218474">
                  <a:extLst>
                    <a:ext uri="{9D8B030D-6E8A-4147-A177-3AD203B41FA5}">
                      <a16:colId xmlns:a16="http://schemas.microsoft.com/office/drawing/2014/main" val="2263912527"/>
                    </a:ext>
                  </a:extLst>
                </a:gridCol>
                <a:gridCol w="2218474">
                  <a:extLst>
                    <a:ext uri="{9D8B030D-6E8A-4147-A177-3AD203B41FA5}">
                      <a16:colId xmlns:a16="http://schemas.microsoft.com/office/drawing/2014/main" val="2331686102"/>
                    </a:ext>
                  </a:extLst>
                </a:gridCol>
                <a:gridCol w="2218474">
                  <a:extLst>
                    <a:ext uri="{9D8B030D-6E8A-4147-A177-3AD203B41FA5}">
                      <a16:colId xmlns:a16="http://schemas.microsoft.com/office/drawing/2014/main" val="1153315095"/>
                    </a:ext>
                  </a:extLst>
                </a:gridCol>
                <a:gridCol w="2218474">
                  <a:extLst>
                    <a:ext uri="{9D8B030D-6E8A-4147-A177-3AD203B41FA5}">
                      <a16:colId xmlns:a16="http://schemas.microsoft.com/office/drawing/2014/main" val="1542484186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9AD7E6"/>
                          </a:solidFill>
                          <a:latin typeface="Avenir Next" panose="020B0503020202020204" pitchFamily="34" charset="0"/>
                        </a:rPr>
                        <a:t>Model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9AD7E6"/>
                          </a:solidFill>
                          <a:latin typeface="Avenir Next" panose="020B0503020202020204" pitchFamily="34" charset="0"/>
                        </a:rPr>
                        <a:t>SDSS</a:t>
                      </a: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9AD7E6"/>
                          </a:solidFill>
                          <a:latin typeface="Avenir Next" panose="020B0503020202020204" pitchFamily="34" charset="0"/>
                        </a:rPr>
                        <a:t>HSC-SSP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056475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rgbClr val="9AD7E6"/>
                          </a:solidFill>
                          <a:latin typeface="Avenir Next" panose="020B0503020202020204" pitchFamily="34" charset="0"/>
                        </a:rPr>
                        <a:t>ROC AUC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>
                          <a:solidFill>
                            <a:srgbClr val="9AD7E6"/>
                          </a:solidFill>
                          <a:latin typeface="Avenir Next" panose="020B0503020202020204" pitchFamily="34" charset="0"/>
                        </a:rPr>
                        <a:t>TPR for FPR = 0.2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rgbClr val="9AD7E6"/>
                          </a:solidFill>
                          <a:latin typeface="Avenir Next" panose="020B0503020202020204" pitchFamily="34" charset="0"/>
                        </a:rPr>
                        <a:t>ROC AUC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rgbClr val="9AD7E6"/>
                          </a:solidFill>
                          <a:latin typeface="Avenir Next" panose="020B0503020202020204" pitchFamily="34" charset="0"/>
                        </a:rPr>
                        <a:t>TPR for FPR = 0.2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73774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Self-Supervised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0.96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0.96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0.91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0.94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6582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Supervised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0.96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0.97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0.87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0.81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90808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0B0081C-1B70-8133-747C-A0F8C8737429}"/>
              </a:ext>
            </a:extLst>
          </p:cNvPr>
          <p:cNvSpPr txBox="1"/>
          <p:nvPr/>
        </p:nvSpPr>
        <p:spPr>
          <a:xfrm>
            <a:off x="691136" y="4366704"/>
            <a:ext cx="9704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</a:rPr>
              <a:t>Run both models on our HSC-SSP dataset and SDSS dataset from Pearson et al. (2019)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52CE6E-0C8C-55A5-5B64-AF9E267B4DA9}"/>
              </a:ext>
            </a:extLst>
          </p:cNvPr>
          <p:cNvSpPr txBox="1"/>
          <p:nvPr/>
        </p:nvSpPr>
        <p:spPr>
          <a:xfrm>
            <a:off x="691136" y="3817539"/>
            <a:ext cx="8233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</a:rPr>
              <a:t>Comparison with fully supervised model from Pearson et al. (2019)</a:t>
            </a:r>
          </a:p>
        </p:txBody>
      </p:sp>
    </p:spTree>
    <p:extLst>
      <p:ext uri="{BB962C8B-B14F-4D97-AF65-F5344CB8AC3E}">
        <p14:creationId xmlns:p14="http://schemas.microsoft.com/office/powerpoint/2010/main" val="10645607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4A164-FF75-5641-3720-770AA8F59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348" y="288215"/>
            <a:ext cx="6152146" cy="788989"/>
          </a:xfrm>
        </p:spPr>
        <p:txBody>
          <a:bodyPr/>
          <a:lstStyle/>
          <a:p>
            <a:r>
              <a:rPr lang="en-GB" dirty="0">
                <a:latin typeface="Avenir Next Medium" panose="020B0503020202020204" pitchFamily="34" charset="0"/>
              </a:rPr>
              <a:t>Model Evaluation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B33035-9B27-9A45-C5F8-1E867891B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ML4ASTRO2 July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DDCD76-AE5C-9FC3-32B6-6AB7164A5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0FF60-1471-3C41-AFDB-881F638F407B}" type="slidenum">
              <a:rPr lang="en-GB" smtClean="0"/>
              <a:t>14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3D9EE8E-7EC2-EF56-672E-ECEF8EB695B4}"/>
              </a:ext>
            </a:extLst>
          </p:cNvPr>
          <p:cNvCxnSpPr>
            <a:cxnSpLocks/>
          </p:cNvCxnSpPr>
          <p:nvPr/>
        </p:nvCxnSpPr>
        <p:spPr>
          <a:xfrm>
            <a:off x="389523" y="288215"/>
            <a:ext cx="0" cy="67151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aphicFrame>
        <p:nvGraphicFramePr>
          <p:cNvPr id="10" name="Table 7">
            <a:extLst>
              <a:ext uri="{FF2B5EF4-FFF2-40B4-BE49-F238E27FC236}">
                <a16:creationId xmlns:a16="http://schemas.microsoft.com/office/drawing/2014/main" id="{0190EA82-8F47-65C3-BA6C-050142BA8F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9982930"/>
              </p:ext>
            </p:extLst>
          </p:nvPr>
        </p:nvGraphicFramePr>
        <p:xfrm>
          <a:off x="549815" y="1681480"/>
          <a:ext cx="11092370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18474">
                  <a:extLst>
                    <a:ext uri="{9D8B030D-6E8A-4147-A177-3AD203B41FA5}">
                      <a16:colId xmlns:a16="http://schemas.microsoft.com/office/drawing/2014/main" val="2962744249"/>
                    </a:ext>
                  </a:extLst>
                </a:gridCol>
                <a:gridCol w="2218474">
                  <a:extLst>
                    <a:ext uri="{9D8B030D-6E8A-4147-A177-3AD203B41FA5}">
                      <a16:colId xmlns:a16="http://schemas.microsoft.com/office/drawing/2014/main" val="2263912527"/>
                    </a:ext>
                  </a:extLst>
                </a:gridCol>
                <a:gridCol w="2218474">
                  <a:extLst>
                    <a:ext uri="{9D8B030D-6E8A-4147-A177-3AD203B41FA5}">
                      <a16:colId xmlns:a16="http://schemas.microsoft.com/office/drawing/2014/main" val="2331686102"/>
                    </a:ext>
                  </a:extLst>
                </a:gridCol>
                <a:gridCol w="2218474">
                  <a:extLst>
                    <a:ext uri="{9D8B030D-6E8A-4147-A177-3AD203B41FA5}">
                      <a16:colId xmlns:a16="http://schemas.microsoft.com/office/drawing/2014/main" val="1153315095"/>
                    </a:ext>
                  </a:extLst>
                </a:gridCol>
                <a:gridCol w="2218474">
                  <a:extLst>
                    <a:ext uri="{9D8B030D-6E8A-4147-A177-3AD203B41FA5}">
                      <a16:colId xmlns:a16="http://schemas.microsoft.com/office/drawing/2014/main" val="1542484186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9AD7E6"/>
                          </a:solidFill>
                          <a:latin typeface="Avenir Next" panose="020B0503020202020204" pitchFamily="34" charset="0"/>
                        </a:rPr>
                        <a:t>Model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9AD7E6"/>
                          </a:solidFill>
                          <a:latin typeface="Avenir Next" panose="020B0503020202020204" pitchFamily="34" charset="0"/>
                        </a:rPr>
                        <a:t>SDSS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9AD7E6"/>
                          </a:solidFill>
                          <a:latin typeface="Avenir Next" panose="020B0503020202020204" pitchFamily="34" charset="0"/>
                        </a:rPr>
                        <a:t>HSC-SSP</a:t>
                      </a: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056475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rgbClr val="9AD7E6"/>
                          </a:solidFill>
                          <a:latin typeface="Avenir Next" panose="020B0503020202020204" pitchFamily="34" charset="0"/>
                        </a:rPr>
                        <a:t>ROC AUC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>
                          <a:solidFill>
                            <a:srgbClr val="9AD7E6"/>
                          </a:solidFill>
                          <a:latin typeface="Avenir Next" panose="020B0503020202020204" pitchFamily="34" charset="0"/>
                        </a:rPr>
                        <a:t>TPR for FPR = 0.2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rgbClr val="9AD7E6"/>
                          </a:solidFill>
                          <a:latin typeface="Avenir Next" panose="020B0503020202020204" pitchFamily="34" charset="0"/>
                        </a:rPr>
                        <a:t>ROC AUC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rgbClr val="9AD7E6"/>
                          </a:solidFill>
                          <a:latin typeface="Avenir Next" panose="020B0503020202020204" pitchFamily="34" charset="0"/>
                        </a:rPr>
                        <a:t>TPR for FPR = 0.2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73774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Self-Supervised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0.96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0.96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0.91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0.94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6582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Supervised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0.96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0.97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0.87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0.81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90808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82304D7-5035-37D0-CFF3-3F8D4A6CF71A}"/>
              </a:ext>
            </a:extLst>
          </p:cNvPr>
          <p:cNvSpPr txBox="1"/>
          <p:nvPr/>
        </p:nvSpPr>
        <p:spPr>
          <a:xfrm>
            <a:off x="691136" y="4366704"/>
            <a:ext cx="9639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</a:rPr>
              <a:t>Run both models on our HSC-SSP dataset and SDSS dataset from Pearson et al. (2019)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DAD51B-3B4F-1188-7E5C-BA5AE1234884}"/>
              </a:ext>
            </a:extLst>
          </p:cNvPr>
          <p:cNvSpPr txBox="1"/>
          <p:nvPr/>
        </p:nvSpPr>
        <p:spPr>
          <a:xfrm>
            <a:off x="691136" y="3817539"/>
            <a:ext cx="8179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</a:rPr>
              <a:t>Comparison with fully supervised model from Pearson et al. (2019)</a:t>
            </a:r>
          </a:p>
        </p:txBody>
      </p:sp>
    </p:spTree>
    <p:extLst>
      <p:ext uri="{BB962C8B-B14F-4D97-AF65-F5344CB8AC3E}">
        <p14:creationId xmlns:p14="http://schemas.microsoft.com/office/powerpoint/2010/main" val="1460008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4A164-FF75-5641-3720-770AA8F59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348" y="288215"/>
            <a:ext cx="6152146" cy="788989"/>
          </a:xfrm>
        </p:spPr>
        <p:txBody>
          <a:bodyPr/>
          <a:lstStyle/>
          <a:p>
            <a:r>
              <a:rPr lang="en-GB" dirty="0">
                <a:latin typeface="Avenir Next Medium" panose="020B0503020202020204" pitchFamily="34" charset="0"/>
              </a:rPr>
              <a:t>Model Evaluation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B33035-9B27-9A45-C5F8-1E867891B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ML4ASTRO2 July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DDCD76-AE5C-9FC3-32B6-6AB7164A5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0FF60-1471-3C41-AFDB-881F638F407B}" type="slidenum">
              <a:rPr lang="en-GB" smtClean="0"/>
              <a:t>15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3D9EE8E-7EC2-EF56-672E-ECEF8EB695B4}"/>
              </a:ext>
            </a:extLst>
          </p:cNvPr>
          <p:cNvCxnSpPr>
            <a:cxnSpLocks/>
          </p:cNvCxnSpPr>
          <p:nvPr/>
        </p:nvCxnSpPr>
        <p:spPr>
          <a:xfrm>
            <a:off x="389523" y="288215"/>
            <a:ext cx="0" cy="67151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aphicFrame>
        <p:nvGraphicFramePr>
          <p:cNvPr id="10" name="Table 7">
            <a:extLst>
              <a:ext uri="{FF2B5EF4-FFF2-40B4-BE49-F238E27FC236}">
                <a16:creationId xmlns:a16="http://schemas.microsoft.com/office/drawing/2014/main" id="{0190EA82-8F47-65C3-BA6C-050142BA8F28}"/>
              </a:ext>
            </a:extLst>
          </p:cNvPr>
          <p:cNvGraphicFramePr>
            <a:graphicFrameLocks noGrp="1"/>
          </p:cNvGraphicFramePr>
          <p:nvPr/>
        </p:nvGraphicFramePr>
        <p:xfrm>
          <a:off x="549815" y="1681480"/>
          <a:ext cx="11092370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18474">
                  <a:extLst>
                    <a:ext uri="{9D8B030D-6E8A-4147-A177-3AD203B41FA5}">
                      <a16:colId xmlns:a16="http://schemas.microsoft.com/office/drawing/2014/main" val="2962744249"/>
                    </a:ext>
                  </a:extLst>
                </a:gridCol>
                <a:gridCol w="2218474">
                  <a:extLst>
                    <a:ext uri="{9D8B030D-6E8A-4147-A177-3AD203B41FA5}">
                      <a16:colId xmlns:a16="http://schemas.microsoft.com/office/drawing/2014/main" val="2263912527"/>
                    </a:ext>
                  </a:extLst>
                </a:gridCol>
                <a:gridCol w="2218474">
                  <a:extLst>
                    <a:ext uri="{9D8B030D-6E8A-4147-A177-3AD203B41FA5}">
                      <a16:colId xmlns:a16="http://schemas.microsoft.com/office/drawing/2014/main" val="2331686102"/>
                    </a:ext>
                  </a:extLst>
                </a:gridCol>
                <a:gridCol w="2218474">
                  <a:extLst>
                    <a:ext uri="{9D8B030D-6E8A-4147-A177-3AD203B41FA5}">
                      <a16:colId xmlns:a16="http://schemas.microsoft.com/office/drawing/2014/main" val="1153315095"/>
                    </a:ext>
                  </a:extLst>
                </a:gridCol>
                <a:gridCol w="2218474">
                  <a:extLst>
                    <a:ext uri="{9D8B030D-6E8A-4147-A177-3AD203B41FA5}">
                      <a16:colId xmlns:a16="http://schemas.microsoft.com/office/drawing/2014/main" val="1542484186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9AD7E6"/>
                          </a:solidFill>
                          <a:latin typeface="Avenir Next" panose="020B0503020202020204" pitchFamily="34" charset="0"/>
                        </a:rPr>
                        <a:t>Model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9AD7E6"/>
                          </a:solidFill>
                          <a:latin typeface="Avenir Next" panose="020B0503020202020204" pitchFamily="34" charset="0"/>
                        </a:rPr>
                        <a:t>SDSS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9AD7E6"/>
                          </a:solidFill>
                          <a:latin typeface="Avenir Next" panose="020B0503020202020204" pitchFamily="34" charset="0"/>
                        </a:rPr>
                        <a:t>HSC-SSP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056475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rgbClr val="9AD7E6"/>
                          </a:solidFill>
                          <a:latin typeface="Avenir Next" panose="020B0503020202020204" pitchFamily="34" charset="0"/>
                        </a:rPr>
                        <a:t>ROC AUC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>
                          <a:solidFill>
                            <a:srgbClr val="9AD7E6"/>
                          </a:solidFill>
                          <a:latin typeface="Avenir Next" panose="020B0503020202020204" pitchFamily="34" charset="0"/>
                        </a:rPr>
                        <a:t>TPR for FPR = 0.2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rgbClr val="9AD7E6"/>
                          </a:solidFill>
                          <a:latin typeface="Avenir Next" panose="020B0503020202020204" pitchFamily="34" charset="0"/>
                        </a:rPr>
                        <a:t>ROC AUC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rgbClr val="9AD7E6"/>
                          </a:solidFill>
                          <a:latin typeface="Avenir Next" panose="020B0503020202020204" pitchFamily="34" charset="0"/>
                        </a:rPr>
                        <a:t>TPR for FPR = 0.2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73774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Self-Supervised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0.96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0.96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0.91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0.94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6582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Supervised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0.96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0.97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0.87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0.81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908082"/>
                  </a:ext>
                </a:extLst>
              </a:tr>
            </a:tbl>
          </a:graphicData>
        </a:graphic>
      </p:graphicFrame>
      <p:sp>
        <p:nvSpPr>
          <p:cNvPr id="3" name="Left Bracket 2">
            <a:extLst>
              <a:ext uri="{FF2B5EF4-FFF2-40B4-BE49-F238E27FC236}">
                <a16:creationId xmlns:a16="http://schemas.microsoft.com/office/drawing/2014/main" id="{934094BA-10FE-A665-B879-2F0D66CE01E8}"/>
              </a:ext>
            </a:extLst>
          </p:cNvPr>
          <p:cNvSpPr/>
          <p:nvPr/>
        </p:nvSpPr>
        <p:spPr>
          <a:xfrm rot="16200000">
            <a:off x="4910940" y="1328488"/>
            <a:ext cx="89140" cy="4290165"/>
          </a:xfrm>
          <a:prstGeom prst="leftBracket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Left Bracket 5">
            <a:extLst>
              <a:ext uri="{FF2B5EF4-FFF2-40B4-BE49-F238E27FC236}">
                <a16:creationId xmlns:a16="http://schemas.microsoft.com/office/drawing/2014/main" id="{67858746-1DD7-5B36-12C7-2F67C9994727}"/>
              </a:ext>
            </a:extLst>
          </p:cNvPr>
          <p:cNvSpPr/>
          <p:nvPr/>
        </p:nvSpPr>
        <p:spPr>
          <a:xfrm rot="16200000">
            <a:off x="9337003" y="1373690"/>
            <a:ext cx="89140" cy="4199762"/>
          </a:xfrm>
          <a:prstGeom prst="leftBracket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2F90291-C644-E6C7-47EA-0AF1B3EA206C}"/>
              </a:ext>
            </a:extLst>
          </p:cNvPr>
          <p:cNvGrpSpPr/>
          <p:nvPr/>
        </p:nvGrpSpPr>
        <p:grpSpPr>
          <a:xfrm>
            <a:off x="7967125" y="2423160"/>
            <a:ext cx="2927327" cy="369332"/>
            <a:chOff x="7967125" y="2423160"/>
            <a:chExt cx="2927327" cy="36933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C90E828-CD24-1ECF-2370-FAD2D344C1AB}"/>
                </a:ext>
              </a:extLst>
            </p:cNvPr>
            <p:cNvGrpSpPr/>
            <p:nvPr/>
          </p:nvGrpSpPr>
          <p:grpSpPr>
            <a:xfrm>
              <a:off x="7967125" y="2423160"/>
              <a:ext cx="705058" cy="369332"/>
              <a:chOff x="7800871" y="4112429"/>
              <a:chExt cx="705058" cy="369332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CB3B2E5F-3F01-8D29-D4A5-FC36629DB8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800871" y="4168274"/>
                <a:ext cx="705058" cy="257643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0184147-1259-ADC4-0029-7829D32B14EF}"/>
                  </a:ext>
                </a:extLst>
              </p:cNvPr>
              <p:cNvSpPr txBox="1"/>
              <p:nvPr/>
            </p:nvSpPr>
            <p:spPr>
              <a:xfrm>
                <a:off x="7800871" y="4112429"/>
                <a:ext cx="70505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dirty="0">
                    <a:solidFill>
                      <a:srgbClr val="FF0000"/>
                    </a:solidFill>
                    <a:latin typeface="Avenir Next Medium" panose="020B0503020202020204" pitchFamily="34" charset="0"/>
                  </a:rPr>
                  <a:t>0.91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9DE7DA0-B8C4-24D9-230E-3B9E237F6A61}"/>
                </a:ext>
              </a:extLst>
            </p:cNvPr>
            <p:cNvGrpSpPr/>
            <p:nvPr/>
          </p:nvGrpSpPr>
          <p:grpSpPr>
            <a:xfrm>
              <a:off x="10189394" y="2423160"/>
              <a:ext cx="705058" cy="369332"/>
              <a:chOff x="7800871" y="4112429"/>
              <a:chExt cx="705058" cy="369332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1A45568-A377-FE92-F897-6033B02960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800871" y="4168274"/>
                <a:ext cx="705058" cy="257643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70C5A53-2573-A2FF-2941-BF05EBF3F69F}"/>
                  </a:ext>
                </a:extLst>
              </p:cNvPr>
              <p:cNvSpPr txBox="1"/>
              <p:nvPr/>
            </p:nvSpPr>
            <p:spPr>
              <a:xfrm>
                <a:off x="7800871" y="4112429"/>
                <a:ext cx="70505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dirty="0">
                    <a:solidFill>
                      <a:srgbClr val="FF0000"/>
                    </a:solidFill>
                    <a:latin typeface="Avenir Next Medium" panose="020B0503020202020204" pitchFamily="34" charset="0"/>
                  </a:rPr>
                  <a:t>0.94</a:t>
                </a:r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17CB0FC-B480-CE78-17CB-EB6CC44BE61A}"/>
              </a:ext>
            </a:extLst>
          </p:cNvPr>
          <p:cNvSpPr txBox="1"/>
          <p:nvPr/>
        </p:nvSpPr>
        <p:spPr>
          <a:xfrm>
            <a:off x="691136" y="4915869"/>
            <a:ext cx="9583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</a:rPr>
              <a:t>On HSC-SSP data the self-supervised model has a higher area under the ROC curve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16E872-C172-F3C8-CAB4-5F817891DAD1}"/>
              </a:ext>
            </a:extLst>
          </p:cNvPr>
          <p:cNvSpPr txBox="1"/>
          <p:nvPr/>
        </p:nvSpPr>
        <p:spPr>
          <a:xfrm>
            <a:off x="691136" y="5465033"/>
            <a:ext cx="914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</a:rPr>
              <a:t>Also has a higher TPR for FPR = 0.2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EC37EF-C645-FA3D-D899-DEB26A4AFE93}"/>
              </a:ext>
            </a:extLst>
          </p:cNvPr>
          <p:cNvSpPr txBox="1"/>
          <p:nvPr/>
        </p:nvSpPr>
        <p:spPr>
          <a:xfrm>
            <a:off x="691136" y="4366704"/>
            <a:ext cx="9583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</a:rPr>
              <a:t>Run both models on our HSC-SSP dataset and SDSS dataset from Pearson et al. (2019)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1A5AEE-6E90-1AC9-A0C6-0CC13903AC7C}"/>
              </a:ext>
            </a:extLst>
          </p:cNvPr>
          <p:cNvSpPr txBox="1"/>
          <p:nvPr/>
        </p:nvSpPr>
        <p:spPr>
          <a:xfrm>
            <a:off x="691136" y="3817539"/>
            <a:ext cx="7919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</a:rPr>
              <a:t>Comparison with fully supervised model from Pearson et al. (2019)</a:t>
            </a:r>
          </a:p>
        </p:txBody>
      </p:sp>
    </p:spTree>
    <p:extLst>
      <p:ext uri="{BB962C8B-B14F-4D97-AF65-F5344CB8AC3E}">
        <p14:creationId xmlns:p14="http://schemas.microsoft.com/office/powerpoint/2010/main" val="77181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7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4A164-FF75-5641-3720-770AA8F59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348" y="288215"/>
            <a:ext cx="6152146" cy="788989"/>
          </a:xfrm>
        </p:spPr>
        <p:txBody>
          <a:bodyPr/>
          <a:lstStyle/>
          <a:p>
            <a:r>
              <a:rPr lang="en-GB" dirty="0">
                <a:latin typeface="Avenir Next Medium" panose="020B0503020202020204" pitchFamily="34" charset="0"/>
              </a:rPr>
              <a:t>Similarity Search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B33035-9B27-9A45-C5F8-1E867891B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ML4ASTRO2 July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DDCD76-AE5C-9FC3-32B6-6AB7164A5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0FF60-1471-3C41-AFDB-881F638F407B}" type="slidenum">
              <a:rPr lang="en-GB" smtClean="0"/>
              <a:t>16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3D9EE8E-7EC2-EF56-672E-ECEF8EB695B4}"/>
              </a:ext>
            </a:extLst>
          </p:cNvPr>
          <p:cNvCxnSpPr>
            <a:cxnSpLocks/>
          </p:cNvCxnSpPr>
          <p:nvPr/>
        </p:nvCxnSpPr>
        <p:spPr>
          <a:xfrm>
            <a:off x="389523" y="288215"/>
            <a:ext cx="0" cy="67151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4D207DD4-7593-66E8-AF26-F74A869BB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75" y="1685409"/>
            <a:ext cx="11515049" cy="34871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A6F86C6-9013-3943-CCB9-69525F37FF99}"/>
              </a:ext>
            </a:extLst>
          </p:cNvPr>
          <p:cNvSpPr txBox="1"/>
          <p:nvPr/>
        </p:nvSpPr>
        <p:spPr>
          <a:xfrm>
            <a:off x="513348" y="4267315"/>
            <a:ext cx="2005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Next" panose="020B0503020202020204" pitchFamily="34" charset="0"/>
                <a:cs typeface="Times New Roman" panose="02020603050405020304" pitchFamily="18" charset="0"/>
              </a:rPr>
              <a:t>Query Image</a:t>
            </a:r>
          </a:p>
        </p:txBody>
      </p:sp>
      <p:sp>
        <p:nvSpPr>
          <p:cNvPr id="10" name="Left Bracket 9">
            <a:extLst>
              <a:ext uri="{FF2B5EF4-FFF2-40B4-BE49-F238E27FC236}">
                <a16:creationId xmlns:a16="http://schemas.microsoft.com/office/drawing/2014/main" id="{6EDF1D7F-6724-5E3E-B2D0-120AF2E6502E}"/>
              </a:ext>
            </a:extLst>
          </p:cNvPr>
          <p:cNvSpPr/>
          <p:nvPr/>
        </p:nvSpPr>
        <p:spPr>
          <a:xfrm rot="16200000">
            <a:off x="7153065" y="796149"/>
            <a:ext cx="237584" cy="9103864"/>
          </a:xfrm>
          <a:prstGeom prst="leftBracket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5BDFB2-AC96-F56F-9163-840B21174CF4}"/>
              </a:ext>
            </a:extLst>
          </p:cNvPr>
          <p:cNvSpPr txBox="1"/>
          <p:nvPr/>
        </p:nvSpPr>
        <p:spPr>
          <a:xfrm>
            <a:off x="6040536" y="5542279"/>
            <a:ext cx="2462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Next" panose="020B0503020202020204" pitchFamily="34" charset="0"/>
                <a:cs typeface="Times New Roman" panose="02020603050405020304" pitchFamily="18" charset="0"/>
              </a:rPr>
              <a:t>Most Similar Images</a:t>
            </a:r>
          </a:p>
        </p:txBody>
      </p:sp>
    </p:spTree>
    <p:extLst>
      <p:ext uri="{BB962C8B-B14F-4D97-AF65-F5344CB8AC3E}">
        <p14:creationId xmlns:p14="http://schemas.microsoft.com/office/powerpoint/2010/main" val="171270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4A164-FF75-5641-3720-770AA8F59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348" y="288215"/>
            <a:ext cx="6152146" cy="788989"/>
          </a:xfrm>
        </p:spPr>
        <p:txBody>
          <a:bodyPr/>
          <a:lstStyle/>
          <a:p>
            <a:r>
              <a:rPr lang="en-GB" dirty="0">
                <a:latin typeface="Avenir Next Medium" panose="020B0503020202020204" pitchFamily="34" charset="0"/>
              </a:rPr>
              <a:t>UMAP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B33035-9B27-9A45-C5F8-1E867891B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ML4ASTRO2 July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DDCD76-AE5C-9FC3-32B6-6AB7164A5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0FF60-1471-3C41-AFDB-881F638F407B}" type="slidenum">
              <a:rPr lang="en-GB" smtClean="0"/>
              <a:t>17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3D9EE8E-7EC2-EF56-672E-ECEF8EB695B4}"/>
              </a:ext>
            </a:extLst>
          </p:cNvPr>
          <p:cNvCxnSpPr>
            <a:cxnSpLocks/>
          </p:cNvCxnSpPr>
          <p:nvPr/>
        </p:nvCxnSpPr>
        <p:spPr>
          <a:xfrm>
            <a:off x="389523" y="288215"/>
            <a:ext cx="0" cy="67151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7BF11D8B-149B-A9D3-27A0-B97B91607B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64986" y="1077204"/>
            <a:ext cx="9262027" cy="512287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3EA172E-77B1-B20F-F72F-6C9EB1B4D50F}"/>
              </a:ext>
            </a:extLst>
          </p:cNvPr>
          <p:cNvGrpSpPr/>
          <p:nvPr/>
        </p:nvGrpSpPr>
        <p:grpSpPr>
          <a:xfrm>
            <a:off x="4728235" y="1267996"/>
            <a:ext cx="818640" cy="106920"/>
            <a:chOff x="4728235" y="1267996"/>
            <a:chExt cx="818640" cy="106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482BAD0E-172C-9CA2-EE8C-1D5B69AAC536}"/>
                    </a:ext>
                  </a:extLst>
                </p14:cNvPr>
                <p14:cNvContentPartPr/>
                <p14:nvPr/>
              </p14:nvContentPartPr>
              <p14:xfrm>
                <a:off x="5006875" y="1367356"/>
                <a:ext cx="432000" cy="75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482BAD0E-172C-9CA2-EE8C-1D5B69AAC536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943927" y="1304356"/>
                  <a:ext cx="557535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D29D840E-3CFC-B5CA-C231-D5557BDF3B74}"/>
                    </a:ext>
                  </a:extLst>
                </p14:cNvPr>
                <p14:cNvContentPartPr/>
                <p14:nvPr/>
              </p14:nvContentPartPr>
              <p14:xfrm>
                <a:off x="5472715" y="1267996"/>
                <a:ext cx="74160" cy="892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D29D840E-3CFC-B5CA-C231-D5557BDF3B7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409408" y="1204996"/>
                  <a:ext cx="200413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D467BF20-B6EA-DA4A-8D75-3B46518AC75C}"/>
                    </a:ext>
                  </a:extLst>
                </p14:cNvPr>
                <p14:cNvContentPartPr/>
                <p14:nvPr/>
              </p14:nvContentPartPr>
              <p14:xfrm>
                <a:off x="4728235" y="1352596"/>
                <a:ext cx="479160" cy="97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D467BF20-B6EA-DA4A-8D75-3B46518AC75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665188" y="1289596"/>
                  <a:ext cx="604894" cy="135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3DC927C-C204-FC1A-A2CC-9081D5EF5A68}"/>
              </a:ext>
            </a:extLst>
          </p:cNvPr>
          <p:cNvGrpSpPr/>
          <p:nvPr/>
        </p:nvGrpSpPr>
        <p:grpSpPr>
          <a:xfrm>
            <a:off x="3364697" y="1383916"/>
            <a:ext cx="1264680" cy="951495"/>
            <a:chOff x="3364697" y="1383916"/>
            <a:chExt cx="1264680" cy="951495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AD2C968B-A2AA-5CF4-358B-631817F57F35}"/>
                    </a:ext>
                  </a:extLst>
                </p14:cNvPr>
                <p14:cNvContentPartPr/>
                <p14:nvPr/>
              </p14:nvContentPartPr>
              <p14:xfrm>
                <a:off x="3364697" y="1383916"/>
                <a:ext cx="1264680" cy="6868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AD2C968B-A2AA-5CF4-358B-631817F57F35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301697" y="1320916"/>
                  <a:ext cx="1390320" cy="81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B527559F-74A3-C87B-58EA-49AF995B2658}"/>
                    </a:ext>
                  </a:extLst>
                </p14:cNvPr>
                <p14:cNvContentPartPr/>
                <p14:nvPr/>
              </p14:nvContentPartPr>
              <p14:xfrm>
                <a:off x="3406457" y="2071171"/>
                <a:ext cx="3240" cy="2642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B527559F-74A3-C87B-58EA-49AF995B2658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343457" y="2008171"/>
                  <a:ext cx="128880" cy="389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BC9F86F-CED1-E508-0220-276060D16CF6}"/>
              </a:ext>
            </a:extLst>
          </p:cNvPr>
          <p:cNvGrpSpPr/>
          <p:nvPr/>
        </p:nvGrpSpPr>
        <p:grpSpPr>
          <a:xfrm>
            <a:off x="3370817" y="4683260"/>
            <a:ext cx="1491120" cy="1288440"/>
            <a:chOff x="3370817" y="4683260"/>
            <a:chExt cx="1491120" cy="1288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E0F73CC8-5910-3832-7CE8-C724AF0D3F70}"/>
                    </a:ext>
                  </a:extLst>
                </p14:cNvPr>
                <p14:cNvContentPartPr/>
                <p14:nvPr/>
              </p14:nvContentPartPr>
              <p14:xfrm>
                <a:off x="3370817" y="4683260"/>
                <a:ext cx="19440" cy="12790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E0F73CC8-5910-3832-7CE8-C724AF0D3F70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307817" y="4620260"/>
                  <a:ext cx="145080" cy="140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2629E2E7-5918-C5F1-9803-90868BA762B1}"/>
                    </a:ext>
                  </a:extLst>
                </p14:cNvPr>
                <p14:cNvContentPartPr/>
                <p14:nvPr/>
              </p14:nvContentPartPr>
              <p14:xfrm>
                <a:off x="3381617" y="5964500"/>
                <a:ext cx="1480320" cy="72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2629E2E7-5918-C5F1-9803-90868BA762B1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318632" y="5901500"/>
                  <a:ext cx="1605929" cy="132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012EFAEB-E387-C9B0-A491-3035FA99F147}"/>
                  </a:ext>
                </a:extLst>
              </p14:cNvPr>
              <p14:cNvContentPartPr/>
              <p14:nvPr/>
            </p14:nvContentPartPr>
            <p14:xfrm>
              <a:off x="4870410" y="6042864"/>
              <a:ext cx="537840" cy="57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012EFAEB-E387-C9B0-A491-3035FA99F14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807368" y="5979864"/>
                <a:ext cx="663564" cy="131400"/>
              </a:xfrm>
              <a:prstGeom prst="rect">
                <a:avLst/>
              </a:prstGeom>
            </p:spPr>
          </p:pic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57B95D7F-F63A-BD54-35C4-522FCEECFC8F}"/>
              </a:ext>
            </a:extLst>
          </p:cNvPr>
          <p:cNvGrpSpPr/>
          <p:nvPr/>
        </p:nvGrpSpPr>
        <p:grpSpPr>
          <a:xfrm>
            <a:off x="6766448" y="5066904"/>
            <a:ext cx="1210680" cy="984600"/>
            <a:chOff x="6766448" y="5066904"/>
            <a:chExt cx="1210680" cy="98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51CF0540-FEAB-C354-FA8A-153E0B731E7F}"/>
                    </a:ext>
                  </a:extLst>
                </p14:cNvPr>
                <p14:cNvContentPartPr/>
                <p14:nvPr/>
              </p14:nvContentPartPr>
              <p14:xfrm>
                <a:off x="6766448" y="5973384"/>
                <a:ext cx="1210680" cy="781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51CF0540-FEAB-C354-FA8A-153E0B731E7F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703429" y="5910384"/>
                  <a:ext cx="1336357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4E7E7A6E-A451-B83F-1E4B-1DA417BB1557}"/>
                    </a:ext>
                  </a:extLst>
                </p14:cNvPr>
                <p14:cNvContentPartPr/>
                <p14:nvPr/>
              </p14:nvContentPartPr>
              <p14:xfrm>
                <a:off x="7906568" y="5066904"/>
                <a:ext cx="65160" cy="9298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4E7E7A6E-A451-B83F-1E4B-1DA417BB1557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843914" y="5003904"/>
                  <a:ext cx="190110" cy="1055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319AD84F-FFE2-0921-B1E0-D6496A7D91D9}"/>
                  </a:ext>
                </a:extLst>
              </p14:cNvPr>
              <p14:cNvContentPartPr/>
              <p14:nvPr/>
            </p14:nvContentPartPr>
            <p14:xfrm>
              <a:off x="7945636" y="3896625"/>
              <a:ext cx="49320" cy="9046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319AD84F-FFE2-0921-B1E0-D6496A7D91D9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882636" y="3833650"/>
                <a:ext cx="174960" cy="10302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73447E8D-7C68-3AD9-F3BB-76239C31C7E3}"/>
                  </a:ext>
                </a:extLst>
              </p14:cNvPr>
              <p14:cNvContentPartPr/>
              <p14:nvPr/>
            </p14:nvContentPartPr>
            <p14:xfrm>
              <a:off x="7949956" y="2362026"/>
              <a:ext cx="13680" cy="1544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73447E8D-7C68-3AD9-F3BB-76239C31C7E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913956" y="2326026"/>
                <a:ext cx="85320" cy="22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F2CC1A0-02B0-D266-A81A-F8292DC2D1B6}"/>
                  </a:ext>
                </a:extLst>
              </p14:cNvPr>
              <p14:cNvContentPartPr/>
              <p14:nvPr/>
            </p14:nvContentPartPr>
            <p14:xfrm>
              <a:off x="7046468" y="1390386"/>
              <a:ext cx="70560" cy="3384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F2CC1A0-02B0-D266-A81A-F8292DC2D1B6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010468" y="1354765"/>
                <a:ext cx="142200" cy="1047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99B4E76D-17B1-98D9-FEA9-1DD1CF29DF96}"/>
                  </a:ext>
                </a:extLst>
              </p14:cNvPr>
              <p14:cNvContentPartPr/>
              <p14:nvPr/>
            </p14:nvContentPartPr>
            <p14:xfrm>
              <a:off x="6683086" y="5985203"/>
              <a:ext cx="37440" cy="144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99B4E76D-17B1-98D9-FEA9-1DD1CF29DF96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674086" y="5978003"/>
                <a:ext cx="55080" cy="155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905CE247-AA68-4379-B172-5E4FD1476186}"/>
                  </a:ext>
                </a:extLst>
              </p14:cNvPr>
              <p14:cNvContentPartPr/>
              <p14:nvPr/>
            </p14:nvContentPartPr>
            <p14:xfrm>
              <a:off x="5456545" y="5984483"/>
              <a:ext cx="92160" cy="288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905CE247-AA68-4379-B172-5E4FD1476186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447545" y="5975483"/>
                <a:ext cx="10980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E448DB4-80E1-57EE-630C-94B0654A72FE}"/>
                  </a:ext>
                </a:extLst>
              </p14:cNvPr>
              <p14:cNvContentPartPr/>
              <p14:nvPr/>
            </p14:nvContentPartPr>
            <p14:xfrm>
              <a:off x="5235145" y="5852363"/>
              <a:ext cx="311400" cy="12960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E448DB4-80E1-57EE-630C-94B0654A72FE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226145" y="5843363"/>
                <a:ext cx="329040" cy="14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8C0A9428-5FE6-8358-19DE-64E146EBFDCF}"/>
                  </a:ext>
                </a:extLst>
              </p14:cNvPr>
              <p14:cNvContentPartPr/>
              <p14:nvPr/>
            </p14:nvContentPartPr>
            <p14:xfrm>
              <a:off x="5316145" y="5856683"/>
              <a:ext cx="6480" cy="273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8C0A9428-5FE6-8358-19DE-64E146EBFDCF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5307145" y="5847683"/>
                <a:ext cx="2412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0BEB6171-F169-DC83-4521-6285FEED8C19}"/>
                  </a:ext>
                </a:extLst>
              </p14:cNvPr>
              <p14:cNvContentPartPr/>
              <p14:nvPr/>
            </p14:nvContentPartPr>
            <p14:xfrm>
              <a:off x="5409385" y="5904923"/>
              <a:ext cx="8280" cy="4212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0BEB6171-F169-DC83-4521-6285FEED8C19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400385" y="5895923"/>
                <a:ext cx="25920" cy="59760"/>
              </a:xfrm>
              <a:prstGeom prst="rect">
                <a:avLst/>
              </a:prstGeom>
            </p:spPr>
          </p:pic>
        </mc:Fallback>
      </mc:AlternateContent>
      <p:grpSp>
        <p:nvGrpSpPr>
          <p:cNvPr id="51" name="Group 50">
            <a:extLst>
              <a:ext uri="{FF2B5EF4-FFF2-40B4-BE49-F238E27FC236}">
                <a16:creationId xmlns:a16="http://schemas.microsoft.com/office/drawing/2014/main" id="{C1D73534-405F-E263-735C-CC1FE3D47F29}"/>
              </a:ext>
            </a:extLst>
          </p:cNvPr>
          <p:cNvGrpSpPr/>
          <p:nvPr/>
        </p:nvGrpSpPr>
        <p:grpSpPr>
          <a:xfrm>
            <a:off x="7918844" y="2559630"/>
            <a:ext cx="63152" cy="1079427"/>
            <a:chOff x="7918844" y="2559630"/>
            <a:chExt cx="63152" cy="1079427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05E70711-D33A-DEC7-CD01-927B4CE3CA74}"/>
                    </a:ext>
                  </a:extLst>
                </p14:cNvPr>
                <p14:cNvContentPartPr/>
                <p14:nvPr/>
              </p14:nvContentPartPr>
              <p14:xfrm>
                <a:off x="7935556" y="2654919"/>
                <a:ext cx="20160" cy="6141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05E70711-D33A-DEC7-CD01-927B4CE3CA74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899556" y="2618898"/>
                  <a:ext cx="91800" cy="68584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252CE89D-1CFB-793C-151E-23F6FA83328E}"/>
                    </a:ext>
                  </a:extLst>
                </p14:cNvPr>
                <p14:cNvContentPartPr/>
                <p14:nvPr/>
              </p14:nvContentPartPr>
              <p14:xfrm>
                <a:off x="7976236" y="3416937"/>
                <a:ext cx="5760" cy="2221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252CE89D-1CFB-793C-151E-23F6FA83328E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7940236" y="3380995"/>
                  <a:ext cx="77400" cy="29364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2E6ADE9B-E916-CF48-222C-2CC33547F2BF}"/>
                    </a:ext>
                  </a:extLst>
                </p14:cNvPr>
                <p14:cNvContentPartPr/>
                <p14:nvPr/>
              </p14:nvContentPartPr>
              <p14:xfrm>
                <a:off x="7938284" y="2602830"/>
                <a:ext cx="37080" cy="122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2E6ADE9B-E916-CF48-222C-2CC33547F2BF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7929284" y="2593830"/>
                  <a:ext cx="5472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13EF2629-BC3C-5BF3-51A6-90FB00403196}"/>
                    </a:ext>
                  </a:extLst>
                </p14:cNvPr>
                <p14:cNvContentPartPr/>
                <p14:nvPr/>
              </p14:nvContentPartPr>
              <p14:xfrm>
                <a:off x="7935044" y="2559630"/>
                <a:ext cx="29880" cy="61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13EF2629-BC3C-5BF3-51A6-90FB00403196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7926044" y="2550067"/>
                  <a:ext cx="47520" cy="248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31A1D7F9-3FF6-1798-4D58-46E5B94416EB}"/>
                    </a:ext>
                  </a:extLst>
                </p14:cNvPr>
                <p14:cNvContentPartPr/>
                <p14:nvPr/>
              </p14:nvContentPartPr>
              <p14:xfrm>
                <a:off x="7937564" y="3364575"/>
                <a:ext cx="37800" cy="187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31A1D7F9-3FF6-1798-4D58-46E5B94416EB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7928564" y="3355575"/>
                  <a:ext cx="5544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DD455BE5-A34D-7E8C-1DF1-F5DE839B5AD2}"/>
                    </a:ext>
                  </a:extLst>
                </p14:cNvPr>
                <p14:cNvContentPartPr/>
                <p14:nvPr/>
              </p14:nvContentPartPr>
              <p14:xfrm>
                <a:off x="7918844" y="3311655"/>
                <a:ext cx="45360" cy="176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DD455BE5-A34D-7E8C-1DF1-F5DE839B5AD2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7909844" y="3302467"/>
                  <a:ext cx="63000" cy="35648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B19F813-9DEC-923E-4C46-584AEB139BFC}"/>
              </a:ext>
            </a:extLst>
          </p:cNvPr>
          <p:cNvGrpSpPr/>
          <p:nvPr/>
        </p:nvGrpSpPr>
        <p:grpSpPr>
          <a:xfrm>
            <a:off x="7932164" y="4870754"/>
            <a:ext cx="51840" cy="149760"/>
            <a:chOff x="7932164" y="4870754"/>
            <a:chExt cx="51840" cy="149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ABF50286-08F6-19DB-7BFF-2CCE92F6937B}"/>
                    </a:ext>
                  </a:extLst>
                </p14:cNvPr>
                <p14:cNvContentPartPr/>
                <p14:nvPr/>
              </p14:nvContentPartPr>
              <p14:xfrm>
                <a:off x="7932164" y="4870754"/>
                <a:ext cx="51840" cy="421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ABF50286-08F6-19DB-7BFF-2CCE92F6937B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7923164" y="4861754"/>
                  <a:ext cx="6948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FF1F211F-221A-976A-205F-B80342AC7AB1}"/>
                    </a:ext>
                  </a:extLst>
                </p14:cNvPr>
                <p14:cNvContentPartPr/>
                <p14:nvPr/>
              </p14:nvContentPartPr>
              <p14:xfrm>
                <a:off x="7941164" y="4946714"/>
                <a:ext cx="36000" cy="738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FF1F211F-221A-976A-205F-B80342AC7AB1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7932164" y="4937758"/>
                  <a:ext cx="53640" cy="91354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0BE09B51-1EA1-836B-1204-F2C34BF0E764}"/>
              </a:ext>
            </a:extLst>
          </p:cNvPr>
          <p:cNvGrpSpPr/>
          <p:nvPr/>
        </p:nvGrpSpPr>
        <p:grpSpPr>
          <a:xfrm>
            <a:off x="3332779" y="4029125"/>
            <a:ext cx="33480" cy="600840"/>
            <a:chOff x="3332779" y="4029125"/>
            <a:chExt cx="33480" cy="600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1A595D54-6C57-BD87-2A14-DE3DB8680D00}"/>
                    </a:ext>
                  </a:extLst>
                </p14:cNvPr>
                <p14:cNvContentPartPr/>
                <p14:nvPr/>
              </p14:nvContentPartPr>
              <p14:xfrm>
                <a:off x="3332779" y="4029125"/>
                <a:ext cx="33480" cy="4831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1A595D54-6C57-BD87-2A14-DE3DB8680D00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3323779" y="4020125"/>
                  <a:ext cx="51120" cy="50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DC7D785B-99C2-A2B5-25F9-9B2837D2C64A}"/>
                    </a:ext>
                  </a:extLst>
                </p14:cNvPr>
                <p14:cNvContentPartPr/>
                <p14:nvPr/>
              </p14:nvContentPartPr>
              <p14:xfrm>
                <a:off x="3350059" y="4564805"/>
                <a:ext cx="12960" cy="651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DC7D785B-99C2-A2B5-25F9-9B2837D2C64A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3341059" y="4555854"/>
                  <a:ext cx="30600" cy="8270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2758F320-E7AC-5AC8-7614-B219CFDB5BD4}"/>
                    </a:ext>
                  </a:extLst>
                </p14:cNvPr>
                <p14:cNvContentPartPr/>
                <p14:nvPr/>
              </p14:nvContentPartPr>
              <p14:xfrm>
                <a:off x="3343579" y="4482365"/>
                <a:ext cx="1080" cy="432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2758F320-E7AC-5AC8-7614-B219CFDB5BD4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3334579" y="4473365"/>
                  <a:ext cx="18720" cy="60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3AEE330-F360-F17D-0FED-F97945E9D855}"/>
              </a:ext>
            </a:extLst>
          </p:cNvPr>
          <p:cNvGrpSpPr/>
          <p:nvPr/>
        </p:nvGrpSpPr>
        <p:grpSpPr>
          <a:xfrm>
            <a:off x="3268937" y="2362442"/>
            <a:ext cx="89042" cy="1307672"/>
            <a:chOff x="3268937" y="2362442"/>
            <a:chExt cx="89042" cy="1307672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CE1356CC-714C-E42C-16F1-A316D6C21679}"/>
                    </a:ext>
                  </a:extLst>
                </p14:cNvPr>
                <p14:cNvContentPartPr/>
                <p14:nvPr/>
              </p14:nvContentPartPr>
              <p14:xfrm>
                <a:off x="3268937" y="2614310"/>
                <a:ext cx="22320" cy="9651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CE1356CC-714C-E42C-16F1-A316D6C21679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3205937" y="2551310"/>
                  <a:ext cx="147960" cy="10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2142A41A-766D-84D3-C474-1BC4CFCEE989}"/>
                    </a:ext>
                  </a:extLst>
                </p14:cNvPr>
                <p14:cNvContentPartPr/>
                <p14:nvPr/>
              </p14:nvContentPartPr>
              <p14:xfrm>
                <a:off x="3295217" y="2552750"/>
                <a:ext cx="20160" cy="1080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2142A41A-766D-84D3-C474-1BC4CFCEE989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3232217" y="2489750"/>
                  <a:ext cx="14580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CFE27A18-81B6-AA54-4106-7BBE5498C023}"/>
                    </a:ext>
                  </a:extLst>
                </p14:cNvPr>
                <p14:cNvContentPartPr/>
                <p14:nvPr/>
              </p14:nvContentPartPr>
              <p14:xfrm>
                <a:off x="3344299" y="3612154"/>
                <a:ext cx="2880" cy="579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CFE27A18-81B6-AA54-4106-7BBE5498C023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3335299" y="3603154"/>
                  <a:ext cx="2052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CEBD9221-ADBB-86EB-5F5E-7F6ED985E789}"/>
                    </a:ext>
                  </a:extLst>
                </p14:cNvPr>
                <p14:cNvContentPartPr/>
                <p14:nvPr/>
              </p14:nvContentPartPr>
              <p14:xfrm>
                <a:off x="3355819" y="2362442"/>
                <a:ext cx="2160" cy="547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CEBD9221-ADBB-86EB-5F5E-7F6ED985E789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3345019" y="2353442"/>
                  <a:ext cx="23328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A3CC7AC9-7A98-000F-96F3-91FA3D11EE6A}"/>
                    </a:ext>
                  </a:extLst>
                </p14:cNvPr>
                <p14:cNvContentPartPr/>
                <p14:nvPr/>
              </p14:nvContentPartPr>
              <p14:xfrm>
                <a:off x="3332059" y="2474762"/>
                <a:ext cx="23400" cy="345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A3CC7AC9-7A98-000F-96F3-91FA3D11EE6A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3323195" y="2465762"/>
                  <a:ext cx="40773" cy="52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F08C0B50-EE5C-3F58-DC9E-EBCAB1FB01F5}"/>
                  </a:ext>
                </a:extLst>
              </p14:cNvPr>
              <p14:cNvContentPartPr/>
              <p14:nvPr/>
            </p14:nvContentPartPr>
            <p14:xfrm>
              <a:off x="6488924" y="1362534"/>
              <a:ext cx="101880" cy="8928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F08C0B50-EE5C-3F58-DC9E-EBCAB1FB01F5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479924" y="1353534"/>
                <a:ext cx="119520" cy="10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F3BA5FA1-82E2-6522-F654-005D46389EC1}"/>
                  </a:ext>
                </a:extLst>
              </p14:cNvPr>
              <p14:cNvContentPartPr/>
              <p14:nvPr/>
            </p14:nvContentPartPr>
            <p14:xfrm>
              <a:off x="6449324" y="1448214"/>
              <a:ext cx="39240" cy="421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F3BA5FA1-82E2-6522-F654-005D46389EC1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6440241" y="1439214"/>
                <a:ext cx="57043" cy="59760"/>
              </a:xfrm>
              <a:prstGeom prst="rect">
                <a:avLst/>
              </a:prstGeom>
            </p:spPr>
          </p:pic>
        </mc:Fallback>
      </mc:AlternateContent>
      <p:grpSp>
        <p:nvGrpSpPr>
          <p:cNvPr id="69" name="Group 68">
            <a:extLst>
              <a:ext uri="{FF2B5EF4-FFF2-40B4-BE49-F238E27FC236}">
                <a16:creationId xmlns:a16="http://schemas.microsoft.com/office/drawing/2014/main" id="{DC513A03-071E-C289-5152-24DB1489B810}"/>
              </a:ext>
            </a:extLst>
          </p:cNvPr>
          <p:cNvGrpSpPr/>
          <p:nvPr/>
        </p:nvGrpSpPr>
        <p:grpSpPr>
          <a:xfrm>
            <a:off x="5853788" y="1343586"/>
            <a:ext cx="1159118" cy="238188"/>
            <a:chOff x="5853788" y="1343586"/>
            <a:chExt cx="1159118" cy="238188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9CBC5E37-8724-2467-F0CA-8F08B8F4D30B}"/>
                    </a:ext>
                  </a:extLst>
                </p14:cNvPr>
                <p14:cNvContentPartPr/>
                <p14:nvPr/>
              </p14:nvContentPartPr>
              <p14:xfrm>
                <a:off x="5853788" y="1343586"/>
                <a:ext cx="565200" cy="270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9CBC5E37-8724-2467-F0CA-8F08B8F4D30B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5817788" y="1307586"/>
                  <a:ext cx="63684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B0458F15-D9A1-EB13-F9CD-0222389F3E0C}"/>
                    </a:ext>
                  </a:extLst>
                </p14:cNvPr>
                <p14:cNvContentPartPr/>
                <p14:nvPr/>
              </p14:nvContentPartPr>
              <p14:xfrm>
                <a:off x="6641828" y="1392906"/>
                <a:ext cx="238320" cy="3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B0458F15-D9A1-EB13-F9CD-0222389F3E0C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6605828" y="1356906"/>
                  <a:ext cx="30996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45EC4058-43BB-CCF4-446F-4900F9ADDB29}"/>
                    </a:ext>
                  </a:extLst>
                </p14:cNvPr>
                <p14:cNvContentPartPr/>
                <p14:nvPr/>
              </p14:nvContentPartPr>
              <p14:xfrm>
                <a:off x="6907786" y="1365673"/>
                <a:ext cx="42480" cy="306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45EC4058-43BB-CCF4-446F-4900F9ADDB29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6898786" y="1356673"/>
                  <a:ext cx="6012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698407AB-ED85-966C-5D1C-EE3BA29B36CA}"/>
                    </a:ext>
                  </a:extLst>
                </p14:cNvPr>
                <p14:cNvContentPartPr/>
                <p14:nvPr/>
              </p14:nvContentPartPr>
              <p14:xfrm>
                <a:off x="6983746" y="1381873"/>
                <a:ext cx="29160" cy="219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698407AB-ED85-966C-5D1C-EE3BA29B36CA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6974746" y="1372873"/>
                  <a:ext cx="4680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8D86A5FD-E776-6554-041D-1131BD85CF22}"/>
                    </a:ext>
                  </a:extLst>
                </p14:cNvPr>
                <p14:cNvContentPartPr/>
                <p14:nvPr/>
              </p14:nvContentPartPr>
              <p14:xfrm>
                <a:off x="6442124" y="1487814"/>
                <a:ext cx="7560" cy="9396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8D86A5FD-E776-6554-041D-1131BD85CF22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6433533" y="1478814"/>
                  <a:ext cx="24398" cy="111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F0C0E635-C450-F25B-71E2-90841A417B27}"/>
              </a:ext>
            </a:extLst>
          </p:cNvPr>
          <p:cNvGrpSpPr/>
          <p:nvPr/>
        </p:nvGrpSpPr>
        <p:grpSpPr>
          <a:xfrm>
            <a:off x="5990789" y="5545140"/>
            <a:ext cx="196560" cy="104760"/>
            <a:chOff x="5990789" y="5545140"/>
            <a:chExt cx="196560" cy="104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969B1A30-0F13-5A00-CCA7-5D24A3759B8B}"/>
                    </a:ext>
                  </a:extLst>
                </p14:cNvPr>
                <p14:cNvContentPartPr/>
                <p14:nvPr/>
              </p14:nvContentPartPr>
              <p14:xfrm>
                <a:off x="6176549" y="5546580"/>
                <a:ext cx="360" cy="36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969B1A30-0F13-5A00-CCA7-5D24A3759B8B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6167549" y="553758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86DB424E-CE0B-C622-8570-1BC6199311DE}"/>
                    </a:ext>
                  </a:extLst>
                </p14:cNvPr>
                <p14:cNvContentPartPr/>
                <p14:nvPr/>
              </p14:nvContentPartPr>
              <p14:xfrm>
                <a:off x="6181589" y="5545140"/>
                <a:ext cx="360" cy="3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86DB424E-CE0B-C622-8570-1BC6199311DE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6172589" y="553614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19DB59E0-5B3F-E2CC-A4B9-A325643EAF70}"/>
                    </a:ext>
                  </a:extLst>
                </p14:cNvPr>
                <p14:cNvContentPartPr/>
                <p14:nvPr/>
              </p14:nvContentPartPr>
              <p14:xfrm>
                <a:off x="6186989" y="5554860"/>
                <a:ext cx="360" cy="36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19DB59E0-5B3F-E2CC-A4B9-A325643EAF70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6177989" y="554586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E57146E0-4263-E13B-C0D9-80A925256892}"/>
                    </a:ext>
                  </a:extLst>
                </p14:cNvPr>
                <p14:cNvContentPartPr/>
                <p14:nvPr/>
              </p14:nvContentPartPr>
              <p14:xfrm>
                <a:off x="6172949" y="5553780"/>
                <a:ext cx="360" cy="36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E57146E0-4263-E13B-C0D9-80A925256892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6163949" y="554478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66E3BD8B-9A21-5A85-E2EB-91333C5295FB}"/>
                    </a:ext>
                  </a:extLst>
                </p14:cNvPr>
                <p14:cNvContentPartPr/>
                <p14:nvPr/>
              </p14:nvContentPartPr>
              <p14:xfrm>
                <a:off x="5990789" y="5636940"/>
                <a:ext cx="360" cy="36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66E3BD8B-9A21-5A85-E2EB-91333C5295FB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5981789" y="562794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9C28BB0C-566A-3C5B-483B-63D55B661432}"/>
                    </a:ext>
                  </a:extLst>
                </p14:cNvPr>
                <p14:cNvContentPartPr/>
                <p14:nvPr/>
              </p14:nvContentPartPr>
              <p14:xfrm>
                <a:off x="6004469" y="5636580"/>
                <a:ext cx="360" cy="36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9C28BB0C-566A-3C5B-483B-63D55B661432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5995469" y="562758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ACD99893-1F11-6420-8E62-0A1EB8E00D3C}"/>
                    </a:ext>
                  </a:extLst>
                </p14:cNvPr>
                <p14:cNvContentPartPr/>
                <p14:nvPr/>
              </p14:nvContentPartPr>
              <p14:xfrm>
                <a:off x="6008069" y="5649540"/>
                <a:ext cx="360" cy="36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ACD99893-1F11-6420-8E62-0A1EB8E00D3C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5999069" y="564054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119DCA7D-A7AF-0DD1-65AC-983106DF9AD0}"/>
                    </a:ext>
                  </a:extLst>
                </p14:cNvPr>
                <p14:cNvContentPartPr/>
                <p14:nvPr/>
              </p14:nvContentPartPr>
              <p14:xfrm>
                <a:off x="5991149" y="5649540"/>
                <a:ext cx="360" cy="36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119DCA7D-A7AF-0DD1-65AC-983106DF9AD0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5982149" y="564054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92470269-2264-1841-B692-467198F64ACD}"/>
                  </a:ext>
                </a:extLst>
              </p14:cNvPr>
              <p14:cNvContentPartPr/>
              <p14:nvPr/>
            </p14:nvContentPartPr>
            <p14:xfrm>
              <a:off x="5484989" y="5634780"/>
              <a:ext cx="19440" cy="1368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92470269-2264-1841-B692-467198F64ACD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5475819" y="5625780"/>
                <a:ext cx="37413" cy="3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C8A58E26-DE8B-3623-CFFE-19B7B60FF866}"/>
                  </a:ext>
                </a:extLst>
              </p14:cNvPr>
              <p14:cNvContentPartPr/>
              <p14:nvPr/>
            </p14:nvContentPartPr>
            <p14:xfrm>
              <a:off x="6673335" y="5948575"/>
              <a:ext cx="201600" cy="4896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C8A58E26-DE8B-3623-CFFE-19B7B60FF866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6664335" y="5939575"/>
                <a:ext cx="219240" cy="66600"/>
              </a:xfrm>
              <a:prstGeom prst="rect">
                <a:avLst/>
              </a:prstGeom>
            </p:spPr>
          </p:pic>
        </mc:Fallback>
      </mc:AlternateContent>
      <p:grpSp>
        <p:nvGrpSpPr>
          <p:cNvPr id="99" name="Group 98">
            <a:extLst>
              <a:ext uri="{FF2B5EF4-FFF2-40B4-BE49-F238E27FC236}">
                <a16:creationId xmlns:a16="http://schemas.microsoft.com/office/drawing/2014/main" id="{1ABDD878-8E5B-49CD-15C6-2768EE4489AE}"/>
              </a:ext>
            </a:extLst>
          </p:cNvPr>
          <p:cNvGrpSpPr/>
          <p:nvPr/>
        </p:nvGrpSpPr>
        <p:grpSpPr>
          <a:xfrm>
            <a:off x="6672975" y="5753455"/>
            <a:ext cx="285120" cy="236160"/>
            <a:chOff x="6672975" y="5753455"/>
            <a:chExt cx="285120" cy="236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3F3D92C6-9FE5-0A05-D068-A26849058576}"/>
                    </a:ext>
                  </a:extLst>
                </p14:cNvPr>
                <p14:cNvContentPartPr/>
                <p14:nvPr/>
              </p14:nvContentPartPr>
              <p14:xfrm>
                <a:off x="6672975" y="5948935"/>
                <a:ext cx="42840" cy="4068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3F3D92C6-9FE5-0A05-D068-A26849058576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6663975" y="5939935"/>
                  <a:ext cx="60480" cy="5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F9ADE443-0273-82CD-F2AF-C182637D1B91}"/>
                    </a:ext>
                  </a:extLst>
                </p14:cNvPr>
                <p14:cNvContentPartPr/>
                <p14:nvPr/>
              </p14:nvContentPartPr>
              <p14:xfrm>
                <a:off x="6852615" y="5910055"/>
                <a:ext cx="10800" cy="3384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F9ADE443-0273-82CD-F2AF-C182637D1B91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6843615" y="5901055"/>
                  <a:ext cx="2844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E594A729-4379-D34B-73D0-ABAF2ED671F0}"/>
                    </a:ext>
                  </a:extLst>
                </p14:cNvPr>
                <p14:cNvContentPartPr/>
                <p14:nvPr/>
              </p14:nvContentPartPr>
              <p14:xfrm>
                <a:off x="6855495" y="5902855"/>
                <a:ext cx="60120" cy="468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E594A729-4379-D34B-73D0-ABAF2ED671F0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6846495" y="5893855"/>
                  <a:ext cx="7776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D0AAA2F6-5F58-9120-E054-946B708C3EEC}"/>
                    </a:ext>
                  </a:extLst>
                </p14:cNvPr>
                <p14:cNvContentPartPr/>
                <p14:nvPr/>
              </p14:nvContentPartPr>
              <p14:xfrm>
                <a:off x="6903375" y="5858575"/>
                <a:ext cx="1800" cy="4428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D0AAA2F6-5F58-9120-E054-946B708C3EEC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6894375" y="5849575"/>
                  <a:ext cx="1944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950491F9-F15E-649F-7513-2CC7BA2FEB44}"/>
                    </a:ext>
                  </a:extLst>
                </p14:cNvPr>
                <p14:cNvContentPartPr/>
                <p14:nvPr/>
              </p14:nvContentPartPr>
              <p14:xfrm>
                <a:off x="6910215" y="5852455"/>
                <a:ext cx="47880" cy="576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950491F9-F15E-649F-7513-2CC7BA2FEB44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6901147" y="5843455"/>
                  <a:ext cx="65654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7412802F-52CD-2861-BF84-19B701CA787E}"/>
                    </a:ext>
                  </a:extLst>
                </p14:cNvPr>
                <p14:cNvContentPartPr/>
                <p14:nvPr/>
              </p14:nvContentPartPr>
              <p14:xfrm>
                <a:off x="6950895" y="5753455"/>
                <a:ext cx="3960" cy="10512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7412802F-52CD-2861-BF84-19B701CA787E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6941895" y="5744455"/>
                  <a:ext cx="21600" cy="122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E71D5BA8-C001-48FB-ED9C-1C016569CC6E}"/>
                  </a:ext>
                </a:extLst>
              </p14:cNvPr>
              <p14:cNvContentPartPr/>
              <p14:nvPr/>
            </p14:nvContentPartPr>
            <p14:xfrm>
              <a:off x="5182294" y="5913517"/>
              <a:ext cx="360" cy="36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E71D5BA8-C001-48FB-ED9C-1C016569CC6E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5128294" y="580551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4EF2038A-DE88-6D3F-4DA9-25F4C109CCDD}"/>
                  </a:ext>
                </a:extLst>
              </p14:cNvPr>
              <p14:cNvContentPartPr/>
              <p14:nvPr/>
            </p14:nvContentPartPr>
            <p14:xfrm>
              <a:off x="5180494" y="5910997"/>
              <a:ext cx="360" cy="36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4EF2038A-DE88-6D3F-4DA9-25F4C109CCDD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5126494" y="580299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039F88C8-3B26-43AE-2552-96D8D9406A6E}"/>
                  </a:ext>
                </a:extLst>
              </p14:cNvPr>
              <p14:cNvContentPartPr/>
              <p14:nvPr/>
            </p14:nvContentPartPr>
            <p14:xfrm>
              <a:off x="4937854" y="5558197"/>
              <a:ext cx="360" cy="36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039F88C8-3B26-43AE-2552-96D8D9406A6E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4928854" y="5549197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9" name="Group 108">
            <a:extLst>
              <a:ext uri="{FF2B5EF4-FFF2-40B4-BE49-F238E27FC236}">
                <a16:creationId xmlns:a16="http://schemas.microsoft.com/office/drawing/2014/main" id="{1F2405D6-49BF-6FA6-0178-98DFE2C45A07}"/>
              </a:ext>
            </a:extLst>
          </p:cNvPr>
          <p:cNvGrpSpPr/>
          <p:nvPr/>
        </p:nvGrpSpPr>
        <p:grpSpPr>
          <a:xfrm>
            <a:off x="5229454" y="5539117"/>
            <a:ext cx="140400" cy="75960"/>
            <a:chOff x="5229454" y="5539117"/>
            <a:chExt cx="140400" cy="75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1A83B901-C3B3-BE1D-BF97-93B46D977FDE}"/>
                    </a:ext>
                  </a:extLst>
                </p14:cNvPr>
                <p14:cNvContentPartPr/>
                <p14:nvPr/>
              </p14:nvContentPartPr>
              <p14:xfrm>
                <a:off x="5236294" y="5607157"/>
                <a:ext cx="129600" cy="540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1A83B901-C3B3-BE1D-BF97-93B46D977FDE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5227294" y="5598157"/>
                  <a:ext cx="14724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BD97D160-746C-09EA-6436-3D28BCC7583D}"/>
                    </a:ext>
                  </a:extLst>
                </p14:cNvPr>
                <p14:cNvContentPartPr/>
                <p14:nvPr/>
              </p14:nvContentPartPr>
              <p14:xfrm>
                <a:off x="5229454" y="5611477"/>
                <a:ext cx="87120" cy="360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BD97D160-746C-09EA-6436-3D28BCC7583D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5220417" y="5602477"/>
                  <a:ext cx="104833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89132AEA-BF37-6477-5BEA-68F2A914246F}"/>
                    </a:ext>
                  </a:extLst>
                </p14:cNvPr>
                <p14:cNvContentPartPr/>
                <p14:nvPr/>
              </p14:nvContentPartPr>
              <p14:xfrm>
                <a:off x="5368414" y="5539117"/>
                <a:ext cx="1440" cy="7056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89132AEA-BF37-6477-5BEA-68F2A914246F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5356414" y="5530117"/>
                  <a:ext cx="24960" cy="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BA1960FE-0AC4-8F4D-1E15-2CA2B0148D4C}"/>
                    </a:ext>
                  </a:extLst>
                </p14:cNvPr>
                <p14:cNvContentPartPr/>
                <p14:nvPr/>
              </p14:nvContentPartPr>
              <p14:xfrm>
                <a:off x="5266894" y="5539837"/>
                <a:ext cx="97200" cy="252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BA1960FE-0AC4-8F4D-1E15-2CA2B0148D4C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5257894" y="5529337"/>
                  <a:ext cx="114840" cy="231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7DCAA7E-5470-A0EB-286D-3D13ED04B70C}"/>
                  </a:ext>
                </a:extLst>
              </p14:cNvPr>
              <p14:cNvContentPartPr/>
              <p14:nvPr/>
            </p14:nvContentPartPr>
            <p14:xfrm>
              <a:off x="5615730" y="1394145"/>
              <a:ext cx="21600" cy="18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7DCAA7E-5470-A0EB-286D-3D13ED04B70C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5606730" y="1385145"/>
                <a:ext cx="39240" cy="1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BD209BB-CC4C-FE5D-8219-15D4D92982FC}"/>
                  </a:ext>
                </a:extLst>
              </p14:cNvPr>
              <p14:cNvContentPartPr/>
              <p14:nvPr/>
            </p14:nvContentPartPr>
            <p14:xfrm>
              <a:off x="5804010" y="1381545"/>
              <a:ext cx="5040" cy="435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BD209BB-CC4C-FE5D-8219-15D4D92982FC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5795010" y="1372545"/>
                <a:ext cx="22680" cy="6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BA16C22-C918-7882-A672-62DAFA96396F}"/>
                  </a:ext>
                </a:extLst>
              </p14:cNvPr>
              <p14:cNvContentPartPr/>
              <p14:nvPr/>
            </p14:nvContentPartPr>
            <p14:xfrm>
              <a:off x="5804010" y="1422945"/>
              <a:ext cx="138600" cy="759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BA16C22-C918-7882-A672-62DAFA96396F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5795010" y="1413945"/>
                <a:ext cx="156240" cy="9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0325BF94-CD27-6766-C92E-4FB6168702B7}"/>
                  </a:ext>
                </a:extLst>
              </p14:cNvPr>
              <p14:cNvContentPartPr/>
              <p14:nvPr/>
            </p14:nvContentPartPr>
            <p14:xfrm>
              <a:off x="5752890" y="1490985"/>
              <a:ext cx="1800" cy="280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0325BF94-CD27-6766-C92E-4FB6168702B7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5743890" y="1481985"/>
                <a:ext cx="1944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D08B8EC1-3525-8208-7210-E802813A6878}"/>
                  </a:ext>
                </a:extLst>
              </p14:cNvPr>
              <p14:cNvContentPartPr/>
              <p14:nvPr/>
            </p14:nvContentPartPr>
            <p14:xfrm>
              <a:off x="5763330" y="1490625"/>
              <a:ext cx="183240" cy="576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D08B8EC1-3525-8208-7210-E802813A6878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5754330" y="1481625"/>
                <a:ext cx="20088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1BE7388F-B1F9-D13C-F861-95C7DEFFA7C2}"/>
                  </a:ext>
                </a:extLst>
              </p14:cNvPr>
              <p14:cNvContentPartPr/>
              <p14:nvPr/>
            </p14:nvContentPartPr>
            <p14:xfrm>
              <a:off x="5980410" y="1560825"/>
              <a:ext cx="45720" cy="5328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1BE7388F-B1F9-D13C-F861-95C7DEFFA7C2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5971339" y="1551825"/>
                <a:ext cx="63500" cy="70920"/>
              </a:xfrm>
              <a:prstGeom prst="rect">
                <a:avLst/>
              </a:prstGeom>
            </p:spPr>
          </p:pic>
        </mc:Fallback>
      </mc:AlternateContent>
      <p:grpSp>
        <p:nvGrpSpPr>
          <p:cNvPr id="70" name="Group 69">
            <a:extLst>
              <a:ext uri="{FF2B5EF4-FFF2-40B4-BE49-F238E27FC236}">
                <a16:creationId xmlns:a16="http://schemas.microsoft.com/office/drawing/2014/main" id="{A1BF72D5-F0DF-BA75-D889-7C2770C427F8}"/>
              </a:ext>
            </a:extLst>
          </p:cNvPr>
          <p:cNvGrpSpPr/>
          <p:nvPr/>
        </p:nvGrpSpPr>
        <p:grpSpPr>
          <a:xfrm>
            <a:off x="5756130" y="1516905"/>
            <a:ext cx="258120" cy="49680"/>
            <a:chOff x="5756130" y="1516905"/>
            <a:chExt cx="258120" cy="49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18829D2E-0FF1-D7AC-6A7F-C9FF69466DFA}"/>
                    </a:ext>
                  </a:extLst>
                </p14:cNvPr>
                <p14:cNvContentPartPr/>
                <p14:nvPr/>
              </p14:nvContentPartPr>
              <p14:xfrm>
                <a:off x="5756130" y="1516905"/>
                <a:ext cx="53280" cy="61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18829D2E-0FF1-D7AC-6A7F-C9FF69466DFA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5747130" y="1507905"/>
                  <a:ext cx="7092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2A40F503-9003-D240-4030-F8384CABEB3E}"/>
                    </a:ext>
                  </a:extLst>
                </p14:cNvPr>
                <p14:cNvContentPartPr/>
                <p14:nvPr/>
              </p14:nvContentPartPr>
              <p14:xfrm>
                <a:off x="5802570" y="1535985"/>
                <a:ext cx="360" cy="3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2A40F503-9003-D240-4030-F8384CABEB3E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5793570" y="152698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51CD9AFA-B39E-0456-36DA-9DD727A93A1F}"/>
                    </a:ext>
                  </a:extLst>
                </p14:cNvPr>
                <p14:cNvContentPartPr/>
                <p14:nvPr/>
              </p14:nvContentPartPr>
              <p14:xfrm>
                <a:off x="5802570" y="1535985"/>
                <a:ext cx="360" cy="3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51CD9AFA-B39E-0456-36DA-9DD727A93A1F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5793570" y="152698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A7455687-7897-495E-F242-1CC901399538}"/>
                    </a:ext>
                  </a:extLst>
                </p14:cNvPr>
                <p14:cNvContentPartPr/>
                <p14:nvPr/>
              </p14:nvContentPartPr>
              <p14:xfrm>
                <a:off x="5798970" y="1540305"/>
                <a:ext cx="2520" cy="244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A7455687-7897-495E-F242-1CC901399538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5791095" y="1531171"/>
                  <a:ext cx="17955" cy="4238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5C5864C0-4231-318E-FFD5-B665719CD771}"/>
                    </a:ext>
                  </a:extLst>
                </p14:cNvPr>
                <p14:cNvContentPartPr/>
                <p14:nvPr/>
              </p14:nvContentPartPr>
              <p14:xfrm>
                <a:off x="5810490" y="1562265"/>
                <a:ext cx="203760" cy="432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5C5864C0-4231-318E-FFD5-B665719CD771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5801490" y="1553265"/>
                  <a:ext cx="221400" cy="21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EE700C23-E5A1-3548-E23F-84168640E2DA}"/>
                  </a:ext>
                </a:extLst>
              </p14:cNvPr>
              <p14:cNvContentPartPr/>
              <p14:nvPr/>
            </p14:nvContentPartPr>
            <p14:xfrm>
              <a:off x="6470730" y="1382265"/>
              <a:ext cx="2880" cy="4392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EE700C23-E5A1-3548-E23F-84168640E2DA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6461730" y="1373265"/>
                <a:ext cx="2052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BD39AEFE-BF8C-24B2-FF63-62ABD1AE4BB2}"/>
                  </a:ext>
                </a:extLst>
              </p14:cNvPr>
              <p14:cNvContentPartPr/>
              <p14:nvPr/>
            </p14:nvContentPartPr>
            <p14:xfrm>
              <a:off x="6340410" y="1422225"/>
              <a:ext cx="125280" cy="432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BD39AEFE-BF8C-24B2-FF63-62ABD1AE4BB2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6331384" y="1413225"/>
                <a:ext cx="142971" cy="2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B7EA6A25-D930-580C-D873-4A8125AC466B}"/>
                  </a:ext>
                </a:extLst>
              </p14:cNvPr>
              <p14:cNvContentPartPr/>
              <p14:nvPr/>
            </p14:nvContentPartPr>
            <p14:xfrm>
              <a:off x="6335010" y="1423305"/>
              <a:ext cx="131040" cy="504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B7EA6A25-D930-580C-D873-4A8125AC466B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6326010" y="1414305"/>
                <a:ext cx="148680" cy="2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258A9268-3DE2-B1A8-872E-5BFCEEAFE459}"/>
                  </a:ext>
                </a:extLst>
              </p14:cNvPr>
              <p14:cNvContentPartPr/>
              <p14:nvPr/>
            </p14:nvContentPartPr>
            <p14:xfrm>
              <a:off x="6160770" y="1653345"/>
              <a:ext cx="80640" cy="720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258A9268-3DE2-B1A8-872E-5BFCEEAFE459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6151730" y="1643871"/>
                <a:ext cx="98359" cy="257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00FD3723-F034-34FD-7762-28608220877F}"/>
                  </a:ext>
                </a:extLst>
              </p14:cNvPr>
              <p14:cNvContentPartPr/>
              <p14:nvPr/>
            </p14:nvContentPartPr>
            <p14:xfrm>
              <a:off x="6397650" y="1578465"/>
              <a:ext cx="40320" cy="36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00FD3723-F034-34FD-7762-28608220877F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6388650" y="1569465"/>
                <a:ext cx="5796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0" name="Group 109">
            <a:extLst>
              <a:ext uri="{FF2B5EF4-FFF2-40B4-BE49-F238E27FC236}">
                <a16:creationId xmlns:a16="http://schemas.microsoft.com/office/drawing/2014/main" id="{A65F9178-69C8-5F79-1A6C-C791BBCBAA1F}"/>
              </a:ext>
            </a:extLst>
          </p:cNvPr>
          <p:cNvGrpSpPr/>
          <p:nvPr/>
        </p:nvGrpSpPr>
        <p:grpSpPr>
          <a:xfrm>
            <a:off x="6217650" y="1424745"/>
            <a:ext cx="182880" cy="257760"/>
            <a:chOff x="6217650" y="1424745"/>
            <a:chExt cx="182880" cy="25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DD5BE7E6-7B5F-F199-F261-B30A6E8609F2}"/>
                    </a:ext>
                  </a:extLst>
                </p14:cNvPr>
                <p14:cNvContentPartPr/>
                <p14:nvPr/>
              </p14:nvContentPartPr>
              <p14:xfrm>
                <a:off x="6217650" y="1424745"/>
                <a:ext cx="122760" cy="19404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DD5BE7E6-7B5F-F199-F261-B30A6E8609F2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6208650" y="1415745"/>
                  <a:ext cx="140400" cy="21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F786FE60-26B7-1AE7-FA42-605697486788}"/>
                    </a:ext>
                  </a:extLst>
                </p14:cNvPr>
                <p14:cNvContentPartPr/>
                <p14:nvPr/>
              </p14:nvContentPartPr>
              <p14:xfrm>
                <a:off x="6279570" y="1609065"/>
                <a:ext cx="59760" cy="288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F786FE60-26B7-1AE7-FA42-605697486788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6270570" y="1600065"/>
                  <a:ext cx="774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1EA97A7D-893F-0C50-C1F7-419B8CA7F3E5}"/>
                    </a:ext>
                  </a:extLst>
                </p14:cNvPr>
                <p14:cNvContentPartPr/>
                <p14:nvPr/>
              </p14:nvContentPartPr>
              <p14:xfrm>
                <a:off x="6238170" y="1622745"/>
                <a:ext cx="360" cy="3348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1EA97A7D-893F-0C50-C1F7-419B8CA7F3E5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6229170" y="1613745"/>
                  <a:ext cx="1800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37D992A6-1FE0-3B81-211A-C7D2F454518A}"/>
                    </a:ext>
                  </a:extLst>
                </p14:cNvPr>
                <p14:cNvContentPartPr/>
                <p14:nvPr/>
              </p14:nvContentPartPr>
              <p14:xfrm>
                <a:off x="6397290" y="1582065"/>
                <a:ext cx="3240" cy="10044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37D992A6-1FE0-3B81-211A-C7D2F454518A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6388290" y="1573065"/>
                  <a:ext cx="20880" cy="118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1F2747E3-8DD7-E6C2-E0AB-72F103ED52E8}"/>
              </a:ext>
            </a:extLst>
          </p:cNvPr>
          <p:cNvGrpSpPr/>
          <p:nvPr/>
        </p:nvGrpSpPr>
        <p:grpSpPr>
          <a:xfrm>
            <a:off x="6304770" y="1673865"/>
            <a:ext cx="89640" cy="210960"/>
            <a:chOff x="6304770" y="1673865"/>
            <a:chExt cx="89640" cy="210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11500E16-1930-41D9-CB2D-712A7E4911C1}"/>
                    </a:ext>
                  </a:extLst>
                </p14:cNvPr>
                <p14:cNvContentPartPr/>
                <p14:nvPr/>
              </p14:nvContentPartPr>
              <p14:xfrm>
                <a:off x="6351570" y="1673865"/>
                <a:ext cx="42840" cy="36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11500E16-1930-41D9-CB2D-712A7E4911C1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6342570" y="1664865"/>
                  <a:ext cx="60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8ABFF50D-2AB2-1E15-3B72-69DD65E6FABE}"/>
                    </a:ext>
                  </a:extLst>
                </p14:cNvPr>
                <p14:cNvContentPartPr/>
                <p14:nvPr/>
              </p14:nvContentPartPr>
              <p14:xfrm>
                <a:off x="6354090" y="1676025"/>
                <a:ext cx="360" cy="5292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8ABFF50D-2AB2-1E15-3B72-69DD65E6FABE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6345090" y="1666963"/>
                  <a:ext cx="18000" cy="7068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CEA132ED-2AB7-B1ED-5FE7-53575384C579}"/>
                    </a:ext>
                  </a:extLst>
                </p14:cNvPr>
                <p14:cNvContentPartPr/>
                <p14:nvPr/>
              </p14:nvContentPartPr>
              <p14:xfrm>
                <a:off x="6307650" y="1721745"/>
                <a:ext cx="47880" cy="36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CEA132ED-2AB7-B1ED-5FE7-53575384C579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6298650" y="1712745"/>
                  <a:ext cx="65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AA81CE7E-E4AF-9E7D-A6FA-E0E94F516A2A}"/>
                    </a:ext>
                  </a:extLst>
                </p14:cNvPr>
                <p14:cNvContentPartPr/>
                <p14:nvPr/>
              </p14:nvContentPartPr>
              <p14:xfrm>
                <a:off x="6309810" y="1719225"/>
                <a:ext cx="1080" cy="2700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AA81CE7E-E4AF-9E7D-A6FA-E0E94F516A2A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6300810" y="1710343"/>
                  <a:ext cx="18720" cy="4440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2AC9AC00-BD7B-D752-5B1A-1F58CA3FAA63}"/>
                    </a:ext>
                  </a:extLst>
                </p14:cNvPr>
                <p14:cNvContentPartPr/>
                <p14:nvPr/>
              </p14:nvContentPartPr>
              <p14:xfrm>
                <a:off x="6304770" y="1749105"/>
                <a:ext cx="63000" cy="108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2AC9AC00-BD7B-D752-5B1A-1F58CA3FAA63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6295718" y="1735605"/>
                  <a:ext cx="80741" cy="275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A2CAEA60-ADB2-8007-E529-315C546D0FBB}"/>
                    </a:ext>
                  </a:extLst>
                </p14:cNvPr>
                <p14:cNvContentPartPr/>
                <p14:nvPr/>
              </p14:nvContentPartPr>
              <p14:xfrm>
                <a:off x="6306570" y="1718505"/>
                <a:ext cx="1800" cy="1872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A2CAEA60-ADB2-8007-E529-315C546D0FBB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6299070" y="1709505"/>
                  <a:ext cx="1650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9A2F5D56-EF91-AF74-D3C3-69FBB5A21897}"/>
                    </a:ext>
                  </a:extLst>
                </p14:cNvPr>
                <p14:cNvContentPartPr/>
                <p14:nvPr/>
              </p14:nvContentPartPr>
              <p14:xfrm>
                <a:off x="6349770" y="1752705"/>
                <a:ext cx="2880" cy="13212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9A2F5D56-EF91-AF74-D3C3-69FBB5A21897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6339484" y="1743705"/>
                  <a:ext cx="23040" cy="149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248B436B-021E-2DD1-30FD-68991BD52F4E}"/>
                  </a:ext>
                </a:extLst>
              </p14:cNvPr>
              <p14:cNvContentPartPr/>
              <p14:nvPr/>
            </p14:nvContentPartPr>
            <p14:xfrm>
              <a:off x="6029370" y="1617705"/>
              <a:ext cx="1800" cy="8316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248B436B-021E-2DD1-30FD-68991BD52F4E}"/>
                  </a:ext>
                </a:extLst>
              </p:cNvPr>
              <p:cNvPicPr/>
              <p:nvPr/>
            </p:nvPicPr>
            <p:blipFill>
              <a:blip r:embed="rId174"/>
              <a:stretch>
                <a:fillRect/>
              </a:stretch>
            </p:blipFill>
            <p:spPr>
              <a:xfrm>
                <a:off x="6021870" y="1608666"/>
                <a:ext cx="16500" cy="1008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3A13D15A-58AF-CAF7-464E-8D1B50CFCCB9}"/>
                  </a:ext>
                </a:extLst>
              </p14:cNvPr>
              <p14:cNvContentPartPr/>
              <p14:nvPr/>
            </p14:nvContentPartPr>
            <p14:xfrm>
              <a:off x="5636482" y="1387787"/>
              <a:ext cx="3600" cy="43200"/>
            </p14:xfrm>
          </p:contentPart>
        </mc:Choice>
        <mc:Fallback xmlns=""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3A13D15A-58AF-CAF7-464E-8D1B50CFCCB9}"/>
                  </a:ext>
                </a:extLst>
              </p:cNvPr>
              <p:cNvPicPr/>
              <p:nvPr/>
            </p:nvPicPr>
            <p:blipFill>
              <a:blip r:embed="rId176"/>
              <a:stretch>
                <a:fillRect/>
              </a:stretch>
            </p:blipFill>
            <p:spPr>
              <a:xfrm>
                <a:off x="5626482" y="1378787"/>
                <a:ext cx="2320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33EC5702-FAE5-0AFD-FCF5-6F97E2ECADE3}"/>
                  </a:ext>
                </a:extLst>
              </p14:cNvPr>
              <p14:cNvContentPartPr/>
              <p14:nvPr/>
            </p14:nvContentPartPr>
            <p14:xfrm>
              <a:off x="6059842" y="1604867"/>
              <a:ext cx="64080" cy="144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33EC5702-FAE5-0AFD-FCF5-6F97E2ECADE3}"/>
                  </a:ext>
                </a:extLst>
              </p:cNvPr>
              <p:cNvPicPr/>
              <p:nvPr/>
            </p:nvPicPr>
            <p:blipFill>
              <a:blip r:embed="rId178"/>
              <a:stretch>
                <a:fillRect/>
              </a:stretch>
            </p:blipFill>
            <p:spPr>
              <a:xfrm>
                <a:off x="6050791" y="1597667"/>
                <a:ext cx="81820" cy="155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08C3EC64-2D30-4D9E-2168-46E73C0B8221}"/>
                  </a:ext>
                </a:extLst>
              </p14:cNvPr>
              <p14:cNvContentPartPr/>
              <p14:nvPr/>
            </p14:nvContentPartPr>
            <p14:xfrm>
              <a:off x="6053722" y="1605947"/>
              <a:ext cx="6840" cy="93600"/>
            </p14:xfrm>
          </p:contentPart>
        </mc:Choice>
        <mc:Fallback xmlns=""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08C3EC64-2D30-4D9E-2168-46E73C0B8221}"/>
                  </a:ext>
                </a:extLst>
              </p:cNvPr>
              <p:cNvPicPr/>
              <p:nvPr/>
            </p:nvPicPr>
            <p:blipFill>
              <a:blip r:embed="rId180"/>
              <a:stretch>
                <a:fillRect/>
              </a:stretch>
            </p:blipFill>
            <p:spPr>
              <a:xfrm>
                <a:off x="6044722" y="1596947"/>
                <a:ext cx="24480" cy="11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1DA15B50-41E7-30D1-4B0A-FC0F8D2F9D87}"/>
                  </a:ext>
                </a:extLst>
              </p14:cNvPr>
              <p14:cNvContentPartPr/>
              <p14:nvPr/>
            </p14:nvContentPartPr>
            <p14:xfrm>
              <a:off x="6070282" y="1609907"/>
              <a:ext cx="56880" cy="3600"/>
            </p14:xfrm>
          </p:contentPart>
        </mc:Choice>
        <mc:Fallback xmlns=""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1DA15B50-41E7-30D1-4B0A-FC0F8D2F9D87}"/>
                  </a:ext>
                </a:extLst>
              </p:cNvPr>
              <p:cNvPicPr/>
              <p:nvPr/>
            </p:nvPicPr>
            <p:blipFill>
              <a:blip r:embed="rId182"/>
              <a:stretch>
                <a:fillRect/>
              </a:stretch>
            </p:blipFill>
            <p:spPr>
              <a:xfrm>
                <a:off x="6061282" y="1600907"/>
                <a:ext cx="74520" cy="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D9347D07-B5C4-D71D-F7A1-9AC9D99BFC90}"/>
                  </a:ext>
                </a:extLst>
              </p14:cNvPr>
              <p14:cNvContentPartPr/>
              <p14:nvPr/>
            </p14:nvContentPartPr>
            <p14:xfrm>
              <a:off x="5546122" y="1618187"/>
              <a:ext cx="48960" cy="148680"/>
            </p14:xfrm>
          </p:contentPart>
        </mc:Choice>
        <mc:Fallback xmlns=""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D9347D07-B5C4-D71D-F7A1-9AC9D99BFC90}"/>
                  </a:ext>
                </a:extLst>
              </p:cNvPr>
              <p:cNvPicPr/>
              <p:nvPr/>
            </p:nvPicPr>
            <p:blipFill>
              <a:blip r:embed="rId184"/>
              <a:stretch>
                <a:fillRect/>
              </a:stretch>
            </p:blipFill>
            <p:spPr>
              <a:xfrm>
                <a:off x="5537122" y="1609165"/>
                <a:ext cx="66600" cy="166363"/>
              </a:xfrm>
              <a:prstGeom prst="rect">
                <a:avLst/>
              </a:prstGeom>
            </p:spPr>
          </p:pic>
        </mc:Fallback>
      </mc:AlternateContent>
      <p:grpSp>
        <p:nvGrpSpPr>
          <p:cNvPr id="139" name="Group 138">
            <a:extLst>
              <a:ext uri="{FF2B5EF4-FFF2-40B4-BE49-F238E27FC236}">
                <a16:creationId xmlns:a16="http://schemas.microsoft.com/office/drawing/2014/main" id="{0059A1DD-5219-2550-2E94-D5A66D266D0F}"/>
              </a:ext>
            </a:extLst>
          </p:cNvPr>
          <p:cNvGrpSpPr/>
          <p:nvPr/>
        </p:nvGrpSpPr>
        <p:grpSpPr>
          <a:xfrm>
            <a:off x="5555122" y="1779107"/>
            <a:ext cx="41400" cy="14040"/>
            <a:chOff x="5555122" y="1779107"/>
            <a:chExt cx="41400" cy="14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95526E87-F109-3D52-4145-38B8C4262482}"/>
                    </a:ext>
                  </a:extLst>
                </p14:cNvPr>
                <p14:cNvContentPartPr/>
                <p14:nvPr/>
              </p14:nvContentPartPr>
              <p14:xfrm>
                <a:off x="5555122" y="1792787"/>
                <a:ext cx="40320" cy="36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95526E87-F109-3D52-4145-38B8C4262482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5546122" y="1783787"/>
                  <a:ext cx="57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419AA97E-61D6-AD40-8B4A-D46328B15ED3}"/>
                    </a:ext>
                  </a:extLst>
                </p14:cNvPr>
                <p14:cNvContentPartPr/>
                <p14:nvPr/>
              </p14:nvContentPartPr>
              <p14:xfrm>
                <a:off x="5596162" y="1779107"/>
                <a:ext cx="360" cy="36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419AA97E-61D6-AD40-8B4A-D46328B15ED3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5587162" y="177010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40" name="Ink 139">
                <a:extLst>
                  <a:ext uri="{FF2B5EF4-FFF2-40B4-BE49-F238E27FC236}">
                    <a16:creationId xmlns:a16="http://schemas.microsoft.com/office/drawing/2014/main" id="{D40EAC89-54A0-49FA-1437-14722C002B9A}"/>
                  </a:ext>
                </a:extLst>
              </p14:cNvPr>
              <p14:cNvContentPartPr/>
              <p14:nvPr/>
            </p14:nvContentPartPr>
            <p14:xfrm>
              <a:off x="5522722" y="1901147"/>
              <a:ext cx="1080" cy="56880"/>
            </p14:xfrm>
          </p:contentPart>
        </mc:Choice>
        <mc:Fallback xmlns="">
          <p:pic>
            <p:nvPicPr>
              <p:cNvPr id="140" name="Ink 139">
                <a:extLst>
                  <a:ext uri="{FF2B5EF4-FFF2-40B4-BE49-F238E27FC236}">
                    <a16:creationId xmlns:a16="http://schemas.microsoft.com/office/drawing/2014/main" id="{D40EAC89-54A0-49FA-1437-14722C002B9A}"/>
                  </a:ext>
                </a:extLst>
              </p:cNvPr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5513722" y="1892090"/>
                <a:ext cx="18720" cy="74632"/>
              </a:xfrm>
              <a:prstGeom prst="rect">
                <a:avLst/>
              </a:prstGeom>
            </p:spPr>
          </p:pic>
        </mc:Fallback>
      </mc:AlternateContent>
      <p:grpSp>
        <p:nvGrpSpPr>
          <p:cNvPr id="148" name="Group 147">
            <a:extLst>
              <a:ext uri="{FF2B5EF4-FFF2-40B4-BE49-F238E27FC236}">
                <a16:creationId xmlns:a16="http://schemas.microsoft.com/office/drawing/2014/main" id="{9D293E12-9CFD-DDC6-9896-D2170D6F2318}"/>
              </a:ext>
            </a:extLst>
          </p:cNvPr>
          <p:cNvGrpSpPr/>
          <p:nvPr/>
        </p:nvGrpSpPr>
        <p:grpSpPr>
          <a:xfrm>
            <a:off x="5401042" y="1884587"/>
            <a:ext cx="129960" cy="107280"/>
            <a:chOff x="5401042" y="1884587"/>
            <a:chExt cx="129960" cy="107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6CD4A52F-B3E0-F5C4-3B4A-6247D015352E}"/>
                    </a:ext>
                  </a:extLst>
                </p14:cNvPr>
                <p14:cNvContentPartPr/>
                <p14:nvPr/>
              </p14:nvContentPartPr>
              <p14:xfrm>
                <a:off x="5483482" y="1950467"/>
                <a:ext cx="47520" cy="216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6CD4A52F-B3E0-F5C4-3B4A-6247D015352E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5474482" y="1941467"/>
                  <a:ext cx="6516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DC86F92F-FB65-33EB-0078-DB7C1B40CFF3}"/>
                    </a:ext>
                  </a:extLst>
                </p14:cNvPr>
                <p14:cNvContentPartPr/>
                <p14:nvPr/>
              </p14:nvContentPartPr>
              <p14:xfrm>
                <a:off x="5455042" y="1884587"/>
                <a:ext cx="64800" cy="360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DC86F92F-FB65-33EB-0078-DB7C1B40CFF3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5445992" y="1875587"/>
                  <a:ext cx="82539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1A05E694-A5EE-2D60-B86E-47952BECE419}"/>
                    </a:ext>
                  </a:extLst>
                </p14:cNvPr>
                <p14:cNvContentPartPr/>
                <p14:nvPr/>
              </p14:nvContentPartPr>
              <p14:xfrm>
                <a:off x="5454682" y="1888547"/>
                <a:ext cx="2880" cy="3456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1A05E694-A5EE-2D60-B86E-47952BECE419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5444396" y="1879547"/>
                  <a:ext cx="2304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9AEF5481-4131-E119-F884-4C1ECCE84C95}"/>
                    </a:ext>
                  </a:extLst>
                </p14:cNvPr>
                <p14:cNvContentPartPr/>
                <p14:nvPr/>
              </p14:nvContentPartPr>
              <p14:xfrm>
                <a:off x="5401042" y="1931027"/>
                <a:ext cx="57240" cy="360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9AEF5481-4131-E119-F884-4C1ECCE84C95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5392042" y="1922027"/>
                  <a:ext cx="7488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3F83526C-1C0A-5370-5F29-3A8B6062974E}"/>
                    </a:ext>
                  </a:extLst>
                </p14:cNvPr>
                <p14:cNvContentPartPr/>
                <p14:nvPr/>
              </p14:nvContentPartPr>
              <p14:xfrm>
                <a:off x="5410402" y="1936787"/>
                <a:ext cx="1080" cy="5508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3F83526C-1C0A-5370-5F29-3A8B6062974E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5401402" y="1927787"/>
                  <a:ext cx="18720" cy="72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0A3954A1-55C7-D220-7527-CE614367824B}"/>
              </a:ext>
            </a:extLst>
          </p:cNvPr>
          <p:cNvGrpSpPr/>
          <p:nvPr/>
        </p:nvGrpSpPr>
        <p:grpSpPr>
          <a:xfrm>
            <a:off x="5411842" y="1994387"/>
            <a:ext cx="47520" cy="29520"/>
            <a:chOff x="5411842" y="1994387"/>
            <a:chExt cx="47520" cy="29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66A9049F-D7C2-4B5A-D1CE-6F7206CCF62C}"/>
                    </a:ext>
                  </a:extLst>
                </p14:cNvPr>
                <p14:cNvContentPartPr/>
                <p14:nvPr/>
              </p14:nvContentPartPr>
              <p14:xfrm>
                <a:off x="5411842" y="1994387"/>
                <a:ext cx="47520" cy="2916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66A9049F-D7C2-4B5A-D1CE-6F7206CCF62C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5402842" y="1985387"/>
                  <a:ext cx="6516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4C06463C-A7A6-A437-1CBF-276E50F803CF}"/>
                    </a:ext>
                  </a:extLst>
                </p14:cNvPr>
                <p14:cNvContentPartPr/>
                <p14:nvPr/>
              </p14:nvContentPartPr>
              <p14:xfrm>
                <a:off x="5417242" y="2021027"/>
                <a:ext cx="37800" cy="288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4C06463C-A7A6-A437-1CBF-276E50F803CF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5408155" y="2012027"/>
                  <a:ext cx="55610" cy="20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7AF6A83F-22BA-BC02-6EFF-E3FD25EB8E77}"/>
              </a:ext>
            </a:extLst>
          </p:cNvPr>
          <p:cNvGrpSpPr/>
          <p:nvPr/>
        </p:nvGrpSpPr>
        <p:grpSpPr>
          <a:xfrm>
            <a:off x="5546122" y="1390667"/>
            <a:ext cx="97560" cy="276120"/>
            <a:chOff x="5546122" y="1390667"/>
            <a:chExt cx="97560" cy="276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33AA1180-52D4-0608-405B-C4C3B252F94B}"/>
                    </a:ext>
                  </a:extLst>
                </p14:cNvPr>
                <p14:cNvContentPartPr/>
                <p14:nvPr/>
              </p14:nvContentPartPr>
              <p14:xfrm>
                <a:off x="5641162" y="1390667"/>
                <a:ext cx="2520" cy="8064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33AA1180-52D4-0608-405B-C4C3B252F94B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5632162" y="1381707"/>
                  <a:ext cx="20160" cy="9820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F18F4DB2-4E82-5317-4E17-B3E6A6BAA901}"/>
                    </a:ext>
                  </a:extLst>
                </p14:cNvPr>
                <p14:cNvContentPartPr/>
                <p14:nvPr/>
              </p14:nvContentPartPr>
              <p14:xfrm>
                <a:off x="5596162" y="1472027"/>
                <a:ext cx="35280" cy="108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F18F4DB2-4E82-5317-4E17-B3E6A6BAA901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5587162" y="1463027"/>
                  <a:ext cx="52920" cy="1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06CFDE5B-9978-2FA0-7519-3FB1D37C84EA}"/>
                    </a:ext>
                  </a:extLst>
                </p14:cNvPr>
                <p14:cNvContentPartPr/>
                <p14:nvPr/>
              </p14:nvContentPartPr>
              <p14:xfrm>
                <a:off x="5594722" y="1483907"/>
                <a:ext cx="4320" cy="12060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06CFDE5B-9978-2FA0-7519-3FB1D37C84EA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5585722" y="1474907"/>
                  <a:ext cx="2196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D9C52773-FE7A-B579-21B6-9944240C9032}"/>
                    </a:ext>
                  </a:extLst>
                </p14:cNvPr>
                <p14:cNvContentPartPr/>
                <p14:nvPr/>
              </p14:nvContentPartPr>
              <p14:xfrm>
                <a:off x="5546122" y="1605947"/>
                <a:ext cx="53280" cy="216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D9C52773-FE7A-B579-21B6-9944240C9032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5537122" y="1596947"/>
                  <a:ext cx="7092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520747F0-0381-C895-5173-685CFF0D73E0}"/>
                    </a:ext>
                  </a:extLst>
                </p14:cNvPr>
                <p14:cNvContentPartPr/>
                <p14:nvPr/>
              </p14:nvContentPartPr>
              <p14:xfrm>
                <a:off x="5548642" y="1605947"/>
                <a:ext cx="2880" cy="6084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520747F0-0381-C895-5173-685CFF0D73E0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5538356" y="1596893"/>
                  <a:ext cx="23040" cy="7858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F7B95B89-CA80-81B9-48A9-B2A399FDBF59}"/>
                    </a:ext>
                  </a:extLst>
                </p14:cNvPr>
                <p14:cNvContentPartPr/>
                <p14:nvPr/>
              </p14:nvContentPartPr>
              <p14:xfrm>
                <a:off x="5558722" y="1607027"/>
                <a:ext cx="36720" cy="360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F7B95B89-CA80-81B9-48A9-B2A399FDBF59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5549809" y="1598027"/>
                  <a:ext cx="54189" cy="21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64" name="Ink 163">
                <a:extLst>
                  <a:ext uri="{FF2B5EF4-FFF2-40B4-BE49-F238E27FC236}">
                    <a16:creationId xmlns:a16="http://schemas.microsoft.com/office/drawing/2014/main" id="{FBEDE9D1-2A7F-6E6B-966A-C5A0AD5D44A7}"/>
                  </a:ext>
                </a:extLst>
              </p14:cNvPr>
              <p14:cNvContentPartPr/>
              <p14:nvPr/>
            </p14:nvContentPartPr>
            <p14:xfrm>
              <a:off x="6148042" y="1666787"/>
              <a:ext cx="4320" cy="101880"/>
            </p14:xfrm>
          </p:contentPart>
        </mc:Choice>
        <mc:Fallback xmlns="">
          <p:pic>
            <p:nvPicPr>
              <p:cNvPr id="164" name="Ink 163">
                <a:extLst>
                  <a:ext uri="{FF2B5EF4-FFF2-40B4-BE49-F238E27FC236}">
                    <a16:creationId xmlns:a16="http://schemas.microsoft.com/office/drawing/2014/main" id="{FBEDE9D1-2A7F-6E6B-966A-C5A0AD5D44A7}"/>
                  </a:ext>
                </a:extLst>
              </p:cNvPr>
              <p:cNvPicPr/>
              <p:nvPr/>
            </p:nvPicPr>
            <p:blipFill>
              <a:blip r:embed="rId217"/>
              <a:stretch>
                <a:fillRect/>
              </a:stretch>
            </p:blipFill>
            <p:spPr>
              <a:xfrm>
                <a:off x="6139042" y="1657787"/>
                <a:ext cx="21960" cy="11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76" name="Ink 175">
                <a:extLst>
                  <a:ext uri="{FF2B5EF4-FFF2-40B4-BE49-F238E27FC236}">
                    <a16:creationId xmlns:a16="http://schemas.microsoft.com/office/drawing/2014/main" id="{BCDF1A5D-4157-4BF6-663B-2D6F8FCE3E5B}"/>
                  </a:ext>
                </a:extLst>
              </p14:cNvPr>
              <p14:cNvContentPartPr/>
              <p14:nvPr/>
            </p14:nvContentPartPr>
            <p14:xfrm>
              <a:off x="6166402" y="1904387"/>
              <a:ext cx="1080" cy="73080"/>
            </p14:xfrm>
          </p:contentPart>
        </mc:Choice>
        <mc:Fallback xmlns="">
          <p:pic>
            <p:nvPicPr>
              <p:cNvPr id="176" name="Ink 175">
                <a:extLst>
                  <a:ext uri="{FF2B5EF4-FFF2-40B4-BE49-F238E27FC236}">
                    <a16:creationId xmlns:a16="http://schemas.microsoft.com/office/drawing/2014/main" id="{BCDF1A5D-4157-4BF6-663B-2D6F8FCE3E5B}"/>
                  </a:ext>
                </a:extLst>
              </p:cNvPr>
              <p:cNvPicPr/>
              <p:nvPr/>
            </p:nvPicPr>
            <p:blipFill>
              <a:blip r:embed="rId219"/>
              <a:stretch>
                <a:fillRect/>
              </a:stretch>
            </p:blipFill>
            <p:spPr>
              <a:xfrm>
                <a:off x="6157402" y="1895387"/>
                <a:ext cx="18720" cy="9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78" name="Ink 177">
                <a:extLst>
                  <a:ext uri="{FF2B5EF4-FFF2-40B4-BE49-F238E27FC236}">
                    <a16:creationId xmlns:a16="http://schemas.microsoft.com/office/drawing/2014/main" id="{5F31D5CB-C348-8CE4-DD07-8AEC658CF867}"/>
                  </a:ext>
                </a:extLst>
              </p14:cNvPr>
              <p14:cNvContentPartPr/>
              <p14:nvPr/>
            </p14:nvContentPartPr>
            <p14:xfrm>
              <a:off x="6029602" y="1861187"/>
              <a:ext cx="22680" cy="67680"/>
            </p14:xfrm>
          </p:contentPart>
        </mc:Choice>
        <mc:Fallback xmlns="">
          <p:pic>
            <p:nvPicPr>
              <p:cNvPr id="178" name="Ink 177">
                <a:extLst>
                  <a:ext uri="{FF2B5EF4-FFF2-40B4-BE49-F238E27FC236}">
                    <a16:creationId xmlns:a16="http://schemas.microsoft.com/office/drawing/2014/main" id="{5F31D5CB-C348-8CE4-DD07-8AEC658CF867}"/>
                  </a:ext>
                </a:extLst>
              </p:cNvPr>
              <p:cNvPicPr/>
              <p:nvPr/>
            </p:nvPicPr>
            <p:blipFill>
              <a:blip r:embed="rId221"/>
              <a:stretch>
                <a:fillRect/>
              </a:stretch>
            </p:blipFill>
            <p:spPr>
              <a:xfrm>
                <a:off x="6020602" y="1852187"/>
                <a:ext cx="40320" cy="85320"/>
              </a:xfrm>
              <a:prstGeom prst="rect">
                <a:avLst/>
              </a:prstGeom>
            </p:spPr>
          </p:pic>
        </mc:Fallback>
      </mc:AlternateContent>
      <p:grpSp>
        <p:nvGrpSpPr>
          <p:cNvPr id="191" name="Group 190">
            <a:extLst>
              <a:ext uri="{FF2B5EF4-FFF2-40B4-BE49-F238E27FC236}">
                <a16:creationId xmlns:a16="http://schemas.microsoft.com/office/drawing/2014/main" id="{A6D87166-BCEB-B323-06AA-6E1258145AA5}"/>
              </a:ext>
            </a:extLst>
          </p:cNvPr>
          <p:cNvGrpSpPr/>
          <p:nvPr/>
        </p:nvGrpSpPr>
        <p:grpSpPr>
          <a:xfrm>
            <a:off x="6026722" y="1632947"/>
            <a:ext cx="124200" cy="301680"/>
            <a:chOff x="6026722" y="1632947"/>
            <a:chExt cx="124200" cy="301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8FFE9D1D-4044-FC93-77D2-F2FB83C8415E}"/>
                    </a:ext>
                  </a:extLst>
                </p14:cNvPr>
                <p14:cNvContentPartPr/>
                <p14:nvPr/>
              </p14:nvContentPartPr>
              <p14:xfrm>
                <a:off x="6120682" y="1632947"/>
                <a:ext cx="4320" cy="8784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8FFE9D1D-4044-FC93-77D2-F2FB83C8415E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6111682" y="1623947"/>
                  <a:ext cx="2196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3634E19C-E9FB-7F33-4B06-F1D6989F11AA}"/>
                    </a:ext>
                  </a:extLst>
                </p14:cNvPr>
                <p14:cNvContentPartPr/>
                <p14:nvPr/>
              </p14:nvContentPartPr>
              <p14:xfrm>
                <a:off x="6077482" y="1724027"/>
                <a:ext cx="360" cy="2412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3634E19C-E9FB-7F33-4B06-F1D6989F11AA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6068482" y="1715027"/>
                  <a:ext cx="1800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DCCE5F61-6B1F-C0A3-F94C-DD333A55E20E}"/>
                    </a:ext>
                  </a:extLst>
                </p14:cNvPr>
                <p14:cNvContentPartPr/>
                <p14:nvPr/>
              </p14:nvContentPartPr>
              <p14:xfrm>
                <a:off x="6075322" y="1745627"/>
                <a:ext cx="39240" cy="432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DCCE5F61-6B1F-C0A3-F94C-DD333A55E20E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6066404" y="1736627"/>
                  <a:ext cx="5672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57078136-5FD2-5B57-AD1D-31D5F0C93FCA}"/>
                    </a:ext>
                  </a:extLst>
                </p14:cNvPr>
                <p14:cNvContentPartPr/>
                <p14:nvPr/>
              </p14:nvContentPartPr>
              <p14:xfrm>
                <a:off x="6076042" y="1717907"/>
                <a:ext cx="42840" cy="432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57078136-5FD2-5B57-AD1D-31D5F0C93FCA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6067042" y="1708907"/>
                  <a:ext cx="6048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FB0C47D1-AEF9-D42C-0AB4-C59873DC71CE}"/>
                    </a:ext>
                  </a:extLst>
                </p14:cNvPr>
                <p14:cNvContentPartPr/>
                <p14:nvPr/>
              </p14:nvContentPartPr>
              <p14:xfrm>
                <a:off x="6122122" y="1763987"/>
                <a:ext cx="20160" cy="11916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FB0C47D1-AEF9-D42C-0AB4-C59873DC71CE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6113122" y="1755014"/>
                  <a:ext cx="37800" cy="13674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3FC4049C-79E1-0852-58B3-3A9AAD481CDE}"/>
                    </a:ext>
                  </a:extLst>
                </p14:cNvPr>
                <p14:cNvContentPartPr/>
                <p14:nvPr/>
              </p14:nvContentPartPr>
              <p14:xfrm>
                <a:off x="6122842" y="1879907"/>
                <a:ext cx="360" cy="36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3FC4049C-79E1-0852-58B3-3A9AAD481CDE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6113842" y="187090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78CE826F-70E5-855B-B612-EEAA69100C66}"/>
                    </a:ext>
                  </a:extLst>
                </p14:cNvPr>
                <p14:cNvContentPartPr/>
                <p14:nvPr/>
              </p14:nvContentPartPr>
              <p14:xfrm>
                <a:off x="6133282" y="1789547"/>
                <a:ext cx="15840" cy="9504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78CE826F-70E5-855B-B612-EEAA69100C66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6124282" y="1780547"/>
                  <a:ext cx="3348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4E6BF51D-AA3D-7FAF-2D3C-F0D4D3828A5B}"/>
                    </a:ext>
                  </a:extLst>
                </p14:cNvPr>
                <p14:cNvContentPartPr/>
                <p14:nvPr/>
              </p14:nvContentPartPr>
              <p14:xfrm>
                <a:off x="6122842" y="1884587"/>
                <a:ext cx="360" cy="36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4E6BF51D-AA3D-7FAF-2D3C-F0D4D3828A5B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6113842" y="187558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E1383566-9847-9108-00A9-42930ECFD965}"/>
                    </a:ext>
                  </a:extLst>
                </p14:cNvPr>
                <p14:cNvContentPartPr/>
                <p14:nvPr/>
              </p14:nvContentPartPr>
              <p14:xfrm>
                <a:off x="6150562" y="1884587"/>
                <a:ext cx="360" cy="36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E1383566-9847-9108-00A9-42930ECFD965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6141562" y="187558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951136B9-B411-F56E-F658-2BE48A19F885}"/>
                    </a:ext>
                  </a:extLst>
                </p14:cNvPr>
                <p14:cNvContentPartPr/>
                <p14:nvPr/>
              </p14:nvContentPartPr>
              <p14:xfrm>
                <a:off x="6031042" y="1861187"/>
                <a:ext cx="1440" cy="6912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951136B9-B411-F56E-F658-2BE48A19F885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6022042" y="1852187"/>
                  <a:ext cx="19080" cy="8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9A41BB5C-31A9-5873-F225-0EE8248C2D45}"/>
                    </a:ext>
                  </a:extLst>
                </p14:cNvPr>
                <p14:cNvContentPartPr/>
                <p14:nvPr/>
              </p14:nvContentPartPr>
              <p14:xfrm>
                <a:off x="6026722" y="1928507"/>
                <a:ext cx="29880" cy="216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9A41BB5C-31A9-5873-F225-0EE8248C2D45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6017722" y="1919507"/>
                  <a:ext cx="4752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05D7B194-5314-B49A-9082-AA5029C3C795}"/>
                    </a:ext>
                  </a:extLst>
                </p14:cNvPr>
                <p14:cNvContentPartPr/>
                <p14:nvPr/>
              </p14:nvContentPartPr>
              <p14:xfrm>
                <a:off x="6032482" y="1857587"/>
                <a:ext cx="25200" cy="5544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05D7B194-5314-B49A-9082-AA5029C3C795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6023482" y="1848587"/>
                  <a:ext cx="4284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083C76B2-32EA-670C-C62D-57964A336295}"/>
                    </a:ext>
                  </a:extLst>
                </p14:cNvPr>
                <p14:cNvContentPartPr/>
                <p14:nvPr/>
              </p14:nvContentPartPr>
              <p14:xfrm>
                <a:off x="6051562" y="1871627"/>
                <a:ext cx="1080" cy="3636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083C76B2-32EA-670C-C62D-57964A336295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6044812" y="1862627"/>
                  <a:ext cx="1431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7BC9C18D-0614-2A42-E4F8-636581A045CB}"/>
                    </a:ext>
                  </a:extLst>
                </p14:cNvPr>
                <p14:cNvContentPartPr/>
                <p14:nvPr/>
              </p14:nvContentPartPr>
              <p14:xfrm>
                <a:off x="6058042" y="1874867"/>
                <a:ext cx="3600" cy="5976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7BC9C18D-0614-2A42-E4F8-636581A045CB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6049042" y="1865867"/>
                  <a:ext cx="21240" cy="7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885E07BD-D15D-9576-68B1-8D05C16202CA}"/>
                    </a:ext>
                  </a:extLst>
                </p14:cNvPr>
                <p14:cNvContentPartPr/>
                <p14:nvPr/>
              </p14:nvContentPartPr>
              <p14:xfrm>
                <a:off x="6029242" y="1860467"/>
                <a:ext cx="2880" cy="6588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885E07BD-D15D-9576-68B1-8D05C16202CA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6018956" y="1851467"/>
                  <a:ext cx="23040" cy="83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92" name="Ink 191">
                <a:extLst>
                  <a:ext uri="{FF2B5EF4-FFF2-40B4-BE49-F238E27FC236}">
                    <a16:creationId xmlns:a16="http://schemas.microsoft.com/office/drawing/2014/main" id="{CADB27FE-C910-D221-79CD-3AFEC74252B4}"/>
                  </a:ext>
                </a:extLst>
              </p14:cNvPr>
              <p14:cNvContentPartPr/>
              <p14:nvPr/>
            </p14:nvContentPartPr>
            <p14:xfrm>
              <a:off x="5891722" y="1810427"/>
              <a:ext cx="4320" cy="30240"/>
            </p14:xfrm>
          </p:contentPart>
        </mc:Choice>
        <mc:Fallback xmlns="">
          <p:pic>
            <p:nvPicPr>
              <p:cNvPr id="192" name="Ink 191">
                <a:extLst>
                  <a:ext uri="{FF2B5EF4-FFF2-40B4-BE49-F238E27FC236}">
                    <a16:creationId xmlns:a16="http://schemas.microsoft.com/office/drawing/2014/main" id="{CADB27FE-C910-D221-79CD-3AFEC74252B4}"/>
                  </a:ext>
                </a:extLst>
              </p:cNvPr>
              <p:cNvPicPr/>
              <p:nvPr/>
            </p:nvPicPr>
            <p:blipFill>
              <a:blip r:embed="rId249"/>
              <a:stretch>
                <a:fillRect/>
              </a:stretch>
            </p:blipFill>
            <p:spPr>
              <a:xfrm>
                <a:off x="5882722" y="1801427"/>
                <a:ext cx="21960" cy="47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12577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4A164-FF75-5641-3720-770AA8F59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348" y="288215"/>
            <a:ext cx="6152146" cy="788989"/>
          </a:xfrm>
        </p:spPr>
        <p:txBody>
          <a:bodyPr/>
          <a:lstStyle/>
          <a:p>
            <a:r>
              <a:rPr lang="en-GB" dirty="0">
                <a:latin typeface="Avenir Next Medium" panose="020B0503020202020204" pitchFamily="34" charset="0"/>
              </a:rPr>
              <a:t>UMAP + Classifier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B33035-9B27-9A45-C5F8-1E867891B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ML4ASTRO2 July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DDCD76-AE5C-9FC3-32B6-6AB7164A5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0FF60-1471-3C41-AFDB-881F638F407B}" type="slidenum">
              <a:rPr lang="en-GB" smtClean="0"/>
              <a:t>18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3D9EE8E-7EC2-EF56-672E-ECEF8EB695B4}"/>
              </a:ext>
            </a:extLst>
          </p:cNvPr>
          <p:cNvCxnSpPr>
            <a:cxnSpLocks/>
          </p:cNvCxnSpPr>
          <p:nvPr/>
        </p:nvCxnSpPr>
        <p:spPr>
          <a:xfrm>
            <a:off x="389523" y="288215"/>
            <a:ext cx="0" cy="67151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1E70D8C9-394F-59F0-E268-5940C613E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348" y="710293"/>
            <a:ext cx="5646057" cy="56460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AC4ED3-DE34-C8FC-8B92-02D7C8493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8972" y="710294"/>
            <a:ext cx="5646056" cy="564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9083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4A164-FF75-5641-3720-770AA8F59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347" y="288215"/>
            <a:ext cx="7315198" cy="788989"/>
          </a:xfrm>
        </p:spPr>
        <p:txBody>
          <a:bodyPr>
            <a:normAutofit/>
          </a:bodyPr>
          <a:lstStyle/>
          <a:p>
            <a:r>
              <a:rPr lang="en-GB" dirty="0">
                <a:latin typeface="Avenir Next Medium" panose="020B0503020202020204" pitchFamily="34" charset="0"/>
              </a:rPr>
              <a:t>Model Application: Dataset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B33035-9B27-9A45-C5F8-1E867891B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ML4ASTRO2 July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DDCD76-AE5C-9FC3-32B6-6AB7164A5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0FF60-1471-3C41-AFDB-881F638F407B}" type="slidenum">
              <a:rPr lang="en-GB" smtClean="0"/>
              <a:t>19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3D9EE8E-7EC2-EF56-672E-ECEF8EB695B4}"/>
              </a:ext>
            </a:extLst>
          </p:cNvPr>
          <p:cNvCxnSpPr>
            <a:cxnSpLocks/>
          </p:cNvCxnSpPr>
          <p:nvPr/>
        </p:nvCxnSpPr>
        <p:spPr>
          <a:xfrm>
            <a:off x="389523" y="288215"/>
            <a:ext cx="0" cy="67151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0C31F84-C11A-FC4E-6227-69BC5AD609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6503306"/>
              </p:ext>
            </p:extLst>
          </p:nvPr>
        </p:nvGraphicFramePr>
        <p:xfrm>
          <a:off x="609600" y="2025853"/>
          <a:ext cx="4617906" cy="21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8953">
                  <a:extLst>
                    <a:ext uri="{9D8B030D-6E8A-4147-A177-3AD203B41FA5}">
                      <a16:colId xmlns:a16="http://schemas.microsoft.com/office/drawing/2014/main" val="3670189684"/>
                    </a:ext>
                  </a:extLst>
                </a:gridCol>
                <a:gridCol w="2308953">
                  <a:extLst>
                    <a:ext uri="{9D8B030D-6E8A-4147-A177-3AD203B41FA5}">
                      <a16:colId xmlns:a16="http://schemas.microsoft.com/office/drawing/2014/main" val="2482341751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GB" b="1" i="0" dirty="0">
                          <a:solidFill>
                            <a:srgbClr val="9AD7E6"/>
                          </a:solidFill>
                          <a:latin typeface="Avenir Next Demi Bold" panose="020B0503020202020204" pitchFamily="34" charset="0"/>
                        </a:rPr>
                        <a:t>Galaxy Property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i="0" dirty="0">
                          <a:solidFill>
                            <a:srgbClr val="9AD7E6"/>
                          </a:solidFill>
                          <a:latin typeface="Avenir Next Demi Bold" panose="020B0503020202020204" pitchFamily="34" charset="0"/>
                        </a:rPr>
                        <a:t>Range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7510035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GB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</a:rPr>
                        <a:t>Stellar Mass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GB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</a:rPr>
                        <a:t>Log</a:t>
                      </a:r>
                      <a:r>
                        <a:rPr lang="en-GB" baseline="-25000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</a:rPr>
                        <a:t>10</a:t>
                      </a:r>
                      <a:r>
                        <a:rPr lang="en-GB" baseline="0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</a:rPr>
                        <a:t>(M/M</a:t>
                      </a:r>
                      <a:r>
                        <a:rPr lang="en-GB" baseline="-25000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</a:rPr>
                        <a:t>⊙</a:t>
                      </a:r>
                      <a:r>
                        <a:rPr lang="en-GB" baseline="0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</a:rPr>
                        <a:t>) &gt; 9.5</a:t>
                      </a:r>
                      <a:endParaRPr lang="en-GB" dirty="0">
                        <a:solidFill>
                          <a:schemeClr val="tx1"/>
                        </a:solidFill>
                        <a:latin typeface="Avenir Next" panose="020B0503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8613361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GB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</a:rPr>
                        <a:t>Redshift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GB" i="1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</a:rPr>
                        <a:t>z</a:t>
                      </a:r>
                      <a:r>
                        <a:rPr lang="en-GB" i="0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</a:rPr>
                        <a:t> ≤ 0.4</a:t>
                      </a:r>
                      <a:endParaRPr lang="en-GB" i="1" dirty="0">
                        <a:solidFill>
                          <a:schemeClr val="tx1"/>
                        </a:solidFill>
                        <a:latin typeface="Avenir Next" panose="020B0503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54403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GB" i="1" dirty="0" err="1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</a:rPr>
                        <a:t>i</a:t>
                      </a:r>
                      <a:r>
                        <a:rPr lang="en-GB" i="0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</a:rPr>
                        <a:t>-band mag</a:t>
                      </a:r>
                      <a:endParaRPr lang="en-GB" i="1" dirty="0">
                        <a:solidFill>
                          <a:schemeClr val="tx1"/>
                        </a:solidFill>
                        <a:latin typeface="Avenir Next" panose="020B0503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GB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</a:rPr>
                        <a:t>15 &lt; </a:t>
                      </a:r>
                      <a:r>
                        <a:rPr lang="en-GB" i="1" dirty="0" err="1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</a:rPr>
                        <a:t>i</a:t>
                      </a:r>
                      <a:r>
                        <a:rPr lang="en-GB" i="0" baseline="0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</a:rPr>
                        <a:t> &lt; 20</a:t>
                      </a:r>
                      <a:endParaRPr lang="en-GB" dirty="0">
                        <a:solidFill>
                          <a:schemeClr val="tx1"/>
                        </a:solidFill>
                        <a:latin typeface="Avenir Next" panose="020B0503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9696056"/>
                  </a:ext>
                </a:extLst>
              </a:tr>
              <a:tr h="432000">
                <a:tc gridSpan="2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GB" i="0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</a:rPr>
                        <a:t>Remove galaxies affected by shredding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en-GB" dirty="0">
                        <a:solidFill>
                          <a:schemeClr val="tx1"/>
                        </a:solidFill>
                        <a:latin typeface="Avenir Next" panose="020B0503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7395788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0891BFFF-C313-15A5-92DC-886F6FD774AA}"/>
              </a:ext>
            </a:extLst>
          </p:cNvPr>
          <p:cNvSpPr txBox="1"/>
          <p:nvPr/>
        </p:nvSpPr>
        <p:spPr>
          <a:xfrm>
            <a:off x="1100336" y="4603448"/>
            <a:ext cx="36364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dirty="0">
                <a:latin typeface="Avenir Next" panose="020B0503020202020204" pitchFamily="34" charset="0"/>
                <a:cs typeface="Times New Roman" panose="02020603050405020304" pitchFamily="18" charset="0"/>
              </a:rPr>
              <a:t>Total Galaxies: 34, 331</a:t>
            </a:r>
            <a:endParaRPr lang="en-US" sz="2000" dirty="0">
              <a:latin typeface="Avenir Next" panose="020B050302020202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Avenir Next" panose="020B0503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7BEAD01-790A-E125-DE34-06EB84376DD2}"/>
              </a:ext>
            </a:extLst>
          </p:cNvPr>
          <p:cNvGrpSpPr/>
          <p:nvPr/>
        </p:nvGrpSpPr>
        <p:grpSpPr>
          <a:xfrm>
            <a:off x="5867400" y="1857199"/>
            <a:ext cx="5486400" cy="3719155"/>
            <a:chOff x="978568" y="1871935"/>
            <a:chExt cx="5486400" cy="371915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379B809-B01B-CD7E-69ED-5973A6000CB6}"/>
                </a:ext>
              </a:extLst>
            </p:cNvPr>
            <p:cNvSpPr/>
            <p:nvPr/>
          </p:nvSpPr>
          <p:spPr>
            <a:xfrm>
              <a:off x="1090863" y="1871935"/>
              <a:ext cx="5374105" cy="3657600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5879CC7-A692-67F9-D172-6213EC532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8568" y="1933490"/>
              <a:ext cx="5486400" cy="3657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0973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4A164-FF75-5641-3720-770AA8F59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348" y="288215"/>
            <a:ext cx="4058647" cy="788989"/>
          </a:xfrm>
        </p:spPr>
        <p:txBody>
          <a:bodyPr/>
          <a:lstStyle/>
          <a:p>
            <a:r>
              <a:rPr lang="en-GB" dirty="0">
                <a:latin typeface="Avenir Next Medium" panose="020B0503020202020204" pitchFamily="34" charset="0"/>
              </a:rPr>
              <a:t>Tidal Features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B33035-9B27-9A45-C5F8-1E867891B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ML4ASTRO2 July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DDCD76-AE5C-9FC3-32B6-6AB7164A5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0FF60-1471-3C41-AFDB-881F638F407B}" type="slidenum">
              <a:rPr lang="en-GB" smtClean="0"/>
              <a:t>2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3D9EE8E-7EC2-EF56-672E-ECEF8EB695B4}"/>
              </a:ext>
            </a:extLst>
          </p:cNvPr>
          <p:cNvCxnSpPr>
            <a:cxnSpLocks/>
          </p:cNvCxnSpPr>
          <p:nvPr/>
        </p:nvCxnSpPr>
        <p:spPr>
          <a:xfrm>
            <a:off x="389523" y="288215"/>
            <a:ext cx="0" cy="67151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0" name="TNG_sim.mp4">
            <a:hlinkClick r:id="" action="ppaction://media"/>
            <a:extLst>
              <a:ext uri="{FF2B5EF4-FFF2-40B4-BE49-F238E27FC236}">
                <a16:creationId xmlns:a16="http://schemas.microsoft.com/office/drawing/2014/main" id="{ABEA302E-0B61-6CC8-C708-3A1F0476AF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38837" y="401639"/>
            <a:ext cx="5915025" cy="5915025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348649AB-D80F-23F7-5409-6654738E933F}"/>
              </a:ext>
            </a:extLst>
          </p:cNvPr>
          <p:cNvGrpSpPr/>
          <p:nvPr/>
        </p:nvGrpSpPr>
        <p:grpSpPr>
          <a:xfrm>
            <a:off x="1028578" y="1330325"/>
            <a:ext cx="4270968" cy="5246923"/>
            <a:chOff x="1028578" y="1330325"/>
            <a:chExt cx="4270968" cy="524692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D6F9483-F471-7B6A-3B0B-7BA7D7F8EE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l="4824" t="1870" r="10437" b="4922"/>
            <a:stretch/>
          </p:blipFill>
          <p:spPr>
            <a:xfrm rot="16200000">
              <a:off x="1275548" y="1085985"/>
              <a:ext cx="2835537" cy="3324218"/>
            </a:xfrm>
            <a:prstGeom prst="rect">
              <a:avLst/>
            </a:prstGeom>
          </p:spPr>
        </p:pic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5BEDAA1-2348-1180-EF46-37078C1BA59B}"/>
                </a:ext>
              </a:extLst>
            </p:cNvPr>
            <p:cNvCxnSpPr>
              <a:cxnSpLocks/>
            </p:cNvCxnSpPr>
            <p:nvPr/>
          </p:nvCxnSpPr>
          <p:spPr>
            <a:xfrm>
              <a:off x="3362466" y="1719097"/>
              <a:ext cx="99296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D3200AA-4568-F9C4-A9FE-9ADAD4EA4065}"/>
                </a:ext>
              </a:extLst>
            </p:cNvPr>
            <p:cNvSpPr txBox="1"/>
            <p:nvPr/>
          </p:nvSpPr>
          <p:spPr>
            <a:xfrm>
              <a:off x="3728141" y="1349765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t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880C98B-4D37-EF78-3C55-BB3CC0EE02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84000" y="2165684"/>
              <a:ext cx="0" cy="1836476"/>
            </a:xfrm>
            <a:prstGeom prst="line">
              <a:avLst/>
            </a:prstGeom>
            <a:ln w="28575">
              <a:solidFill>
                <a:schemeClr val="tx2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20341A7-723A-7FCA-82B3-3608EB9FAC7B}"/>
                </a:ext>
              </a:extLst>
            </p:cNvPr>
            <p:cNvSpPr txBox="1"/>
            <p:nvPr/>
          </p:nvSpPr>
          <p:spPr>
            <a:xfrm>
              <a:off x="4339396" y="3725709"/>
              <a:ext cx="3401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t</a:t>
              </a:r>
              <a:r>
                <a:rPr lang="en-GB" baseline="-25000" dirty="0"/>
                <a:t>0</a:t>
              </a:r>
              <a:endParaRPr lang="en-GB" dirty="0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76FB034-DAA7-8A77-4DCA-CA47F1AB7A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29563" y="1517978"/>
              <a:ext cx="0" cy="3131887"/>
            </a:xfrm>
            <a:prstGeom prst="line">
              <a:avLst/>
            </a:prstGeom>
            <a:ln w="28575">
              <a:solidFill>
                <a:schemeClr val="tx2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31E90B4-F026-047F-52CB-8E4F0BF76C10}"/>
                </a:ext>
              </a:extLst>
            </p:cNvPr>
            <p:cNvSpPr txBox="1"/>
            <p:nvPr/>
          </p:nvSpPr>
          <p:spPr>
            <a:xfrm>
              <a:off x="1929563" y="4393551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/>
                <a:t>t</a:t>
              </a:r>
              <a:r>
                <a:rPr lang="en-GB" baseline="-25000" dirty="0" err="1"/>
                <a:t>f</a:t>
              </a:r>
              <a:endParaRPr lang="en-GB" dirty="0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CD9394F-51A6-D1D5-7F59-9879B2182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28578" y="4877553"/>
              <a:ext cx="1937082" cy="1699695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2046802-5CA5-8880-662E-8B1BC43FC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62466" y="4203604"/>
              <a:ext cx="1937080" cy="18670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652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4A164-FF75-5641-3720-770AA8F59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347" y="288215"/>
            <a:ext cx="7315198" cy="788989"/>
          </a:xfrm>
        </p:spPr>
        <p:txBody>
          <a:bodyPr>
            <a:normAutofit/>
          </a:bodyPr>
          <a:lstStyle/>
          <a:p>
            <a:r>
              <a:rPr lang="en-GB" dirty="0">
                <a:latin typeface="Avenir Next Medium" panose="020B0503020202020204" pitchFamily="34" charset="0"/>
              </a:rPr>
              <a:t>Model Application: Dataset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B33035-9B27-9A45-C5F8-1E867891B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ML4ASTRO2 July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DDCD76-AE5C-9FC3-32B6-6AB7164A5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0FF60-1471-3C41-AFDB-881F638F407B}" type="slidenum">
              <a:rPr lang="en-GB" smtClean="0"/>
              <a:t>20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3D9EE8E-7EC2-EF56-672E-ECEF8EB695B4}"/>
              </a:ext>
            </a:extLst>
          </p:cNvPr>
          <p:cNvCxnSpPr>
            <a:cxnSpLocks/>
          </p:cNvCxnSpPr>
          <p:nvPr/>
        </p:nvCxnSpPr>
        <p:spPr>
          <a:xfrm>
            <a:off x="389523" y="288215"/>
            <a:ext cx="0" cy="67151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BF4379F4-927C-E8E9-55AE-3EDBB24B7954}"/>
              </a:ext>
            </a:extLst>
          </p:cNvPr>
          <p:cNvGrpSpPr/>
          <p:nvPr/>
        </p:nvGrpSpPr>
        <p:grpSpPr>
          <a:xfrm>
            <a:off x="5867400" y="1857199"/>
            <a:ext cx="5486400" cy="3719155"/>
            <a:chOff x="978568" y="1871935"/>
            <a:chExt cx="5486400" cy="371915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FACAAB6-AA1F-3891-23E3-BCEB55967787}"/>
                </a:ext>
              </a:extLst>
            </p:cNvPr>
            <p:cNvSpPr/>
            <p:nvPr/>
          </p:nvSpPr>
          <p:spPr>
            <a:xfrm>
              <a:off x="1090863" y="1871935"/>
              <a:ext cx="5374105" cy="3657600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DA3B5FF-3BCA-4B56-6332-C7FC4C022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8568" y="1933490"/>
              <a:ext cx="5486400" cy="3657600"/>
            </a:xfrm>
            <a:prstGeom prst="rect">
              <a:avLst/>
            </a:prstGeom>
          </p:spPr>
        </p:pic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0C31F84-C11A-FC4E-6227-69BC5AD60934}"/>
              </a:ext>
            </a:extLst>
          </p:cNvPr>
          <p:cNvGraphicFramePr>
            <a:graphicFrameLocks noGrp="1"/>
          </p:cNvGraphicFramePr>
          <p:nvPr/>
        </p:nvGraphicFramePr>
        <p:xfrm>
          <a:off x="609600" y="2025853"/>
          <a:ext cx="4617906" cy="21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8953">
                  <a:extLst>
                    <a:ext uri="{9D8B030D-6E8A-4147-A177-3AD203B41FA5}">
                      <a16:colId xmlns:a16="http://schemas.microsoft.com/office/drawing/2014/main" val="3670189684"/>
                    </a:ext>
                  </a:extLst>
                </a:gridCol>
                <a:gridCol w="2308953">
                  <a:extLst>
                    <a:ext uri="{9D8B030D-6E8A-4147-A177-3AD203B41FA5}">
                      <a16:colId xmlns:a16="http://schemas.microsoft.com/office/drawing/2014/main" val="2482341751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GB" b="1" i="0" dirty="0">
                          <a:solidFill>
                            <a:srgbClr val="9AD7E6"/>
                          </a:solidFill>
                          <a:latin typeface="Avenir Next Demi Bold" panose="020B0503020202020204" pitchFamily="34" charset="0"/>
                        </a:rPr>
                        <a:t>Galaxy Property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i="0" dirty="0">
                          <a:solidFill>
                            <a:srgbClr val="9AD7E6"/>
                          </a:solidFill>
                          <a:latin typeface="Avenir Next Demi Bold" panose="020B0503020202020204" pitchFamily="34" charset="0"/>
                        </a:rPr>
                        <a:t>Range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7510035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GB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</a:rPr>
                        <a:t>Stellar Mass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GB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</a:rPr>
                        <a:t>Log</a:t>
                      </a:r>
                      <a:r>
                        <a:rPr lang="en-GB" baseline="-25000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</a:rPr>
                        <a:t>10</a:t>
                      </a:r>
                      <a:r>
                        <a:rPr lang="en-GB" baseline="0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</a:rPr>
                        <a:t>(M/M</a:t>
                      </a:r>
                      <a:r>
                        <a:rPr lang="en-GB" baseline="-25000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</a:rPr>
                        <a:t>⊙</a:t>
                      </a:r>
                      <a:r>
                        <a:rPr lang="en-GB" baseline="0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</a:rPr>
                        <a:t>) &gt; 9.5</a:t>
                      </a:r>
                      <a:endParaRPr lang="en-GB" dirty="0">
                        <a:solidFill>
                          <a:schemeClr val="tx1"/>
                        </a:solidFill>
                        <a:latin typeface="Avenir Next" panose="020B0503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8613361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GB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</a:rPr>
                        <a:t>Redshift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GB" i="1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</a:rPr>
                        <a:t>z</a:t>
                      </a:r>
                      <a:r>
                        <a:rPr lang="en-GB" i="0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</a:rPr>
                        <a:t> ≤ 0.4</a:t>
                      </a:r>
                      <a:endParaRPr lang="en-GB" i="1" dirty="0">
                        <a:solidFill>
                          <a:schemeClr val="tx1"/>
                        </a:solidFill>
                        <a:latin typeface="Avenir Next" panose="020B0503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54403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GB" i="1" dirty="0" err="1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</a:rPr>
                        <a:t>i</a:t>
                      </a:r>
                      <a:r>
                        <a:rPr lang="en-GB" i="0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</a:rPr>
                        <a:t>-band mag</a:t>
                      </a:r>
                      <a:endParaRPr lang="en-GB" i="1" dirty="0">
                        <a:solidFill>
                          <a:schemeClr val="tx1"/>
                        </a:solidFill>
                        <a:latin typeface="Avenir Next" panose="020B0503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GB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</a:rPr>
                        <a:t>15 &lt; </a:t>
                      </a:r>
                      <a:r>
                        <a:rPr lang="en-GB" i="1" dirty="0" err="1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</a:rPr>
                        <a:t>i</a:t>
                      </a:r>
                      <a:r>
                        <a:rPr lang="en-GB" i="0" baseline="0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</a:rPr>
                        <a:t> &lt; 20</a:t>
                      </a:r>
                      <a:endParaRPr lang="en-GB" dirty="0">
                        <a:solidFill>
                          <a:schemeClr val="tx1"/>
                        </a:solidFill>
                        <a:latin typeface="Avenir Next" panose="020B0503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9696056"/>
                  </a:ext>
                </a:extLst>
              </a:tr>
              <a:tr h="432000">
                <a:tc gridSpan="2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GB" i="0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</a:rPr>
                        <a:t>Remove galaxies affected by shredding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en-GB" dirty="0">
                        <a:solidFill>
                          <a:schemeClr val="tx1"/>
                        </a:solidFill>
                        <a:latin typeface="Avenir Next" panose="020B0503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7395788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0891BFFF-C313-15A5-92DC-886F6FD774AA}"/>
              </a:ext>
            </a:extLst>
          </p:cNvPr>
          <p:cNvSpPr txBox="1"/>
          <p:nvPr/>
        </p:nvSpPr>
        <p:spPr>
          <a:xfrm>
            <a:off x="1100336" y="4603448"/>
            <a:ext cx="36364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dirty="0">
                <a:latin typeface="Avenir Next" panose="020B0503020202020204" pitchFamily="34" charset="0"/>
                <a:cs typeface="Times New Roman" panose="02020603050405020304" pitchFamily="18" charset="0"/>
              </a:rPr>
              <a:t>Total Galaxies: 34, 331</a:t>
            </a:r>
            <a:endParaRPr lang="en-US" sz="2000" dirty="0">
              <a:latin typeface="Avenir Next" panose="020B050302020202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Avenir Next" panose="020B05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CDBC93-E27D-9FA0-C1E4-5450049A65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88103" y="1282575"/>
            <a:ext cx="4660900" cy="507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3675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4A164-FF75-5641-3720-770AA8F59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345" y="288215"/>
            <a:ext cx="10507577" cy="788989"/>
          </a:xfrm>
        </p:spPr>
        <p:txBody>
          <a:bodyPr>
            <a:normAutofit/>
          </a:bodyPr>
          <a:lstStyle/>
          <a:p>
            <a:r>
              <a:rPr lang="en-GB" dirty="0">
                <a:latin typeface="Avenir Next Medium" panose="020B0503020202020204" pitchFamily="34" charset="0"/>
              </a:rPr>
              <a:t>Model Application: Visual Classification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B33035-9B27-9A45-C5F8-1E867891B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ML4ASTRO2 July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DDCD76-AE5C-9FC3-32B6-6AB7164A5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0FF60-1471-3C41-AFDB-881F638F407B}" type="slidenum">
              <a:rPr lang="en-GB" smtClean="0"/>
              <a:t>21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3D9EE8E-7EC2-EF56-672E-ECEF8EB695B4}"/>
              </a:ext>
            </a:extLst>
          </p:cNvPr>
          <p:cNvCxnSpPr>
            <a:cxnSpLocks/>
          </p:cNvCxnSpPr>
          <p:nvPr/>
        </p:nvCxnSpPr>
        <p:spPr>
          <a:xfrm>
            <a:off x="389523" y="288215"/>
            <a:ext cx="0" cy="67151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925DB4A-166E-F3A4-D574-40C5E8EA5213}"/>
              </a:ext>
            </a:extLst>
          </p:cNvPr>
          <p:cNvSpPr txBox="1"/>
          <p:nvPr/>
        </p:nvSpPr>
        <p:spPr>
          <a:xfrm>
            <a:off x="513345" y="1321512"/>
            <a:ext cx="936859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latin typeface="Avenir Next" panose="020B0503020202020204" pitchFamily="34" charset="0"/>
                <a:cs typeface="Times New Roman" panose="02020603050405020304" pitchFamily="18" charset="0"/>
              </a:rPr>
              <a:t>Combine model outputs with visual classification to obtain pure tidal feature sample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dirty="0">
                <a:latin typeface="Avenir Next" panose="020B0503020202020204" pitchFamily="34" charset="0"/>
                <a:cs typeface="Times New Roman" panose="02020603050405020304" pitchFamily="18" charset="0"/>
              </a:rPr>
              <a:t>Classify top-scored galaxies until tidal feature level stabilises</a:t>
            </a:r>
            <a:endParaRPr lang="en-US" dirty="0">
              <a:latin typeface="Avenir Next" panose="020B0503020202020204" pitchFamily="34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Avenir Next" panose="020B0503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F751ACA-9907-DB53-3FF1-77509787FA5F}"/>
              </a:ext>
            </a:extLst>
          </p:cNvPr>
          <p:cNvGrpSpPr/>
          <p:nvPr/>
        </p:nvGrpSpPr>
        <p:grpSpPr>
          <a:xfrm>
            <a:off x="947008" y="2242810"/>
            <a:ext cx="5632071" cy="3973012"/>
            <a:chOff x="947008" y="2242810"/>
            <a:chExt cx="5632071" cy="3973012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69DB3AC-6807-4B0C-802C-46FB35A56FB9}"/>
                </a:ext>
              </a:extLst>
            </p:cNvPr>
            <p:cNvSpPr/>
            <p:nvPr/>
          </p:nvSpPr>
          <p:spPr>
            <a:xfrm>
              <a:off x="947009" y="2242813"/>
              <a:ext cx="5632070" cy="3973009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8B3B849-97DD-E006-9F03-D9DFDA4CF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7008" y="2242810"/>
              <a:ext cx="4767611" cy="3973009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8899081-9E79-3107-D96D-DF5F640650E0}"/>
              </a:ext>
            </a:extLst>
          </p:cNvPr>
          <p:cNvGrpSpPr/>
          <p:nvPr/>
        </p:nvGrpSpPr>
        <p:grpSpPr>
          <a:xfrm>
            <a:off x="6171820" y="2242810"/>
            <a:ext cx="5073172" cy="3973011"/>
            <a:chOff x="6171820" y="2242810"/>
            <a:chExt cx="5073172" cy="397301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034DB66-07F8-ADEC-8315-1266B75E09D0}"/>
                </a:ext>
              </a:extLst>
            </p:cNvPr>
            <p:cNvSpPr/>
            <p:nvPr/>
          </p:nvSpPr>
          <p:spPr>
            <a:xfrm>
              <a:off x="6171820" y="2242812"/>
              <a:ext cx="5073172" cy="3973009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0D9518D-3E48-52A3-57BE-F013E85EA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77381" y="2242810"/>
              <a:ext cx="4767611" cy="3973009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D6BC7FC-71FB-A687-D59F-F01D36DBD0A2}"/>
              </a:ext>
            </a:extLst>
          </p:cNvPr>
          <p:cNvGrpSpPr/>
          <p:nvPr/>
        </p:nvGrpSpPr>
        <p:grpSpPr>
          <a:xfrm>
            <a:off x="3476676" y="4492755"/>
            <a:ext cx="3102403" cy="307777"/>
            <a:chOff x="3476676" y="4492755"/>
            <a:chExt cx="3102403" cy="30777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BCE914A-026B-09CF-89CF-2A9553CD35F7}"/>
                </a:ext>
              </a:extLst>
            </p:cNvPr>
            <p:cNvCxnSpPr>
              <a:cxnSpLocks/>
            </p:cNvCxnSpPr>
            <p:nvPr/>
          </p:nvCxnSpPr>
          <p:spPr>
            <a:xfrm>
              <a:off x="3476676" y="4800532"/>
              <a:ext cx="3000705" cy="0"/>
            </a:xfrm>
            <a:prstGeom prst="line">
              <a:avLst/>
            </a:prstGeom>
            <a:ln w="19050" cap="flat" cmpd="sng" algn="ctr">
              <a:solidFill>
                <a:srgbClr val="2F4F4F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E51FE5E-E05C-B320-8C94-A6501A2F7021}"/>
                </a:ext>
              </a:extLst>
            </p:cNvPr>
            <p:cNvSpPr txBox="1"/>
            <p:nvPr/>
          </p:nvSpPr>
          <p:spPr>
            <a:xfrm>
              <a:off x="5441276" y="4492755"/>
              <a:ext cx="113780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bg1"/>
                  </a:solidFill>
                  <a:latin typeface="Avenir Next" panose="020B0503020202020204" pitchFamily="34" charset="0"/>
                </a:rPr>
                <a:t>Upper bound</a:t>
              </a: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E70D7523-10B5-0F91-DFDB-92C6FF48D4D5}"/>
              </a:ext>
            </a:extLst>
          </p:cNvPr>
          <p:cNvSpPr/>
          <p:nvPr/>
        </p:nvSpPr>
        <p:spPr>
          <a:xfrm>
            <a:off x="4851751" y="5389200"/>
            <a:ext cx="372694" cy="315238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1139F69-E19D-7F17-CB09-47E5B2678E27}"/>
              </a:ext>
            </a:extLst>
          </p:cNvPr>
          <p:cNvGrpSpPr/>
          <p:nvPr/>
        </p:nvGrpSpPr>
        <p:grpSpPr>
          <a:xfrm>
            <a:off x="4396780" y="5395619"/>
            <a:ext cx="2182299" cy="315238"/>
            <a:chOff x="4396780" y="5395619"/>
            <a:chExt cx="2182299" cy="315238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5C4D742-DAEC-649B-697D-DD34CD3C88DB}"/>
                </a:ext>
              </a:extLst>
            </p:cNvPr>
            <p:cNvCxnSpPr>
              <a:cxnSpLocks/>
            </p:cNvCxnSpPr>
            <p:nvPr/>
          </p:nvCxnSpPr>
          <p:spPr>
            <a:xfrm>
              <a:off x="4396780" y="5710857"/>
              <a:ext cx="2080601" cy="0"/>
            </a:xfrm>
            <a:prstGeom prst="line">
              <a:avLst/>
            </a:prstGeom>
            <a:ln w="19050" cap="flat" cmpd="sng" algn="ctr">
              <a:solidFill>
                <a:srgbClr val="2F4F4F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E9D6B4D-4E58-88AA-BAB1-E363830F5BE7}"/>
                </a:ext>
              </a:extLst>
            </p:cNvPr>
            <p:cNvSpPr txBox="1"/>
            <p:nvPr/>
          </p:nvSpPr>
          <p:spPr>
            <a:xfrm>
              <a:off x="5441276" y="5395619"/>
              <a:ext cx="113780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bg1"/>
                  </a:solidFill>
                  <a:latin typeface="Avenir Next" panose="020B0503020202020204" pitchFamily="34" charset="0"/>
                </a:rPr>
                <a:t>Lower bound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50F6EFE-738E-61BB-37E9-935CE061AF04}"/>
              </a:ext>
            </a:extLst>
          </p:cNvPr>
          <p:cNvGrpSpPr/>
          <p:nvPr/>
        </p:nvGrpSpPr>
        <p:grpSpPr>
          <a:xfrm>
            <a:off x="9792073" y="4523529"/>
            <a:ext cx="1227665" cy="445286"/>
            <a:chOff x="9792073" y="4523529"/>
            <a:chExt cx="1227665" cy="445286"/>
          </a:xfrm>
        </p:grpSpPr>
        <p:sp>
          <p:nvSpPr>
            <p:cNvPr id="24" name="Right Brace 23">
              <a:extLst>
                <a:ext uri="{FF2B5EF4-FFF2-40B4-BE49-F238E27FC236}">
                  <a16:creationId xmlns:a16="http://schemas.microsoft.com/office/drawing/2014/main" id="{8239F1CF-8B96-376A-77FD-A425FA3E484F}"/>
                </a:ext>
              </a:extLst>
            </p:cNvPr>
            <p:cNvSpPr/>
            <p:nvPr/>
          </p:nvSpPr>
          <p:spPr>
            <a:xfrm rot="16200000">
              <a:off x="10301170" y="4291434"/>
              <a:ext cx="168284" cy="1186478"/>
            </a:xfrm>
            <a:prstGeom prst="rightBrace">
              <a:avLst>
                <a:gd name="adj1" fmla="val 28838"/>
                <a:gd name="adj2" fmla="val 50501"/>
              </a:avLst>
            </a:prstGeom>
            <a:ln w="19050">
              <a:solidFill>
                <a:srgbClr val="2F4F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E2021C5-DD91-989D-BF37-D467969E5C81}"/>
                </a:ext>
              </a:extLst>
            </p:cNvPr>
            <p:cNvSpPr txBox="1"/>
            <p:nvPr/>
          </p:nvSpPr>
          <p:spPr>
            <a:xfrm>
              <a:off x="9881935" y="4523529"/>
              <a:ext cx="113780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bg1"/>
                  </a:solidFill>
                  <a:latin typeface="Avenir Next" panose="020B0503020202020204" pitchFamily="34" charset="0"/>
                </a:rPr>
                <a:t>Middle point</a:t>
              </a:r>
            </a:p>
          </p:txBody>
        </p:sp>
      </p:grpSp>
      <p:pic>
        <p:nvPicPr>
          <p:cNvPr id="8194" name="Picture 2">
            <a:extLst>
              <a:ext uri="{FF2B5EF4-FFF2-40B4-BE49-F238E27FC236}">
                <a16:creationId xmlns:a16="http://schemas.microsoft.com/office/drawing/2014/main" id="{14C61760-7919-F465-740D-56E6BE9D2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551" y="-24366"/>
            <a:ext cx="1154686" cy="115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07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4A164-FF75-5641-3720-770AA8F59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345" y="288215"/>
            <a:ext cx="10507577" cy="788989"/>
          </a:xfrm>
        </p:spPr>
        <p:txBody>
          <a:bodyPr>
            <a:normAutofit/>
          </a:bodyPr>
          <a:lstStyle/>
          <a:p>
            <a:r>
              <a:rPr lang="en-GB" dirty="0">
                <a:latin typeface="Avenir Next Medium" panose="020B0503020202020204" pitchFamily="34" charset="0"/>
              </a:rPr>
              <a:t>Results: Stellar Mass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B33035-9B27-9A45-C5F8-1E867891B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ML4ASTRO2 July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DDCD76-AE5C-9FC3-32B6-6AB7164A5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0FF60-1471-3C41-AFDB-881F638F407B}" type="slidenum">
              <a:rPr lang="en-GB" smtClean="0"/>
              <a:t>22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3D9EE8E-7EC2-EF56-672E-ECEF8EB695B4}"/>
              </a:ext>
            </a:extLst>
          </p:cNvPr>
          <p:cNvCxnSpPr>
            <a:cxnSpLocks/>
          </p:cNvCxnSpPr>
          <p:nvPr/>
        </p:nvCxnSpPr>
        <p:spPr>
          <a:xfrm>
            <a:off x="389523" y="288215"/>
            <a:ext cx="0" cy="67151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2C1F1378-9592-A818-3020-7BD7D9B2D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725" y="2324508"/>
            <a:ext cx="3768213" cy="376821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4B3EAE7-DEBB-B32C-1099-92F5A0BD225A}"/>
              </a:ext>
            </a:extLst>
          </p:cNvPr>
          <p:cNvGrpSpPr/>
          <p:nvPr/>
        </p:nvGrpSpPr>
        <p:grpSpPr>
          <a:xfrm>
            <a:off x="5693391" y="2324508"/>
            <a:ext cx="5486400" cy="3768213"/>
            <a:chOff x="5967908" y="1489587"/>
            <a:chExt cx="5486400" cy="376821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034DB66-07F8-ADEC-8315-1266B75E09D0}"/>
                </a:ext>
              </a:extLst>
            </p:cNvPr>
            <p:cNvSpPr/>
            <p:nvPr/>
          </p:nvSpPr>
          <p:spPr>
            <a:xfrm>
              <a:off x="5967908" y="1489587"/>
              <a:ext cx="5486400" cy="3768213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E4A40A5-6FB5-61DB-9B84-35E4AD27A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67908" y="1600200"/>
              <a:ext cx="5486400" cy="3657600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0CD210E-CC18-3A80-C2CB-E1B825735E40}"/>
              </a:ext>
            </a:extLst>
          </p:cNvPr>
          <p:cNvSpPr txBox="1"/>
          <p:nvPr/>
        </p:nvSpPr>
        <p:spPr>
          <a:xfrm>
            <a:off x="616584" y="1248162"/>
            <a:ext cx="936859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latin typeface="Avenir Next" panose="020B0503020202020204" pitchFamily="34" charset="0"/>
                <a:cs typeface="Times New Roman" panose="02020603050405020304" pitchFamily="18" charset="0"/>
              </a:rPr>
              <a:t>Apply stellar mass cut to avoid being affected by completeness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dirty="0">
                <a:latin typeface="Avenir Next" panose="020B0503020202020204" pitchFamily="34" charset="0"/>
                <a:cs typeface="Times New Roman" panose="02020603050405020304" pitchFamily="18" charset="0"/>
              </a:rPr>
              <a:t>Tidal feature fraction systematically increases with increasing stellar mass</a:t>
            </a:r>
          </a:p>
          <a:p>
            <a:pPr algn="ctr"/>
            <a:endParaRPr lang="en-US" dirty="0">
              <a:latin typeface="Avenir Next" panose="020B05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C532722B-0421-1438-FF66-F292358B6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551" y="-24366"/>
            <a:ext cx="1154686" cy="115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7960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4A164-FF75-5641-3720-770AA8F59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345" y="288215"/>
            <a:ext cx="10507577" cy="788989"/>
          </a:xfrm>
        </p:spPr>
        <p:txBody>
          <a:bodyPr>
            <a:normAutofit/>
          </a:bodyPr>
          <a:lstStyle/>
          <a:p>
            <a:r>
              <a:rPr lang="en-GB" dirty="0">
                <a:latin typeface="Avenir Next Medium" panose="020B0503020202020204" pitchFamily="34" charset="0"/>
              </a:rPr>
              <a:t>Results: Redshift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B33035-9B27-9A45-C5F8-1E867891B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ML4ASTRO2 July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DDCD76-AE5C-9FC3-32B6-6AB7164A5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0FF60-1471-3C41-AFDB-881F638F407B}" type="slidenum">
              <a:rPr lang="en-GB" smtClean="0"/>
              <a:t>23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3D9EE8E-7EC2-EF56-672E-ECEF8EB695B4}"/>
              </a:ext>
            </a:extLst>
          </p:cNvPr>
          <p:cNvCxnSpPr>
            <a:cxnSpLocks/>
          </p:cNvCxnSpPr>
          <p:nvPr/>
        </p:nvCxnSpPr>
        <p:spPr>
          <a:xfrm>
            <a:off x="389523" y="288215"/>
            <a:ext cx="0" cy="67151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2C1F1378-9592-A818-3020-7BD7D9B2D2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64725" y="2324508"/>
            <a:ext cx="3768213" cy="376821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4B3EAE7-DEBB-B32C-1099-92F5A0BD225A}"/>
              </a:ext>
            </a:extLst>
          </p:cNvPr>
          <p:cNvGrpSpPr/>
          <p:nvPr/>
        </p:nvGrpSpPr>
        <p:grpSpPr>
          <a:xfrm>
            <a:off x="5693391" y="2324508"/>
            <a:ext cx="5486400" cy="3768213"/>
            <a:chOff x="5967908" y="1489587"/>
            <a:chExt cx="5486400" cy="376821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034DB66-07F8-ADEC-8315-1266B75E09D0}"/>
                </a:ext>
              </a:extLst>
            </p:cNvPr>
            <p:cNvSpPr/>
            <p:nvPr/>
          </p:nvSpPr>
          <p:spPr>
            <a:xfrm>
              <a:off x="5967908" y="1489587"/>
              <a:ext cx="5486400" cy="3768213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E4A40A5-6FB5-61DB-9B84-35E4AD27A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5967908" y="1600200"/>
              <a:ext cx="5486400" cy="365760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78E0B54-273D-D687-5E37-16146CA4B3A2}"/>
              </a:ext>
            </a:extLst>
          </p:cNvPr>
          <p:cNvSpPr txBox="1"/>
          <p:nvPr/>
        </p:nvSpPr>
        <p:spPr>
          <a:xfrm>
            <a:off x="616584" y="1248162"/>
            <a:ext cx="936859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latin typeface="Avenir Next" panose="020B0503020202020204" pitchFamily="34" charset="0"/>
                <a:cs typeface="Times New Roman" panose="02020603050405020304" pitchFamily="18" charset="0"/>
              </a:rPr>
              <a:t>Apply redshift cut to avoid being affected by completeness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dirty="0">
                <a:latin typeface="Avenir Next" panose="020B0503020202020204" pitchFamily="34" charset="0"/>
                <a:cs typeface="Times New Roman" panose="02020603050405020304" pitchFamily="18" charset="0"/>
              </a:rPr>
              <a:t>Tidal feature fraction systematically decreases with increasing redshift</a:t>
            </a:r>
          </a:p>
          <a:p>
            <a:pPr algn="ctr"/>
            <a:endParaRPr lang="en-US" dirty="0">
              <a:latin typeface="Avenir Next" panose="020B05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6CC36C1-C636-2EA7-F5B2-2FAD632E0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551" y="-24366"/>
            <a:ext cx="1154686" cy="115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9061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4A164-FF75-5641-3720-770AA8F59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345" y="288215"/>
            <a:ext cx="10507577" cy="788989"/>
          </a:xfrm>
        </p:spPr>
        <p:txBody>
          <a:bodyPr>
            <a:normAutofit/>
          </a:bodyPr>
          <a:lstStyle/>
          <a:p>
            <a:r>
              <a:rPr lang="en-GB" dirty="0">
                <a:latin typeface="Avenir Next Medium" panose="020B0503020202020204" pitchFamily="34" charset="0"/>
              </a:rPr>
              <a:t>Results: Stellar Mass and Redshift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B33035-9B27-9A45-C5F8-1E867891B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ML4ASTRO2 July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DDCD76-AE5C-9FC3-32B6-6AB7164A5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0FF60-1471-3C41-AFDB-881F638F407B}" type="slidenum">
              <a:rPr lang="en-GB" smtClean="0"/>
              <a:t>24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3D9EE8E-7EC2-EF56-672E-ECEF8EB695B4}"/>
              </a:ext>
            </a:extLst>
          </p:cNvPr>
          <p:cNvCxnSpPr>
            <a:cxnSpLocks/>
          </p:cNvCxnSpPr>
          <p:nvPr/>
        </p:nvCxnSpPr>
        <p:spPr>
          <a:xfrm>
            <a:off x="389523" y="288215"/>
            <a:ext cx="0" cy="67151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CB320F2A-3E73-9D56-57FD-AE9B3E4C0356}"/>
              </a:ext>
            </a:extLst>
          </p:cNvPr>
          <p:cNvSpPr/>
          <p:nvPr/>
        </p:nvSpPr>
        <p:spPr>
          <a:xfrm>
            <a:off x="513344" y="1228364"/>
            <a:ext cx="6911045" cy="4936461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3CA526-F22F-67FF-4381-381B08D94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344" y="1324127"/>
            <a:ext cx="6911045" cy="4936461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25B9EDA6-E37B-0DFC-F238-2894BE447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551" y="-24366"/>
            <a:ext cx="1154686" cy="115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4C71BB3-7037-5288-CF82-5F6A394CE1A9}"/>
              </a:ext>
            </a:extLst>
          </p:cNvPr>
          <p:cNvSpPr txBox="1"/>
          <p:nvPr/>
        </p:nvSpPr>
        <p:spPr>
          <a:xfrm>
            <a:off x="7787698" y="2228671"/>
            <a:ext cx="41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dirty="0">
                <a:latin typeface="Avenir Next" panose="020B0503020202020204" pitchFamily="34" charset="0"/>
                <a:cs typeface="Times New Roman" panose="02020603050405020304" pitchFamily="18" charset="0"/>
              </a:rPr>
              <a:t>Relationship with redshift likely a result of visibility</a:t>
            </a:r>
          </a:p>
          <a:p>
            <a:pPr algn="ctr"/>
            <a:endParaRPr lang="en-US" dirty="0">
              <a:latin typeface="Avenir Next" panose="020B05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A8282C-633E-55C2-0DDD-5AF294704746}"/>
              </a:ext>
            </a:extLst>
          </p:cNvPr>
          <p:cNvSpPr txBox="1"/>
          <p:nvPr/>
        </p:nvSpPr>
        <p:spPr>
          <a:xfrm>
            <a:off x="7787698" y="3524763"/>
            <a:ext cx="411480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dirty="0">
                <a:latin typeface="Avenir Next" panose="020B0503020202020204" pitchFamily="34" charset="0"/>
                <a:cs typeface="Times New Roman" panose="02020603050405020304" pitchFamily="18" charset="0"/>
              </a:rPr>
              <a:t>Relationship with mass likely a combination of gravitational attraction and visibility</a:t>
            </a:r>
          </a:p>
          <a:p>
            <a:pPr algn="ctr"/>
            <a:endParaRPr lang="en-US" dirty="0">
              <a:latin typeface="Avenir Next" panose="020B0503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4200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4A164-FF75-5641-3720-770AA8F59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347" y="288215"/>
            <a:ext cx="7315198" cy="788989"/>
          </a:xfrm>
        </p:spPr>
        <p:txBody>
          <a:bodyPr>
            <a:normAutofit/>
          </a:bodyPr>
          <a:lstStyle/>
          <a:p>
            <a:r>
              <a:rPr lang="en-GB" dirty="0">
                <a:latin typeface="Avenir Next Medium" panose="020B0503020202020204" pitchFamily="34" charset="0"/>
              </a:rPr>
              <a:t>Future Work &amp; Summary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B33035-9B27-9A45-C5F8-1E867891B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ML4ASTRO2 July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DDCD76-AE5C-9FC3-32B6-6AB7164A5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0FF60-1471-3C41-AFDB-881F638F407B}" type="slidenum">
              <a:rPr lang="en-GB" smtClean="0"/>
              <a:t>25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3D9EE8E-7EC2-EF56-672E-ECEF8EB695B4}"/>
              </a:ext>
            </a:extLst>
          </p:cNvPr>
          <p:cNvCxnSpPr>
            <a:cxnSpLocks/>
          </p:cNvCxnSpPr>
          <p:nvPr/>
        </p:nvCxnSpPr>
        <p:spPr>
          <a:xfrm>
            <a:off x="389523" y="288215"/>
            <a:ext cx="0" cy="67151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AEC0F4C-EF39-AA4D-192B-BF29BC0710ED}"/>
              </a:ext>
            </a:extLst>
          </p:cNvPr>
          <p:cNvSpPr txBox="1"/>
          <p:nvPr/>
        </p:nvSpPr>
        <p:spPr>
          <a:xfrm>
            <a:off x="681549" y="1169955"/>
            <a:ext cx="9101421" cy="5551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U" sz="2000" b="1" dirty="0">
                <a:latin typeface="Avenir Next" panose="020B0503020202020204" pitchFamily="34" charset="0"/>
                <a:cs typeface="Times New Roman" panose="02020603050405020304" pitchFamily="18" charset="0"/>
              </a:rPr>
              <a:t>Future Work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dirty="0">
                <a:latin typeface="Avenir Next" panose="020B0503020202020204" pitchFamily="34" charset="0"/>
                <a:cs typeface="Times New Roman" panose="02020603050405020304" pitchFamily="18" charset="0"/>
              </a:rPr>
              <a:t>Investigate relationship between tidal features and stellar mass, redshift, galaxy size, and galaxy/tidal feature colour to further understanding of galaxy evolution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dirty="0">
                <a:latin typeface="Avenir Next" panose="020B0503020202020204" pitchFamily="34" charset="0"/>
                <a:cs typeface="Times New Roman" panose="02020603050405020304" pitchFamily="18" charset="0"/>
              </a:rPr>
              <a:t>When LSST data is released – retrain and apply model to this data and repeat our analysis on an even larger sample </a:t>
            </a:r>
            <a:endParaRPr lang="en-AU" sz="2000" b="1" dirty="0">
              <a:latin typeface="Avenir Next" panose="020B0503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AU" sz="2000" b="1" dirty="0">
                <a:latin typeface="Avenir Next" panose="020B0503020202020204" pitchFamily="34" charset="0"/>
                <a:cs typeface="Times New Roman" panose="02020603050405020304" pitchFamily="18" charset="0"/>
              </a:rPr>
              <a:t>Summary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dirty="0">
                <a:latin typeface="Avenir Next" panose="020B0503020202020204" pitchFamily="34" charset="0"/>
                <a:cs typeface="Times New Roman" panose="02020603050405020304" pitchFamily="18" charset="0"/>
              </a:rPr>
              <a:t>Built a self-supervised model to partially automate tidal feature detection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dirty="0">
                <a:latin typeface="Avenir Next" panose="020B0503020202020204" pitchFamily="34" charset="0"/>
                <a:cs typeface="Times New Roman" panose="02020603050405020304" pitchFamily="18" charset="0"/>
              </a:rPr>
              <a:t>Compared performance to fully supervised model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dirty="0">
                <a:latin typeface="Avenir Next" panose="020B0503020202020204" pitchFamily="34" charset="0"/>
                <a:cs typeface="Times New Roman" panose="02020603050405020304" pitchFamily="18" charset="0"/>
              </a:rPr>
              <a:t>Showed some cool self-supervised features: Similarity search, UMAP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dirty="0">
                <a:latin typeface="Avenir Next" panose="020B0503020202020204" pitchFamily="34" charset="0"/>
                <a:cs typeface="Times New Roman" panose="02020603050405020304" pitchFamily="18" charset="0"/>
              </a:rPr>
              <a:t>Combined model outputs with visual classification to obtain pure tidal feature sample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dirty="0">
                <a:latin typeface="Avenir Next" panose="020B0503020202020204" pitchFamily="34" charset="0"/>
                <a:cs typeface="Times New Roman" panose="02020603050405020304" pitchFamily="18" charset="0"/>
              </a:rPr>
              <a:t>Preliminary look at how tidal feature fraction varies with stellar mass and redshift</a:t>
            </a:r>
            <a:endParaRPr lang="en-US" dirty="0">
              <a:latin typeface="Avenir Next" panose="020B0503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dirty="0">
              <a:latin typeface="Avenir Next" panose="020B05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E3A726C-B0CE-0A86-B1E9-84E8FF591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5277" y="1541210"/>
            <a:ext cx="1235174" cy="123517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EC8901E-39E8-66C8-C383-18608A82A41C}"/>
              </a:ext>
            </a:extLst>
          </p:cNvPr>
          <p:cNvSpPr txBox="1"/>
          <p:nvPr/>
        </p:nvSpPr>
        <p:spPr>
          <a:xfrm>
            <a:off x="9925245" y="2776384"/>
            <a:ext cx="193523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Avenir Next" panose="020B0503020202020204" pitchFamily="34" charset="0"/>
                <a:cs typeface="Times New Roman" panose="02020603050405020304" pitchFamily="18" charset="0"/>
              </a:rPr>
              <a:t>Check out our published paper!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EF01EE-AF6A-DF74-7E43-CFB15B474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8523" y="4080496"/>
            <a:ext cx="1771961" cy="177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1627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4A164-FF75-5641-3720-770AA8F59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347" y="288215"/>
            <a:ext cx="7315198" cy="788989"/>
          </a:xfrm>
        </p:spPr>
        <p:txBody>
          <a:bodyPr>
            <a:normAutofit/>
          </a:bodyPr>
          <a:lstStyle/>
          <a:p>
            <a:r>
              <a:rPr lang="en-GB" dirty="0">
                <a:latin typeface="Avenir Next Medium" panose="020B0503020202020204" pitchFamily="34" charset="0"/>
              </a:rPr>
              <a:t>Summary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B33035-9B27-9A45-C5F8-1E867891B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ML4ASTRO2 July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DDCD76-AE5C-9FC3-32B6-6AB7164A5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0FF60-1471-3C41-AFDB-881F638F407B}" type="slidenum">
              <a:rPr lang="en-GB" smtClean="0"/>
              <a:t>26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3D9EE8E-7EC2-EF56-672E-ECEF8EB695B4}"/>
              </a:ext>
            </a:extLst>
          </p:cNvPr>
          <p:cNvCxnSpPr>
            <a:cxnSpLocks/>
          </p:cNvCxnSpPr>
          <p:nvPr/>
        </p:nvCxnSpPr>
        <p:spPr>
          <a:xfrm>
            <a:off x="389523" y="288215"/>
            <a:ext cx="0" cy="67151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AEC0F4C-EF39-AA4D-192B-BF29BC0710ED}"/>
              </a:ext>
            </a:extLst>
          </p:cNvPr>
          <p:cNvSpPr txBox="1"/>
          <p:nvPr/>
        </p:nvSpPr>
        <p:spPr>
          <a:xfrm>
            <a:off x="765593" y="1416105"/>
            <a:ext cx="9101421" cy="2966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dirty="0">
                <a:latin typeface="Avenir Next" panose="020B0503020202020204" pitchFamily="34" charset="0"/>
                <a:cs typeface="Times New Roman" panose="02020603050405020304" pitchFamily="18" charset="0"/>
              </a:rPr>
              <a:t>Built a self-supervised model to partially automate tidal feature detection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dirty="0">
                <a:latin typeface="Avenir Next" panose="020B0503020202020204" pitchFamily="34" charset="0"/>
                <a:cs typeface="Times New Roman" panose="02020603050405020304" pitchFamily="18" charset="0"/>
              </a:rPr>
              <a:t>Compared performance to fully supervised model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dirty="0">
                <a:latin typeface="Avenir Next" panose="020B0503020202020204" pitchFamily="34" charset="0"/>
                <a:cs typeface="Times New Roman" panose="02020603050405020304" pitchFamily="18" charset="0"/>
              </a:rPr>
              <a:t>Showed some cool self-supervised features: Similarity search, UMAP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dirty="0">
                <a:latin typeface="Avenir Next" panose="020B0503020202020204" pitchFamily="34" charset="0"/>
                <a:cs typeface="Times New Roman" panose="02020603050405020304" pitchFamily="18" charset="0"/>
              </a:rPr>
              <a:t>Combined model outputs with visual classification to obtain pure tidal feature sample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dirty="0">
                <a:latin typeface="Avenir Next" panose="020B0503020202020204" pitchFamily="34" charset="0"/>
                <a:cs typeface="Times New Roman" panose="02020603050405020304" pitchFamily="18" charset="0"/>
              </a:rPr>
              <a:t>Preliminary look at how tidal feature fraction varies with stellar mass and redshift</a:t>
            </a:r>
            <a:endParaRPr lang="en-US" dirty="0">
              <a:latin typeface="Avenir Next" panose="020B0503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dirty="0">
              <a:latin typeface="Avenir Next" panose="020B0503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480EB51-792E-2742-127E-5841BFF06A0E}"/>
              </a:ext>
            </a:extLst>
          </p:cNvPr>
          <p:cNvGrpSpPr>
            <a:grpSpLocks noChangeAspect="1"/>
          </p:cNvGrpSpPr>
          <p:nvPr/>
        </p:nvGrpSpPr>
        <p:grpSpPr>
          <a:xfrm>
            <a:off x="1124566" y="4382302"/>
            <a:ext cx="9942867" cy="1771964"/>
            <a:chOff x="293669" y="1732912"/>
            <a:chExt cx="10633738" cy="189508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BF12CB0-AB1E-FDBA-6198-40E9F12A6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3669" y="1732912"/>
              <a:ext cx="1895084" cy="189508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CB247FF-CED4-D2F7-7EAC-AACEB6AC8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44"/>
            <a:stretch/>
          </p:blipFill>
          <p:spPr>
            <a:xfrm>
              <a:off x="6113799" y="1732914"/>
              <a:ext cx="1895084" cy="189508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0EAB915-28D7-7696-DE90-DCBFB07D00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03734" y="1732913"/>
              <a:ext cx="1895084" cy="189508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E1EE75B-C972-4DB0-CEB3-811F788D4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23863" y="1732912"/>
              <a:ext cx="1903544" cy="1895084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E3A726C-B0CE-0A86-B1E9-84E8FF591A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5277" y="1541210"/>
            <a:ext cx="1235174" cy="123517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EC8901E-39E8-66C8-C383-18608A82A41C}"/>
              </a:ext>
            </a:extLst>
          </p:cNvPr>
          <p:cNvSpPr txBox="1"/>
          <p:nvPr/>
        </p:nvSpPr>
        <p:spPr>
          <a:xfrm>
            <a:off x="9925245" y="2776384"/>
            <a:ext cx="193523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Avenir Next" panose="020B0503020202020204" pitchFamily="34" charset="0"/>
                <a:cs typeface="Times New Roman" panose="02020603050405020304" pitchFamily="18" charset="0"/>
              </a:rPr>
              <a:t>Check out our published paper!</a:t>
            </a:r>
          </a:p>
        </p:txBody>
      </p:sp>
    </p:spTree>
    <p:extLst>
      <p:ext uri="{BB962C8B-B14F-4D97-AF65-F5344CB8AC3E}">
        <p14:creationId xmlns:p14="http://schemas.microsoft.com/office/powerpoint/2010/main" val="3254944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4A164-FF75-5641-3720-770AA8F59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348" y="288215"/>
            <a:ext cx="6152146" cy="788989"/>
          </a:xfrm>
        </p:spPr>
        <p:txBody>
          <a:bodyPr/>
          <a:lstStyle/>
          <a:p>
            <a:r>
              <a:rPr lang="en-GB" dirty="0">
                <a:latin typeface="Avenir Next Medium" panose="020B0503020202020204" pitchFamily="34" charset="0"/>
              </a:rPr>
              <a:t>Detection Challenges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B33035-9B27-9A45-C5F8-1E867891B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ML4ASTRO2 July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DDCD76-AE5C-9FC3-32B6-6AB7164A5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0FF60-1471-3C41-AFDB-881F638F407B}" type="slidenum">
              <a:rPr lang="en-GB" smtClean="0"/>
              <a:t>3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3D9EE8E-7EC2-EF56-672E-ECEF8EB695B4}"/>
              </a:ext>
            </a:extLst>
          </p:cNvPr>
          <p:cNvCxnSpPr>
            <a:cxnSpLocks/>
          </p:cNvCxnSpPr>
          <p:nvPr/>
        </p:nvCxnSpPr>
        <p:spPr>
          <a:xfrm>
            <a:off x="389523" y="288215"/>
            <a:ext cx="0" cy="67151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04555FB-6A19-7B14-854D-107D354C879E}"/>
              </a:ext>
            </a:extLst>
          </p:cNvPr>
          <p:cNvGrpSpPr>
            <a:grpSpLocks noChangeAspect="1"/>
          </p:cNvGrpSpPr>
          <p:nvPr/>
        </p:nvGrpSpPr>
        <p:grpSpPr>
          <a:xfrm>
            <a:off x="466089" y="1849028"/>
            <a:ext cx="7649210" cy="3709943"/>
            <a:chOff x="634847" y="1732914"/>
            <a:chExt cx="8180708" cy="396772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5DF2B25-F6B0-B489-4838-78F47D293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4847" y="1732915"/>
              <a:ext cx="1895084" cy="189508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D3B9203-A562-9C2D-9AD4-449AFEB478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44"/>
            <a:stretch/>
          </p:blipFill>
          <p:spPr>
            <a:xfrm>
              <a:off x="4819623" y="1732914"/>
              <a:ext cx="1895084" cy="189508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F8D1ECB-1A15-A1C5-AD6A-B1D6C319B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27235" y="1732915"/>
              <a:ext cx="1895084" cy="189508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A8A6CDB-90AC-80D1-444B-0576926B4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12011" y="1732914"/>
              <a:ext cx="1903544" cy="189508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7427CFD-1FAE-65AB-EC48-0F4CE3D3B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V="1">
              <a:off x="6912011" y="3805554"/>
              <a:ext cx="1895084" cy="1895084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DA9DC27-A5EE-6B38-13BB-E71E0A30A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V="1">
              <a:off x="634847" y="3805555"/>
              <a:ext cx="1895084" cy="189508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0DE8658-8943-A89B-E218-D165F11E3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V="1">
              <a:off x="2727235" y="3805555"/>
              <a:ext cx="1895084" cy="1895084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2FD6D15-4837-5ADB-5B66-243BE0598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V="1">
              <a:off x="4819623" y="3805554"/>
              <a:ext cx="1895084" cy="1895084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4CED0A3-D511-F9D5-4047-26FB84F3274C}"/>
                  </a:ext>
                </a:extLst>
              </p:cNvPr>
              <p:cNvSpPr txBox="1"/>
              <p:nvPr/>
            </p:nvSpPr>
            <p:spPr>
              <a:xfrm>
                <a:off x="8332184" y="1923879"/>
                <a:ext cx="3636434" cy="9266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Avenir Next" panose="020B0503020202020204" pitchFamily="34" charset="0"/>
                    <a:cs typeface="Times New Roman" panose="02020603050405020304" pitchFamily="18" charset="0"/>
                  </a:rPr>
                  <a:t>Tidal Feature Surface Brightness: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A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≥ 27 </m:t>
                      </m:r>
                      <m:r>
                        <m:rPr>
                          <m:nor/>
                        </m:rPr>
                        <a:rPr lang="en-AU" b="0" i="0" smtClean="0">
                          <a:latin typeface="Avenir Next" panose="020B0503020202020204" pitchFamily="34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mag</m:t>
                      </m:r>
                      <m:r>
                        <m:rPr>
                          <m:nor/>
                        </m:rPr>
                        <a:rPr lang="en-AU" b="0" i="0" smtClean="0">
                          <a:latin typeface="Avenir Next" panose="020B0503020202020204" pitchFamily="34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A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AU" b="0" i="0" smtClean="0">
                              <a:latin typeface="Avenir Next" panose="020B0503020202020204" pitchFamily="34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arcsec</m:t>
                          </m:r>
                        </m:e>
                        <m:sup>
                          <m:r>
                            <a:rPr lang="en-A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</m:oMath>
                  </m:oMathPara>
                </a14:m>
                <a:endParaRPr lang="en-US" dirty="0">
                  <a:latin typeface="Avenir Next" panose="020B0503020202020204" pitchFamily="34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dirty="0">
                  <a:latin typeface="Avenir Next" panose="020B0503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4CED0A3-D511-F9D5-4047-26FB84F327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2184" y="1923879"/>
                <a:ext cx="3636434" cy="926600"/>
              </a:xfrm>
              <a:prstGeom prst="rect">
                <a:avLst/>
              </a:prstGeom>
              <a:blipFill>
                <a:blip r:embed="rId10"/>
                <a:stretch>
                  <a:fillRect l="-1045" t="-2703" r="-24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DD4C4DE-6E51-B946-97D3-E270C10E2D2B}"/>
                  </a:ext>
                </a:extLst>
              </p:cNvPr>
              <p:cNvSpPr txBox="1"/>
              <p:nvPr/>
            </p:nvSpPr>
            <p:spPr>
              <a:xfrm>
                <a:off x="8299785" y="2793660"/>
                <a:ext cx="363643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Avenir Next" panose="020B0503020202020204" pitchFamily="34" charset="0"/>
                    <a:cs typeface="Times New Roman" panose="02020603050405020304" pitchFamily="18" charset="0"/>
                  </a:rPr>
                  <a:t>SDSS brightness limit: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A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AU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A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23.5 </m:t>
                      </m:r>
                      <m:r>
                        <m:rPr>
                          <m:nor/>
                        </m:rPr>
                        <a:rPr lang="en-AU" b="0" i="0" smtClean="0">
                          <a:latin typeface="Avenir Next" panose="020B0503020202020204" pitchFamily="34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mag</m:t>
                      </m:r>
                      <m:r>
                        <m:rPr>
                          <m:nor/>
                        </m:rPr>
                        <a:rPr lang="en-AU" b="0" i="0" smtClean="0">
                          <a:latin typeface="Avenir Next" panose="020B0503020202020204" pitchFamily="34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A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AU" b="0" i="0" smtClean="0">
                              <a:latin typeface="Avenir Next" panose="020B0503020202020204" pitchFamily="34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arcsec</m:t>
                          </m:r>
                        </m:e>
                        <m:sup>
                          <m:r>
                            <a:rPr lang="en-A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</m:oMath>
                  </m:oMathPara>
                </a14:m>
                <a:endParaRPr lang="en-US" dirty="0">
                  <a:latin typeface="Avenir Next" panose="020B0503020202020204" pitchFamily="34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dirty="0">
                  <a:latin typeface="Avenir Next" panose="020B0503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DD4C4DE-6E51-B946-97D3-E270C10E2D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9785" y="2793660"/>
                <a:ext cx="3636434" cy="923330"/>
              </a:xfrm>
              <a:prstGeom prst="rect">
                <a:avLst/>
              </a:prstGeom>
              <a:blipFill>
                <a:blip r:embed="rId11"/>
                <a:stretch>
                  <a:fillRect t="-27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436813CB-04B3-75FD-9908-F2CA914D02DA}"/>
              </a:ext>
            </a:extLst>
          </p:cNvPr>
          <p:cNvSpPr txBox="1"/>
          <p:nvPr/>
        </p:nvSpPr>
        <p:spPr>
          <a:xfrm>
            <a:off x="8299786" y="4007522"/>
            <a:ext cx="37521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Next" panose="020B0503020202020204" pitchFamily="34" charset="0"/>
                <a:cs typeface="Times New Roman" panose="02020603050405020304" pitchFamily="18" charset="0"/>
              </a:rPr>
              <a:t>Vera C. Rubin Observatory’s Legacy Survey of Space and Time: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Times New Roman" panose="02020603050405020304" pitchFamily="18" charset="0"/>
              </a:rPr>
              <a:t>2024 – 2034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62C8A8B-1DDD-F17D-BB09-A3CB1935D5F8}"/>
              </a:ext>
            </a:extLst>
          </p:cNvPr>
          <p:cNvSpPr txBox="1"/>
          <p:nvPr/>
        </p:nvSpPr>
        <p:spPr>
          <a:xfrm>
            <a:off x="8299785" y="4607686"/>
            <a:ext cx="3752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venir Next" panose="020B0503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Times New Roman" panose="02020603050405020304" pitchFamily="18" charset="0"/>
              </a:rPr>
              <a:t>∼60 petabytes of images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A93455C-4324-1E06-500F-CA3D70777F14}"/>
              </a:ext>
            </a:extLst>
          </p:cNvPr>
          <p:cNvSpPr txBox="1"/>
          <p:nvPr/>
        </p:nvSpPr>
        <p:spPr>
          <a:xfrm>
            <a:off x="389523" y="5685896"/>
            <a:ext cx="6115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latin typeface="Avenir Book" panose="02000503020000020003" pitchFamily="2" charset="0"/>
                <a:cs typeface="Times New Roman" panose="02020603050405020304" pitchFamily="18" charset="0"/>
              </a:rPr>
              <a:t>Hyper </a:t>
            </a:r>
            <a:r>
              <a:rPr lang="en-AU" dirty="0" err="1">
                <a:latin typeface="Avenir Book" panose="02000503020000020003" pitchFamily="2" charset="0"/>
                <a:cs typeface="Times New Roman" panose="02020603050405020304" pitchFamily="18" charset="0"/>
              </a:rPr>
              <a:t>Suprime</a:t>
            </a:r>
            <a:r>
              <a:rPr lang="en-AU" dirty="0">
                <a:latin typeface="Avenir Book" panose="02000503020000020003" pitchFamily="2" charset="0"/>
                <a:cs typeface="Times New Roman" panose="02020603050405020304" pitchFamily="18" charset="0"/>
              </a:rPr>
              <a:t>-Cam Subaru Strategic Program (HSC-SSP) </a:t>
            </a:r>
            <a:endParaRPr lang="en-US" dirty="0">
              <a:latin typeface="Avenir Book" panose="02000503020000020003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58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3" grpId="0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4A164-FF75-5641-3720-770AA8F59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348" y="288215"/>
            <a:ext cx="6152146" cy="788989"/>
          </a:xfrm>
        </p:spPr>
        <p:txBody>
          <a:bodyPr/>
          <a:lstStyle/>
          <a:p>
            <a:r>
              <a:rPr lang="en-GB" dirty="0">
                <a:latin typeface="Avenir Next Medium" panose="020B0503020202020204" pitchFamily="34" charset="0"/>
              </a:rPr>
              <a:t>Type of ML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B33035-9B27-9A45-C5F8-1E867891B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ML4ASTRO2 July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DDCD76-AE5C-9FC3-32B6-6AB7164A5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16585" y="6356350"/>
            <a:ext cx="2743200" cy="365125"/>
          </a:xfrm>
        </p:spPr>
        <p:txBody>
          <a:bodyPr/>
          <a:lstStyle/>
          <a:p>
            <a:fld id="{3E30FF60-1471-3C41-AFDB-881F638F407B}" type="slidenum">
              <a:rPr lang="en-GB" smtClean="0"/>
              <a:t>4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3D9EE8E-7EC2-EF56-672E-ECEF8EB695B4}"/>
              </a:ext>
            </a:extLst>
          </p:cNvPr>
          <p:cNvCxnSpPr>
            <a:cxnSpLocks/>
          </p:cNvCxnSpPr>
          <p:nvPr/>
        </p:nvCxnSpPr>
        <p:spPr>
          <a:xfrm>
            <a:off x="389523" y="288215"/>
            <a:ext cx="0" cy="67151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6C9C8508-CA73-A106-EDA0-DFA3554C53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2527183"/>
              </p:ext>
            </p:extLst>
          </p:nvPr>
        </p:nvGraphicFramePr>
        <p:xfrm>
          <a:off x="389522" y="1491737"/>
          <a:ext cx="3166477" cy="172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6477">
                  <a:extLst>
                    <a:ext uri="{9D8B030D-6E8A-4147-A177-3AD203B41FA5}">
                      <a16:colId xmlns:a16="http://schemas.microsoft.com/office/drawing/2014/main" val="3670189684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r>
                        <a:rPr lang="en-GB" b="1" i="0" dirty="0">
                          <a:solidFill>
                            <a:srgbClr val="9AD7E6"/>
                          </a:solidFill>
                          <a:latin typeface="Avenir Next Demi Bold" panose="020B0503020202020204" pitchFamily="34" charset="0"/>
                        </a:rPr>
                        <a:t>Requirements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7510035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</a:rPr>
                        <a:t>Classification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8613361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</a:rPr>
                        <a:t>Few labels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54403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</a:rPr>
                        <a:t>Easy to retrain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9696056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E22DD41-DFFF-B88B-7F3E-B49623B0E8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0746619"/>
              </p:ext>
            </p:extLst>
          </p:nvPr>
        </p:nvGraphicFramePr>
        <p:xfrm>
          <a:off x="389522" y="4043397"/>
          <a:ext cx="4617906" cy="172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8953">
                  <a:extLst>
                    <a:ext uri="{9D8B030D-6E8A-4147-A177-3AD203B41FA5}">
                      <a16:colId xmlns:a16="http://schemas.microsoft.com/office/drawing/2014/main" val="3670189684"/>
                    </a:ext>
                  </a:extLst>
                </a:gridCol>
                <a:gridCol w="2308953">
                  <a:extLst>
                    <a:ext uri="{9D8B030D-6E8A-4147-A177-3AD203B41FA5}">
                      <a16:colId xmlns:a16="http://schemas.microsoft.com/office/drawing/2014/main" val="2482341751"/>
                    </a:ext>
                  </a:extLst>
                </a:gridCol>
              </a:tblGrid>
              <a:tr h="432000">
                <a:tc gridSpan="2">
                  <a:txBody>
                    <a:bodyPr/>
                    <a:lstStyle/>
                    <a:p>
                      <a:r>
                        <a:rPr lang="en-GB" b="1" i="0" dirty="0">
                          <a:solidFill>
                            <a:srgbClr val="9AD7E6"/>
                          </a:solidFill>
                          <a:latin typeface="Avenir Next Demi Bold" panose="020B0503020202020204" pitchFamily="34" charset="0"/>
                        </a:rPr>
                        <a:t>Self-Supervised ML in Astronomy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b="1" i="0" dirty="0">
                        <a:solidFill>
                          <a:schemeClr val="tx1"/>
                        </a:solidFill>
                        <a:latin typeface="Avenir Next Demi Bold" panose="020B0503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7510035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</a:rPr>
                        <a:t>Hayat +21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</a:rPr>
                        <a:t>Wei +22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8613361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</a:rPr>
                        <a:t>Stein +21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dirty="0" err="1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</a:rPr>
                        <a:t>Slijepcevic</a:t>
                      </a:r>
                      <a:r>
                        <a:rPr lang="en-GB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</a:rPr>
                        <a:t> + 22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54403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</a:rPr>
                        <a:t>Walmsley +22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dirty="0" err="1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</a:rPr>
                        <a:t>Ćiprijanović</a:t>
                      </a:r>
                      <a:r>
                        <a:rPr lang="en-GB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</a:rPr>
                        <a:t> + 23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9696056"/>
                  </a:ext>
                </a:extLst>
              </a:tr>
            </a:tbl>
          </a:graphicData>
        </a:graphic>
      </p:graphicFrame>
      <p:grpSp>
        <p:nvGrpSpPr>
          <p:cNvPr id="18" name="Group 17">
            <a:extLst>
              <a:ext uri="{FF2B5EF4-FFF2-40B4-BE49-F238E27FC236}">
                <a16:creationId xmlns:a16="http://schemas.microsoft.com/office/drawing/2014/main" id="{A3481DF8-4631-2EF5-F679-60DF29967B13}"/>
              </a:ext>
            </a:extLst>
          </p:cNvPr>
          <p:cNvGrpSpPr/>
          <p:nvPr/>
        </p:nvGrpSpPr>
        <p:grpSpPr>
          <a:xfrm>
            <a:off x="4190139" y="1217131"/>
            <a:ext cx="7523094" cy="2125402"/>
            <a:chOff x="4190139" y="1217131"/>
            <a:chExt cx="7523094" cy="212540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05C9C17-CC95-FDF6-05D0-D82B66FAA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90139" y="1820230"/>
              <a:ext cx="811626" cy="78363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8E2ECEB-DEE5-DCD8-B44C-B41FF9D876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851"/>
            <a:stretch/>
          </p:blipFill>
          <p:spPr>
            <a:xfrm>
              <a:off x="4969344" y="1217131"/>
              <a:ext cx="6190441" cy="191039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CEC98A6-E6C8-F972-A89C-018A87B2F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42175" y="2520000"/>
              <a:ext cx="811625" cy="72514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8C68144-DA07-9737-A4F7-180BC643C50A}"/>
                </a:ext>
              </a:extLst>
            </p:cNvPr>
            <p:cNvSpPr txBox="1"/>
            <p:nvPr/>
          </p:nvSpPr>
          <p:spPr>
            <a:xfrm>
              <a:off x="10583161" y="2603869"/>
              <a:ext cx="1130072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AU" sz="1400" i="1" dirty="0">
                  <a:latin typeface="Avenir Next" panose="020B0503020202020204" pitchFamily="34" charset="0"/>
                  <a:cs typeface="Times New Roman" panose="02020603050405020304" pitchFamily="18" charset="0"/>
                </a:rPr>
                <a:t>Figure from Stein et al. (2021)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E95CFC9-886D-0760-7AA5-EEFDAF7C09EC}"/>
              </a:ext>
            </a:extLst>
          </p:cNvPr>
          <p:cNvGrpSpPr/>
          <p:nvPr/>
        </p:nvGrpSpPr>
        <p:grpSpPr>
          <a:xfrm>
            <a:off x="5410529" y="3612855"/>
            <a:ext cx="6688338" cy="2466285"/>
            <a:chOff x="4673703" y="1670590"/>
            <a:chExt cx="6688338" cy="246628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4AD9BD8-F68E-ADAC-68DF-E0C9B430BAED}"/>
                </a:ext>
              </a:extLst>
            </p:cNvPr>
            <p:cNvGrpSpPr/>
            <p:nvPr/>
          </p:nvGrpSpPr>
          <p:grpSpPr>
            <a:xfrm>
              <a:off x="4673703" y="1670590"/>
              <a:ext cx="5534823" cy="2466285"/>
              <a:chOff x="5507664" y="1693036"/>
              <a:chExt cx="5833960" cy="2624802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15A954B3-D14B-ECFB-D0F9-6B00683AB4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07664" y="1918634"/>
                <a:ext cx="5833960" cy="2399204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998F8F3A-5605-8C9D-748A-CA7E03D8D6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r="251"/>
              <a:stretch/>
            </p:blipFill>
            <p:spPr>
              <a:xfrm>
                <a:off x="5507664" y="1693036"/>
                <a:ext cx="5833960" cy="2127727"/>
              </a:xfrm>
              <a:prstGeom prst="rect">
                <a:avLst/>
              </a:prstGeom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601F102-AF52-8BA9-EF0C-802C75BBE522}"/>
                </a:ext>
              </a:extLst>
            </p:cNvPr>
            <p:cNvSpPr txBox="1"/>
            <p:nvPr/>
          </p:nvSpPr>
          <p:spPr>
            <a:xfrm>
              <a:off x="10231969" y="2595800"/>
              <a:ext cx="1130072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AU" sz="1400" i="1" dirty="0">
                  <a:latin typeface="Avenir Book" panose="02000503020000020003" pitchFamily="2" charset="0"/>
                  <a:cs typeface="Times New Roman" panose="02020603050405020304" pitchFamily="18" charset="0"/>
                </a:rPr>
                <a:t>Figure from Hayat et al. (2021)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762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4A164-FF75-5641-3720-770AA8F59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348" y="288215"/>
            <a:ext cx="6152146" cy="788989"/>
          </a:xfrm>
        </p:spPr>
        <p:txBody>
          <a:bodyPr/>
          <a:lstStyle/>
          <a:p>
            <a:r>
              <a:rPr lang="en-GB" dirty="0">
                <a:latin typeface="Avenir Next Medium" panose="020B0503020202020204" pitchFamily="34" charset="0"/>
              </a:rPr>
              <a:t>The Model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B33035-9B27-9A45-C5F8-1E867891B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atin typeface="Avenir Next" panose="020B0503020202020204" pitchFamily="34" charset="0"/>
              </a:rPr>
              <a:t>ML4ASTRO2 July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DDCD76-AE5C-9FC3-32B6-6AB7164A5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0FF60-1471-3C41-AFDB-881F638F407B}" type="slidenum">
              <a:rPr lang="en-GB" smtClean="0">
                <a:latin typeface="Avenir Next" panose="020B0503020202020204" pitchFamily="34" charset="0"/>
              </a:rPr>
              <a:t>5</a:t>
            </a:fld>
            <a:endParaRPr lang="en-GB">
              <a:latin typeface="Avenir Next" panose="020B0503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3D9EE8E-7EC2-EF56-672E-ECEF8EB695B4}"/>
              </a:ext>
            </a:extLst>
          </p:cNvPr>
          <p:cNvCxnSpPr>
            <a:cxnSpLocks/>
          </p:cNvCxnSpPr>
          <p:nvPr/>
        </p:nvCxnSpPr>
        <p:spPr>
          <a:xfrm>
            <a:off x="389523" y="288215"/>
            <a:ext cx="0" cy="67151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0B47347D-FE1C-DCC4-5A78-2F9B481A9FFC}"/>
              </a:ext>
            </a:extLst>
          </p:cNvPr>
          <p:cNvGrpSpPr/>
          <p:nvPr/>
        </p:nvGrpSpPr>
        <p:grpSpPr>
          <a:xfrm>
            <a:off x="555293" y="1591243"/>
            <a:ext cx="2195711" cy="1257293"/>
            <a:chOff x="555293" y="2021397"/>
            <a:chExt cx="2195711" cy="125729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D5C6983-00F2-E390-B2AE-2FCC4392868C}"/>
                </a:ext>
              </a:extLst>
            </p:cNvPr>
            <p:cNvGrpSpPr/>
            <p:nvPr/>
          </p:nvGrpSpPr>
          <p:grpSpPr>
            <a:xfrm>
              <a:off x="555293" y="2021397"/>
              <a:ext cx="2195711" cy="684542"/>
              <a:chOff x="555293" y="2021397"/>
              <a:chExt cx="2195711" cy="68454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3A7656F-F8CB-52C4-8EDE-7FDF6F5384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/>
              <a:stretch/>
            </p:blipFill>
            <p:spPr>
              <a:xfrm rot="16200000">
                <a:off x="555293" y="2027440"/>
                <a:ext cx="678499" cy="678499"/>
              </a:xfrm>
              <a:prstGeom prst="rect">
                <a:avLst/>
              </a:prstGeom>
              <a:ln w="19050">
                <a:noFill/>
              </a:ln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72D63B9B-9411-7EAC-41F0-E28EAE3D8C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/>
              <a:stretch/>
            </p:blipFill>
            <p:spPr>
              <a:xfrm>
                <a:off x="1313900" y="2027440"/>
                <a:ext cx="678499" cy="678499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BB00066F-9BE7-FF1B-9525-E515544CB3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072506" y="2021397"/>
                <a:ext cx="678498" cy="678498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6F82A7D-45E3-CAC6-DC49-0DEF7292F1A5}"/>
                </a:ext>
              </a:extLst>
            </p:cNvPr>
            <p:cNvSpPr txBox="1"/>
            <p:nvPr/>
          </p:nvSpPr>
          <p:spPr>
            <a:xfrm>
              <a:off x="793502" y="2909358"/>
              <a:ext cx="18063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venir Next" panose="020B0503020202020204" pitchFamily="34" charset="0"/>
                  <a:cs typeface="Times New Roman" panose="02020603050405020304" pitchFamily="18" charset="0"/>
                </a:rPr>
                <a:t>Galaxy Images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EEAC5B1-94FE-57E3-5EFF-022825E5E320}"/>
              </a:ext>
            </a:extLst>
          </p:cNvPr>
          <p:cNvGrpSpPr/>
          <p:nvPr/>
        </p:nvGrpSpPr>
        <p:grpSpPr>
          <a:xfrm>
            <a:off x="2751004" y="1526916"/>
            <a:ext cx="2470207" cy="1523181"/>
            <a:chOff x="2751004" y="1957070"/>
            <a:chExt cx="2470207" cy="152318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A6DB91E-5CDC-3F67-E1A2-DDCD524B5C1E}"/>
                </a:ext>
              </a:extLst>
            </p:cNvPr>
            <p:cNvSpPr txBox="1"/>
            <p:nvPr/>
          </p:nvSpPr>
          <p:spPr>
            <a:xfrm>
              <a:off x="3379124" y="2833920"/>
              <a:ext cx="18420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venir Next" panose="020B0503020202020204" pitchFamily="34" charset="0"/>
                  <a:cs typeface="Times New Roman" panose="02020603050405020304" pitchFamily="18" charset="0"/>
                </a:rPr>
                <a:t>Neural Network (ResNet-20)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F27612F0-1EEC-ADE7-17F8-7224ACEB2542}"/>
                </a:ext>
              </a:extLst>
            </p:cNvPr>
            <p:cNvCxnSpPr>
              <a:cxnSpLocks/>
            </p:cNvCxnSpPr>
            <p:nvPr/>
          </p:nvCxnSpPr>
          <p:spPr>
            <a:xfrm>
              <a:off x="2751004" y="3126798"/>
              <a:ext cx="46989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Trapezium 23">
              <a:extLst>
                <a:ext uri="{FF2B5EF4-FFF2-40B4-BE49-F238E27FC236}">
                  <a16:creationId xmlns:a16="http://schemas.microsoft.com/office/drawing/2014/main" id="{C1934932-55C3-8544-99ED-FBD0FED823A2}"/>
                </a:ext>
              </a:extLst>
            </p:cNvPr>
            <p:cNvSpPr/>
            <p:nvPr/>
          </p:nvSpPr>
          <p:spPr>
            <a:xfrm rot="5400000">
              <a:off x="3913873" y="1894404"/>
              <a:ext cx="772586" cy="897917"/>
            </a:xfrm>
            <a:prstGeom prst="trapezoid">
              <a:avLst>
                <a:gd name="adj" fmla="val 44233"/>
              </a:avLst>
            </a:prstGeom>
            <a:solidFill>
              <a:schemeClr val="tx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" panose="020B0503020202020204" pitchFamily="34" charset="0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D539A7A7-8F6C-7019-A1B6-50706F095294}"/>
              </a:ext>
            </a:extLst>
          </p:cNvPr>
          <p:cNvSpPr txBox="1"/>
          <p:nvPr/>
        </p:nvSpPr>
        <p:spPr>
          <a:xfrm>
            <a:off x="189876" y="5005494"/>
            <a:ext cx="2185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venir Next" panose="020B0503020202020204" pitchFamily="34" charset="0"/>
                <a:cs typeface="Times New Roman" panose="02020603050405020304" pitchFamily="18" charset="0"/>
              </a:rPr>
              <a:t>Foundation Model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4DA29AB-0C47-4EB0-A0A7-6A4CD537D56F}"/>
              </a:ext>
            </a:extLst>
          </p:cNvPr>
          <p:cNvSpPr txBox="1"/>
          <p:nvPr/>
        </p:nvSpPr>
        <p:spPr>
          <a:xfrm>
            <a:off x="5877060" y="5194330"/>
            <a:ext cx="2328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Next" panose="020B0503020202020204" pitchFamily="34" charset="0"/>
                <a:cs typeface="Times New Roman" panose="02020603050405020304" pitchFamily="18" charset="0"/>
              </a:rPr>
              <a:t>Anomaly Detection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0C5F241-59B2-58FA-4C10-3E6A215AF67D}"/>
              </a:ext>
            </a:extLst>
          </p:cNvPr>
          <p:cNvGrpSpPr/>
          <p:nvPr/>
        </p:nvGrpSpPr>
        <p:grpSpPr>
          <a:xfrm>
            <a:off x="4508430" y="3450818"/>
            <a:ext cx="3705133" cy="1901879"/>
            <a:chOff x="4508430" y="3450818"/>
            <a:chExt cx="3705133" cy="1901879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10253F9-F3C4-C060-914E-DCEE89C5BD1A}"/>
                </a:ext>
              </a:extLst>
            </p:cNvPr>
            <p:cNvSpPr txBox="1"/>
            <p:nvPr/>
          </p:nvSpPr>
          <p:spPr>
            <a:xfrm>
              <a:off x="6257817" y="3450818"/>
              <a:ext cx="19557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venir Next" panose="020B0503020202020204" pitchFamily="34" charset="0"/>
                  <a:cs typeface="Times New Roman" panose="02020603050405020304" pitchFamily="18" charset="0"/>
                </a:rPr>
                <a:t>Similarity Search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DE04E2A-4446-61F8-FFB6-56212DFC0F6B}"/>
                </a:ext>
              </a:extLst>
            </p:cNvPr>
            <p:cNvGrpSpPr/>
            <p:nvPr/>
          </p:nvGrpSpPr>
          <p:grpSpPr>
            <a:xfrm>
              <a:off x="5540522" y="3842902"/>
              <a:ext cx="2576209" cy="1201328"/>
              <a:chOff x="6567405" y="3961896"/>
              <a:chExt cx="2576209" cy="1201328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AEC9CDD1-A8BC-2EA5-87F4-70FC2E8856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/>
            </p:blipFill>
            <p:spPr>
              <a:xfrm rot="16200000">
                <a:off x="6567405" y="4249010"/>
                <a:ext cx="678499" cy="678499"/>
              </a:xfrm>
              <a:prstGeom prst="rect">
                <a:avLst/>
              </a:prstGeom>
              <a:ln w="19050">
                <a:noFill/>
              </a:ln>
            </p:spPr>
          </p:pic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6C926566-6019-CF79-78CA-D4A8B15E22D1}"/>
                  </a:ext>
                </a:extLst>
              </p:cNvPr>
              <p:cNvGrpSpPr/>
              <p:nvPr/>
            </p:nvGrpSpPr>
            <p:grpSpPr>
              <a:xfrm>
                <a:off x="7318861" y="3961896"/>
                <a:ext cx="1824753" cy="1201328"/>
                <a:chOff x="730470" y="5085359"/>
                <a:chExt cx="1824753" cy="1201328"/>
              </a:xfrm>
            </p:grpSpPr>
            <p:pic>
              <p:nvPicPr>
                <p:cNvPr id="44" name="Picture 43">
                  <a:extLst>
                    <a:ext uri="{FF2B5EF4-FFF2-40B4-BE49-F238E27FC236}">
                      <a16:creationId xmlns:a16="http://schemas.microsoft.com/office/drawing/2014/main" id="{E761CA33-51FB-52F0-2809-E91D14400C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rcRect/>
                <a:stretch/>
              </p:blipFill>
              <p:spPr>
                <a:xfrm>
                  <a:off x="1360062" y="5085359"/>
                  <a:ext cx="557639" cy="560669"/>
                </a:xfrm>
                <a:prstGeom prst="rect">
                  <a:avLst/>
                </a:prstGeom>
              </p:spPr>
            </p:pic>
            <p:pic>
              <p:nvPicPr>
                <p:cNvPr id="45" name="Picture 44">
                  <a:extLst>
                    <a:ext uri="{FF2B5EF4-FFF2-40B4-BE49-F238E27FC236}">
                      <a16:creationId xmlns:a16="http://schemas.microsoft.com/office/drawing/2014/main" id="{8D960DD2-DE20-9BD1-83B7-69C55DBC96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rcRect/>
                <a:stretch/>
              </p:blipFill>
              <p:spPr>
                <a:xfrm>
                  <a:off x="1997584" y="5086873"/>
                  <a:ext cx="557639" cy="557639"/>
                </a:xfrm>
                <a:prstGeom prst="rect">
                  <a:avLst/>
                </a:prstGeom>
              </p:spPr>
            </p:pic>
            <p:pic>
              <p:nvPicPr>
                <p:cNvPr id="46" name="Picture 45">
                  <a:extLst>
                    <a:ext uri="{FF2B5EF4-FFF2-40B4-BE49-F238E27FC236}">
                      <a16:creationId xmlns:a16="http://schemas.microsoft.com/office/drawing/2014/main" id="{9E6AADFA-BC78-7CFF-7D70-C1B49FD6E83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/>
                <a:stretch/>
              </p:blipFill>
              <p:spPr>
                <a:xfrm>
                  <a:off x="1360060" y="5724487"/>
                  <a:ext cx="557639" cy="560669"/>
                </a:xfrm>
                <a:prstGeom prst="rect">
                  <a:avLst/>
                </a:prstGeom>
              </p:spPr>
            </p:pic>
            <p:pic>
              <p:nvPicPr>
                <p:cNvPr id="47" name="Picture 46">
                  <a:extLst>
                    <a:ext uri="{FF2B5EF4-FFF2-40B4-BE49-F238E27FC236}">
                      <a16:creationId xmlns:a16="http://schemas.microsoft.com/office/drawing/2014/main" id="{57194522-77BD-0EEC-46AB-581C31B897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rcRect/>
                <a:stretch/>
              </p:blipFill>
              <p:spPr>
                <a:xfrm>
                  <a:off x="730470" y="5092036"/>
                  <a:ext cx="557639" cy="547312"/>
                </a:xfrm>
                <a:prstGeom prst="rect">
                  <a:avLst/>
                </a:prstGeom>
              </p:spPr>
            </p:pic>
            <p:pic>
              <p:nvPicPr>
                <p:cNvPr id="48" name="Picture 47">
                  <a:extLst>
                    <a:ext uri="{FF2B5EF4-FFF2-40B4-BE49-F238E27FC236}">
                      <a16:creationId xmlns:a16="http://schemas.microsoft.com/office/drawing/2014/main" id="{A60B4BCC-9A11-E231-871F-6EC5B249F0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rcRect/>
                <a:stretch/>
              </p:blipFill>
              <p:spPr>
                <a:xfrm>
                  <a:off x="1997583" y="5722954"/>
                  <a:ext cx="557639" cy="563733"/>
                </a:xfrm>
                <a:prstGeom prst="rect">
                  <a:avLst/>
                </a:prstGeom>
              </p:spPr>
            </p:pic>
            <p:pic>
              <p:nvPicPr>
                <p:cNvPr id="49" name="Picture 48">
                  <a:extLst>
                    <a:ext uri="{FF2B5EF4-FFF2-40B4-BE49-F238E27FC236}">
                      <a16:creationId xmlns:a16="http://schemas.microsoft.com/office/drawing/2014/main" id="{B16F38B2-808C-DF5E-DECD-A178E17AEC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rcRect/>
                <a:stretch/>
              </p:blipFill>
              <p:spPr>
                <a:xfrm>
                  <a:off x="730470" y="5718150"/>
                  <a:ext cx="557639" cy="557639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BD0E9C21-1A58-BCF7-DC86-BABC71EA60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08430" y="4793428"/>
              <a:ext cx="762003" cy="559269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BA41E51-D569-5849-51D6-C0C9E27E2184}"/>
              </a:ext>
            </a:extLst>
          </p:cNvPr>
          <p:cNvGrpSpPr/>
          <p:nvPr/>
        </p:nvGrpSpPr>
        <p:grpSpPr>
          <a:xfrm>
            <a:off x="2489580" y="5343534"/>
            <a:ext cx="3014306" cy="416021"/>
            <a:chOff x="2489580" y="5343534"/>
            <a:chExt cx="3014306" cy="416021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60887F6-EFBF-3CE5-1867-8D25EB5162C4}"/>
                </a:ext>
              </a:extLst>
            </p:cNvPr>
            <p:cNvSpPr txBox="1"/>
            <p:nvPr/>
          </p:nvSpPr>
          <p:spPr>
            <a:xfrm>
              <a:off x="2489580" y="5390223"/>
              <a:ext cx="21097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venir Next" panose="020B0503020202020204" pitchFamily="34" charset="0"/>
                  <a:cs typeface="Times New Roman" panose="02020603050405020304" pitchFamily="18" charset="0"/>
                </a:rPr>
                <a:t>Downstream Tasks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53235A27-EA61-9AE6-9A66-F0579096DB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89908" y="5343534"/>
              <a:ext cx="3013978" cy="15903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DB020C7-6A3E-1E8E-6D70-CA7EEEDD46C5}"/>
              </a:ext>
            </a:extLst>
          </p:cNvPr>
          <p:cNvGrpSpPr/>
          <p:nvPr/>
        </p:nvGrpSpPr>
        <p:grpSpPr>
          <a:xfrm>
            <a:off x="4538566" y="5351485"/>
            <a:ext cx="4175757" cy="822486"/>
            <a:chOff x="4538566" y="5351485"/>
            <a:chExt cx="4175757" cy="822486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B36168D-E22E-FA72-7E75-38188CF1A1CE}"/>
                </a:ext>
              </a:extLst>
            </p:cNvPr>
            <p:cNvSpPr txBox="1"/>
            <p:nvPr/>
          </p:nvSpPr>
          <p:spPr>
            <a:xfrm>
              <a:off x="5450687" y="5804639"/>
              <a:ext cx="32636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venir Next" panose="020B0503020202020204" pitchFamily="34" charset="0"/>
                  <a:cs typeface="Times New Roman" panose="02020603050405020304" pitchFamily="18" charset="0"/>
                </a:rPr>
                <a:t>Galaxy Property Estimation</a:t>
              </a:r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71CFDCBF-4F3D-C919-195C-CE5CBC5C4C06}"/>
                </a:ext>
              </a:extLst>
            </p:cNvPr>
            <p:cNvCxnSpPr>
              <a:cxnSpLocks/>
            </p:cNvCxnSpPr>
            <p:nvPr/>
          </p:nvCxnSpPr>
          <p:spPr>
            <a:xfrm>
              <a:off x="4538566" y="5351485"/>
              <a:ext cx="836099" cy="516753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6FDC13B-C661-DE35-EE10-219B6A4DB0A8}"/>
              </a:ext>
            </a:extLst>
          </p:cNvPr>
          <p:cNvGrpSpPr/>
          <p:nvPr/>
        </p:nvGrpSpPr>
        <p:grpSpPr>
          <a:xfrm>
            <a:off x="8941776" y="3494081"/>
            <a:ext cx="3128304" cy="2679138"/>
            <a:chOff x="8941776" y="3494081"/>
            <a:chExt cx="3128304" cy="2679138"/>
          </a:xfrm>
        </p:grpSpPr>
        <p:sp>
          <p:nvSpPr>
            <p:cNvPr id="57" name="Right Brace 56">
              <a:extLst>
                <a:ext uri="{FF2B5EF4-FFF2-40B4-BE49-F238E27FC236}">
                  <a16:creationId xmlns:a16="http://schemas.microsoft.com/office/drawing/2014/main" id="{A0AB43DF-8123-BA14-7218-6C9979FA494D}"/>
                </a:ext>
              </a:extLst>
            </p:cNvPr>
            <p:cNvSpPr/>
            <p:nvPr/>
          </p:nvSpPr>
          <p:spPr>
            <a:xfrm>
              <a:off x="8941776" y="3494081"/>
              <a:ext cx="453450" cy="2679138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latin typeface="Avenir Next" panose="020B050302020202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DA22789-41F4-6381-5E96-7DA30BB66F99}"/>
                </a:ext>
              </a:extLst>
            </p:cNvPr>
            <p:cNvSpPr txBox="1"/>
            <p:nvPr/>
          </p:nvSpPr>
          <p:spPr>
            <a:xfrm>
              <a:off x="9471248" y="4174505"/>
              <a:ext cx="2598832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venir Next" panose="020B0503020202020204" pitchFamily="34" charset="0"/>
                  <a:cs typeface="Times New Roman" panose="02020603050405020304" pitchFamily="18" charset="0"/>
                </a:rPr>
                <a:t>Nearest Neighbour Contrastive Learning of Visual Representations</a:t>
              </a:r>
            </a:p>
            <a:p>
              <a:pPr algn="ctr"/>
              <a:r>
                <a:rPr lang="en-US" b="1" dirty="0">
                  <a:latin typeface="Avenir Next" panose="020B0503020202020204" pitchFamily="34" charset="0"/>
                  <a:cs typeface="Times New Roman" panose="02020603050405020304" pitchFamily="18" charset="0"/>
                </a:rPr>
                <a:t>(NNCLR)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79FB029-612C-F520-8D6E-BFAB614F404D}"/>
              </a:ext>
            </a:extLst>
          </p:cNvPr>
          <p:cNvGrpSpPr/>
          <p:nvPr/>
        </p:nvGrpSpPr>
        <p:grpSpPr>
          <a:xfrm>
            <a:off x="5264407" y="1189017"/>
            <a:ext cx="1958827" cy="1669480"/>
            <a:chOff x="5320176" y="1629342"/>
            <a:chExt cx="1958827" cy="1669480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7AB77D2-7E2E-972F-C362-5EB3EE009ECD}"/>
                </a:ext>
              </a:extLst>
            </p:cNvPr>
            <p:cNvSpPr txBox="1"/>
            <p:nvPr/>
          </p:nvSpPr>
          <p:spPr>
            <a:xfrm>
              <a:off x="5955166" y="2929490"/>
              <a:ext cx="12432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venir Next" panose="020B0503020202020204" pitchFamily="34" charset="0"/>
                  <a:cs typeface="Times New Roman" panose="02020603050405020304" pitchFamily="18" charset="0"/>
                </a:rPr>
                <a:t>Encoding</a:t>
              </a: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9979BE87-05B0-0901-02EC-08C01AEBCA9A}"/>
                </a:ext>
              </a:extLst>
            </p:cNvPr>
            <p:cNvCxnSpPr>
              <a:cxnSpLocks/>
            </p:cNvCxnSpPr>
            <p:nvPr/>
          </p:nvCxnSpPr>
          <p:spPr>
            <a:xfrm>
              <a:off x="5320176" y="3114156"/>
              <a:ext cx="46989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BF39F482-F7DF-A401-6668-B19934D11FF6}"/>
                </a:ext>
              </a:extLst>
            </p:cNvPr>
            <p:cNvGrpSpPr/>
            <p:nvPr/>
          </p:nvGrpSpPr>
          <p:grpSpPr>
            <a:xfrm>
              <a:off x="5873504" y="1629342"/>
              <a:ext cx="1405499" cy="1187254"/>
              <a:chOff x="5873504" y="1629342"/>
              <a:chExt cx="1405499" cy="1187254"/>
            </a:xfrm>
          </p:grpSpPr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71B934E3-FBA1-1908-6F3A-FAB5F0BF5C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889037" y="2447263"/>
                <a:ext cx="1375542" cy="369333"/>
              </a:xfrm>
              <a:prstGeom prst="rect">
                <a:avLst/>
              </a:prstGeom>
            </p:spPr>
          </p:pic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AF4B0DFE-D444-0293-5604-1B2AD7E4FC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889037" y="1965035"/>
                <a:ext cx="1389966" cy="369333"/>
              </a:xfrm>
              <a:prstGeom prst="rect">
                <a:avLst/>
              </a:prstGeom>
            </p:spPr>
          </p:pic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8A431B13-11B8-59A8-D026-637E844661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873504" y="1629342"/>
                <a:ext cx="1405499" cy="369333"/>
              </a:xfrm>
              <a:prstGeom prst="rect">
                <a:avLst/>
              </a:prstGeom>
            </p:spPr>
          </p:pic>
        </p:grp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35E792AB-C0B5-E382-A7CD-E764F7A2D97C}"/>
              </a:ext>
            </a:extLst>
          </p:cNvPr>
          <p:cNvGrpSpPr/>
          <p:nvPr/>
        </p:nvGrpSpPr>
        <p:grpSpPr>
          <a:xfrm>
            <a:off x="7293852" y="1420764"/>
            <a:ext cx="4898148" cy="1436388"/>
            <a:chOff x="5555124" y="3825042"/>
            <a:chExt cx="4898148" cy="1436388"/>
          </a:xfrm>
        </p:grpSpPr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6D4476DC-83A1-1892-43D4-7A1E5A0026C7}"/>
                </a:ext>
              </a:extLst>
            </p:cNvPr>
            <p:cNvCxnSpPr>
              <a:cxnSpLocks/>
            </p:cNvCxnSpPr>
            <p:nvPr/>
          </p:nvCxnSpPr>
          <p:spPr>
            <a:xfrm>
              <a:off x="5555124" y="5094806"/>
              <a:ext cx="46989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C09EAAB2-2B16-6E96-EEE2-4EAD383723EE}"/>
                </a:ext>
              </a:extLst>
            </p:cNvPr>
            <p:cNvSpPr txBox="1"/>
            <p:nvPr/>
          </p:nvSpPr>
          <p:spPr>
            <a:xfrm>
              <a:off x="6216553" y="4892098"/>
              <a:ext cx="4236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venir Next" panose="020B0503020202020204" pitchFamily="34" charset="0"/>
                  <a:cs typeface="Times New Roman" panose="02020603050405020304" pitchFamily="18" charset="0"/>
                </a:rPr>
                <a:t>Similar images have similar encodings</a:t>
              </a:r>
            </a:p>
          </p:txBody>
        </p: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C8415394-AB3B-C24C-B038-8A8917C1E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/>
            <a:stretch/>
          </p:blipFill>
          <p:spPr>
            <a:xfrm rot="16200000">
              <a:off x="6538103" y="3825042"/>
              <a:ext cx="678499" cy="678499"/>
            </a:xfrm>
            <a:prstGeom prst="rect">
              <a:avLst/>
            </a:prstGeom>
            <a:ln w="19050">
              <a:noFill/>
            </a:ln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6CD137BD-1D01-A0A3-4ED7-88DFB9267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/>
            <a:stretch/>
          </p:blipFill>
          <p:spPr>
            <a:xfrm>
              <a:off x="7941004" y="3848940"/>
              <a:ext cx="678498" cy="678498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35065ABC-4B44-7836-675E-4C532A2A8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/>
            <a:stretch/>
          </p:blipFill>
          <p:spPr>
            <a:xfrm>
              <a:off x="9230962" y="3839898"/>
              <a:ext cx="678499" cy="678499"/>
            </a:xfrm>
            <a:prstGeom prst="rect">
              <a:avLst/>
            </a:prstGeom>
            <a:ln w="19050">
              <a:noFill/>
            </a:ln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E700C237-5855-7EA7-052D-1DCC38F38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265263" y="4556405"/>
              <a:ext cx="1224180" cy="321687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30E4951C-380F-1D33-71C9-6B196A84A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637936" y="4576992"/>
              <a:ext cx="1224180" cy="328692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DA4D8CF4-9275-0846-9DFB-74B7EEA15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008610" y="4570548"/>
              <a:ext cx="1224180" cy="3216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244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4A164-FF75-5641-3720-770AA8F59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348" y="288215"/>
            <a:ext cx="6152146" cy="788989"/>
          </a:xfrm>
        </p:spPr>
        <p:txBody>
          <a:bodyPr/>
          <a:lstStyle/>
          <a:p>
            <a:r>
              <a:rPr lang="en-GB" dirty="0">
                <a:latin typeface="Avenir Next Medium" panose="020B0503020202020204" pitchFamily="34" charset="0"/>
              </a:rPr>
              <a:t>The Model: Encoder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B33035-9B27-9A45-C5F8-1E867891B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ML4ASTRO2 July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DDCD76-AE5C-9FC3-32B6-6AB7164A5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0FF60-1471-3C41-AFDB-881F638F407B}" type="slidenum">
              <a:rPr lang="en-GB" smtClean="0"/>
              <a:t>6</a:t>
            </a:fld>
            <a:endParaRPr lang="en-GB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3D9EE8E-7EC2-EF56-672E-ECEF8EB695B4}"/>
              </a:ext>
            </a:extLst>
          </p:cNvPr>
          <p:cNvCxnSpPr>
            <a:cxnSpLocks/>
          </p:cNvCxnSpPr>
          <p:nvPr/>
        </p:nvCxnSpPr>
        <p:spPr>
          <a:xfrm>
            <a:off x="389523" y="288215"/>
            <a:ext cx="0" cy="67151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CF61CA69-ED28-F670-1C26-7414165E265A}"/>
              </a:ext>
            </a:extLst>
          </p:cNvPr>
          <p:cNvSpPr txBox="1"/>
          <p:nvPr/>
        </p:nvSpPr>
        <p:spPr>
          <a:xfrm>
            <a:off x="9757819" y="1381129"/>
            <a:ext cx="2222262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venir Next" panose="020B0503020202020204" pitchFamily="34" charset="0"/>
              </a:rPr>
              <a:t>Our Augmentations</a:t>
            </a:r>
            <a:endParaRPr lang="en-US" sz="1600" dirty="0">
              <a:latin typeface="Avenir Next" panose="020B05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Next" panose="020B0503020202020204" pitchFamily="34" charset="0"/>
              </a:rPr>
              <a:t>Flipping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Next" panose="020B0503020202020204" pitchFamily="34" charset="0"/>
              </a:rPr>
              <a:t>Gaussian noise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Next" panose="020B0503020202020204" pitchFamily="34" charset="0"/>
              </a:rPr>
              <a:t>Random cropping</a:t>
            </a:r>
          </a:p>
        </p:txBody>
      </p:sp>
      <p:cxnSp>
        <p:nvCxnSpPr>
          <p:cNvPr id="111" name="Elbow Connector 110">
            <a:extLst>
              <a:ext uri="{FF2B5EF4-FFF2-40B4-BE49-F238E27FC236}">
                <a16:creationId xmlns:a16="http://schemas.microsoft.com/office/drawing/2014/main" id="{24559D1B-FA2A-7694-0DB5-D4F7A8131B94}"/>
              </a:ext>
            </a:extLst>
          </p:cNvPr>
          <p:cNvCxnSpPr>
            <a:cxnSpLocks/>
          </p:cNvCxnSpPr>
          <p:nvPr/>
        </p:nvCxnSpPr>
        <p:spPr>
          <a:xfrm>
            <a:off x="5727510" y="2151581"/>
            <a:ext cx="3392703" cy="341269"/>
          </a:xfrm>
          <a:prstGeom prst="bentConnector3">
            <a:avLst>
              <a:gd name="adj1" fmla="val 100137"/>
            </a:avLst>
          </a:prstGeom>
          <a:ln>
            <a:solidFill>
              <a:schemeClr val="tx1"/>
            </a:solidFill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2" name="Elbow Connector 111">
            <a:extLst>
              <a:ext uri="{FF2B5EF4-FFF2-40B4-BE49-F238E27FC236}">
                <a16:creationId xmlns:a16="http://schemas.microsoft.com/office/drawing/2014/main" id="{00D9350F-6980-B284-F130-A939AB1A30F5}"/>
              </a:ext>
            </a:extLst>
          </p:cNvPr>
          <p:cNvCxnSpPr>
            <a:cxnSpLocks/>
          </p:cNvCxnSpPr>
          <p:nvPr/>
        </p:nvCxnSpPr>
        <p:spPr>
          <a:xfrm flipH="1">
            <a:off x="1216593" y="2151581"/>
            <a:ext cx="3392703" cy="341269"/>
          </a:xfrm>
          <a:prstGeom prst="bentConnector3">
            <a:avLst>
              <a:gd name="adj1" fmla="val 100137"/>
            </a:avLst>
          </a:prstGeom>
          <a:ln>
            <a:solidFill>
              <a:schemeClr val="tx1"/>
            </a:solidFill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BAF8D27A-D85A-1E83-35B7-4E6B5063717A}"/>
              </a:ext>
            </a:extLst>
          </p:cNvPr>
          <p:cNvGrpSpPr/>
          <p:nvPr/>
        </p:nvGrpSpPr>
        <p:grpSpPr>
          <a:xfrm>
            <a:off x="385113" y="3823964"/>
            <a:ext cx="8816699" cy="900180"/>
            <a:chOff x="387530" y="4435576"/>
            <a:chExt cx="8816699" cy="900180"/>
          </a:xfrm>
        </p:grpSpPr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FA84FC1F-A074-C5B5-973B-2F203635026E}"/>
                </a:ext>
              </a:extLst>
            </p:cNvPr>
            <p:cNvCxnSpPr/>
            <p:nvPr/>
          </p:nvCxnSpPr>
          <p:spPr>
            <a:xfrm>
              <a:off x="831337" y="4435576"/>
              <a:ext cx="0" cy="410307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61D34FF8-B614-1113-D535-4854DA81D9DB}"/>
                </a:ext>
              </a:extLst>
            </p:cNvPr>
            <p:cNvCxnSpPr/>
            <p:nvPr/>
          </p:nvCxnSpPr>
          <p:spPr>
            <a:xfrm>
              <a:off x="8791217" y="4453156"/>
              <a:ext cx="0" cy="410307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16" name="Trapezium 115">
              <a:extLst>
                <a:ext uri="{FF2B5EF4-FFF2-40B4-BE49-F238E27FC236}">
                  <a16:creationId xmlns:a16="http://schemas.microsoft.com/office/drawing/2014/main" id="{05077F23-E85B-5F08-0375-0F91FF0E3DAD}"/>
                </a:ext>
              </a:extLst>
            </p:cNvPr>
            <p:cNvSpPr/>
            <p:nvPr/>
          </p:nvSpPr>
          <p:spPr>
            <a:xfrm rot="10800000">
              <a:off x="453275" y="4863508"/>
              <a:ext cx="756122" cy="454714"/>
            </a:xfrm>
            <a:prstGeom prst="trapezoid">
              <a:avLst/>
            </a:prstGeom>
            <a:solidFill>
              <a:schemeClr val="tx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" panose="020B0503020202020204" pitchFamily="34" charset="0"/>
              </a:endParaRP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F4402A89-DA5A-C1E6-D282-39ADD6639599}"/>
                </a:ext>
              </a:extLst>
            </p:cNvPr>
            <p:cNvSpPr txBox="1"/>
            <p:nvPr/>
          </p:nvSpPr>
          <p:spPr>
            <a:xfrm>
              <a:off x="387530" y="4913613"/>
              <a:ext cx="9134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venir Next" panose="020B0503020202020204" pitchFamily="34" charset="0"/>
                  <a:cs typeface="Times New Roman" panose="02020603050405020304" pitchFamily="18" charset="0"/>
                </a:rPr>
                <a:t>Encoder</a:t>
              </a:r>
            </a:p>
          </p:txBody>
        </p:sp>
        <p:sp>
          <p:nvSpPr>
            <p:cNvPr id="118" name="Trapezium 117">
              <a:extLst>
                <a:ext uri="{FF2B5EF4-FFF2-40B4-BE49-F238E27FC236}">
                  <a16:creationId xmlns:a16="http://schemas.microsoft.com/office/drawing/2014/main" id="{FED4D3BE-8B88-C80B-52E5-1EE6A0E0AF5C}"/>
                </a:ext>
              </a:extLst>
            </p:cNvPr>
            <p:cNvSpPr/>
            <p:nvPr/>
          </p:nvSpPr>
          <p:spPr>
            <a:xfrm rot="10800000">
              <a:off x="8413155" y="4881042"/>
              <a:ext cx="756122" cy="454714"/>
            </a:xfrm>
            <a:prstGeom prst="trapezoid">
              <a:avLst/>
            </a:prstGeom>
            <a:solidFill>
              <a:schemeClr val="tx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" panose="020B0503020202020204" pitchFamily="34" charset="0"/>
              </a:endParaRP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DDEACF74-CD5D-BB95-7E07-343C23B2F129}"/>
                </a:ext>
              </a:extLst>
            </p:cNvPr>
            <p:cNvSpPr txBox="1"/>
            <p:nvPr/>
          </p:nvSpPr>
          <p:spPr>
            <a:xfrm>
              <a:off x="8378202" y="4937714"/>
              <a:ext cx="8260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venir Next" panose="020B0503020202020204" pitchFamily="34" charset="0"/>
                  <a:cs typeface="Times New Roman" panose="02020603050405020304" pitchFamily="18" charset="0"/>
                </a:rPr>
                <a:t>Encoder</a:t>
              </a:r>
            </a:p>
          </p:txBody>
        </p:sp>
      </p:grpSp>
      <p:pic>
        <p:nvPicPr>
          <p:cNvPr id="120" name="Content Placeholder 10">
            <a:extLst>
              <a:ext uri="{FF2B5EF4-FFF2-40B4-BE49-F238E27FC236}">
                <a16:creationId xmlns:a16="http://schemas.microsoft.com/office/drawing/2014/main" id="{86BA63B1-5196-BB82-3B61-6E0748F8A8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018" b="88749" l="55730" r="74048"/>
                    </a14:imgEffect>
                  </a14:imgLayer>
                </a14:imgProps>
              </a:ext>
            </a:extLst>
          </a:blip>
          <a:srcRect l="53440" t="84552" r="23662" b="10785"/>
          <a:stretch/>
        </p:blipFill>
        <p:spPr>
          <a:xfrm>
            <a:off x="5878169" y="5282190"/>
            <a:ext cx="1360113" cy="310634"/>
          </a:xfrm>
          <a:prstGeom prst="rect">
            <a:avLst/>
          </a:prstGeom>
        </p:spPr>
      </p:pic>
      <p:grpSp>
        <p:nvGrpSpPr>
          <p:cNvPr id="121" name="Group 120">
            <a:extLst>
              <a:ext uri="{FF2B5EF4-FFF2-40B4-BE49-F238E27FC236}">
                <a16:creationId xmlns:a16="http://schemas.microsoft.com/office/drawing/2014/main" id="{FBE37CAA-3756-EB34-2C2A-2939C81915A7}"/>
              </a:ext>
            </a:extLst>
          </p:cNvPr>
          <p:cNvGrpSpPr/>
          <p:nvPr/>
        </p:nvGrpSpPr>
        <p:grpSpPr>
          <a:xfrm>
            <a:off x="1817872" y="3467389"/>
            <a:ext cx="3976950" cy="2568835"/>
            <a:chOff x="1855972" y="3991881"/>
            <a:chExt cx="3976950" cy="2568835"/>
          </a:xfrm>
        </p:grpSpPr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F6FF759A-1FBD-89AF-89B3-3BF6DF99609E}"/>
                </a:ext>
              </a:extLst>
            </p:cNvPr>
            <p:cNvSpPr/>
            <p:nvPr/>
          </p:nvSpPr>
          <p:spPr>
            <a:xfrm>
              <a:off x="1855972" y="3991881"/>
              <a:ext cx="3976700" cy="2568835"/>
            </a:xfrm>
            <a:prstGeom prst="rect">
              <a:avLst/>
            </a:prstGeom>
            <a:solidFill>
              <a:schemeClr val="tx2">
                <a:lumMod val="25000"/>
                <a:alpha val="53136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" panose="020B0503020202020204" pitchFamily="34" charset="0"/>
              </a:endParaRPr>
            </a:p>
          </p:txBody>
        </p:sp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4A58342E-EC31-A44F-9EAF-CA167E758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2204847" y="4123963"/>
              <a:ext cx="877700" cy="877700"/>
            </a:xfrm>
            <a:prstGeom prst="rect">
              <a:avLst/>
            </a:prstGeom>
          </p:spPr>
        </p:pic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D0EA1541-2213-F14F-1E88-BCCB45B74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3422815" y="4115192"/>
              <a:ext cx="875348" cy="895243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C6D0741D-4464-5AF1-F5D9-8BB457D4DA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4666553" y="4143468"/>
              <a:ext cx="877700" cy="838691"/>
            </a:xfrm>
            <a:prstGeom prst="rect">
              <a:avLst/>
            </a:prstGeom>
          </p:spPr>
        </p:pic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F8AA1C2A-B468-489B-FBB0-97703555D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2199226" y="5240417"/>
              <a:ext cx="877700" cy="887292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9A285E19-EF7B-9C2D-D38E-08204C3D1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4667729" y="5236441"/>
              <a:ext cx="875348" cy="895243"/>
            </a:xfrm>
            <a:prstGeom prst="rect">
              <a:avLst/>
            </a:prstGeom>
          </p:spPr>
        </p:pic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19718FBD-2E8A-D60E-2DE6-3907DB7D4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3421639" y="5245212"/>
              <a:ext cx="877700" cy="877700"/>
            </a:xfrm>
            <a:prstGeom prst="rect">
              <a:avLst/>
            </a:prstGeom>
          </p:spPr>
        </p:pic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8CAF72FA-8E40-01D3-5438-44B32687B75D}"/>
                </a:ext>
              </a:extLst>
            </p:cNvPr>
            <p:cNvSpPr txBox="1"/>
            <p:nvPr/>
          </p:nvSpPr>
          <p:spPr>
            <a:xfrm>
              <a:off x="4252040" y="6239324"/>
              <a:ext cx="15808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" panose="020B0503020202020204" pitchFamily="34" charset="0"/>
                  <a:cs typeface="Times New Roman" panose="02020603050405020304" pitchFamily="18" charset="0"/>
                </a:rPr>
                <a:t>Example Queue</a:t>
              </a:r>
            </a:p>
          </p:txBody>
        </p: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DF76F16C-C5F1-A2FA-AE10-20D166D05BB5}"/>
              </a:ext>
            </a:extLst>
          </p:cNvPr>
          <p:cNvGrpSpPr/>
          <p:nvPr/>
        </p:nvGrpSpPr>
        <p:grpSpPr>
          <a:xfrm>
            <a:off x="224784" y="4793730"/>
            <a:ext cx="9259551" cy="1386505"/>
            <a:chOff x="224784" y="4793730"/>
            <a:chExt cx="9259551" cy="1386505"/>
          </a:xfrm>
        </p:grpSpPr>
        <p:pic>
          <p:nvPicPr>
            <p:cNvPr id="173" name="Picture 172">
              <a:extLst>
                <a:ext uri="{FF2B5EF4-FFF2-40B4-BE49-F238E27FC236}">
                  <a16:creationId xmlns:a16="http://schemas.microsoft.com/office/drawing/2014/main" id="{DB917C54-D2BE-1A9F-E089-DE07B52B5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4784" y="5878582"/>
              <a:ext cx="1123474" cy="301653"/>
            </a:xfrm>
            <a:prstGeom prst="rect">
              <a:avLst/>
            </a:prstGeom>
          </p:spPr>
        </p:pic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05D1D35E-9CA8-4C9A-06E6-62A0C7860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4784" y="5517626"/>
              <a:ext cx="1135254" cy="301653"/>
            </a:xfrm>
            <a:prstGeom prst="rect">
              <a:avLst/>
            </a:prstGeom>
          </p:spPr>
        </p:pic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1BDF4DA1-C1C2-4929-2FDD-5760EACA7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24784" y="5196030"/>
              <a:ext cx="1147941" cy="301653"/>
            </a:xfrm>
            <a:prstGeom prst="rect">
              <a:avLst/>
            </a:prstGeom>
          </p:spPr>
        </p:pic>
        <p:pic>
          <p:nvPicPr>
            <p:cNvPr id="176" name="Picture 175">
              <a:extLst>
                <a:ext uri="{FF2B5EF4-FFF2-40B4-BE49-F238E27FC236}">
                  <a16:creationId xmlns:a16="http://schemas.microsoft.com/office/drawing/2014/main" id="{6E186624-D81D-DF38-2FD0-E0F35EFE6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36394" y="5878582"/>
              <a:ext cx="1123474" cy="301653"/>
            </a:xfrm>
            <a:prstGeom prst="rect">
              <a:avLst/>
            </a:prstGeom>
          </p:spPr>
        </p:pic>
        <p:pic>
          <p:nvPicPr>
            <p:cNvPr id="177" name="Picture 176">
              <a:extLst>
                <a:ext uri="{FF2B5EF4-FFF2-40B4-BE49-F238E27FC236}">
                  <a16:creationId xmlns:a16="http://schemas.microsoft.com/office/drawing/2014/main" id="{B010E725-5331-2AB9-3DCE-51F272288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336394" y="5517626"/>
              <a:ext cx="1135254" cy="301653"/>
            </a:xfrm>
            <a:prstGeom prst="rect">
              <a:avLst/>
            </a:prstGeom>
          </p:spPr>
        </p:pic>
        <p:pic>
          <p:nvPicPr>
            <p:cNvPr id="178" name="Picture 177">
              <a:extLst>
                <a:ext uri="{FF2B5EF4-FFF2-40B4-BE49-F238E27FC236}">
                  <a16:creationId xmlns:a16="http://schemas.microsoft.com/office/drawing/2014/main" id="{11B46D70-63E7-3B2E-A845-82A0925DC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336394" y="5196030"/>
              <a:ext cx="1147941" cy="301653"/>
            </a:xfrm>
            <a:prstGeom prst="rect">
              <a:avLst/>
            </a:prstGeom>
          </p:spPr>
        </p:pic>
        <p:cxnSp>
          <p:nvCxnSpPr>
            <p:cNvPr id="179" name="Straight Arrow Connector 178">
              <a:extLst>
                <a:ext uri="{FF2B5EF4-FFF2-40B4-BE49-F238E27FC236}">
                  <a16:creationId xmlns:a16="http://schemas.microsoft.com/office/drawing/2014/main" id="{4A735742-D06E-29C1-90CE-02A1BA4C0612}"/>
                </a:ext>
              </a:extLst>
            </p:cNvPr>
            <p:cNvCxnSpPr/>
            <p:nvPr/>
          </p:nvCxnSpPr>
          <p:spPr>
            <a:xfrm>
              <a:off x="8801537" y="4793730"/>
              <a:ext cx="0" cy="410307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0" name="Straight Arrow Connector 179">
              <a:extLst>
                <a:ext uri="{FF2B5EF4-FFF2-40B4-BE49-F238E27FC236}">
                  <a16:creationId xmlns:a16="http://schemas.microsoft.com/office/drawing/2014/main" id="{6B473848-A339-4597-C60A-8D64A3A8A3C1}"/>
                </a:ext>
              </a:extLst>
            </p:cNvPr>
            <p:cNvCxnSpPr/>
            <p:nvPr/>
          </p:nvCxnSpPr>
          <p:spPr>
            <a:xfrm>
              <a:off x="792411" y="4793730"/>
              <a:ext cx="0" cy="410307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0" name="Rectangle 129">
            <a:extLst>
              <a:ext uri="{FF2B5EF4-FFF2-40B4-BE49-F238E27FC236}">
                <a16:creationId xmlns:a16="http://schemas.microsoft.com/office/drawing/2014/main" id="{C6152CC0-314D-E9DD-A29C-74945C63BC87}"/>
              </a:ext>
            </a:extLst>
          </p:cNvPr>
          <p:cNvSpPr/>
          <p:nvPr/>
        </p:nvSpPr>
        <p:spPr>
          <a:xfrm>
            <a:off x="8319301" y="5249682"/>
            <a:ext cx="1182125" cy="282237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Next" panose="020B0503020202020204" pitchFamily="34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ED584BA2-AEA7-041C-B10F-FDD27A8FF496}"/>
              </a:ext>
            </a:extLst>
          </p:cNvPr>
          <p:cNvSpPr txBox="1"/>
          <p:nvPr/>
        </p:nvSpPr>
        <p:spPr>
          <a:xfrm>
            <a:off x="8476456" y="6204027"/>
            <a:ext cx="832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venir Next" panose="020B0503020202020204" pitchFamily="34" charset="0"/>
                <a:cs typeface="Times New Roman" panose="02020603050405020304" pitchFamily="18" charset="0"/>
              </a:rPr>
              <a:t>View 2</a:t>
            </a: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774A3083-FA41-2F9A-8DF8-8D23A020978E}"/>
              </a:ext>
            </a:extLst>
          </p:cNvPr>
          <p:cNvGrpSpPr/>
          <p:nvPr/>
        </p:nvGrpSpPr>
        <p:grpSpPr>
          <a:xfrm>
            <a:off x="5889471" y="5291851"/>
            <a:ext cx="1348811" cy="1044854"/>
            <a:chOff x="5927571" y="5816343"/>
            <a:chExt cx="1348811" cy="1044854"/>
          </a:xfrm>
        </p:grpSpPr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EAD528D4-5122-4369-7ED1-1AA38C167B7D}"/>
                </a:ext>
              </a:extLst>
            </p:cNvPr>
            <p:cNvSpPr/>
            <p:nvPr/>
          </p:nvSpPr>
          <p:spPr>
            <a:xfrm>
              <a:off x="5992147" y="5816343"/>
              <a:ext cx="1182125" cy="282237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Next" panose="020B0503020202020204" pitchFamily="34" charset="0"/>
              </a:endParaRP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0BD64991-1CA7-79E4-3100-61E34F867116}"/>
                </a:ext>
              </a:extLst>
            </p:cNvPr>
            <p:cNvSpPr txBox="1"/>
            <p:nvPr/>
          </p:nvSpPr>
          <p:spPr>
            <a:xfrm>
              <a:off x="5927571" y="6122533"/>
              <a:ext cx="134881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Avenir Next" panose="020B0503020202020204" pitchFamily="34" charset="0"/>
                  <a:cs typeface="Times New Roman" panose="02020603050405020304" pitchFamily="18" charset="0"/>
                </a:rPr>
                <a:t>Nearest Neighbour of view 1</a:t>
              </a: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0AF5D1BE-2A70-A376-EDF9-7B98A6FF9DE8}"/>
              </a:ext>
            </a:extLst>
          </p:cNvPr>
          <p:cNvGrpSpPr/>
          <p:nvPr/>
        </p:nvGrpSpPr>
        <p:grpSpPr>
          <a:xfrm>
            <a:off x="4609296" y="1056506"/>
            <a:ext cx="2628986" cy="1274236"/>
            <a:chOff x="4611713" y="1668118"/>
            <a:chExt cx="2628986" cy="1274236"/>
          </a:xfrm>
        </p:grpSpPr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id="{7487DA84-B048-BE96-6C14-F13F68F52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/>
          </p:blipFill>
          <p:spPr>
            <a:xfrm>
              <a:off x="4973284" y="1668118"/>
              <a:ext cx="938624" cy="921242"/>
            </a:xfrm>
            <a:prstGeom prst="rect">
              <a:avLst/>
            </a:prstGeom>
            <a:ln w="19050">
              <a:solidFill>
                <a:srgbClr val="EBC310"/>
              </a:solidFill>
            </a:ln>
          </p:spPr>
        </p:pic>
        <p:pic>
          <p:nvPicPr>
            <p:cNvPr id="137" name="Picture 136">
              <a:extLst>
                <a:ext uri="{FF2B5EF4-FFF2-40B4-BE49-F238E27FC236}">
                  <a16:creationId xmlns:a16="http://schemas.microsoft.com/office/drawing/2014/main" id="{3C83C67A-70FF-8894-553B-15992286A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/>
          </p:blipFill>
          <p:spPr>
            <a:xfrm>
              <a:off x="4791303" y="1844615"/>
              <a:ext cx="938624" cy="921242"/>
            </a:xfrm>
            <a:prstGeom prst="rect">
              <a:avLst/>
            </a:prstGeom>
            <a:ln w="19050">
              <a:solidFill>
                <a:schemeClr val="accent6"/>
              </a:solidFill>
            </a:ln>
          </p:spPr>
        </p:pic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8A4394BE-052B-4EED-EBA0-07D523EAD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/>
          </p:blipFill>
          <p:spPr>
            <a:xfrm>
              <a:off x="4611713" y="2021112"/>
              <a:ext cx="938624" cy="921242"/>
            </a:xfrm>
            <a:prstGeom prst="rect">
              <a:avLst/>
            </a:prstGeom>
            <a:ln w="19050">
              <a:solidFill>
                <a:schemeClr val="accent5"/>
              </a:solidFill>
            </a:ln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DFF37F8A-D4E8-046B-2809-F3EC2E04C2BE}"/>
                </a:ext>
              </a:extLst>
            </p:cNvPr>
            <p:cNvSpPr txBox="1"/>
            <p:nvPr/>
          </p:nvSpPr>
          <p:spPr>
            <a:xfrm>
              <a:off x="5909517" y="2261508"/>
              <a:ext cx="13311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Avenir Next" panose="020B0503020202020204" pitchFamily="34" charset="0"/>
                  <a:cs typeface="Times New Roman" panose="02020603050405020304" pitchFamily="18" charset="0"/>
                </a:rPr>
                <a:t>Input batch of images</a:t>
              </a: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133DA77C-312E-30DA-BE3F-DA39AD2865F0}"/>
              </a:ext>
            </a:extLst>
          </p:cNvPr>
          <p:cNvGrpSpPr/>
          <p:nvPr/>
        </p:nvGrpSpPr>
        <p:grpSpPr>
          <a:xfrm>
            <a:off x="384515" y="2143215"/>
            <a:ext cx="2742971" cy="1680223"/>
            <a:chOff x="386932" y="2754827"/>
            <a:chExt cx="2742971" cy="1680223"/>
          </a:xfrm>
        </p:grpSpPr>
        <p:pic>
          <p:nvPicPr>
            <p:cNvPr id="141" name="Picture 140">
              <a:extLst>
                <a:ext uri="{FF2B5EF4-FFF2-40B4-BE49-F238E27FC236}">
                  <a16:creationId xmlns:a16="http://schemas.microsoft.com/office/drawing/2014/main" id="{2FADB820-224C-9C13-3633-D11AB7226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/>
          </p:blipFill>
          <p:spPr>
            <a:xfrm>
              <a:off x="748502" y="3143269"/>
              <a:ext cx="938624" cy="921242"/>
            </a:xfrm>
            <a:prstGeom prst="rect">
              <a:avLst/>
            </a:prstGeom>
            <a:ln w="19050">
              <a:solidFill>
                <a:srgbClr val="EBC310"/>
              </a:solidFill>
            </a:ln>
          </p:spPr>
        </p:pic>
        <p:pic>
          <p:nvPicPr>
            <p:cNvPr id="142" name="Picture 141">
              <a:extLst>
                <a:ext uri="{FF2B5EF4-FFF2-40B4-BE49-F238E27FC236}">
                  <a16:creationId xmlns:a16="http://schemas.microsoft.com/office/drawing/2014/main" id="{5625828C-EE1A-C034-29F3-A0742D633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/>
          </p:blipFill>
          <p:spPr>
            <a:xfrm>
              <a:off x="566522" y="3319766"/>
              <a:ext cx="938624" cy="921242"/>
            </a:xfrm>
            <a:prstGeom prst="rect">
              <a:avLst/>
            </a:prstGeom>
            <a:ln w="19050">
              <a:solidFill>
                <a:schemeClr val="accent6"/>
              </a:solidFill>
            </a:ln>
          </p:spPr>
        </p:pic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D9401CB7-74C7-AC0C-C1DE-F13834E70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/>
          </p:blipFill>
          <p:spPr>
            <a:xfrm rot="16200000">
              <a:off x="378077" y="3487572"/>
              <a:ext cx="956333" cy="938624"/>
            </a:xfrm>
            <a:prstGeom prst="rect">
              <a:avLst/>
            </a:prstGeom>
            <a:ln w="19050">
              <a:solidFill>
                <a:schemeClr val="accent5"/>
              </a:solidFill>
            </a:ln>
          </p:spPr>
        </p:pic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3E108D67-269A-E23B-5BDF-74F1C968CC87}"/>
                </a:ext>
              </a:extLst>
            </p:cNvPr>
            <p:cNvSpPr txBox="1"/>
            <p:nvPr/>
          </p:nvSpPr>
          <p:spPr>
            <a:xfrm>
              <a:off x="1687127" y="2754827"/>
              <a:ext cx="14427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Avenir Next" panose="020B0503020202020204" pitchFamily="34" charset="0"/>
                  <a:cs typeface="Times New Roman" panose="02020603050405020304" pitchFamily="18" charset="0"/>
                </a:rPr>
                <a:t>Random augmentation</a:t>
              </a: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0F853E91-1583-811E-4BA0-5BDCEEBE1812}"/>
              </a:ext>
            </a:extLst>
          </p:cNvPr>
          <p:cNvGrpSpPr/>
          <p:nvPr/>
        </p:nvGrpSpPr>
        <p:grpSpPr>
          <a:xfrm>
            <a:off x="7238282" y="2131333"/>
            <a:ext cx="2381401" cy="1674560"/>
            <a:chOff x="7240699" y="2742945"/>
            <a:chExt cx="2381401" cy="1674560"/>
          </a:xfrm>
        </p:grpSpPr>
        <p:pic>
          <p:nvPicPr>
            <p:cNvPr id="146" name="Picture 145">
              <a:extLst>
                <a:ext uri="{FF2B5EF4-FFF2-40B4-BE49-F238E27FC236}">
                  <a16:creationId xmlns:a16="http://schemas.microsoft.com/office/drawing/2014/main" id="{9B776B71-05F8-5C15-1CAE-1D8A5E7FA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/>
          </p:blipFill>
          <p:spPr>
            <a:xfrm>
              <a:off x="8683476" y="3143269"/>
              <a:ext cx="938624" cy="921242"/>
            </a:xfrm>
            <a:prstGeom prst="rect">
              <a:avLst/>
            </a:prstGeom>
            <a:ln w="19050">
              <a:solidFill>
                <a:srgbClr val="EBC310"/>
              </a:solidFill>
            </a:ln>
          </p:spPr>
        </p:pic>
        <p:pic>
          <p:nvPicPr>
            <p:cNvPr id="147" name="Picture 146">
              <a:extLst>
                <a:ext uri="{FF2B5EF4-FFF2-40B4-BE49-F238E27FC236}">
                  <a16:creationId xmlns:a16="http://schemas.microsoft.com/office/drawing/2014/main" id="{A1A7F2E7-03FB-D37E-A0A8-7321ED893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/>
          </p:blipFill>
          <p:spPr>
            <a:xfrm>
              <a:off x="8501495" y="3319766"/>
              <a:ext cx="938624" cy="921242"/>
            </a:xfrm>
            <a:prstGeom prst="rect">
              <a:avLst/>
            </a:prstGeom>
            <a:ln w="19050">
              <a:solidFill>
                <a:schemeClr val="accent6"/>
              </a:solidFill>
            </a:ln>
          </p:spPr>
        </p:pic>
        <p:pic>
          <p:nvPicPr>
            <p:cNvPr id="148" name="Picture 147">
              <a:extLst>
                <a:ext uri="{FF2B5EF4-FFF2-40B4-BE49-F238E27FC236}">
                  <a16:creationId xmlns:a16="http://schemas.microsoft.com/office/drawing/2014/main" id="{DC8AFC44-3671-6D61-8C43-0961972D3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/>
          </p:blipFill>
          <p:spPr>
            <a:xfrm flipV="1">
              <a:off x="8321905" y="3496263"/>
              <a:ext cx="938624" cy="921242"/>
            </a:xfrm>
            <a:prstGeom prst="rect">
              <a:avLst/>
            </a:prstGeom>
            <a:ln w="19050">
              <a:solidFill>
                <a:schemeClr val="accent5"/>
              </a:solidFill>
            </a:ln>
          </p:spPr>
        </p:pic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6C668D10-D02E-A445-74E4-F9E8C4572979}"/>
                </a:ext>
              </a:extLst>
            </p:cNvPr>
            <p:cNvSpPr txBox="1"/>
            <p:nvPr/>
          </p:nvSpPr>
          <p:spPr>
            <a:xfrm>
              <a:off x="7240699" y="2742945"/>
              <a:ext cx="14778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Avenir Next" panose="020B0503020202020204" pitchFamily="34" charset="0"/>
                  <a:cs typeface="Times New Roman" panose="02020603050405020304" pitchFamily="18" charset="0"/>
                </a:rPr>
                <a:t>Random augmentation</a:t>
              </a:r>
            </a:p>
          </p:txBody>
        </p: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AB2C1D0D-B6A8-B382-47AF-09DD1D548A52}"/>
              </a:ext>
            </a:extLst>
          </p:cNvPr>
          <p:cNvGrpSpPr/>
          <p:nvPr/>
        </p:nvGrpSpPr>
        <p:grpSpPr>
          <a:xfrm>
            <a:off x="7088461" y="5401045"/>
            <a:ext cx="1287323" cy="576701"/>
            <a:chOff x="7126561" y="5925537"/>
            <a:chExt cx="1287323" cy="576701"/>
          </a:xfrm>
        </p:grpSpPr>
        <p:cxnSp>
          <p:nvCxnSpPr>
            <p:cNvPr id="151" name="Straight Arrow Connector 150">
              <a:extLst>
                <a:ext uri="{FF2B5EF4-FFF2-40B4-BE49-F238E27FC236}">
                  <a16:creationId xmlns:a16="http://schemas.microsoft.com/office/drawing/2014/main" id="{20D0CC46-A6D2-A430-276E-33AF009E5AFF}"/>
                </a:ext>
              </a:extLst>
            </p:cNvPr>
            <p:cNvCxnSpPr>
              <a:cxnSpLocks/>
            </p:cNvCxnSpPr>
            <p:nvPr/>
          </p:nvCxnSpPr>
          <p:spPr>
            <a:xfrm>
              <a:off x="7296883" y="5925537"/>
              <a:ext cx="946678" cy="0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dash"/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BA689F72-BC91-8473-A734-9156B676495F}"/>
                </a:ext>
              </a:extLst>
            </p:cNvPr>
            <p:cNvSpPr txBox="1"/>
            <p:nvPr/>
          </p:nvSpPr>
          <p:spPr>
            <a:xfrm>
              <a:off x="7126561" y="5979018"/>
              <a:ext cx="12873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Avenir Next" panose="020B0503020202020204" pitchFamily="34" charset="0"/>
                  <a:cs typeface="Times New Roman" panose="02020603050405020304" pitchFamily="18" charset="0"/>
                </a:rPr>
                <a:t>Contrastive Loss</a:t>
              </a:r>
            </a:p>
          </p:txBody>
        </p:sp>
      </p:grpSp>
      <p:sp>
        <p:nvSpPr>
          <p:cNvPr id="163" name="Rectangle 162">
            <a:extLst>
              <a:ext uri="{FF2B5EF4-FFF2-40B4-BE49-F238E27FC236}">
                <a16:creationId xmlns:a16="http://schemas.microsoft.com/office/drawing/2014/main" id="{93701BCA-F6B2-1697-0275-A3B5D512C611}"/>
              </a:ext>
            </a:extLst>
          </p:cNvPr>
          <p:cNvSpPr/>
          <p:nvPr/>
        </p:nvSpPr>
        <p:spPr>
          <a:xfrm>
            <a:off x="204332" y="5249682"/>
            <a:ext cx="1182125" cy="282237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Next" panose="020B0503020202020204" pitchFamily="34" charset="0"/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9E33B1D6-B2D9-0457-90B9-AEE440646252}"/>
              </a:ext>
            </a:extLst>
          </p:cNvPr>
          <p:cNvSpPr txBox="1"/>
          <p:nvPr/>
        </p:nvSpPr>
        <p:spPr>
          <a:xfrm>
            <a:off x="350757" y="6203488"/>
            <a:ext cx="7906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venir Next" panose="020B0503020202020204" pitchFamily="34" charset="0"/>
                <a:cs typeface="Times New Roman" panose="02020603050405020304" pitchFamily="18" charset="0"/>
              </a:rPr>
              <a:t>View</a:t>
            </a:r>
            <a:r>
              <a:rPr lang="en-US" sz="1200" b="1" dirty="0">
                <a:latin typeface="Avenir Next" panose="020B0503020202020204" pitchFamily="34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65" name="Freeform 164">
            <a:extLst>
              <a:ext uri="{FF2B5EF4-FFF2-40B4-BE49-F238E27FC236}">
                <a16:creationId xmlns:a16="http://schemas.microsoft.com/office/drawing/2014/main" id="{4B0B8D6C-0A76-906F-ECBB-9C46237E72BC}"/>
              </a:ext>
            </a:extLst>
          </p:cNvPr>
          <p:cNvSpPr/>
          <p:nvPr/>
        </p:nvSpPr>
        <p:spPr>
          <a:xfrm>
            <a:off x="1422995" y="4171289"/>
            <a:ext cx="3088515" cy="1072324"/>
          </a:xfrm>
          <a:custGeom>
            <a:avLst/>
            <a:gdLst>
              <a:gd name="connsiteX0" fmla="*/ 0 w 4229100"/>
              <a:gd name="connsiteY0" fmla="*/ 962720 h 962720"/>
              <a:gd name="connsiteX1" fmla="*/ 2057400 w 4229100"/>
              <a:gd name="connsiteY1" fmla="*/ 34032 h 962720"/>
              <a:gd name="connsiteX2" fmla="*/ 4229100 w 4229100"/>
              <a:gd name="connsiteY2" fmla="*/ 291207 h 96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29100" h="962720">
                <a:moveTo>
                  <a:pt x="0" y="962720"/>
                </a:moveTo>
                <a:cubicBezTo>
                  <a:pt x="676275" y="554335"/>
                  <a:pt x="1352550" y="145951"/>
                  <a:pt x="2057400" y="34032"/>
                </a:cubicBezTo>
                <a:cubicBezTo>
                  <a:pt x="2762250" y="-77887"/>
                  <a:pt x="3495675" y="106660"/>
                  <a:pt x="4229100" y="291207"/>
                </a:cubicBezTo>
              </a:path>
            </a:pathLst>
          </a:custGeom>
          <a:noFill/>
          <a:ln w="19050">
            <a:solidFill>
              <a:srgbClr val="C00000"/>
            </a:solidFill>
            <a:prstDash val="das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Next" panose="020B0503020202020204" pitchFamily="34" charset="0"/>
            </a:endParaRPr>
          </a:p>
        </p:txBody>
      </p:sp>
      <p:sp>
        <p:nvSpPr>
          <p:cNvPr id="166" name="Freeform 165">
            <a:extLst>
              <a:ext uri="{FF2B5EF4-FFF2-40B4-BE49-F238E27FC236}">
                <a16:creationId xmlns:a16="http://schemas.microsoft.com/office/drawing/2014/main" id="{16687D6F-EDF6-053A-8368-3909696164C0}"/>
              </a:ext>
            </a:extLst>
          </p:cNvPr>
          <p:cNvSpPr/>
          <p:nvPr/>
        </p:nvSpPr>
        <p:spPr>
          <a:xfrm rot="3455028">
            <a:off x="5527865" y="4648024"/>
            <a:ext cx="1077099" cy="349622"/>
          </a:xfrm>
          <a:custGeom>
            <a:avLst/>
            <a:gdLst>
              <a:gd name="connsiteX0" fmla="*/ 0 w 4229100"/>
              <a:gd name="connsiteY0" fmla="*/ 962720 h 962720"/>
              <a:gd name="connsiteX1" fmla="*/ 2057400 w 4229100"/>
              <a:gd name="connsiteY1" fmla="*/ 34032 h 962720"/>
              <a:gd name="connsiteX2" fmla="*/ 4229100 w 4229100"/>
              <a:gd name="connsiteY2" fmla="*/ 291207 h 96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29100" h="962720">
                <a:moveTo>
                  <a:pt x="0" y="962720"/>
                </a:moveTo>
                <a:cubicBezTo>
                  <a:pt x="676275" y="554335"/>
                  <a:pt x="1352550" y="145951"/>
                  <a:pt x="2057400" y="34032"/>
                </a:cubicBezTo>
                <a:cubicBezTo>
                  <a:pt x="2762250" y="-77887"/>
                  <a:pt x="3495675" y="106660"/>
                  <a:pt x="4229100" y="291207"/>
                </a:cubicBezTo>
              </a:path>
            </a:pathLst>
          </a:custGeom>
          <a:noFill/>
          <a:ln w="19050">
            <a:solidFill>
              <a:srgbClr val="C00000"/>
            </a:solidFill>
            <a:prstDash val="das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Next" panose="020B0503020202020204" pitchFamily="34" charset="0"/>
            </a:endParaRP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1BA454C6-887E-B4D6-AB5C-17CFD2BFEE0D}"/>
              </a:ext>
            </a:extLst>
          </p:cNvPr>
          <p:cNvSpPr/>
          <p:nvPr/>
        </p:nvSpPr>
        <p:spPr>
          <a:xfrm>
            <a:off x="4535450" y="3502433"/>
            <a:ext cx="1054326" cy="107232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Next" panose="020B0503020202020204" pitchFamily="34" charset="0"/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EDBD8CB6-CF0E-390B-8054-DBB15F1FBC83}"/>
              </a:ext>
            </a:extLst>
          </p:cNvPr>
          <p:cNvSpPr txBox="1"/>
          <p:nvPr/>
        </p:nvSpPr>
        <p:spPr>
          <a:xfrm>
            <a:off x="3003652" y="1584185"/>
            <a:ext cx="15039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Next" panose="020B0503020202020204" pitchFamily="34" charset="0"/>
              </a:rPr>
              <a:t>128 x 128 pixels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D0E5244B-945E-E263-BAF8-DA01E351D237}"/>
              </a:ext>
            </a:extLst>
          </p:cNvPr>
          <p:cNvSpPr txBox="1"/>
          <p:nvPr/>
        </p:nvSpPr>
        <p:spPr>
          <a:xfrm>
            <a:off x="3093194" y="1810192"/>
            <a:ext cx="1414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venir Next" panose="020B0503020202020204" pitchFamily="34" charset="0"/>
              </a:rPr>
              <a:t>45,000 images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6067D022-082D-6F49-CF38-FF437837D39F}"/>
                  </a:ext>
                </a:extLst>
              </p:cNvPr>
              <p:cNvSpPr txBox="1"/>
              <p:nvPr/>
            </p:nvSpPr>
            <p:spPr>
              <a:xfrm>
                <a:off x="9314028" y="3816759"/>
                <a:ext cx="2470163" cy="7393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AU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unc>
                        <m:funcPr>
                          <m:ctrlPr>
                            <a:rPr lang="en-AU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AU" sz="1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AU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AU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func>
                                    <m:funcPr>
                                      <m:ctrlPr>
                                        <a:rPr lang="en-AU" sz="1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AU" sz="12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exp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AU" sz="1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AU" sz="1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𝑁𝑁</m:t>
                                          </m:r>
                                          <m:d>
                                            <m:dPr>
                                              <m:ctrlPr>
                                                <a:rPr lang="en-AU" sz="12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AU" sz="1200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AU" sz="1200" b="1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𝒛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AU" sz="1200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AU" sz="12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AU" sz="12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𝑄</m:t>
                                              </m:r>
                                            </m:e>
                                          </m:d>
                                          <m:r>
                                            <a:rPr lang="en-AU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∙</m:t>
                                          </m:r>
                                          <m:f>
                                            <m:fPr>
                                              <m:ctrlPr>
                                                <a:rPr lang="en-AU" sz="12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sSubSup>
                                                <m:sSubSupPr>
                                                  <m:ctrlPr>
                                                    <a:rPr lang="en-AU" sz="120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AU" sz="1200" b="1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𝒛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AU" sz="1200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AU" sz="1200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+</m:t>
                                                  </m:r>
                                                </m:sup>
                                              </m:sSubSup>
                                            </m:num>
                                            <m:den>
                                              <m:r>
                                                <a:rPr lang="en-AU" sz="12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𝜏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</m:e>
                                  </m:func>
                                </m:num>
                                <m:den>
                                  <m:nary>
                                    <m:naryPr>
                                      <m:chr m:val="∑"/>
                                      <m:limLoc m:val="subSup"/>
                                      <m:supHide m:val="on"/>
                                      <m:ctrlPr>
                                        <a:rPr lang="en-AU" sz="1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9"/>
                                        </m:rPr>
                                        <a:rPr lang="en-AU" sz="12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𝒌</m:t>
                                      </m:r>
                                    </m:sub>
                                    <m:sup/>
                                    <m:e>
                                      <m:func>
                                        <m:funcPr>
                                          <m:ctrlPr>
                                            <a:rPr lang="en-AU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AU" sz="120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exp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AU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AU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𝑁𝑁</m:t>
                                              </m:r>
                                              <m:d>
                                                <m:dPr>
                                                  <m:ctrlPr>
                                                    <a:rPr lang="en-AU" sz="12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en-AU" sz="1200" i="1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AU" sz="1200" b="1" i="1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𝒛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AU" sz="1200" i="1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sub>
                                                  </m:sSub>
                                                  <m:r>
                                                    <a:rPr lang="en-AU" sz="12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,</m:t>
                                                  </m:r>
                                                  <m:r>
                                                    <a:rPr lang="en-AU" sz="12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𝑄</m:t>
                                                  </m:r>
                                                </m:e>
                                              </m:d>
                                              <m:r>
                                                <a:rPr lang="en-AU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∙</m:t>
                                              </m:r>
                                              <m:f>
                                                <m:fPr>
                                                  <m:ctrlPr>
                                                    <a:rPr lang="en-AU" sz="12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sSubSup>
                                                    <m:sSubSupPr>
                                                      <m:ctrlPr>
                                                        <a:rPr lang="en-AU" sz="1200" i="1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</m:ctrlPr>
                                                    </m:sSubSupPr>
                                                    <m:e>
                                                      <m:r>
                                                        <a:rPr lang="en-AU" sz="1200" b="1" i="1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𝒛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AU" sz="1200" b="0" i="1" smtClean="0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𝑘</m:t>
                                                      </m:r>
                                                    </m:sub>
                                                    <m:sup>
                                                      <m:r>
                                                        <a:rPr lang="en-AU" sz="1200" i="1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+</m:t>
                                                      </m:r>
                                                    </m:sup>
                                                  </m:sSubSup>
                                                </m:num>
                                                <m:den>
                                                  <m:r>
                                                    <a:rPr lang="en-AU" sz="12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𝜏</m:t>
                                                  </m:r>
                                                </m:den>
                                              </m:f>
                                            </m:e>
                                          </m:d>
                                        </m:e>
                                      </m:func>
                                    </m:e>
                                  </m:nary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6067D022-082D-6F49-CF38-FF437837D3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4028" y="3816759"/>
                <a:ext cx="2470163" cy="739305"/>
              </a:xfrm>
              <a:prstGeom prst="rect">
                <a:avLst/>
              </a:prstGeom>
              <a:blipFill>
                <a:blip r:embed="rId14"/>
                <a:stretch>
                  <a:fillRect l="-1026" b="-5593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021E458D-825B-445B-BB9D-1270109174AF}"/>
                  </a:ext>
                </a:extLst>
              </p:cNvPr>
              <p:cNvSpPr txBox="1"/>
              <p:nvPr/>
            </p:nvSpPr>
            <p:spPr>
              <a:xfrm>
                <a:off x="9981435" y="5674279"/>
                <a:ext cx="1929053" cy="2930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𝑁𝑁</m:t>
                      </m:r>
                      <m:d>
                        <m:dPr>
                          <m:ctrlPr>
                            <a:rPr lang="en-AU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12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𝒛</m:t>
                          </m:r>
                          <m:r>
                            <a:rPr lang="en-AU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AU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e>
                      </m:d>
                      <m:r>
                        <a:rPr lang="en-AU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AU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AU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AU" sz="12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a:rPr lang="en-AU" sz="12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AU" sz="12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AU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AU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AU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AU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‖"/>
                                  <m:endChr m:val=""/>
                                  <m:ctrlPr>
                                    <a:rPr lang="en-AU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AU" sz="12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𝒛</m:t>
                                  </m:r>
                                </m:e>
                              </m:d>
                              <m:r>
                                <a:rPr lang="en-AU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 </m:t>
                              </m:r>
                              <m:d>
                                <m:dPr>
                                  <m:begChr m:val=""/>
                                  <m:endChr m:val="‖"/>
                                  <m:ctrlPr>
                                    <a:rPr lang="en-AU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AU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</m:e>
                            <m:sub>
                              <m:r>
                                <a:rPr lang="en-AU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021E458D-825B-445B-BB9D-1270109174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1435" y="5674279"/>
                <a:ext cx="1929053" cy="293094"/>
              </a:xfrm>
              <a:prstGeom prst="rect">
                <a:avLst/>
              </a:prstGeom>
              <a:blipFill>
                <a:blip r:embed="rId15"/>
                <a:stretch>
                  <a:fillRect l="-1307" t="-104167" r="-5882" b="-12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CCE23BBC-BD72-F0A5-B48A-2A9DA637FFAA}"/>
                  </a:ext>
                </a:extLst>
              </p:cNvPr>
              <p:cNvSpPr txBox="1"/>
              <p:nvPr/>
            </p:nvSpPr>
            <p:spPr>
              <a:xfrm>
                <a:off x="9565565" y="4664698"/>
                <a:ext cx="2847289" cy="8329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AU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AU" sz="1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AU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AU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func>
                                    <m:funcPr>
                                      <m:ctrlPr>
                                        <a:rPr lang="en-AU" sz="1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AU" sz="12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exp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AU" sz="1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AU" sz="1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𝑁𝑁</m:t>
                                          </m:r>
                                          <m:d>
                                            <m:dPr>
                                              <m:ctrlPr>
                                                <a:rPr lang="en-AU" sz="12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AU" sz="1200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AU" sz="1200" b="1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𝒛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AU" sz="1200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AU" sz="12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AU" sz="12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𝑄</m:t>
                                              </m:r>
                                            </m:e>
                                          </m:d>
                                          <m:r>
                                            <a:rPr lang="en-AU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∙</m:t>
                                          </m:r>
                                          <m:f>
                                            <m:fPr>
                                              <m:ctrlPr>
                                                <a:rPr lang="en-AU" sz="12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sSubSup>
                                                <m:sSubSupPr>
                                                  <m:ctrlPr>
                                                    <a:rPr lang="en-AU" sz="120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AU" sz="1200" b="1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𝒛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AU" sz="1200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AU" sz="1200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+</m:t>
                                                  </m:r>
                                                </m:sup>
                                              </m:sSubSup>
                                            </m:num>
                                            <m:den>
                                              <m:r>
                                                <a:rPr lang="en-AU" sz="12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𝜏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</m:e>
                                  </m:func>
                                </m:num>
                                <m:den>
                                  <m:nary>
                                    <m:naryPr>
                                      <m:chr m:val="∑"/>
                                      <m:limLoc m:val="subSup"/>
                                      <m:supHide m:val="on"/>
                                      <m:ctrlPr>
                                        <a:rPr lang="en-AU" sz="1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9"/>
                                        </m:rPr>
                                        <a:rPr lang="en-AU" sz="12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𝒌</m:t>
                                      </m:r>
                                    </m:sub>
                                    <m:sup/>
                                    <m:e>
                                      <m:func>
                                        <m:funcPr>
                                          <m:ctrlPr>
                                            <a:rPr lang="en-AU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AU" sz="120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exp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AU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AU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𝑁𝑁</m:t>
                                              </m:r>
                                              <m:d>
                                                <m:dPr>
                                                  <m:ctrlPr>
                                                    <a:rPr lang="en-AU" sz="12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en-AU" sz="1200" i="1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AU" sz="1200" b="1" i="1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𝒛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AU" sz="1200" b="0" i="1" smtClean="0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𝑘</m:t>
                                                      </m:r>
                                                    </m:sub>
                                                  </m:sSub>
                                                  <m:r>
                                                    <a:rPr lang="en-AU" sz="12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,</m:t>
                                                  </m:r>
                                                  <m:r>
                                                    <a:rPr lang="en-AU" sz="12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𝑄</m:t>
                                                  </m:r>
                                                </m:e>
                                              </m:d>
                                              <m:r>
                                                <a:rPr lang="en-AU" sz="1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∙</m:t>
                                              </m:r>
                                              <m:f>
                                                <m:fPr>
                                                  <m:ctrlPr>
                                                    <a:rPr lang="en-AU" sz="12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sSubSup>
                                                    <m:sSubSupPr>
                                                      <m:ctrlPr>
                                                        <a:rPr lang="en-AU" sz="1200" i="1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</m:ctrlPr>
                                                    </m:sSubSupPr>
                                                    <m:e>
                                                      <m:r>
                                                        <a:rPr lang="en-AU" sz="1200" b="1" i="1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𝒛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AU" sz="1200" b="0" i="1" smtClean="0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sub>
                                                    <m:sup>
                                                      <m:r>
                                                        <a:rPr lang="en-AU" sz="1200" i="1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+</m:t>
                                                      </m:r>
                                                    </m:sup>
                                                  </m:sSubSup>
                                                </m:num>
                                                <m:den>
                                                  <m:r>
                                                    <a:rPr lang="en-AU" sz="12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𝜏</m:t>
                                                  </m:r>
                                                </m:den>
                                              </m:f>
                                            </m:e>
                                          </m:d>
                                        </m:e>
                                      </m:func>
                                    </m:e>
                                  </m:nary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CCE23BBC-BD72-F0A5-B48A-2A9DA637FF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5565" y="4664698"/>
                <a:ext cx="2847289" cy="832985"/>
              </a:xfrm>
              <a:prstGeom prst="rect">
                <a:avLst/>
              </a:prstGeom>
              <a:blipFill>
                <a:blip r:embed="rId16"/>
                <a:stretch>
                  <a:fillRect b="-439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643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30" grpId="0" animBg="1"/>
      <p:bldP spid="131" grpId="0"/>
      <p:bldP spid="163" grpId="0" animBg="1"/>
      <p:bldP spid="164" grpId="0"/>
      <p:bldP spid="165" grpId="0" animBg="1"/>
      <p:bldP spid="166" grpId="0" animBg="1"/>
      <p:bldP spid="167" grpId="0" animBg="1"/>
      <p:bldP spid="168" grpId="0"/>
      <p:bldP spid="169" grpId="0"/>
      <p:bldP spid="170" grpId="0"/>
      <p:bldP spid="171" grpId="0"/>
      <p:bldP spid="18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4A164-FF75-5641-3720-770AA8F59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348" y="288215"/>
            <a:ext cx="6152146" cy="788989"/>
          </a:xfrm>
        </p:spPr>
        <p:txBody>
          <a:bodyPr/>
          <a:lstStyle/>
          <a:p>
            <a:r>
              <a:rPr lang="en-GB" dirty="0">
                <a:latin typeface="Avenir Next Medium" panose="020B0503020202020204" pitchFamily="34" charset="0"/>
              </a:rPr>
              <a:t>The Model: Classifier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B33035-9B27-9A45-C5F8-1E867891B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ML4ASTRO2 July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DDCD76-AE5C-9FC3-32B6-6AB7164A5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0FF60-1471-3C41-AFDB-881F638F407B}" type="slidenum">
              <a:rPr lang="en-GB" smtClean="0"/>
              <a:t>7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3D9EE8E-7EC2-EF56-672E-ECEF8EB695B4}"/>
              </a:ext>
            </a:extLst>
          </p:cNvPr>
          <p:cNvCxnSpPr>
            <a:cxnSpLocks/>
          </p:cNvCxnSpPr>
          <p:nvPr/>
        </p:nvCxnSpPr>
        <p:spPr>
          <a:xfrm>
            <a:off x="389523" y="288215"/>
            <a:ext cx="0" cy="67151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6EB7CF8-A3B0-7324-2535-E96A6256B571}"/>
              </a:ext>
            </a:extLst>
          </p:cNvPr>
          <p:cNvGrpSpPr/>
          <p:nvPr/>
        </p:nvGrpSpPr>
        <p:grpSpPr>
          <a:xfrm>
            <a:off x="1329314" y="1300148"/>
            <a:ext cx="2093270" cy="1204282"/>
            <a:chOff x="5873504" y="1629342"/>
            <a:chExt cx="2093270" cy="1204282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B44BDDBF-3107-48B1-85E2-FD2632072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91232" y="2464291"/>
              <a:ext cx="1375542" cy="369333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D7C16488-FE2C-4C14-AEC8-8EEF4CBE9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05560" y="2019918"/>
              <a:ext cx="1389966" cy="369333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BF8B1623-E239-328F-4724-6A5EDED18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73504" y="1629342"/>
              <a:ext cx="1405499" cy="36933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60E15DD-A627-1AB5-244C-32A983036DCB}"/>
                  </a:ext>
                </a:extLst>
              </p:cNvPr>
              <p:cNvSpPr txBox="1"/>
              <p:nvPr/>
            </p:nvSpPr>
            <p:spPr>
              <a:xfrm>
                <a:off x="1329314" y="2227807"/>
                <a:ext cx="413886" cy="3575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AU" sz="1600" b="0" i="1" smtClean="0">
                              <a:latin typeface="Cambria Math" panose="02040503050406030204" pitchFamily="18" charset="0"/>
                            </a:rPr>
                            <m:t>𝑖𝑛𝑝𝑢𝑡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60E15DD-A627-1AB5-244C-32A983036D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9314" y="2227807"/>
                <a:ext cx="413886" cy="357534"/>
              </a:xfrm>
              <a:prstGeom prst="rect">
                <a:avLst/>
              </a:prstGeom>
              <a:blipFill>
                <a:blip r:embed="rId5"/>
                <a:stretch>
                  <a:fillRect r="-58824" b="-34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A25411A-1F7E-8FEF-EC15-288BD7F1D484}"/>
                  </a:ext>
                </a:extLst>
              </p:cNvPr>
              <p:cNvSpPr txBox="1"/>
              <p:nvPr/>
            </p:nvSpPr>
            <p:spPr>
              <a:xfrm>
                <a:off x="935447" y="1756434"/>
                <a:ext cx="413886" cy="3575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16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AU" sz="1600" b="0" i="1" smtClean="0">
                              <a:latin typeface="Cambria Math" panose="02040503050406030204" pitchFamily="18" charset="0"/>
                            </a:rPr>
                            <m:t>𝑖𝑛𝑝𝑢𝑡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A25411A-1F7E-8FEF-EC15-288BD7F1D4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447" y="1756434"/>
                <a:ext cx="413886" cy="357534"/>
              </a:xfrm>
              <a:prstGeom prst="rect">
                <a:avLst/>
              </a:prstGeom>
              <a:blipFill>
                <a:blip r:embed="rId6"/>
                <a:stretch>
                  <a:fillRect r="-58824" b="-34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72A191E-37C5-BD4A-0B61-F502150F26B1}"/>
                  </a:ext>
                </a:extLst>
              </p:cNvPr>
              <p:cNvSpPr txBox="1"/>
              <p:nvPr/>
            </p:nvSpPr>
            <p:spPr>
              <a:xfrm>
                <a:off x="625295" y="1355424"/>
                <a:ext cx="413886" cy="3575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16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AU" sz="1600" b="0" i="1" smtClean="0">
                              <a:latin typeface="Cambria Math" panose="02040503050406030204" pitchFamily="18" charset="0"/>
                            </a:rPr>
                            <m:t>𝑖𝑛𝑝𝑢𝑡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72A191E-37C5-BD4A-0B61-F502150F26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295" y="1355424"/>
                <a:ext cx="413886" cy="357534"/>
              </a:xfrm>
              <a:prstGeom prst="rect">
                <a:avLst/>
              </a:prstGeom>
              <a:blipFill>
                <a:blip r:embed="rId7"/>
                <a:stretch>
                  <a:fillRect r="-57576" b="-34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6" name="Group 55">
            <a:extLst>
              <a:ext uri="{FF2B5EF4-FFF2-40B4-BE49-F238E27FC236}">
                <a16:creationId xmlns:a16="http://schemas.microsoft.com/office/drawing/2014/main" id="{F2E65BAE-E251-B955-B598-4AB911037536}"/>
              </a:ext>
            </a:extLst>
          </p:cNvPr>
          <p:cNvGrpSpPr/>
          <p:nvPr/>
        </p:nvGrpSpPr>
        <p:grpSpPr>
          <a:xfrm>
            <a:off x="1355283" y="5618021"/>
            <a:ext cx="2759593" cy="370736"/>
            <a:chOff x="6776515" y="4459564"/>
            <a:chExt cx="2759593" cy="370736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5D7E2AD-B775-23FB-D547-77D7173118AD}"/>
                </a:ext>
              </a:extLst>
            </p:cNvPr>
            <p:cNvCxnSpPr/>
            <p:nvPr/>
          </p:nvCxnSpPr>
          <p:spPr>
            <a:xfrm>
              <a:off x="7100614" y="4644933"/>
              <a:ext cx="2088876" cy="0"/>
            </a:xfrm>
            <a:prstGeom prst="line">
              <a:avLst/>
            </a:prstGeom>
            <a:ln>
              <a:solidFill>
                <a:schemeClr val="tx1"/>
              </a:solidFill>
              <a:headEnd type="oval"/>
              <a:tailEnd type="oval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C653D8C-0476-DB24-C652-47D8D92653F2}"/>
                </a:ext>
              </a:extLst>
            </p:cNvPr>
            <p:cNvSpPr txBox="1"/>
            <p:nvPr/>
          </p:nvSpPr>
          <p:spPr>
            <a:xfrm>
              <a:off x="6776515" y="4459564"/>
              <a:ext cx="324099" cy="370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0B23FF7-601E-C42C-1009-1D9D00796D4A}"/>
                </a:ext>
              </a:extLst>
            </p:cNvPr>
            <p:cNvSpPr txBox="1"/>
            <p:nvPr/>
          </p:nvSpPr>
          <p:spPr>
            <a:xfrm>
              <a:off x="9212009" y="4459565"/>
              <a:ext cx="324099" cy="370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5661AAE-D4AA-68B2-F1EF-C517361CE411}"/>
              </a:ext>
            </a:extLst>
          </p:cNvPr>
          <p:cNvGrpSpPr/>
          <p:nvPr/>
        </p:nvGrpSpPr>
        <p:grpSpPr>
          <a:xfrm>
            <a:off x="2047042" y="5803390"/>
            <a:ext cx="413886" cy="807395"/>
            <a:chOff x="7468274" y="4644933"/>
            <a:chExt cx="413886" cy="8073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6138398C-7A91-E573-79ED-437ED1510A0B}"/>
                    </a:ext>
                  </a:extLst>
                </p:cNvPr>
                <p:cNvSpPr txBox="1"/>
                <p:nvPr/>
              </p:nvSpPr>
              <p:spPr>
                <a:xfrm>
                  <a:off x="7468274" y="5094794"/>
                  <a:ext cx="413886" cy="3575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1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AU" sz="1600" b="0" i="1" smtClean="0">
                                <a:latin typeface="Cambria Math" panose="02040503050406030204" pitchFamily="18" charset="0"/>
                              </a:rPr>
                              <m:t>𝑜𝑢𝑡𝑝𝑢𝑡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ADEA10AD-5224-915C-B3A0-9FA3767BAB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68274" y="5094794"/>
                  <a:ext cx="413886" cy="357534"/>
                </a:xfrm>
                <a:prstGeom prst="rect">
                  <a:avLst/>
                </a:prstGeom>
                <a:blipFill>
                  <a:blip r:embed="rId8"/>
                  <a:stretch>
                    <a:fillRect r="-818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8743D6F8-300B-F497-F9CD-5F5A8ED94D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71223" y="4644933"/>
              <a:ext cx="0" cy="724107"/>
            </a:xfrm>
            <a:prstGeom prst="straightConnector1">
              <a:avLst/>
            </a:prstGeom>
            <a:ln>
              <a:solidFill>
                <a:schemeClr val="accent5"/>
              </a:solidFill>
              <a:tailEnd type="oval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37176ED-6EC8-EA0F-0AD3-146B6BA2C051}"/>
              </a:ext>
            </a:extLst>
          </p:cNvPr>
          <p:cNvGrpSpPr/>
          <p:nvPr/>
        </p:nvGrpSpPr>
        <p:grpSpPr>
          <a:xfrm>
            <a:off x="2296872" y="5808957"/>
            <a:ext cx="413886" cy="484261"/>
            <a:chOff x="7718104" y="4650500"/>
            <a:chExt cx="413886" cy="4842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B7863003-F27B-A0EB-4CE1-CDFE5E868A2E}"/>
                    </a:ext>
                  </a:extLst>
                </p:cNvPr>
                <p:cNvSpPr txBox="1"/>
                <p:nvPr/>
              </p:nvSpPr>
              <p:spPr>
                <a:xfrm>
                  <a:off x="7718104" y="4777227"/>
                  <a:ext cx="413886" cy="3575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16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AU" sz="1600" b="0" i="1" smtClean="0">
                                <a:latin typeface="Cambria Math" panose="02040503050406030204" pitchFamily="18" charset="0"/>
                              </a:rPr>
                              <m:t>𝑜𝑢𝑡𝑝𝑢𝑡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B7863003-F27B-A0EB-4CE1-CDFE5E868A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18104" y="4777227"/>
                  <a:ext cx="413886" cy="357534"/>
                </a:xfrm>
                <a:prstGeom prst="rect">
                  <a:avLst/>
                </a:prstGeom>
                <a:blipFill>
                  <a:blip r:embed="rId9"/>
                  <a:stretch>
                    <a:fillRect r="-7941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3E991BCC-5A88-6439-7FB2-8855DB3FB29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67696" y="4650500"/>
              <a:ext cx="219" cy="393372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oval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81D15652-26D9-14A9-3020-CC18DFBC8E3C}"/>
              </a:ext>
            </a:extLst>
          </p:cNvPr>
          <p:cNvGrpSpPr/>
          <p:nvPr/>
        </p:nvGrpSpPr>
        <p:grpSpPr>
          <a:xfrm>
            <a:off x="3538940" y="5803390"/>
            <a:ext cx="413886" cy="617847"/>
            <a:chOff x="8960172" y="4644933"/>
            <a:chExt cx="413886" cy="61784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DEBAFEDD-58F5-703B-4969-45165EA6690C}"/>
                    </a:ext>
                  </a:extLst>
                </p:cNvPr>
                <p:cNvSpPr txBox="1"/>
                <p:nvPr/>
              </p:nvSpPr>
              <p:spPr>
                <a:xfrm>
                  <a:off x="8960172" y="4905246"/>
                  <a:ext cx="413886" cy="3575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16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AU" sz="1600" b="0" i="1" smtClean="0">
                                <a:latin typeface="Cambria Math" panose="02040503050406030204" pitchFamily="18" charset="0"/>
                              </a:rPr>
                              <m:t>𝑜𝑢𝑡𝑝𝑢𝑡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027BE98F-14F1-5159-C5DF-C570311C37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60172" y="4905246"/>
                  <a:ext cx="413886" cy="357534"/>
                </a:xfrm>
                <a:prstGeom prst="rect">
                  <a:avLst/>
                </a:prstGeom>
                <a:blipFill>
                  <a:blip r:embed="rId10"/>
                  <a:stretch>
                    <a:fillRect r="-764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DB98CFB4-3B9E-297A-D0EC-8EA69FB6BB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1535" y="4644933"/>
              <a:ext cx="0" cy="535539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oval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31A775FD-4040-7B37-83FC-20D9020470E7}"/>
              </a:ext>
            </a:extLst>
          </p:cNvPr>
          <p:cNvSpPr txBox="1"/>
          <p:nvPr/>
        </p:nvSpPr>
        <p:spPr>
          <a:xfrm>
            <a:off x="417394" y="5267852"/>
            <a:ext cx="1812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 tidal </a:t>
            </a:r>
            <a:r>
              <a:rPr lang="en-US" dirty="0">
                <a:latin typeface="Avenir Book" panose="02000503020000020003" pitchFamily="2" charset="0"/>
              </a:rPr>
              <a:t>features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F5A28E7-43DB-6EC5-54E5-CDFA73C199CD}"/>
              </a:ext>
            </a:extLst>
          </p:cNvPr>
          <p:cNvSpPr txBox="1"/>
          <p:nvPr/>
        </p:nvSpPr>
        <p:spPr>
          <a:xfrm>
            <a:off x="3285851" y="5273242"/>
            <a:ext cx="1500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Tidal </a:t>
            </a:r>
            <a:r>
              <a:rPr lang="en-US" dirty="0">
                <a:latin typeface="Avenir Book" panose="02000503020000020003" pitchFamily="2" charset="0"/>
              </a:rPr>
              <a:t>features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8B3F52A-A949-0057-FB99-ECE9764F5C57}"/>
              </a:ext>
            </a:extLst>
          </p:cNvPr>
          <p:cNvGrpSpPr/>
          <p:nvPr/>
        </p:nvGrpSpPr>
        <p:grpSpPr>
          <a:xfrm>
            <a:off x="2015316" y="2710576"/>
            <a:ext cx="1270535" cy="2687213"/>
            <a:chOff x="7485927" y="1709026"/>
            <a:chExt cx="1270535" cy="2687213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6AC35E66-2AD2-81AC-B5B7-9134516D93F8}"/>
                </a:ext>
              </a:extLst>
            </p:cNvPr>
            <p:cNvGrpSpPr/>
            <p:nvPr/>
          </p:nvGrpSpPr>
          <p:grpSpPr>
            <a:xfrm>
              <a:off x="7485927" y="1709026"/>
              <a:ext cx="1270535" cy="1806925"/>
              <a:chOff x="7485927" y="1709026"/>
              <a:chExt cx="1270535" cy="1806925"/>
            </a:xfrm>
          </p:grpSpPr>
          <p:sp>
            <p:nvSpPr>
              <p:cNvPr id="53" name="Trapezium 52">
                <a:extLst>
                  <a:ext uri="{FF2B5EF4-FFF2-40B4-BE49-F238E27FC236}">
                    <a16:creationId xmlns:a16="http://schemas.microsoft.com/office/drawing/2014/main" id="{D3CC2702-DFCD-96A7-4905-F3E79ED5FE6F}"/>
                  </a:ext>
                </a:extLst>
              </p:cNvPr>
              <p:cNvSpPr/>
              <p:nvPr/>
            </p:nvSpPr>
            <p:spPr>
              <a:xfrm rot="10800000">
                <a:off x="7485927" y="2456848"/>
                <a:ext cx="1270535" cy="1059103"/>
              </a:xfrm>
              <a:prstGeom prst="trapezoid">
                <a:avLst>
                  <a:gd name="adj" fmla="val 41809"/>
                </a:avLst>
              </a:prstGeom>
              <a:solidFill>
                <a:schemeClr val="tx2">
                  <a:lumMod val="9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D207224A-53F4-4DBC-6856-B1ACCFB47491}"/>
                  </a:ext>
                </a:extLst>
              </p:cNvPr>
              <p:cNvSpPr txBox="1"/>
              <p:nvPr/>
            </p:nvSpPr>
            <p:spPr>
              <a:xfrm>
                <a:off x="7634418" y="2597027"/>
                <a:ext cx="101902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  <a:latin typeface="Avenir Next" panose="020B0503020202020204" pitchFamily="34" charset="0"/>
                  </a:rPr>
                  <a:t>Linear</a:t>
                </a:r>
              </a:p>
              <a:p>
                <a:r>
                  <a:rPr lang="en-US" sz="1400" b="1" dirty="0">
                    <a:solidFill>
                      <a:schemeClr val="bg1"/>
                    </a:solidFill>
                    <a:latin typeface="Avenir Next" panose="020B0503020202020204" pitchFamily="34" charset="0"/>
                  </a:rPr>
                  <a:t>Classifier</a:t>
                </a:r>
              </a:p>
            </p:txBody>
          </p: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D719C57C-B624-5C58-D632-3A4732AD18D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790759" y="2039461"/>
                <a:ext cx="660869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A1A51FAB-A68D-6DEA-978E-D5128C421D7C}"/>
                </a:ext>
              </a:extLst>
            </p:cNvPr>
            <p:cNvCxnSpPr>
              <a:cxnSpLocks/>
            </p:cNvCxnSpPr>
            <p:nvPr/>
          </p:nvCxnSpPr>
          <p:spPr>
            <a:xfrm>
              <a:off x="8136068" y="3642806"/>
              <a:ext cx="15726" cy="75343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74" name="Table 73">
            <a:extLst>
              <a:ext uri="{FF2B5EF4-FFF2-40B4-BE49-F238E27FC236}">
                <a16:creationId xmlns:a16="http://schemas.microsoft.com/office/drawing/2014/main" id="{19FA57A1-78FF-BB54-7E03-3C28DE604A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3131922"/>
              </p:ext>
            </p:extLst>
          </p:nvPr>
        </p:nvGraphicFramePr>
        <p:xfrm>
          <a:off x="6392527" y="4214307"/>
          <a:ext cx="4945546" cy="129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45546">
                  <a:extLst>
                    <a:ext uri="{9D8B030D-6E8A-4147-A177-3AD203B41FA5}">
                      <a16:colId xmlns:a16="http://schemas.microsoft.com/office/drawing/2014/main" val="3670189684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r>
                        <a:rPr lang="en-GB" b="1" i="0" dirty="0">
                          <a:solidFill>
                            <a:srgbClr val="9AD7E6"/>
                          </a:solidFill>
                          <a:latin typeface="Avenir Next Demi Bold" panose="020B0503020202020204" pitchFamily="34" charset="0"/>
                        </a:rPr>
                        <a:t>Training Sets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7510035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GB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</a:rPr>
                        <a:t>Encoder: ~45,000 unlabelled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8613361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GB" dirty="0">
                          <a:solidFill>
                            <a:schemeClr val="tx1"/>
                          </a:solidFill>
                          <a:latin typeface="Avenir Next" panose="020B0503020202020204" pitchFamily="34" charset="0"/>
                        </a:rPr>
                        <a:t>Classifier: 300 tidal galaxies + 300 non-tidal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544036"/>
                  </a:ext>
                </a:extLst>
              </a:tr>
            </a:tbl>
          </a:graphicData>
        </a:graphic>
      </p:graphicFrame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9E7975D4-6588-5235-50FB-65BFE77B3B32}"/>
              </a:ext>
            </a:extLst>
          </p:cNvPr>
          <p:cNvCxnSpPr>
            <a:cxnSpLocks/>
          </p:cNvCxnSpPr>
          <p:nvPr/>
        </p:nvCxnSpPr>
        <p:spPr>
          <a:xfrm>
            <a:off x="3182832" y="1947150"/>
            <a:ext cx="3209695" cy="0"/>
          </a:xfrm>
          <a:prstGeom prst="straightConnector1">
            <a:avLst/>
          </a:prstGeom>
          <a:ln>
            <a:solidFill>
              <a:schemeClr val="accent6"/>
            </a:solidFill>
            <a:prstDash val="dash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70025225-23A6-628F-C0B7-98AE6C98A766}"/>
              </a:ext>
            </a:extLst>
          </p:cNvPr>
          <p:cNvCxnSpPr>
            <a:cxnSpLocks/>
          </p:cNvCxnSpPr>
          <p:nvPr/>
        </p:nvCxnSpPr>
        <p:spPr>
          <a:xfrm>
            <a:off x="3538940" y="2487797"/>
            <a:ext cx="1150626" cy="0"/>
          </a:xfrm>
          <a:prstGeom prst="straightConnector1">
            <a:avLst/>
          </a:prstGeom>
          <a:ln>
            <a:solidFill>
              <a:schemeClr val="accent4"/>
            </a:solidFill>
            <a:prstDash val="dash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CEB4495-F52F-A9C2-01BD-DC3C7F617F64}"/>
              </a:ext>
            </a:extLst>
          </p:cNvPr>
          <p:cNvCxnSpPr>
            <a:cxnSpLocks/>
          </p:cNvCxnSpPr>
          <p:nvPr/>
        </p:nvCxnSpPr>
        <p:spPr>
          <a:xfrm>
            <a:off x="2820509" y="1552392"/>
            <a:ext cx="5332891" cy="0"/>
          </a:xfrm>
          <a:prstGeom prst="straightConnector1">
            <a:avLst/>
          </a:prstGeom>
          <a:ln>
            <a:solidFill>
              <a:schemeClr val="accent5"/>
            </a:solidFill>
            <a:prstDash val="dash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9" name="Picture 88">
            <a:extLst>
              <a:ext uri="{FF2B5EF4-FFF2-40B4-BE49-F238E27FC236}">
                <a16:creationId xmlns:a16="http://schemas.microsoft.com/office/drawing/2014/main" id="{687D5C04-0A2B-1009-87DC-9CF36E8122C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44639" y="2406574"/>
            <a:ext cx="1368062" cy="1368062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6A28D0BB-585E-7C1A-F87A-D064DD809AB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6524023" y="1847491"/>
            <a:ext cx="1368062" cy="1375496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E1525F2-17DE-8CD2-19F4-5A17AA2E4F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22692" y="1451066"/>
            <a:ext cx="1368062" cy="136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10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69" grpId="0"/>
      <p:bldP spid="7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4A164-FF75-5641-3720-770AA8F59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348" y="288215"/>
            <a:ext cx="6152146" cy="788989"/>
          </a:xfrm>
        </p:spPr>
        <p:txBody>
          <a:bodyPr/>
          <a:lstStyle/>
          <a:p>
            <a:r>
              <a:rPr lang="en-GB" dirty="0">
                <a:latin typeface="Avenir Next Medium" panose="020B0503020202020204" pitchFamily="34" charset="0"/>
              </a:rPr>
              <a:t>Model Evaluation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B33035-9B27-9A45-C5F8-1E867891B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ML4ASTRO2 July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DDCD76-AE5C-9FC3-32B6-6AB7164A5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0FF60-1471-3C41-AFDB-881F638F407B}" type="slidenum">
              <a:rPr lang="en-GB" smtClean="0"/>
              <a:t>8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3D9EE8E-7EC2-EF56-672E-ECEF8EB695B4}"/>
              </a:ext>
            </a:extLst>
          </p:cNvPr>
          <p:cNvCxnSpPr>
            <a:cxnSpLocks/>
          </p:cNvCxnSpPr>
          <p:nvPr/>
        </p:nvCxnSpPr>
        <p:spPr>
          <a:xfrm>
            <a:off x="389523" y="288215"/>
            <a:ext cx="0" cy="67151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aphicFrame>
        <p:nvGraphicFramePr>
          <p:cNvPr id="10" name="Table 7">
            <a:extLst>
              <a:ext uri="{FF2B5EF4-FFF2-40B4-BE49-F238E27FC236}">
                <a16:creationId xmlns:a16="http://schemas.microsoft.com/office/drawing/2014/main" id="{0190EA82-8F47-65C3-BA6C-050142BA8F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8208959"/>
              </p:ext>
            </p:extLst>
          </p:nvPr>
        </p:nvGraphicFramePr>
        <p:xfrm>
          <a:off x="549815" y="1681480"/>
          <a:ext cx="11092370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18474">
                  <a:extLst>
                    <a:ext uri="{9D8B030D-6E8A-4147-A177-3AD203B41FA5}">
                      <a16:colId xmlns:a16="http://schemas.microsoft.com/office/drawing/2014/main" val="2962744249"/>
                    </a:ext>
                  </a:extLst>
                </a:gridCol>
                <a:gridCol w="2218474">
                  <a:extLst>
                    <a:ext uri="{9D8B030D-6E8A-4147-A177-3AD203B41FA5}">
                      <a16:colId xmlns:a16="http://schemas.microsoft.com/office/drawing/2014/main" val="2263912527"/>
                    </a:ext>
                  </a:extLst>
                </a:gridCol>
                <a:gridCol w="2218474">
                  <a:extLst>
                    <a:ext uri="{9D8B030D-6E8A-4147-A177-3AD203B41FA5}">
                      <a16:colId xmlns:a16="http://schemas.microsoft.com/office/drawing/2014/main" val="2331686102"/>
                    </a:ext>
                  </a:extLst>
                </a:gridCol>
                <a:gridCol w="2218474">
                  <a:extLst>
                    <a:ext uri="{9D8B030D-6E8A-4147-A177-3AD203B41FA5}">
                      <a16:colId xmlns:a16="http://schemas.microsoft.com/office/drawing/2014/main" val="1153315095"/>
                    </a:ext>
                  </a:extLst>
                </a:gridCol>
                <a:gridCol w="2218474">
                  <a:extLst>
                    <a:ext uri="{9D8B030D-6E8A-4147-A177-3AD203B41FA5}">
                      <a16:colId xmlns:a16="http://schemas.microsoft.com/office/drawing/2014/main" val="1542484186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9AD7E6"/>
                          </a:solidFill>
                          <a:latin typeface="Avenir Next" panose="020B0503020202020204" pitchFamily="34" charset="0"/>
                        </a:rPr>
                        <a:t>Model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9AD7E6"/>
                          </a:solidFill>
                          <a:latin typeface="Avenir Next" panose="020B0503020202020204" pitchFamily="34" charset="0"/>
                        </a:rPr>
                        <a:t>SDSS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9AD7E6"/>
                          </a:solidFill>
                          <a:latin typeface="Avenir Next" panose="020B0503020202020204" pitchFamily="34" charset="0"/>
                        </a:rPr>
                        <a:t>HSC-SSP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056475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rgbClr val="9AD7E6"/>
                          </a:solidFill>
                          <a:latin typeface="Avenir Next" panose="020B0503020202020204" pitchFamily="34" charset="0"/>
                        </a:rPr>
                        <a:t>ROC AUC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>
                          <a:solidFill>
                            <a:srgbClr val="9AD7E6"/>
                          </a:solidFill>
                          <a:latin typeface="Avenir Next" panose="020B0503020202020204" pitchFamily="34" charset="0"/>
                        </a:rPr>
                        <a:t>TPR for FPR = 0.2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rgbClr val="9AD7E6"/>
                          </a:solidFill>
                          <a:latin typeface="Avenir Next" panose="020B0503020202020204" pitchFamily="34" charset="0"/>
                        </a:rPr>
                        <a:t>ROC AUC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rgbClr val="9AD7E6"/>
                          </a:solidFill>
                          <a:latin typeface="Avenir Next" panose="020B0503020202020204" pitchFamily="34" charset="0"/>
                        </a:rPr>
                        <a:t>TPR for FPR = 0.2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73774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Self-Supervised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0.96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0.96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0.91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0.94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6582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Supervised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0.96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0.97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0.87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0.81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9080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6235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4A164-FF75-5641-3720-770AA8F59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348" y="288215"/>
            <a:ext cx="6152146" cy="788989"/>
          </a:xfrm>
        </p:spPr>
        <p:txBody>
          <a:bodyPr/>
          <a:lstStyle/>
          <a:p>
            <a:r>
              <a:rPr lang="en-GB" dirty="0">
                <a:latin typeface="Avenir Next Medium" panose="020B0503020202020204" pitchFamily="34" charset="0"/>
              </a:rPr>
              <a:t>Model Evaluation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B33035-9B27-9A45-C5F8-1E867891B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ML4ASTRO2 July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DDCD76-AE5C-9FC3-32B6-6AB7164A5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0FF60-1471-3C41-AFDB-881F638F407B}" type="slidenum">
              <a:rPr lang="en-GB" smtClean="0"/>
              <a:t>9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3D9EE8E-7EC2-EF56-672E-ECEF8EB695B4}"/>
              </a:ext>
            </a:extLst>
          </p:cNvPr>
          <p:cNvCxnSpPr>
            <a:cxnSpLocks/>
          </p:cNvCxnSpPr>
          <p:nvPr/>
        </p:nvCxnSpPr>
        <p:spPr>
          <a:xfrm>
            <a:off x="389523" y="288215"/>
            <a:ext cx="0" cy="67151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aphicFrame>
        <p:nvGraphicFramePr>
          <p:cNvPr id="10" name="Table 7">
            <a:extLst>
              <a:ext uri="{FF2B5EF4-FFF2-40B4-BE49-F238E27FC236}">
                <a16:creationId xmlns:a16="http://schemas.microsoft.com/office/drawing/2014/main" id="{0190EA82-8F47-65C3-BA6C-050142BA8F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2052122"/>
              </p:ext>
            </p:extLst>
          </p:nvPr>
        </p:nvGraphicFramePr>
        <p:xfrm>
          <a:off x="549815" y="1681480"/>
          <a:ext cx="11092370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18474">
                  <a:extLst>
                    <a:ext uri="{9D8B030D-6E8A-4147-A177-3AD203B41FA5}">
                      <a16:colId xmlns:a16="http://schemas.microsoft.com/office/drawing/2014/main" val="2962744249"/>
                    </a:ext>
                  </a:extLst>
                </a:gridCol>
                <a:gridCol w="2218474">
                  <a:extLst>
                    <a:ext uri="{9D8B030D-6E8A-4147-A177-3AD203B41FA5}">
                      <a16:colId xmlns:a16="http://schemas.microsoft.com/office/drawing/2014/main" val="2263912527"/>
                    </a:ext>
                  </a:extLst>
                </a:gridCol>
                <a:gridCol w="2218474">
                  <a:extLst>
                    <a:ext uri="{9D8B030D-6E8A-4147-A177-3AD203B41FA5}">
                      <a16:colId xmlns:a16="http://schemas.microsoft.com/office/drawing/2014/main" val="2331686102"/>
                    </a:ext>
                  </a:extLst>
                </a:gridCol>
                <a:gridCol w="2218474">
                  <a:extLst>
                    <a:ext uri="{9D8B030D-6E8A-4147-A177-3AD203B41FA5}">
                      <a16:colId xmlns:a16="http://schemas.microsoft.com/office/drawing/2014/main" val="1153315095"/>
                    </a:ext>
                  </a:extLst>
                </a:gridCol>
                <a:gridCol w="2218474">
                  <a:extLst>
                    <a:ext uri="{9D8B030D-6E8A-4147-A177-3AD203B41FA5}">
                      <a16:colId xmlns:a16="http://schemas.microsoft.com/office/drawing/2014/main" val="1542484186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9AD7E6"/>
                          </a:solidFill>
                          <a:latin typeface="Avenir Next" panose="020B0503020202020204" pitchFamily="34" charset="0"/>
                        </a:rPr>
                        <a:t>Model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9AD7E6"/>
                          </a:solidFill>
                          <a:latin typeface="Avenir Next" panose="020B0503020202020204" pitchFamily="34" charset="0"/>
                        </a:rPr>
                        <a:t>SDSS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9AD7E6"/>
                          </a:solidFill>
                          <a:latin typeface="Avenir Next" panose="020B0503020202020204" pitchFamily="34" charset="0"/>
                        </a:rPr>
                        <a:t>HSC-SSP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056475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rgbClr val="9AD7E6"/>
                          </a:solidFill>
                          <a:latin typeface="Avenir Next" panose="020B0503020202020204" pitchFamily="34" charset="0"/>
                        </a:rPr>
                        <a:t>ROC AUC</a:t>
                      </a: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>
                          <a:solidFill>
                            <a:srgbClr val="9AD7E6"/>
                          </a:solidFill>
                          <a:latin typeface="Avenir Next" panose="020B0503020202020204" pitchFamily="34" charset="0"/>
                        </a:rPr>
                        <a:t>TPR for FPR = 0.2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rgbClr val="9AD7E6"/>
                          </a:solidFill>
                          <a:latin typeface="Avenir Next" panose="020B0503020202020204" pitchFamily="34" charset="0"/>
                        </a:rPr>
                        <a:t>ROC AUC</a:t>
                      </a: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rgbClr val="9AD7E6"/>
                          </a:solidFill>
                          <a:latin typeface="Avenir Next" panose="020B0503020202020204" pitchFamily="34" charset="0"/>
                        </a:rPr>
                        <a:t>TPR for FPR = 0.2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73774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Self-Supervised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0.96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0.96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0.91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0.94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6582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Supervised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0.96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0.97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0.87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venir Next" panose="020B0503020202020204" pitchFamily="34" charset="0"/>
                        </a:rPr>
                        <a:t>0.81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9080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3992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7653</TotalTime>
  <Words>1078</Words>
  <Application>Microsoft Macintosh PowerPoint</Application>
  <PresentationFormat>Widescreen</PresentationFormat>
  <Paragraphs>345</Paragraphs>
  <Slides>26</Slides>
  <Notes>0</Notes>
  <HiddenSlides>1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Avenir Book</vt:lpstr>
      <vt:lpstr>Avenir Next</vt:lpstr>
      <vt:lpstr>Avenir Next Demi Bold</vt:lpstr>
      <vt:lpstr>Avenir Next Medium</vt:lpstr>
      <vt:lpstr>Calibri</vt:lpstr>
      <vt:lpstr>Calibri Light</vt:lpstr>
      <vt:lpstr>Cambria Math</vt:lpstr>
      <vt:lpstr>Office Theme</vt:lpstr>
      <vt:lpstr>Detection of Galaxy Tidal Features using Self-Supervised Machine Learning</vt:lpstr>
      <vt:lpstr>Tidal Features</vt:lpstr>
      <vt:lpstr>Detection Challenges</vt:lpstr>
      <vt:lpstr>Type of ML</vt:lpstr>
      <vt:lpstr>The Model</vt:lpstr>
      <vt:lpstr>The Model: Encoder</vt:lpstr>
      <vt:lpstr>The Model: Classifier</vt:lpstr>
      <vt:lpstr>Model Evaluation</vt:lpstr>
      <vt:lpstr>Model Evaluation</vt:lpstr>
      <vt:lpstr>Model Evaluation</vt:lpstr>
      <vt:lpstr>Model Evaluation</vt:lpstr>
      <vt:lpstr>Model Evaluation</vt:lpstr>
      <vt:lpstr>Model Evaluation</vt:lpstr>
      <vt:lpstr>Model Evaluation</vt:lpstr>
      <vt:lpstr>Model Evaluation</vt:lpstr>
      <vt:lpstr>Similarity Search</vt:lpstr>
      <vt:lpstr>UMAP</vt:lpstr>
      <vt:lpstr>UMAP + Classifier</vt:lpstr>
      <vt:lpstr>Model Application: Dataset</vt:lpstr>
      <vt:lpstr>Model Application: Dataset</vt:lpstr>
      <vt:lpstr>Model Application: Visual Classification</vt:lpstr>
      <vt:lpstr>Results: Stellar Mass</vt:lpstr>
      <vt:lpstr>Results: Redshift</vt:lpstr>
      <vt:lpstr>Results: Stellar Mass and Redshift</vt:lpstr>
      <vt:lpstr>Future Work &amp; Summary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Detection of Galaxy Tidal Features using Self-Supervised Machine Learning</dc:title>
  <dc:creator>Alice Desmons</dc:creator>
  <cp:lastModifiedBy>Alice Desmons</cp:lastModifiedBy>
  <cp:revision>13</cp:revision>
  <dcterms:created xsi:type="dcterms:W3CDTF">2024-05-14T05:26:50Z</dcterms:created>
  <dcterms:modified xsi:type="dcterms:W3CDTF">2024-07-07T14:02:31Z</dcterms:modified>
</cp:coreProperties>
</file>