
<file path=[Content_Types].xml><?xml version="1.0" encoding="utf-8"?>
<Types xmlns="http://schemas.openxmlformats.org/package/2006/content-types">
  <Default ContentType="image/jpeg" Extension="jpg"/>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43.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showSpecialPlsOnTitleSld="0">
  <p:sldMasterIdLst>
    <p:sldMasterId id="2147483683" r:id="rId4"/>
    <p:sldMasterId id="2147483684" r:id="rId5"/>
    <p:sldMasterId id="2147483685"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 id="298" r:id="rId50"/>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3.xml"/><Relationship Id="rId42" Type="http://schemas.openxmlformats.org/officeDocument/2006/relationships/slide" Target="slides/slide35.xml"/><Relationship Id="rId41" Type="http://schemas.openxmlformats.org/officeDocument/2006/relationships/slide" Target="slides/slide34.xml"/><Relationship Id="rId44" Type="http://schemas.openxmlformats.org/officeDocument/2006/relationships/slide" Target="slides/slide37.xml"/><Relationship Id="rId43" Type="http://schemas.openxmlformats.org/officeDocument/2006/relationships/slide" Target="slides/slide36.xml"/><Relationship Id="rId46" Type="http://schemas.openxmlformats.org/officeDocument/2006/relationships/slide" Target="slides/slide39.xml"/><Relationship Id="rId45" Type="http://schemas.openxmlformats.org/officeDocument/2006/relationships/slide" Target="slides/slide3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2.xml"/><Relationship Id="rId48" Type="http://schemas.openxmlformats.org/officeDocument/2006/relationships/slide" Target="slides/slide41.xml"/><Relationship Id="rId47" Type="http://schemas.openxmlformats.org/officeDocument/2006/relationships/slide" Target="slides/slide40.xml"/><Relationship Id="rId49" Type="http://schemas.openxmlformats.org/officeDocument/2006/relationships/slide" Target="slides/slide42.xml"/><Relationship Id="rId5" Type="http://schemas.openxmlformats.org/officeDocument/2006/relationships/slideMaster" Target="slideMasters/slideMaster2.xml"/><Relationship Id="rId6" Type="http://schemas.openxmlformats.org/officeDocument/2006/relationships/slideMaster" Target="slideMasters/slideMaster3.xml"/><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slide" Target="slides/slide24.xml"/><Relationship Id="rId30" Type="http://schemas.openxmlformats.org/officeDocument/2006/relationships/slide" Target="slides/slide23.xml"/><Relationship Id="rId33" Type="http://schemas.openxmlformats.org/officeDocument/2006/relationships/slide" Target="slides/slide26.xml"/><Relationship Id="rId32" Type="http://schemas.openxmlformats.org/officeDocument/2006/relationships/slide" Target="slides/slide25.xml"/><Relationship Id="rId35" Type="http://schemas.openxmlformats.org/officeDocument/2006/relationships/slide" Target="slides/slide28.xml"/><Relationship Id="rId34" Type="http://schemas.openxmlformats.org/officeDocument/2006/relationships/slide" Target="slides/slide27.xml"/><Relationship Id="rId37" Type="http://schemas.openxmlformats.org/officeDocument/2006/relationships/slide" Target="slides/slide30.xml"/><Relationship Id="rId36" Type="http://schemas.openxmlformats.org/officeDocument/2006/relationships/slide" Target="slides/slide29.xml"/><Relationship Id="rId39" Type="http://schemas.openxmlformats.org/officeDocument/2006/relationships/slide" Target="slides/slide32.xml"/><Relationship Id="rId38" Type="http://schemas.openxmlformats.org/officeDocument/2006/relationships/slide" Target="slides/slide31.xml"/><Relationship Id="rId20" Type="http://schemas.openxmlformats.org/officeDocument/2006/relationships/slide" Target="slides/slide13.xml"/><Relationship Id="rId22" Type="http://schemas.openxmlformats.org/officeDocument/2006/relationships/slide" Target="slides/slide15.xml"/><Relationship Id="rId21" Type="http://schemas.openxmlformats.org/officeDocument/2006/relationships/slide" Target="slides/slide14.xml"/><Relationship Id="rId24" Type="http://schemas.openxmlformats.org/officeDocument/2006/relationships/slide" Target="slides/slide17.xml"/><Relationship Id="rId23" Type="http://schemas.openxmlformats.org/officeDocument/2006/relationships/slide" Target="slides/slide16.xml"/><Relationship Id="rId26" Type="http://schemas.openxmlformats.org/officeDocument/2006/relationships/slide" Target="slides/slide19.xml"/><Relationship Id="rId25" Type="http://schemas.openxmlformats.org/officeDocument/2006/relationships/slide" Target="slides/slide18.xml"/><Relationship Id="rId28" Type="http://schemas.openxmlformats.org/officeDocument/2006/relationships/slide" Target="slides/slide21.xml"/><Relationship Id="rId27" Type="http://schemas.openxmlformats.org/officeDocument/2006/relationships/slide" Target="slides/slide20.xml"/><Relationship Id="rId29" Type="http://schemas.openxmlformats.org/officeDocument/2006/relationships/slide" Target="slides/slide22.xml"/><Relationship Id="rId50" Type="http://schemas.openxmlformats.org/officeDocument/2006/relationships/slide" Target="slides/slide43.xml"/><Relationship Id="rId11" Type="http://schemas.openxmlformats.org/officeDocument/2006/relationships/slide" Target="slides/slide4.xml"/><Relationship Id="rId10" Type="http://schemas.openxmlformats.org/officeDocument/2006/relationships/slide" Target="slides/slide3.xml"/><Relationship Id="rId13" Type="http://schemas.openxmlformats.org/officeDocument/2006/relationships/slide" Target="slides/slide6.xml"/><Relationship Id="rId12" Type="http://schemas.openxmlformats.org/officeDocument/2006/relationships/slide" Target="slides/slide5.xml"/><Relationship Id="rId15" Type="http://schemas.openxmlformats.org/officeDocument/2006/relationships/slide" Target="slides/slide8.xml"/><Relationship Id="rId14" Type="http://schemas.openxmlformats.org/officeDocument/2006/relationships/slide" Target="slides/slide7.xml"/><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g2b2427bdb5d_0_73:notes"/>
          <p:cNvSpPr txBox="1"/>
          <p:nvPr>
            <p:ph idx="1" type="body"/>
          </p:nvPr>
        </p:nvSpPr>
        <p:spPr>
          <a:xfrm>
            <a:off x="685784" y="4343396"/>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7" name="Google Shape;197;g2b2427bdb5d_0_73:notes"/>
          <p:cNvSpPr/>
          <p:nvPr>
            <p:ph idx="2" type="sldImg"/>
          </p:nvPr>
        </p:nvSpPr>
        <p:spPr>
          <a:xfrm>
            <a:off x="1143128" y="685791"/>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8" name="Shape 278"/>
        <p:cNvGrpSpPr/>
        <p:nvPr/>
      </p:nvGrpSpPr>
      <p:grpSpPr>
        <a:xfrm>
          <a:off x="0" y="0"/>
          <a:ext cx="0" cy="0"/>
          <a:chOff x="0" y="0"/>
          <a:chExt cx="0" cy="0"/>
        </a:xfrm>
      </p:grpSpPr>
      <p:sp>
        <p:nvSpPr>
          <p:cNvPr id="279" name="Google Shape;279;g2b1b2d54ddd_0_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0" name="Google Shape;280;g2b1b2d54ddd_0_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6" name="Shape 286"/>
        <p:cNvGrpSpPr/>
        <p:nvPr/>
      </p:nvGrpSpPr>
      <p:grpSpPr>
        <a:xfrm>
          <a:off x="0" y="0"/>
          <a:ext cx="0" cy="0"/>
          <a:chOff x="0" y="0"/>
          <a:chExt cx="0" cy="0"/>
        </a:xfrm>
      </p:grpSpPr>
      <p:sp>
        <p:nvSpPr>
          <p:cNvPr id="287" name="Google Shape;287;g2b1b2d54ddd_0_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8" name="Google Shape;288;g2b1b2d54ddd_0_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3" name="Shape 293"/>
        <p:cNvGrpSpPr/>
        <p:nvPr/>
      </p:nvGrpSpPr>
      <p:grpSpPr>
        <a:xfrm>
          <a:off x="0" y="0"/>
          <a:ext cx="0" cy="0"/>
          <a:chOff x="0" y="0"/>
          <a:chExt cx="0" cy="0"/>
        </a:xfrm>
      </p:grpSpPr>
      <p:sp>
        <p:nvSpPr>
          <p:cNvPr id="294" name="Google Shape;294;g2b1b2d54ddd_0_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5" name="Google Shape;295;g2b1b2d54ddd_0_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5" name="Shape 305"/>
        <p:cNvGrpSpPr/>
        <p:nvPr/>
      </p:nvGrpSpPr>
      <p:grpSpPr>
        <a:xfrm>
          <a:off x="0" y="0"/>
          <a:ext cx="0" cy="0"/>
          <a:chOff x="0" y="0"/>
          <a:chExt cx="0" cy="0"/>
        </a:xfrm>
      </p:grpSpPr>
      <p:sp>
        <p:nvSpPr>
          <p:cNvPr id="306" name="Google Shape;306;g2b1b2d54ddd_0_88:notes"/>
          <p:cNvSpPr/>
          <p:nvPr>
            <p:ph idx="2" type="sldImg"/>
          </p:nvPr>
        </p:nvSpPr>
        <p:spPr>
          <a:xfrm>
            <a:off x="381302"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7" name="Google Shape;307;g2b1b2d54ddd_0_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6" name="Shape 316"/>
        <p:cNvGrpSpPr/>
        <p:nvPr/>
      </p:nvGrpSpPr>
      <p:grpSpPr>
        <a:xfrm>
          <a:off x="0" y="0"/>
          <a:ext cx="0" cy="0"/>
          <a:chOff x="0" y="0"/>
          <a:chExt cx="0" cy="0"/>
        </a:xfrm>
      </p:grpSpPr>
      <p:sp>
        <p:nvSpPr>
          <p:cNvPr id="317" name="Google Shape;317;g2b1b2d54ddd_0_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8" name="Google Shape;318;g2b1b2d54ddd_0_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3" name="Shape 323"/>
        <p:cNvGrpSpPr/>
        <p:nvPr/>
      </p:nvGrpSpPr>
      <p:grpSpPr>
        <a:xfrm>
          <a:off x="0" y="0"/>
          <a:ext cx="0" cy="0"/>
          <a:chOff x="0" y="0"/>
          <a:chExt cx="0" cy="0"/>
        </a:xfrm>
      </p:grpSpPr>
      <p:sp>
        <p:nvSpPr>
          <p:cNvPr id="324" name="Google Shape;324;g2b1b2d54ddd_0_1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5" name="Google Shape;325;g2b1b2d54ddd_0_1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9" name="Shape 339"/>
        <p:cNvGrpSpPr/>
        <p:nvPr/>
      </p:nvGrpSpPr>
      <p:grpSpPr>
        <a:xfrm>
          <a:off x="0" y="0"/>
          <a:ext cx="0" cy="0"/>
          <a:chOff x="0" y="0"/>
          <a:chExt cx="0" cy="0"/>
        </a:xfrm>
      </p:grpSpPr>
      <p:sp>
        <p:nvSpPr>
          <p:cNvPr id="340" name="Google Shape;340;g2b1b2d54ddd_0_8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1" name="Google Shape;341;g2b1b2d54ddd_0_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8" name="Shape 348"/>
        <p:cNvGrpSpPr/>
        <p:nvPr/>
      </p:nvGrpSpPr>
      <p:grpSpPr>
        <a:xfrm>
          <a:off x="0" y="0"/>
          <a:ext cx="0" cy="0"/>
          <a:chOff x="0" y="0"/>
          <a:chExt cx="0" cy="0"/>
        </a:xfrm>
      </p:grpSpPr>
      <p:sp>
        <p:nvSpPr>
          <p:cNvPr id="349" name="Google Shape;349;g2b1b2d54ddd_0_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0" name="Google Shape;350;g2b1b2d54ddd_0_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7" name="Shape 357"/>
        <p:cNvGrpSpPr/>
        <p:nvPr/>
      </p:nvGrpSpPr>
      <p:grpSpPr>
        <a:xfrm>
          <a:off x="0" y="0"/>
          <a:ext cx="0" cy="0"/>
          <a:chOff x="0" y="0"/>
          <a:chExt cx="0" cy="0"/>
        </a:xfrm>
      </p:grpSpPr>
      <p:sp>
        <p:nvSpPr>
          <p:cNvPr id="358" name="Google Shape;358;g2b1b2d54ddd_0_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9" name="Google Shape;359;g2b1b2d54ddd_0_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7" name="Shape 367"/>
        <p:cNvGrpSpPr/>
        <p:nvPr/>
      </p:nvGrpSpPr>
      <p:grpSpPr>
        <a:xfrm>
          <a:off x="0" y="0"/>
          <a:ext cx="0" cy="0"/>
          <a:chOff x="0" y="0"/>
          <a:chExt cx="0" cy="0"/>
        </a:xfrm>
      </p:grpSpPr>
      <p:sp>
        <p:nvSpPr>
          <p:cNvPr id="368" name="Google Shape;368;g2b1b2d54ddd_0_2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9" name="Google Shape;369;g2b1b2d54ddd_0_2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g2b18fb63baa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4" name="Google Shape;204;g2b18fb63baa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4" name="Shape 374"/>
        <p:cNvGrpSpPr/>
        <p:nvPr/>
      </p:nvGrpSpPr>
      <p:grpSpPr>
        <a:xfrm>
          <a:off x="0" y="0"/>
          <a:ext cx="0" cy="0"/>
          <a:chOff x="0" y="0"/>
          <a:chExt cx="0" cy="0"/>
        </a:xfrm>
      </p:grpSpPr>
      <p:sp>
        <p:nvSpPr>
          <p:cNvPr id="375" name="Google Shape;375;g2b1b2d54ddd_0_2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6" name="Google Shape;376;g2b1b2d54ddd_0_2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2" name="Shape 382"/>
        <p:cNvGrpSpPr/>
        <p:nvPr/>
      </p:nvGrpSpPr>
      <p:grpSpPr>
        <a:xfrm>
          <a:off x="0" y="0"/>
          <a:ext cx="0" cy="0"/>
          <a:chOff x="0" y="0"/>
          <a:chExt cx="0" cy="0"/>
        </a:xfrm>
      </p:grpSpPr>
      <p:sp>
        <p:nvSpPr>
          <p:cNvPr id="383" name="Google Shape;383;g2b1b2d54ddd_0_2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4" name="Google Shape;384;g2b1b2d54ddd_0_2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0" name="Shape 390"/>
        <p:cNvGrpSpPr/>
        <p:nvPr/>
      </p:nvGrpSpPr>
      <p:grpSpPr>
        <a:xfrm>
          <a:off x="0" y="0"/>
          <a:ext cx="0" cy="0"/>
          <a:chOff x="0" y="0"/>
          <a:chExt cx="0" cy="0"/>
        </a:xfrm>
      </p:grpSpPr>
      <p:sp>
        <p:nvSpPr>
          <p:cNvPr id="391" name="Google Shape;391;g2b1b2d54ddd_0_2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2" name="Google Shape;392;g2b1b2d54ddd_0_2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3" name="Shape 403"/>
        <p:cNvGrpSpPr/>
        <p:nvPr/>
      </p:nvGrpSpPr>
      <p:grpSpPr>
        <a:xfrm>
          <a:off x="0" y="0"/>
          <a:ext cx="0" cy="0"/>
          <a:chOff x="0" y="0"/>
          <a:chExt cx="0" cy="0"/>
        </a:xfrm>
      </p:grpSpPr>
      <p:sp>
        <p:nvSpPr>
          <p:cNvPr id="404" name="Google Shape;404;g2b1b2d54ddd_0_2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5" name="Google Shape;405;g2b1b2d54ddd_0_2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0" name="Shape 410"/>
        <p:cNvGrpSpPr/>
        <p:nvPr/>
      </p:nvGrpSpPr>
      <p:grpSpPr>
        <a:xfrm>
          <a:off x="0" y="0"/>
          <a:ext cx="0" cy="0"/>
          <a:chOff x="0" y="0"/>
          <a:chExt cx="0" cy="0"/>
        </a:xfrm>
      </p:grpSpPr>
      <p:sp>
        <p:nvSpPr>
          <p:cNvPr id="411" name="Google Shape;411;g2b1b2d54ddd_0_2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2" name="Google Shape;412;g2b1b2d54ddd_0_2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7" name="Shape 417"/>
        <p:cNvGrpSpPr/>
        <p:nvPr/>
      </p:nvGrpSpPr>
      <p:grpSpPr>
        <a:xfrm>
          <a:off x="0" y="0"/>
          <a:ext cx="0" cy="0"/>
          <a:chOff x="0" y="0"/>
          <a:chExt cx="0" cy="0"/>
        </a:xfrm>
      </p:grpSpPr>
      <p:sp>
        <p:nvSpPr>
          <p:cNvPr id="418" name="Google Shape;418;g2b1b2d54ddd_0_30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9" name="Google Shape;419;g2b1b2d54ddd_0_3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4" name="Shape 424"/>
        <p:cNvGrpSpPr/>
        <p:nvPr/>
      </p:nvGrpSpPr>
      <p:grpSpPr>
        <a:xfrm>
          <a:off x="0" y="0"/>
          <a:ext cx="0" cy="0"/>
          <a:chOff x="0" y="0"/>
          <a:chExt cx="0" cy="0"/>
        </a:xfrm>
      </p:grpSpPr>
      <p:sp>
        <p:nvSpPr>
          <p:cNvPr id="425" name="Google Shape;425;g2b1b2d54ddd_0_2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6" name="Google Shape;426;g2b1b2d54ddd_0_2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1" name="Shape 431"/>
        <p:cNvGrpSpPr/>
        <p:nvPr/>
      </p:nvGrpSpPr>
      <p:grpSpPr>
        <a:xfrm>
          <a:off x="0" y="0"/>
          <a:ext cx="0" cy="0"/>
          <a:chOff x="0" y="0"/>
          <a:chExt cx="0" cy="0"/>
        </a:xfrm>
      </p:grpSpPr>
      <p:sp>
        <p:nvSpPr>
          <p:cNvPr id="432" name="Google Shape;432;g2b1b2d54ddd_0_29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3" name="Google Shape;433;g2b1b2d54ddd_0_2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9" name="Shape 439"/>
        <p:cNvGrpSpPr/>
        <p:nvPr/>
      </p:nvGrpSpPr>
      <p:grpSpPr>
        <a:xfrm>
          <a:off x="0" y="0"/>
          <a:ext cx="0" cy="0"/>
          <a:chOff x="0" y="0"/>
          <a:chExt cx="0" cy="0"/>
        </a:xfrm>
      </p:grpSpPr>
      <p:sp>
        <p:nvSpPr>
          <p:cNvPr id="440" name="Google Shape;440;g2b1b2d54ddd_0_3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1" name="Google Shape;441;g2b1b2d54ddd_0_3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6" name="Shape 446"/>
        <p:cNvGrpSpPr/>
        <p:nvPr/>
      </p:nvGrpSpPr>
      <p:grpSpPr>
        <a:xfrm>
          <a:off x="0" y="0"/>
          <a:ext cx="0" cy="0"/>
          <a:chOff x="0" y="0"/>
          <a:chExt cx="0" cy="0"/>
        </a:xfrm>
      </p:grpSpPr>
      <p:sp>
        <p:nvSpPr>
          <p:cNvPr id="447" name="Google Shape;447;g2b1b2d54ddd_0_3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8" name="Google Shape;448;g2b1b2d54ddd_0_3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g2b18fb63baa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1" name="Google Shape;211;g2b18fb63baa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3" name="Shape 453"/>
        <p:cNvGrpSpPr/>
        <p:nvPr/>
      </p:nvGrpSpPr>
      <p:grpSpPr>
        <a:xfrm>
          <a:off x="0" y="0"/>
          <a:ext cx="0" cy="0"/>
          <a:chOff x="0" y="0"/>
          <a:chExt cx="0" cy="0"/>
        </a:xfrm>
      </p:grpSpPr>
      <p:sp>
        <p:nvSpPr>
          <p:cNvPr id="454" name="Google Shape;454;g2b1b2d54ddd_0_3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5" name="Google Shape;455;g2b1b2d54ddd_0_3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0" name="Shape 460"/>
        <p:cNvGrpSpPr/>
        <p:nvPr/>
      </p:nvGrpSpPr>
      <p:grpSpPr>
        <a:xfrm>
          <a:off x="0" y="0"/>
          <a:ext cx="0" cy="0"/>
          <a:chOff x="0" y="0"/>
          <a:chExt cx="0" cy="0"/>
        </a:xfrm>
      </p:grpSpPr>
      <p:sp>
        <p:nvSpPr>
          <p:cNvPr id="461" name="Google Shape;461;g2b1b2d54ddd_0_3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62" name="Google Shape;462;g2b1b2d54ddd_0_3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7" name="Shape 467"/>
        <p:cNvGrpSpPr/>
        <p:nvPr/>
      </p:nvGrpSpPr>
      <p:grpSpPr>
        <a:xfrm>
          <a:off x="0" y="0"/>
          <a:ext cx="0" cy="0"/>
          <a:chOff x="0" y="0"/>
          <a:chExt cx="0" cy="0"/>
        </a:xfrm>
      </p:grpSpPr>
      <p:sp>
        <p:nvSpPr>
          <p:cNvPr id="468" name="Google Shape;468;g2b1b2d54ddd_0_3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69" name="Google Shape;469;g2b1b2d54ddd_0_3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4" name="Shape 474"/>
        <p:cNvGrpSpPr/>
        <p:nvPr/>
      </p:nvGrpSpPr>
      <p:grpSpPr>
        <a:xfrm>
          <a:off x="0" y="0"/>
          <a:ext cx="0" cy="0"/>
          <a:chOff x="0" y="0"/>
          <a:chExt cx="0" cy="0"/>
        </a:xfrm>
      </p:grpSpPr>
      <p:sp>
        <p:nvSpPr>
          <p:cNvPr id="475" name="Google Shape;475;g2b1b2d54ddd_0_3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76" name="Google Shape;476;g2b1b2d54ddd_0_3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1" name="Shape 481"/>
        <p:cNvGrpSpPr/>
        <p:nvPr/>
      </p:nvGrpSpPr>
      <p:grpSpPr>
        <a:xfrm>
          <a:off x="0" y="0"/>
          <a:ext cx="0" cy="0"/>
          <a:chOff x="0" y="0"/>
          <a:chExt cx="0" cy="0"/>
        </a:xfrm>
      </p:grpSpPr>
      <p:sp>
        <p:nvSpPr>
          <p:cNvPr id="482" name="Google Shape;482;g2b1b2d54ddd_0_3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83" name="Google Shape;483;g2b1b2d54ddd_0_3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8" name="Shape 488"/>
        <p:cNvGrpSpPr/>
        <p:nvPr/>
      </p:nvGrpSpPr>
      <p:grpSpPr>
        <a:xfrm>
          <a:off x="0" y="0"/>
          <a:ext cx="0" cy="0"/>
          <a:chOff x="0" y="0"/>
          <a:chExt cx="0" cy="0"/>
        </a:xfrm>
      </p:grpSpPr>
      <p:sp>
        <p:nvSpPr>
          <p:cNvPr id="489" name="Google Shape;489;g2b1b2d54ddd_0_3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90" name="Google Shape;490;g2b1b2d54ddd_0_3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5" name="Shape 495"/>
        <p:cNvGrpSpPr/>
        <p:nvPr/>
      </p:nvGrpSpPr>
      <p:grpSpPr>
        <a:xfrm>
          <a:off x="0" y="0"/>
          <a:ext cx="0" cy="0"/>
          <a:chOff x="0" y="0"/>
          <a:chExt cx="0" cy="0"/>
        </a:xfrm>
      </p:grpSpPr>
      <p:sp>
        <p:nvSpPr>
          <p:cNvPr id="496" name="Google Shape;496;g2b1b2d54ddd_0_3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97" name="Google Shape;497;g2b1b2d54ddd_0_3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2" name="Shape 502"/>
        <p:cNvGrpSpPr/>
        <p:nvPr/>
      </p:nvGrpSpPr>
      <p:grpSpPr>
        <a:xfrm>
          <a:off x="0" y="0"/>
          <a:ext cx="0" cy="0"/>
          <a:chOff x="0" y="0"/>
          <a:chExt cx="0" cy="0"/>
        </a:xfrm>
      </p:grpSpPr>
      <p:sp>
        <p:nvSpPr>
          <p:cNvPr id="503" name="Google Shape;503;g2b1b2d54ddd_0_3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04" name="Google Shape;504;g2b1b2d54ddd_0_3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1" name="Shape 511"/>
        <p:cNvGrpSpPr/>
        <p:nvPr/>
      </p:nvGrpSpPr>
      <p:grpSpPr>
        <a:xfrm>
          <a:off x="0" y="0"/>
          <a:ext cx="0" cy="0"/>
          <a:chOff x="0" y="0"/>
          <a:chExt cx="0" cy="0"/>
        </a:xfrm>
      </p:grpSpPr>
      <p:sp>
        <p:nvSpPr>
          <p:cNvPr id="512" name="Google Shape;512;g2b1b2d54ddd_0_38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13" name="Google Shape;513;g2b1b2d54ddd_0_3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9" name="Shape 519"/>
        <p:cNvGrpSpPr/>
        <p:nvPr/>
      </p:nvGrpSpPr>
      <p:grpSpPr>
        <a:xfrm>
          <a:off x="0" y="0"/>
          <a:ext cx="0" cy="0"/>
          <a:chOff x="0" y="0"/>
          <a:chExt cx="0" cy="0"/>
        </a:xfrm>
      </p:grpSpPr>
      <p:sp>
        <p:nvSpPr>
          <p:cNvPr id="520" name="Google Shape;520;g2b1b2d54ddd_0_3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1" name="Google Shape;521;g2b1b2d54ddd_0_3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g2b18fb63baa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8" name="Google Shape;218;g2b18fb63baa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7" name="Shape 527"/>
        <p:cNvGrpSpPr/>
        <p:nvPr/>
      </p:nvGrpSpPr>
      <p:grpSpPr>
        <a:xfrm>
          <a:off x="0" y="0"/>
          <a:ext cx="0" cy="0"/>
          <a:chOff x="0" y="0"/>
          <a:chExt cx="0" cy="0"/>
        </a:xfrm>
      </p:grpSpPr>
      <p:sp>
        <p:nvSpPr>
          <p:cNvPr id="528" name="Google Shape;528;g2b1b2d54ddd_0_3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9" name="Google Shape;529;g2b1b2d54ddd_0_3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4" name="Shape 534"/>
        <p:cNvGrpSpPr/>
        <p:nvPr/>
      </p:nvGrpSpPr>
      <p:grpSpPr>
        <a:xfrm>
          <a:off x="0" y="0"/>
          <a:ext cx="0" cy="0"/>
          <a:chOff x="0" y="0"/>
          <a:chExt cx="0" cy="0"/>
        </a:xfrm>
      </p:grpSpPr>
      <p:sp>
        <p:nvSpPr>
          <p:cNvPr id="535" name="Google Shape;535;g2b1b2d54ddd_0_40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36" name="Google Shape;536;g2b1b2d54ddd_0_4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1" name="Shape 541"/>
        <p:cNvGrpSpPr/>
        <p:nvPr/>
      </p:nvGrpSpPr>
      <p:grpSpPr>
        <a:xfrm>
          <a:off x="0" y="0"/>
          <a:ext cx="0" cy="0"/>
          <a:chOff x="0" y="0"/>
          <a:chExt cx="0" cy="0"/>
        </a:xfrm>
      </p:grpSpPr>
      <p:sp>
        <p:nvSpPr>
          <p:cNvPr id="542" name="Google Shape;542;g2b1b2d54ddd_0_40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43" name="Google Shape;543;g2b1b2d54ddd_0_4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2" name="Shape 552"/>
        <p:cNvGrpSpPr/>
        <p:nvPr/>
      </p:nvGrpSpPr>
      <p:grpSpPr>
        <a:xfrm>
          <a:off x="0" y="0"/>
          <a:ext cx="0" cy="0"/>
          <a:chOff x="0" y="0"/>
          <a:chExt cx="0" cy="0"/>
        </a:xfrm>
      </p:grpSpPr>
      <p:sp>
        <p:nvSpPr>
          <p:cNvPr id="553" name="Google Shape;553;g2b2427bdb5d_0_205:notes"/>
          <p:cNvSpPr txBox="1"/>
          <p:nvPr>
            <p:ph idx="1" type="body"/>
          </p:nvPr>
        </p:nvSpPr>
        <p:spPr>
          <a:xfrm>
            <a:off x="685784" y="4343396"/>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54" name="Google Shape;554;g2b2427bdb5d_0_205:notes"/>
          <p:cNvSpPr/>
          <p:nvPr>
            <p:ph idx="2" type="sldImg"/>
          </p:nvPr>
        </p:nvSpPr>
        <p:spPr>
          <a:xfrm>
            <a:off x="1143128" y="685791"/>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g2b18fb63baa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5" name="Google Shape;225;g2b18fb63baa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g2b18fb63baa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7" name="Google Shape;237;g2b18fb63baa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g2b1b2d54ddd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7" name="Google Shape;257;g2b1b2d54ddd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2" name="Shape 262"/>
        <p:cNvGrpSpPr/>
        <p:nvPr/>
      </p:nvGrpSpPr>
      <p:grpSpPr>
        <a:xfrm>
          <a:off x="0" y="0"/>
          <a:ext cx="0" cy="0"/>
          <a:chOff x="0" y="0"/>
          <a:chExt cx="0" cy="0"/>
        </a:xfrm>
      </p:grpSpPr>
      <p:sp>
        <p:nvSpPr>
          <p:cNvPr id="263" name="Google Shape;263;g2b1b2d54ddd_0_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4" name="Google Shape;264;g2b1b2d54ddd_0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0" name="Shape 270"/>
        <p:cNvGrpSpPr/>
        <p:nvPr/>
      </p:nvGrpSpPr>
      <p:grpSpPr>
        <a:xfrm>
          <a:off x="0" y="0"/>
          <a:ext cx="0" cy="0"/>
          <a:chOff x="0" y="0"/>
          <a:chExt cx="0" cy="0"/>
        </a:xfrm>
      </p:grpSpPr>
      <p:sp>
        <p:nvSpPr>
          <p:cNvPr id="271" name="Google Shape;271;g2b1b2d54ddd_0_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2" name="Google Shape;272;g2b1b2d54ddd_0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x">
  <p:cSld name="TITLE_AND_BODY">
    <p:spTree>
      <p:nvGrpSpPr>
        <p:cNvPr id="62" name="Shape 62"/>
        <p:cNvGrpSpPr/>
        <p:nvPr/>
      </p:nvGrpSpPr>
      <p:grpSpPr>
        <a:xfrm>
          <a:off x="0" y="0"/>
          <a:ext cx="0" cy="0"/>
          <a:chOff x="0" y="0"/>
          <a:chExt cx="0" cy="0"/>
        </a:xfrm>
      </p:grpSpPr>
      <p:sp>
        <p:nvSpPr>
          <p:cNvPr id="63" name="Google Shape;63;p14"/>
          <p:cNvSpPr txBox="1"/>
          <p:nvPr>
            <p:ph type="title"/>
          </p:nvPr>
        </p:nvSpPr>
        <p:spPr>
          <a:xfrm>
            <a:off x="2449134" y="1346976"/>
            <a:ext cx="4245300" cy="1469400"/>
          </a:xfrm>
          <a:prstGeom prst="rect">
            <a:avLst/>
          </a:prstGeom>
          <a:noFill/>
          <a:ln>
            <a:noFill/>
          </a:ln>
        </p:spPr>
        <p:txBody>
          <a:bodyPr anchorCtr="1" anchor="ctr" bIns="0" lIns="0" spcFirstLastPara="1" rIns="0" wrap="square" tIns="0">
            <a:noAutofit/>
          </a:bodyPr>
          <a:lstStyle>
            <a:lvl1pPr lvl="0" rtl="0" algn="l">
              <a:spcBef>
                <a:spcPts val="0"/>
              </a:spcBef>
              <a:spcAft>
                <a:spcPts val="0"/>
              </a:spcAft>
              <a:buSzPts val="1300"/>
              <a:buNone/>
              <a:defRPr/>
            </a:lvl1pPr>
            <a:lvl2pPr lvl="1" rtl="0" algn="l">
              <a:spcBef>
                <a:spcPts val="0"/>
              </a:spcBef>
              <a:spcAft>
                <a:spcPts val="0"/>
              </a:spcAft>
              <a:buSzPts val="1300"/>
              <a:buNone/>
              <a:defRPr/>
            </a:lvl2pPr>
            <a:lvl3pPr lvl="2" rtl="0" algn="l">
              <a:spcBef>
                <a:spcPts val="0"/>
              </a:spcBef>
              <a:spcAft>
                <a:spcPts val="0"/>
              </a:spcAft>
              <a:buSzPts val="1300"/>
              <a:buNone/>
              <a:defRPr/>
            </a:lvl3pPr>
            <a:lvl4pPr lvl="3" rtl="0" algn="l">
              <a:spcBef>
                <a:spcPts val="0"/>
              </a:spcBef>
              <a:spcAft>
                <a:spcPts val="0"/>
              </a:spcAft>
              <a:buSzPts val="1300"/>
              <a:buNone/>
              <a:defRPr/>
            </a:lvl4pPr>
            <a:lvl5pPr lvl="4" rtl="0" algn="l">
              <a:spcBef>
                <a:spcPts val="0"/>
              </a:spcBef>
              <a:spcAft>
                <a:spcPts val="0"/>
              </a:spcAft>
              <a:buSzPts val="1300"/>
              <a:buNone/>
              <a:defRPr/>
            </a:lvl5pPr>
            <a:lvl6pPr lvl="5" rtl="0" algn="l">
              <a:spcBef>
                <a:spcPts val="0"/>
              </a:spcBef>
              <a:spcAft>
                <a:spcPts val="0"/>
              </a:spcAft>
              <a:buSzPts val="1300"/>
              <a:buNone/>
              <a:defRPr/>
            </a:lvl6pPr>
            <a:lvl7pPr lvl="6" rtl="0" algn="l">
              <a:spcBef>
                <a:spcPts val="0"/>
              </a:spcBef>
              <a:spcAft>
                <a:spcPts val="0"/>
              </a:spcAft>
              <a:buSzPts val="1300"/>
              <a:buNone/>
              <a:defRPr/>
            </a:lvl7pPr>
            <a:lvl8pPr lvl="7" rtl="0" algn="l">
              <a:spcBef>
                <a:spcPts val="0"/>
              </a:spcBef>
              <a:spcAft>
                <a:spcPts val="0"/>
              </a:spcAft>
              <a:buSzPts val="1300"/>
              <a:buNone/>
              <a:defRPr/>
            </a:lvl8pPr>
            <a:lvl9pPr lvl="8" rtl="0" algn="l">
              <a:spcBef>
                <a:spcPts val="0"/>
              </a:spcBef>
              <a:spcAft>
                <a:spcPts val="0"/>
              </a:spcAft>
              <a:buSzPts val="1300"/>
              <a:buNone/>
              <a:defRPr/>
            </a:lvl9pPr>
          </a:lstStyle>
          <a:p/>
        </p:txBody>
      </p:sp>
      <p:sp>
        <p:nvSpPr>
          <p:cNvPr id="64" name="Google Shape;64;p14"/>
          <p:cNvSpPr txBox="1"/>
          <p:nvPr>
            <p:ph idx="1" type="subTitle"/>
          </p:nvPr>
        </p:nvSpPr>
        <p:spPr>
          <a:xfrm>
            <a:off x="3102236" y="2938858"/>
            <a:ext cx="5714700" cy="1469400"/>
          </a:xfrm>
          <a:prstGeom prst="rect">
            <a:avLst/>
          </a:prstGeom>
          <a:noFill/>
          <a:ln>
            <a:noFill/>
          </a:ln>
        </p:spPr>
        <p:txBody>
          <a:bodyPr anchorCtr="0" anchor="ctr" bIns="0" lIns="0" spcFirstLastPara="1" rIns="0" wrap="square" tIns="0">
            <a:noAutofit/>
          </a:bodyPr>
          <a:lstStyle>
            <a:lvl1pPr lvl="0" rtl="0" algn="l">
              <a:spcBef>
                <a:spcPts val="0"/>
              </a:spcBef>
              <a:spcAft>
                <a:spcPts val="0"/>
              </a:spcAft>
              <a:buSzPts val="1300"/>
              <a:buNone/>
              <a:defRPr/>
            </a:lvl1pPr>
            <a:lvl2pPr lvl="1" rtl="0" algn="l">
              <a:spcBef>
                <a:spcPts val="0"/>
              </a:spcBef>
              <a:spcAft>
                <a:spcPts val="0"/>
              </a:spcAft>
              <a:buSzPts val="1300"/>
              <a:buNone/>
              <a:defRPr/>
            </a:lvl2pPr>
            <a:lvl3pPr lvl="2" rtl="0" algn="l">
              <a:spcBef>
                <a:spcPts val="0"/>
              </a:spcBef>
              <a:spcAft>
                <a:spcPts val="0"/>
              </a:spcAft>
              <a:buSzPts val="1300"/>
              <a:buNone/>
              <a:defRPr/>
            </a:lvl3pPr>
            <a:lvl4pPr lvl="3" rtl="0" algn="l">
              <a:spcBef>
                <a:spcPts val="0"/>
              </a:spcBef>
              <a:spcAft>
                <a:spcPts val="0"/>
              </a:spcAft>
              <a:buSzPts val="1300"/>
              <a:buNone/>
              <a:defRPr/>
            </a:lvl4pPr>
            <a:lvl5pPr lvl="4" rtl="0" algn="l">
              <a:spcBef>
                <a:spcPts val="0"/>
              </a:spcBef>
              <a:spcAft>
                <a:spcPts val="0"/>
              </a:spcAft>
              <a:buSzPts val="1300"/>
              <a:buNone/>
              <a:defRPr/>
            </a:lvl5pPr>
            <a:lvl6pPr lvl="5" rtl="0" algn="l">
              <a:spcBef>
                <a:spcPts val="0"/>
              </a:spcBef>
              <a:spcAft>
                <a:spcPts val="0"/>
              </a:spcAft>
              <a:buSzPts val="1300"/>
              <a:buNone/>
              <a:defRPr/>
            </a:lvl6pPr>
            <a:lvl7pPr lvl="6" rtl="0" algn="l">
              <a:spcBef>
                <a:spcPts val="0"/>
              </a:spcBef>
              <a:spcAft>
                <a:spcPts val="0"/>
              </a:spcAft>
              <a:buSzPts val="1300"/>
              <a:buNone/>
              <a:defRPr/>
            </a:lvl7pPr>
            <a:lvl8pPr lvl="7" rtl="0" algn="l">
              <a:spcBef>
                <a:spcPts val="0"/>
              </a:spcBef>
              <a:spcAft>
                <a:spcPts val="0"/>
              </a:spcAft>
              <a:buSzPts val="1300"/>
              <a:buNone/>
              <a:defRPr/>
            </a:lvl8pPr>
            <a:lvl9pPr lvl="8" rtl="0" algn="l">
              <a:spcBef>
                <a:spcPts val="0"/>
              </a:spcBef>
              <a:spcAft>
                <a:spcPts val="0"/>
              </a:spcAft>
              <a:buSzPts val="1300"/>
              <a:buNone/>
              <a:defRPr/>
            </a:lvl9pPr>
          </a:lstStyle>
          <a:p/>
        </p:txBody>
      </p:sp>
      <p:sp>
        <p:nvSpPr>
          <p:cNvPr id="65" name="Google Shape;65;p14"/>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lide" type="blank">
  <p:cSld name="BLANK">
    <p:spTree>
      <p:nvGrpSpPr>
        <p:cNvPr id="66" name="Shape 66"/>
        <p:cNvGrpSpPr/>
        <p:nvPr/>
      </p:nvGrpSpPr>
      <p:grpSpPr>
        <a:xfrm>
          <a:off x="0" y="0"/>
          <a:ext cx="0" cy="0"/>
          <a:chOff x="0" y="0"/>
          <a:chExt cx="0" cy="0"/>
        </a:xfrm>
      </p:grpSpPr>
      <p:sp>
        <p:nvSpPr>
          <p:cNvPr id="67" name="Google Shape;67;p15"/>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type="obj">
  <p:cSld name="OBJECT">
    <p:spTree>
      <p:nvGrpSpPr>
        <p:cNvPr id="68" name="Shape 68"/>
        <p:cNvGrpSpPr/>
        <p:nvPr/>
      </p:nvGrpSpPr>
      <p:grpSpPr>
        <a:xfrm>
          <a:off x="0" y="0"/>
          <a:ext cx="0" cy="0"/>
          <a:chOff x="0" y="0"/>
          <a:chExt cx="0" cy="0"/>
        </a:xfrm>
      </p:grpSpPr>
      <p:sp>
        <p:nvSpPr>
          <p:cNvPr id="69" name="Google Shape;69;p16"/>
          <p:cNvSpPr txBox="1"/>
          <p:nvPr>
            <p:ph type="title"/>
          </p:nvPr>
        </p:nvSpPr>
        <p:spPr>
          <a:xfrm>
            <a:off x="2449134" y="1346976"/>
            <a:ext cx="4245300" cy="1469400"/>
          </a:xfrm>
          <a:prstGeom prst="rect">
            <a:avLst/>
          </a:prstGeom>
          <a:noFill/>
          <a:ln>
            <a:noFill/>
          </a:ln>
        </p:spPr>
        <p:txBody>
          <a:bodyPr anchorCtr="1" anchor="ctr" bIns="0" lIns="0" spcFirstLastPara="1" rIns="0" wrap="square" tIns="0">
            <a:noAutofit/>
          </a:bodyPr>
          <a:lstStyle>
            <a:lvl1pPr lvl="0" rtl="0" algn="l">
              <a:spcBef>
                <a:spcPts val="0"/>
              </a:spcBef>
              <a:spcAft>
                <a:spcPts val="0"/>
              </a:spcAft>
              <a:buSzPts val="1300"/>
              <a:buNone/>
              <a:defRPr/>
            </a:lvl1pPr>
            <a:lvl2pPr lvl="1" rtl="0" algn="l">
              <a:spcBef>
                <a:spcPts val="0"/>
              </a:spcBef>
              <a:spcAft>
                <a:spcPts val="0"/>
              </a:spcAft>
              <a:buSzPts val="1300"/>
              <a:buNone/>
              <a:defRPr/>
            </a:lvl2pPr>
            <a:lvl3pPr lvl="2" rtl="0" algn="l">
              <a:spcBef>
                <a:spcPts val="0"/>
              </a:spcBef>
              <a:spcAft>
                <a:spcPts val="0"/>
              </a:spcAft>
              <a:buSzPts val="1300"/>
              <a:buNone/>
              <a:defRPr/>
            </a:lvl3pPr>
            <a:lvl4pPr lvl="3" rtl="0" algn="l">
              <a:spcBef>
                <a:spcPts val="0"/>
              </a:spcBef>
              <a:spcAft>
                <a:spcPts val="0"/>
              </a:spcAft>
              <a:buSzPts val="1300"/>
              <a:buNone/>
              <a:defRPr/>
            </a:lvl4pPr>
            <a:lvl5pPr lvl="4" rtl="0" algn="l">
              <a:spcBef>
                <a:spcPts val="0"/>
              </a:spcBef>
              <a:spcAft>
                <a:spcPts val="0"/>
              </a:spcAft>
              <a:buSzPts val="1300"/>
              <a:buNone/>
              <a:defRPr/>
            </a:lvl5pPr>
            <a:lvl6pPr lvl="5" rtl="0" algn="l">
              <a:spcBef>
                <a:spcPts val="0"/>
              </a:spcBef>
              <a:spcAft>
                <a:spcPts val="0"/>
              </a:spcAft>
              <a:buSzPts val="1300"/>
              <a:buNone/>
              <a:defRPr/>
            </a:lvl6pPr>
            <a:lvl7pPr lvl="6" rtl="0" algn="l">
              <a:spcBef>
                <a:spcPts val="0"/>
              </a:spcBef>
              <a:spcAft>
                <a:spcPts val="0"/>
              </a:spcAft>
              <a:buSzPts val="1300"/>
              <a:buNone/>
              <a:defRPr/>
            </a:lvl7pPr>
            <a:lvl8pPr lvl="7" rtl="0" algn="l">
              <a:spcBef>
                <a:spcPts val="0"/>
              </a:spcBef>
              <a:spcAft>
                <a:spcPts val="0"/>
              </a:spcAft>
              <a:buSzPts val="1300"/>
              <a:buNone/>
              <a:defRPr/>
            </a:lvl8pPr>
            <a:lvl9pPr lvl="8" rtl="0" algn="l">
              <a:spcBef>
                <a:spcPts val="0"/>
              </a:spcBef>
              <a:spcAft>
                <a:spcPts val="0"/>
              </a:spcAft>
              <a:buSzPts val="1300"/>
              <a:buNone/>
              <a:defRPr/>
            </a:lvl9pPr>
          </a:lstStyle>
          <a:p/>
        </p:txBody>
      </p:sp>
      <p:sp>
        <p:nvSpPr>
          <p:cNvPr id="70" name="Google Shape;70;p16"/>
          <p:cNvSpPr txBox="1"/>
          <p:nvPr>
            <p:ph idx="1" type="body"/>
          </p:nvPr>
        </p:nvSpPr>
        <p:spPr>
          <a:xfrm>
            <a:off x="3102236" y="2938858"/>
            <a:ext cx="5714700" cy="1469400"/>
          </a:xfrm>
          <a:prstGeom prst="rect">
            <a:avLst/>
          </a:prstGeom>
          <a:noFill/>
          <a:ln>
            <a:noFill/>
          </a:ln>
        </p:spPr>
        <p:txBody>
          <a:bodyPr anchorCtr="0" anchor="t" bIns="0" lIns="0" spcFirstLastPara="1" rIns="0" wrap="square" tIns="0">
            <a:normAutofit/>
          </a:bodyPr>
          <a:lstStyle>
            <a:lvl1pPr indent="-228600" lvl="0" marL="457200" rtl="0" algn="l">
              <a:spcBef>
                <a:spcPts val="0"/>
              </a:spcBef>
              <a:spcAft>
                <a:spcPts val="0"/>
              </a:spcAft>
              <a:buSzPts val="1300"/>
              <a:buNone/>
              <a:defRPr/>
            </a:lvl1pPr>
            <a:lvl2pPr indent="-228600" lvl="1" marL="914400" rtl="0" algn="l">
              <a:spcBef>
                <a:spcPts val="0"/>
              </a:spcBef>
              <a:spcAft>
                <a:spcPts val="0"/>
              </a:spcAft>
              <a:buSzPts val="1300"/>
              <a:buNone/>
              <a:defRPr/>
            </a:lvl2pPr>
            <a:lvl3pPr indent="-228600" lvl="2" marL="1371600" rtl="0" algn="l">
              <a:spcBef>
                <a:spcPts val="0"/>
              </a:spcBef>
              <a:spcAft>
                <a:spcPts val="0"/>
              </a:spcAft>
              <a:buSzPts val="1300"/>
              <a:buNone/>
              <a:defRPr/>
            </a:lvl3pPr>
            <a:lvl4pPr indent="-228600" lvl="3" marL="1828800" rtl="0" algn="l">
              <a:spcBef>
                <a:spcPts val="0"/>
              </a:spcBef>
              <a:spcAft>
                <a:spcPts val="0"/>
              </a:spcAft>
              <a:buSzPts val="1300"/>
              <a:buNone/>
              <a:defRPr/>
            </a:lvl4pPr>
            <a:lvl5pPr indent="-228600" lvl="4" marL="2286000" rtl="0" algn="l">
              <a:spcBef>
                <a:spcPts val="0"/>
              </a:spcBef>
              <a:spcAft>
                <a:spcPts val="0"/>
              </a:spcAft>
              <a:buSzPts val="1300"/>
              <a:buNone/>
              <a:defRPr/>
            </a:lvl5pPr>
            <a:lvl6pPr indent="-228600" lvl="5" marL="2743200" rtl="0" algn="l">
              <a:spcBef>
                <a:spcPts val="0"/>
              </a:spcBef>
              <a:spcAft>
                <a:spcPts val="0"/>
              </a:spcAft>
              <a:buSzPts val="1300"/>
              <a:buNone/>
              <a:defRPr/>
            </a:lvl6pPr>
            <a:lvl7pPr indent="-228600" lvl="6" marL="3200400" rtl="0" algn="l">
              <a:spcBef>
                <a:spcPts val="0"/>
              </a:spcBef>
              <a:spcAft>
                <a:spcPts val="0"/>
              </a:spcAft>
              <a:buSzPts val="1300"/>
              <a:buNone/>
              <a:defRPr/>
            </a:lvl7pPr>
            <a:lvl8pPr indent="-228600" lvl="7" marL="3657600" rtl="0" algn="l">
              <a:spcBef>
                <a:spcPts val="0"/>
              </a:spcBef>
              <a:spcAft>
                <a:spcPts val="0"/>
              </a:spcAft>
              <a:buSzPts val="1300"/>
              <a:buNone/>
              <a:defRPr/>
            </a:lvl8pPr>
            <a:lvl9pPr indent="-228600" lvl="8" marL="4114800" rtl="0" algn="l">
              <a:spcBef>
                <a:spcPts val="0"/>
              </a:spcBef>
              <a:spcAft>
                <a:spcPts val="0"/>
              </a:spcAft>
              <a:buSzPts val="1300"/>
              <a:buNone/>
              <a:defRPr/>
            </a:lvl9pPr>
          </a:lstStyle>
          <a:p/>
        </p:txBody>
      </p:sp>
      <p:sp>
        <p:nvSpPr>
          <p:cNvPr id="71" name="Google Shape;71;p16"/>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type="twoObj">
  <p:cSld name="TWO_OBJECTS">
    <p:spTree>
      <p:nvGrpSpPr>
        <p:cNvPr id="72" name="Shape 72"/>
        <p:cNvGrpSpPr/>
        <p:nvPr/>
      </p:nvGrpSpPr>
      <p:grpSpPr>
        <a:xfrm>
          <a:off x="0" y="0"/>
          <a:ext cx="0" cy="0"/>
          <a:chOff x="0" y="0"/>
          <a:chExt cx="0" cy="0"/>
        </a:xfrm>
      </p:grpSpPr>
      <p:sp>
        <p:nvSpPr>
          <p:cNvPr id="73" name="Google Shape;73;p17"/>
          <p:cNvSpPr txBox="1"/>
          <p:nvPr>
            <p:ph type="title"/>
          </p:nvPr>
        </p:nvSpPr>
        <p:spPr>
          <a:xfrm>
            <a:off x="2449134" y="1346976"/>
            <a:ext cx="4245300" cy="1469400"/>
          </a:xfrm>
          <a:prstGeom prst="rect">
            <a:avLst/>
          </a:prstGeom>
          <a:noFill/>
          <a:ln>
            <a:noFill/>
          </a:ln>
        </p:spPr>
        <p:txBody>
          <a:bodyPr anchorCtr="1" anchor="ctr" bIns="0" lIns="0" spcFirstLastPara="1" rIns="0" wrap="square" tIns="0">
            <a:noAutofit/>
          </a:bodyPr>
          <a:lstStyle>
            <a:lvl1pPr lvl="0" rtl="0" algn="l">
              <a:spcBef>
                <a:spcPts val="0"/>
              </a:spcBef>
              <a:spcAft>
                <a:spcPts val="0"/>
              </a:spcAft>
              <a:buSzPts val="1300"/>
              <a:buNone/>
              <a:defRPr/>
            </a:lvl1pPr>
            <a:lvl2pPr lvl="1" rtl="0" algn="l">
              <a:spcBef>
                <a:spcPts val="0"/>
              </a:spcBef>
              <a:spcAft>
                <a:spcPts val="0"/>
              </a:spcAft>
              <a:buSzPts val="1300"/>
              <a:buNone/>
              <a:defRPr/>
            </a:lvl2pPr>
            <a:lvl3pPr lvl="2" rtl="0" algn="l">
              <a:spcBef>
                <a:spcPts val="0"/>
              </a:spcBef>
              <a:spcAft>
                <a:spcPts val="0"/>
              </a:spcAft>
              <a:buSzPts val="1300"/>
              <a:buNone/>
              <a:defRPr/>
            </a:lvl3pPr>
            <a:lvl4pPr lvl="3" rtl="0" algn="l">
              <a:spcBef>
                <a:spcPts val="0"/>
              </a:spcBef>
              <a:spcAft>
                <a:spcPts val="0"/>
              </a:spcAft>
              <a:buSzPts val="1300"/>
              <a:buNone/>
              <a:defRPr/>
            </a:lvl4pPr>
            <a:lvl5pPr lvl="4" rtl="0" algn="l">
              <a:spcBef>
                <a:spcPts val="0"/>
              </a:spcBef>
              <a:spcAft>
                <a:spcPts val="0"/>
              </a:spcAft>
              <a:buSzPts val="1300"/>
              <a:buNone/>
              <a:defRPr/>
            </a:lvl5pPr>
            <a:lvl6pPr lvl="5" rtl="0" algn="l">
              <a:spcBef>
                <a:spcPts val="0"/>
              </a:spcBef>
              <a:spcAft>
                <a:spcPts val="0"/>
              </a:spcAft>
              <a:buSzPts val="1300"/>
              <a:buNone/>
              <a:defRPr/>
            </a:lvl6pPr>
            <a:lvl7pPr lvl="6" rtl="0" algn="l">
              <a:spcBef>
                <a:spcPts val="0"/>
              </a:spcBef>
              <a:spcAft>
                <a:spcPts val="0"/>
              </a:spcAft>
              <a:buSzPts val="1300"/>
              <a:buNone/>
              <a:defRPr/>
            </a:lvl7pPr>
            <a:lvl8pPr lvl="7" rtl="0" algn="l">
              <a:spcBef>
                <a:spcPts val="0"/>
              </a:spcBef>
              <a:spcAft>
                <a:spcPts val="0"/>
              </a:spcAft>
              <a:buSzPts val="1300"/>
              <a:buNone/>
              <a:defRPr/>
            </a:lvl8pPr>
            <a:lvl9pPr lvl="8" rtl="0" algn="l">
              <a:spcBef>
                <a:spcPts val="0"/>
              </a:spcBef>
              <a:spcAft>
                <a:spcPts val="0"/>
              </a:spcAft>
              <a:buSzPts val="1300"/>
              <a:buNone/>
              <a:defRPr/>
            </a:lvl9pPr>
          </a:lstStyle>
          <a:p/>
        </p:txBody>
      </p:sp>
      <p:sp>
        <p:nvSpPr>
          <p:cNvPr id="74" name="Google Shape;74;p17"/>
          <p:cNvSpPr txBox="1"/>
          <p:nvPr>
            <p:ph idx="1" type="body"/>
          </p:nvPr>
        </p:nvSpPr>
        <p:spPr>
          <a:xfrm>
            <a:off x="3102236" y="2938858"/>
            <a:ext cx="2788500" cy="1469400"/>
          </a:xfrm>
          <a:prstGeom prst="rect">
            <a:avLst/>
          </a:prstGeom>
          <a:noFill/>
          <a:ln>
            <a:noFill/>
          </a:ln>
        </p:spPr>
        <p:txBody>
          <a:bodyPr anchorCtr="0" anchor="t" bIns="0" lIns="0" spcFirstLastPara="1" rIns="0" wrap="square" tIns="0">
            <a:normAutofit/>
          </a:bodyPr>
          <a:lstStyle>
            <a:lvl1pPr indent="-228600" lvl="0" marL="457200" rtl="0" algn="l">
              <a:spcBef>
                <a:spcPts val="0"/>
              </a:spcBef>
              <a:spcAft>
                <a:spcPts val="0"/>
              </a:spcAft>
              <a:buSzPts val="1300"/>
              <a:buNone/>
              <a:defRPr/>
            </a:lvl1pPr>
            <a:lvl2pPr indent="-228600" lvl="1" marL="914400" rtl="0" algn="l">
              <a:spcBef>
                <a:spcPts val="0"/>
              </a:spcBef>
              <a:spcAft>
                <a:spcPts val="0"/>
              </a:spcAft>
              <a:buSzPts val="1300"/>
              <a:buNone/>
              <a:defRPr/>
            </a:lvl2pPr>
            <a:lvl3pPr indent="-228600" lvl="2" marL="1371600" rtl="0" algn="l">
              <a:spcBef>
                <a:spcPts val="0"/>
              </a:spcBef>
              <a:spcAft>
                <a:spcPts val="0"/>
              </a:spcAft>
              <a:buSzPts val="1300"/>
              <a:buNone/>
              <a:defRPr/>
            </a:lvl3pPr>
            <a:lvl4pPr indent="-228600" lvl="3" marL="1828800" rtl="0" algn="l">
              <a:spcBef>
                <a:spcPts val="0"/>
              </a:spcBef>
              <a:spcAft>
                <a:spcPts val="0"/>
              </a:spcAft>
              <a:buSzPts val="1300"/>
              <a:buNone/>
              <a:defRPr/>
            </a:lvl4pPr>
            <a:lvl5pPr indent="-228600" lvl="4" marL="2286000" rtl="0" algn="l">
              <a:spcBef>
                <a:spcPts val="0"/>
              </a:spcBef>
              <a:spcAft>
                <a:spcPts val="0"/>
              </a:spcAft>
              <a:buSzPts val="1300"/>
              <a:buNone/>
              <a:defRPr/>
            </a:lvl5pPr>
            <a:lvl6pPr indent="-228600" lvl="5" marL="2743200" rtl="0" algn="l">
              <a:spcBef>
                <a:spcPts val="0"/>
              </a:spcBef>
              <a:spcAft>
                <a:spcPts val="0"/>
              </a:spcAft>
              <a:buSzPts val="1300"/>
              <a:buNone/>
              <a:defRPr/>
            </a:lvl6pPr>
            <a:lvl7pPr indent="-228600" lvl="6" marL="3200400" rtl="0" algn="l">
              <a:spcBef>
                <a:spcPts val="0"/>
              </a:spcBef>
              <a:spcAft>
                <a:spcPts val="0"/>
              </a:spcAft>
              <a:buSzPts val="1300"/>
              <a:buNone/>
              <a:defRPr/>
            </a:lvl7pPr>
            <a:lvl8pPr indent="-228600" lvl="7" marL="3657600" rtl="0" algn="l">
              <a:spcBef>
                <a:spcPts val="0"/>
              </a:spcBef>
              <a:spcAft>
                <a:spcPts val="0"/>
              </a:spcAft>
              <a:buSzPts val="1300"/>
              <a:buNone/>
              <a:defRPr/>
            </a:lvl8pPr>
            <a:lvl9pPr indent="-228600" lvl="8" marL="4114800" rtl="0" algn="l">
              <a:spcBef>
                <a:spcPts val="0"/>
              </a:spcBef>
              <a:spcAft>
                <a:spcPts val="0"/>
              </a:spcAft>
              <a:buSzPts val="1300"/>
              <a:buNone/>
              <a:defRPr/>
            </a:lvl9pPr>
          </a:lstStyle>
          <a:p/>
        </p:txBody>
      </p:sp>
      <p:sp>
        <p:nvSpPr>
          <p:cNvPr id="75" name="Google Shape;75;p17"/>
          <p:cNvSpPr txBox="1"/>
          <p:nvPr>
            <p:ph idx="2" type="body"/>
          </p:nvPr>
        </p:nvSpPr>
        <p:spPr>
          <a:xfrm>
            <a:off x="6030421" y="2938858"/>
            <a:ext cx="2788500" cy="1469400"/>
          </a:xfrm>
          <a:prstGeom prst="rect">
            <a:avLst/>
          </a:prstGeom>
          <a:noFill/>
          <a:ln>
            <a:noFill/>
          </a:ln>
        </p:spPr>
        <p:txBody>
          <a:bodyPr anchorCtr="0" anchor="t" bIns="0" lIns="0" spcFirstLastPara="1" rIns="0" wrap="square" tIns="0">
            <a:normAutofit/>
          </a:bodyPr>
          <a:lstStyle>
            <a:lvl1pPr indent="-228600" lvl="0" marL="457200" rtl="0" algn="l">
              <a:spcBef>
                <a:spcPts val="0"/>
              </a:spcBef>
              <a:spcAft>
                <a:spcPts val="0"/>
              </a:spcAft>
              <a:buSzPts val="1300"/>
              <a:buNone/>
              <a:defRPr/>
            </a:lvl1pPr>
            <a:lvl2pPr indent="-228600" lvl="1" marL="914400" rtl="0" algn="l">
              <a:spcBef>
                <a:spcPts val="0"/>
              </a:spcBef>
              <a:spcAft>
                <a:spcPts val="0"/>
              </a:spcAft>
              <a:buSzPts val="1300"/>
              <a:buNone/>
              <a:defRPr/>
            </a:lvl2pPr>
            <a:lvl3pPr indent="-228600" lvl="2" marL="1371600" rtl="0" algn="l">
              <a:spcBef>
                <a:spcPts val="0"/>
              </a:spcBef>
              <a:spcAft>
                <a:spcPts val="0"/>
              </a:spcAft>
              <a:buSzPts val="1300"/>
              <a:buNone/>
              <a:defRPr/>
            </a:lvl3pPr>
            <a:lvl4pPr indent="-228600" lvl="3" marL="1828800" rtl="0" algn="l">
              <a:spcBef>
                <a:spcPts val="0"/>
              </a:spcBef>
              <a:spcAft>
                <a:spcPts val="0"/>
              </a:spcAft>
              <a:buSzPts val="1300"/>
              <a:buNone/>
              <a:defRPr/>
            </a:lvl4pPr>
            <a:lvl5pPr indent="-228600" lvl="4" marL="2286000" rtl="0" algn="l">
              <a:spcBef>
                <a:spcPts val="0"/>
              </a:spcBef>
              <a:spcAft>
                <a:spcPts val="0"/>
              </a:spcAft>
              <a:buSzPts val="1300"/>
              <a:buNone/>
              <a:defRPr/>
            </a:lvl5pPr>
            <a:lvl6pPr indent="-228600" lvl="5" marL="2743200" rtl="0" algn="l">
              <a:spcBef>
                <a:spcPts val="0"/>
              </a:spcBef>
              <a:spcAft>
                <a:spcPts val="0"/>
              </a:spcAft>
              <a:buSzPts val="1300"/>
              <a:buNone/>
              <a:defRPr/>
            </a:lvl6pPr>
            <a:lvl7pPr indent="-228600" lvl="6" marL="3200400" rtl="0" algn="l">
              <a:spcBef>
                <a:spcPts val="0"/>
              </a:spcBef>
              <a:spcAft>
                <a:spcPts val="0"/>
              </a:spcAft>
              <a:buSzPts val="1300"/>
              <a:buNone/>
              <a:defRPr/>
            </a:lvl7pPr>
            <a:lvl8pPr indent="-228600" lvl="7" marL="3657600" rtl="0" algn="l">
              <a:spcBef>
                <a:spcPts val="0"/>
              </a:spcBef>
              <a:spcAft>
                <a:spcPts val="0"/>
              </a:spcAft>
              <a:buSzPts val="1300"/>
              <a:buNone/>
              <a:defRPr/>
            </a:lvl8pPr>
            <a:lvl9pPr indent="-228600" lvl="8" marL="4114800" rtl="0" algn="l">
              <a:spcBef>
                <a:spcPts val="0"/>
              </a:spcBef>
              <a:spcAft>
                <a:spcPts val="0"/>
              </a:spcAft>
              <a:buSzPts val="1300"/>
              <a:buNone/>
              <a:defRPr/>
            </a:lvl9pPr>
          </a:lstStyle>
          <a:p/>
        </p:txBody>
      </p:sp>
      <p:sp>
        <p:nvSpPr>
          <p:cNvPr id="76" name="Google Shape;76;p17"/>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77" name="Shape 77"/>
        <p:cNvGrpSpPr/>
        <p:nvPr/>
      </p:nvGrpSpPr>
      <p:grpSpPr>
        <a:xfrm>
          <a:off x="0" y="0"/>
          <a:ext cx="0" cy="0"/>
          <a:chOff x="0" y="0"/>
          <a:chExt cx="0" cy="0"/>
        </a:xfrm>
      </p:grpSpPr>
      <p:sp>
        <p:nvSpPr>
          <p:cNvPr id="78" name="Google Shape;78;p18"/>
          <p:cNvSpPr txBox="1"/>
          <p:nvPr>
            <p:ph type="title"/>
          </p:nvPr>
        </p:nvSpPr>
        <p:spPr>
          <a:xfrm>
            <a:off x="2449134" y="1346976"/>
            <a:ext cx="4245300" cy="1469400"/>
          </a:xfrm>
          <a:prstGeom prst="rect">
            <a:avLst/>
          </a:prstGeom>
          <a:noFill/>
          <a:ln>
            <a:noFill/>
          </a:ln>
        </p:spPr>
        <p:txBody>
          <a:bodyPr anchorCtr="1" anchor="ctr" bIns="0" lIns="0" spcFirstLastPara="1" rIns="0" wrap="square" tIns="0">
            <a:noAutofit/>
          </a:bodyPr>
          <a:lstStyle>
            <a:lvl1pPr lvl="0" rtl="0" algn="l">
              <a:spcBef>
                <a:spcPts val="0"/>
              </a:spcBef>
              <a:spcAft>
                <a:spcPts val="0"/>
              </a:spcAft>
              <a:buSzPts val="1300"/>
              <a:buNone/>
              <a:defRPr/>
            </a:lvl1pPr>
            <a:lvl2pPr lvl="1" rtl="0" algn="l">
              <a:spcBef>
                <a:spcPts val="0"/>
              </a:spcBef>
              <a:spcAft>
                <a:spcPts val="0"/>
              </a:spcAft>
              <a:buSzPts val="1300"/>
              <a:buNone/>
              <a:defRPr/>
            </a:lvl2pPr>
            <a:lvl3pPr lvl="2" rtl="0" algn="l">
              <a:spcBef>
                <a:spcPts val="0"/>
              </a:spcBef>
              <a:spcAft>
                <a:spcPts val="0"/>
              </a:spcAft>
              <a:buSzPts val="1300"/>
              <a:buNone/>
              <a:defRPr/>
            </a:lvl3pPr>
            <a:lvl4pPr lvl="3" rtl="0" algn="l">
              <a:spcBef>
                <a:spcPts val="0"/>
              </a:spcBef>
              <a:spcAft>
                <a:spcPts val="0"/>
              </a:spcAft>
              <a:buSzPts val="1300"/>
              <a:buNone/>
              <a:defRPr/>
            </a:lvl4pPr>
            <a:lvl5pPr lvl="4" rtl="0" algn="l">
              <a:spcBef>
                <a:spcPts val="0"/>
              </a:spcBef>
              <a:spcAft>
                <a:spcPts val="0"/>
              </a:spcAft>
              <a:buSzPts val="1300"/>
              <a:buNone/>
              <a:defRPr/>
            </a:lvl5pPr>
            <a:lvl6pPr lvl="5" rtl="0" algn="l">
              <a:spcBef>
                <a:spcPts val="0"/>
              </a:spcBef>
              <a:spcAft>
                <a:spcPts val="0"/>
              </a:spcAft>
              <a:buSzPts val="1300"/>
              <a:buNone/>
              <a:defRPr/>
            </a:lvl6pPr>
            <a:lvl7pPr lvl="6" rtl="0" algn="l">
              <a:spcBef>
                <a:spcPts val="0"/>
              </a:spcBef>
              <a:spcAft>
                <a:spcPts val="0"/>
              </a:spcAft>
              <a:buSzPts val="1300"/>
              <a:buNone/>
              <a:defRPr/>
            </a:lvl7pPr>
            <a:lvl8pPr lvl="7" rtl="0" algn="l">
              <a:spcBef>
                <a:spcPts val="0"/>
              </a:spcBef>
              <a:spcAft>
                <a:spcPts val="0"/>
              </a:spcAft>
              <a:buSzPts val="1300"/>
              <a:buNone/>
              <a:defRPr/>
            </a:lvl8pPr>
            <a:lvl9pPr lvl="8" rtl="0" algn="l">
              <a:spcBef>
                <a:spcPts val="0"/>
              </a:spcBef>
              <a:spcAft>
                <a:spcPts val="0"/>
              </a:spcAft>
              <a:buSzPts val="1300"/>
              <a:buNone/>
              <a:defRPr/>
            </a:lvl9pPr>
          </a:lstStyle>
          <a:p/>
        </p:txBody>
      </p:sp>
      <p:sp>
        <p:nvSpPr>
          <p:cNvPr id="79" name="Google Shape;79;p18"/>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entered Text" type="objOnly">
  <p:cSld name="OBJECT_ONLY">
    <p:spTree>
      <p:nvGrpSpPr>
        <p:cNvPr id="80" name="Shape 80"/>
        <p:cNvGrpSpPr/>
        <p:nvPr/>
      </p:nvGrpSpPr>
      <p:grpSpPr>
        <a:xfrm>
          <a:off x="0" y="0"/>
          <a:ext cx="0" cy="0"/>
          <a:chOff x="0" y="0"/>
          <a:chExt cx="0" cy="0"/>
        </a:xfrm>
      </p:grpSpPr>
      <p:sp>
        <p:nvSpPr>
          <p:cNvPr id="81" name="Google Shape;81;p19"/>
          <p:cNvSpPr txBox="1"/>
          <p:nvPr>
            <p:ph idx="1" type="subTitle"/>
          </p:nvPr>
        </p:nvSpPr>
        <p:spPr>
          <a:xfrm>
            <a:off x="2449134" y="1346976"/>
            <a:ext cx="4245300" cy="6812700"/>
          </a:xfrm>
          <a:prstGeom prst="rect">
            <a:avLst/>
          </a:prstGeom>
          <a:noFill/>
          <a:ln>
            <a:noFill/>
          </a:ln>
        </p:spPr>
        <p:txBody>
          <a:bodyPr anchorCtr="0" anchor="ctr" bIns="0" lIns="0" spcFirstLastPara="1" rIns="0" wrap="square" tIns="0">
            <a:noAutofit/>
          </a:bodyPr>
          <a:lstStyle>
            <a:lvl1pPr lvl="0" rtl="0" algn="l">
              <a:spcBef>
                <a:spcPts val="0"/>
              </a:spcBef>
              <a:spcAft>
                <a:spcPts val="0"/>
              </a:spcAft>
              <a:buSzPts val="1300"/>
              <a:buNone/>
              <a:defRPr/>
            </a:lvl1pPr>
            <a:lvl2pPr lvl="1" rtl="0" algn="l">
              <a:spcBef>
                <a:spcPts val="0"/>
              </a:spcBef>
              <a:spcAft>
                <a:spcPts val="0"/>
              </a:spcAft>
              <a:buSzPts val="1300"/>
              <a:buNone/>
              <a:defRPr/>
            </a:lvl2pPr>
            <a:lvl3pPr lvl="2" rtl="0" algn="l">
              <a:spcBef>
                <a:spcPts val="0"/>
              </a:spcBef>
              <a:spcAft>
                <a:spcPts val="0"/>
              </a:spcAft>
              <a:buSzPts val="1300"/>
              <a:buNone/>
              <a:defRPr/>
            </a:lvl3pPr>
            <a:lvl4pPr lvl="3" rtl="0" algn="l">
              <a:spcBef>
                <a:spcPts val="0"/>
              </a:spcBef>
              <a:spcAft>
                <a:spcPts val="0"/>
              </a:spcAft>
              <a:buSzPts val="1300"/>
              <a:buNone/>
              <a:defRPr/>
            </a:lvl4pPr>
            <a:lvl5pPr lvl="4" rtl="0" algn="l">
              <a:spcBef>
                <a:spcPts val="0"/>
              </a:spcBef>
              <a:spcAft>
                <a:spcPts val="0"/>
              </a:spcAft>
              <a:buSzPts val="1300"/>
              <a:buNone/>
              <a:defRPr/>
            </a:lvl5pPr>
            <a:lvl6pPr lvl="5" rtl="0" algn="l">
              <a:spcBef>
                <a:spcPts val="0"/>
              </a:spcBef>
              <a:spcAft>
                <a:spcPts val="0"/>
              </a:spcAft>
              <a:buSzPts val="1300"/>
              <a:buNone/>
              <a:defRPr/>
            </a:lvl6pPr>
            <a:lvl7pPr lvl="6" rtl="0" algn="l">
              <a:spcBef>
                <a:spcPts val="0"/>
              </a:spcBef>
              <a:spcAft>
                <a:spcPts val="0"/>
              </a:spcAft>
              <a:buSzPts val="1300"/>
              <a:buNone/>
              <a:defRPr/>
            </a:lvl7pPr>
            <a:lvl8pPr lvl="7" rtl="0" algn="l">
              <a:spcBef>
                <a:spcPts val="0"/>
              </a:spcBef>
              <a:spcAft>
                <a:spcPts val="0"/>
              </a:spcAft>
              <a:buSzPts val="1300"/>
              <a:buNone/>
              <a:defRPr/>
            </a:lvl8pPr>
            <a:lvl9pPr lvl="8" rtl="0" algn="l">
              <a:spcBef>
                <a:spcPts val="0"/>
              </a:spcBef>
              <a:spcAft>
                <a:spcPts val="0"/>
              </a:spcAft>
              <a:buSzPts val="1300"/>
              <a:buNone/>
              <a:defRPr/>
            </a:lvl9pPr>
          </a:lstStyle>
          <a:p/>
        </p:txBody>
      </p:sp>
      <p:sp>
        <p:nvSpPr>
          <p:cNvPr id="82" name="Google Shape;82;p19"/>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and Content" type="twoObjAndObj">
  <p:cSld name="TWO_OBJECTS_AND_OBJECT">
    <p:spTree>
      <p:nvGrpSpPr>
        <p:cNvPr id="83" name="Shape 83"/>
        <p:cNvGrpSpPr/>
        <p:nvPr/>
      </p:nvGrpSpPr>
      <p:grpSpPr>
        <a:xfrm>
          <a:off x="0" y="0"/>
          <a:ext cx="0" cy="0"/>
          <a:chOff x="0" y="0"/>
          <a:chExt cx="0" cy="0"/>
        </a:xfrm>
      </p:grpSpPr>
      <p:sp>
        <p:nvSpPr>
          <p:cNvPr id="84" name="Google Shape;84;p20"/>
          <p:cNvSpPr txBox="1"/>
          <p:nvPr>
            <p:ph type="title"/>
          </p:nvPr>
        </p:nvSpPr>
        <p:spPr>
          <a:xfrm>
            <a:off x="2449134" y="1346976"/>
            <a:ext cx="4245300" cy="1469400"/>
          </a:xfrm>
          <a:prstGeom prst="rect">
            <a:avLst/>
          </a:prstGeom>
          <a:noFill/>
          <a:ln>
            <a:noFill/>
          </a:ln>
        </p:spPr>
        <p:txBody>
          <a:bodyPr anchorCtr="1" anchor="ctr" bIns="0" lIns="0" spcFirstLastPara="1" rIns="0" wrap="square" tIns="0">
            <a:noAutofit/>
          </a:bodyPr>
          <a:lstStyle>
            <a:lvl1pPr lvl="0" rtl="0" algn="l">
              <a:spcBef>
                <a:spcPts val="0"/>
              </a:spcBef>
              <a:spcAft>
                <a:spcPts val="0"/>
              </a:spcAft>
              <a:buSzPts val="1300"/>
              <a:buNone/>
              <a:defRPr/>
            </a:lvl1pPr>
            <a:lvl2pPr lvl="1" rtl="0" algn="l">
              <a:spcBef>
                <a:spcPts val="0"/>
              </a:spcBef>
              <a:spcAft>
                <a:spcPts val="0"/>
              </a:spcAft>
              <a:buSzPts val="1300"/>
              <a:buNone/>
              <a:defRPr/>
            </a:lvl2pPr>
            <a:lvl3pPr lvl="2" rtl="0" algn="l">
              <a:spcBef>
                <a:spcPts val="0"/>
              </a:spcBef>
              <a:spcAft>
                <a:spcPts val="0"/>
              </a:spcAft>
              <a:buSzPts val="1300"/>
              <a:buNone/>
              <a:defRPr/>
            </a:lvl3pPr>
            <a:lvl4pPr lvl="3" rtl="0" algn="l">
              <a:spcBef>
                <a:spcPts val="0"/>
              </a:spcBef>
              <a:spcAft>
                <a:spcPts val="0"/>
              </a:spcAft>
              <a:buSzPts val="1300"/>
              <a:buNone/>
              <a:defRPr/>
            </a:lvl4pPr>
            <a:lvl5pPr lvl="4" rtl="0" algn="l">
              <a:spcBef>
                <a:spcPts val="0"/>
              </a:spcBef>
              <a:spcAft>
                <a:spcPts val="0"/>
              </a:spcAft>
              <a:buSzPts val="1300"/>
              <a:buNone/>
              <a:defRPr/>
            </a:lvl5pPr>
            <a:lvl6pPr lvl="5" rtl="0" algn="l">
              <a:spcBef>
                <a:spcPts val="0"/>
              </a:spcBef>
              <a:spcAft>
                <a:spcPts val="0"/>
              </a:spcAft>
              <a:buSzPts val="1300"/>
              <a:buNone/>
              <a:defRPr/>
            </a:lvl6pPr>
            <a:lvl7pPr lvl="6" rtl="0" algn="l">
              <a:spcBef>
                <a:spcPts val="0"/>
              </a:spcBef>
              <a:spcAft>
                <a:spcPts val="0"/>
              </a:spcAft>
              <a:buSzPts val="1300"/>
              <a:buNone/>
              <a:defRPr/>
            </a:lvl7pPr>
            <a:lvl8pPr lvl="7" rtl="0" algn="l">
              <a:spcBef>
                <a:spcPts val="0"/>
              </a:spcBef>
              <a:spcAft>
                <a:spcPts val="0"/>
              </a:spcAft>
              <a:buSzPts val="1300"/>
              <a:buNone/>
              <a:defRPr/>
            </a:lvl8pPr>
            <a:lvl9pPr lvl="8" rtl="0" algn="l">
              <a:spcBef>
                <a:spcPts val="0"/>
              </a:spcBef>
              <a:spcAft>
                <a:spcPts val="0"/>
              </a:spcAft>
              <a:buSzPts val="1300"/>
              <a:buNone/>
              <a:defRPr/>
            </a:lvl9pPr>
          </a:lstStyle>
          <a:p/>
        </p:txBody>
      </p:sp>
      <p:sp>
        <p:nvSpPr>
          <p:cNvPr id="85" name="Google Shape;85;p20"/>
          <p:cNvSpPr txBox="1"/>
          <p:nvPr>
            <p:ph idx="1" type="body"/>
          </p:nvPr>
        </p:nvSpPr>
        <p:spPr>
          <a:xfrm>
            <a:off x="3102236" y="2938858"/>
            <a:ext cx="2788500" cy="700800"/>
          </a:xfrm>
          <a:prstGeom prst="rect">
            <a:avLst/>
          </a:prstGeom>
          <a:noFill/>
          <a:ln>
            <a:noFill/>
          </a:ln>
        </p:spPr>
        <p:txBody>
          <a:bodyPr anchorCtr="0" anchor="t" bIns="0" lIns="0" spcFirstLastPara="1" rIns="0" wrap="square" tIns="0">
            <a:normAutofit/>
          </a:bodyPr>
          <a:lstStyle>
            <a:lvl1pPr indent="-228600" lvl="0" marL="457200" rtl="0" algn="l">
              <a:spcBef>
                <a:spcPts val="0"/>
              </a:spcBef>
              <a:spcAft>
                <a:spcPts val="0"/>
              </a:spcAft>
              <a:buSzPts val="1300"/>
              <a:buNone/>
              <a:defRPr/>
            </a:lvl1pPr>
            <a:lvl2pPr indent="-228600" lvl="1" marL="914400" rtl="0" algn="l">
              <a:spcBef>
                <a:spcPts val="0"/>
              </a:spcBef>
              <a:spcAft>
                <a:spcPts val="0"/>
              </a:spcAft>
              <a:buSzPts val="1300"/>
              <a:buNone/>
              <a:defRPr/>
            </a:lvl2pPr>
            <a:lvl3pPr indent="-228600" lvl="2" marL="1371600" rtl="0" algn="l">
              <a:spcBef>
                <a:spcPts val="0"/>
              </a:spcBef>
              <a:spcAft>
                <a:spcPts val="0"/>
              </a:spcAft>
              <a:buSzPts val="1300"/>
              <a:buNone/>
              <a:defRPr/>
            </a:lvl3pPr>
            <a:lvl4pPr indent="-228600" lvl="3" marL="1828800" rtl="0" algn="l">
              <a:spcBef>
                <a:spcPts val="0"/>
              </a:spcBef>
              <a:spcAft>
                <a:spcPts val="0"/>
              </a:spcAft>
              <a:buSzPts val="1300"/>
              <a:buNone/>
              <a:defRPr/>
            </a:lvl4pPr>
            <a:lvl5pPr indent="-228600" lvl="4" marL="2286000" rtl="0" algn="l">
              <a:spcBef>
                <a:spcPts val="0"/>
              </a:spcBef>
              <a:spcAft>
                <a:spcPts val="0"/>
              </a:spcAft>
              <a:buSzPts val="1300"/>
              <a:buNone/>
              <a:defRPr/>
            </a:lvl5pPr>
            <a:lvl6pPr indent="-228600" lvl="5" marL="2743200" rtl="0" algn="l">
              <a:spcBef>
                <a:spcPts val="0"/>
              </a:spcBef>
              <a:spcAft>
                <a:spcPts val="0"/>
              </a:spcAft>
              <a:buSzPts val="1300"/>
              <a:buNone/>
              <a:defRPr/>
            </a:lvl6pPr>
            <a:lvl7pPr indent="-228600" lvl="6" marL="3200400" rtl="0" algn="l">
              <a:spcBef>
                <a:spcPts val="0"/>
              </a:spcBef>
              <a:spcAft>
                <a:spcPts val="0"/>
              </a:spcAft>
              <a:buSzPts val="1300"/>
              <a:buNone/>
              <a:defRPr/>
            </a:lvl7pPr>
            <a:lvl8pPr indent="-228600" lvl="7" marL="3657600" rtl="0" algn="l">
              <a:spcBef>
                <a:spcPts val="0"/>
              </a:spcBef>
              <a:spcAft>
                <a:spcPts val="0"/>
              </a:spcAft>
              <a:buSzPts val="1300"/>
              <a:buNone/>
              <a:defRPr/>
            </a:lvl8pPr>
            <a:lvl9pPr indent="-228600" lvl="8" marL="4114800" rtl="0" algn="l">
              <a:spcBef>
                <a:spcPts val="0"/>
              </a:spcBef>
              <a:spcAft>
                <a:spcPts val="0"/>
              </a:spcAft>
              <a:buSzPts val="1300"/>
              <a:buNone/>
              <a:defRPr/>
            </a:lvl9pPr>
          </a:lstStyle>
          <a:p/>
        </p:txBody>
      </p:sp>
      <p:sp>
        <p:nvSpPr>
          <p:cNvPr id="86" name="Google Shape;86;p20"/>
          <p:cNvSpPr txBox="1"/>
          <p:nvPr>
            <p:ph idx="2" type="body"/>
          </p:nvPr>
        </p:nvSpPr>
        <p:spPr>
          <a:xfrm>
            <a:off x="6030421" y="2938858"/>
            <a:ext cx="2788500" cy="1469400"/>
          </a:xfrm>
          <a:prstGeom prst="rect">
            <a:avLst/>
          </a:prstGeom>
          <a:noFill/>
          <a:ln>
            <a:noFill/>
          </a:ln>
        </p:spPr>
        <p:txBody>
          <a:bodyPr anchorCtr="0" anchor="t" bIns="0" lIns="0" spcFirstLastPara="1" rIns="0" wrap="square" tIns="0">
            <a:normAutofit/>
          </a:bodyPr>
          <a:lstStyle>
            <a:lvl1pPr indent="-228600" lvl="0" marL="457200" rtl="0" algn="l">
              <a:spcBef>
                <a:spcPts val="0"/>
              </a:spcBef>
              <a:spcAft>
                <a:spcPts val="0"/>
              </a:spcAft>
              <a:buSzPts val="1300"/>
              <a:buNone/>
              <a:defRPr/>
            </a:lvl1pPr>
            <a:lvl2pPr indent="-228600" lvl="1" marL="914400" rtl="0" algn="l">
              <a:spcBef>
                <a:spcPts val="0"/>
              </a:spcBef>
              <a:spcAft>
                <a:spcPts val="0"/>
              </a:spcAft>
              <a:buSzPts val="1300"/>
              <a:buNone/>
              <a:defRPr/>
            </a:lvl2pPr>
            <a:lvl3pPr indent="-228600" lvl="2" marL="1371600" rtl="0" algn="l">
              <a:spcBef>
                <a:spcPts val="0"/>
              </a:spcBef>
              <a:spcAft>
                <a:spcPts val="0"/>
              </a:spcAft>
              <a:buSzPts val="1300"/>
              <a:buNone/>
              <a:defRPr/>
            </a:lvl3pPr>
            <a:lvl4pPr indent="-228600" lvl="3" marL="1828800" rtl="0" algn="l">
              <a:spcBef>
                <a:spcPts val="0"/>
              </a:spcBef>
              <a:spcAft>
                <a:spcPts val="0"/>
              </a:spcAft>
              <a:buSzPts val="1300"/>
              <a:buNone/>
              <a:defRPr/>
            </a:lvl4pPr>
            <a:lvl5pPr indent="-228600" lvl="4" marL="2286000" rtl="0" algn="l">
              <a:spcBef>
                <a:spcPts val="0"/>
              </a:spcBef>
              <a:spcAft>
                <a:spcPts val="0"/>
              </a:spcAft>
              <a:buSzPts val="1300"/>
              <a:buNone/>
              <a:defRPr/>
            </a:lvl5pPr>
            <a:lvl6pPr indent="-228600" lvl="5" marL="2743200" rtl="0" algn="l">
              <a:spcBef>
                <a:spcPts val="0"/>
              </a:spcBef>
              <a:spcAft>
                <a:spcPts val="0"/>
              </a:spcAft>
              <a:buSzPts val="1300"/>
              <a:buNone/>
              <a:defRPr/>
            </a:lvl6pPr>
            <a:lvl7pPr indent="-228600" lvl="6" marL="3200400" rtl="0" algn="l">
              <a:spcBef>
                <a:spcPts val="0"/>
              </a:spcBef>
              <a:spcAft>
                <a:spcPts val="0"/>
              </a:spcAft>
              <a:buSzPts val="1300"/>
              <a:buNone/>
              <a:defRPr/>
            </a:lvl7pPr>
            <a:lvl8pPr indent="-228600" lvl="7" marL="3657600" rtl="0" algn="l">
              <a:spcBef>
                <a:spcPts val="0"/>
              </a:spcBef>
              <a:spcAft>
                <a:spcPts val="0"/>
              </a:spcAft>
              <a:buSzPts val="1300"/>
              <a:buNone/>
              <a:defRPr/>
            </a:lvl8pPr>
            <a:lvl9pPr indent="-228600" lvl="8" marL="4114800" rtl="0" algn="l">
              <a:spcBef>
                <a:spcPts val="0"/>
              </a:spcBef>
              <a:spcAft>
                <a:spcPts val="0"/>
              </a:spcAft>
              <a:buSzPts val="1300"/>
              <a:buNone/>
              <a:defRPr/>
            </a:lvl9pPr>
          </a:lstStyle>
          <a:p/>
        </p:txBody>
      </p:sp>
      <p:sp>
        <p:nvSpPr>
          <p:cNvPr id="87" name="Google Shape;87;p20"/>
          <p:cNvSpPr txBox="1"/>
          <p:nvPr>
            <p:ph idx="3" type="body"/>
          </p:nvPr>
        </p:nvSpPr>
        <p:spPr>
          <a:xfrm>
            <a:off x="3102236" y="3706553"/>
            <a:ext cx="2788500" cy="700800"/>
          </a:xfrm>
          <a:prstGeom prst="rect">
            <a:avLst/>
          </a:prstGeom>
          <a:noFill/>
          <a:ln>
            <a:noFill/>
          </a:ln>
        </p:spPr>
        <p:txBody>
          <a:bodyPr anchorCtr="0" anchor="t" bIns="0" lIns="0" spcFirstLastPara="1" rIns="0" wrap="square" tIns="0">
            <a:normAutofit/>
          </a:bodyPr>
          <a:lstStyle>
            <a:lvl1pPr indent="-228600" lvl="0" marL="457200" rtl="0" algn="l">
              <a:spcBef>
                <a:spcPts val="0"/>
              </a:spcBef>
              <a:spcAft>
                <a:spcPts val="0"/>
              </a:spcAft>
              <a:buSzPts val="1300"/>
              <a:buNone/>
              <a:defRPr/>
            </a:lvl1pPr>
            <a:lvl2pPr indent="-228600" lvl="1" marL="914400" rtl="0" algn="l">
              <a:spcBef>
                <a:spcPts val="0"/>
              </a:spcBef>
              <a:spcAft>
                <a:spcPts val="0"/>
              </a:spcAft>
              <a:buSzPts val="1300"/>
              <a:buNone/>
              <a:defRPr/>
            </a:lvl2pPr>
            <a:lvl3pPr indent="-228600" lvl="2" marL="1371600" rtl="0" algn="l">
              <a:spcBef>
                <a:spcPts val="0"/>
              </a:spcBef>
              <a:spcAft>
                <a:spcPts val="0"/>
              </a:spcAft>
              <a:buSzPts val="1300"/>
              <a:buNone/>
              <a:defRPr/>
            </a:lvl3pPr>
            <a:lvl4pPr indent="-228600" lvl="3" marL="1828800" rtl="0" algn="l">
              <a:spcBef>
                <a:spcPts val="0"/>
              </a:spcBef>
              <a:spcAft>
                <a:spcPts val="0"/>
              </a:spcAft>
              <a:buSzPts val="1300"/>
              <a:buNone/>
              <a:defRPr/>
            </a:lvl4pPr>
            <a:lvl5pPr indent="-228600" lvl="4" marL="2286000" rtl="0" algn="l">
              <a:spcBef>
                <a:spcPts val="0"/>
              </a:spcBef>
              <a:spcAft>
                <a:spcPts val="0"/>
              </a:spcAft>
              <a:buSzPts val="1300"/>
              <a:buNone/>
              <a:defRPr/>
            </a:lvl5pPr>
            <a:lvl6pPr indent="-228600" lvl="5" marL="2743200" rtl="0" algn="l">
              <a:spcBef>
                <a:spcPts val="0"/>
              </a:spcBef>
              <a:spcAft>
                <a:spcPts val="0"/>
              </a:spcAft>
              <a:buSzPts val="1300"/>
              <a:buNone/>
              <a:defRPr/>
            </a:lvl6pPr>
            <a:lvl7pPr indent="-228600" lvl="6" marL="3200400" rtl="0" algn="l">
              <a:spcBef>
                <a:spcPts val="0"/>
              </a:spcBef>
              <a:spcAft>
                <a:spcPts val="0"/>
              </a:spcAft>
              <a:buSzPts val="1300"/>
              <a:buNone/>
              <a:defRPr/>
            </a:lvl7pPr>
            <a:lvl8pPr indent="-228600" lvl="7" marL="3657600" rtl="0" algn="l">
              <a:spcBef>
                <a:spcPts val="0"/>
              </a:spcBef>
              <a:spcAft>
                <a:spcPts val="0"/>
              </a:spcAft>
              <a:buSzPts val="1300"/>
              <a:buNone/>
              <a:defRPr/>
            </a:lvl8pPr>
            <a:lvl9pPr indent="-228600" lvl="8" marL="4114800" rtl="0" algn="l">
              <a:spcBef>
                <a:spcPts val="0"/>
              </a:spcBef>
              <a:spcAft>
                <a:spcPts val="0"/>
              </a:spcAft>
              <a:buSzPts val="1300"/>
              <a:buNone/>
              <a:defRPr/>
            </a:lvl9pPr>
          </a:lstStyle>
          <a:p/>
        </p:txBody>
      </p:sp>
      <p:sp>
        <p:nvSpPr>
          <p:cNvPr id="88" name="Google Shape;88;p20"/>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and 2 Content" type="objAndTwoObj">
  <p:cSld name="OBJECT_AND_TWO_OBJECTS">
    <p:spTree>
      <p:nvGrpSpPr>
        <p:cNvPr id="89" name="Shape 89"/>
        <p:cNvGrpSpPr/>
        <p:nvPr/>
      </p:nvGrpSpPr>
      <p:grpSpPr>
        <a:xfrm>
          <a:off x="0" y="0"/>
          <a:ext cx="0" cy="0"/>
          <a:chOff x="0" y="0"/>
          <a:chExt cx="0" cy="0"/>
        </a:xfrm>
      </p:grpSpPr>
      <p:sp>
        <p:nvSpPr>
          <p:cNvPr id="90" name="Google Shape;90;p21"/>
          <p:cNvSpPr txBox="1"/>
          <p:nvPr>
            <p:ph type="title"/>
          </p:nvPr>
        </p:nvSpPr>
        <p:spPr>
          <a:xfrm>
            <a:off x="2449134" y="1346976"/>
            <a:ext cx="4245300" cy="1469400"/>
          </a:xfrm>
          <a:prstGeom prst="rect">
            <a:avLst/>
          </a:prstGeom>
          <a:noFill/>
          <a:ln>
            <a:noFill/>
          </a:ln>
        </p:spPr>
        <p:txBody>
          <a:bodyPr anchorCtr="1" anchor="ctr" bIns="0" lIns="0" spcFirstLastPara="1" rIns="0" wrap="square" tIns="0">
            <a:noAutofit/>
          </a:bodyPr>
          <a:lstStyle>
            <a:lvl1pPr lvl="0" rtl="0" algn="l">
              <a:spcBef>
                <a:spcPts val="0"/>
              </a:spcBef>
              <a:spcAft>
                <a:spcPts val="0"/>
              </a:spcAft>
              <a:buSzPts val="1300"/>
              <a:buNone/>
              <a:defRPr/>
            </a:lvl1pPr>
            <a:lvl2pPr lvl="1" rtl="0" algn="l">
              <a:spcBef>
                <a:spcPts val="0"/>
              </a:spcBef>
              <a:spcAft>
                <a:spcPts val="0"/>
              </a:spcAft>
              <a:buSzPts val="1300"/>
              <a:buNone/>
              <a:defRPr/>
            </a:lvl2pPr>
            <a:lvl3pPr lvl="2" rtl="0" algn="l">
              <a:spcBef>
                <a:spcPts val="0"/>
              </a:spcBef>
              <a:spcAft>
                <a:spcPts val="0"/>
              </a:spcAft>
              <a:buSzPts val="1300"/>
              <a:buNone/>
              <a:defRPr/>
            </a:lvl3pPr>
            <a:lvl4pPr lvl="3" rtl="0" algn="l">
              <a:spcBef>
                <a:spcPts val="0"/>
              </a:spcBef>
              <a:spcAft>
                <a:spcPts val="0"/>
              </a:spcAft>
              <a:buSzPts val="1300"/>
              <a:buNone/>
              <a:defRPr/>
            </a:lvl4pPr>
            <a:lvl5pPr lvl="4" rtl="0" algn="l">
              <a:spcBef>
                <a:spcPts val="0"/>
              </a:spcBef>
              <a:spcAft>
                <a:spcPts val="0"/>
              </a:spcAft>
              <a:buSzPts val="1300"/>
              <a:buNone/>
              <a:defRPr/>
            </a:lvl5pPr>
            <a:lvl6pPr lvl="5" rtl="0" algn="l">
              <a:spcBef>
                <a:spcPts val="0"/>
              </a:spcBef>
              <a:spcAft>
                <a:spcPts val="0"/>
              </a:spcAft>
              <a:buSzPts val="1300"/>
              <a:buNone/>
              <a:defRPr/>
            </a:lvl6pPr>
            <a:lvl7pPr lvl="6" rtl="0" algn="l">
              <a:spcBef>
                <a:spcPts val="0"/>
              </a:spcBef>
              <a:spcAft>
                <a:spcPts val="0"/>
              </a:spcAft>
              <a:buSzPts val="1300"/>
              <a:buNone/>
              <a:defRPr/>
            </a:lvl7pPr>
            <a:lvl8pPr lvl="7" rtl="0" algn="l">
              <a:spcBef>
                <a:spcPts val="0"/>
              </a:spcBef>
              <a:spcAft>
                <a:spcPts val="0"/>
              </a:spcAft>
              <a:buSzPts val="1300"/>
              <a:buNone/>
              <a:defRPr/>
            </a:lvl8pPr>
            <a:lvl9pPr lvl="8" rtl="0" algn="l">
              <a:spcBef>
                <a:spcPts val="0"/>
              </a:spcBef>
              <a:spcAft>
                <a:spcPts val="0"/>
              </a:spcAft>
              <a:buSzPts val="1300"/>
              <a:buNone/>
              <a:defRPr/>
            </a:lvl9pPr>
          </a:lstStyle>
          <a:p/>
        </p:txBody>
      </p:sp>
      <p:sp>
        <p:nvSpPr>
          <p:cNvPr id="91" name="Google Shape;91;p21"/>
          <p:cNvSpPr txBox="1"/>
          <p:nvPr>
            <p:ph idx="1" type="body"/>
          </p:nvPr>
        </p:nvSpPr>
        <p:spPr>
          <a:xfrm>
            <a:off x="3102236" y="2938858"/>
            <a:ext cx="2788500" cy="1469400"/>
          </a:xfrm>
          <a:prstGeom prst="rect">
            <a:avLst/>
          </a:prstGeom>
          <a:noFill/>
          <a:ln>
            <a:noFill/>
          </a:ln>
        </p:spPr>
        <p:txBody>
          <a:bodyPr anchorCtr="0" anchor="t" bIns="0" lIns="0" spcFirstLastPara="1" rIns="0" wrap="square" tIns="0">
            <a:normAutofit/>
          </a:bodyPr>
          <a:lstStyle>
            <a:lvl1pPr indent="-228600" lvl="0" marL="457200" rtl="0" algn="l">
              <a:spcBef>
                <a:spcPts val="0"/>
              </a:spcBef>
              <a:spcAft>
                <a:spcPts val="0"/>
              </a:spcAft>
              <a:buSzPts val="1300"/>
              <a:buNone/>
              <a:defRPr/>
            </a:lvl1pPr>
            <a:lvl2pPr indent="-228600" lvl="1" marL="914400" rtl="0" algn="l">
              <a:spcBef>
                <a:spcPts val="0"/>
              </a:spcBef>
              <a:spcAft>
                <a:spcPts val="0"/>
              </a:spcAft>
              <a:buSzPts val="1300"/>
              <a:buNone/>
              <a:defRPr/>
            </a:lvl2pPr>
            <a:lvl3pPr indent="-228600" lvl="2" marL="1371600" rtl="0" algn="l">
              <a:spcBef>
                <a:spcPts val="0"/>
              </a:spcBef>
              <a:spcAft>
                <a:spcPts val="0"/>
              </a:spcAft>
              <a:buSzPts val="1300"/>
              <a:buNone/>
              <a:defRPr/>
            </a:lvl3pPr>
            <a:lvl4pPr indent="-228600" lvl="3" marL="1828800" rtl="0" algn="l">
              <a:spcBef>
                <a:spcPts val="0"/>
              </a:spcBef>
              <a:spcAft>
                <a:spcPts val="0"/>
              </a:spcAft>
              <a:buSzPts val="1300"/>
              <a:buNone/>
              <a:defRPr/>
            </a:lvl4pPr>
            <a:lvl5pPr indent="-228600" lvl="4" marL="2286000" rtl="0" algn="l">
              <a:spcBef>
                <a:spcPts val="0"/>
              </a:spcBef>
              <a:spcAft>
                <a:spcPts val="0"/>
              </a:spcAft>
              <a:buSzPts val="1300"/>
              <a:buNone/>
              <a:defRPr/>
            </a:lvl5pPr>
            <a:lvl6pPr indent="-228600" lvl="5" marL="2743200" rtl="0" algn="l">
              <a:spcBef>
                <a:spcPts val="0"/>
              </a:spcBef>
              <a:spcAft>
                <a:spcPts val="0"/>
              </a:spcAft>
              <a:buSzPts val="1300"/>
              <a:buNone/>
              <a:defRPr/>
            </a:lvl6pPr>
            <a:lvl7pPr indent="-228600" lvl="6" marL="3200400" rtl="0" algn="l">
              <a:spcBef>
                <a:spcPts val="0"/>
              </a:spcBef>
              <a:spcAft>
                <a:spcPts val="0"/>
              </a:spcAft>
              <a:buSzPts val="1300"/>
              <a:buNone/>
              <a:defRPr/>
            </a:lvl7pPr>
            <a:lvl8pPr indent="-228600" lvl="7" marL="3657600" rtl="0" algn="l">
              <a:spcBef>
                <a:spcPts val="0"/>
              </a:spcBef>
              <a:spcAft>
                <a:spcPts val="0"/>
              </a:spcAft>
              <a:buSzPts val="1300"/>
              <a:buNone/>
              <a:defRPr/>
            </a:lvl8pPr>
            <a:lvl9pPr indent="-228600" lvl="8" marL="4114800" rtl="0" algn="l">
              <a:spcBef>
                <a:spcPts val="0"/>
              </a:spcBef>
              <a:spcAft>
                <a:spcPts val="0"/>
              </a:spcAft>
              <a:buSzPts val="1300"/>
              <a:buNone/>
              <a:defRPr/>
            </a:lvl9pPr>
          </a:lstStyle>
          <a:p/>
        </p:txBody>
      </p:sp>
      <p:sp>
        <p:nvSpPr>
          <p:cNvPr id="92" name="Google Shape;92;p21"/>
          <p:cNvSpPr txBox="1"/>
          <p:nvPr>
            <p:ph idx="2" type="body"/>
          </p:nvPr>
        </p:nvSpPr>
        <p:spPr>
          <a:xfrm>
            <a:off x="6030421" y="2938858"/>
            <a:ext cx="2788500" cy="700800"/>
          </a:xfrm>
          <a:prstGeom prst="rect">
            <a:avLst/>
          </a:prstGeom>
          <a:noFill/>
          <a:ln>
            <a:noFill/>
          </a:ln>
        </p:spPr>
        <p:txBody>
          <a:bodyPr anchorCtr="0" anchor="t" bIns="0" lIns="0" spcFirstLastPara="1" rIns="0" wrap="square" tIns="0">
            <a:normAutofit/>
          </a:bodyPr>
          <a:lstStyle>
            <a:lvl1pPr indent="-228600" lvl="0" marL="457200" rtl="0" algn="l">
              <a:spcBef>
                <a:spcPts val="0"/>
              </a:spcBef>
              <a:spcAft>
                <a:spcPts val="0"/>
              </a:spcAft>
              <a:buSzPts val="1300"/>
              <a:buNone/>
              <a:defRPr/>
            </a:lvl1pPr>
            <a:lvl2pPr indent="-228600" lvl="1" marL="914400" rtl="0" algn="l">
              <a:spcBef>
                <a:spcPts val="0"/>
              </a:spcBef>
              <a:spcAft>
                <a:spcPts val="0"/>
              </a:spcAft>
              <a:buSzPts val="1300"/>
              <a:buNone/>
              <a:defRPr/>
            </a:lvl2pPr>
            <a:lvl3pPr indent="-228600" lvl="2" marL="1371600" rtl="0" algn="l">
              <a:spcBef>
                <a:spcPts val="0"/>
              </a:spcBef>
              <a:spcAft>
                <a:spcPts val="0"/>
              </a:spcAft>
              <a:buSzPts val="1300"/>
              <a:buNone/>
              <a:defRPr/>
            </a:lvl3pPr>
            <a:lvl4pPr indent="-228600" lvl="3" marL="1828800" rtl="0" algn="l">
              <a:spcBef>
                <a:spcPts val="0"/>
              </a:spcBef>
              <a:spcAft>
                <a:spcPts val="0"/>
              </a:spcAft>
              <a:buSzPts val="1300"/>
              <a:buNone/>
              <a:defRPr/>
            </a:lvl4pPr>
            <a:lvl5pPr indent="-228600" lvl="4" marL="2286000" rtl="0" algn="l">
              <a:spcBef>
                <a:spcPts val="0"/>
              </a:spcBef>
              <a:spcAft>
                <a:spcPts val="0"/>
              </a:spcAft>
              <a:buSzPts val="1300"/>
              <a:buNone/>
              <a:defRPr/>
            </a:lvl5pPr>
            <a:lvl6pPr indent="-228600" lvl="5" marL="2743200" rtl="0" algn="l">
              <a:spcBef>
                <a:spcPts val="0"/>
              </a:spcBef>
              <a:spcAft>
                <a:spcPts val="0"/>
              </a:spcAft>
              <a:buSzPts val="1300"/>
              <a:buNone/>
              <a:defRPr/>
            </a:lvl6pPr>
            <a:lvl7pPr indent="-228600" lvl="6" marL="3200400" rtl="0" algn="l">
              <a:spcBef>
                <a:spcPts val="0"/>
              </a:spcBef>
              <a:spcAft>
                <a:spcPts val="0"/>
              </a:spcAft>
              <a:buSzPts val="1300"/>
              <a:buNone/>
              <a:defRPr/>
            </a:lvl7pPr>
            <a:lvl8pPr indent="-228600" lvl="7" marL="3657600" rtl="0" algn="l">
              <a:spcBef>
                <a:spcPts val="0"/>
              </a:spcBef>
              <a:spcAft>
                <a:spcPts val="0"/>
              </a:spcAft>
              <a:buSzPts val="1300"/>
              <a:buNone/>
              <a:defRPr/>
            </a:lvl8pPr>
            <a:lvl9pPr indent="-228600" lvl="8" marL="4114800" rtl="0" algn="l">
              <a:spcBef>
                <a:spcPts val="0"/>
              </a:spcBef>
              <a:spcAft>
                <a:spcPts val="0"/>
              </a:spcAft>
              <a:buSzPts val="1300"/>
              <a:buNone/>
              <a:defRPr/>
            </a:lvl9pPr>
          </a:lstStyle>
          <a:p/>
        </p:txBody>
      </p:sp>
      <p:sp>
        <p:nvSpPr>
          <p:cNvPr id="93" name="Google Shape;93;p21"/>
          <p:cNvSpPr txBox="1"/>
          <p:nvPr>
            <p:ph idx="3" type="body"/>
          </p:nvPr>
        </p:nvSpPr>
        <p:spPr>
          <a:xfrm>
            <a:off x="6030421" y="3706553"/>
            <a:ext cx="2788500" cy="700800"/>
          </a:xfrm>
          <a:prstGeom prst="rect">
            <a:avLst/>
          </a:prstGeom>
          <a:noFill/>
          <a:ln>
            <a:noFill/>
          </a:ln>
        </p:spPr>
        <p:txBody>
          <a:bodyPr anchorCtr="0" anchor="t" bIns="0" lIns="0" spcFirstLastPara="1" rIns="0" wrap="square" tIns="0">
            <a:normAutofit/>
          </a:bodyPr>
          <a:lstStyle>
            <a:lvl1pPr indent="-228600" lvl="0" marL="457200" rtl="0" algn="l">
              <a:spcBef>
                <a:spcPts val="0"/>
              </a:spcBef>
              <a:spcAft>
                <a:spcPts val="0"/>
              </a:spcAft>
              <a:buSzPts val="1300"/>
              <a:buNone/>
              <a:defRPr/>
            </a:lvl1pPr>
            <a:lvl2pPr indent="-228600" lvl="1" marL="914400" rtl="0" algn="l">
              <a:spcBef>
                <a:spcPts val="0"/>
              </a:spcBef>
              <a:spcAft>
                <a:spcPts val="0"/>
              </a:spcAft>
              <a:buSzPts val="1300"/>
              <a:buNone/>
              <a:defRPr/>
            </a:lvl2pPr>
            <a:lvl3pPr indent="-228600" lvl="2" marL="1371600" rtl="0" algn="l">
              <a:spcBef>
                <a:spcPts val="0"/>
              </a:spcBef>
              <a:spcAft>
                <a:spcPts val="0"/>
              </a:spcAft>
              <a:buSzPts val="1300"/>
              <a:buNone/>
              <a:defRPr/>
            </a:lvl3pPr>
            <a:lvl4pPr indent="-228600" lvl="3" marL="1828800" rtl="0" algn="l">
              <a:spcBef>
                <a:spcPts val="0"/>
              </a:spcBef>
              <a:spcAft>
                <a:spcPts val="0"/>
              </a:spcAft>
              <a:buSzPts val="1300"/>
              <a:buNone/>
              <a:defRPr/>
            </a:lvl4pPr>
            <a:lvl5pPr indent="-228600" lvl="4" marL="2286000" rtl="0" algn="l">
              <a:spcBef>
                <a:spcPts val="0"/>
              </a:spcBef>
              <a:spcAft>
                <a:spcPts val="0"/>
              </a:spcAft>
              <a:buSzPts val="1300"/>
              <a:buNone/>
              <a:defRPr/>
            </a:lvl5pPr>
            <a:lvl6pPr indent="-228600" lvl="5" marL="2743200" rtl="0" algn="l">
              <a:spcBef>
                <a:spcPts val="0"/>
              </a:spcBef>
              <a:spcAft>
                <a:spcPts val="0"/>
              </a:spcAft>
              <a:buSzPts val="1300"/>
              <a:buNone/>
              <a:defRPr/>
            </a:lvl6pPr>
            <a:lvl7pPr indent="-228600" lvl="6" marL="3200400" rtl="0" algn="l">
              <a:spcBef>
                <a:spcPts val="0"/>
              </a:spcBef>
              <a:spcAft>
                <a:spcPts val="0"/>
              </a:spcAft>
              <a:buSzPts val="1300"/>
              <a:buNone/>
              <a:defRPr/>
            </a:lvl7pPr>
            <a:lvl8pPr indent="-228600" lvl="7" marL="3657600" rtl="0" algn="l">
              <a:spcBef>
                <a:spcPts val="0"/>
              </a:spcBef>
              <a:spcAft>
                <a:spcPts val="0"/>
              </a:spcAft>
              <a:buSzPts val="1300"/>
              <a:buNone/>
              <a:defRPr/>
            </a:lvl8pPr>
            <a:lvl9pPr indent="-228600" lvl="8" marL="4114800" rtl="0" algn="l">
              <a:spcBef>
                <a:spcPts val="0"/>
              </a:spcBef>
              <a:spcAft>
                <a:spcPts val="0"/>
              </a:spcAft>
              <a:buSzPts val="1300"/>
              <a:buNone/>
              <a:defRPr/>
            </a:lvl9pPr>
          </a:lstStyle>
          <a:p/>
        </p:txBody>
      </p:sp>
      <p:sp>
        <p:nvSpPr>
          <p:cNvPr id="94" name="Google Shape;94;p21"/>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over Content" type="twoObjOverTx">
  <p:cSld name="TWO_OBJECTS_OVER_TEXT">
    <p:spTree>
      <p:nvGrpSpPr>
        <p:cNvPr id="95" name="Shape 95"/>
        <p:cNvGrpSpPr/>
        <p:nvPr/>
      </p:nvGrpSpPr>
      <p:grpSpPr>
        <a:xfrm>
          <a:off x="0" y="0"/>
          <a:ext cx="0" cy="0"/>
          <a:chOff x="0" y="0"/>
          <a:chExt cx="0" cy="0"/>
        </a:xfrm>
      </p:grpSpPr>
      <p:sp>
        <p:nvSpPr>
          <p:cNvPr id="96" name="Google Shape;96;p22"/>
          <p:cNvSpPr txBox="1"/>
          <p:nvPr>
            <p:ph type="title"/>
          </p:nvPr>
        </p:nvSpPr>
        <p:spPr>
          <a:xfrm>
            <a:off x="2449134" y="1346976"/>
            <a:ext cx="4245300" cy="1469400"/>
          </a:xfrm>
          <a:prstGeom prst="rect">
            <a:avLst/>
          </a:prstGeom>
          <a:noFill/>
          <a:ln>
            <a:noFill/>
          </a:ln>
        </p:spPr>
        <p:txBody>
          <a:bodyPr anchorCtr="1" anchor="ctr" bIns="0" lIns="0" spcFirstLastPara="1" rIns="0" wrap="square" tIns="0">
            <a:noAutofit/>
          </a:bodyPr>
          <a:lstStyle>
            <a:lvl1pPr lvl="0" rtl="0" algn="l">
              <a:spcBef>
                <a:spcPts val="0"/>
              </a:spcBef>
              <a:spcAft>
                <a:spcPts val="0"/>
              </a:spcAft>
              <a:buSzPts val="1300"/>
              <a:buNone/>
              <a:defRPr/>
            </a:lvl1pPr>
            <a:lvl2pPr lvl="1" rtl="0" algn="l">
              <a:spcBef>
                <a:spcPts val="0"/>
              </a:spcBef>
              <a:spcAft>
                <a:spcPts val="0"/>
              </a:spcAft>
              <a:buSzPts val="1300"/>
              <a:buNone/>
              <a:defRPr/>
            </a:lvl2pPr>
            <a:lvl3pPr lvl="2" rtl="0" algn="l">
              <a:spcBef>
                <a:spcPts val="0"/>
              </a:spcBef>
              <a:spcAft>
                <a:spcPts val="0"/>
              </a:spcAft>
              <a:buSzPts val="1300"/>
              <a:buNone/>
              <a:defRPr/>
            </a:lvl3pPr>
            <a:lvl4pPr lvl="3" rtl="0" algn="l">
              <a:spcBef>
                <a:spcPts val="0"/>
              </a:spcBef>
              <a:spcAft>
                <a:spcPts val="0"/>
              </a:spcAft>
              <a:buSzPts val="1300"/>
              <a:buNone/>
              <a:defRPr/>
            </a:lvl4pPr>
            <a:lvl5pPr lvl="4" rtl="0" algn="l">
              <a:spcBef>
                <a:spcPts val="0"/>
              </a:spcBef>
              <a:spcAft>
                <a:spcPts val="0"/>
              </a:spcAft>
              <a:buSzPts val="1300"/>
              <a:buNone/>
              <a:defRPr/>
            </a:lvl5pPr>
            <a:lvl6pPr lvl="5" rtl="0" algn="l">
              <a:spcBef>
                <a:spcPts val="0"/>
              </a:spcBef>
              <a:spcAft>
                <a:spcPts val="0"/>
              </a:spcAft>
              <a:buSzPts val="1300"/>
              <a:buNone/>
              <a:defRPr/>
            </a:lvl6pPr>
            <a:lvl7pPr lvl="6" rtl="0" algn="l">
              <a:spcBef>
                <a:spcPts val="0"/>
              </a:spcBef>
              <a:spcAft>
                <a:spcPts val="0"/>
              </a:spcAft>
              <a:buSzPts val="1300"/>
              <a:buNone/>
              <a:defRPr/>
            </a:lvl7pPr>
            <a:lvl8pPr lvl="7" rtl="0" algn="l">
              <a:spcBef>
                <a:spcPts val="0"/>
              </a:spcBef>
              <a:spcAft>
                <a:spcPts val="0"/>
              </a:spcAft>
              <a:buSzPts val="1300"/>
              <a:buNone/>
              <a:defRPr/>
            </a:lvl8pPr>
            <a:lvl9pPr lvl="8" rtl="0" algn="l">
              <a:spcBef>
                <a:spcPts val="0"/>
              </a:spcBef>
              <a:spcAft>
                <a:spcPts val="0"/>
              </a:spcAft>
              <a:buSzPts val="1300"/>
              <a:buNone/>
              <a:defRPr/>
            </a:lvl9pPr>
          </a:lstStyle>
          <a:p/>
        </p:txBody>
      </p:sp>
      <p:sp>
        <p:nvSpPr>
          <p:cNvPr id="97" name="Google Shape;97;p22"/>
          <p:cNvSpPr txBox="1"/>
          <p:nvPr>
            <p:ph idx="1" type="body"/>
          </p:nvPr>
        </p:nvSpPr>
        <p:spPr>
          <a:xfrm>
            <a:off x="3102236" y="2938858"/>
            <a:ext cx="2788500" cy="700800"/>
          </a:xfrm>
          <a:prstGeom prst="rect">
            <a:avLst/>
          </a:prstGeom>
          <a:noFill/>
          <a:ln>
            <a:noFill/>
          </a:ln>
        </p:spPr>
        <p:txBody>
          <a:bodyPr anchorCtr="0" anchor="t" bIns="0" lIns="0" spcFirstLastPara="1" rIns="0" wrap="square" tIns="0">
            <a:normAutofit/>
          </a:bodyPr>
          <a:lstStyle>
            <a:lvl1pPr indent="-228600" lvl="0" marL="457200" rtl="0" algn="l">
              <a:spcBef>
                <a:spcPts val="0"/>
              </a:spcBef>
              <a:spcAft>
                <a:spcPts val="0"/>
              </a:spcAft>
              <a:buSzPts val="1300"/>
              <a:buNone/>
              <a:defRPr/>
            </a:lvl1pPr>
            <a:lvl2pPr indent="-228600" lvl="1" marL="914400" rtl="0" algn="l">
              <a:spcBef>
                <a:spcPts val="0"/>
              </a:spcBef>
              <a:spcAft>
                <a:spcPts val="0"/>
              </a:spcAft>
              <a:buSzPts val="1300"/>
              <a:buNone/>
              <a:defRPr/>
            </a:lvl2pPr>
            <a:lvl3pPr indent="-228600" lvl="2" marL="1371600" rtl="0" algn="l">
              <a:spcBef>
                <a:spcPts val="0"/>
              </a:spcBef>
              <a:spcAft>
                <a:spcPts val="0"/>
              </a:spcAft>
              <a:buSzPts val="1300"/>
              <a:buNone/>
              <a:defRPr/>
            </a:lvl3pPr>
            <a:lvl4pPr indent="-228600" lvl="3" marL="1828800" rtl="0" algn="l">
              <a:spcBef>
                <a:spcPts val="0"/>
              </a:spcBef>
              <a:spcAft>
                <a:spcPts val="0"/>
              </a:spcAft>
              <a:buSzPts val="1300"/>
              <a:buNone/>
              <a:defRPr/>
            </a:lvl4pPr>
            <a:lvl5pPr indent="-228600" lvl="4" marL="2286000" rtl="0" algn="l">
              <a:spcBef>
                <a:spcPts val="0"/>
              </a:spcBef>
              <a:spcAft>
                <a:spcPts val="0"/>
              </a:spcAft>
              <a:buSzPts val="1300"/>
              <a:buNone/>
              <a:defRPr/>
            </a:lvl5pPr>
            <a:lvl6pPr indent="-228600" lvl="5" marL="2743200" rtl="0" algn="l">
              <a:spcBef>
                <a:spcPts val="0"/>
              </a:spcBef>
              <a:spcAft>
                <a:spcPts val="0"/>
              </a:spcAft>
              <a:buSzPts val="1300"/>
              <a:buNone/>
              <a:defRPr/>
            </a:lvl6pPr>
            <a:lvl7pPr indent="-228600" lvl="6" marL="3200400" rtl="0" algn="l">
              <a:spcBef>
                <a:spcPts val="0"/>
              </a:spcBef>
              <a:spcAft>
                <a:spcPts val="0"/>
              </a:spcAft>
              <a:buSzPts val="1300"/>
              <a:buNone/>
              <a:defRPr/>
            </a:lvl7pPr>
            <a:lvl8pPr indent="-228600" lvl="7" marL="3657600" rtl="0" algn="l">
              <a:spcBef>
                <a:spcPts val="0"/>
              </a:spcBef>
              <a:spcAft>
                <a:spcPts val="0"/>
              </a:spcAft>
              <a:buSzPts val="1300"/>
              <a:buNone/>
              <a:defRPr/>
            </a:lvl8pPr>
            <a:lvl9pPr indent="-228600" lvl="8" marL="4114800" rtl="0" algn="l">
              <a:spcBef>
                <a:spcPts val="0"/>
              </a:spcBef>
              <a:spcAft>
                <a:spcPts val="0"/>
              </a:spcAft>
              <a:buSzPts val="1300"/>
              <a:buNone/>
              <a:defRPr/>
            </a:lvl9pPr>
          </a:lstStyle>
          <a:p/>
        </p:txBody>
      </p:sp>
      <p:sp>
        <p:nvSpPr>
          <p:cNvPr id="98" name="Google Shape;98;p22"/>
          <p:cNvSpPr txBox="1"/>
          <p:nvPr>
            <p:ph idx="2" type="body"/>
          </p:nvPr>
        </p:nvSpPr>
        <p:spPr>
          <a:xfrm>
            <a:off x="6030421" y="2938858"/>
            <a:ext cx="2788500" cy="700800"/>
          </a:xfrm>
          <a:prstGeom prst="rect">
            <a:avLst/>
          </a:prstGeom>
          <a:noFill/>
          <a:ln>
            <a:noFill/>
          </a:ln>
        </p:spPr>
        <p:txBody>
          <a:bodyPr anchorCtr="0" anchor="t" bIns="0" lIns="0" spcFirstLastPara="1" rIns="0" wrap="square" tIns="0">
            <a:normAutofit/>
          </a:bodyPr>
          <a:lstStyle>
            <a:lvl1pPr indent="-228600" lvl="0" marL="457200" rtl="0" algn="l">
              <a:spcBef>
                <a:spcPts val="0"/>
              </a:spcBef>
              <a:spcAft>
                <a:spcPts val="0"/>
              </a:spcAft>
              <a:buSzPts val="1300"/>
              <a:buNone/>
              <a:defRPr/>
            </a:lvl1pPr>
            <a:lvl2pPr indent="-228600" lvl="1" marL="914400" rtl="0" algn="l">
              <a:spcBef>
                <a:spcPts val="0"/>
              </a:spcBef>
              <a:spcAft>
                <a:spcPts val="0"/>
              </a:spcAft>
              <a:buSzPts val="1300"/>
              <a:buNone/>
              <a:defRPr/>
            </a:lvl2pPr>
            <a:lvl3pPr indent="-228600" lvl="2" marL="1371600" rtl="0" algn="l">
              <a:spcBef>
                <a:spcPts val="0"/>
              </a:spcBef>
              <a:spcAft>
                <a:spcPts val="0"/>
              </a:spcAft>
              <a:buSzPts val="1300"/>
              <a:buNone/>
              <a:defRPr/>
            </a:lvl3pPr>
            <a:lvl4pPr indent="-228600" lvl="3" marL="1828800" rtl="0" algn="l">
              <a:spcBef>
                <a:spcPts val="0"/>
              </a:spcBef>
              <a:spcAft>
                <a:spcPts val="0"/>
              </a:spcAft>
              <a:buSzPts val="1300"/>
              <a:buNone/>
              <a:defRPr/>
            </a:lvl4pPr>
            <a:lvl5pPr indent="-228600" lvl="4" marL="2286000" rtl="0" algn="l">
              <a:spcBef>
                <a:spcPts val="0"/>
              </a:spcBef>
              <a:spcAft>
                <a:spcPts val="0"/>
              </a:spcAft>
              <a:buSzPts val="1300"/>
              <a:buNone/>
              <a:defRPr/>
            </a:lvl5pPr>
            <a:lvl6pPr indent="-228600" lvl="5" marL="2743200" rtl="0" algn="l">
              <a:spcBef>
                <a:spcPts val="0"/>
              </a:spcBef>
              <a:spcAft>
                <a:spcPts val="0"/>
              </a:spcAft>
              <a:buSzPts val="1300"/>
              <a:buNone/>
              <a:defRPr/>
            </a:lvl6pPr>
            <a:lvl7pPr indent="-228600" lvl="6" marL="3200400" rtl="0" algn="l">
              <a:spcBef>
                <a:spcPts val="0"/>
              </a:spcBef>
              <a:spcAft>
                <a:spcPts val="0"/>
              </a:spcAft>
              <a:buSzPts val="1300"/>
              <a:buNone/>
              <a:defRPr/>
            </a:lvl7pPr>
            <a:lvl8pPr indent="-228600" lvl="7" marL="3657600" rtl="0" algn="l">
              <a:spcBef>
                <a:spcPts val="0"/>
              </a:spcBef>
              <a:spcAft>
                <a:spcPts val="0"/>
              </a:spcAft>
              <a:buSzPts val="1300"/>
              <a:buNone/>
              <a:defRPr/>
            </a:lvl8pPr>
            <a:lvl9pPr indent="-228600" lvl="8" marL="4114800" rtl="0" algn="l">
              <a:spcBef>
                <a:spcPts val="0"/>
              </a:spcBef>
              <a:spcAft>
                <a:spcPts val="0"/>
              </a:spcAft>
              <a:buSzPts val="1300"/>
              <a:buNone/>
              <a:defRPr/>
            </a:lvl9pPr>
          </a:lstStyle>
          <a:p/>
        </p:txBody>
      </p:sp>
      <p:sp>
        <p:nvSpPr>
          <p:cNvPr id="99" name="Google Shape;99;p22"/>
          <p:cNvSpPr txBox="1"/>
          <p:nvPr>
            <p:ph idx="3" type="body"/>
          </p:nvPr>
        </p:nvSpPr>
        <p:spPr>
          <a:xfrm>
            <a:off x="3102236" y="3706553"/>
            <a:ext cx="5714700" cy="700800"/>
          </a:xfrm>
          <a:prstGeom prst="rect">
            <a:avLst/>
          </a:prstGeom>
          <a:noFill/>
          <a:ln>
            <a:noFill/>
          </a:ln>
        </p:spPr>
        <p:txBody>
          <a:bodyPr anchorCtr="0" anchor="t" bIns="0" lIns="0" spcFirstLastPara="1" rIns="0" wrap="square" tIns="0">
            <a:normAutofit/>
          </a:bodyPr>
          <a:lstStyle>
            <a:lvl1pPr indent="-228600" lvl="0" marL="457200" rtl="0" algn="l">
              <a:spcBef>
                <a:spcPts val="0"/>
              </a:spcBef>
              <a:spcAft>
                <a:spcPts val="0"/>
              </a:spcAft>
              <a:buSzPts val="1300"/>
              <a:buNone/>
              <a:defRPr/>
            </a:lvl1pPr>
            <a:lvl2pPr indent="-228600" lvl="1" marL="914400" rtl="0" algn="l">
              <a:spcBef>
                <a:spcPts val="0"/>
              </a:spcBef>
              <a:spcAft>
                <a:spcPts val="0"/>
              </a:spcAft>
              <a:buSzPts val="1300"/>
              <a:buNone/>
              <a:defRPr/>
            </a:lvl2pPr>
            <a:lvl3pPr indent="-228600" lvl="2" marL="1371600" rtl="0" algn="l">
              <a:spcBef>
                <a:spcPts val="0"/>
              </a:spcBef>
              <a:spcAft>
                <a:spcPts val="0"/>
              </a:spcAft>
              <a:buSzPts val="1300"/>
              <a:buNone/>
              <a:defRPr/>
            </a:lvl3pPr>
            <a:lvl4pPr indent="-228600" lvl="3" marL="1828800" rtl="0" algn="l">
              <a:spcBef>
                <a:spcPts val="0"/>
              </a:spcBef>
              <a:spcAft>
                <a:spcPts val="0"/>
              </a:spcAft>
              <a:buSzPts val="1300"/>
              <a:buNone/>
              <a:defRPr/>
            </a:lvl4pPr>
            <a:lvl5pPr indent="-228600" lvl="4" marL="2286000" rtl="0" algn="l">
              <a:spcBef>
                <a:spcPts val="0"/>
              </a:spcBef>
              <a:spcAft>
                <a:spcPts val="0"/>
              </a:spcAft>
              <a:buSzPts val="1300"/>
              <a:buNone/>
              <a:defRPr/>
            </a:lvl5pPr>
            <a:lvl6pPr indent="-228600" lvl="5" marL="2743200" rtl="0" algn="l">
              <a:spcBef>
                <a:spcPts val="0"/>
              </a:spcBef>
              <a:spcAft>
                <a:spcPts val="0"/>
              </a:spcAft>
              <a:buSzPts val="1300"/>
              <a:buNone/>
              <a:defRPr/>
            </a:lvl6pPr>
            <a:lvl7pPr indent="-228600" lvl="6" marL="3200400" rtl="0" algn="l">
              <a:spcBef>
                <a:spcPts val="0"/>
              </a:spcBef>
              <a:spcAft>
                <a:spcPts val="0"/>
              </a:spcAft>
              <a:buSzPts val="1300"/>
              <a:buNone/>
              <a:defRPr/>
            </a:lvl7pPr>
            <a:lvl8pPr indent="-228600" lvl="7" marL="3657600" rtl="0" algn="l">
              <a:spcBef>
                <a:spcPts val="0"/>
              </a:spcBef>
              <a:spcAft>
                <a:spcPts val="0"/>
              </a:spcAft>
              <a:buSzPts val="1300"/>
              <a:buNone/>
              <a:defRPr/>
            </a:lvl8pPr>
            <a:lvl9pPr indent="-228600" lvl="8" marL="4114800" rtl="0" algn="l">
              <a:spcBef>
                <a:spcPts val="0"/>
              </a:spcBef>
              <a:spcAft>
                <a:spcPts val="0"/>
              </a:spcAft>
              <a:buSzPts val="1300"/>
              <a:buNone/>
              <a:defRPr/>
            </a:lvl9pPr>
          </a:lstStyle>
          <a:p/>
        </p:txBody>
      </p:sp>
      <p:sp>
        <p:nvSpPr>
          <p:cNvPr id="100" name="Google Shape;100;p22"/>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over Content" type="objOverTx">
  <p:cSld name="OBJECT_OVER_TEXT">
    <p:spTree>
      <p:nvGrpSpPr>
        <p:cNvPr id="101" name="Shape 101"/>
        <p:cNvGrpSpPr/>
        <p:nvPr/>
      </p:nvGrpSpPr>
      <p:grpSpPr>
        <a:xfrm>
          <a:off x="0" y="0"/>
          <a:ext cx="0" cy="0"/>
          <a:chOff x="0" y="0"/>
          <a:chExt cx="0" cy="0"/>
        </a:xfrm>
      </p:grpSpPr>
      <p:sp>
        <p:nvSpPr>
          <p:cNvPr id="102" name="Google Shape;102;p23"/>
          <p:cNvSpPr txBox="1"/>
          <p:nvPr>
            <p:ph type="title"/>
          </p:nvPr>
        </p:nvSpPr>
        <p:spPr>
          <a:xfrm>
            <a:off x="2449134" y="1346976"/>
            <a:ext cx="4245300" cy="1469400"/>
          </a:xfrm>
          <a:prstGeom prst="rect">
            <a:avLst/>
          </a:prstGeom>
          <a:noFill/>
          <a:ln>
            <a:noFill/>
          </a:ln>
        </p:spPr>
        <p:txBody>
          <a:bodyPr anchorCtr="1" anchor="ctr" bIns="0" lIns="0" spcFirstLastPara="1" rIns="0" wrap="square" tIns="0">
            <a:noAutofit/>
          </a:bodyPr>
          <a:lstStyle>
            <a:lvl1pPr lvl="0" rtl="0" algn="l">
              <a:spcBef>
                <a:spcPts val="0"/>
              </a:spcBef>
              <a:spcAft>
                <a:spcPts val="0"/>
              </a:spcAft>
              <a:buSzPts val="1300"/>
              <a:buNone/>
              <a:defRPr/>
            </a:lvl1pPr>
            <a:lvl2pPr lvl="1" rtl="0" algn="l">
              <a:spcBef>
                <a:spcPts val="0"/>
              </a:spcBef>
              <a:spcAft>
                <a:spcPts val="0"/>
              </a:spcAft>
              <a:buSzPts val="1300"/>
              <a:buNone/>
              <a:defRPr/>
            </a:lvl2pPr>
            <a:lvl3pPr lvl="2" rtl="0" algn="l">
              <a:spcBef>
                <a:spcPts val="0"/>
              </a:spcBef>
              <a:spcAft>
                <a:spcPts val="0"/>
              </a:spcAft>
              <a:buSzPts val="1300"/>
              <a:buNone/>
              <a:defRPr/>
            </a:lvl3pPr>
            <a:lvl4pPr lvl="3" rtl="0" algn="l">
              <a:spcBef>
                <a:spcPts val="0"/>
              </a:spcBef>
              <a:spcAft>
                <a:spcPts val="0"/>
              </a:spcAft>
              <a:buSzPts val="1300"/>
              <a:buNone/>
              <a:defRPr/>
            </a:lvl4pPr>
            <a:lvl5pPr lvl="4" rtl="0" algn="l">
              <a:spcBef>
                <a:spcPts val="0"/>
              </a:spcBef>
              <a:spcAft>
                <a:spcPts val="0"/>
              </a:spcAft>
              <a:buSzPts val="1300"/>
              <a:buNone/>
              <a:defRPr/>
            </a:lvl5pPr>
            <a:lvl6pPr lvl="5" rtl="0" algn="l">
              <a:spcBef>
                <a:spcPts val="0"/>
              </a:spcBef>
              <a:spcAft>
                <a:spcPts val="0"/>
              </a:spcAft>
              <a:buSzPts val="1300"/>
              <a:buNone/>
              <a:defRPr/>
            </a:lvl6pPr>
            <a:lvl7pPr lvl="6" rtl="0" algn="l">
              <a:spcBef>
                <a:spcPts val="0"/>
              </a:spcBef>
              <a:spcAft>
                <a:spcPts val="0"/>
              </a:spcAft>
              <a:buSzPts val="1300"/>
              <a:buNone/>
              <a:defRPr/>
            </a:lvl7pPr>
            <a:lvl8pPr lvl="7" rtl="0" algn="l">
              <a:spcBef>
                <a:spcPts val="0"/>
              </a:spcBef>
              <a:spcAft>
                <a:spcPts val="0"/>
              </a:spcAft>
              <a:buSzPts val="1300"/>
              <a:buNone/>
              <a:defRPr/>
            </a:lvl8pPr>
            <a:lvl9pPr lvl="8" rtl="0" algn="l">
              <a:spcBef>
                <a:spcPts val="0"/>
              </a:spcBef>
              <a:spcAft>
                <a:spcPts val="0"/>
              </a:spcAft>
              <a:buSzPts val="1300"/>
              <a:buNone/>
              <a:defRPr/>
            </a:lvl9pPr>
          </a:lstStyle>
          <a:p/>
        </p:txBody>
      </p:sp>
      <p:sp>
        <p:nvSpPr>
          <p:cNvPr id="103" name="Google Shape;103;p23"/>
          <p:cNvSpPr txBox="1"/>
          <p:nvPr>
            <p:ph idx="1" type="body"/>
          </p:nvPr>
        </p:nvSpPr>
        <p:spPr>
          <a:xfrm>
            <a:off x="3102236" y="2938858"/>
            <a:ext cx="5714700" cy="700800"/>
          </a:xfrm>
          <a:prstGeom prst="rect">
            <a:avLst/>
          </a:prstGeom>
          <a:noFill/>
          <a:ln>
            <a:noFill/>
          </a:ln>
        </p:spPr>
        <p:txBody>
          <a:bodyPr anchorCtr="0" anchor="t" bIns="0" lIns="0" spcFirstLastPara="1" rIns="0" wrap="square" tIns="0">
            <a:normAutofit/>
          </a:bodyPr>
          <a:lstStyle>
            <a:lvl1pPr indent="-228600" lvl="0" marL="457200" rtl="0" algn="l">
              <a:spcBef>
                <a:spcPts val="0"/>
              </a:spcBef>
              <a:spcAft>
                <a:spcPts val="0"/>
              </a:spcAft>
              <a:buSzPts val="1300"/>
              <a:buNone/>
              <a:defRPr/>
            </a:lvl1pPr>
            <a:lvl2pPr indent="-228600" lvl="1" marL="914400" rtl="0" algn="l">
              <a:spcBef>
                <a:spcPts val="0"/>
              </a:spcBef>
              <a:spcAft>
                <a:spcPts val="0"/>
              </a:spcAft>
              <a:buSzPts val="1300"/>
              <a:buNone/>
              <a:defRPr/>
            </a:lvl2pPr>
            <a:lvl3pPr indent="-228600" lvl="2" marL="1371600" rtl="0" algn="l">
              <a:spcBef>
                <a:spcPts val="0"/>
              </a:spcBef>
              <a:spcAft>
                <a:spcPts val="0"/>
              </a:spcAft>
              <a:buSzPts val="1300"/>
              <a:buNone/>
              <a:defRPr/>
            </a:lvl3pPr>
            <a:lvl4pPr indent="-228600" lvl="3" marL="1828800" rtl="0" algn="l">
              <a:spcBef>
                <a:spcPts val="0"/>
              </a:spcBef>
              <a:spcAft>
                <a:spcPts val="0"/>
              </a:spcAft>
              <a:buSzPts val="1300"/>
              <a:buNone/>
              <a:defRPr/>
            </a:lvl4pPr>
            <a:lvl5pPr indent="-228600" lvl="4" marL="2286000" rtl="0" algn="l">
              <a:spcBef>
                <a:spcPts val="0"/>
              </a:spcBef>
              <a:spcAft>
                <a:spcPts val="0"/>
              </a:spcAft>
              <a:buSzPts val="1300"/>
              <a:buNone/>
              <a:defRPr/>
            </a:lvl5pPr>
            <a:lvl6pPr indent="-228600" lvl="5" marL="2743200" rtl="0" algn="l">
              <a:spcBef>
                <a:spcPts val="0"/>
              </a:spcBef>
              <a:spcAft>
                <a:spcPts val="0"/>
              </a:spcAft>
              <a:buSzPts val="1300"/>
              <a:buNone/>
              <a:defRPr/>
            </a:lvl6pPr>
            <a:lvl7pPr indent="-228600" lvl="6" marL="3200400" rtl="0" algn="l">
              <a:spcBef>
                <a:spcPts val="0"/>
              </a:spcBef>
              <a:spcAft>
                <a:spcPts val="0"/>
              </a:spcAft>
              <a:buSzPts val="1300"/>
              <a:buNone/>
              <a:defRPr/>
            </a:lvl7pPr>
            <a:lvl8pPr indent="-228600" lvl="7" marL="3657600" rtl="0" algn="l">
              <a:spcBef>
                <a:spcPts val="0"/>
              </a:spcBef>
              <a:spcAft>
                <a:spcPts val="0"/>
              </a:spcAft>
              <a:buSzPts val="1300"/>
              <a:buNone/>
              <a:defRPr/>
            </a:lvl8pPr>
            <a:lvl9pPr indent="-228600" lvl="8" marL="4114800" rtl="0" algn="l">
              <a:spcBef>
                <a:spcPts val="0"/>
              </a:spcBef>
              <a:spcAft>
                <a:spcPts val="0"/>
              </a:spcAft>
              <a:buSzPts val="1300"/>
              <a:buNone/>
              <a:defRPr/>
            </a:lvl9pPr>
          </a:lstStyle>
          <a:p/>
        </p:txBody>
      </p:sp>
      <p:sp>
        <p:nvSpPr>
          <p:cNvPr id="104" name="Google Shape;104;p23"/>
          <p:cNvSpPr txBox="1"/>
          <p:nvPr>
            <p:ph idx="2" type="body"/>
          </p:nvPr>
        </p:nvSpPr>
        <p:spPr>
          <a:xfrm>
            <a:off x="3102236" y="3706553"/>
            <a:ext cx="5714700" cy="700800"/>
          </a:xfrm>
          <a:prstGeom prst="rect">
            <a:avLst/>
          </a:prstGeom>
          <a:noFill/>
          <a:ln>
            <a:noFill/>
          </a:ln>
        </p:spPr>
        <p:txBody>
          <a:bodyPr anchorCtr="0" anchor="t" bIns="0" lIns="0" spcFirstLastPara="1" rIns="0" wrap="square" tIns="0">
            <a:normAutofit/>
          </a:bodyPr>
          <a:lstStyle>
            <a:lvl1pPr indent="-228600" lvl="0" marL="457200" rtl="0" algn="l">
              <a:spcBef>
                <a:spcPts val="0"/>
              </a:spcBef>
              <a:spcAft>
                <a:spcPts val="0"/>
              </a:spcAft>
              <a:buSzPts val="1300"/>
              <a:buNone/>
              <a:defRPr/>
            </a:lvl1pPr>
            <a:lvl2pPr indent="-228600" lvl="1" marL="914400" rtl="0" algn="l">
              <a:spcBef>
                <a:spcPts val="0"/>
              </a:spcBef>
              <a:spcAft>
                <a:spcPts val="0"/>
              </a:spcAft>
              <a:buSzPts val="1300"/>
              <a:buNone/>
              <a:defRPr/>
            </a:lvl2pPr>
            <a:lvl3pPr indent="-228600" lvl="2" marL="1371600" rtl="0" algn="l">
              <a:spcBef>
                <a:spcPts val="0"/>
              </a:spcBef>
              <a:spcAft>
                <a:spcPts val="0"/>
              </a:spcAft>
              <a:buSzPts val="1300"/>
              <a:buNone/>
              <a:defRPr/>
            </a:lvl3pPr>
            <a:lvl4pPr indent="-228600" lvl="3" marL="1828800" rtl="0" algn="l">
              <a:spcBef>
                <a:spcPts val="0"/>
              </a:spcBef>
              <a:spcAft>
                <a:spcPts val="0"/>
              </a:spcAft>
              <a:buSzPts val="1300"/>
              <a:buNone/>
              <a:defRPr/>
            </a:lvl4pPr>
            <a:lvl5pPr indent="-228600" lvl="4" marL="2286000" rtl="0" algn="l">
              <a:spcBef>
                <a:spcPts val="0"/>
              </a:spcBef>
              <a:spcAft>
                <a:spcPts val="0"/>
              </a:spcAft>
              <a:buSzPts val="1300"/>
              <a:buNone/>
              <a:defRPr/>
            </a:lvl5pPr>
            <a:lvl6pPr indent="-228600" lvl="5" marL="2743200" rtl="0" algn="l">
              <a:spcBef>
                <a:spcPts val="0"/>
              </a:spcBef>
              <a:spcAft>
                <a:spcPts val="0"/>
              </a:spcAft>
              <a:buSzPts val="1300"/>
              <a:buNone/>
              <a:defRPr/>
            </a:lvl6pPr>
            <a:lvl7pPr indent="-228600" lvl="6" marL="3200400" rtl="0" algn="l">
              <a:spcBef>
                <a:spcPts val="0"/>
              </a:spcBef>
              <a:spcAft>
                <a:spcPts val="0"/>
              </a:spcAft>
              <a:buSzPts val="1300"/>
              <a:buNone/>
              <a:defRPr/>
            </a:lvl7pPr>
            <a:lvl8pPr indent="-228600" lvl="7" marL="3657600" rtl="0" algn="l">
              <a:spcBef>
                <a:spcPts val="0"/>
              </a:spcBef>
              <a:spcAft>
                <a:spcPts val="0"/>
              </a:spcAft>
              <a:buSzPts val="1300"/>
              <a:buNone/>
              <a:defRPr/>
            </a:lvl8pPr>
            <a:lvl9pPr indent="-228600" lvl="8" marL="4114800" rtl="0" algn="l">
              <a:spcBef>
                <a:spcPts val="0"/>
              </a:spcBef>
              <a:spcAft>
                <a:spcPts val="0"/>
              </a:spcAft>
              <a:buSzPts val="1300"/>
              <a:buNone/>
              <a:defRPr/>
            </a:lvl9pPr>
          </a:lstStyle>
          <a:p/>
        </p:txBody>
      </p:sp>
      <p:sp>
        <p:nvSpPr>
          <p:cNvPr id="105" name="Google Shape;105;p23"/>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4 Content" type="fourObj">
  <p:cSld name="FOUR_OBJECTS">
    <p:spTree>
      <p:nvGrpSpPr>
        <p:cNvPr id="106" name="Shape 106"/>
        <p:cNvGrpSpPr/>
        <p:nvPr/>
      </p:nvGrpSpPr>
      <p:grpSpPr>
        <a:xfrm>
          <a:off x="0" y="0"/>
          <a:ext cx="0" cy="0"/>
          <a:chOff x="0" y="0"/>
          <a:chExt cx="0" cy="0"/>
        </a:xfrm>
      </p:grpSpPr>
      <p:sp>
        <p:nvSpPr>
          <p:cNvPr id="107" name="Google Shape;107;p24"/>
          <p:cNvSpPr txBox="1"/>
          <p:nvPr>
            <p:ph type="title"/>
          </p:nvPr>
        </p:nvSpPr>
        <p:spPr>
          <a:xfrm>
            <a:off x="2449134" y="1346976"/>
            <a:ext cx="4245300" cy="1469400"/>
          </a:xfrm>
          <a:prstGeom prst="rect">
            <a:avLst/>
          </a:prstGeom>
          <a:noFill/>
          <a:ln>
            <a:noFill/>
          </a:ln>
        </p:spPr>
        <p:txBody>
          <a:bodyPr anchorCtr="1" anchor="ctr" bIns="0" lIns="0" spcFirstLastPara="1" rIns="0" wrap="square" tIns="0">
            <a:noAutofit/>
          </a:bodyPr>
          <a:lstStyle>
            <a:lvl1pPr lvl="0" rtl="0" algn="l">
              <a:spcBef>
                <a:spcPts val="0"/>
              </a:spcBef>
              <a:spcAft>
                <a:spcPts val="0"/>
              </a:spcAft>
              <a:buSzPts val="1300"/>
              <a:buNone/>
              <a:defRPr/>
            </a:lvl1pPr>
            <a:lvl2pPr lvl="1" rtl="0" algn="l">
              <a:spcBef>
                <a:spcPts val="0"/>
              </a:spcBef>
              <a:spcAft>
                <a:spcPts val="0"/>
              </a:spcAft>
              <a:buSzPts val="1300"/>
              <a:buNone/>
              <a:defRPr/>
            </a:lvl2pPr>
            <a:lvl3pPr lvl="2" rtl="0" algn="l">
              <a:spcBef>
                <a:spcPts val="0"/>
              </a:spcBef>
              <a:spcAft>
                <a:spcPts val="0"/>
              </a:spcAft>
              <a:buSzPts val="1300"/>
              <a:buNone/>
              <a:defRPr/>
            </a:lvl3pPr>
            <a:lvl4pPr lvl="3" rtl="0" algn="l">
              <a:spcBef>
                <a:spcPts val="0"/>
              </a:spcBef>
              <a:spcAft>
                <a:spcPts val="0"/>
              </a:spcAft>
              <a:buSzPts val="1300"/>
              <a:buNone/>
              <a:defRPr/>
            </a:lvl4pPr>
            <a:lvl5pPr lvl="4" rtl="0" algn="l">
              <a:spcBef>
                <a:spcPts val="0"/>
              </a:spcBef>
              <a:spcAft>
                <a:spcPts val="0"/>
              </a:spcAft>
              <a:buSzPts val="1300"/>
              <a:buNone/>
              <a:defRPr/>
            </a:lvl5pPr>
            <a:lvl6pPr lvl="5" rtl="0" algn="l">
              <a:spcBef>
                <a:spcPts val="0"/>
              </a:spcBef>
              <a:spcAft>
                <a:spcPts val="0"/>
              </a:spcAft>
              <a:buSzPts val="1300"/>
              <a:buNone/>
              <a:defRPr/>
            </a:lvl6pPr>
            <a:lvl7pPr lvl="6" rtl="0" algn="l">
              <a:spcBef>
                <a:spcPts val="0"/>
              </a:spcBef>
              <a:spcAft>
                <a:spcPts val="0"/>
              </a:spcAft>
              <a:buSzPts val="1300"/>
              <a:buNone/>
              <a:defRPr/>
            </a:lvl7pPr>
            <a:lvl8pPr lvl="7" rtl="0" algn="l">
              <a:spcBef>
                <a:spcPts val="0"/>
              </a:spcBef>
              <a:spcAft>
                <a:spcPts val="0"/>
              </a:spcAft>
              <a:buSzPts val="1300"/>
              <a:buNone/>
              <a:defRPr/>
            </a:lvl8pPr>
            <a:lvl9pPr lvl="8" rtl="0" algn="l">
              <a:spcBef>
                <a:spcPts val="0"/>
              </a:spcBef>
              <a:spcAft>
                <a:spcPts val="0"/>
              </a:spcAft>
              <a:buSzPts val="1300"/>
              <a:buNone/>
              <a:defRPr/>
            </a:lvl9pPr>
          </a:lstStyle>
          <a:p/>
        </p:txBody>
      </p:sp>
      <p:sp>
        <p:nvSpPr>
          <p:cNvPr id="108" name="Google Shape;108;p24"/>
          <p:cNvSpPr txBox="1"/>
          <p:nvPr>
            <p:ph idx="1" type="body"/>
          </p:nvPr>
        </p:nvSpPr>
        <p:spPr>
          <a:xfrm>
            <a:off x="3102236" y="2938858"/>
            <a:ext cx="2788500" cy="700800"/>
          </a:xfrm>
          <a:prstGeom prst="rect">
            <a:avLst/>
          </a:prstGeom>
          <a:noFill/>
          <a:ln>
            <a:noFill/>
          </a:ln>
        </p:spPr>
        <p:txBody>
          <a:bodyPr anchorCtr="0" anchor="t" bIns="0" lIns="0" spcFirstLastPara="1" rIns="0" wrap="square" tIns="0">
            <a:normAutofit/>
          </a:bodyPr>
          <a:lstStyle>
            <a:lvl1pPr indent="-228600" lvl="0" marL="457200" rtl="0" algn="l">
              <a:spcBef>
                <a:spcPts val="0"/>
              </a:spcBef>
              <a:spcAft>
                <a:spcPts val="0"/>
              </a:spcAft>
              <a:buSzPts val="1300"/>
              <a:buNone/>
              <a:defRPr/>
            </a:lvl1pPr>
            <a:lvl2pPr indent="-228600" lvl="1" marL="914400" rtl="0" algn="l">
              <a:spcBef>
                <a:spcPts val="0"/>
              </a:spcBef>
              <a:spcAft>
                <a:spcPts val="0"/>
              </a:spcAft>
              <a:buSzPts val="1300"/>
              <a:buNone/>
              <a:defRPr/>
            </a:lvl2pPr>
            <a:lvl3pPr indent="-228600" lvl="2" marL="1371600" rtl="0" algn="l">
              <a:spcBef>
                <a:spcPts val="0"/>
              </a:spcBef>
              <a:spcAft>
                <a:spcPts val="0"/>
              </a:spcAft>
              <a:buSzPts val="1300"/>
              <a:buNone/>
              <a:defRPr/>
            </a:lvl3pPr>
            <a:lvl4pPr indent="-228600" lvl="3" marL="1828800" rtl="0" algn="l">
              <a:spcBef>
                <a:spcPts val="0"/>
              </a:spcBef>
              <a:spcAft>
                <a:spcPts val="0"/>
              </a:spcAft>
              <a:buSzPts val="1300"/>
              <a:buNone/>
              <a:defRPr/>
            </a:lvl4pPr>
            <a:lvl5pPr indent="-228600" lvl="4" marL="2286000" rtl="0" algn="l">
              <a:spcBef>
                <a:spcPts val="0"/>
              </a:spcBef>
              <a:spcAft>
                <a:spcPts val="0"/>
              </a:spcAft>
              <a:buSzPts val="1300"/>
              <a:buNone/>
              <a:defRPr/>
            </a:lvl5pPr>
            <a:lvl6pPr indent="-228600" lvl="5" marL="2743200" rtl="0" algn="l">
              <a:spcBef>
                <a:spcPts val="0"/>
              </a:spcBef>
              <a:spcAft>
                <a:spcPts val="0"/>
              </a:spcAft>
              <a:buSzPts val="1300"/>
              <a:buNone/>
              <a:defRPr/>
            </a:lvl6pPr>
            <a:lvl7pPr indent="-228600" lvl="6" marL="3200400" rtl="0" algn="l">
              <a:spcBef>
                <a:spcPts val="0"/>
              </a:spcBef>
              <a:spcAft>
                <a:spcPts val="0"/>
              </a:spcAft>
              <a:buSzPts val="1300"/>
              <a:buNone/>
              <a:defRPr/>
            </a:lvl7pPr>
            <a:lvl8pPr indent="-228600" lvl="7" marL="3657600" rtl="0" algn="l">
              <a:spcBef>
                <a:spcPts val="0"/>
              </a:spcBef>
              <a:spcAft>
                <a:spcPts val="0"/>
              </a:spcAft>
              <a:buSzPts val="1300"/>
              <a:buNone/>
              <a:defRPr/>
            </a:lvl8pPr>
            <a:lvl9pPr indent="-228600" lvl="8" marL="4114800" rtl="0" algn="l">
              <a:spcBef>
                <a:spcPts val="0"/>
              </a:spcBef>
              <a:spcAft>
                <a:spcPts val="0"/>
              </a:spcAft>
              <a:buSzPts val="1300"/>
              <a:buNone/>
              <a:defRPr/>
            </a:lvl9pPr>
          </a:lstStyle>
          <a:p/>
        </p:txBody>
      </p:sp>
      <p:sp>
        <p:nvSpPr>
          <p:cNvPr id="109" name="Google Shape;109;p24"/>
          <p:cNvSpPr txBox="1"/>
          <p:nvPr>
            <p:ph idx="2" type="body"/>
          </p:nvPr>
        </p:nvSpPr>
        <p:spPr>
          <a:xfrm>
            <a:off x="6030421" y="2938858"/>
            <a:ext cx="2788500" cy="700800"/>
          </a:xfrm>
          <a:prstGeom prst="rect">
            <a:avLst/>
          </a:prstGeom>
          <a:noFill/>
          <a:ln>
            <a:noFill/>
          </a:ln>
        </p:spPr>
        <p:txBody>
          <a:bodyPr anchorCtr="0" anchor="t" bIns="0" lIns="0" spcFirstLastPara="1" rIns="0" wrap="square" tIns="0">
            <a:normAutofit/>
          </a:bodyPr>
          <a:lstStyle>
            <a:lvl1pPr indent="-228600" lvl="0" marL="457200" rtl="0" algn="l">
              <a:spcBef>
                <a:spcPts val="0"/>
              </a:spcBef>
              <a:spcAft>
                <a:spcPts val="0"/>
              </a:spcAft>
              <a:buSzPts val="1300"/>
              <a:buNone/>
              <a:defRPr/>
            </a:lvl1pPr>
            <a:lvl2pPr indent="-228600" lvl="1" marL="914400" rtl="0" algn="l">
              <a:spcBef>
                <a:spcPts val="0"/>
              </a:spcBef>
              <a:spcAft>
                <a:spcPts val="0"/>
              </a:spcAft>
              <a:buSzPts val="1300"/>
              <a:buNone/>
              <a:defRPr/>
            </a:lvl2pPr>
            <a:lvl3pPr indent="-228600" lvl="2" marL="1371600" rtl="0" algn="l">
              <a:spcBef>
                <a:spcPts val="0"/>
              </a:spcBef>
              <a:spcAft>
                <a:spcPts val="0"/>
              </a:spcAft>
              <a:buSzPts val="1300"/>
              <a:buNone/>
              <a:defRPr/>
            </a:lvl3pPr>
            <a:lvl4pPr indent="-228600" lvl="3" marL="1828800" rtl="0" algn="l">
              <a:spcBef>
                <a:spcPts val="0"/>
              </a:spcBef>
              <a:spcAft>
                <a:spcPts val="0"/>
              </a:spcAft>
              <a:buSzPts val="1300"/>
              <a:buNone/>
              <a:defRPr/>
            </a:lvl4pPr>
            <a:lvl5pPr indent="-228600" lvl="4" marL="2286000" rtl="0" algn="l">
              <a:spcBef>
                <a:spcPts val="0"/>
              </a:spcBef>
              <a:spcAft>
                <a:spcPts val="0"/>
              </a:spcAft>
              <a:buSzPts val="1300"/>
              <a:buNone/>
              <a:defRPr/>
            </a:lvl5pPr>
            <a:lvl6pPr indent="-228600" lvl="5" marL="2743200" rtl="0" algn="l">
              <a:spcBef>
                <a:spcPts val="0"/>
              </a:spcBef>
              <a:spcAft>
                <a:spcPts val="0"/>
              </a:spcAft>
              <a:buSzPts val="1300"/>
              <a:buNone/>
              <a:defRPr/>
            </a:lvl6pPr>
            <a:lvl7pPr indent="-228600" lvl="6" marL="3200400" rtl="0" algn="l">
              <a:spcBef>
                <a:spcPts val="0"/>
              </a:spcBef>
              <a:spcAft>
                <a:spcPts val="0"/>
              </a:spcAft>
              <a:buSzPts val="1300"/>
              <a:buNone/>
              <a:defRPr/>
            </a:lvl7pPr>
            <a:lvl8pPr indent="-228600" lvl="7" marL="3657600" rtl="0" algn="l">
              <a:spcBef>
                <a:spcPts val="0"/>
              </a:spcBef>
              <a:spcAft>
                <a:spcPts val="0"/>
              </a:spcAft>
              <a:buSzPts val="1300"/>
              <a:buNone/>
              <a:defRPr/>
            </a:lvl8pPr>
            <a:lvl9pPr indent="-228600" lvl="8" marL="4114800" rtl="0" algn="l">
              <a:spcBef>
                <a:spcPts val="0"/>
              </a:spcBef>
              <a:spcAft>
                <a:spcPts val="0"/>
              </a:spcAft>
              <a:buSzPts val="1300"/>
              <a:buNone/>
              <a:defRPr/>
            </a:lvl9pPr>
          </a:lstStyle>
          <a:p/>
        </p:txBody>
      </p:sp>
      <p:sp>
        <p:nvSpPr>
          <p:cNvPr id="110" name="Google Shape;110;p24"/>
          <p:cNvSpPr txBox="1"/>
          <p:nvPr>
            <p:ph idx="3" type="body"/>
          </p:nvPr>
        </p:nvSpPr>
        <p:spPr>
          <a:xfrm>
            <a:off x="3102236" y="3706553"/>
            <a:ext cx="2788500" cy="700800"/>
          </a:xfrm>
          <a:prstGeom prst="rect">
            <a:avLst/>
          </a:prstGeom>
          <a:noFill/>
          <a:ln>
            <a:noFill/>
          </a:ln>
        </p:spPr>
        <p:txBody>
          <a:bodyPr anchorCtr="0" anchor="t" bIns="0" lIns="0" spcFirstLastPara="1" rIns="0" wrap="square" tIns="0">
            <a:normAutofit/>
          </a:bodyPr>
          <a:lstStyle>
            <a:lvl1pPr indent="-228600" lvl="0" marL="457200" rtl="0" algn="l">
              <a:spcBef>
                <a:spcPts val="0"/>
              </a:spcBef>
              <a:spcAft>
                <a:spcPts val="0"/>
              </a:spcAft>
              <a:buSzPts val="1300"/>
              <a:buNone/>
              <a:defRPr/>
            </a:lvl1pPr>
            <a:lvl2pPr indent="-228600" lvl="1" marL="914400" rtl="0" algn="l">
              <a:spcBef>
                <a:spcPts val="0"/>
              </a:spcBef>
              <a:spcAft>
                <a:spcPts val="0"/>
              </a:spcAft>
              <a:buSzPts val="1300"/>
              <a:buNone/>
              <a:defRPr/>
            </a:lvl2pPr>
            <a:lvl3pPr indent="-228600" lvl="2" marL="1371600" rtl="0" algn="l">
              <a:spcBef>
                <a:spcPts val="0"/>
              </a:spcBef>
              <a:spcAft>
                <a:spcPts val="0"/>
              </a:spcAft>
              <a:buSzPts val="1300"/>
              <a:buNone/>
              <a:defRPr/>
            </a:lvl3pPr>
            <a:lvl4pPr indent="-228600" lvl="3" marL="1828800" rtl="0" algn="l">
              <a:spcBef>
                <a:spcPts val="0"/>
              </a:spcBef>
              <a:spcAft>
                <a:spcPts val="0"/>
              </a:spcAft>
              <a:buSzPts val="1300"/>
              <a:buNone/>
              <a:defRPr/>
            </a:lvl4pPr>
            <a:lvl5pPr indent="-228600" lvl="4" marL="2286000" rtl="0" algn="l">
              <a:spcBef>
                <a:spcPts val="0"/>
              </a:spcBef>
              <a:spcAft>
                <a:spcPts val="0"/>
              </a:spcAft>
              <a:buSzPts val="1300"/>
              <a:buNone/>
              <a:defRPr/>
            </a:lvl5pPr>
            <a:lvl6pPr indent="-228600" lvl="5" marL="2743200" rtl="0" algn="l">
              <a:spcBef>
                <a:spcPts val="0"/>
              </a:spcBef>
              <a:spcAft>
                <a:spcPts val="0"/>
              </a:spcAft>
              <a:buSzPts val="1300"/>
              <a:buNone/>
              <a:defRPr/>
            </a:lvl6pPr>
            <a:lvl7pPr indent="-228600" lvl="6" marL="3200400" rtl="0" algn="l">
              <a:spcBef>
                <a:spcPts val="0"/>
              </a:spcBef>
              <a:spcAft>
                <a:spcPts val="0"/>
              </a:spcAft>
              <a:buSzPts val="1300"/>
              <a:buNone/>
              <a:defRPr/>
            </a:lvl7pPr>
            <a:lvl8pPr indent="-228600" lvl="7" marL="3657600" rtl="0" algn="l">
              <a:spcBef>
                <a:spcPts val="0"/>
              </a:spcBef>
              <a:spcAft>
                <a:spcPts val="0"/>
              </a:spcAft>
              <a:buSzPts val="1300"/>
              <a:buNone/>
              <a:defRPr/>
            </a:lvl8pPr>
            <a:lvl9pPr indent="-228600" lvl="8" marL="4114800" rtl="0" algn="l">
              <a:spcBef>
                <a:spcPts val="0"/>
              </a:spcBef>
              <a:spcAft>
                <a:spcPts val="0"/>
              </a:spcAft>
              <a:buSzPts val="1300"/>
              <a:buNone/>
              <a:defRPr/>
            </a:lvl9pPr>
          </a:lstStyle>
          <a:p/>
        </p:txBody>
      </p:sp>
      <p:sp>
        <p:nvSpPr>
          <p:cNvPr id="111" name="Google Shape;111;p24"/>
          <p:cNvSpPr txBox="1"/>
          <p:nvPr>
            <p:ph idx="4" type="body"/>
          </p:nvPr>
        </p:nvSpPr>
        <p:spPr>
          <a:xfrm>
            <a:off x="6030421" y="3706553"/>
            <a:ext cx="2788500" cy="700800"/>
          </a:xfrm>
          <a:prstGeom prst="rect">
            <a:avLst/>
          </a:prstGeom>
          <a:noFill/>
          <a:ln>
            <a:noFill/>
          </a:ln>
        </p:spPr>
        <p:txBody>
          <a:bodyPr anchorCtr="0" anchor="t" bIns="0" lIns="0" spcFirstLastPara="1" rIns="0" wrap="square" tIns="0">
            <a:normAutofit/>
          </a:bodyPr>
          <a:lstStyle>
            <a:lvl1pPr indent="-228600" lvl="0" marL="457200" rtl="0" algn="l">
              <a:spcBef>
                <a:spcPts val="0"/>
              </a:spcBef>
              <a:spcAft>
                <a:spcPts val="0"/>
              </a:spcAft>
              <a:buSzPts val="1300"/>
              <a:buNone/>
              <a:defRPr/>
            </a:lvl1pPr>
            <a:lvl2pPr indent="-228600" lvl="1" marL="914400" rtl="0" algn="l">
              <a:spcBef>
                <a:spcPts val="0"/>
              </a:spcBef>
              <a:spcAft>
                <a:spcPts val="0"/>
              </a:spcAft>
              <a:buSzPts val="1300"/>
              <a:buNone/>
              <a:defRPr/>
            </a:lvl2pPr>
            <a:lvl3pPr indent="-228600" lvl="2" marL="1371600" rtl="0" algn="l">
              <a:spcBef>
                <a:spcPts val="0"/>
              </a:spcBef>
              <a:spcAft>
                <a:spcPts val="0"/>
              </a:spcAft>
              <a:buSzPts val="1300"/>
              <a:buNone/>
              <a:defRPr/>
            </a:lvl3pPr>
            <a:lvl4pPr indent="-228600" lvl="3" marL="1828800" rtl="0" algn="l">
              <a:spcBef>
                <a:spcPts val="0"/>
              </a:spcBef>
              <a:spcAft>
                <a:spcPts val="0"/>
              </a:spcAft>
              <a:buSzPts val="1300"/>
              <a:buNone/>
              <a:defRPr/>
            </a:lvl4pPr>
            <a:lvl5pPr indent="-228600" lvl="4" marL="2286000" rtl="0" algn="l">
              <a:spcBef>
                <a:spcPts val="0"/>
              </a:spcBef>
              <a:spcAft>
                <a:spcPts val="0"/>
              </a:spcAft>
              <a:buSzPts val="1300"/>
              <a:buNone/>
              <a:defRPr/>
            </a:lvl5pPr>
            <a:lvl6pPr indent="-228600" lvl="5" marL="2743200" rtl="0" algn="l">
              <a:spcBef>
                <a:spcPts val="0"/>
              </a:spcBef>
              <a:spcAft>
                <a:spcPts val="0"/>
              </a:spcAft>
              <a:buSzPts val="1300"/>
              <a:buNone/>
              <a:defRPr/>
            </a:lvl6pPr>
            <a:lvl7pPr indent="-228600" lvl="6" marL="3200400" rtl="0" algn="l">
              <a:spcBef>
                <a:spcPts val="0"/>
              </a:spcBef>
              <a:spcAft>
                <a:spcPts val="0"/>
              </a:spcAft>
              <a:buSzPts val="1300"/>
              <a:buNone/>
              <a:defRPr/>
            </a:lvl7pPr>
            <a:lvl8pPr indent="-228600" lvl="7" marL="3657600" rtl="0" algn="l">
              <a:spcBef>
                <a:spcPts val="0"/>
              </a:spcBef>
              <a:spcAft>
                <a:spcPts val="0"/>
              </a:spcAft>
              <a:buSzPts val="1300"/>
              <a:buNone/>
              <a:defRPr/>
            </a:lvl8pPr>
            <a:lvl9pPr indent="-228600" lvl="8" marL="4114800" rtl="0" algn="l">
              <a:spcBef>
                <a:spcPts val="0"/>
              </a:spcBef>
              <a:spcAft>
                <a:spcPts val="0"/>
              </a:spcAft>
              <a:buSzPts val="1300"/>
              <a:buNone/>
              <a:defRPr/>
            </a:lvl9pPr>
          </a:lstStyle>
          <a:p/>
        </p:txBody>
      </p:sp>
      <p:sp>
        <p:nvSpPr>
          <p:cNvPr id="112" name="Google Shape;112;p24"/>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6 Content">
  <p:cSld name="Title, 6 Content">
    <p:spTree>
      <p:nvGrpSpPr>
        <p:cNvPr id="113" name="Shape 113"/>
        <p:cNvGrpSpPr/>
        <p:nvPr/>
      </p:nvGrpSpPr>
      <p:grpSpPr>
        <a:xfrm>
          <a:off x="0" y="0"/>
          <a:ext cx="0" cy="0"/>
          <a:chOff x="0" y="0"/>
          <a:chExt cx="0" cy="0"/>
        </a:xfrm>
      </p:grpSpPr>
      <p:sp>
        <p:nvSpPr>
          <p:cNvPr id="114" name="Google Shape;114;p25"/>
          <p:cNvSpPr txBox="1"/>
          <p:nvPr>
            <p:ph type="title"/>
          </p:nvPr>
        </p:nvSpPr>
        <p:spPr>
          <a:xfrm>
            <a:off x="2449134" y="1346976"/>
            <a:ext cx="4245300" cy="1469400"/>
          </a:xfrm>
          <a:prstGeom prst="rect">
            <a:avLst/>
          </a:prstGeom>
          <a:noFill/>
          <a:ln>
            <a:noFill/>
          </a:ln>
        </p:spPr>
        <p:txBody>
          <a:bodyPr anchorCtr="1" anchor="ctr" bIns="0" lIns="0" spcFirstLastPara="1" rIns="0" wrap="square" tIns="0">
            <a:noAutofit/>
          </a:bodyPr>
          <a:lstStyle>
            <a:lvl1pPr lvl="0" rtl="0" algn="l">
              <a:spcBef>
                <a:spcPts val="0"/>
              </a:spcBef>
              <a:spcAft>
                <a:spcPts val="0"/>
              </a:spcAft>
              <a:buSzPts val="1300"/>
              <a:buNone/>
              <a:defRPr/>
            </a:lvl1pPr>
            <a:lvl2pPr lvl="1" rtl="0" algn="l">
              <a:spcBef>
                <a:spcPts val="0"/>
              </a:spcBef>
              <a:spcAft>
                <a:spcPts val="0"/>
              </a:spcAft>
              <a:buSzPts val="1300"/>
              <a:buNone/>
              <a:defRPr/>
            </a:lvl2pPr>
            <a:lvl3pPr lvl="2" rtl="0" algn="l">
              <a:spcBef>
                <a:spcPts val="0"/>
              </a:spcBef>
              <a:spcAft>
                <a:spcPts val="0"/>
              </a:spcAft>
              <a:buSzPts val="1300"/>
              <a:buNone/>
              <a:defRPr/>
            </a:lvl3pPr>
            <a:lvl4pPr lvl="3" rtl="0" algn="l">
              <a:spcBef>
                <a:spcPts val="0"/>
              </a:spcBef>
              <a:spcAft>
                <a:spcPts val="0"/>
              </a:spcAft>
              <a:buSzPts val="1300"/>
              <a:buNone/>
              <a:defRPr/>
            </a:lvl4pPr>
            <a:lvl5pPr lvl="4" rtl="0" algn="l">
              <a:spcBef>
                <a:spcPts val="0"/>
              </a:spcBef>
              <a:spcAft>
                <a:spcPts val="0"/>
              </a:spcAft>
              <a:buSzPts val="1300"/>
              <a:buNone/>
              <a:defRPr/>
            </a:lvl5pPr>
            <a:lvl6pPr lvl="5" rtl="0" algn="l">
              <a:spcBef>
                <a:spcPts val="0"/>
              </a:spcBef>
              <a:spcAft>
                <a:spcPts val="0"/>
              </a:spcAft>
              <a:buSzPts val="1300"/>
              <a:buNone/>
              <a:defRPr/>
            </a:lvl6pPr>
            <a:lvl7pPr lvl="6" rtl="0" algn="l">
              <a:spcBef>
                <a:spcPts val="0"/>
              </a:spcBef>
              <a:spcAft>
                <a:spcPts val="0"/>
              </a:spcAft>
              <a:buSzPts val="1300"/>
              <a:buNone/>
              <a:defRPr/>
            </a:lvl7pPr>
            <a:lvl8pPr lvl="7" rtl="0" algn="l">
              <a:spcBef>
                <a:spcPts val="0"/>
              </a:spcBef>
              <a:spcAft>
                <a:spcPts val="0"/>
              </a:spcAft>
              <a:buSzPts val="1300"/>
              <a:buNone/>
              <a:defRPr/>
            </a:lvl8pPr>
            <a:lvl9pPr lvl="8" rtl="0" algn="l">
              <a:spcBef>
                <a:spcPts val="0"/>
              </a:spcBef>
              <a:spcAft>
                <a:spcPts val="0"/>
              </a:spcAft>
              <a:buSzPts val="1300"/>
              <a:buNone/>
              <a:defRPr/>
            </a:lvl9pPr>
          </a:lstStyle>
          <a:p/>
        </p:txBody>
      </p:sp>
      <p:sp>
        <p:nvSpPr>
          <p:cNvPr id="115" name="Google Shape;115;p25"/>
          <p:cNvSpPr txBox="1"/>
          <p:nvPr>
            <p:ph idx="1" type="body"/>
          </p:nvPr>
        </p:nvSpPr>
        <p:spPr>
          <a:xfrm>
            <a:off x="3102236" y="2938858"/>
            <a:ext cx="1839900" cy="700800"/>
          </a:xfrm>
          <a:prstGeom prst="rect">
            <a:avLst/>
          </a:prstGeom>
          <a:noFill/>
          <a:ln>
            <a:noFill/>
          </a:ln>
        </p:spPr>
        <p:txBody>
          <a:bodyPr anchorCtr="0" anchor="t" bIns="0" lIns="0" spcFirstLastPara="1" rIns="0" wrap="square" tIns="0">
            <a:normAutofit/>
          </a:bodyPr>
          <a:lstStyle>
            <a:lvl1pPr indent="-228600" lvl="0" marL="457200" rtl="0" algn="l">
              <a:spcBef>
                <a:spcPts val="0"/>
              </a:spcBef>
              <a:spcAft>
                <a:spcPts val="0"/>
              </a:spcAft>
              <a:buSzPts val="1300"/>
              <a:buNone/>
              <a:defRPr/>
            </a:lvl1pPr>
            <a:lvl2pPr indent="-228600" lvl="1" marL="914400" rtl="0" algn="l">
              <a:spcBef>
                <a:spcPts val="0"/>
              </a:spcBef>
              <a:spcAft>
                <a:spcPts val="0"/>
              </a:spcAft>
              <a:buSzPts val="1300"/>
              <a:buNone/>
              <a:defRPr/>
            </a:lvl2pPr>
            <a:lvl3pPr indent="-228600" lvl="2" marL="1371600" rtl="0" algn="l">
              <a:spcBef>
                <a:spcPts val="0"/>
              </a:spcBef>
              <a:spcAft>
                <a:spcPts val="0"/>
              </a:spcAft>
              <a:buSzPts val="1300"/>
              <a:buNone/>
              <a:defRPr/>
            </a:lvl3pPr>
            <a:lvl4pPr indent="-228600" lvl="3" marL="1828800" rtl="0" algn="l">
              <a:spcBef>
                <a:spcPts val="0"/>
              </a:spcBef>
              <a:spcAft>
                <a:spcPts val="0"/>
              </a:spcAft>
              <a:buSzPts val="1300"/>
              <a:buNone/>
              <a:defRPr/>
            </a:lvl4pPr>
            <a:lvl5pPr indent="-228600" lvl="4" marL="2286000" rtl="0" algn="l">
              <a:spcBef>
                <a:spcPts val="0"/>
              </a:spcBef>
              <a:spcAft>
                <a:spcPts val="0"/>
              </a:spcAft>
              <a:buSzPts val="1300"/>
              <a:buNone/>
              <a:defRPr/>
            </a:lvl5pPr>
            <a:lvl6pPr indent="-228600" lvl="5" marL="2743200" rtl="0" algn="l">
              <a:spcBef>
                <a:spcPts val="0"/>
              </a:spcBef>
              <a:spcAft>
                <a:spcPts val="0"/>
              </a:spcAft>
              <a:buSzPts val="1300"/>
              <a:buNone/>
              <a:defRPr/>
            </a:lvl6pPr>
            <a:lvl7pPr indent="-228600" lvl="6" marL="3200400" rtl="0" algn="l">
              <a:spcBef>
                <a:spcPts val="0"/>
              </a:spcBef>
              <a:spcAft>
                <a:spcPts val="0"/>
              </a:spcAft>
              <a:buSzPts val="1300"/>
              <a:buNone/>
              <a:defRPr/>
            </a:lvl7pPr>
            <a:lvl8pPr indent="-228600" lvl="7" marL="3657600" rtl="0" algn="l">
              <a:spcBef>
                <a:spcPts val="0"/>
              </a:spcBef>
              <a:spcAft>
                <a:spcPts val="0"/>
              </a:spcAft>
              <a:buSzPts val="1300"/>
              <a:buNone/>
              <a:defRPr/>
            </a:lvl8pPr>
            <a:lvl9pPr indent="-228600" lvl="8" marL="4114800" rtl="0" algn="l">
              <a:spcBef>
                <a:spcPts val="0"/>
              </a:spcBef>
              <a:spcAft>
                <a:spcPts val="0"/>
              </a:spcAft>
              <a:buSzPts val="1300"/>
              <a:buNone/>
              <a:defRPr/>
            </a:lvl9pPr>
          </a:lstStyle>
          <a:p/>
        </p:txBody>
      </p:sp>
      <p:sp>
        <p:nvSpPr>
          <p:cNvPr id="116" name="Google Shape;116;p25"/>
          <p:cNvSpPr txBox="1"/>
          <p:nvPr>
            <p:ph idx="2" type="body"/>
          </p:nvPr>
        </p:nvSpPr>
        <p:spPr>
          <a:xfrm>
            <a:off x="5034440" y="2938858"/>
            <a:ext cx="1839900" cy="700800"/>
          </a:xfrm>
          <a:prstGeom prst="rect">
            <a:avLst/>
          </a:prstGeom>
          <a:noFill/>
          <a:ln>
            <a:noFill/>
          </a:ln>
        </p:spPr>
        <p:txBody>
          <a:bodyPr anchorCtr="0" anchor="t" bIns="0" lIns="0" spcFirstLastPara="1" rIns="0" wrap="square" tIns="0">
            <a:normAutofit/>
          </a:bodyPr>
          <a:lstStyle>
            <a:lvl1pPr indent="-228600" lvl="0" marL="457200" rtl="0" algn="l">
              <a:spcBef>
                <a:spcPts val="0"/>
              </a:spcBef>
              <a:spcAft>
                <a:spcPts val="0"/>
              </a:spcAft>
              <a:buSzPts val="1300"/>
              <a:buNone/>
              <a:defRPr/>
            </a:lvl1pPr>
            <a:lvl2pPr indent="-228600" lvl="1" marL="914400" rtl="0" algn="l">
              <a:spcBef>
                <a:spcPts val="0"/>
              </a:spcBef>
              <a:spcAft>
                <a:spcPts val="0"/>
              </a:spcAft>
              <a:buSzPts val="1300"/>
              <a:buNone/>
              <a:defRPr/>
            </a:lvl2pPr>
            <a:lvl3pPr indent="-228600" lvl="2" marL="1371600" rtl="0" algn="l">
              <a:spcBef>
                <a:spcPts val="0"/>
              </a:spcBef>
              <a:spcAft>
                <a:spcPts val="0"/>
              </a:spcAft>
              <a:buSzPts val="1300"/>
              <a:buNone/>
              <a:defRPr/>
            </a:lvl3pPr>
            <a:lvl4pPr indent="-228600" lvl="3" marL="1828800" rtl="0" algn="l">
              <a:spcBef>
                <a:spcPts val="0"/>
              </a:spcBef>
              <a:spcAft>
                <a:spcPts val="0"/>
              </a:spcAft>
              <a:buSzPts val="1300"/>
              <a:buNone/>
              <a:defRPr/>
            </a:lvl4pPr>
            <a:lvl5pPr indent="-228600" lvl="4" marL="2286000" rtl="0" algn="l">
              <a:spcBef>
                <a:spcPts val="0"/>
              </a:spcBef>
              <a:spcAft>
                <a:spcPts val="0"/>
              </a:spcAft>
              <a:buSzPts val="1300"/>
              <a:buNone/>
              <a:defRPr/>
            </a:lvl5pPr>
            <a:lvl6pPr indent="-228600" lvl="5" marL="2743200" rtl="0" algn="l">
              <a:spcBef>
                <a:spcPts val="0"/>
              </a:spcBef>
              <a:spcAft>
                <a:spcPts val="0"/>
              </a:spcAft>
              <a:buSzPts val="1300"/>
              <a:buNone/>
              <a:defRPr/>
            </a:lvl6pPr>
            <a:lvl7pPr indent="-228600" lvl="6" marL="3200400" rtl="0" algn="l">
              <a:spcBef>
                <a:spcPts val="0"/>
              </a:spcBef>
              <a:spcAft>
                <a:spcPts val="0"/>
              </a:spcAft>
              <a:buSzPts val="1300"/>
              <a:buNone/>
              <a:defRPr/>
            </a:lvl7pPr>
            <a:lvl8pPr indent="-228600" lvl="7" marL="3657600" rtl="0" algn="l">
              <a:spcBef>
                <a:spcPts val="0"/>
              </a:spcBef>
              <a:spcAft>
                <a:spcPts val="0"/>
              </a:spcAft>
              <a:buSzPts val="1300"/>
              <a:buNone/>
              <a:defRPr/>
            </a:lvl8pPr>
            <a:lvl9pPr indent="-228600" lvl="8" marL="4114800" rtl="0" algn="l">
              <a:spcBef>
                <a:spcPts val="0"/>
              </a:spcBef>
              <a:spcAft>
                <a:spcPts val="0"/>
              </a:spcAft>
              <a:buSzPts val="1300"/>
              <a:buNone/>
              <a:defRPr/>
            </a:lvl9pPr>
          </a:lstStyle>
          <a:p/>
        </p:txBody>
      </p:sp>
      <p:sp>
        <p:nvSpPr>
          <p:cNvPr id="117" name="Google Shape;117;p25"/>
          <p:cNvSpPr txBox="1"/>
          <p:nvPr>
            <p:ph idx="3" type="body"/>
          </p:nvPr>
        </p:nvSpPr>
        <p:spPr>
          <a:xfrm>
            <a:off x="6966643" y="2938858"/>
            <a:ext cx="1839900" cy="700800"/>
          </a:xfrm>
          <a:prstGeom prst="rect">
            <a:avLst/>
          </a:prstGeom>
          <a:noFill/>
          <a:ln>
            <a:noFill/>
          </a:ln>
        </p:spPr>
        <p:txBody>
          <a:bodyPr anchorCtr="0" anchor="t" bIns="0" lIns="0" spcFirstLastPara="1" rIns="0" wrap="square" tIns="0">
            <a:normAutofit/>
          </a:bodyPr>
          <a:lstStyle>
            <a:lvl1pPr indent="-228600" lvl="0" marL="457200" rtl="0" algn="l">
              <a:spcBef>
                <a:spcPts val="0"/>
              </a:spcBef>
              <a:spcAft>
                <a:spcPts val="0"/>
              </a:spcAft>
              <a:buSzPts val="1300"/>
              <a:buNone/>
              <a:defRPr/>
            </a:lvl1pPr>
            <a:lvl2pPr indent="-228600" lvl="1" marL="914400" rtl="0" algn="l">
              <a:spcBef>
                <a:spcPts val="0"/>
              </a:spcBef>
              <a:spcAft>
                <a:spcPts val="0"/>
              </a:spcAft>
              <a:buSzPts val="1300"/>
              <a:buNone/>
              <a:defRPr/>
            </a:lvl2pPr>
            <a:lvl3pPr indent="-228600" lvl="2" marL="1371600" rtl="0" algn="l">
              <a:spcBef>
                <a:spcPts val="0"/>
              </a:spcBef>
              <a:spcAft>
                <a:spcPts val="0"/>
              </a:spcAft>
              <a:buSzPts val="1300"/>
              <a:buNone/>
              <a:defRPr/>
            </a:lvl3pPr>
            <a:lvl4pPr indent="-228600" lvl="3" marL="1828800" rtl="0" algn="l">
              <a:spcBef>
                <a:spcPts val="0"/>
              </a:spcBef>
              <a:spcAft>
                <a:spcPts val="0"/>
              </a:spcAft>
              <a:buSzPts val="1300"/>
              <a:buNone/>
              <a:defRPr/>
            </a:lvl4pPr>
            <a:lvl5pPr indent="-228600" lvl="4" marL="2286000" rtl="0" algn="l">
              <a:spcBef>
                <a:spcPts val="0"/>
              </a:spcBef>
              <a:spcAft>
                <a:spcPts val="0"/>
              </a:spcAft>
              <a:buSzPts val="1300"/>
              <a:buNone/>
              <a:defRPr/>
            </a:lvl5pPr>
            <a:lvl6pPr indent="-228600" lvl="5" marL="2743200" rtl="0" algn="l">
              <a:spcBef>
                <a:spcPts val="0"/>
              </a:spcBef>
              <a:spcAft>
                <a:spcPts val="0"/>
              </a:spcAft>
              <a:buSzPts val="1300"/>
              <a:buNone/>
              <a:defRPr/>
            </a:lvl6pPr>
            <a:lvl7pPr indent="-228600" lvl="6" marL="3200400" rtl="0" algn="l">
              <a:spcBef>
                <a:spcPts val="0"/>
              </a:spcBef>
              <a:spcAft>
                <a:spcPts val="0"/>
              </a:spcAft>
              <a:buSzPts val="1300"/>
              <a:buNone/>
              <a:defRPr/>
            </a:lvl7pPr>
            <a:lvl8pPr indent="-228600" lvl="7" marL="3657600" rtl="0" algn="l">
              <a:spcBef>
                <a:spcPts val="0"/>
              </a:spcBef>
              <a:spcAft>
                <a:spcPts val="0"/>
              </a:spcAft>
              <a:buSzPts val="1300"/>
              <a:buNone/>
              <a:defRPr/>
            </a:lvl8pPr>
            <a:lvl9pPr indent="-228600" lvl="8" marL="4114800" rtl="0" algn="l">
              <a:spcBef>
                <a:spcPts val="0"/>
              </a:spcBef>
              <a:spcAft>
                <a:spcPts val="0"/>
              </a:spcAft>
              <a:buSzPts val="1300"/>
              <a:buNone/>
              <a:defRPr/>
            </a:lvl9pPr>
          </a:lstStyle>
          <a:p/>
        </p:txBody>
      </p:sp>
      <p:sp>
        <p:nvSpPr>
          <p:cNvPr id="118" name="Google Shape;118;p25"/>
          <p:cNvSpPr txBox="1"/>
          <p:nvPr>
            <p:ph idx="4" type="body"/>
          </p:nvPr>
        </p:nvSpPr>
        <p:spPr>
          <a:xfrm>
            <a:off x="3102236" y="3706553"/>
            <a:ext cx="1839900" cy="700800"/>
          </a:xfrm>
          <a:prstGeom prst="rect">
            <a:avLst/>
          </a:prstGeom>
          <a:noFill/>
          <a:ln>
            <a:noFill/>
          </a:ln>
        </p:spPr>
        <p:txBody>
          <a:bodyPr anchorCtr="0" anchor="t" bIns="0" lIns="0" spcFirstLastPara="1" rIns="0" wrap="square" tIns="0">
            <a:normAutofit/>
          </a:bodyPr>
          <a:lstStyle>
            <a:lvl1pPr indent="-228600" lvl="0" marL="457200" rtl="0" algn="l">
              <a:spcBef>
                <a:spcPts val="0"/>
              </a:spcBef>
              <a:spcAft>
                <a:spcPts val="0"/>
              </a:spcAft>
              <a:buSzPts val="1300"/>
              <a:buNone/>
              <a:defRPr/>
            </a:lvl1pPr>
            <a:lvl2pPr indent="-228600" lvl="1" marL="914400" rtl="0" algn="l">
              <a:spcBef>
                <a:spcPts val="0"/>
              </a:spcBef>
              <a:spcAft>
                <a:spcPts val="0"/>
              </a:spcAft>
              <a:buSzPts val="1300"/>
              <a:buNone/>
              <a:defRPr/>
            </a:lvl2pPr>
            <a:lvl3pPr indent="-228600" lvl="2" marL="1371600" rtl="0" algn="l">
              <a:spcBef>
                <a:spcPts val="0"/>
              </a:spcBef>
              <a:spcAft>
                <a:spcPts val="0"/>
              </a:spcAft>
              <a:buSzPts val="1300"/>
              <a:buNone/>
              <a:defRPr/>
            </a:lvl3pPr>
            <a:lvl4pPr indent="-228600" lvl="3" marL="1828800" rtl="0" algn="l">
              <a:spcBef>
                <a:spcPts val="0"/>
              </a:spcBef>
              <a:spcAft>
                <a:spcPts val="0"/>
              </a:spcAft>
              <a:buSzPts val="1300"/>
              <a:buNone/>
              <a:defRPr/>
            </a:lvl4pPr>
            <a:lvl5pPr indent="-228600" lvl="4" marL="2286000" rtl="0" algn="l">
              <a:spcBef>
                <a:spcPts val="0"/>
              </a:spcBef>
              <a:spcAft>
                <a:spcPts val="0"/>
              </a:spcAft>
              <a:buSzPts val="1300"/>
              <a:buNone/>
              <a:defRPr/>
            </a:lvl5pPr>
            <a:lvl6pPr indent="-228600" lvl="5" marL="2743200" rtl="0" algn="l">
              <a:spcBef>
                <a:spcPts val="0"/>
              </a:spcBef>
              <a:spcAft>
                <a:spcPts val="0"/>
              </a:spcAft>
              <a:buSzPts val="1300"/>
              <a:buNone/>
              <a:defRPr/>
            </a:lvl6pPr>
            <a:lvl7pPr indent="-228600" lvl="6" marL="3200400" rtl="0" algn="l">
              <a:spcBef>
                <a:spcPts val="0"/>
              </a:spcBef>
              <a:spcAft>
                <a:spcPts val="0"/>
              </a:spcAft>
              <a:buSzPts val="1300"/>
              <a:buNone/>
              <a:defRPr/>
            </a:lvl7pPr>
            <a:lvl8pPr indent="-228600" lvl="7" marL="3657600" rtl="0" algn="l">
              <a:spcBef>
                <a:spcPts val="0"/>
              </a:spcBef>
              <a:spcAft>
                <a:spcPts val="0"/>
              </a:spcAft>
              <a:buSzPts val="1300"/>
              <a:buNone/>
              <a:defRPr/>
            </a:lvl8pPr>
            <a:lvl9pPr indent="-228600" lvl="8" marL="4114800" rtl="0" algn="l">
              <a:spcBef>
                <a:spcPts val="0"/>
              </a:spcBef>
              <a:spcAft>
                <a:spcPts val="0"/>
              </a:spcAft>
              <a:buSzPts val="1300"/>
              <a:buNone/>
              <a:defRPr/>
            </a:lvl9pPr>
          </a:lstStyle>
          <a:p/>
        </p:txBody>
      </p:sp>
      <p:sp>
        <p:nvSpPr>
          <p:cNvPr id="119" name="Google Shape;119;p25"/>
          <p:cNvSpPr txBox="1"/>
          <p:nvPr>
            <p:ph idx="5" type="body"/>
          </p:nvPr>
        </p:nvSpPr>
        <p:spPr>
          <a:xfrm>
            <a:off x="5034440" y="3706553"/>
            <a:ext cx="1839900" cy="700800"/>
          </a:xfrm>
          <a:prstGeom prst="rect">
            <a:avLst/>
          </a:prstGeom>
          <a:noFill/>
          <a:ln>
            <a:noFill/>
          </a:ln>
        </p:spPr>
        <p:txBody>
          <a:bodyPr anchorCtr="0" anchor="t" bIns="0" lIns="0" spcFirstLastPara="1" rIns="0" wrap="square" tIns="0">
            <a:normAutofit/>
          </a:bodyPr>
          <a:lstStyle>
            <a:lvl1pPr indent="-228600" lvl="0" marL="457200" rtl="0" algn="l">
              <a:spcBef>
                <a:spcPts val="0"/>
              </a:spcBef>
              <a:spcAft>
                <a:spcPts val="0"/>
              </a:spcAft>
              <a:buSzPts val="1300"/>
              <a:buNone/>
              <a:defRPr/>
            </a:lvl1pPr>
            <a:lvl2pPr indent="-228600" lvl="1" marL="914400" rtl="0" algn="l">
              <a:spcBef>
                <a:spcPts val="0"/>
              </a:spcBef>
              <a:spcAft>
                <a:spcPts val="0"/>
              </a:spcAft>
              <a:buSzPts val="1300"/>
              <a:buNone/>
              <a:defRPr/>
            </a:lvl2pPr>
            <a:lvl3pPr indent="-228600" lvl="2" marL="1371600" rtl="0" algn="l">
              <a:spcBef>
                <a:spcPts val="0"/>
              </a:spcBef>
              <a:spcAft>
                <a:spcPts val="0"/>
              </a:spcAft>
              <a:buSzPts val="1300"/>
              <a:buNone/>
              <a:defRPr/>
            </a:lvl3pPr>
            <a:lvl4pPr indent="-228600" lvl="3" marL="1828800" rtl="0" algn="l">
              <a:spcBef>
                <a:spcPts val="0"/>
              </a:spcBef>
              <a:spcAft>
                <a:spcPts val="0"/>
              </a:spcAft>
              <a:buSzPts val="1300"/>
              <a:buNone/>
              <a:defRPr/>
            </a:lvl4pPr>
            <a:lvl5pPr indent="-228600" lvl="4" marL="2286000" rtl="0" algn="l">
              <a:spcBef>
                <a:spcPts val="0"/>
              </a:spcBef>
              <a:spcAft>
                <a:spcPts val="0"/>
              </a:spcAft>
              <a:buSzPts val="1300"/>
              <a:buNone/>
              <a:defRPr/>
            </a:lvl5pPr>
            <a:lvl6pPr indent="-228600" lvl="5" marL="2743200" rtl="0" algn="l">
              <a:spcBef>
                <a:spcPts val="0"/>
              </a:spcBef>
              <a:spcAft>
                <a:spcPts val="0"/>
              </a:spcAft>
              <a:buSzPts val="1300"/>
              <a:buNone/>
              <a:defRPr/>
            </a:lvl6pPr>
            <a:lvl7pPr indent="-228600" lvl="6" marL="3200400" rtl="0" algn="l">
              <a:spcBef>
                <a:spcPts val="0"/>
              </a:spcBef>
              <a:spcAft>
                <a:spcPts val="0"/>
              </a:spcAft>
              <a:buSzPts val="1300"/>
              <a:buNone/>
              <a:defRPr/>
            </a:lvl7pPr>
            <a:lvl8pPr indent="-228600" lvl="7" marL="3657600" rtl="0" algn="l">
              <a:spcBef>
                <a:spcPts val="0"/>
              </a:spcBef>
              <a:spcAft>
                <a:spcPts val="0"/>
              </a:spcAft>
              <a:buSzPts val="1300"/>
              <a:buNone/>
              <a:defRPr/>
            </a:lvl8pPr>
            <a:lvl9pPr indent="-228600" lvl="8" marL="4114800" rtl="0" algn="l">
              <a:spcBef>
                <a:spcPts val="0"/>
              </a:spcBef>
              <a:spcAft>
                <a:spcPts val="0"/>
              </a:spcAft>
              <a:buSzPts val="1300"/>
              <a:buNone/>
              <a:defRPr/>
            </a:lvl9pPr>
          </a:lstStyle>
          <a:p/>
        </p:txBody>
      </p:sp>
      <p:sp>
        <p:nvSpPr>
          <p:cNvPr id="120" name="Google Shape;120;p25"/>
          <p:cNvSpPr txBox="1"/>
          <p:nvPr>
            <p:ph idx="6" type="body"/>
          </p:nvPr>
        </p:nvSpPr>
        <p:spPr>
          <a:xfrm>
            <a:off x="6966643" y="3706553"/>
            <a:ext cx="1839900" cy="700800"/>
          </a:xfrm>
          <a:prstGeom prst="rect">
            <a:avLst/>
          </a:prstGeom>
          <a:noFill/>
          <a:ln>
            <a:noFill/>
          </a:ln>
        </p:spPr>
        <p:txBody>
          <a:bodyPr anchorCtr="0" anchor="t" bIns="0" lIns="0" spcFirstLastPara="1" rIns="0" wrap="square" tIns="0">
            <a:normAutofit/>
          </a:bodyPr>
          <a:lstStyle>
            <a:lvl1pPr indent="-228600" lvl="0" marL="457200" rtl="0" algn="l">
              <a:spcBef>
                <a:spcPts val="0"/>
              </a:spcBef>
              <a:spcAft>
                <a:spcPts val="0"/>
              </a:spcAft>
              <a:buSzPts val="1300"/>
              <a:buNone/>
              <a:defRPr/>
            </a:lvl1pPr>
            <a:lvl2pPr indent="-228600" lvl="1" marL="914400" rtl="0" algn="l">
              <a:spcBef>
                <a:spcPts val="0"/>
              </a:spcBef>
              <a:spcAft>
                <a:spcPts val="0"/>
              </a:spcAft>
              <a:buSzPts val="1300"/>
              <a:buNone/>
              <a:defRPr/>
            </a:lvl2pPr>
            <a:lvl3pPr indent="-228600" lvl="2" marL="1371600" rtl="0" algn="l">
              <a:spcBef>
                <a:spcPts val="0"/>
              </a:spcBef>
              <a:spcAft>
                <a:spcPts val="0"/>
              </a:spcAft>
              <a:buSzPts val="1300"/>
              <a:buNone/>
              <a:defRPr/>
            </a:lvl3pPr>
            <a:lvl4pPr indent="-228600" lvl="3" marL="1828800" rtl="0" algn="l">
              <a:spcBef>
                <a:spcPts val="0"/>
              </a:spcBef>
              <a:spcAft>
                <a:spcPts val="0"/>
              </a:spcAft>
              <a:buSzPts val="1300"/>
              <a:buNone/>
              <a:defRPr/>
            </a:lvl4pPr>
            <a:lvl5pPr indent="-228600" lvl="4" marL="2286000" rtl="0" algn="l">
              <a:spcBef>
                <a:spcPts val="0"/>
              </a:spcBef>
              <a:spcAft>
                <a:spcPts val="0"/>
              </a:spcAft>
              <a:buSzPts val="1300"/>
              <a:buNone/>
              <a:defRPr/>
            </a:lvl5pPr>
            <a:lvl6pPr indent="-228600" lvl="5" marL="2743200" rtl="0" algn="l">
              <a:spcBef>
                <a:spcPts val="0"/>
              </a:spcBef>
              <a:spcAft>
                <a:spcPts val="0"/>
              </a:spcAft>
              <a:buSzPts val="1300"/>
              <a:buNone/>
              <a:defRPr/>
            </a:lvl6pPr>
            <a:lvl7pPr indent="-228600" lvl="6" marL="3200400" rtl="0" algn="l">
              <a:spcBef>
                <a:spcPts val="0"/>
              </a:spcBef>
              <a:spcAft>
                <a:spcPts val="0"/>
              </a:spcAft>
              <a:buSzPts val="1300"/>
              <a:buNone/>
              <a:defRPr/>
            </a:lvl7pPr>
            <a:lvl8pPr indent="-228600" lvl="7" marL="3657600" rtl="0" algn="l">
              <a:spcBef>
                <a:spcPts val="0"/>
              </a:spcBef>
              <a:spcAft>
                <a:spcPts val="0"/>
              </a:spcAft>
              <a:buSzPts val="1300"/>
              <a:buNone/>
              <a:defRPr/>
            </a:lvl8pPr>
            <a:lvl9pPr indent="-228600" lvl="8" marL="4114800" rtl="0" algn="l">
              <a:spcBef>
                <a:spcPts val="0"/>
              </a:spcBef>
              <a:spcAft>
                <a:spcPts val="0"/>
              </a:spcAft>
              <a:buSzPts val="1300"/>
              <a:buNone/>
              <a:defRPr/>
            </a:lvl9pPr>
          </a:lstStyle>
          <a:p/>
        </p:txBody>
      </p:sp>
      <p:sp>
        <p:nvSpPr>
          <p:cNvPr id="121" name="Google Shape;121;p25"/>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x">
  <p:cSld name="TITLE_AND_BODY">
    <p:spTree>
      <p:nvGrpSpPr>
        <p:cNvPr id="135" name="Shape 135"/>
        <p:cNvGrpSpPr/>
        <p:nvPr/>
      </p:nvGrpSpPr>
      <p:grpSpPr>
        <a:xfrm>
          <a:off x="0" y="0"/>
          <a:ext cx="0" cy="0"/>
          <a:chOff x="0" y="0"/>
          <a:chExt cx="0" cy="0"/>
        </a:xfrm>
      </p:grpSpPr>
      <p:sp>
        <p:nvSpPr>
          <p:cNvPr id="136" name="Google Shape;136;p27"/>
          <p:cNvSpPr txBox="1"/>
          <p:nvPr>
            <p:ph type="title"/>
          </p:nvPr>
        </p:nvSpPr>
        <p:spPr>
          <a:xfrm>
            <a:off x="2449134" y="1346976"/>
            <a:ext cx="4245300" cy="1469400"/>
          </a:xfrm>
          <a:prstGeom prst="rect">
            <a:avLst/>
          </a:prstGeom>
          <a:noFill/>
          <a:ln>
            <a:noFill/>
          </a:ln>
        </p:spPr>
        <p:txBody>
          <a:bodyPr anchorCtr="1" anchor="ctr" bIns="0" lIns="0" spcFirstLastPara="1" rIns="0" wrap="square" tIns="0">
            <a:noAutofit/>
          </a:bodyPr>
          <a:lstStyle>
            <a:lvl1pPr lvl="0" rtl="0" algn="l">
              <a:spcBef>
                <a:spcPts val="0"/>
              </a:spcBef>
              <a:spcAft>
                <a:spcPts val="0"/>
              </a:spcAft>
              <a:buSzPts val="1300"/>
              <a:buNone/>
              <a:defRPr/>
            </a:lvl1pPr>
            <a:lvl2pPr lvl="1" rtl="0" algn="l">
              <a:spcBef>
                <a:spcPts val="0"/>
              </a:spcBef>
              <a:spcAft>
                <a:spcPts val="0"/>
              </a:spcAft>
              <a:buSzPts val="1300"/>
              <a:buNone/>
              <a:defRPr/>
            </a:lvl2pPr>
            <a:lvl3pPr lvl="2" rtl="0" algn="l">
              <a:spcBef>
                <a:spcPts val="0"/>
              </a:spcBef>
              <a:spcAft>
                <a:spcPts val="0"/>
              </a:spcAft>
              <a:buSzPts val="1300"/>
              <a:buNone/>
              <a:defRPr/>
            </a:lvl3pPr>
            <a:lvl4pPr lvl="3" rtl="0" algn="l">
              <a:spcBef>
                <a:spcPts val="0"/>
              </a:spcBef>
              <a:spcAft>
                <a:spcPts val="0"/>
              </a:spcAft>
              <a:buSzPts val="1300"/>
              <a:buNone/>
              <a:defRPr/>
            </a:lvl4pPr>
            <a:lvl5pPr lvl="4" rtl="0" algn="l">
              <a:spcBef>
                <a:spcPts val="0"/>
              </a:spcBef>
              <a:spcAft>
                <a:spcPts val="0"/>
              </a:spcAft>
              <a:buSzPts val="1300"/>
              <a:buNone/>
              <a:defRPr/>
            </a:lvl5pPr>
            <a:lvl6pPr lvl="5" rtl="0" algn="l">
              <a:spcBef>
                <a:spcPts val="0"/>
              </a:spcBef>
              <a:spcAft>
                <a:spcPts val="0"/>
              </a:spcAft>
              <a:buSzPts val="1300"/>
              <a:buNone/>
              <a:defRPr/>
            </a:lvl6pPr>
            <a:lvl7pPr lvl="6" rtl="0" algn="l">
              <a:spcBef>
                <a:spcPts val="0"/>
              </a:spcBef>
              <a:spcAft>
                <a:spcPts val="0"/>
              </a:spcAft>
              <a:buSzPts val="1300"/>
              <a:buNone/>
              <a:defRPr/>
            </a:lvl7pPr>
            <a:lvl8pPr lvl="7" rtl="0" algn="l">
              <a:spcBef>
                <a:spcPts val="0"/>
              </a:spcBef>
              <a:spcAft>
                <a:spcPts val="0"/>
              </a:spcAft>
              <a:buSzPts val="1300"/>
              <a:buNone/>
              <a:defRPr/>
            </a:lvl8pPr>
            <a:lvl9pPr lvl="8" rtl="0" algn="l">
              <a:spcBef>
                <a:spcPts val="0"/>
              </a:spcBef>
              <a:spcAft>
                <a:spcPts val="0"/>
              </a:spcAft>
              <a:buSzPts val="1300"/>
              <a:buNone/>
              <a:defRPr/>
            </a:lvl9pPr>
          </a:lstStyle>
          <a:p/>
        </p:txBody>
      </p:sp>
      <p:sp>
        <p:nvSpPr>
          <p:cNvPr id="137" name="Google Shape;137;p27"/>
          <p:cNvSpPr txBox="1"/>
          <p:nvPr>
            <p:ph idx="1" type="subTitle"/>
          </p:nvPr>
        </p:nvSpPr>
        <p:spPr>
          <a:xfrm>
            <a:off x="3102236" y="2938858"/>
            <a:ext cx="5714700" cy="1469400"/>
          </a:xfrm>
          <a:prstGeom prst="rect">
            <a:avLst/>
          </a:prstGeom>
          <a:noFill/>
          <a:ln>
            <a:noFill/>
          </a:ln>
        </p:spPr>
        <p:txBody>
          <a:bodyPr anchorCtr="0" anchor="ctr" bIns="0" lIns="0" spcFirstLastPara="1" rIns="0" wrap="square" tIns="0">
            <a:noAutofit/>
          </a:bodyPr>
          <a:lstStyle>
            <a:lvl1pPr lvl="0" rtl="0" algn="l">
              <a:spcBef>
                <a:spcPts val="0"/>
              </a:spcBef>
              <a:spcAft>
                <a:spcPts val="0"/>
              </a:spcAft>
              <a:buSzPts val="1300"/>
              <a:buNone/>
              <a:defRPr/>
            </a:lvl1pPr>
            <a:lvl2pPr lvl="1" rtl="0" algn="l">
              <a:spcBef>
                <a:spcPts val="0"/>
              </a:spcBef>
              <a:spcAft>
                <a:spcPts val="0"/>
              </a:spcAft>
              <a:buSzPts val="1300"/>
              <a:buNone/>
              <a:defRPr/>
            </a:lvl2pPr>
            <a:lvl3pPr lvl="2" rtl="0" algn="l">
              <a:spcBef>
                <a:spcPts val="0"/>
              </a:spcBef>
              <a:spcAft>
                <a:spcPts val="0"/>
              </a:spcAft>
              <a:buSzPts val="1300"/>
              <a:buNone/>
              <a:defRPr/>
            </a:lvl3pPr>
            <a:lvl4pPr lvl="3" rtl="0" algn="l">
              <a:spcBef>
                <a:spcPts val="0"/>
              </a:spcBef>
              <a:spcAft>
                <a:spcPts val="0"/>
              </a:spcAft>
              <a:buSzPts val="1300"/>
              <a:buNone/>
              <a:defRPr/>
            </a:lvl4pPr>
            <a:lvl5pPr lvl="4" rtl="0" algn="l">
              <a:spcBef>
                <a:spcPts val="0"/>
              </a:spcBef>
              <a:spcAft>
                <a:spcPts val="0"/>
              </a:spcAft>
              <a:buSzPts val="1300"/>
              <a:buNone/>
              <a:defRPr/>
            </a:lvl5pPr>
            <a:lvl6pPr lvl="5" rtl="0" algn="l">
              <a:spcBef>
                <a:spcPts val="0"/>
              </a:spcBef>
              <a:spcAft>
                <a:spcPts val="0"/>
              </a:spcAft>
              <a:buSzPts val="1300"/>
              <a:buNone/>
              <a:defRPr/>
            </a:lvl6pPr>
            <a:lvl7pPr lvl="6" rtl="0" algn="l">
              <a:spcBef>
                <a:spcPts val="0"/>
              </a:spcBef>
              <a:spcAft>
                <a:spcPts val="0"/>
              </a:spcAft>
              <a:buSzPts val="1300"/>
              <a:buNone/>
              <a:defRPr/>
            </a:lvl7pPr>
            <a:lvl8pPr lvl="7" rtl="0" algn="l">
              <a:spcBef>
                <a:spcPts val="0"/>
              </a:spcBef>
              <a:spcAft>
                <a:spcPts val="0"/>
              </a:spcAft>
              <a:buSzPts val="1300"/>
              <a:buNone/>
              <a:defRPr/>
            </a:lvl8pPr>
            <a:lvl9pPr lvl="8" rtl="0" algn="l">
              <a:spcBef>
                <a:spcPts val="0"/>
              </a:spcBef>
              <a:spcAft>
                <a:spcPts val="0"/>
              </a:spcAft>
              <a:buSzPts val="1300"/>
              <a:buNone/>
              <a:defRPr/>
            </a:lvl9pPr>
          </a:lstStyle>
          <a:p/>
        </p:txBody>
      </p:sp>
      <p:sp>
        <p:nvSpPr>
          <p:cNvPr id="138" name="Google Shape;138;p27"/>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lide" type="blank">
  <p:cSld name="BLANK">
    <p:spTree>
      <p:nvGrpSpPr>
        <p:cNvPr id="139" name="Shape 139"/>
        <p:cNvGrpSpPr/>
        <p:nvPr/>
      </p:nvGrpSpPr>
      <p:grpSpPr>
        <a:xfrm>
          <a:off x="0" y="0"/>
          <a:ext cx="0" cy="0"/>
          <a:chOff x="0" y="0"/>
          <a:chExt cx="0" cy="0"/>
        </a:xfrm>
      </p:grpSpPr>
      <p:sp>
        <p:nvSpPr>
          <p:cNvPr id="140" name="Google Shape;140;p28"/>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type="obj">
  <p:cSld name="OBJECT">
    <p:spTree>
      <p:nvGrpSpPr>
        <p:cNvPr id="141" name="Shape 141"/>
        <p:cNvGrpSpPr/>
        <p:nvPr/>
      </p:nvGrpSpPr>
      <p:grpSpPr>
        <a:xfrm>
          <a:off x="0" y="0"/>
          <a:ext cx="0" cy="0"/>
          <a:chOff x="0" y="0"/>
          <a:chExt cx="0" cy="0"/>
        </a:xfrm>
      </p:grpSpPr>
      <p:sp>
        <p:nvSpPr>
          <p:cNvPr id="142" name="Google Shape;142;p29"/>
          <p:cNvSpPr txBox="1"/>
          <p:nvPr>
            <p:ph type="title"/>
          </p:nvPr>
        </p:nvSpPr>
        <p:spPr>
          <a:xfrm>
            <a:off x="2449134" y="1346976"/>
            <a:ext cx="4245300" cy="1469400"/>
          </a:xfrm>
          <a:prstGeom prst="rect">
            <a:avLst/>
          </a:prstGeom>
          <a:noFill/>
          <a:ln>
            <a:noFill/>
          </a:ln>
        </p:spPr>
        <p:txBody>
          <a:bodyPr anchorCtr="1" anchor="ctr" bIns="0" lIns="0" spcFirstLastPara="1" rIns="0" wrap="square" tIns="0">
            <a:noAutofit/>
          </a:bodyPr>
          <a:lstStyle>
            <a:lvl1pPr lvl="0" rtl="0" algn="l">
              <a:spcBef>
                <a:spcPts val="0"/>
              </a:spcBef>
              <a:spcAft>
                <a:spcPts val="0"/>
              </a:spcAft>
              <a:buSzPts val="1300"/>
              <a:buNone/>
              <a:defRPr/>
            </a:lvl1pPr>
            <a:lvl2pPr lvl="1" rtl="0" algn="l">
              <a:spcBef>
                <a:spcPts val="0"/>
              </a:spcBef>
              <a:spcAft>
                <a:spcPts val="0"/>
              </a:spcAft>
              <a:buSzPts val="1300"/>
              <a:buNone/>
              <a:defRPr/>
            </a:lvl2pPr>
            <a:lvl3pPr lvl="2" rtl="0" algn="l">
              <a:spcBef>
                <a:spcPts val="0"/>
              </a:spcBef>
              <a:spcAft>
                <a:spcPts val="0"/>
              </a:spcAft>
              <a:buSzPts val="1300"/>
              <a:buNone/>
              <a:defRPr/>
            </a:lvl3pPr>
            <a:lvl4pPr lvl="3" rtl="0" algn="l">
              <a:spcBef>
                <a:spcPts val="0"/>
              </a:spcBef>
              <a:spcAft>
                <a:spcPts val="0"/>
              </a:spcAft>
              <a:buSzPts val="1300"/>
              <a:buNone/>
              <a:defRPr/>
            </a:lvl4pPr>
            <a:lvl5pPr lvl="4" rtl="0" algn="l">
              <a:spcBef>
                <a:spcPts val="0"/>
              </a:spcBef>
              <a:spcAft>
                <a:spcPts val="0"/>
              </a:spcAft>
              <a:buSzPts val="1300"/>
              <a:buNone/>
              <a:defRPr/>
            </a:lvl5pPr>
            <a:lvl6pPr lvl="5" rtl="0" algn="l">
              <a:spcBef>
                <a:spcPts val="0"/>
              </a:spcBef>
              <a:spcAft>
                <a:spcPts val="0"/>
              </a:spcAft>
              <a:buSzPts val="1300"/>
              <a:buNone/>
              <a:defRPr/>
            </a:lvl6pPr>
            <a:lvl7pPr lvl="6" rtl="0" algn="l">
              <a:spcBef>
                <a:spcPts val="0"/>
              </a:spcBef>
              <a:spcAft>
                <a:spcPts val="0"/>
              </a:spcAft>
              <a:buSzPts val="1300"/>
              <a:buNone/>
              <a:defRPr/>
            </a:lvl7pPr>
            <a:lvl8pPr lvl="7" rtl="0" algn="l">
              <a:spcBef>
                <a:spcPts val="0"/>
              </a:spcBef>
              <a:spcAft>
                <a:spcPts val="0"/>
              </a:spcAft>
              <a:buSzPts val="1300"/>
              <a:buNone/>
              <a:defRPr/>
            </a:lvl8pPr>
            <a:lvl9pPr lvl="8" rtl="0" algn="l">
              <a:spcBef>
                <a:spcPts val="0"/>
              </a:spcBef>
              <a:spcAft>
                <a:spcPts val="0"/>
              </a:spcAft>
              <a:buSzPts val="1300"/>
              <a:buNone/>
              <a:defRPr/>
            </a:lvl9pPr>
          </a:lstStyle>
          <a:p/>
        </p:txBody>
      </p:sp>
      <p:sp>
        <p:nvSpPr>
          <p:cNvPr id="143" name="Google Shape;143;p29"/>
          <p:cNvSpPr txBox="1"/>
          <p:nvPr>
            <p:ph idx="1" type="body"/>
          </p:nvPr>
        </p:nvSpPr>
        <p:spPr>
          <a:xfrm>
            <a:off x="3102236" y="2938858"/>
            <a:ext cx="5714700" cy="1469400"/>
          </a:xfrm>
          <a:prstGeom prst="rect">
            <a:avLst/>
          </a:prstGeom>
          <a:noFill/>
          <a:ln>
            <a:noFill/>
          </a:ln>
        </p:spPr>
        <p:txBody>
          <a:bodyPr anchorCtr="0" anchor="t" bIns="0" lIns="0" spcFirstLastPara="1" rIns="0" wrap="square" tIns="0">
            <a:normAutofit/>
          </a:bodyPr>
          <a:lstStyle>
            <a:lvl1pPr indent="-228600" lvl="0" marL="457200" rtl="0" algn="l">
              <a:spcBef>
                <a:spcPts val="0"/>
              </a:spcBef>
              <a:spcAft>
                <a:spcPts val="0"/>
              </a:spcAft>
              <a:buSzPts val="1300"/>
              <a:buNone/>
              <a:defRPr/>
            </a:lvl1pPr>
            <a:lvl2pPr indent="-228600" lvl="1" marL="914400" rtl="0" algn="l">
              <a:spcBef>
                <a:spcPts val="0"/>
              </a:spcBef>
              <a:spcAft>
                <a:spcPts val="0"/>
              </a:spcAft>
              <a:buSzPts val="1300"/>
              <a:buNone/>
              <a:defRPr/>
            </a:lvl2pPr>
            <a:lvl3pPr indent="-228600" lvl="2" marL="1371600" rtl="0" algn="l">
              <a:spcBef>
                <a:spcPts val="0"/>
              </a:spcBef>
              <a:spcAft>
                <a:spcPts val="0"/>
              </a:spcAft>
              <a:buSzPts val="1300"/>
              <a:buNone/>
              <a:defRPr/>
            </a:lvl3pPr>
            <a:lvl4pPr indent="-228600" lvl="3" marL="1828800" rtl="0" algn="l">
              <a:spcBef>
                <a:spcPts val="0"/>
              </a:spcBef>
              <a:spcAft>
                <a:spcPts val="0"/>
              </a:spcAft>
              <a:buSzPts val="1300"/>
              <a:buNone/>
              <a:defRPr/>
            </a:lvl4pPr>
            <a:lvl5pPr indent="-228600" lvl="4" marL="2286000" rtl="0" algn="l">
              <a:spcBef>
                <a:spcPts val="0"/>
              </a:spcBef>
              <a:spcAft>
                <a:spcPts val="0"/>
              </a:spcAft>
              <a:buSzPts val="1300"/>
              <a:buNone/>
              <a:defRPr/>
            </a:lvl5pPr>
            <a:lvl6pPr indent="-228600" lvl="5" marL="2743200" rtl="0" algn="l">
              <a:spcBef>
                <a:spcPts val="0"/>
              </a:spcBef>
              <a:spcAft>
                <a:spcPts val="0"/>
              </a:spcAft>
              <a:buSzPts val="1300"/>
              <a:buNone/>
              <a:defRPr/>
            </a:lvl6pPr>
            <a:lvl7pPr indent="-228600" lvl="6" marL="3200400" rtl="0" algn="l">
              <a:spcBef>
                <a:spcPts val="0"/>
              </a:spcBef>
              <a:spcAft>
                <a:spcPts val="0"/>
              </a:spcAft>
              <a:buSzPts val="1300"/>
              <a:buNone/>
              <a:defRPr/>
            </a:lvl7pPr>
            <a:lvl8pPr indent="-228600" lvl="7" marL="3657600" rtl="0" algn="l">
              <a:spcBef>
                <a:spcPts val="0"/>
              </a:spcBef>
              <a:spcAft>
                <a:spcPts val="0"/>
              </a:spcAft>
              <a:buSzPts val="1300"/>
              <a:buNone/>
              <a:defRPr/>
            </a:lvl8pPr>
            <a:lvl9pPr indent="-228600" lvl="8" marL="4114800" rtl="0" algn="l">
              <a:spcBef>
                <a:spcPts val="0"/>
              </a:spcBef>
              <a:spcAft>
                <a:spcPts val="0"/>
              </a:spcAft>
              <a:buSzPts val="1300"/>
              <a:buNone/>
              <a:defRPr/>
            </a:lvl9pPr>
          </a:lstStyle>
          <a:p/>
        </p:txBody>
      </p:sp>
      <p:sp>
        <p:nvSpPr>
          <p:cNvPr id="144" name="Google Shape;144;p29"/>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type="twoObj">
  <p:cSld name="TWO_OBJECTS">
    <p:spTree>
      <p:nvGrpSpPr>
        <p:cNvPr id="145" name="Shape 145"/>
        <p:cNvGrpSpPr/>
        <p:nvPr/>
      </p:nvGrpSpPr>
      <p:grpSpPr>
        <a:xfrm>
          <a:off x="0" y="0"/>
          <a:ext cx="0" cy="0"/>
          <a:chOff x="0" y="0"/>
          <a:chExt cx="0" cy="0"/>
        </a:xfrm>
      </p:grpSpPr>
      <p:sp>
        <p:nvSpPr>
          <p:cNvPr id="146" name="Google Shape;146;p30"/>
          <p:cNvSpPr txBox="1"/>
          <p:nvPr>
            <p:ph type="title"/>
          </p:nvPr>
        </p:nvSpPr>
        <p:spPr>
          <a:xfrm>
            <a:off x="2449134" y="1346976"/>
            <a:ext cx="4245300" cy="1469400"/>
          </a:xfrm>
          <a:prstGeom prst="rect">
            <a:avLst/>
          </a:prstGeom>
          <a:noFill/>
          <a:ln>
            <a:noFill/>
          </a:ln>
        </p:spPr>
        <p:txBody>
          <a:bodyPr anchorCtr="1" anchor="ctr" bIns="0" lIns="0" spcFirstLastPara="1" rIns="0" wrap="square" tIns="0">
            <a:noAutofit/>
          </a:bodyPr>
          <a:lstStyle>
            <a:lvl1pPr lvl="0" rtl="0" algn="l">
              <a:spcBef>
                <a:spcPts val="0"/>
              </a:spcBef>
              <a:spcAft>
                <a:spcPts val="0"/>
              </a:spcAft>
              <a:buSzPts val="1300"/>
              <a:buNone/>
              <a:defRPr/>
            </a:lvl1pPr>
            <a:lvl2pPr lvl="1" rtl="0" algn="l">
              <a:spcBef>
                <a:spcPts val="0"/>
              </a:spcBef>
              <a:spcAft>
                <a:spcPts val="0"/>
              </a:spcAft>
              <a:buSzPts val="1300"/>
              <a:buNone/>
              <a:defRPr/>
            </a:lvl2pPr>
            <a:lvl3pPr lvl="2" rtl="0" algn="l">
              <a:spcBef>
                <a:spcPts val="0"/>
              </a:spcBef>
              <a:spcAft>
                <a:spcPts val="0"/>
              </a:spcAft>
              <a:buSzPts val="1300"/>
              <a:buNone/>
              <a:defRPr/>
            </a:lvl3pPr>
            <a:lvl4pPr lvl="3" rtl="0" algn="l">
              <a:spcBef>
                <a:spcPts val="0"/>
              </a:spcBef>
              <a:spcAft>
                <a:spcPts val="0"/>
              </a:spcAft>
              <a:buSzPts val="1300"/>
              <a:buNone/>
              <a:defRPr/>
            </a:lvl4pPr>
            <a:lvl5pPr lvl="4" rtl="0" algn="l">
              <a:spcBef>
                <a:spcPts val="0"/>
              </a:spcBef>
              <a:spcAft>
                <a:spcPts val="0"/>
              </a:spcAft>
              <a:buSzPts val="1300"/>
              <a:buNone/>
              <a:defRPr/>
            </a:lvl5pPr>
            <a:lvl6pPr lvl="5" rtl="0" algn="l">
              <a:spcBef>
                <a:spcPts val="0"/>
              </a:spcBef>
              <a:spcAft>
                <a:spcPts val="0"/>
              </a:spcAft>
              <a:buSzPts val="1300"/>
              <a:buNone/>
              <a:defRPr/>
            </a:lvl6pPr>
            <a:lvl7pPr lvl="6" rtl="0" algn="l">
              <a:spcBef>
                <a:spcPts val="0"/>
              </a:spcBef>
              <a:spcAft>
                <a:spcPts val="0"/>
              </a:spcAft>
              <a:buSzPts val="1300"/>
              <a:buNone/>
              <a:defRPr/>
            </a:lvl7pPr>
            <a:lvl8pPr lvl="7" rtl="0" algn="l">
              <a:spcBef>
                <a:spcPts val="0"/>
              </a:spcBef>
              <a:spcAft>
                <a:spcPts val="0"/>
              </a:spcAft>
              <a:buSzPts val="1300"/>
              <a:buNone/>
              <a:defRPr/>
            </a:lvl8pPr>
            <a:lvl9pPr lvl="8" rtl="0" algn="l">
              <a:spcBef>
                <a:spcPts val="0"/>
              </a:spcBef>
              <a:spcAft>
                <a:spcPts val="0"/>
              </a:spcAft>
              <a:buSzPts val="1300"/>
              <a:buNone/>
              <a:defRPr/>
            </a:lvl9pPr>
          </a:lstStyle>
          <a:p/>
        </p:txBody>
      </p:sp>
      <p:sp>
        <p:nvSpPr>
          <p:cNvPr id="147" name="Google Shape;147;p30"/>
          <p:cNvSpPr txBox="1"/>
          <p:nvPr>
            <p:ph idx="1" type="body"/>
          </p:nvPr>
        </p:nvSpPr>
        <p:spPr>
          <a:xfrm>
            <a:off x="3102236" y="2938858"/>
            <a:ext cx="2788500" cy="1469400"/>
          </a:xfrm>
          <a:prstGeom prst="rect">
            <a:avLst/>
          </a:prstGeom>
          <a:noFill/>
          <a:ln>
            <a:noFill/>
          </a:ln>
        </p:spPr>
        <p:txBody>
          <a:bodyPr anchorCtr="0" anchor="t" bIns="0" lIns="0" spcFirstLastPara="1" rIns="0" wrap="square" tIns="0">
            <a:normAutofit/>
          </a:bodyPr>
          <a:lstStyle>
            <a:lvl1pPr indent="-228600" lvl="0" marL="457200" rtl="0" algn="l">
              <a:spcBef>
                <a:spcPts val="0"/>
              </a:spcBef>
              <a:spcAft>
                <a:spcPts val="0"/>
              </a:spcAft>
              <a:buSzPts val="1300"/>
              <a:buNone/>
              <a:defRPr/>
            </a:lvl1pPr>
            <a:lvl2pPr indent="-228600" lvl="1" marL="914400" rtl="0" algn="l">
              <a:spcBef>
                <a:spcPts val="0"/>
              </a:spcBef>
              <a:spcAft>
                <a:spcPts val="0"/>
              </a:spcAft>
              <a:buSzPts val="1300"/>
              <a:buNone/>
              <a:defRPr/>
            </a:lvl2pPr>
            <a:lvl3pPr indent="-228600" lvl="2" marL="1371600" rtl="0" algn="l">
              <a:spcBef>
                <a:spcPts val="0"/>
              </a:spcBef>
              <a:spcAft>
                <a:spcPts val="0"/>
              </a:spcAft>
              <a:buSzPts val="1300"/>
              <a:buNone/>
              <a:defRPr/>
            </a:lvl3pPr>
            <a:lvl4pPr indent="-228600" lvl="3" marL="1828800" rtl="0" algn="l">
              <a:spcBef>
                <a:spcPts val="0"/>
              </a:spcBef>
              <a:spcAft>
                <a:spcPts val="0"/>
              </a:spcAft>
              <a:buSzPts val="1300"/>
              <a:buNone/>
              <a:defRPr/>
            </a:lvl4pPr>
            <a:lvl5pPr indent="-228600" lvl="4" marL="2286000" rtl="0" algn="l">
              <a:spcBef>
                <a:spcPts val="0"/>
              </a:spcBef>
              <a:spcAft>
                <a:spcPts val="0"/>
              </a:spcAft>
              <a:buSzPts val="1300"/>
              <a:buNone/>
              <a:defRPr/>
            </a:lvl5pPr>
            <a:lvl6pPr indent="-228600" lvl="5" marL="2743200" rtl="0" algn="l">
              <a:spcBef>
                <a:spcPts val="0"/>
              </a:spcBef>
              <a:spcAft>
                <a:spcPts val="0"/>
              </a:spcAft>
              <a:buSzPts val="1300"/>
              <a:buNone/>
              <a:defRPr/>
            </a:lvl6pPr>
            <a:lvl7pPr indent="-228600" lvl="6" marL="3200400" rtl="0" algn="l">
              <a:spcBef>
                <a:spcPts val="0"/>
              </a:spcBef>
              <a:spcAft>
                <a:spcPts val="0"/>
              </a:spcAft>
              <a:buSzPts val="1300"/>
              <a:buNone/>
              <a:defRPr/>
            </a:lvl7pPr>
            <a:lvl8pPr indent="-228600" lvl="7" marL="3657600" rtl="0" algn="l">
              <a:spcBef>
                <a:spcPts val="0"/>
              </a:spcBef>
              <a:spcAft>
                <a:spcPts val="0"/>
              </a:spcAft>
              <a:buSzPts val="1300"/>
              <a:buNone/>
              <a:defRPr/>
            </a:lvl8pPr>
            <a:lvl9pPr indent="-228600" lvl="8" marL="4114800" rtl="0" algn="l">
              <a:spcBef>
                <a:spcPts val="0"/>
              </a:spcBef>
              <a:spcAft>
                <a:spcPts val="0"/>
              </a:spcAft>
              <a:buSzPts val="1300"/>
              <a:buNone/>
              <a:defRPr/>
            </a:lvl9pPr>
          </a:lstStyle>
          <a:p/>
        </p:txBody>
      </p:sp>
      <p:sp>
        <p:nvSpPr>
          <p:cNvPr id="148" name="Google Shape;148;p30"/>
          <p:cNvSpPr txBox="1"/>
          <p:nvPr>
            <p:ph idx="2" type="body"/>
          </p:nvPr>
        </p:nvSpPr>
        <p:spPr>
          <a:xfrm>
            <a:off x="6030421" y="2938858"/>
            <a:ext cx="2788500" cy="1469400"/>
          </a:xfrm>
          <a:prstGeom prst="rect">
            <a:avLst/>
          </a:prstGeom>
          <a:noFill/>
          <a:ln>
            <a:noFill/>
          </a:ln>
        </p:spPr>
        <p:txBody>
          <a:bodyPr anchorCtr="0" anchor="t" bIns="0" lIns="0" spcFirstLastPara="1" rIns="0" wrap="square" tIns="0">
            <a:normAutofit/>
          </a:bodyPr>
          <a:lstStyle>
            <a:lvl1pPr indent="-228600" lvl="0" marL="457200" rtl="0" algn="l">
              <a:spcBef>
                <a:spcPts val="0"/>
              </a:spcBef>
              <a:spcAft>
                <a:spcPts val="0"/>
              </a:spcAft>
              <a:buSzPts val="1300"/>
              <a:buNone/>
              <a:defRPr/>
            </a:lvl1pPr>
            <a:lvl2pPr indent="-228600" lvl="1" marL="914400" rtl="0" algn="l">
              <a:spcBef>
                <a:spcPts val="0"/>
              </a:spcBef>
              <a:spcAft>
                <a:spcPts val="0"/>
              </a:spcAft>
              <a:buSzPts val="1300"/>
              <a:buNone/>
              <a:defRPr/>
            </a:lvl2pPr>
            <a:lvl3pPr indent="-228600" lvl="2" marL="1371600" rtl="0" algn="l">
              <a:spcBef>
                <a:spcPts val="0"/>
              </a:spcBef>
              <a:spcAft>
                <a:spcPts val="0"/>
              </a:spcAft>
              <a:buSzPts val="1300"/>
              <a:buNone/>
              <a:defRPr/>
            </a:lvl3pPr>
            <a:lvl4pPr indent="-228600" lvl="3" marL="1828800" rtl="0" algn="l">
              <a:spcBef>
                <a:spcPts val="0"/>
              </a:spcBef>
              <a:spcAft>
                <a:spcPts val="0"/>
              </a:spcAft>
              <a:buSzPts val="1300"/>
              <a:buNone/>
              <a:defRPr/>
            </a:lvl4pPr>
            <a:lvl5pPr indent="-228600" lvl="4" marL="2286000" rtl="0" algn="l">
              <a:spcBef>
                <a:spcPts val="0"/>
              </a:spcBef>
              <a:spcAft>
                <a:spcPts val="0"/>
              </a:spcAft>
              <a:buSzPts val="1300"/>
              <a:buNone/>
              <a:defRPr/>
            </a:lvl5pPr>
            <a:lvl6pPr indent="-228600" lvl="5" marL="2743200" rtl="0" algn="l">
              <a:spcBef>
                <a:spcPts val="0"/>
              </a:spcBef>
              <a:spcAft>
                <a:spcPts val="0"/>
              </a:spcAft>
              <a:buSzPts val="1300"/>
              <a:buNone/>
              <a:defRPr/>
            </a:lvl6pPr>
            <a:lvl7pPr indent="-228600" lvl="6" marL="3200400" rtl="0" algn="l">
              <a:spcBef>
                <a:spcPts val="0"/>
              </a:spcBef>
              <a:spcAft>
                <a:spcPts val="0"/>
              </a:spcAft>
              <a:buSzPts val="1300"/>
              <a:buNone/>
              <a:defRPr/>
            </a:lvl7pPr>
            <a:lvl8pPr indent="-228600" lvl="7" marL="3657600" rtl="0" algn="l">
              <a:spcBef>
                <a:spcPts val="0"/>
              </a:spcBef>
              <a:spcAft>
                <a:spcPts val="0"/>
              </a:spcAft>
              <a:buSzPts val="1300"/>
              <a:buNone/>
              <a:defRPr/>
            </a:lvl8pPr>
            <a:lvl9pPr indent="-228600" lvl="8" marL="4114800" rtl="0" algn="l">
              <a:spcBef>
                <a:spcPts val="0"/>
              </a:spcBef>
              <a:spcAft>
                <a:spcPts val="0"/>
              </a:spcAft>
              <a:buSzPts val="1300"/>
              <a:buNone/>
              <a:defRPr/>
            </a:lvl9pPr>
          </a:lstStyle>
          <a:p/>
        </p:txBody>
      </p:sp>
      <p:sp>
        <p:nvSpPr>
          <p:cNvPr id="149" name="Google Shape;149;p30"/>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50" name="Shape 150"/>
        <p:cNvGrpSpPr/>
        <p:nvPr/>
      </p:nvGrpSpPr>
      <p:grpSpPr>
        <a:xfrm>
          <a:off x="0" y="0"/>
          <a:ext cx="0" cy="0"/>
          <a:chOff x="0" y="0"/>
          <a:chExt cx="0" cy="0"/>
        </a:xfrm>
      </p:grpSpPr>
      <p:sp>
        <p:nvSpPr>
          <p:cNvPr id="151" name="Google Shape;151;p31"/>
          <p:cNvSpPr txBox="1"/>
          <p:nvPr>
            <p:ph type="title"/>
          </p:nvPr>
        </p:nvSpPr>
        <p:spPr>
          <a:xfrm>
            <a:off x="2449134" y="1346976"/>
            <a:ext cx="4245300" cy="1469400"/>
          </a:xfrm>
          <a:prstGeom prst="rect">
            <a:avLst/>
          </a:prstGeom>
          <a:noFill/>
          <a:ln>
            <a:noFill/>
          </a:ln>
        </p:spPr>
        <p:txBody>
          <a:bodyPr anchorCtr="1" anchor="ctr" bIns="0" lIns="0" spcFirstLastPara="1" rIns="0" wrap="square" tIns="0">
            <a:noAutofit/>
          </a:bodyPr>
          <a:lstStyle>
            <a:lvl1pPr lvl="0" rtl="0" algn="l">
              <a:spcBef>
                <a:spcPts val="0"/>
              </a:spcBef>
              <a:spcAft>
                <a:spcPts val="0"/>
              </a:spcAft>
              <a:buSzPts val="1300"/>
              <a:buNone/>
              <a:defRPr/>
            </a:lvl1pPr>
            <a:lvl2pPr lvl="1" rtl="0" algn="l">
              <a:spcBef>
                <a:spcPts val="0"/>
              </a:spcBef>
              <a:spcAft>
                <a:spcPts val="0"/>
              </a:spcAft>
              <a:buSzPts val="1300"/>
              <a:buNone/>
              <a:defRPr/>
            </a:lvl2pPr>
            <a:lvl3pPr lvl="2" rtl="0" algn="l">
              <a:spcBef>
                <a:spcPts val="0"/>
              </a:spcBef>
              <a:spcAft>
                <a:spcPts val="0"/>
              </a:spcAft>
              <a:buSzPts val="1300"/>
              <a:buNone/>
              <a:defRPr/>
            </a:lvl3pPr>
            <a:lvl4pPr lvl="3" rtl="0" algn="l">
              <a:spcBef>
                <a:spcPts val="0"/>
              </a:spcBef>
              <a:spcAft>
                <a:spcPts val="0"/>
              </a:spcAft>
              <a:buSzPts val="1300"/>
              <a:buNone/>
              <a:defRPr/>
            </a:lvl4pPr>
            <a:lvl5pPr lvl="4" rtl="0" algn="l">
              <a:spcBef>
                <a:spcPts val="0"/>
              </a:spcBef>
              <a:spcAft>
                <a:spcPts val="0"/>
              </a:spcAft>
              <a:buSzPts val="1300"/>
              <a:buNone/>
              <a:defRPr/>
            </a:lvl5pPr>
            <a:lvl6pPr lvl="5" rtl="0" algn="l">
              <a:spcBef>
                <a:spcPts val="0"/>
              </a:spcBef>
              <a:spcAft>
                <a:spcPts val="0"/>
              </a:spcAft>
              <a:buSzPts val="1300"/>
              <a:buNone/>
              <a:defRPr/>
            </a:lvl6pPr>
            <a:lvl7pPr lvl="6" rtl="0" algn="l">
              <a:spcBef>
                <a:spcPts val="0"/>
              </a:spcBef>
              <a:spcAft>
                <a:spcPts val="0"/>
              </a:spcAft>
              <a:buSzPts val="1300"/>
              <a:buNone/>
              <a:defRPr/>
            </a:lvl7pPr>
            <a:lvl8pPr lvl="7" rtl="0" algn="l">
              <a:spcBef>
                <a:spcPts val="0"/>
              </a:spcBef>
              <a:spcAft>
                <a:spcPts val="0"/>
              </a:spcAft>
              <a:buSzPts val="1300"/>
              <a:buNone/>
              <a:defRPr/>
            </a:lvl8pPr>
            <a:lvl9pPr lvl="8" rtl="0" algn="l">
              <a:spcBef>
                <a:spcPts val="0"/>
              </a:spcBef>
              <a:spcAft>
                <a:spcPts val="0"/>
              </a:spcAft>
              <a:buSzPts val="1300"/>
              <a:buNone/>
              <a:defRPr/>
            </a:lvl9pPr>
          </a:lstStyle>
          <a:p/>
        </p:txBody>
      </p:sp>
      <p:sp>
        <p:nvSpPr>
          <p:cNvPr id="152" name="Google Shape;152;p31"/>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entered Text" type="objOnly">
  <p:cSld name="OBJECT_ONLY">
    <p:spTree>
      <p:nvGrpSpPr>
        <p:cNvPr id="153" name="Shape 153"/>
        <p:cNvGrpSpPr/>
        <p:nvPr/>
      </p:nvGrpSpPr>
      <p:grpSpPr>
        <a:xfrm>
          <a:off x="0" y="0"/>
          <a:ext cx="0" cy="0"/>
          <a:chOff x="0" y="0"/>
          <a:chExt cx="0" cy="0"/>
        </a:xfrm>
      </p:grpSpPr>
      <p:sp>
        <p:nvSpPr>
          <p:cNvPr id="154" name="Google Shape;154;p32"/>
          <p:cNvSpPr txBox="1"/>
          <p:nvPr>
            <p:ph idx="1" type="subTitle"/>
          </p:nvPr>
        </p:nvSpPr>
        <p:spPr>
          <a:xfrm>
            <a:off x="2449134" y="1346976"/>
            <a:ext cx="4245300" cy="6812700"/>
          </a:xfrm>
          <a:prstGeom prst="rect">
            <a:avLst/>
          </a:prstGeom>
          <a:noFill/>
          <a:ln>
            <a:noFill/>
          </a:ln>
        </p:spPr>
        <p:txBody>
          <a:bodyPr anchorCtr="0" anchor="ctr" bIns="0" lIns="0" spcFirstLastPara="1" rIns="0" wrap="square" tIns="0">
            <a:noAutofit/>
          </a:bodyPr>
          <a:lstStyle>
            <a:lvl1pPr lvl="0" rtl="0" algn="l">
              <a:spcBef>
                <a:spcPts val="0"/>
              </a:spcBef>
              <a:spcAft>
                <a:spcPts val="0"/>
              </a:spcAft>
              <a:buSzPts val="1300"/>
              <a:buNone/>
              <a:defRPr/>
            </a:lvl1pPr>
            <a:lvl2pPr lvl="1" rtl="0" algn="l">
              <a:spcBef>
                <a:spcPts val="0"/>
              </a:spcBef>
              <a:spcAft>
                <a:spcPts val="0"/>
              </a:spcAft>
              <a:buSzPts val="1300"/>
              <a:buNone/>
              <a:defRPr/>
            </a:lvl2pPr>
            <a:lvl3pPr lvl="2" rtl="0" algn="l">
              <a:spcBef>
                <a:spcPts val="0"/>
              </a:spcBef>
              <a:spcAft>
                <a:spcPts val="0"/>
              </a:spcAft>
              <a:buSzPts val="1300"/>
              <a:buNone/>
              <a:defRPr/>
            </a:lvl3pPr>
            <a:lvl4pPr lvl="3" rtl="0" algn="l">
              <a:spcBef>
                <a:spcPts val="0"/>
              </a:spcBef>
              <a:spcAft>
                <a:spcPts val="0"/>
              </a:spcAft>
              <a:buSzPts val="1300"/>
              <a:buNone/>
              <a:defRPr/>
            </a:lvl4pPr>
            <a:lvl5pPr lvl="4" rtl="0" algn="l">
              <a:spcBef>
                <a:spcPts val="0"/>
              </a:spcBef>
              <a:spcAft>
                <a:spcPts val="0"/>
              </a:spcAft>
              <a:buSzPts val="1300"/>
              <a:buNone/>
              <a:defRPr/>
            </a:lvl5pPr>
            <a:lvl6pPr lvl="5" rtl="0" algn="l">
              <a:spcBef>
                <a:spcPts val="0"/>
              </a:spcBef>
              <a:spcAft>
                <a:spcPts val="0"/>
              </a:spcAft>
              <a:buSzPts val="1300"/>
              <a:buNone/>
              <a:defRPr/>
            </a:lvl6pPr>
            <a:lvl7pPr lvl="6" rtl="0" algn="l">
              <a:spcBef>
                <a:spcPts val="0"/>
              </a:spcBef>
              <a:spcAft>
                <a:spcPts val="0"/>
              </a:spcAft>
              <a:buSzPts val="1300"/>
              <a:buNone/>
              <a:defRPr/>
            </a:lvl7pPr>
            <a:lvl8pPr lvl="7" rtl="0" algn="l">
              <a:spcBef>
                <a:spcPts val="0"/>
              </a:spcBef>
              <a:spcAft>
                <a:spcPts val="0"/>
              </a:spcAft>
              <a:buSzPts val="1300"/>
              <a:buNone/>
              <a:defRPr/>
            </a:lvl8pPr>
            <a:lvl9pPr lvl="8" rtl="0" algn="l">
              <a:spcBef>
                <a:spcPts val="0"/>
              </a:spcBef>
              <a:spcAft>
                <a:spcPts val="0"/>
              </a:spcAft>
              <a:buSzPts val="1300"/>
              <a:buNone/>
              <a:defRPr/>
            </a:lvl9pPr>
          </a:lstStyle>
          <a:p/>
        </p:txBody>
      </p:sp>
      <p:sp>
        <p:nvSpPr>
          <p:cNvPr id="155" name="Google Shape;155;p32"/>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and Content" type="twoObjAndObj">
  <p:cSld name="TWO_OBJECTS_AND_OBJECT">
    <p:spTree>
      <p:nvGrpSpPr>
        <p:cNvPr id="156" name="Shape 156"/>
        <p:cNvGrpSpPr/>
        <p:nvPr/>
      </p:nvGrpSpPr>
      <p:grpSpPr>
        <a:xfrm>
          <a:off x="0" y="0"/>
          <a:ext cx="0" cy="0"/>
          <a:chOff x="0" y="0"/>
          <a:chExt cx="0" cy="0"/>
        </a:xfrm>
      </p:grpSpPr>
      <p:sp>
        <p:nvSpPr>
          <p:cNvPr id="157" name="Google Shape;157;p33"/>
          <p:cNvSpPr txBox="1"/>
          <p:nvPr>
            <p:ph type="title"/>
          </p:nvPr>
        </p:nvSpPr>
        <p:spPr>
          <a:xfrm>
            <a:off x="2449134" y="1346976"/>
            <a:ext cx="4245300" cy="1469400"/>
          </a:xfrm>
          <a:prstGeom prst="rect">
            <a:avLst/>
          </a:prstGeom>
          <a:noFill/>
          <a:ln>
            <a:noFill/>
          </a:ln>
        </p:spPr>
        <p:txBody>
          <a:bodyPr anchorCtr="1" anchor="ctr" bIns="0" lIns="0" spcFirstLastPara="1" rIns="0" wrap="square" tIns="0">
            <a:noAutofit/>
          </a:bodyPr>
          <a:lstStyle>
            <a:lvl1pPr lvl="0" rtl="0" algn="l">
              <a:spcBef>
                <a:spcPts val="0"/>
              </a:spcBef>
              <a:spcAft>
                <a:spcPts val="0"/>
              </a:spcAft>
              <a:buSzPts val="1300"/>
              <a:buNone/>
              <a:defRPr/>
            </a:lvl1pPr>
            <a:lvl2pPr lvl="1" rtl="0" algn="l">
              <a:spcBef>
                <a:spcPts val="0"/>
              </a:spcBef>
              <a:spcAft>
                <a:spcPts val="0"/>
              </a:spcAft>
              <a:buSzPts val="1300"/>
              <a:buNone/>
              <a:defRPr/>
            </a:lvl2pPr>
            <a:lvl3pPr lvl="2" rtl="0" algn="l">
              <a:spcBef>
                <a:spcPts val="0"/>
              </a:spcBef>
              <a:spcAft>
                <a:spcPts val="0"/>
              </a:spcAft>
              <a:buSzPts val="1300"/>
              <a:buNone/>
              <a:defRPr/>
            </a:lvl3pPr>
            <a:lvl4pPr lvl="3" rtl="0" algn="l">
              <a:spcBef>
                <a:spcPts val="0"/>
              </a:spcBef>
              <a:spcAft>
                <a:spcPts val="0"/>
              </a:spcAft>
              <a:buSzPts val="1300"/>
              <a:buNone/>
              <a:defRPr/>
            </a:lvl4pPr>
            <a:lvl5pPr lvl="4" rtl="0" algn="l">
              <a:spcBef>
                <a:spcPts val="0"/>
              </a:spcBef>
              <a:spcAft>
                <a:spcPts val="0"/>
              </a:spcAft>
              <a:buSzPts val="1300"/>
              <a:buNone/>
              <a:defRPr/>
            </a:lvl5pPr>
            <a:lvl6pPr lvl="5" rtl="0" algn="l">
              <a:spcBef>
                <a:spcPts val="0"/>
              </a:spcBef>
              <a:spcAft>
                <a:spcPts val="0"/>
              </a:spcAft>
              <a:buSzPts val="1300"/>
              <a:buNone/>
              <a:defRPr/>
            </a:lvl6pPr>
            <a:lvl7pPr lvl="6" rtl="0" algn="l">
              <a:spcBef>
                <a:spcPts val="0"/>
              </a:spcBef>
              <a:spcAft>
                <a:spcPts val="0"/>
              </a:spcAft>
              <a:buSzPts val="1300"/>
              <a:buNone/>
              <a:defRPr/>
            </a:lvl7pPr>
            <a:lvl8pPr lvl="7" rtl="0" algn="l">
              <a:spcBef>
                <a:spcPts val="0"/>
              </a:spcBef>
              <a:spcAft>
                <a:spcPts val="0"/>
              </a:spcAft>
              <a:buSzPts val="1300"/>
              <a:buNone/>
              <a:defRPr/>
            </a:lvl8pPr>
            <a:lvl9pPr lvl="8" rtl="0" algn="l">
              <a:spcBef>
                <a:spcPts val="0"/>
              </a:spcBef>
              <a:spcAft>
                <a:spcPts val="0"/>
              </a:spcAft>
              <a:buSzPts val="1300"/>
              <a:buNone/>
              <a:defRPr/>
            </a:lvl9pPr>
          </a:lstStyle>
          <a:p/>
        </p:txBody>
      </p:sp>
      <p:sp>
        <p:nvSpPr>
          <p:cNvPr id="158" name="Google Shape;158;p33"/>
          <p:cNvSpPr txBox="1"/>
          <p:nvPr>
            <p:ph idx="1" type="body"/>
          </p:nvPr>
        </p:nvSpPr>
        <p:spPr>
          <a:xfrm>
            <a:off x="3102236" y="2938858"/>
            <a:ext cx="2788500" cy="700800"/>
          </a:xfrm>
          <a:prstGeom prst="rect">
            <a:avLst/>
          </a:prstGeom>
          <a:noFill/>
          <a:ln>
            <a:noFill/>
          </a:ln>
        </p:spPr>
        <p:txBody>
          <a:bodyPr anchorCtr="0" anchor="t" bIns="0" lIns="0" spcFirstLastPara="1" rIns="0" wrap="square" tIns="0">
            <a:normAutofit/>
          </a:bodyPr>
          <a:lstStyle>
            <a:lvl1pPr indent="-228600" lvl="0" marL="457200" rtl="0" algn="l">
              <a:spcBef>
                <a:spcPts val="0"/>
              </a:spcBef>
              <a:spcAft>
                <a:spcPts val="0"/>
              </a:spcAft>
              <a:buSzPts val="1300"/>
              <a:buNone/>
              <a:defRPr/>
            </a:lvl1pPr>
            <a:lvl2pPr indent="-228600" lvl="1" marL="914400" rtl="0" algn="l">
              <a:spcBef>
                <a:spcPts val="0"/>
              </a:spcBef>
              <a:spcAft>
                <a:spcPts val="0"/>
              </a:spcAft>
              <a:buSzPts val="1300"/>
              <a:buNone/>
              <a:defRPr/>
            </a:lvl2pPr>
            <a:lvl3pPr indent="-228600" lvl="2" marL="1371600" rtl="0" algn="l">
              <a:spcBef>
                <a:spcPts val="0"/>
              </a:spcBef>
              <a:spcAft>
                <a:spcPts val="0"/>
              </a:spcAft>
              <a:buSzPts val="1300"/>
              <a:buNone/>
              <a:defRPr/>
            </a:lvl3pPr>
            <a:lvl4pPr indent="-228600" lvl="3" marL="1828800" rtl="0" algn="l">
              <a:spcBef>
                <a:spcPts val="0"/>
              </a:spcBef>
              <a:spcAft>
                <a:spcPts val="0"/>
              </a:spcAft>
              <a:buSzPts val="1300"/>
              <a:buNone/>
              <a:defRPr/>
            </a:lvl4pPr>
            <a:lvl5pPr indent="-228600" lvl="4" marL="2286000" rtl="0" algn="l">
              <a:spcBef>
                <a:spcPts val="0"/>
              </a:spcBef>
              <a:spcAft>
                <a:spcPts val="0"/>
              </a:spcAft>
              <a:buSzPts val="1300"/>
              <a:buNone/>
              <a:defRPr/>
            </a:lvl5pPr>
            <a:lvl6pPr indent="-228600" lvl="5" marL="2743200" rtl="0" algn="l">
              <a:spcBef>
                <a:spcPts val="0"/>
              </a:spcBef>
              <a:spcAft>
                <a:spcPts val="0"/>
              </a:spcAft>
              <a:buSzPts val="1300"/>
              <a:buNone/>
              <a:defRPr/>
            </a:lvl6pPr>
            <a:lvl7pPr indent="-228600" lvl="6" marL="3200400" rtl="0" algn="l">
              <a:spcBef>
                <a:spcPts val="0"/>
              </a:spcBef>
              <a:spcAft>
                <a:spcPts val="0"/>
              </a:spcAft>
              <a:buSzPts val="1300"/>
              <a:buNone/>
              <a:defRPr/>
            </a:lvl7pPr>
            <a:lvl8pPr indent="-228600" lvl="7" marL="3657600" rtl="0" algn="l">
              <a:spcBef>
                <a:spcPts val="0"/>
              </a:spcBef>
              <a:spcAft>
                <a:spcPts val="0"/>
              </a:spcAft>
              <a:buSzPts val="1300"/>
              <a:buNone/>
              <a:defRPr/>
            </a:lvl8pPr>
            <a:lvl9pPr indent="-228600" lvl="8" marL="4114800" rtl="0" algn="l">
              <a:spcBef>
                <a:spcPts val="0"/>
              </a:spcBef>
              <a:spcAft>
                <a:spcPts val="0"/>
              </a:spcAft>
              <a:buSzPts val="1300"/>
              <a:buNone/>
              <a:defRPr/>
            </a:lvl9pPr>
          </a:lstStyle>
          <a:p/>
        </p:txBody>
      </p:sp>
      <p:sp>
        <p:nvSpPr>
          <p:cNvPr id="159" name="Google Shape;159;p33"/>
          <p:cNvSpPr txBox="1"/>
          <p:nvPr>
            <p:ph idx="2" type="body"/>
          </p:nvPr>
        </p:nvSpPr>
        <p:spPr>
          <a:xfrm>
            <a:off x="6030421" y="2938858"/>
            <a:ext cx="2788500" cy="1469400"/>
          </a:xfrm>
          <a:prstGeom prst="rect">
            <a:avLst/>
          </a:prstGeom>
          <a:noFill/>
          <a:ln>
            <a:noFill/>
          </a:ln>
        </p:spPr>
        <p:txBody>
          <a:bodyPr anchorCtr="0" anchor="t" bIns="0" lIns="0" spcFirstLastPara="1" rIns="0" wrap="square" tIns="0">
            <a:normAutofit/>
          </a:bodyPr>
          <a:lstStyle>
            <a:lvl1pPr indent="-228600" lvl="0" marL="457200" rtl="0" algn="l">
              <a:spcBef>
                <a:spcPts val="0"/>
              </a:spcBef>
              <a:spcAft>
                <a:spcPts val="0"/>
              </a:spcAft>
              <a:buSzPts val="1300"/>
              <a:buNone/>
              <a:defRPr/>
            </a:lvl1pPr>
            <a:lvl2pPr indent="-228600" lvl="1" marL="914400" rtl="0" algn="l">
              <a:spcBef>
                <a:spcPts val="0"/>
              </a:spcBef>
              <a:spcAft>
                <a:spcPts val="0"/>
              </a:spcAft>
              <a:buSzPts val="1300"/>
              <a:buNone/>
              <a:defRPr/>
            </a:lvl2pPr>
            <a:lvl3pPr indent="-228600" lvl="2" marL="1371600" rtl="0" algn="l">
              <a:spcBef>
                <a:spcPts val="0"/>
              </a:spcBef>
              <a:spcAft>
                <a:spcPts val="0"/>
              </a:spcAft>
              <a:buSzPts val="1300"/>
              <a:buNone/>
              <a:defRPr/>
            </a:lvl3pPr>
            <a:lvl4pPr indent="-228600" lvl="3" marL="1828800" rtl="0" algn="l">
              <a:spcBef>
                <a:spcPts val="0"/>
              </a:spcBef>
              <a:spcAft>
                <a:spcPts val="0"/>
              </a:spcAft>
              <a:buSzPts val="1300"/>
              <a:buNone/>
              <a:defRPr/>
            </a:lvl4pPr>
            <a:lvl5pPr indent="-228600" lvl="4" marL="2286000" rtl="0" algn="l">
              <a:spcBef>
                <a:spcPts val="0"/>
              </a:spcBef>
              <a:spcAft>
                <a:spcPts val="0"/>
              </a:spcAft>
              <a:buSzPts val="1300"/>
              <a:buNone/>
              <a:defRPr/>
            </a:lvl5pPr>
            <a:lvl6pPr indent="-228600" lvl="5" marL="2743200" rtl="0" algn="l">
              <a:spcBef>
                <a:spcPts val="0"/>
              </a:spcBef>
              <a:spcAft>
                <a:spcPts val="0"/>
              </a:spcAft>
              <a:buSzPts val="1300"/>
              <a:buNone/>
              <a:defRPr/>
            </a:lvl6pPr>
            <a:lvl7pPr indent="-228600" lvl="6" marL="3200400" rtl="0" algn="l">
              <a:spcBef>
                <a:spcPts val="0"/>
              </a:spcBef>
              <a:spcAft>
                <a:spcPts val="0"/>
              </a:spcAft>
              <a:buSzPts val="1300"/>
              <a:buNone/>
              <a:defRPr/>
            </a:lvl7pPr>
            <a:lvl8pPr indent="-228600" lvl="7" marL="3657600" rtl="0" algn="l">
              <a:spcBef>
                <a:spcPts val="0"/>
              </a:spcBef>
              <a:spcAft>
                <a:spcPts val="0"/>
              </a:spcAft>
              <a:buSzPts val="1300"/>
              <a:buNone/>
              <a:defRPr/>
            </a:lvl8pPr>
            <a:lvl9pPr indent="-228600" lvl="8" marL="4114800" rtl="0" algn="l">
              <a:spcBef>
                <a:spcPts val="0"/>
              </a:spcBef>
              <a:spcAft>
                <a:spcPts val="0"/>
              </a:spcAft>
              <a:buSzPts val="1300"/>
              <a:buNone/>
              <a:defRPr/>
            </a:lvl9pPr>
          </a:lstStyle>
          <a:p/>
        </p:txBody>
      </p:sp>
      <p:sp>
        <p:nvSpPr>
          <p:cNvPr id="160" name="Google Shape;160;p33"/>
          <p:cNvSpPr txBox="1"/>
          <p:nvPr>
            <p:ph idx="3" type="body"/>
          </p:nvPr>
        </p:nvSpPr>
        <p:spPr>
          <a:xfrm>
            <a:off x="3102236" y="3706553"/>
            <a:ext cx="2788500" cy="700800"/>
          </a:xfrm>
          <a:prstGeom prst="rect">
            <a:avLst/>
          </a:prstGeom>
          <a:noFill/>
          <a:ln>
            <a:noFill/>
          </a:ln>
        </p:spPr>
        <p:txBody>
          <a:bodyPr anchorCtr="0" anchor="t" bIns="0" lIns="0" spcFirstLastPara="1" rIns="0" wrap="square" tIns="0">
            <a:normAutofit/>
          </a:bodyPr>
          <a:lstStyle>
            <a:lvl1pPr indent="-228600" lvl="0" marL="457200" rtl="0" algn="l">
              <a:spcBef>
                <a:spcPts val="0"/>
              </a:spcBef>
              <a:spcAft>
                <a:spcPts val="0"/>
              </a:spcAft>
              <a:buSzPts val="1300"/>
              <a:buNone/>
              <a:defRPr/>
            </a:lvl1pPr>
            <a:lvl2pPr indent="-228600" lvl="1" marL="914400" rtl="0" algn="l">
              <a:spcBef>
                <a:spcPts val="0"/>
              </a:spcBef>
              <a:spcAft>
                <a:spcPts val="0"/>
              </a:spcAft>
              <a:buSzPts val="1300"/>
              <a:buNone/>
              <a:defRPr/>
            </a:lvl2pPr>
            <a:lvl3pPr indent="-228600" lvl="2" marL="1371600" rtl="0" algn="l">
              <a:spcBef>
                <a:spcPts val="0"/>
              </a:spcBef>
              <a:spcAft>
                <a:spcPts val="0"/>
              </a:spcAft>
              <a:buSzPts val="1300"/>
              <a:buNone/>
              <a:defRPr/>
            </a:lvl3pPr>
            <a:lvl4pPr indent="-228600" lvl="3" marL="1828800" rtl="0" algn="l">
              <a:spcBef>
                <a:spcPts val="0"/>
              </a:spcBef>
              <a:spcAft>
                <a:spcPts val="0"/>
              </a:spcAft>
              <a:buSzPts val="1300"/>
              <a:buNone/>
              <a:defRPr/>
            </a:lvl4pPr>
            <a:lvl5pPr indent="-228600" lvl="4" marL="2286000" rtl="0" algn="l">
              <a:spcBef>
                <a:spcPts val="0"/>
              </a:spcBef>
              <a:spcAft>
                <a:spcPts val="0"/>
              </a:spcAft>
              <a:buSzPts val="1300"/>
              <a:buNone/>
              <a:defRPr/>
            </a:lvl5pPr>
            <a:lvl6pPr indent="-228600" lvl="5" marL="2743200" rtl="0" algn="l">
              <a:spcBef>
                <a:spcPts val="0"/>
              </a:spcBef>
              <a:spcAft>
                <a:spcPts val="0"/>
              </a:spcAft>
              <a:buSzPts val="1300"/>
              <a:buNone/>
              <a:defRPr/>
            </a:lvl6pPr>
            <a:lvl7pPr indent="-228600" lvl="6" marL="3200400" rtl="0" algn="l">
              <a:spcBef>
                <a:spcPts val="0"/>
              </a:spcBef>
              <a:spcAft>
                <a:spcPts val="0"/>
              </a:spcAft>
              <a:buSzPts val="1300"/>
              <a:buNone/>
              <a:defRPr/>
            </a:lvl7pPr>
            <a:lvl8pPr indent="-228600" lvl="7" marL="3657600" rtl="0" algn="l">
              <a:spcBef>
                <a:spcPts val="0"/>
              </a:spcBef>
              <a:spcAft>
                <a:spcPts val="0"/>
              </a:spcAft>
              <a:buSzPts val="1300"/>
              <a:buNone/>
              <a:defRPr/>
            </a:lvl8pPr>
            <a:lvl9pPr indent="-228600" lvl="8" marL="4114800" rtl="0" algn="l">
              <a:spcBef>
                <a:spcPts val="0"/>
              </a:spcBef>
              <a:spcAft>
                <a:spcPts val="0"/>
              </a:spcAft>
              <a:buSzPts val="1300"/>
              <a:buNone/>
              <a:defRPr/>
            </a:lvl9pPr>
          </a:lstStyle>
          <a:p/>
        </p:txBody>
      </p:sp>
      <p:sp>
        <p:nvSpPr>
          <p:cNvPr id="161" name="Google Shape;161;p33"/>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and 2 Content" type="objAndTwoObj">
  <p:cSld name="OBJECT_AND_TWO_OBJECTS">
    <p:spTree>
      <p:nvGrpSpPr>
        <p:cNvPr id="162" name="Shape 162"/>
        <p:cNvGrpSpPr/>
        <p:nvPr/>
      </p:nvGrpSpPr>
      <p:grpSpPr>
        <a:xfrm>
          <a:off x="0" y="0"/>
          <a:ext cx="0" cy="0"/>
          <a:chOff x="0" y="0"/>
          <a:chExt cx="0" cy="0"/>
        </a:xfrm>
      </p:grpSpPr>
      <p:sp>
        <p:nvSpPr>
          <p:cNvPr id="163" name="Google Shape;163;p34"/>
          <p:cNvSpPr txBox="1"/>
          <p:nvPr>
            <p:ph type="title"/>
          </p:nvPr>
        </p:nvSpPr>
        <p:spPr>
          <a:xfrm>
            <a:off x="2449134" y="1346976"/>
            <a:ext cx="4245300" cy="1469400"/>
          </a:xfrm>
          <a:prstGeom prst="rect">
            <a:avLst/>
          </a:prstGeom>
          <a:noFill/>
          <a:ln>
            <a:noFill/>
          </a:ln>
        </p:spPr>
        <p:txBody>
          <a:bodyPr anchorCtr="1" anchor="ctr" bIns="0" lIns="0" spcFirstLastPara="1" rIns="0" wrap="square" tIns="0">
            <a:noAutofit/>
          </a:bodyPr>
          <a:lstStyle>
            <a:lvl1pPr lvl="0" rtl="0" algn="l">
              <a:spcBef>
                <a:spcPts val="0"/>
              </a:spcBef>
              <a:spcAft>
                <a:spcPts val="0"/>
              </a:spcAft>
              <a:buSzPts val="1300"/>
              <a:buNone/>
              <a:defRPr/>
            </a:lvl1pPr>
            <a:lvl2pPr lvl="1" rtl="0" algn="l">
              <a:spcBef>
                <a:spcPts val="0"/>
              </a:spcBef>
              <a:spcAft>
                <a:spcPts val="0"/>
              </a:spcAft>
              <a:buSzPts val="1300"/>
              <a:buNone/>
              <a:defRPr/>
            </a:lvl2pPr>
            <a:lvl3pPr lvl="2" rtl="0" algn="l">
              <a:spcBef>
                <a:spcPts val="0"/>
              </a:spcBef>
              <a:spcAft>
                <a:spcPts val="0"/>
              </a:spcAft>
              <a:buSzPts val="1300"/>
              <a:buNone/>
              <a:defRPr/>
            </a:lvl3pPr>
            <a:lvl4pPr lvl="3" rtl="0" algn="l">
              <a:spcBef>
                <a:spcPts val="0"/>
              </a:spcBef>
              <a:spcAft>
                <a:spcPts val="0"/>
              </a:spcAft>
              <a:buSzPts val="1300"/>
              <a:buNone/>
              <a:defRPr/>
            </a:lvl4pPr>
            <a:lvl5pPr lvl="4" rtl="0" algn="l">
              <a:spcBef>
                <a:spcPts val="0"/>
              </a:spcBef>
              <a:spcAft>
                <a:spcPts val="0"/>
              </a:spcAft>
              <a:buSzPts val="1300"/>
              <a:buNone/>
              <a:defRPr/>
            </a:lvl5pPr>
            <a:lvl6pPr lvl="5" rtl="0" algn="l">
              <a:spcBef>
                <a:spcPts val="0"/>
              </a:spcBef>
              <a:spcAft>
                <a:spcPts val="0"/>
              </a:spcAft>
              <a:buSzPts val="1300"/>
              <a:buNone/>
              <a:defRPr/>
            </a:lvl6pPr>
            <a:lvl7pPr lvl="6" rtl="0" algn="l">
              <a:spcBef>
                <a:spcPts val="0"/>
              </a:spcBef>
              <a:spcAft>
                <a:spcPts val="0"/>
              </a:spcAft>
              <a:buSzPts val="1300"/>
              <a:buNone/>
              <a:defRPr/>
            </a:lvl7pPr>
            <a:lvl8pPr lvl="7" rtl="0" algn="l">
              <a:spcBef>
                <a:spcPts val="0"/>
              </a:spcBef>
              <a:spcAft>
                <a:spcPts val="0"/>
              </a:spcAft>
              <a:buSzPts val="1300"/>
              <a:buNone/>
              <a:defRPr/>
            </a:lvl8pPr>
            <a:lvl9pPr lvl="8" rtl="0" algn="l">
              <a:spcBef>
                <a:spcPts val="0"/>
              </a:spcBef>
              <a:spcAft>
                <a:spcPts val="0"/>
              </a:spcAft>
              <a:buSzPts val="1300"/>
              <a:buNone/>
              <a:defRPr/>
            </a:lvl9pPr>
          </a:lstStyle>
          <a:p/>
        </p:txBody>
      </p:sp>
      <p:sp>
        <p:nvSpPr>
          <p:cNvPr id="164" name="Google Shape;164;p34"/>
          <p:cNvSpPr txBox="1"/>
          <p:nvPr>
            <p:ph idx="1" type="body"/>
          </p:nvPr>
        </p:nvSpPr>
        <p:spPr>
          <a:xfrm>
            <a:off x="3102236" y="2938858"/>
            <a:ext cx="2788500" cy="1469400"/>
          </a:xfrm>
          <a:prstGeom prst="rect">
            <a:avLst/>
          </a:prstGeom>
          <a:noFill/>
          <a:ln>
            <a:noFill/>
          </a:ln>
        </p:spPr>
        <p:txBody>
          <a:bodyPr anchorCtr="0" anchor="t" bIns="0" lIns="0" spcFirstLastPara="1" rIns="0" wrap="square" tIns="0">
            <a:normAutofit/>
          </a:bodyPr>
          <a:lstStyle>
            <a:lvl1pPr indent="-228600" lvl="0" marL="457200" rtl="0" algn="l">
              <a:spcBef>
                <a:spcPts val="0"/>
              </a:spcBef>
              <a:spcAft>
                <a:spcPts val="0"/>
              </a:spcAft>
              <a:buSzPts val="1300"/>
              <a:buNone/>
              <a:defRPr/>
            </a:lvl1pPr>
            <a:lvl2pPr indent="-228600" lvl="1" marL="914400" rtl="0" algn="l">
              <a:spcBef>
                <a:spcPts val="0"/>
              </a:spcBef>
              <a:spcAft>
                <a:spcPts val="0"/>
              </a:spcAft>
              <a:buSzPts val="1300"/>
              <a:buNone/>
              <a:defRPr/>
            </a:lvl2pPr>
            <a:lvl3pPr indent="-228600" lvl="2" marL="1371600" rtl="0" algn="l">
              <a:spcBef>
                <a:spcPts val="0"/>
              </a:spcBef>
              <a:spcAft>
                <a:spcPts val="0"/>
              </a:spcAft>
              <a:buSzPts val="1300"/>
              <a:buNone/>
              <a:defRPr/>
            </a:lvl3pPr>
            <a:lvl4pPr indent="-228600" lvl="3" marL="1828800" rtl="0" algn="l">
              <a:spcBef>
                <a:spcPts val="0"/>
              </a:spcBef>
              <a:spcAft>
                <a:spcPts val="0"/>
              </a:spcAft>
              <a:buSzPts val="1300"/>
              <a:buNone/>
              <a:defRPr/>
            </a:lvl4pPr>
            <a:lvl5pPr indent="-228600" lvl="4" marL="2286000" rtl="0" algn="l">
              <a:spcBef>
                <a:spcPts val="0"/>
              </a:spcBef>
              <a:spcAft>
                <a:spcPts val="0"/>
              </a:spcAft>
              <a:buSzPts val="1300"/>
              <a:buNone/>
              <a:defRPr/>
            </a:lvl5pPr>
            <a:lvl6pPr indent="-228600" lvl="5" marL="2743200" rtl="0" algn="l">
              <a:spcBef>
                <a:spcPts val="0"/>
              </a:spcBef>
              <a:spcAft>
                <a:spcPts val="0"/>
              </a:spcAft>
              <a:buSzPts val="1300"/>
              <a:buNone/>
              <a:defRPr/>
            </a:lvl6pPr>
            <a:lvl7pPr indent="-228600" lvl="6" marL="3200400" rtl="0" algn="l">
              <a:spcBef>
                <a:spcPts val="0"/>
              </a:spcBef>
              <a:spcAft>
                <a:spcPts val="0"/>
              </a:spcAft>
              <a:buSzPts val="1300"/>
              <a:buNone/>
              <a:defRPr/>
            </a:lvl7pPr>
            <a:lvl8pPr indent="-228600" lvl="7" marL="3657600" rtl="0" algn="l">
              <a:spcBef>
                <a:spcPts val="0"/>
              </a:spcBef>
              <a:spcAft>
                <a:spcPts val="0"/>
              </a:spcAft>
              <a:buSzPts val="1300"/>
              <a:buNone/>
              <a:defRPr/>
            </a:lvl8pPr>
            <a:lvl9pPr indent="-228600" lvl="8" marL="4114800" rtl="0" algn="l">
              <a:spcBef>
                <a:spcPts val="0"/>
              </a:spcBef>
              <a:spcAft>
                <a:spcPts val="0"/>
              </a:spcAft>
              <a:buSzPts val="1300"/>
              <a:buNone/>
              <a:defRPr/>
            </a:lvl9pPr>
          </a:lstStyle>
          <a:p/>
        </p:txBody>
      </p:sp>
      <p:sp>
        <p:nvSpPr>
          <p:cNvPr id="165" name="Google Shape;165;p34"/>
          <p:cNvSpPr txBox="1"/>
          <p:nvPr>
            <p:ph idx="2" type="body"/>
          </p:nvPr>
        </p:nvSpPr>
        <p:spPr>
          <a:xfrm>
            <a:off x="6030421" y="2938858"/>
            <a:ext cx="2788500" cy="700800"/>
          </a:xfrm>
          <a:prstGeom prst="rect">
            <a:avLst/>
          </a:prstGeom>
          <a:noFill/>
          <a:ln>
            <a:noFill/>
          </a:ln>
        </p:spPr>
        <p:txBody>
          <a:bodyPr anchorCtr="0" anchor="t" bIns="0" lIns="0" spcFirstLastPara="1" rIns="0" wrap="square" tIns="0">
            <a:normAutofit/>
          </a:bodyPr>
          <a:lstStyle>
            <a:lvl1pPr indent="-228600" lvl="0" marL="457200" rtl="0" algn="l">
              <a:spcBef>
                <a:spcPts val="0"/>
              </a:spcBef>
              <a:spcAft>
                <a:spcPts val="0"/>
              </a:spcAft>
              <a:buSzPts val="1300"/>
              <a:buNone/>
              <a:defRPr/>
            </a:lvl1pPr>
            <a:lvl2pPr indent="-228600" lvl="1" marL="914400" rtl="0" algn="l">
              <a:spcBef>
                <a:spcPts val="0"/>
              </a:spcBef>
              <a:spcAft>
                <a:spcPts val="0"/>
              </a:spcAft>
              <a:buSzPts val="1300"/>
              <a:buNone/>
              <a:defRPr/>
            </a:lvl2pPr>
            <a:lvl3pPr indent="-228600" lvl="2" marL="1371600" rtl="0" algn="l">
              <a:spcBef>
                <a:spcPts val="0"/>
              </a:spcBef>
              <a:spcAft>
                <a:spcPts val="0"/>
              </a:spcAft>
              <a:buSzPts val="1300"/>
              <a:buNone/>
              <a:defRPr/>
            </a:lvl3pPr>
            <a:lvl4pPr indent="-228600" lvl="3" marL="1828800" rtl="0" algn="l">
              <a:spcBef>
                <a:spcPts val="0"/>
              </a:spcBef>
              <a:spcAft>
                <a:spcPts val="0"/>
              </a:spcAft>
              <a:buSzPts val="1300"/>
              <a:buNone/>
              <a:defRPr/>
            </a:lvl4pPr>
            <a:lvl5pPr indent="-228600" lvl="4" marL="2286000" rtl="0" algn="l">
              <a:spcBef>
                <a:spcPts val="0"/>
              </a:spcBef>
              <a:spcAft>
                <a:spcPts val="0"/>
              </a:spcAft>
              <a:buSzPts val="1300"/>
              <a:buNone/>
              <a:defRPr/>
            </a:lvl5pPr>
            <a:lvl6pPr indent="-228600" lvl="5" marL="2743200" rtl="0" algn="l">
              <a:spcBef>
                <a:spcPts val="0"/>
              </a:spcBef>
              <a:spcAft>
                <a:spcPts val="0"/>
              </a:spcAft>
              <a:buSzPts val="1300"/>
              <a:buNone/>
              <a:defRPr/>
            </a:lvl6pPr>
            <a:lvl7pPr indent="-228600" lvl="6" marL="3200400" rtl="0" algn="l">
              <a:spcBef>
                <a:spcPts val="0"/>
              </a:spcBef>
              <a:spcAft>
                <a:spcPts val="0"/>
              </a:spcAft>
              <a:buSzPts val="1300"/>
              <a:buNone/>
              <a:defRPr/>
            </a:lvl7pPr>
            <a:lvl8pPr indent="-228600" lvl="7" marL="3657600" rtl="0" algn="l">
              <a:spcBef>
                <a:spcPts val="0"/>
              </a:spcBef>
              <a:spcAft>
                <a:spcPts val="0"/>
              </a:spcAft>
              <a:buSzPts val="1300"/>
              <a:buNone/>
              <a:defRPr/>
            </a:lvl8pPr>
            <a:lvl9pPr indent="-228600" lvl="8" marL="4114800" rtl="0" algn="l">
              <a:spcBef>
                <a:spcPts val="0"/>
              </a:spcBef>
              <a:spcAft>
                <a:spcPts val="0"/>
              </a:spcAft>
              <a:buSzPts val="1300"/>
              <a:buNone/>
              <a:defRPr/>
            </a:lvl9pPr>
          </a:lstStyle>
          <a:p/>
        </p:txBody>
      </p:sp>
      <p:sp>
        <p:nvSpPr>
          <p:cNvPr id="166" name="Google Shape;166;p34"/>
          <p:cNvSpPr txBox="1"/>
          <p:nvPr>
            <p:ph idx="3" type="body"/>
          </p:nvPr>
        </p:nvSpPr>
        <p:spPr>
          <a:xfrm>
            <a:off x="6030421" y="3706553"/>
            <a:ext cx="2788500" cy="700800"/>
          </a:xfrm>
          <a:prstGeom prst="rect">
            <a:avLst/>
          </a:prstGeom>
          <a:noFill/>
          <a:ln>
            <a:noFill/>
          </a:ln>
        </p:spPr>
        <p:txBody>
          <a:bodyPr anchorCtr="0" anchor="t" bIns="0" lIns="0" spcFirstLastPara="1" rIns="0" wrap="square" tIns="0">
            <a:normAutofit/>
          </a:bodyPr>
          <a:lstStyle>
            <a:lvl1pPr indent="-228600" lvl="0" marL="457200" rtl="0" algn="l">
              <a:spcBef>
                <a:spcPts val="0"/>
              </a:spcBef>
              <a:spcAft>
                <a:spcPts val="0"/>
              </a:spcAft>
              <a:buSzPts val="1300"/>
              <a:buNone/>
              <a:defRPr/>
            </a:lvl1pPr>
            <a:lvl2pPr indent="-228600" lvl="1" marL="914400" rtl="0" algn="l">
              <a:spcBef>
                <a:spcPts val="0"/>
              </a:spcBef>
              <a:spcAft>
                <a:spcPts val="0"/>
              </a:spcAft>
              <a:buSzPts val="1300"/>
              <a:buNone/>
              <a:defRPr/>
            </a:lvl2pPr>
            <a:lvl3pPr indent="-228600" lvl="2" marL="1371600" rtl="0" algn="l">
              <a:spcBef>
                <a:spcPts val="0"/>
              </a:spcBef>
              <a:spcAft>
                <a:spcPts val="0"/>
              </a:spcAft>
              <a:buSzPts val="1300"/>
              <a:buNone/>
              <a:defRPr/>
            </a:lvl3pPr>
            <a:lvl4pPr indent="-228600" lvl="3" marL="1828800" rtl="0" algn="l">
              <a:spcBef>
                <a:spcPts val="0"/>
              </a:spcBef>
              <a:spcAft>
                <a:spcPts val="0"/>
              </a:spcAft>
              <a:buSzPts val="1300"/>
              <a:buNone/>
              <a:defRPr/>
            </a:lvl4pPr>
            <a:lvl5pPr indent="-228600" lvl="4" marL="2286000" rtl="0" algn="l">
              <a:spcBef>
                <a:spcPts val="0"/>
              </a:spcBef>
              <a:spcAft>
                <a:spcPts val="0"/>
              </a:spcAft>
              <a:buSzPts val="1300"/>
              <a:buNone/>
              <a:defRPr/>
            </a:lvl5pPr>
            <a:lvl6pPr indent="-228600" lvl="5" marL="2743200" rtl="0" algn="l">
              <a:spcBef>
                <a:spcPts val="0"/>
              </a:spcBef>
              <a:spcAft>
                <a:spcPts val="0"/>
              </a:spcAft>
              <a:buSzPts val="1300"/>
              <a:buNone/>
              <a:defRPr/>
            </a:lvl6pPr>
            <a:lvl7pPr indent="-228600" lvl="6" marL="3200400" rtl="0" algn="l">
              <a:spcBef>
                <a:spcPts val="0"/>
              </a:spcBef>
              <a:spcAft>
                <a:spcPts val="0"/>
              </a:spcAft>
              <a:buSzPts val="1300"/>
              <a:buNone/>
              <a:defRPr/>
            </a:lvl7pPr>
            <a:lvl8pPr indent="-228600" lvl="7" marL="3657600" rtl="0" algn="l">
              <a:spcBef>
                <a:spcPts val="0"/>
              </a:spcBef>
              <a:spcAft>
                <a:spcPts val="0"/>
              </a:spcAft>
              <a:buSzPts val="1300"/>
              <a:buNone/>
              <a:defRPr/>
            </a:lvl8pPr>
            <a:lvl9pPr indent="-228600" lvl="8" marL="4114800" rtl="0" algn="l">
              <a:spcBef>
                <a:spcPts val="0"/>
              </a:spcBef>
              <a:spcAft>
                <a:spcPts val="0"/>
              </a:spcAft>
              <a:buSzPts val="1300"/>
              <a:buNone/>
              <a:defRPr/>
            </a:lvl9pPr>
          </a:lstStyle>
          <a:p/>
        </p:txBody>
      </p:sp>
      <p:sp>
        <p:nvSpPr>
          <p:cNvPr id="167" name="Google Shape;167;p34"/>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over Content" type="twoObjOverTx">
  <p:cSld name="TWO_OBJECTS_OVER_TEXT">
    <p:spTree>
      <p:nvGrpSpPr>
        <p:cNvPr id="168" name="Shape 168"/>
        <p:cNvGrpSpPr/>
        <p:nvPr/>
      </p:nvGrpSpPr>
      <p:grpSpPr>
        <a:xfrm>
          <a:off x="0" y="0"/>
          <a:ext cx="0" cy="0"/>
          <a:chOff x="0" y="0"/>
          <a:chExt cx="0" cy="0"/>
        </a:xfrm>
      </p:grpSpPr>
      <p:sp>
        <p:nvSpPr>
          <p:cNvPr id="169" name="Google Shape;169;p35"/>
          <p:cNvSpPr txBox="1"/>
          <p:nvPr>
            <p:ph type="title"/>
          </p:nvPr>
        </p:nvSpPr>
        <p:spPr>
          <a:xfrm>
            <a:off x="2449134" y="1346976"/>
            <a:ext cx="4245300" cy="1469400"/>
          </a:xfrm>
          <a:prstGeom prst="rect">
            <a:avLst/>
          </a:prstGeom>
          <a:noFill/>
          <a:ln>
            <a:noFill/>
          </a:ln>
        </p:spPr>
        <p:txBody>
          <a:bodyPr anchorCtr="1" anchor="ctr" bIns="0" lIns="0" spcFirstLastPara="1" rIns="0" wrap="square" tIns="0">
            <a:noAutofit/>
          </a:bodyPr>
          <a:lstStyle>
            <a:lvl1pPr lvl="0" rtl="0" algn="l">
              <a:spcBef>
                <a:spcPts val="0"/>
              </a:spcBef>
              <a:spcAft>
                <a:spcPts val="0"/>
              </a:spcAft>
              <a:buSzPts val="1300"/>
              <a:buNone/>
              <a:defRPr/>
            </a:lvl1pPr>
            <a:lvl2pPr lvl="1" rtl="0" algn="l">
              <a:spcBef>
                <a:spcPts val="0"/>
              </a:spcBef>
              <a:spcAft>
                <a:spcPts val="0"/>
              </a:spcAft>
              <a:buSzPts val="1300"/>
              <a:buNone/>
              <a:defRPr/>
            </a:lvl2pPr>
            <a:lvl3pPr lvl="2" rtl="0" algn="l">
              <a:spcBef>
                <a:spcPts val="0"/>
              </a:spcBef>
              <a:spcAft>
                <a:spcPts val="0"/>
              </a:spcAft>
              <a:buSzPts val="1300"/>
              <a:buNone/>
              <a:defRPr/>
            </a:lvl3pPr>
            <a:lvl4pPr lvl="3" rtl="0" algn="l">
              <a:spcBef>
                <a:spcPts val="0"/>
              </a:spcBef>
              <a:spcAft>
                <a:spcPts val="0"/>
              </a:spcAft>
              <a:buSzPts val="1300"/>
              <a:buNone/>
              <a:defRPr/>
            </a:lvl4pPr>
            <a:lvl5pPr lvl="4" rtl="0" algn="l">
              <a:spcBef>
                <a:spcPts val="0"/>
              </a:spcBef>
              <a:spcAft>
                <a:spcPts val="0"/>
              </a:spcAft>
              <a:buSzPts val="1300"/>
              <a:buNone/>
              <a:defRPr/>
            </a:lvl5pPr>
            <a:lvl6pPr lvl="5" rtl="0" algn="l">
              <a:spcBef>
                <a:spcPts val="0"/>
              </a:spcBef>
              <a:spcAft>
                <a:spcPts val="0"/>
              </a:spcAft>
              <a:buSzPts val="1300"/>
              <a:buNone/>
              <a:defRPr/>
            </a:lvl6pPr>
            <a:lvl7pPr lvl="6" rtl="0" algn="l">
              <a:spcBef>
                <a:spcPts val="0"/>
              </a:spcBef>
              <a:spcAft>
                <a:spcPts val="0"/>
              </a:spcAft>
              <a:buSzPts val="1300"/>
              <a:buNone/>
              <a:defRPr/>
            </a:lvl7pPr>
            <a:lvl8pPr lvl="7" rtl="0" algn="l">
              <a:spcBef>
                <a:spcPts val="0"/>
              </a:spcBef>
              <a:spcAft>
                <a:spcPts val="0"/>
              </a:spcAft>
              <a:buSzPts val="1300"/>
              <a:buNone/>
              <a:defRPr/>
            </a:lvl8pPr>
            <a:lvl9pPr lvl="8" rtl="0" algn="l">
              <a:spcBef>
                <a:spcPts val="0"/>
              </a:spcBef>
              <a:spcAft>
                <a:spcPts val="0"/>
              </a:spcAft>
              <a:buSzPts val="1300"/>
              <a:buNone/>
              <a:defRPr/>
            </a:lvl9pPr>
          </a:lstStyle>
          <a:p/>
        </p:txBody>
      </p:sp>
      <p:sp>
        <p:nvSpPr>
          <p:cNvPr id="170" name="Google Shape;170;p35"/>
          <p:cNvSpPr txBox="1"/>
          <p:nvPr>
            <p:ph idx="1" type="body"/>
          </p:nvPr>
        </p:nvSpPr>
        <p:spPr>
          <a:xfrm>
            <a:off x="3102236" y="2938858"/>
            <a:ext cx="2788500" cy="700800"/>
          </a:xfrm>
          <a:prstGeom prst="rect">
            <a:avLst/>
          </a:prstGeom>
          <a:noFill/>
          <a:ln>
            <a:noFill/>
          </a:ln>
        </p:spPr>
        <p:txBody>
          <a:bodyPr anchorCtr="0" anchor="t" bIns="0" lIns="0" spcFirstLastPara="1" rIns="0" wrap="square" tIns="0">
            <a:normAutofit/>
          </a:bodyPr>
          <a:lstStyle>
            <a:lvl1pPr indent="-228600" lvl="0" marL="457200" rtl="0" algn="l">
              <a:spcBef>
                <a:spcPts val="0"/>
              </a:spcBef>
              <a:spcAft>
                <a:spcPts val="0"/>
              </a:spcAft>
              <a:buSzPts val="1300"/>
              <a:buNone/>
              <a:defRPr/>
            </a:lvl1pPr>
            <a:lvl2pPr indent="-228600" lvl="1" marL="914400" rtl="0" algn="l">
              <a:spcBef>
                <a:spcPts val="0"/>
              </a:spcBef>
              <a:spcAft>
                <a:spcPts val="0"/>
              </a:spcAft>
              <a:buSzPts val="1300"/>
              <a:buNone/>
              <a:defRPr/>
            </a:lvl2pPr>
            <a:lvl3pPr indent="-228600" lvl="2" marL="1371600" rtl="0" algn="l">
              <a:spcBef>
                <a:spcPts val="0"/>
              </a:spcBef>
              <a:spcAft>
                <a:spcPts val="0"/>
              </a:spcAft>
              <a:buSzPts val="1300"/>
              <a:buNone/>
              <a:defRPr/>
            </a:lvl3pPr>
            <a:lvl4pPr indent="-228600" lvl="3" marL="1828800" rtl="0" algn="l">
              <a:spcBef>
                <a:spcPts val="0"/>
              </a:spcBef>
              <a:spcAft>
                <a:spcPts val="0"/>
              </a:spcAft>
              <a:buSzPts val="1300"/>
              <a:buNone/>
              <a:defRPr/>
            </a:lvl4pPr>
            <a:lvl5pPr indent="-228600" lvl="4" marL="2286000" rtl="0" algn="l">
              <a:spcBef>
                <a:spcPts val="0"/>
              </a:spcBef>
              <a:spcAft>
                <a:spcPts val="0"/>
              </a:spcAft>
              <a:buSzPts val="1300"/>
              <a:buNone/>
              <a:defRPr/>
            </a:lvl5pPr>
            <a:lvl6pPr indent="-228600" lvl="5" marL="2743200" rtl="0" algn="l">
              <a:spcBef>
                <a:spcPts val="0"/>
              </a:spcBef>
              <a:spcAft>
                <a:spcPts val="0"/>
              </a:spcAft>
              <a:buSzPts val="1300"/>
              <a:buNone/>
              <a:defRPr/>
            </a:lvl6pPr>
            <a:lvl7pPr indent="-228600" lvl="6" marL="3200400" rtl="0" algn="l">
              <a:spcBef>
                <a:spcPts val="0"/>
              </a:spcBef>
              <a:spcAft>
                <a:spcPts val="0"/>
              </a:spcAft>
              <a:buSzPts val="1300"/>
              <a:buNone/>
              <a:defRPr/>
            </a:lvl7pPr>
            <a:lvl8pPr indent="-228600" lvl="7" marL="3657600" rtl="0" algn="l">
              <a:spcBef>
                <a:spcPts val="0"/>
              </a:spcBef>
              <a:spcAft>
                <a:spcPts val="0"/>
              </a:spcAft>
              <a:buSzPts val="1300"/>
              <a:buNone/>
              <a:defRPr/>
            </a:lvl8pPr>
            <a:lvl9pPr indent="-228600" lvl="8" marL="4114800" rtl="0" algn="l">
              <a:spcBef>
                <a:spcPts val="0"/>
              </a:spcBef>
              <a:spcAft>
                <a:spcPts val="0"/>
              </a:spcAft>
              <a:buSzPts val="1300"/>
              <a:buNone/>
              <a:defRPr/>
            </a:lvl9pPr>
          </a:lstStyle>
          <a:p/>
        </p:txBody>
      </p:sp>
      <p:sp>
        <p:nvSpPr>
          <p:cNvPr id="171" name="Google Shape;171;p35"/>
          <p:cNvSpPr txBox="1"/>
          <p:nvPr>
            <p:ph idx="2" type="body"/>
          </p:nvPr>
        </p:nvSpPr>
        <p:spPr>
          <a:xfrm>
            <a:off x="6030421" y="2938858"/>
            <a:ext cx="2788500" cy="700800"/>
          </a:xfrm>
          <a:prstGeom prst="rect">
            <a:avLst/>
          </a:prstGeom>
          <a:noFill/>
          <a:ln>
            <a:noFill/>
          </a:ln>
        </p:spPr>
        <p:txBody>
          <a:bodyPr anchorCtr="0" anchor="t" bIns="0" lIns="0" spcFirstLastPara="1" rIns="0" wrap="square" tIns="0">
            <a:normAutofit/>
          </a:bodyPr>
          <a:lstStyle>
            <a:lvl1pPr indent="-228600" lvl="0" marL="457200" rtl="0" algn="l">
              <a:spcBef>
                <a:spcPts val="0"/>
              </a:spcBef>
              <a:spcAft>
                <a:spcPts val="0"/>
              </a:spcAft>
              <a:buSzPts val="1300"/>
              <a:buNone/>
              <a:defRPr/>
            </a:lvl1pPr>
            <a:lvl2pPr indent="-228600" lvl="1" marL="914400" rtl="0" algn="l">
              <a:spcBef>
                <a:spcPts val="0"/>
              </a:spcBef>
              <a:spcAft>
                <a:spcPts val="0"/>
              </a:spcAft>
              <a:buSzPts val="1300"/>
              <a:buNone/>
              <a:defRPr/>
            </a:lvl2pPr>
            <a:lvl3pPr indent="-228600" lvl="2" marL="1371600" rtl="0" algn="l">
              <a:spcBef>
                <a:spcPts val="0"/>
              </a:spcBef>
              <a:spcAft>
                <a:spcPts val="0"/>
              </a:spcAft>
              <a:buSzPts val="1300"/>
              <a:buNone/>
              <a:defRPr/>
            </a:lvl3pPr>
            <a:lvl4pPr indent="-228600" lvl="3" marL="1828800" rtl="0" algn="l">
              <a:spcBef>
                <a:spcPts val="0"/>
              </a:spcBef>
              <a:spcAft>
                <a:spcPts val="0"/>
              </a:spcAft>
              <a:buSzPts val="1300"/>
              <a:buNone/>
              <a:defRPr/>
            </a:lvl4pPr>
            <a:lvl5pPr indent="-228600" lvl="4" marL="2286000" rtl="0" algn="l">
              <a:spcBef>
                <a:spcPts val="0"/>
              </a:spcBef>
              <a:spcAft>
                <a:spcPts val="0"/>
              </a:spcAft>
              <a:buSzPts val="1300"/>
              <a:buNone/>
              <a:defRPr/>
            </a:lvl5pPr>
            <a:lvl6pPr indent="-228600" lvl="5" marL="2743200" rtl="0" algn="l">
              <a:spcBef>
                <a:spcPts val="0"/>
              </a:spcBef>
              <a:spcAft>
                <a:spcPts val="0"/>
              </a:spcAft>
              <a:buSzPts val="1300"/>
              <a:buNone/>
              <a:defRPr/>
            </a:lvl6pPr>
            <a:lvl7pPr indent="-228600" lvl="6" marL="3200400" rtl="0" algn="l">
              <a:spcBef>
                <a:spcPts val="0"/>
              </a:spcBef>
              <a:spcAft>
                <a:spcPts val="0"/>
              </a:spcAft>
              <a:buSzPts val="1300"/>
              <a:buNone/>
              <a:defRPr/>
            </a:lvl7pPr>
            <a:lvl8pPr indent="-228600" lvl="7" marL="3657600" rtl="0" algn="l">
              <a:spcBef>
                <a:spcPts val="0"/>
              </a:spcBef>
              <a:spcAft>
                <a:spcPts val="0"/>
              </a:spcAft>
              <a:buSzPts val="1300"/>
              <a:buNone/>
              <a:defRPr/>
            </a:lvl8pPr>
            <a:lvl9pPr indent="-228600" lvl="8" marL="4114800" rtl="0" algn="l">
              <a:spcBef>
                <a:spcPts val="0"/>
              </a:spcBef>
              <a:spcAft>
                <a:spcPts val="0"/>
              </a:spcAft>
              <a:buSzPts val="1300"/>
              <a:buNone/>
              <a:defRPr/>
            </a:lvl9pPr>
          </a:lstStyle>
          <a:p/>
        </p:txBody>
      </p:sp>
      <p:sp>
        <p:nvSpPr>
          <p:cNvPr id="172" name="Google Shape;172;p35"/>
          <p:cNvSpPr txBox="1"/>
          <p:nvPr>
            <p:ph idx="3" type="body"/>
          </p:nvPr>
        </p:nvSpPr>
        <p:spPr>
          <a:xfrm>
            <a:off x="3102236" y="3706553"/>
            <a:ext cx="5714700" cy="700800"/>
          </a:xfrm>
          <a:prstGeom prst="rect">
            <a:avLst/>
          </a:prstGeom>
          <a:noFill/>
          <a:ln>
            <a:noFill/>
          </a:ln>
        </p:spPr>
        <p:txBody>
          <a:bodyPr anchorCtr="0" anchor="t" bIns="0" lIns="0" spcFirstLastPara="1" rIns="0" wrap="square" tIns="0">
            <a:normAutofit/>
          </a:bodyPr>
          <a:lstStyle>
            <a:lvl1pPr indent="-228600" lvl="0" marL="457200" rtl="0" algn="l">
              <a:spcBef>
                <a:spcPts val="0"/>
              </a:spcBef>
              <a:spcAft>
                <a:spcPts val="0"/>
              </a:spcAft>
              <a:buSzPts val="1300"/>
              <a:buNone/>
              <a:defRPr/>
            </a:lvl1pPr>
            <a:lvl2pPr indent="-228600" lvl="1" marL="914400" rtl="0" algn="l">
              <a:spcBef>
                <a:spcPts val="0"/>
              </a:spcBef>
              <a:spcAft>
                <a:spcPts val="0"/>
              </a:spcAft>
              <a:buSzPts val="1300"/>
              <a:buNone/>
              <a:defRPr/>
            </a:lvl2pPr>
            <a:lvl3pPr indent="-228600" lvl="2" marL="1371600" rtl="0" algn="l">
              <a:spcBef>
                <a:spcPts val="0"/>
              </a:spcBef>
              <a:spcAft>
                <a:spcPts val="0"/>
              </a:spcAft>
              <a:buSzPts val="1300"/>
              <a:buNone/>
              <a:defRPr/>
            </a:lvl3pPr>
            <a:lvl4pPr indent="-228600" lvl="3" marL="1828800" rtl="0" algn="l">
              <a:spcBef>
                <a:spcPts val="0"/>
              </a:spcBef>
              <a:spcAft>
                <a:spcPts val="0"/>
              </a:spcAft>
              <a:buSzPts val="1300"/>
              <a:buNone/>
              <a:defRPr/>
            </a:lvl4pPr>
            <a:lvl5pPr indent="-228600" lvl="4" marL="2286000" rtl="0" algn="l">
              <a:spcBef>
                <a:spcPts val="0"/>
              </a:spcBef>
              <a:spcAft>
                <a:spcPts val="0"/>
              </a:spcAft>
              <a:buSzPts val="1300"/>
              <a:buNone/>
              <a:defRPr/>
            </a:lvl5pPr>
            <a:lvl6pPr indent="-228600" lvl="5" marL="2743200" rtl="0" algn="l">
              <a:spcBef>
                <a:spcPts val="0"/>
              </a:spcBef>
              <a:spcAft>
                <a:spcPts val="0"/>
              </a:spcAft>
              <a:buSzPts val="1300"/>
              <a:buNone/>
              <a:defRPr/>
            </a:lvl6pPr>
            <a:lvl7pPr indent="-228600" lvl="6" marL="3200400" rtl="0" algn="l">
              <a:spcBef>
                <a:spcPts val="0"/>
              </a:spcBef>
              <a:spcAft>
                <a:spcPts val="0"/>
              </a:spcAft>
              <a:buSzPts val="1300"/>
              <a:buNone/>
              <a:defRPr/>
            </a:lvl7pPr>
            <a:lvl8pPr indent="-228600" lvl="7" marL="3657600" rtl="0" algn="l">
              <a:spcBef>
                <a:spcPts val="0"/>
              </a:spcBef>
              <a:spcAft>
                <a:spcPts val="0"/>
              </a:spcAft>
              <a:buSzPts val="1300"/>
              <a:buNone/>
              <a:defRPr/>
            </a:lvl8pPr>
            <a:lvl9pPr indent="-228600" lvl="8" marL="4114800" rtl="0" algn="l">
              <a:spcBef>
                <a:spcPts val="0"/>
              </a:spcBef>
              <a:spcAft>
                <a:spcPts val="0"/>
              </a:spcAft>
              <a:buSzPts val="1300"/>
              <a:buNone/>
              <a:defRPr/>
            </a:lvl9pPr>
          </a:lstStyle>
          <a:p/>
        </p:txBody>
      </p:sp>
      <p:sp>
        <p:nvSpPr>
          <p:cNvPr id="173" name="Google Shape;173;p35"/>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over Content" type="objOverTx">
  <p:cSld name="OBJECT_OVER_TEXT">
    <p:spTree>
      <p:nvGrpSpPr>
        <p:cNvPr id="174" name="Shape 174"/>
        <p:cNvGrpSpPr/>
        <p:nvPr/>
      </p:nvGrpSpPr>
      <p:grpSpPr>
        <a:xfrm>
          <a:off x="0" y="0"/>
          <a:ext cx="0" cy="0"/>
          <a:chOff x="0" y="0"/>
          <a:chExt cx="0" cy="0"/>
        </a:xfrm>
      </p:grpSpPr>
      <p:sp>
        <p:nvSpPr>
          <p:cNvPr id="175" name="Google Shape;175;p36"/>
          <p:cNvSpPr txBox="1"/>
          <p:nvPr>
            <p:ph type="title"/>
          </p:nvPr>
        </p:nvSpPr>
        <p:spPr>
          <a:xfrm>
            <a:off x="2449134" y="1346976"/>
            <a:ext cx="4245300" cy="1469400"/>
          </a:xfrm>
          <a:prstGeom prst="rect">
            <a:avLst/>
          </a:prstGeom>
          <a:noFill/>
          <a:ln>
            <a:noFill/>
          </a:ln>
        </p:spPr>
        <p:txBody>
          <a:bodyPr anchorCtr="1" anchor="ctr" bIns="0" lIns="0" spcFirstLastPara="1" rIns="0" wrap="square" tIns="0">
            <a:noAutofit/>
          </a:bodyPr>
          <a:lstStyle>
            <a:lvl1pPr lvl="0" rtl="0" algn="l">
              <a:spcBef>
                <a:spcPts val="0"/>
              </a:spcBef>
              <a:spcAft>
                <a:spcPts val="0"/>
              </a:spcAft>
              <a:buSzPts val="1300"/>
              <a:buNone/>
              <a:defRPr/>
            </a:lvl1pPr>
            <a:lvl2pPr lvl="1" rtl="0" algn="l">
              <a:spcBef>
                <a:spcPts val="0"/>
              </a:spcBef>
              <a:spcAft>
                <a:spcPts val="0"/>
              </a:spcAft>
              <a:buSzPts val="1300"/>
              <a:buNone/>
              <a:defRPr/>
            </a:lvl2pPr>
            <a:lvl3pPr lvl="2" rtl="0" algn="l">
              <a:spcBef>
                <a:spcPts val="0"/>
              </a:spcBef>
              <a:spcAft>
                <a:spcPts val="0"/>
              </a:spcAft>
              <a:buSzPts val="1300"/>
              <a:buNone/>
              <a:defRPr/>
            </a:lvl3pPr>
            <a:lvl4pPr lvl="3" rtl="0" algn="l">
              <a:spcBef>
                <a:spcPts val="0"/>
              </a:spcBef>
              <a:spcAft>
                <a:spcPts val="0"/>
              </a:spcAft>
              <a:buSzPts val="1300"/>
              <a:buNone/>
              <a:defRPr/>
            </a:lvl4pPr>
            <a:lvl5pPr lvl="4" rtl="0" algn="l">
              <a:spcBef>
                <a:spcPts val="0"/>
              </a:spcBef>
              <a:spcAft>
                <a:spcPts val="0"/>
              </a:spcAft>
              <a:buSzPts val="1300"/>
              <a:buNone/>
              <a:defRPr/>
            </a:lvl5pPr>
            <a:lvl6pPr lvl="5" rtl="0" algn="l">
              <a:spcBef>
                <a:spcPts val="0"/>
              </a:spcBef>
              <a:spcAft>
                <a:spcPts val="0"/>
              </a:spcAft>
              <a:buSzPts val="1300"/>
              <a:buNone/>
              <a:defRPr/>
            </a:lvl6pPr>
            <a:lvl7pPr lvl="6" rtl="0" algn="l">
              <a:spcBef>
                <a:spcPts val="0"/>
              </a:spcBef>
              <a:spcAft>
                <a:spcPts val="0"/>
              </a:spcAft>
              <a:buSzPts val="1300"/>
              <a:buNone/>
              <a:defRPr/>
            </a:lvl7pPr>
            <a:lvl8pPr lvl="7" rtl="0" algn="l">
              <a:spcBef>
                <a:spcPts val="0"/>
              </a:spcBef>
              <a:spcAft>
                <a:spcPts val="0"/>
              </a:spcAft>
              <a:buSzPts val="1300"/>
              <a:buNone/>
              <a:defRPr/>
            </a:lvl8pPr>
            <a:lvl9pPr lvl="8" rtl="0" algn="l">
              <a:spcBef>
                <a:spcPts val="0"/>
              </a:spcBef>
              <a:spcAft>
                <a:spcPts val="0"/>
              </a:spcAft>
              <a:buSzPts val="1300"/>
              <a:buNone/>
              <a:defRPr/>
            </a:lvl9pPr>
          </a:lstStyle>
          <a:p/>
        </p:txBody>
      </p:sp>
      <p:sp>
        <p:nvSpPr>
          <p:cNvPr id="176" name="Google Shape;176;p36"/>
          <p:cNvSpPr txBox="1"/>
          <p:nvPr>
            <p:ph idx="1" type="body"/>
          </p:nvPr>
        </p:nvSpPr>
        <p:spPr>
          <a:xfrm>
            <a:off x="3102236" y="2938858"/>
            <a:ext cx="5714700" cy="700800"/>
          </a:xfrm>
          <a:prstGeom prst="rect">
            <a:avLst/>
          </a:prstGeom>
          <a:noFill/>
          <a:ln>
            <a:noFill/>
          </a:ln>
        </p:spPr>
        <p:txBody>
          <a:bodyPr anchorCtr="0" anchor="t" bIns="0" lIns="0" spcFirstLastPara="1" rIns="0" wrap="square" tIns="0">
            <a:normAutofit/>
          </a:bodyPr>
          <a:lstStyle>
            <a:lvl1pPr indent="-228600" lvl="0" marL="457200" rtl="0" algn="l">
              <a:spcBef>
                <a:spcPts val="0"/>
              </a:spcBef>
              <a:spcAft>
                <a:spcPts val="0"/>
              </a:spcAft>
              <a:buSzPts val="1300"/>
              <a:buNone/>
              <a:defRPr/>
            </a:lvl1pPr>
            <a:lvl2pPr indent="-228600" lvl="1" marL="914400" rtl="0" algn="l">
              <a:spcBef>
                <a:spcPts val="0"/>
              </a:spcBef>
              <a:spcAft>
                <a:spcPts val="0"/>
              </a:spcAft>
              <a:buSzPts val="1300"/>
              <a:buNone/>
              <a:defRPr/>
            </a:lvl2pPr>
            <a:lvl3pPr indent="-228600" lvl="2" marL="1371600" rtl="0" algn="l">
              <a:spcBef>
                <a:spcPts val="0"/>
              </a:spcBef>
              <a:spcAft>
                <a:spcPts val="0"/>
              </a:spcAft>
              <a:buSzPts val="1300"/>
              <a:buNone/>
              <a:defRPr/>
            </a:lvl3pPr>
            <a:lvl4pPr indent="-228600" lvl="3" marL="1828800" rtl="0" algn="l">
              <a:spcBef>
                <a:spcPts val="0"/>
              </a:spcBef>
              <a:spcAft>
                <a:spcPts val="0"/>
              </a:spcAft>
              <a:buSzPts val="1300"/>
              <a:buNone/>
              <a:defRPr/>
            </a:lvl4pPr>
            <a:lvl5pPr indent="-228600" lvl="4" marL="2286000" rtl="0" algn="l">
              <a:spcBef>
                <a:spcPts val="0"/>
              </a:spcBef>
              <a:spcAft>
                <a:spcPts val="0"/>
              </a:spcAft>
              <a:buSzPts val="1300"/>
              <a:buNone/>
              <a:defRPr/>
            </a:lvl5pPr>
            <a:lvl6pPr indent="-228600" lvl="5" marL="2743200" rtl="0" algn="l">
              <a:spcBef>
                <a:spcPts val="0"/>
              </a:spcBef>
              <a:spcAft>
                <a:spcPts val="0"/>
              </a:spcAft>
              <a:buSzPts val="1300"/>
              <a:buNone/>
              <a:defRPr/>
            </a:lvl6pPr>
            <a:lvl7pPr indent="-228600" lvl="6" marL="3200400" rtl="0" algn="l">
              <a:spcBef>
                <a:spcPts val="0"/>
              </a:spcBef>
              <a:spcAft>
                <a:spcPts val="0"/>
              </a:spcAft>
              <a:buSzPts val="1300"/>
              <a:buNone/>
              <a:defRPr/>
            </a:lvl7pPr>
            <a:lvl8pPr indent="-228600" lvl="7" marL="3657600" rtl="0" algn="l">
              <a:spcBef>
                <a:spcPts val="0"/>
              </a:spcBef>
              <a:spcAft>
                <a:spcPts val="0"/>
              </a:spcAft>
              <a:buSzPts val="1300"/>
              <a:buNone/>
              <a:defRPr/>
            </a:lvl8pPr>
            <a:lvl9pPr indent="-228600" lvl="8" marL="4114800" rtl="0" algn="l">
              <a:spcBef>
                <a:spcPts val="0"/>
              </a:spcBef>
              <a:spcAft>
                <a:spcPts val="0"/>
              </a:spcAft>
              <a:buSzPts val="1300"/>
              <a:buNone/>
              <a:defRPr/>
            </a:lvl9pPr>
          </a:lstStyle>
          <a:p/>
        </p:txBody>
      </p:sp>
      <p:sp>
        <p:nvSpPr>
          <p:cNvPr id="177" name="Google Shape;177;p36"/>
          <p:cNvSpPr txBox="1"/>
          <p:nvPr>
            <p:ph idx="2" type="body"/>
          </p:nvPr>
        </p:nvSpPr>
        <p:spPr>
          <a:xfrm>
            <a:off x="3102236" y="3706553"/>
            <a:ext cx="5714700" cy="700800"/>
          </a:xfrm>
          <a:prstGeom prst="rect">
            <a:avLst/>
          </a:prstGeom>
          <a:noFill/>
          <a:ln>
            <a:noFill/>
          </a:ln>
        </p:spPr>
        <p:txBody>
          <a:bodyPr anchorCtr="0" anchor="t" bIns="0" lIns="0" spcFirstLastPara="1" rIns="0" wrap="square" tIns="0">
            <a:normAutofit/>
          </a:bodyPr>
          <a:lstStyle>
            <a:lvl1pPr indent="-228600" lvl="0" marL="457200" rtl="0" algn="l">
              <a:spcBef>
                <a:spcPts val="0"/>
              </a:spcBef>
              <a:spcAft>
                <a:spcPts val="0"/>
              </a:spcAft>
              <a:buSzPts val="1300"/>
              <a:buNone/>
              <a:defRPr/>
            </a:lvl1pPr>
            <a:lvl2pPr indent="-228600" lvl="1" marL="914400" rtl="0" algn="l">
              <a:spcBef>
                <a:spcPts val="0"/>
              </a:spcBef>
              <a:spcAft>
                <a:spcPts val="0"/>
              </a:spcAft>
              <a:buSzPts val="1300"/>
              <a:buNone/>
              <a:defRPr/>
            </a:lvl2pPr>
            <a:lvl3pPr indent="-228600" lvl="2" marL="1371600" rtl="0" algn="l">
              <a:spcBef>
                <a:spcPts val="0"/>
              </a:spcBef>
              <a:spcAft>
                <a:spcPts val="0"/>
              </a:spcAft>
              <a:buSzPts val="1300"/>
              <a:buNone/>
              <a:defRPr/>
            </a:lvl3pPr>
            <a:lvl4pPr indent="-228600" lvl="3" marL="1828800" rtl="0" algn="l">
              <a:spcBef>
                <a:spcPts val="0"/>
              </a:spcBef>
              <a:spcAft>
                <a:spcPts val="0"/>
              </a:spcAft>
              <a:buSzPts val="1300"/>
              <a:buNone/>
              <a:defRPr/>
            </a:lvl4pPr>
            <a:lvl5pPr indent="-228600" lvl="4" marL="2286000" rtl="0" algn="l">
              <a:spcBef>
                <a:spcPts val="0"/>
              </a:spcBef>
              <a:spcAft>
                <a:spcPts val="0"/>
              </a:spcAft>
              <a:buSzPts val="1300"/>
              <a:buNone/>
              <a:defRPr/>
            </a:lvl5pPr>
            <a:lvl6pPr indent="-228600" lvl="5" marL="2743200" rtl="0" algn="l">
              <a:spcBef>
                <a:spcPts val="0"/>
              </a:spcBef>
              <a:spcAft>
                <a:spcPts val="0"/>
              </a:spcAft>
              <a:buSzPts val="1300"/>
              <a:buNone/>
              <a:defRPr/>
            </a:lvl6pPr>
            <a:lvl7pPr indent="-228600" lvl="6" marL="3200400" rtl="0" algn="l">
              <a:spcBef>
                <a:spcPts val="0"/>
              </a:spcBef>
              <a:spcAft>
                <a:spcPts val="0"/>
              </a:spcAft>
              <a:buSzPts val="1300"/>
              <a:buNone/>
              <a:defRPr/>
            </a:lvl7pPr>
            <a:lvl8pPr indent="-228600" lvl="7" marL="3657600" rtl="0" algn="l">
              <a:spcBef>
                <a:spcPts val="0"/>
              </a:spcBef>
              <a:spcAft>
                <a:spcPts val="0"/>
              </a:spcAft>
              <a:buSzPts val="1300"/>
              <a:buNone/>
              <a:defRPr/>
            </a:lvl8pPr>
            <a:lvl9pPr indent="-228600" lvl="8" marL="4114800" rtl="0" algn="l">
              <a:spcBef>
                <a:spcPts val="0"/>
              </a:spcBef>
              <a:spcAft>
                <a:spcPts val="0"/>
              </a:spcAft>
              <a:buSzPts val="1300"/>
              <a:buNone/>
              <a:defRPr/>
            </a:lvl9pPr>
          </a:lstStyle>
          <a:p/>
        </p:txBody>
      </p:sp>
      <p:sp>
        <p:nvSpPr>
          <p:cNvPr id="178" name="Google Shape;178;p36"/>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4 Content" type="fourObj">
  <p:cSld name="FOUR_OBJECTS">
    <p:spTree>
      <p:nvGrpSpPr>
        <p:cNvPr id="179" name="Shape 179"/>
        <p:cNvGrpSpPr/>
        <p:nvPr/>
      </p:nvGrpSpPr>
      <p:grpSpPr>
        <a:xfrm>
          <a:off x="0" y="0"/>
          <a:ext cx="0" cy="0"/>
          <a:chOff x="0" y="0"/>
          <a:chExt cx="0" cy="0"/>
        </a:xfrm>
      </p:grpSpPr>
      <p:sp>
        <p:nvSpPr>
          <p:cNvPr id="180" name="Google Shape;180;p37"/>
          <p:cNvSpPr txBox="1"/>
          <p:nvPr>
            <p:ph type="title"/>
          </p:nvPr>
        </p:nvSpPr>
        <p:spPr>
          <a:xfrm>
            <a:off x="2449134" y="1346976"/>
            <a:ext cx="4245300" cy="1469400"/>
          </a:xfrm>
          <a:prstGeom prst="rect">
            <a:avLst/>
          </a:prstGeom>
          <a:noFill/>
          <a:ln>
            <a:noFill/>
          </a:ln>
        </p:spPr>
        <p:txBody>
          <a:bodyPr anchorCtr="1" anchor="ctr" bIns="0" lIns="0" spcFirstLastPara="1" rIns="0" wrap="square" tIns="0">
            <a:noAutofit/>
          </a:bodyPr>
          <a:lstStyle>
            <a:lvl1pPr lvl="0" rtl="0" algn="l">
              <a:spcBef>
                <a:spcPts val="0"/>
              </a:spcBef>
              <a:spcAft>
                <a:spcPts val="0"/>
              </a:spcAft>
              <a:buSzPts val="1300"/>
              <a:buNone/>
              <a:defRPr/>
            </a:lvl1pPr>
            <a:lvl2pPr lvl="1" rtl="0" algn="l">
              <a:spcBef>
                <a:spcPts val="0"/>
              </a:spcBef>
              <a:spcAft>
                <a:spcPts val="0"/>
              </a:spcAft>
              <a:buSzPts val="1300"/>
              <a:buNone/>
              <a:defRPr/>
            </a:lvl2pPr>
            <a:lvl3pPr lvl="2" rtl="0" algn="l">
              <a:spcBef>
                <a:spcPts val="0"/>
              </a:spcBef>
              <a:spcAft>
                <a:spcPts val="0"/>
              </a:spcAft>
              <a:buSzPts val="1300"/>
              <a:buNone/>
              <a:defRPr/>
            </a:lvl3pPr>
            <a:lvl4pPr lvl="3" rtl="0" algn="l">
              <a:spcBef>
                <a:spcPts val="0"/>
              </a:spcBef>
              <a:spcAft>
                <a:spcPts val="0"/>
              </a:spcAft>
              <a:buSzPts val="1300"/>
              <a:buNone/>
              <a:defRPr/>
            </a:lvl4pPr>
            <a:lvl5pPr lvl="4" rtl="0" algn="l">
              <a:spcBef>
                <a:spcPts val="0"/>
              </a:spcBef>
              <a:spcAft>
                <a:spcPts val="0"/>
              </a:spcAft>
              <a:buSzPts val="1300"/>
              <a:buNone/>
              <a:defRPr/>
            </a:lvl5pPr>
            <a:lvl6pPr lvl="5" rtl="0" algn="l">
              <a:spcBef>
                <a:spcPts val="0"/>
              </a:spcBef>
              <a:spcAft>
                <a:spcPts val="0"/>
              </a:spcAft>
              <a:buSzPts val="1300"/>
              <a:buNone/>
              <a:defRPr/>
            </a:lvl6pPr>
            <a:lvl7pPr lvl="6" rtl="0" algn="l">
              <a:spcBef>
                <a:spcPts val="0"/>
              </a:spcBef>
              <a:spcAft>
                <a:spcPts val="0"/>
              </a:spcAft>
              <a:buSzPts val="1300"/>
              <a:buNone/>
              <a:defRPr/>
            </a:lvl7pPr>
            <a:lvl8pPr lvl="7" rtl="0" algn="l">
              <a:spcBef>
                <a:spcPts val="0"/>
              </a:spcBef>
              <a:spcAft>
                <a:spcPts val="0"/>
              </a:spcAft>
              <a:buSzPts val="1300"/>
              <a:buNone/>
              <a:defRPr/>
            </a:lvl8pPr>
            <a:lvl9pPr lvl="8" rtl="0" algn="l">
              <a:spcBef>
                <a:spcPts val="0"/>
              </a:spcBef>
              <a:spcAft>
                <a:spcPts val="0"/>
              </a:spcAft>
              <a:buSzPts val="1300"/>
              <a:buNone/>
              <a:defRPr/>
            </a:lvl9pPr>
          </a:lstStyle>
          <a:p/>
        </p:txBody>
      </p:sp>
      <p:sp>
        <p:nvSpPr>
          <p:cNvPr id="181" name="Google Shape;181;p37"/>
          <p:cNvSpPr txBox="1"/>
          <p:nvPr>
            <p:ph idx="1" type="body"/>
          </p:nvPr>
        </p:nvSpPr>
        <p:spPr>
          <a:xfrm>
            <a:off x="3102236" y="2938858"/>
            <a:ext cx="2788500" cy="700800"/>
          </a:xfrm>
          <a:prstGeom prst="rect">
            <a:avLst/>
          </a:prstGeom>
          <a:noFill/>
          <a:ln>
            <a:noFill/>
          </a:ln>
        </p:spPr>
        <p:txBody>
          <a:bodyPr anchorCtr="0" anchor="t" bIns="0" lIns="0" spcFirstLastPara="1" rIns="0" wrap="square" tIns="0">
            <a:normAutofit/>
          </a:bodyPr>
          <a:lstStyle>
            <a:lvl1pPr indent="-228600" lvl="0" marL="457200" rtl="0" algn="l">
              <a:spcBef>
                <a:spcPts val="0"/>
              </a:spcBef>
              <a:spcAft>
                <a:spcPts val="0"/>
              </a:spcAft>
              <a:buSzPts val="1300"/>
              <a:buNone/>
              <a:defRPr/>
            </a:lvl1pPr>
            <a:lvl2pPr indent="-228600" lvl="1" marL="914400" rtl="0" algn="l">
              <a:spcBef>
                <a:spcPts val="0"/>
              </a:spcBef>
              <a:spcAft>
                <a:spcPts val="0"/>
              </a:spcAft>
              <a:buSzPts val="1300"/>
              <a:buNone/>
              <a:defRPr/>
            </a:lvl2pPr>
            <a:lvl3pPr indent="-228600" lvl="2" marL="1371600" rtl="0" algn="l">
              <a:spcBef>
                <a:spcPts val="0"/>
              </a:spcBef>
              <a:spcAft>
                <a:spcPts val="0"/>
              </a:spcAft>
              <a:buSzPts val="1300"/>
              <a:buNone/>
              <a:defRPr/>
            </a:lvl3pPr>
            <a:lvl4pPr indent="-228600" lvl="3" marL="1828800" rtl="0" algn="l">
              <a:spcBef>
                <a:spcPts val="0"/>
              </a:spcBef>
              <a:spcAft>
                <a:spcPts val="0"/>
              </a:spcAft>
              <a:buSzPts val="1300"/>
              <a:buNone/>
              <a:defRPr/>
            </a:lvl4pPr>
            <a:lvl5pPr indent="-228600" lvl="4" marL="2286000" rtl="0" algn="l">
              <a:spcBef>
                <a:spcPts val="0"/>
              </a:spcBef>
              <a:spcAft>
                <a:spcPts val="0"/>
              </a:spcAft>
              <a:buSzPts val="1300"/>
              <a:buNone/>
              <a:defRPr/>
            </a:lvl5pPr>
            <a:lvl6pPr indent="-228600" lvl="5" marL="2743200" rtl="0" algn="l">
              <a:spcBef>
                <a:spcPts val="0"/>
              </a:spcBef>
              <a:spcAft>
                <a:spcPts val="0"/>
              </a:spcAft>
              <a:buSzPts val="1300"/>
              <a:buNone/>
              <a:defRPr/>
            </a:lvl6pPr>
            <a:lvl7pPr indent="-228600" lvl="6" marL="3200400" rtl="0" algn="l">
              <a:spcBef>
                <a:spcPts val="0"/>
              </a:spcBef>
              <a:spcAft>
                <a:spcPts val="0"/>
              </a:spcAft>
              <a:buSzPts val="1300"/>
              <a:buNone/>
              <a:defRPr/>
            </a:lvl7pPr>
            <a:lvl8pPr indent="-228600" lvl="7" marL="3657600" rtl="0" algn="l">
              <a:spcBef>
                <a:spcPts val="0"/>
              </a:spcBef>
              <a:spcAft>
                <a:spcPts val="0"/>
              </a:spcAft>
              <a:buSzPts val="1300"/>
              <a:buNone/>
              <a:defRPr/>
            </a:lvl8pPr>
            <a:lvl9pPr indent="-228600" lvl="8" marL="4114800" rtl="0" algn="l">
              <a:spcBef>
                <a:spcPts val="0"/>
              </a:spcBef>
              <a:spcAft>
                <a:spcPts val="0"/>
              </a:spcAft>
              <a:buSzPts val="1300"/>
              <a:buNone/>
              <a:defRPr/>
            </a:lvl9pPr>
          </a:lstStyle>
          <a:p/>
        </p:txBody>
      </p:sp>
      <p:sp>
        <p:nvSpPr>
          <p:cNvPr id="182" name="Google Shape;182;p37"/>
          <p:cNvSpPr txBox="1"/>
          <p:nvPr>
            <p:ph idx="2" type="body"/>
          </p:nvPr>
        </p:nvSpPr>
        <p:spPr>
          <a:xfrm>
            <a:off x="6030421" y="2938858"/>
            <a:ext cx="2788500" cy="700800"/>
          </a:xfrm>
          <a:prstGeom prst="rect">
            <a:avLst/>
          </a:prstGeom>
          <a:noFill/>
          <a:ln>
            <a:noFill/>
          </a:ln>
        </p:spPr>
        <p:txBody>
          <a:bodyPr anchorCtr="0" anchor="t" bIns="0" lIns="0" spcFirstLastPara="1" rIns="0" wrap="square" tIns="0">
            <a:normAutofit/>
          </a:bodyPr>
          <a:lstStyle>
            <a:lvl1pPr indent="-228600" lvl="0" marL="457200" rtl="0" algn="l">
              <a:spcBef>
                <a:spcPts val="0"/>
              </a:spcBef>
              <a:spcAft>
                <a:spcPts val="0"/>
              </a:spcAft>
              <a:buSzPts val="1300"/>
              <a:buNone/>
              <a:defRPr/>
            </a:lvl1pPr>
            <a:lvl2pPr indent="-228600" lvl="1" marL="914400" rtl="0" algn="l">
              <a:spcBef>
                <a:spcPts val="0"/>
              </a:spcBef>
              <a:spcAft>
                <a:spcPts val="0"/>
              </a:spcAft>
              <a:buSzPts val="1300"/>
              <a:buNone/>
              <a:defRPr/>
            </a:lvl2pPr>
            <a:lvl3pPr indent="-228600" lvl="2" marL="1371600" rtl="0" algn="l">
              <a:spcBef>
                <a:spcPts val="0"/>
              </a:spcBef>
              <a:spcAft>
                <a:spcPts val="0"/>
              </a:spcAft>
              <a:buSzPts val="1300"/>
              <a:buNone/>
              <a:defRPr/>
            </a:lvl3pPr>
            <a:lvl4pPr indent="-228600" lvl="3" marL="1828800" rtl="0" algn="l">
              <a:spcBef>
                <a:spcPts val="0"/>
              </a:spcBef>
              <a:spcAft>
                <a:spcPts val="0"/>
              </a:spcAft>
              <a:buSzPts val="1300"/>
              <a:buNone/>
              <a:defRPr/>
            </a:lvl4pPr>
            <a:lvl5pPr indent="-228600" lvl="4" marL="2286000" rtl="0" algn="l">
              <a:spcBef>
                <a:spcPts val="0"/>
              </a:spcBef>
              <a:spcAft>
                <a:spcPts val="0"/>
              </a:spcAft>
              <a:buSzPts val="1300"/>
              <a:buNone/>
              <a:defRPr/>
            </a:lvl5pPr>
            <a:lvl6pPr indent="-228600" lvl="5" marL="2743200" rtl="0" algn="l">
              <a:spcBef>
                <a:spcPts val="0"/>
              </a:spcBef>
              <a:spcAft>
                <a:spcPts val="0"/>
              </a:spcAft>
              <a:buSzPts val="1300"/>
              <a:buNone/>
              <a:defRPr/>
            </a:lvl6pPr>
            <a:lvl7pPr indent="-228600" lvl="6" marL="3200400" rtl="0" algn="l">
              <a:spcBef>
                <a:spcPts val="0"/>
              </a:spcBef>
              <a:spcAft>
                <a:spcPts val="0"/>
              </a:spcAft>
              <a:buSzPts val="1300"/>
              <a:buNone/>
              <a:defRPr/>
            </a:lvl7pPr>
            <a:lvl8pPr indent="-228600" lvl="7" marL="3657600" rtl="0" algn="l">
              <a:spcBef>
                <a:spcPts val="0"/>
              </a:spcBef>
              <a:spcAft>
                <a:spcPts val="0"/>
              </a:spcAft>
              <a:buSzPts val="1300"/>
              <a:buNone/>
              <a:defRPr/>
            </a:lvl8pPr>
            <a:lvl9pPr indent="-228600" lvl="8" marL="4114800" rtl="0" algn="l">
              <a:spcBef>
                <a:spcPts val="0"/>
              </a:spcBef>
              <a:spcAft>
                <a:spcPts val="0"/>
              </a:spcAft>
              <a:buSzPts val="1300"/>
              <a:buNone/>
              <a:defRPr/>
            </a:lvl9pPr>
          </a:lstStyle>
          <a:p/>
        </p:txBody>
      </p:sp>
      <p:sp>
        <p:nvSpPr>
          <p:cNvPr id="183" name="Google Shape;183;p37"/>
          <p:cNvSpPr txBox="1"/>
          <p:nvPr>
            <p:ph idx="3" type="body"/>
          </p:nvPr>
        </p:nvSpPr>
        <p:spPr>
          <a:xfrm>
            <a:off x="3102236" y="3706553"/>
            <a:ext cx="2788500" cy="700800"/>
          </a:xfrm>
          <a:prstGeom prst="rect">
            <a:avLst/>
          </a:prstGeom>
          <a:noFill/>
          <a:ln>
            <a:noFill/>
          </a:ln>
        </p:spPr>
        <p:txBody>
          <a:bodyPr anchorCtr="0" anchor="t" bIns="0" lIns="0" spcFirstLastPara="1" rIns="0" wrap="square" tIns="0">
            <a:normAutofit/>
          </a:bodyPr>
          <a:lstStyle>
            <a:lvl1pPr indent="-228600" lvl="0" marL="457200" rtl="0" algn="l">
              <a:spcBef>
                <a:spcPts val="0"/>
              </a:spcBef>
              <a:spcAft>
                <a:spcPts val="0"/>
              </a:spcAft>
              <a:buSzPts val="1300"/>
              <a:buNone/>
              <a:defRPr/>
            </a:lvl1pPr>
            <a:lvl2pPr indent="-228600" lvl="1" marL="914400" rtl="0" algn="l">
              <a:spcBef>
                <a:spcPts val="0"/>
              </a:spcBef>
              <a:spcAft>
                <a:spcPts val="0"/>
              </a:spcAft>
              <a:buSzPts val="1300"/>
              <a:buNone/>
              <a:defRPr/>
            </a:lvl2pPr>
            <a:lvl3pPr indent="-228600" lvl="2" marL="1371600" rtl="0" algn="l">
              <a:spcBef>
                <a:spcPts val="0"/>
              </a:spcBef>
              <a:spcAft>
                <a:spcPts val="0"/>
              </a:spcAft>
              <a:buSzPts val="1300"/>
              <a:buNone/>
              <a:defRPr/>
            </a:lvl3pPr>
            <a:lvl4pPr indent="-228600" lvl="3" marL="1828800" rtl="0" algn="l">
              <a:spcBef>
                <a:spcPts val="0"/>
              </a:spcBef>
              <a:spcAft>
                <a:spcPts val="0"/>
              </a:spcAft>
              <a:buSzPts val="1300"/>
              <a:buNone/>
              <a:defRPr/>
            </a:lvl4pPr>
            <a:lvl5pPr indent="-228600" lvl="4" marL="2286000" rtl="0" algn="l">
              <a:spcBef>
                <a:spcPts val="0"/>
              </a:spcBef>
              <a:spcAft>
                <a:spcPts val="0"/>
              </a:spcAft>
              <a:buSzPts val="1300"/>
              <a:buNone/>
              <a:defRPr/>
            </a:lvl5pPr>
            <a:lvl6pPr indent="-228600" lvl="5" marL="2743200" rtl="0" algn="l">
              <a:spcBef>
                <a:spcPts val="0"/>
              </a:spcBef>
              <a:spcAft>
                <a:spcPts val="0"/>
              </a:spcAft>
              <a:buSzPts val="1300"/>
              <a:buNone/>
              <a:defRPr/>
            </a:lvl6pPr>
            <a:lvl7pPr indent="-228600" lvl="6" marL="3200400" rtl="0" algn="l">
              <a:spcBef>
                <a:spcPts val="0"/>
              </a:spcBef>
              <a:spcAft>
                <a:spcPts val="0"/>
              </a:spcAft>
              <a:buSzPts val="1300"/>
              <a:buNone/>
              <a:defRPr/>
            </a:lvl7pPr>
            <a:lvl8pPr indent="-228600" lvl="7" marL="3657600" rtl="0" algn="l">
              <a:spcBef>
                <a:spcPts val="0"/>
              </a:spcBef>
              <a:spcAft>
                <a:spcPts val="0"/>
              </a:spcAft>
              <a:buSzPts val="1300"/>
              <a:buNone/>
              <a:defRPr/>
            </a:lvl8pPr>
            <a:lvl9pPr indent="-228600" lvl="8" marL="4114800" rtl="0" algn="l">
              <a:spcBef>
                <a:spcPts val="0"/>
              </a:spcBef>
              <a:spcAft>
                <a:spcPts val="0"/>
              </a:spcAft>
              <a:buSzPts val="1300"/>
              <a:buNone/>
              <a:defRPr/>
            </a:lvl9pPr>
          </a:lstStyle>
          <a:p/>
        </p:txBody>
      </p:sp>
      <p:sp>
        <p:nvSpPr>
          <p:cNvPr id="184" name="Google Shape;184;p37"/>
          <p:cNvSpPr txBox="1"/>
          <p:nvPr>
            <p:ph idx="4" type="body"/>
          </p:nvPr>
        </p:nvSpPr>
        <p:spPr>
          <a:xfrm>
            <a:off x="6030421" y="3706553"/>
            <a:ext cx="2788500" cy="700800"/>
          </a:xfrm>
          <a:prstGeom prst="rect">
            <a:avLst/>
          </a:prstGeom>
          <a:noFill/>
          <a:ln>
            <a:noFill/>
          </a:ln>
        </p:spPr>
        <p:txBody>
          <a:bodyPr anchorCtr="0" anchor="t" bIns="0" lIns="0" spcFirstLastPara="1" rIns="0" wrap="square" tIns="0">
            <a:normAutofit/>
          </a:bodyPr>
          <a:lstStyle>
            <a:lvl1pPr indent="-228600" lvl="0" marL="457200" rtl="0" algn="l">
              <a:spcBef>
                <a:spcPts val="0"/>
              </a:spcBef>
              <a:spcAft>
                <a:spcPts val="0"/>
              </a:spcAft>
              <a:buSzPts val="1300"/>
              <a:buNone/>
              <a:defRPr/>
            </a:lvl1pPr>
            <a:lvl2pPr indent="-228600" lvl="1" marL="914400" rtl="0" algn="l">
              <a:spcBef>
                <a:spcPts val="0"/>
              </a:spcBef>
              <a:spcAft>
                <a:spcPts val="0"/>
              </a:spcAft>
              <a:buSzPts val="1300"/>
              <a:buNone/>
              <a:defRPr/>
            </a:lvl2pPr>
            <a:lvl3pPr indent="-228600" lvl="2" marL="1371600" rtl="0" algn="l">
              <a:spcBef>
                <a:spcPts val="0"/>
              </a:spcBef>
              <a:spcAft>
                <a:spcPts val="0"/>
              </a:spcAft>
              <a:buSzPts val="1300"/>
              <a:buNone/>
              <a:defRPr/>
            </a:lvl3pPr>
            <a:lvl4pPr indent="-228600" lvl="3" marL="1828800" rtl="0" algn="l">
              <a:spcBef>
                <a:spcPts val="0"/>
              </a:spcBef>
              <a:spcAft>
                <a:spcPts val="0"/>
              </a:spcAft>
              <a:buSzPts val="1300"/>
              <a:buNone/>
              <a:defRPr/>
            </a:lvl4pPr>
            <a:lvl5pPr indent="-228600" lvl="4" marL="2286000" rtl="0" algn="l">
              <a:spcBef>
                <a:spcPts val="0"/>
              </a:spcBef>
              <a:spcAft>
                <a:spcPts val="0"/>
              </a:spcAft>
              <a:buSzPts val="1300"/>
              <a:buNone/>
              <a:defRPr/>
            </a:lvl5pPr>
            <a:lvl6pPr indent="-228600" lvl="5" marL="2743200" rtl="0" algn="l">
              <a:spcBef>
                <a:spcPts val="0"/>
              </a:spcBef>
              <a:spcAft>
                <a:spcPts val="0"/>
              </a:spcAft>
              <a:buSzPts val="1300"/>
              <a:buNone/>
              <a:defRPr/>
            </a:lvl6pPr>
            <a:lvl7pPr indent="-228600" lvl="6" marL="3200400" rtl="0" algn="l">
              <a:spcBef>
                <a:spcPts val="0"/>
              </a:spcBef>
              <a:spcAft>
                <a:spcPts val="0"/>
              </a:spcAft>
              <a:buSzPts val="1300"/>
              <a:buNone/>
              <a:defRPr/>
            </a:lvl7pPr>
            <a:lvl8pPr indent="-228600" lvl="7" marL="3657600" rtl="0" algn="l">
              <a:spcBef>
                <a:spcPts val="0"/>
              </a:spcBef>
              <a:spcAft>
                <a:spcPts val="0"/>
              </a:spcAft>
              <a:buSzPts val="1300"/>
              <a:buNone/>
              <a:defRPr/>
            </a:lvl8pPr>
            <a:lvl9pPr indent="-228600" lvl="8" marL="4114800" rtl="0" algn="l">
              <a:spcBef>
                <a:spcPts val="0"/>
              </a:spcBef>
              <a:spcAft>
                <a:spcPts val="0"/>
              </a:spcAft>
              <a:buSzPts val="1300"/>
              <a:buNone/>
              <a:defRPr/>
            </a:lvl9pPr>
          </a:lstStyle>
          <a:p/>
        </p:txBody>
      </p:sp>
      <p:sp>
        <p:nvSpPr>
          <p:cNvPr id="185" name="Google Shape;185;p37"/>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6 Content">
  <p:cSld name="Title, 6 Content">
    <p:spTree>
      <p:nvGrpSpPr>
        <p:cNvPr id="186" name="Shape 186"/>
        <p:cNvGrpSpPr/>
        <p:nvPr/>
      </p:nvGrpSpPr>
      <p:grpSpPr>
        <a:xfrm>
          <a:off x="0" y="0"/>
          <a:ext cx="0" cy="0"/>
          <a:chOff x="0" y="0"/>
          <a:chExt cx="0" cy="0"/>
        </a:xfrm>
      </p:grpSpPr>
      <p:sp>
        <p:nvSpPr>
          <p:cNvPr id="187" name="Google Shape;187;p38"/>
          <p:cNvSpPr txBox="1"/>
          <p:nvPr>
            <p:ph type="title"/>
          </p:nvPr>
        </p:nvSpPr>
        <p:spPr>
          <a:xfrm>
            <a:off x="2449134" y="1346976"/>
            <a:ext cx="4245300" cy="1469400"/>
          </a:xfrm>
          <a:prstGeom prst="rect">
            <a:avLst/>
          </a:prstGeom>
          <a:noFill/>
          <a:ln>
            <a:noFill/>
          </a:ln>
        </p:spPr>
        <p:txBody>
          <a:bodyPr anchorCtr="1" anchor="ctr" bIns="0" lIns="0" spcFirstLastPara="1" rIns="0" wrap="square" tIns="0">
            <a:noAutofit/>
          </a:bodyPr>
          <a:lstStyle>
            <a:lvl1pPr lvl="0" rtl="0" algn="l">
              <a:spcBef>
                <a:spcPts val="0"/>
              </a:spcBef>
              <a:spcAft>
                <a:spcPts val="0"/>
              </a:spcAft>
              <a:buSzPts val="1300"/>
              <a:buNone/>
              <a:defRPr/>
            </a:lvl1pPr>
            <a:lvl2pPr lvl="1" rtl="0" algn="l">
              <a:spcBef>
                <a:spcPts val="0"/>
              </a:spcBef>
              <a:spcAft>
                <a:spcPts val="0"/>
              </a:spcAft>
              <a:buSzPts val="1300"/>
              <a:buNone/>
              <a:defRPr/>
            </a:lvl2pPr>
            <a:lvl3pPr lvl="2" rtl="0" algn="l">
              <a:spcBef>
                <a:spcPts val="0"/>
              </a:spcBef>
              <a:spcAft>
                <a:spcPts val="0"/>
              </a:spcAft>
              <a:buSzPts val="1300"/>
              <a:buNone/>
              <a:defRPr/>
            </a:lvl3pPr>
            <a:lvl4pPr lvl="3" rtl="0" algn="l">
              <a:spcBef>
                <a:spcPts val="0"/>
              </a:spcBef>
              <a:spcAft>
                <a:spcPts val="0"/>
              </a:spcAft>
              <a:buSzPts val="1300"/>
              <a:buNone/>
              <a:defRPr/>
            </a:lvl4pPr>
            <a:lvl5pPr lvl="4" rtl="0" algn="l">
              <a:spcBef>
                <a:spcPts val="0"/>
              </a:spcBef>
              <a:spcAft>
                <a:spcPts val="0"/>
              </a:spcAft>
              <a:buSzPts val="1300"/>
              <a:buNone/>
              <a:defRPr/>
            </a:lvl5pPr>
            <a:lvl6pPr lvl="5" rtl="0" algn="l">
              <a:spcBef>
                <a:spcPts val="0"/>
              </a:spcBef>
              <a:spcAft>
                <a:spcPts val="0"/>
              </a:spcAft>
              <a:buSzPts val="1300"/>
              <a:buNone/>
              <a:defRPr/>
            </a:lvl6pPr>
            <a:lvl7pPr lvl="6" rtl="0" algn="l">
              <a:spcBef>
                <a:spcPts val="0"/>
              </a:spcBef>
              <a:spcAft>
                <a:spcPts val="0"/>
              </a:spcAft>
              <a:buSzPts val="1300"/>
              <a:buNone/>
              <a:defRPr/>
            </a:lvl7pPr>
            <a:lvl8pPr lvl="7" rtl="0" algn="l">
              <a:spcBef>
                <a:spcPts val="0"/>
              </a:spcBef>
              <a:spcAft>
                <a:spcPts val="0"/>
              </a:spcAft>
              <a:buSzPts val="1300"/>
              <a:buNone/>
              <a:defRPr/>
            </a:lvl8pPr>
            <a:lvl9pPr lvl="8" rtl="0" algn="l">
              <a:spcBef>
                <a:spcPts val="0"/>
              </a:spcBef>
              <a:spcAft>
                <a:spcPts val="0"/>
              </a:spcAft>
              <a:buSzPts val="1300"/>
              <a:buNone/>
              <a:defRPr/>
            </a:lvl9pPr>
          </a:lstStyle>
          <a:p/>
        </p:txBody>
      </p:sp>
      <p:sp>
        <p:nvSpPr>
          <p:cNvPr id="188" name="Google Shape;188;p38"/>
          <p:cNvSpPr txBox="1"/>
          <p:nvPr>
            <p:ph idx="1" type="body"/>
          </p:nvPr>
        </p:nvSpPr>
        <p:spPr>
          <a:xfrm>
            <a:off x="3102236" y="2938858"/>
            <a:ext cx="1839900" cy="700800"/>
          </a:xfrm>
          <a:prstGeom prst="rect">
            <a:avLst/>
          </a:prstGeom>
          <a:noFill/>
          <a:ln>
            <a:noFill/>
          </a:ln>
        </p:spPr>
        <p:txBody>
          <a:bodyPr anchorCtr="0" anchor="t" bIns="0" lIns="0" spcFirstLastPara="1" rIns="0" wrap="square" tIns="0">
            <a:normAutofit/>
          </a:bodyPr>
          <a:lstStyle>
            <a:lvl1pPr indent="-228600" lvl="0" marL="457200" rtl="0" algn="l">
              <a:spcBef>
                <a:spcPts val="0"/>
              </a:spcBef>
              <a:spcAft>
                <a:spcPts val="0"/>
              </a:spcAft>
              <a:buSzPts val="1300"/>
              <a:buNone/>
              <a:defRPr/>
            </a:lvl1pPr>
            <a:lvl2pPr indent="-228600" lvl="1" marL="914400" rtl="0" algn="l">
              <a:spcBef>
                <a:spcPts val="0"/>
              </a:spcBef>
              <a:spcAft>
                <a:spcPts val="0"/>
              </a:spcAft>
              <a:buSzPts val="1300"/>
              <a:buNone/>
              <a:defRPr/>
            </a:lvl2pPr>
            <a:lvl3pPr indent="-228600" lvl="2" marL="1371600" rtl="0" algn="l">
              <a:spcBef>
                <a:spcPts val="0"/>
              </a:spcBef>
              <a:spcAft>
                <a:spcPts val="0"/>
              </a:spcAft>
              <a:buSzPts val="1300"/>
              <a:buNone/>
              <a:defRPr/>
            </a:lvl3pPr>
            <a:lvl4pPr indent="-228600" lvl="3" marL="1828800" rtl="0" algn="l">
              <a:spcBef>
                <a:spcPts val="0"/>
              </a:spcBef>
              <a:spcAft>
                <a:spcPts val="0"/>
              </a:spcAft>
              <a:buSzPts val="1300"/>
              <a:buNone/>
              <a:defRPr/>
            </a:lvl4pPr>
            <a:lvl5pPr indent="-228600" lvl="4" marL="2286000" rtl="0" algn="l">
              <a:spcBef>
                <a:spcPts val="0"/>
              </a:spcBef>
              <a:spcAft>
                <a:spcPts val="0"/>
              </a:spcAft>
              <a:buSzPts val="1300"/>
              <a:buNone/>
              <a:defRPr/>
            </a:lvl5pPr>
            <a:lvl6pPr indent="-228600" lvl="5" marL="2743200" rtl="0" algn="l">
              <a:spcBef>
                <a:spcPts val="0"/>
              </a:spcBef>
              <a:spcAft>
                <a:spcPts val="0"/>
              </a:spcAft>
              <a:buSzPts val="1300"/>
              <a:buNone/>
              <a:defRPr/>
            </a:lvl6pPr>
            <a:lvl7pPr indent="-228600" lvl="6" marL="3200400" rtl="0" algn="l">
              <a:spcBef>
                <a:spcPts val="0"/>
              </a:spcBef>
              <a:spcAft>
                <a:spcPts val="0"/>
              </a:spcAft>
              <a:buSzPts val="1300"/>
              <a:buNone/>
              <a:defRPr/>
            </a:lvl7pPr>
            <a:lvl8pPr indent="-228600" lvl="7" marL="3657600" rtl="0" algn="l">
              <a:spcBef>
                <a:spcPts val="0"/>
              </a:spcBef>
              <a:spcAft>
                <a:spcPts val="0"/>
              </a:spcAft>
              <a:buSzPts val="1300"/>
              <a:buNone/>
              <a:defRPr/>
            </a:lvl8pPr>
            <a:lvl9pPr indent="-228600" lvl="8" marL="4114800" rtl="0" algn="l">
              <a:spcBef>
                <a:spcPts val="0"/>
              </a:spcBef>
              <a:spcAft>
                <a:spcPts val="0"/>
              </a:spcAft>
              <a:buSzPts val="1300"/>
              <a:buNone/>
              <a:defRPr/>
            </a:lvl9pPr>
          </a:lstStyle>
          <a:p/>
        </p:txBody>
      </p:sp>
      <p:sp>
        <p:nvSpPr>
          <p:cNvPr id="189" name="Google Shape;189;p38"/>
          <p:cNvSpPr txBox="1"/>
          <p:nvPr>
            <p:ph idx="2" type="body"/>
          </p:nvPr>
        </p:nvSpPr>
        <p:spPr>
          <a:xfrm>
            <a:off x="5034440" y="2938858"/>
            <a:ext cx="1839900" cy="700800"/>
          </a:xfrm>
          <a:prstGeom prst="rect">
            <a:avLst/>
          </a:prstGeom>
          <a:noFill/>
          <a:ln>
            <a:noFill/>
          </a:ln>
        </p:spPr>
        <p:txBody>
          <a:bodyPr anchorCtr="0" anchor="t" bIns="0" lIns="0" spcFirstLastPara="1" rIns="0" wrap="square" tIns="0">
            <a:normAutofit/>
          </a:bodyPr>
          <a:lstStyle>
            <a:lvl1pPr indent="-228600" lvl="0" marL="457200" rtl="0" algn="l">
              <a:spcBef>
                <a:spcPts val="0"/>
              </a:spcBef>
              <a:spcAft>
                <a:spcPts val="0"/>
              </a:spcAft>
              <a:buSzPts val="1300"/>
              <a:buNone/>
              <a:defRPr/>
            </a:lvl1pPr>
            <a:lvl2pPr indent="-228600" lvl="1" marL="914400" rtl="0" algn="l">
              <a:spcBef>
                <a:spcPts val="0"/>
              </a:spcBef>
              <a:spcAft>
                <a:spcPts val="0"/>
              </a:spcAft>
              <a:buSzPts val="1300"/>
              <a:buNone/>
              <a:defRPr/>
            </a:lvl2pPr>
            <a:lvl3pPr indent="-228600" lvl="2" marL="1371600" rtl="0" algn="l">
              <a:spcBef>
                <a:spcPts val="0"/>
              </a:spcBef>
              <a:spcAft>
                <a:spcPts val="0"/>
              </a:spcAft>
              <a:buSzPts val="1300"/>
              <a:buNone/>
              <a:defRPr/>
            </a:lvl3pPr>
            <a:lvl4pPr indent="-228600" lvl="3" marL="1828800" rtl="0" algn="l">
              <a:spcBef>
                <a:spcPts val="0"/>
              </a:spcBef>
              <a:spcAft>
                <a:spcPts val="0"/>
              </a:spcAft>
              <a:buSzPts val="1300"/>
              <a:buNone/>
              <a:defRPr/>
            </a:lvl4pPr>
            <a:lvl5pPr indent="-228600" lvl="4" marL="2286000" rtl="0" algn="l">
              <a:spcBef>
                <a:spcPts val="0"/>
              </a:spcBef>
              <a:spcAft>
                <a:spcPts val="0"/>
              </a:spcAft>
              <a:buSzPts val="1300"/>
              <a:buNone/>
              <a:defRPr/>
            </a:lvl5pPr>
            <a:lvl6pPr indent="-228600" lvl="5" marL="2743200" rtl="0" algn="l">
              <a:spcBef>
                <a:spcPts val="0"/>
              </a:spcBef>
              <a:spcAft>
                <a:spcPts val="0"/>
              </a:spcAft>
              <a:buSzPts val="1300"/>
              <a:buNone/>
              <a:defRPr/>
            </a:lvl6pPr>
            <a:lvl7pPr indent="-228600" lvl="6" marL="3200400" rtl="0" algn="l">
              <a:spcBef>
                <a:spcPts val="0"/>
              </a:spcBef>
              <a:spcAft>
                <a:spcPts val="0"/>
              </a:spcAft>
              <a:buSzPts val="1300"/>
              <a:buNone/>
              <a:defRPr/>
            </a:lvl7pPr>
            <a:lvl8pPr indent="-228600" lvl="7" marL="3657600" rtl="0" algn="l">
              <a:spcBef>
                <a:spcPts val="0"/>
              </a:spcBef>
              <a:spcAft>
                <a:spcPts val="0"/>
              </a:spcAft>
              <a:buSzPts val="1300"/>
              <a:buNone/>
              <a:defRPr/>
            </a:lvl8pPr>
            <a:lvl9pPr indent="-228600" lvl="8" marL="4114800" rtl="0" algn="l">
              <a:spcBef>
                <a:spcPts val="0"/>
              </a:spcBef>
              <a:spcAft>
                <a:spcPts val="0"/>
              </a:spcAft>
              <a:buSzPts val="1300"/>
              <a:buNone/>
              <a:defRPr/>
            </a:lvl9pPr>
          </a:lstStyle>
          <a:p/>
        </p:txBody>
      </p:sp>
      <p:sp>
        <p:nvSpPr>
          <p:cNvPr id="190" name="Google Shape;190;p38"/>
          <p:cNvSpPr txBox="1"/>
          <p:nvPr>
            <p:ph idx="3" type="body"/>
          </p:nvPr>
        </p:nvSpPr>
        <p:spPr>
          <a:xfrm>
            <a:off x="6966643" y="2938858"/>
            <a:ext cx="1839900" cy="700800"/>
          </a:xfrm>
          <a:prstGeom prst="rect">
            <a:avLst/>
          </a:prstGeom>
          <a:noFill/>
          <a:ln>
            <a:noFill/>
          </a:ln>
        </p:spPr>
        <p:txBody>
          <a:bodyPr anchorCtr="0" anchor="t" bIns="0" lIns="0" spcFirstLastPara="1" rIns="0" wrap="square" tIns="0">
            <a:normAutofit/>
          </a:bodyPr>
          <a:lstStyle>
            <a:lvl1pPr indent="-228600" lvl="0" marL="457200" rtl="0" algn="l">
              <a:spcBef>
                <a:spcPts val="0"/>
              </a:spcBef>
              <a:spcAft>
                <a:spcPts val="0"/>
              </a:spcAft>
              <a:buSzPts val="1300"/>
              <a:buNone/>
              <a:defRPr/>
            </a:lvl1pPr>
            <a:lvl2pPr indent="-228600" lvl="1" marL="914400" rtl="0" algn="l">
              <a:spcBef>
                <a:spcPts val="0"/>
              </a:spcBef>
              <a:spcAft>
                <a:spcPts val="0"/>
              </a:spcAft>
              <a:buSzPts val="1300"/>
              <a:buNone/>
              <a:defRPr/>
            </a:lvl2pPr>
            <a:lvl3pPr indent="-228600" lvl="2" marL="1371600" rtl="0" algn="l">
              <a:spcBef>
                <a:spcPts val="0"/>
              </a:spcBef>
              <a:spcAft>
                <a:spcPts val="0"/>
              </a:spcAft>
              <a:buSzPts val="1300"/>
              <a:buNone/>
              <a:defRPr/>
            </a:lvl3pPr>
            <a:lvl4pPr indent="-228600" lvl="3" marL="1828800" rtl="0" algn="l">
              <a:spcBef>
                <a:spcPts val="0"/>
              </a:spcBef>
              <a:spcAft>
                <a:spcPts val="0"/>
              </a:spcAft>
              <a:buSzPts val="1300"/>
              <a:buNone/>
              <a:defRPr/>
            </a:lvl4pPr>
            <a:lvl5pPr indent="-228600" lvl="4" marL="2286000" rtl="0" algn="l">
              <a:spcBef>
                <a:spcPts val="0"/>
              </a:spcBef>
              <a:spcAft>
                <a:spcPts val="0"/>
              </a:spcAft>
              <a:buSzPts val="1300"/>
              <a:buNone/>
              <a:defRPr/>
            </a:lvl5pPr>
            <a:lvl6pPr indent="-228600" lvl="5" marL="2743200" rtl="0" algn="l">
              <a:spcBef>
                <a:spcPts val="0"/>
              </a:spcBef>
              <a:spcAft>
                <a:spcPts val="0"/>
              </a:spcAft>
              <a:buSzPts val="1300"/>
              <a:buNone/>
              <a:defRPr/>
            </a:lvl6pPr>
            <a:lvl7pPr indent="-228600" lvl="6" marL="3200400" rtl="0" algn="l">
              <a:spcBef>
                <a:spcPts val="0"/>
              </a:spcBef>
              <a:spcAft>
                <a:spcPts val="0"/>
              </a:spcAft>
              <a:buSzPts val="1300"/>
              <a:buNone/>
              <a:defRPr/>
            </a:lvl7pPr>
            <a:lvl8pPr indent="-228600" lvl="7" marL="3657600" rtl="0" algn="l">
              <a:spcBef>
                <a:spcPts val="0"/>
              </a:spcBef>
              <a:spcAft>
                <a:spcPts val="0"/>
              </a:spcAft>
              <a:buSzPts val="1300"/>
              <a:buNone/>
              <a:defRPr/>
            </a:lvl8pPr>
            <a:lvl9pPr indent="-228600" lvl="8" marL="4114800" rtl="0" algn="l">
              <a:spcBef>
                <a:spcPts val="0"/>
              </a:spcBef>
              <a:spcAft>
                <a:spcPts val="0"/>
              </a:spcAft>
              <a:buSzPts val="1300"/>
              <a:buNone/>
              <a:defRPr/>
            </a:lvl9pPr>
          </a:lstStyle>
          <a:p/>
        </p:txBody>
      </p:sp>
      <p:sp>
        <p:nvSpPr>
          <p:cNvPr id="191" name="Google Shape;191;p38"/>
          <p:cNvSpPr txBox="1"/>
          <p:nvPr>
            <p:ph idx="4" type="body"/>
          </p:nvPr>
        </p:nvSpPr>
        <p:spPr>
          <a:xfrm>
            <a:off x="3102236" y="3706553"/>
            <a:ext cx="1839900" cy="700800"/>
          </a:xfrm>
          <a:prstGeom prst="rect">
            <a:avLst/>
          </a:prstGeom>
          <a:noFill/>
          <a:ln>
            <a:noFill/>
          </a:ln>
        </p:spPr>
        <p:txBody>
          <a:bodyPr anchorCtr="0" anchor="t" bIns="0" lIns="0" spcFirstLastPara="1" rIns="0" wrap="square" tIns="0">
            <a:normAutofit/>
          </a:bodyPr>
          <a:lstStyle>
            <a:lvl1pPr indent="-228600" lvl="0" marL="457200" rtl="0" algn="l">
              <a:spcBef>
                <a:spcPts val="0"/>
              </a:spcBef>
              <a:spcAft>
                <a:spcPts val="0"/>
              </a:spcAft>
              <a:buSzPts val="1300"/>
              <a:buNone/>
              <a:defRPr/>
            </a:lvl1pPr>
            <a:lvl2pPr indent="-228600" lvl="1" marL="914400" rtl="0" algn="l">
              <a:spcBef>
                <a:spcPts val="0"/>
              </a:spcBef>
              <a:spcAft>
                <a:spcPts val="0"/>
              </a:spcAft>
              <a:buSzPts val="1300"/>
              <a:buNone/>
              <a:defRPr/>
            </a:lvl2pPr>
            <a:lvl3pPr indent="-228600" lvl="2" marL="1371600" rtl="0" algn="l">
              <a:spcBef>
                <a:spcPts val="0"/>
              </a:spcBef>
              <a:spcAft>
                <a:spcPts val="0"/>
              </a:spcAft>
              <a:buSzPts val="1300"/>
              <a:buNone/>
              <a:defRPr/>
            </a:lvl3pPr>
            <a:lvl4pPr indent="-228600" lvl="3" marL="1828800" rtl="0" algn="l">
              <a:spcBef>
                <a:spcPts val="0"/>
              </a:spcBef>
              <a:spcAft>
                <a:spcPts val="0"/>
              </a:spcAft>
              <a:buSzPts val="1300"/>
              <a:buNone/>
              <a:defRPr/>
            </a:lvl4pPr>
            <a:lvl5pPr indent="-228600" lvl="4" marL="2286000" rtl="0" algn="l">
              <a:spcBef>
                <a:spcPts val="0"/>
              </a:spcBef>
              <a:spcAft>
                <a:spcPts val="0"/>
              </a:spcAft>
              <a:buSzPts val="1300"/>
              <a:buNone/>
              <a:defRPr/>
            </a:lvl5pPr>
            <a:lvl6pPr indent="-228600" lvl="5" marL="2743200" rtl="0" algn="l">
              <a:spcBef>
                <a:spcPts val="0"/>
              </a:spcBef>
              <a:spcAft>
                <a:spcPts val="0"/>
              </a:spcAft>
              <a:buSzPts val="1300"/>
              <a:buNone/>
              <a:defRPr/>
            </a:lvl6pPr>
            <a:lvl7pPr indent="-228600" lvl="6" marL="3200400" rtl="0" algn="l">
              <a:spcBef>
                <a:spcPts val="0"/>
              </a:spcBef>
              <a:spcAft>
                <a:spcPts val="0"/>
              </a:spcAft>
              <a:buSzPts val="1300"/>
              <a:buNone/>
              <a:defRPr/>
            </a:lvl7pPr>
            <a:lvl8pPr indent="-228600" lvl="7" marL="3657600" rtl="0" algn="l">
              <a:spcBef>
                <a:spcPts val="0"/>
              </a:spcBef>
              <a:spcAft>
                <a:spcPts val="0"/>
              </a:spcAft>
              <a:buSzPts val="1300"/>
              <a:buNone/>
              <a:defRPr/>
            </a:lvl8pPr>
            <a:lvl9pPr indent="-228600" lvl="8" marL="4114800" rtl="0" algn="l">
              <a:spcBef>
                <a:spcPts val="0"/>
              </a:spcBef>
              <a:spcAft>
                <a:spcPts val="0"/>
              </a:spcAft>
              <a:buSzPts val="1300"/>
              <a:buNone/>
              <a:defRPr/>
            </a:lvl9pPr>
          </a:lstStyle>
          <a:p/>
        </p:txBody>
      </p:sp>
      <p:sp>
        <p:nvSpPr>
          <p:cNvPr id="192" name="Google Shape;192;p38"/>
          <p:cNvSpPr txBox="1"/>
          <p:nvPr>
            <p:ph idx="5" type="body"/>
          </p:nvPr>
        </p:nvSpPr>
        <p:spPr>
          <a:xfrm>
            <a:off x="5034440" y="3706553"/>
            <a:ext cx="1839900" cy="700800"/>
          </a:xfrm>
          <a:prstGeom prst="rect">
            <a:avLst/>
          </a:prstGeom>
          <a:noFill/>
          <a:ln>
            <a:noFill/>
          </a:ln>
        </p:spPr>
        <p:txBody>
          <a:bodyPr anchorCtr="0" anchor="t" bIns="0" lIns="0" spcFirstLastPara="1" rIns="0" wrap="square" tIns="0">
            <a:normAutofit/>
          </a:bodyPr>
          <a:lstStyle>
            <a:lvl1pPr indent="-228600" lvl="0" marL="457200" rtl="0" algn="l">
              <a:spcBef>
                <a:spcPts val="0"/>
              </a:spcBef>
              <a:spcAft>
                <a:spcPts val="0"/>
              </a:spcAft>
              <a:buSzPts val="1300"/>
              <a:buNone/>
              <a:defRPr/>
            </a:lvl1pPr>
            <a:lvl2pPr indent="-228600" lvl="1" marL="914400" rtl="0" algn="l">
              <a:spcBef>
                <a:spcPts val="0"/>
              </a:spcBef>
              <a:spcAft>
                <a:spcPts val="0"/>
              </a:spcAft>
              <a:buSzPts val="1300"/>
              <a:buNone/>
              <a:defRPr/>
            </a:lvl2pPr>
            <a:lvl3pPr indent="-228600" lvl="2" marL="1371600" rtl="0" algn="l">
              <a:spcBef>
                <a:spcPts val="0"/>
              </a:spcBef>
              <a:spcAft>
                <a:spcPts val="0"/>
              </a:spcAft>
              <a:buSzPts val="1300"/>
              <a:buNone/>
              <a:defRPr/>
            </a:lvl3pPr>
            <a:lvl4pPr indent="-228600" lvl="3" marL="1828800" rtl="0" algn="l">
              <a:spcBef>
                <a:spcPts val="0"/>
              </a:spcBef>
              <a:spcAft>
                <a:spcPts val="0"/>
              </a:spcAft>
              <a:buSzPts val="1300"/>
              <a:buNone/>
              <a:defRPr/>
            </a:lvl4pPr>
            <a:lvl5pPr indent="-228600" lvl="4" marL="2286000" rtl="0" algn="l">
              <a:spcBef>
                <a:spcPts val="0"/>
              </a:spcBef>
              <a:spcAft>
                <a:spcPts val="0"/>
              </a:spcAft>
              <a:buSzPts val="1300"/>
              <a:buNone/>
              <a:defRPr/>
            </a:lvl5pPr>
            <a:lvl6pPr indent="-228600" lvl="5" marL="2743200" rtl="0" algn="l">
              <a:spcBef>
                <a:spcPts val="0"/>
              </a:spcBef>
              <a:spcAft>
                <a:spcPts val="0"/>
              </a:spcAft>
              <a:buSzPts val="1300"/>
              <a:buNone/>
              <a:defRPr/>
            </a:lvl6pPr>
            <a:lvl7pPr indent="-228600" lvl="6" marL="3200400" rtl="0" algn="l">
              <a:spcBef>
                <a:spcPts val="0"/>
              </a:spcBef>
              <a:spcAft>
                <a:spcPts val="0"/>
              </a:spcAft>
              <a:buSzPts val="1300"/>
              <a:buNone/>
              <a:defRPr/>
            </a:lvl7pPr>
            <a:lvl8pPr indent="-228600" lvl="7" marL="3657600" rtl="0" algn="l">
              <a:spcBef>
                <a:spcPts val="0"/>
              </a:spcBef>
              <a:spcAft>
                <a:spcPts val="0"/>
              </a:spcAft>
              <a:buSzPts val="1300"/>
              <a:buNone/>
              <a:defRPr/>
            </a:lvl8pPr>
            <a:lvl9pPr indent="-228600" lvl="8" marL="4114800" rtl="0" algn="l">
              <a:spcBef>
                <a:spcPts val="0"/>
              </a:spcBef>
              <a:spcAft>
                <a:spcPts val="0"/>
              </a:spcAft>
              <a:buSzPts val="1300"/>
              <a:buNone/>
              <a:defRPr/>
            </a:lvl9pPr>
          </a:lstStyle>
          <a:p/>
        </p:txBody>
      </p:sp>
      <p:sp>
        <p:nvSpPr>
          <p:cNvPr id="193" name="Google Shape;193;p38"/>
          <p:cNvSpPr txBox="1"/>
          <p:nvPr>
            <p:ph idx="6" type="body"/>
          </p:nvPr>
        </p:nvSpPr>
        <p:spPr>
          <a:xfrm>
            <a:off x="6966643" y="3706553"/>
            <a:ext cx="1839900" cy="700800"/>
          </a:xfrm>
          <a:prstGeom prst="rect">
            <a:avLst/>
          </a:prstGeom>
          <a:noFill/>
          <a:ln>
            <a:noFill/>
          </a:ln>
        </p:spPr>
        <p:txBody>
          <a:bodyPr anchorCtr="0" anchor="t" bIns="0" lIns="0" spcFirstLastPara="1" rIns="0" wrap="square" tIns="0">
            <a:normAutofit/>
          </a:bodyPr>
          <a:lstStyle>
            <a:lvl1pPr indent="-228600" lvl="0" marL="457200" rtl="0" algn="l">
              <a:spcBef>
                <a:spcPts val="0"/>
              </a:spcBef>
              <a:spcAft>
                <a:spcPts val="0"/>
              </a:spcAft>
              <a:buSzPts val="1300"/>
              <a:buNone/>
              <a:defRPr/>
            </a:lvl1pPr>
            <a:lvl2pPr indent="-228600" lvl="1" marL="914400" rtl="0" algn="l">
              <a:spcBef>
                <a:spcPts val="0"/>
              </a:spcBef>
              <a:spcAft>
                <a:spcPts val="0"/>
              </a:spcAft>
              <a:buSzPts val="1300"/>
              <a:buNone/>
              <a:defRPr/>
            </a:lvl2pPr>
            <a:lvl3pPr indent="-228600" lvl="2" marL="1371600" rtl="0" algn="l">
              <a:spcBef>
                <a:spcPts val="0"/>
              </a:spcBef>
              <a:spcAft>
                <a:spcPts val="0"/>
              </a:spcAft>
              <a:buSzPts val="1300"/>
              <a:buNone/>
              <a:defRPr/>
            </a:lvl3pPr>
            <a:lvl4pPr indent="-228600" lvl="3" marL="1828800" rtl="0" algn="l">
              <a:spcBef>
                <a:spcPts val="0"/>
              </a:spcBef>
              <a:spcAft>
                <a:spcPts val="0"/>
              </a:spcAft>
              <a:buSzPts val="1300"/>
              <a:buNone/>
              <a:defRPr/>
            </a:lvl4pPr>
            <a:lvl5pPr indent="-228600" lvl="4" marL="2286000" rtl="0" algn="l">
              <a:spcBef>
                <a:spcPts val="0"/>
              </a:spcBef>
              <a:spcAft>
                <a:spcPts val="0"/>
              </a:spcAft>
              <a:buSzPts val="1300"/>
              <a:buNone/>
              <a:defRPr/>
            </a:lvl5pPr>
            <a:lvl6pPr indent="-228600" lvl="5" marL="2743200" rtl="0" algn="l">
              <a:spcBef>
                <a:spcPts val="0"/>
              </a:spcBef>
              <a:spcAft>
                <a:spcPts val="0"/>
              </a:spcAft>
              <a:buSzPts val="1300"/>
              <a:buNone/>
              <a:defRPr/>
            </a:lvl6pPr>
            <a:lvl7pPr indent="-228600" lvl="6" marL="3200400" rtl="0" algn="l">
              <a:spcBef>
                <a:spcPts val="0"/>
              </a:spcBef>
              <a:spcAft>
                <a:spcPts val="0"/>
              </a:spcAft>
              <a:buSzPts val="1300"/>
              <a:buNone/>
              <a:defRPr/>
            </a:lvl7pPr>
            <a:lvl8pPr indent="-228600" lvl="7" marL="3657600" rtl="0" algn="l">
              <a:spcBef>
                <a:spcPts val="0"/>
              </a:spcBef>
              <a:spcAft>
                <a:spcPts val="0"/>
              </a:spcAft>
              <a:buSzPts val="1300"/>
              <a:buNone/>
              <a:defRPr/>
            </a:lvl8pPr>
            <a:lvl9pPr indent="-228600" lvl="8" marL="4114800" rtl="0" algn="l">
              <a:spcBef>
                <a:spcPts val="0"/>
              </a:spcBef>
              <a:spcAft>
                <a:spcPts val="0"/>
              </a:spcAft>
              <a:buSzPts val="1300"/>
              <a:buNone/>
              <a:defRPr/>
            </a:lvl9pPr>
          </a:lstStyle>
          <a:p/>
        </p:txBody>
      </p:sp>
      <p:sp>
        <p:nvSpPr>
          <p:cNvPr id="194" name="Google Shape;194;p38"/>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19.xml"/><Relationship Id="rId10" Type="http://schemas.openxmlformats.org/officeDocument/2006/relationships/slideLayout" Target="../slideLayouts/slideLayout18.xml"/><Relationship Id="rId13" Type="http://schemas.openxmlformats.org/officeDocument/2006/relationships/slideLayout" Target="../slideLayouts/slideLayout21.xml"/><Relationship Id="rId12" Type="http://schemas.openxmlformats.org/officeDocument/2006/relationships/slideLayout" Target="../slideLayouts/slideLayout20.xml"/><Relationship Id="rId1" Type="http://schemas.openxmlformats.org/officeDocument/2006/relationships/image" Target="../media/image1.png"/><Relationship Id="rId2" Type="http://schemas.openxmlformats.org/officeDocument/2006/relationships/image" Target="../media/image2.png"/><Relationship Id="rId3" Type="http://schemas.openxmlformats.org/officeDocument/2006/relationships/image" Target="../media/image8.png"/><Relationship Id="rId4" Type="http://schemas.openxmlformats.org/officeDocument/2006/relationships/slideLayout" Target="../slideLayouts/slideLayout12.xml"/><Relationship Id="rId9" Type="http://schemas.openxmlformats.org/officeDocument/2006/relationships/slideLayout" Target="../slideLayouts/slideLayout17.xml"/><Relationship Id="rId15" Type="http://schemas.openxmlformats.org/officeDocument/2006/relationships/slideLayout" Target="../slideLayouts/slideLayout23.xml"/><Relationship Id="rId14" Type="http://schemas.openxmlformats.org/officeDocument/2006/relationships/slideLayout" Target="../slideLayouts/slideLayout22.xml"/><Relationship Id="rId16" Type="http://schemas.openxmlformats.org/officeDocument/2006/relationships/theme" Target="../theme/theme2.xml"/><Relationship Id="rId5" Type="http://schemas.openxmlformats.org/officeDocument/2006/relationships/slideLayout" Target="../slideLayouts/slideLayout13.xml"/><Relationship Id="rId6" Type="http://schemas.openxmlformats.org/officeDocument/2006/relationships/slideLayout" Target="../slideLayouts/slideLayout14.xml"/><Relationship Id="rId7" Type="http://schemas.openxmlformats.org/officeDocument/2006/relationships/slideLayout" Target="../slideLayouts/slideLayout15.xml"/><Relationship Id="rId8"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1.xml"/><Relationship Id="rId10" Type="http://schemas.openxmlformats.org/officeDocument/2006/relationships/slideLayout" Target="../slideLayouts/slideLayout30.xml"/><Relationship Id="rId13" Type="http://schemas.openxmlformats.org/officeDocument/2006/relationships/slideLayout" Target="../slideLayouts/slideLayout33.xml"/><Relationship Id="rId12" Type="http://schemas.openxmlformats.org/officeDocument/2006/relationships/slideLayout" Target="../slideLayouts/slideLayout32.xml"/><Relationship Id="rId1" Type="http://schemas.openxmlformats.org/officeDocument/2006/relationships/image" Target="../media/image1.png"/><Relationship Id="rId2" Type="http://schemas.openxmlformats.org/officeDocument/2006/relationships/image" Target="../media/image2.png"/><Relationship Id="rId3" Type="http://schemas.openxmlformats.org/officeDocument/2006/relationships/image" Target="../media/image8.png"/><Relationship Id="rId4" Type="http://schemas.openxmlformats.org/officeDocument/2006/relationships/slideLayout" Target="../slideLayouts/slideLayout24.xml"/><Relationship Id="rId9" Type="http://schemas.openxmlformats.org/officeDocument/2006/relationships/slideLayout" Target="../slideLayouts/slideLayout29.xml"/><Relationship Id="rId15" Type="http://schemas.openxmlformats.org/officeDocument/2006/relationships/slideLayout" Target="../slideLayouts/slideLayout35.xml"/><Relationship Id="rId14" Type="http://schemas.openxmlformats.org/officeDocument/2006/relationships/slideLayout" Target="../slideLayouts/slideLayout34.xml"/><Relationship Id="rId16" Type="http://schemas.openxmlformats.org/officeDocument/2006/relationships/theme" Target="../theme/theme3.xml"/><Relationship Id="rId5" Type="http://schemas.openxmlformats.org/officeDocument/2006/relationships/slideLayout" Target="../slideLayouts/slideLayout25.xml"/><Relationship Id="rId6" Type="http://schemas.openxmlformats.org/officeDocument/2006/relationships/slideLayout" Target="../slideLayouts/slideLayout26.xml"/><Relationship Id="rId7" Type="http://schemas.openxmlformats.org/officeDocument/2006/relationships/slideLayout" Target="../slideLayouts/slideLayout27.xml"/><Relationship Id="rId8"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it"/>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 name="Shape 50"/>
        <p:cNvGrpSpPr/>
        <p:nvPr/>
      </p:nvGrpSpPr>
      <p:grpSpPr>
        <a:xfrm>
          <a:off x="0" y="0"/>
          <a:ext cx="0" cy="0"/>
          <a:chOff x="0" y="0"/>
          <a:chExt cx="0" cy="0"/>
        </a:xfrm>
      </p:grpSpPr>
      <p:sp>
        <p:nvSpPr>
          <p:cNvPr id="51" name="Google Shape;51;p13"/>
          <p:cNvSpPr/>
          <p:nvPr/>
        </p:nvSpPr>
        <p:spPr>
          <a:xfrm>
            <a:off x="0" y="0"/>
            <a:ext cx="9143400" cy="5142900"/>
          </a:xfrm>
          <a:prstGeom prst="rect">
            <a:avLst/>
          </a:prstGeom>
          <a:solidFill>
            <a:srgbClr val="2C3E50"/>
          </a:solidFill>
          <a:ln>
            <a:noFill/>
          </a:ln>
        </p:spPr>
        <p:txBody>
          <a:bodyPr anchorCtr="0" anchor="ctr" bIns="40825" lIns="81625" spcFirstLastPara="1" rIns="81625" wrap="square" tIns="40825">
            <a:noAutofit/>
          </a:bodyPr>
          <a:lstStyle/>
          <a:p>
            <a:pPr indent="0" lvl="0" marL="0" marR="0" rtl="0" algn="ctr">
              <a:spcBef>
                <a:spcPts val="0"/>
              </a:spcBef>
              <a:spcAft>
                <a:spcPts val="0"/>
              </a:spcAft>
              <a:buNone/>
            </a:pPr>
            <a:r>
              <a:t/>
            </a:r>
            <a:endParaRPr b="0" i="0" sz="1600" u="none" cap="none" strike="noStrike">
              <a:solidFill>
                <a:srgbClr val="2C3E50"/>
              </a:solidFill>
              <a:latin typeface="Arial"/>
              <a:ea typeface="Arial"/>
              <a:cs typeface="Arial"/>
              <a:sym typeface="Arial"/>
            </a:endParaRPr>
          </a:p>
        </p:txBody>
      </p:sp>
      <p:sp>
        <p:nvSpPr>
          <p:cNvPr id="52" name="Google Shape;52;p13"/>
          <p:cNvSpPr/>
          <p:nvPr/>
        </p:nvSpPr>
        <p:spPr>
          <a:xfrm>
            <a:off x="0" y="0"/>
            <a:ext cx="9143400" cy="3428700"/>
          </a:xfrm>
          <a:prstGeom prst="rect">
            <a:avLst/>
          </a:prstGeom>
          <a:solidFill>
            <a:srgbClr val="1ABC9C"/>
          </a:solidFill>
          <a:ln cap="flat" cmpd="sng" w="10800">
            <a:solidFill>
              <a:srgbClr val="1ABC9C"/>
            </a:solidFill>
            <a:prstDash val="solid"/>
            <a:round/>
            <a:headEnd len="sm" w="sm" type="none"/>
            <a:tailEnd len="sm" w="sm" type="none"/>
          </a:ln>
        </p:spPr>
        <p:txBody>
          <a:bodyPr anchorCtr="0" anchor="ctr" bIns="40825" lIns="81625" spcFirstLastPara="1" rIns="81625" wrap="square" tIns="40825">
            <a:noAutofit/>
          </a:bodyPr>
          <a:lstStyle/>
          <a:p>
            <a:pPr indent="0" lvl="0" marL="0" marR="0" rtl="0" algn="ctr">
              <a:spcBef>
                <a:spcPts val="0"/>
              </a:spcBef>
              <a:spcAft>
                <a:spcPts val="0"/>
              </a:spcAft>
              <a:buNone/>
            </a:pPr>
            <a:r>
              <a:t/>
            </a:r>
            <a:endParaRPr b="0" i="0" sz="1600" u="none" cap="none" strike="noStrike">
              <a:solidFill>
                <a:srgbClr val="2C3E50"/>
              </a:solidFill>
              <a:latin typeface="Arial"/>
              <a:ea typeface="Arial"/>
              <a:cs typeface="Arial"/>
              <a:sym typeface="Arial"/>
            </a:endParaRPr>
          </a:p>
        </p:txBody>
      </p:sp>
      <p:sp>
        <p:nvSpPr>
          <p:cNvPr id="53" name="Google Shape;53;p13"/>
          <p:cNvSpPr txBox="1"/>
          <p:nvPr>
            <p:ph type="title"/>
          </p:nvPr>
        </p:nvSpPr>
        <p:spPr>
          <a:xfrm>
            <a:off x="326551" y="2571501"/>
            <a:ext cx="8490300" cy="651900"/>
          </a:xfrm>
          <a:prstGeom prst="rect">
            <a:avLst/>
          </a:prstGeom>
          <a:noFill/>
          <a:ln>
            <a:noFill/>
          </a:ln>
        </p:spPr>
        <p:txBody>
          <a:bodyPr anchorCtr="1" anchor="ctr" bIns="0" lIns="0" spcFirstLastPara="1" rIns="0" wrap="square" tIns="0">
            <a:noAutofit/>
          </a:bodyPr>
          <a:lstStyle>
            <a:lvl1pPr lvl="0" marR="0" rtl="0" algn="l">
              <a:spcBef>
                <a:spcPts val="0"/>
              </a:spcBef>
              <a:spcAft>
                <a:spcPts val="0"/>
              </a:spcAft>
              <a:buSzPts val="1300"/>
              <a:buNone/>
              <a:defRPr b="0" i="0" sz="1600" u="none" cap="none" strike="noStrike"/>
            </a:lvl1pPr>
            <a:lvl2pPr lvl="1" marR="0" rtl="0" algn="l">
              <a:spcBef>
                <a:spcPts val="0"/>
              </a:spcBef>
              <a:spcAft>
                <a:spcPts val="0"/>
              </a:spcAft>
              <a:buSzPts val="1300"/>
              <a:buNone/>
              <a:defRPr b="0" i="0" sz="1600" u="none" cap="none" strike="noStrike"/>
            </a:lvl2pPr>
            <a:lvl3pPr lvl="2" marR="0" rtl="0" algn="l">
              <a:spcBef>
                <a:spcPts val="0"/>
              </a:spcBef>
              <a:spcAft>
                <a:spcPts val="0"/>
              </a:spcAft>
              <a:buSzPts val="1300"/>
              <a:buNone/>
              <a:defRPr b="0" i="0" sz="1600" u="none" cap="none" strike="noStrike"/>
            </a:lvl3pPr>
            <a:lvl4pPr lvl="3" marR="0" rtl="0" algn="l">
              <a:spcBef>
                <a:spcPts val="0"/>
              </a:spcBef>
              <a:spcAft>
                <a:spcPts val="0"/>
              </a:spcAft>
              <a:buSzPts val="1300"/>
              <a:buNone/>
              <a:defRPr b="0" i="0" sz="1600" u="none" cap="none" strike="noStrike"/>
            </a:lvl4pPr>
            <a:lvl5pPr lvl="4" marR="0" rtl="0" algn="l">
              <a:spcBef>
                <a:spcPts val="0"/>
              </a:spcBef>
              <a:spcAft>
                <a:spcPts val="0"/>
              </a:spcAft>
              <a:buSzPts val="1300"/>
              <a:buNone/>
              <a:defRPr b="0" i="0" sz="1600" u="none" cap="none" strike="noStrike"/>
            </a:lvl5pPr>
            <a:lvl6pPr lvl="5" marR="0" rtl="0" algn="l">
              <a:spcBef>
                <a:spcPts val="0"/>
              </a:spcBef>
              <a:spcAft>
                <a:spcPts val="0"/>
              </a:spcAft>
              <a:buSzPts val="1300"/>
              <a:buNone/>
              <a:defRPr b="0" i="0" sz="1600" u="none" cap="none" strike="noStrike"/>
            </a:lvl6pPr>
            <a:lvl7pPr lvl="6" marR="0" rtl="0" algn="l">
              <a:spcBef>
                <a:spcPts val="0"/>
              </a:spcBef>
              <a:spcAft>
                <a:spcPts val="0"/>
              </a:spcAft>
              <a:buSzPts val="1300"/>
              <a:buNone/>
              <a:defRPr b="0" i="0" sz="1600" u="none" cap="none" strike="noStrike"/>
            </a:lvl7pPr>
            <a:lvl8pPr lvl="7" marR="0" rtl="0" algn="l">
              <a:spcBef>
                <a:spcPts val="0"/>
              </a:spcBef>
              <a:spcAft>
                <a:spcPts val="0"/>
              </a:spcAft>
              <a:buSzPts val="1300"/>
              <a:buNone/>
              <a:defRPr b="0" i="0" sz="1600" u="none" cap="none" strike="noStrike"/>
            </a:lvl8pPr>
            <a:lvl9pPr lvl="8" marR="0" rtl="0" algn="l">
              <a:spcBef>
                <a:spcPts val="0"/>
              </a:spcBef>
              <a:spcAft>
                <a:spcPts val="0"/>
              </a:spcAft>
              <a:buSzPts val="1300"/>
              <a:buNone/>
              <a:defRPr b="0" i="0" sz="1600" u="none" cap="none" strike="noStrike"/>
            </a:lvl9pPr>
          </a:lstStyle>
          <a:p/>
        </p:txBody>
      </p:sp>
      <p:sp>
        <p:nvSpPr>
          <p:cNvPr id="54" name="Google Shape;54;p13"/>
          <p:cNvSpPr txBox="1"/>
          <p:nvPr>
            <p:ph idx="1" type="body"/>
          </p:nvPr>
        </p:nvSpPr>
        <p:spPr>
          <a:xfrm>
            <a:off x="326551" y="3551120"/>
            <a:ext cx="8490300" cy="1347000"/>
          </a:xfrm>
          <a:prstGeom prst="rect">
            <a:avLst/>
          </a:prstGeom>
          <a:noFill/>
          <a:ln>
            <a:noFill/>
          </a:ln>
        </p:spPr>
        <p:txBody>
          <a:bodyPr anchorCtr="0" anchor="t" bIns="0" lIns="0" spcFirstLastPara="1" rIns="0" wrap="square" tIns="0">
            <a:normAutofit/>
          </a:bodyPr>
          <a:lstStyle>
            <a:lvl1pPr indent="-228600" lvl="0" marL="457200" marR="0" rtl="0" algn="l">
              <a:spcBef>
                <a:spcPts val="0"/>
              </a:spcBef>
              <a:spcAft>
                <a:spcPts val="0"/>
              </a:spcAft>
              <a:buSzPts val="1300"/>
              <a:buNone/>
              <a:defRPr b="0" i="0" sz="1600" u="none" cap="none" strike="noStrike"/>
            </a:lvl1pPr>
            <a:lvl2pPr indent="-228600" lvl="1" marL="914400" marR="0" rtl="0" algn="l">
              <a:spcBef>
                <a:spcPts val="0"/>
              </a:spcBef>
              <a:spcAft>
                <a:spcPts val="0"/>
              </a:spcAft>
              <a:buSzPts val="1300"/>
              <a:buNone/>
              <a:defRPr b="0" i="0" sz="1600" u="none" cap="none" strike="noStrike"/>
            </a:lvl2pPr>
            <a:lvl3pPr indent="-228600" lvl="2" marL="1371600" marR="0" rtl="0" algn="l">
              <a:spcBef>
                <a:spcPts val="0"/>
              </a:spcBef>
              <a:spcAft>
                <a:spcPts val="0"/>
              </a:spcAft>
              <a:buSzPts val="1300"/>
              <a:buNone/>
              <a:defRPr b="0" i="0" sz="1600" u="none" cap="none" strike="noStrike"/>
            </a:lvl3pPr>
            <a:lvl4pPr indent="-228600" lvl="3" marL="1828800" marR="0" rtl="0" algn="l">
              <a:spcBef>
                <a:spcPts val="0"/>
              </a:spcBef>
              <a:spcAft>
                <a:spcPts val="0"/>
              </a:spcAft>
              <a:buSzPts val="1300"/>
              <a:buNone/>
              <a:defRPr b="0" i="0" sz="1600" u="none" cap="none" strike="noStrike"/>
            </a:lvl4pPr>
            <a:lvl5pPr indent="-228600" lvl="4" marL="2286000" marR="0" rtl="0" algn="l">
              <a:spcBef>
                <a:spcPts val="0"/>
              </a:spcBef>
              <a:spcAft>
                <a:spcPts val="0"/>
              </a:spcAft>
              <a:buSzPts val="1300"/>
              <a:buNone/>
              <a:defRPr b="0" i="0" sz="1600" u="none" cap="none" strike="noStrike"/>
            </a:lvl5pPr>
            <a:lvl6pPr indent="-228600" lvl="5" marL="2743200" marR="0" rtl="0" algn="l">
              <a:spcBef>
                <a:spcPts val="0"/>
              </a:spcBef>
              <a:spcAft>
                <a:spcPts val="0"/>
              </a:spcAft>
              <a:buSzPts val="1300"/>
              <a:buNone/>
              <a:defRPr b="0" i="0" sz="1600" u="none" cap="none" strike="noStrike"/>
            </a:lvl6pPr>
            <a:lvl7pPr indent="-228600" lvl="6" marL="3200400" marR="0" rtl="0" algn="l">
              <a:spcBef>
                <a:spcPts val="0"/>
              </a:spcBef>
              <a:spcAft>
                <a:spcPts val="0"/>
              </a:spcAft>
              <a:buSzPts val="1300"/>
              <a:buNone/>
              <a:defRPr b="0" i="0" sz="1600" u="none" cap="none" strike="noStrike"/>
            </a:lvl7pPr>
            <a:lvl8pPr indent="-228600" lvl="7" marL="3657600" marR="0" rtl="0" algn="l">
              <a:spcBef>
                <a:spcPts val="0"/>
              </a:spcBef>
              <a:spcAft>
                <a:spcPts val="0"/>
              </a:spcAft>
              <a:buSzPts val="1300"/>
              <a:buNone/>
              <a:defRPr b="0" i="0" sz="1600" u="none" cap="none" strike="noStrike"/>
            </a:lvl8pPr>
            <a:lvl9pPr indent="-228600" lvl="8" marL="4114800" marR="0" rtl="0" algn="l">
              <a:spcBef>
                <a:spcPts val="0"/>
              </a:spcBef>
              <a:spcAft>
                <a:spcPts val="0"/>
              </a:spcAft>
              <a:buSzPts val="1300"/>
              <a:buNone/>
              <a:defRPr b="0" i="0" sz="1600" u="none" cap="none" strike="noStrike"/>
            </a:lvl9pPr>
          </a:lstStyle>
          <a:p/>
        </p:txBody>
      </p:sp>
      <p:sp>
        <p:nvSpPr>
          <p:cNvPr id="55" name="Google Shape;55;p13"/>
          <p:cNvSpPr txBox="1"/>
          <p:nvPr/>
        </p:nvSpPr>
        <p:spPr>
          <a:xfrm>
            <a:off x="-65310" y="4791971"/>
            <a:ext cx="3657300" cy="458100"/>
          </a:xfrm>
          <a:prstGeom prst="rect">
            <a:avLst/>
          </a:prstGeom>
          <a:noFill/>
          <a:ln>
            <a:noFill/>
          </a:ln>
        </p:spPr>
        <p:txBody>
          <a:bodyPr anchorCtr="0" anchor="ctr" bIns="40825" lIns="81625" spcFirstLastPara="1" rIns="81625" wrap="square" tIns="40825">
            <a:noAutofit/>
          </a:bodyPr>
          <a:lstStyle/>
          <a:p>
            <a:pPr indent="0" lvl="0" marL="0" marR="0" rtl="0" algn="ctr">
              <a:spcBef>
                <a:spcPts val="0"/>
              </a:spcBef>
              <a:spcAft>
                <a:spcPts val="0"/>
              </a:spcAft>
              <a:buNone/>
            </a:pPr>
            <a:r>
              <a:rPr b="1" i="0" lang="it" sz="1100" u="none" cap="none" strike="noStrike">
                <a:solidFill>
                  <a:srgbClr val="FFFFFF"/>
                </a:solidFill>
                <a:latin typeface="Arial"/>
                <a:ea typeface="Arial"/>
                <a:cs typeface="Arial"/>
                <a:sym typeface="Arial"/>
              </a:rPr>
              <a:t>Data Management Plan and Data Model Training</a:t>
            </a:r>
            <a:endParaRPr b="0" i="0" sz="1100" u="none" cap="none" strike="noStrike">
              <a:solidFill>
                <a:srgbClr val="2C3E50"/>
              </a:solidFill>
              <a:latin typeface="Arial"/>
              <a:ea typeface="Arial"/>
              <a:cs typeface="Arial"/>
              <a:sym typeface="Arial"/>
            </a:endParaRPr>
          </a:p>
        </p:txBody>
      </p:sp>
      <p:pic>
        <p:nvPicPr>
          <p:cNvPr id="56" name="Google Shape;56;p13"/>
          <p:cNvPicPr preferRelativeResize="0"/>
          <p:nvPr/>
        </p:nvPicPr>
        <p:blipFill rotWithShape="1">
          <a:blip r:embed="rId1">
            <a:alphaModFix/>
          </a:blip>
          <a:srcRect b="0" l="0" r="72665" t="0"/>
          <a:stretch/>
        </p:blipFill>
        <p:spPr>
          <a:xfrm>
            <a:off x="8555967" y="561322"/>
            <a:ext cx="548932" cy="573731"/>
          </a:xfrm>
          <a:prstGeom prst="rect">
            <a:avLst/>
          </a:prstGeom>
          <a:noFill/>
          <a:ln>
            <a:noFill/>
          </a:ln>
        </p:spPr>
      </p:pic>
      <p:sp>
        <p:nvSpPr>
          <p:cNvPr id="57" name="Google Shape;57;p13"/>
          <p:cNvSpPr txBox="1"/>
          <p:nvPr/>
        </p:nvSpPr>
        <p:spPr>
          <a:xfrm>
            <a:off x="6367748" y="4792297"/>
            <a:ext cx="2873700" cy="458100"/>
          </a:xfrm>
          <a:prstGeom prst="rect">
            <a:avLst/>
          </a:prstGeom>
          <a:noFill/>
          <a:ln>
            <a:noFill/>
          </a:ln>
        </p:spPr>
        <p:txBody>
          <a:bodyPr anchorCtr="0" anchor="ctr" bIns="40825" lIns="81625" spcFirstLastPara="1" rIns="81625" wrap="square" tIns="40825">
            <a:noAutofit/>
          </a:bodyPr>
          <a:lstStyle/>
          <a:p>
            <a:pPr indent="0" lvl="0" marL="0" marR="0" rtl="0" algn="ctr">
              <a:spcBef>
                <a:spcPts val="0"/>
              </a:spcBef>
              <a:spcAft>
                <a:spcPts val="0"/>
              </a:spcAft>
              <a:buNone/>
            </a:pPr>
            <a:r>
              <a:rPr b="1" i="0" lang="it" sz="1100" u="none" cap="none" strike="noStrike">
                <a:solidFill>
                  <a:srgbClr val="FFFFFF"/>
                </a:solidFill>
                <a:latin typeface="Arial"/>
                <a:ea typeface="Arial"/>
                <a:cs typeface="Arial"/>
                <a:sym typeface="Arial"/>
              </a:rPr>
              <a:t>Osservatorio Astronomico di Trieste</a:t>
            </a:r>
            <a:endParaRPr b="0" i="0" sz="1100" u="none" cap="none" strike="noStrike">
              <a:solidFill>
                <a:srgbClr val="2C3E50"/>
              </a:solidFill>
              <a:latin typeface="Arial"/>
              <a:ea typeface="Arial"/>
              <a:cs typeface="Arial"/>
              <a:sym typeface="Arial"/>
            </a:endParaRPr>
          </a:p>
        </p:txBody>
      </p:sp>
      <p:sp>
        <p:nvSpPr>
          <p:cNvPr id="58" name="Google Shape;58;p13"/>
          <p:cNvSpPr txBox="1"/>
          <p:nvPr/>
        </p:nvSpPr>
        <p:spPr>
          <a:xfrm>
            <a:off x="3918614" y="4792297"/>
            <a:ext cx="1698000" cy="458100"/>
          </a:xfrm>
          <a:prstGeom prst="rect">
            <a:avLst/>
          </a:prstGeom>
          <a:noFill/>
          <a:ln>
            <a:noFill/>
          </a:ln>
        </p:spPr>
        <p:txBody>
          <a:bodyPr anchorCtr="0" anchor="ctr" bIns="40825" lIns="81625" spcFirstLastPara="1" rIns="81625" wrap="square" tIns="40825">
            <a:noAutofit/>
          </a:bodyPr>
          <a:lstStyle/>
          <a:p>
            <a:pPr indent="0" lvl="0" marL="0" marR="0" rtl="0" algn="ctr">
              <a:spcBef>
                <a:spcPts val="0"/>
              </a:spcBef>
              <a:spcAft>
                <a:spcPts val="0"/>
              </a:spcAft>
              <a:buNone/>
            </a:pPr>
            <a:r>
              <a:rPr b="1" i="0" lang="it" sz="1100" u="none" cap="none" strike="noStrike">
                <a:solidFill>
                  <a:srgbClr val="FFFFFF"/>
                </a:solidFill>
                <a:latin typeface="Arial"/>
                <a:ea typeface="Arial"/>
                <a:cs typeface="Arial"/>
                <a:sym typeface="Arial"/>
              </a:rPr>
              <a:t>25-26 January 2024</a:t>
            </a:r>
            <a:endParaRPr b="0" i="0" sz="1100" u="none" cap="none" strike="noStrike">
              <a:solidFill>
                <a:srgbClr val="2C3E50"/>
              </a:solidFill>
              <a:latin typeface="Arial"/>
              <a:ea typeface="Arial"/>
              <a:cs typeface="Arial"/>
              <a:sym typeface="Arial"/>
            </a:endParaRPr>
          </a:p>
        </p:txBody>
      </p:sp>
      <p:pic>
        <p:nvPicPr>
          <p:cNvPr id="59" name="Google Shape;59;p13"/>
          <p:cNvPicPr preferRelativeResize="0"/>
          <p:nvPr/>
        </p:nvPicPr>
        <p:blipFill rotWithShape="1">
          <a:blip r:embed="rId2">
            <a:alphaModFix/>
          </a:blip>
          <a:srcRect b="0" l="14276" r="14305" t="0"/>
          <a:stretch/>
        </p:blipFill>
        <p:spPr>
          <a:xfrm>
            <a:off x="8327382" y="1046886"/>
            <a:ext cx="816052" cy="357235"/>
          </a:xfrm>
          <a:prstGeom prst="rect">
            <a:avLst/>
          </a:prstGeom>
          <a:noFill/>
          <a:ln>
            <a:noFill/>
          </a:ln>
        </p:spPr>
      </p:pic>
      <p:pic>
        <p:nvPicPr>
          <p:cNvPr id="60" name="Google Shape;60;p13"/>
          <p:cNvPicPr preferRelativeResize="0"/>
          <p:nvPr/>
        </p:nvPicPr>
        <p:blipFill rotWithShape="1">
          <a:blip r:embed="rId3">
            <a:alphaModFix/>
          </a:blip>
          <a:srcRect b="0" l="0" r="0" t="0"/>
          <a:stretch/>
        </p:blipFill>
        <p:spPr>
          <a:xfrm>
            <a:off x="8509271" y="0"/>
            <a:ext cx="601486" cy="561322"/>
          </a:xfrm>
          <a:prstGeom prst="rect">
            <a:avLst/>
          </a:prstGeom>
          <a:noFill/>
          <a:ln>
            <a:noFill/>
          </a:ln>
        </p:spPr>
      </p:pic>
      <p:sp>
        <p:nvSpPr>
          <p:cNvPr id="61" name="Google Shape;61;p13"/>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lvl1pPr lvl="0" algn="r">
              <a:buNone/>
              <a:defRPr sz="1300"/>
            </a:lvl1pPr>
            <a:lvl2pPr lvl="1" algn="r">
              <a:buNone/>
              <a:defRPr sz="1300"/>
            </a:lvl2pPr>
            <a:lvl3pPr lvl="2" algn="r">
              <a:buNone/>
              <a:defRPr sz="1300"/>
            </a:lvl3pPr>
            <a:lvl4pPr lvl="3" algn="r">
              <a:buNone/>
              <a:defRPr sz="1300"/>
            </a:lvl4pPr>
            <a:lvl5pPr lvl="4" algn="r">
              <a:buNone/>
              <a:defRPr sz="1300"/>
            </a:lvl5pPr>
            <a:lvl6pPr lvl="5" algn="r">
              <a:buNone/>
              <a:defRPr sz="1300"/>
            </a:lvl6pPr>
            <a:lvl7pPr lvl="6" algn="r">
              <a:buNone/>
              <a:defRPr sz="1300"/>
            </a:lvl7pPr>
            <a:lvl8pPr lvl="7" algn="r">
              <a:buNone/>
              <a:defRPr sz="1300"/>
            </a:lvl8pPr>
            <a:lvl9pPr lvl="8" algn="r">
              <a:buNone/>
              <a:defRPr sz="1300"/>
            </a:lvl9pPr>
          </a:lstStyle>
          <a:p>
            <a:pPr indent="0" lvl="0" marL="0" rtl="0" algn="r">
              <a:spcBef>
                <a:spcPts val="0"/>
              </a:spcBef>
              <a:spcAft>
                <a:spcPts val="0"/>
              </a:spcAft>
              <a:buNone/>
            </a:pPr>
            <a:fld id="{00000000-1234-1234-1234-123412341234}" type="slidenum">
              <a:rPr lang="it"/>
              <a:t>‹#›</a:t>
            </a:fld>
            <a:endParaRPr/>
          </a:p>
        </p:txBody>
      </p:sp>
    </p:spTree>
  </p:cSld>
  <p:clrMap accent1="accent1" accent2="accent2" accent3="accent3" accent4="accent4" accent5="accent5" accent6="accent6" bg1="lt1" bg2="dk2" tx1="dk1" tx2="lt2" folHlink="folHlink" hlink="hlink"/>
  <p:sldLayoutIdLst>
    <p:sldLayoutId id="2147483659" r:id="rId4"/>
    <p:sldLayoutId id="2147483660" r:id="rId5"/>
    <p:sldLayoutId id="2147483661" r:id="rId6"/>
    <p:sldLayoutId id="2147483662" r:id="rId7"/>
    <p:sldLayoutId id="2147483663" r:id="rId8"/>
    <p:sldLayoutId id="2147483664" r:id="rId9"/>
    <p:sldLayoutId id="2147483665" r:id="rId10"/>
    <p:sldLayoutId id="2147483666" r:id="rId11"/>
    <p:sldLayoutId id="2147483667" r:id="rId12"/>
    <p:sldLayoutId id="2147483668" r:id="rId13"/>
    <p:sldLayoutId id="2147483669" r:id="rId14"/>
    <p:sldLayoutId id="2147483670" r:id="rId15"/>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sp>
        <p:nvSpPr>
          <p:cNvPr id="123" name="Google Shape;123;p26"/>
          <p:cNvSpPr/>
          <p:nvPr/>
        </p:nvSpPr>
        <p:spPr>
          <a:xfrm>
            <a:off x="0" y="4898096"/>
            <a:ext cx="9143400" cy="244800"/>
          </a:xfrm>
          <a:prstGeom prst="rect">
            <a:avLst/>
          </a:prstGeom>
          <a:solidFill>
            <a:srgbClr val="2C3E50"/>
          </a:solidFill>
          <a:ln>
            <a:noFill/>
          </a:ln>
        </p:spPr>
        <p:txBody>
          <a:bodyPr anchorCtr="0" anchor="ctr" bIns="40825" lIns="81625" spcFirstLastPara="1" rIns="81625" wrap="square" tIns="40825">
            <a:noAutofit/>
          </a:bodyPr>
          <a:lstStyle/>
          <a:p>
            <a:pPr indent="0" lvl="0" marL="0" marR="0" rtl="0" algn="ctr">
              <a:spcBef>
                <a:spcPts val="0"/>
              </a:spcBef>
              <a:spcAft>
                <a:spcPts val="0"/>
              </a:spcAft>
              <a:buNone/>
            </a:pPr>
            <a:r>
              <a:t/>
            </a:r>
            <a:endParaRPr b="0" i="0" sz="1600" u="none" cap="none" strike="noStrike">
              <a:solidFill>
                <a:srgbClr val="2C3E50"/>
              </a:solidFill>
              <a:latin typeface="Arial"/>
              <a:ea typeface="Arial"/>
              <a:cs typeface="Arial"/>
              <a:sym typeface="Arial"/>
            </a:endParaRPr>
          </a:p>
        </p:txBody>
      </p:sp>
      <p:sp>
        <p:nvSpPr>
          <p:cNvPr id="124" name="Google Shape;124;p26"/>
          <p:cNvSpPr/>
          <p:nvPr/>
        </p:nvSpPr>
        <p:spPr>
          <a:xfrm>
            <a:off x="0" y="0"/>
            <a:ext cx="9143400" cy="1102200"/>
          </a:xfrm>
          <a:prstGeom prst="rect">
            <a:avLst/>
          </a:prstGeom>
          <a:solidFill>
            <a:srgbClr val="2C3E50"/>
          </a:solidFill>
          <a:ln>
            <a:noFill/>
          </a:ln>
        </p:spPr>
        <p:txBody>
          <a:bodyPr anchorCtr="0" anchor="ctr" bIns="40825" lIns="81625" spcFirstLastPara="1" rIns="81625" wrap="square" tIns="40825">
            <a:noAutofit/>
          </a:bodyPr>
          <a:lstStyle/>
          <a:p>
            <a:pPr indent="0" lvl="0" marL="0" marR="0" rtl="0" algn="ctr">
              <a:spcBef>
                <a:spcPts val="0"/>
              </a:spcBef>
              <a:spcAft>
                <a:spcPts val="0"/>
              </a:spcAft>
              <a:buNone/>
            </a:pPr>
            <a:r>
              <a:t/>
            </a:r>
            <a:endParaRPr b="0" i="0" sz="1600" u="none" cap="none" strike="noStrike">
              <a:solidFill>
                <a:srgbClr val="2C3E50"/>
              </a:solidFill>
              <a:latin typeface="Arial"/>
              <a:ea typeface="Arial"/>
              <a:cs typeface="Arial"/>
              <a:sym typeface="Arial"/>
            </a:endParaRPr>
          </a:p>
        </p:txBody>
      </p:sp>
      <p:sp>
        <p:nvSpPr>
          <p:cNvPr id="125" name="Google Shape;125;p26"/>
          <p:cNvSpPr txBox="1"/>
          <p:nvPr>
            <p:ph type="title"/>
          </p:nvPr>
        </p:nvSpPr>
        <p:spPr>
          <a:xfrm>
            <a:off x="326551" y="204740"/>
            <a:ext cx="8490300" cy="651900"/>
          </a:xfrm>
          <a:prstGeom prst="rect">
            <a:avLst/>
          </a:prstGeom>
          <a:noFill/>
          <a:ln>
            <a:noFill/>
          </a:ln>
        </p:spPr>
        <p:txBody>
          <a:bodyPr anchorCtr="0" anchor="ctr" bIns="0" lIns="0" spcFirstLastPara="1" rIns="0" wrap="square" tIns="0">
            <a:noAutofit/>
          </a:bodyPr>
          <a:lstStyle>
            <a:lvl1pPr lvl="0" marR="0" rtl="0" algn="l">
              <a:spcBef>
                <a:spcPts val="0"/>
              </a:spcBef>
              <a:spcAft>
                <a:spcPts val="0"/>
              </a:spcAft>
              <a:buSzPts val="1300"/>
              <a:buNone/>
              <a:defRPr b="0" i="0" sz="1600" u="none" cap="none" strike="noStrike"/>
            </a:lvl1pPr>
            <a:lvl2pPr lvl="1" marR="0" rtl="0" algn="l">
              <a:spcBef>
                <a:spcPts val="0"/>
              </a:spcBef>
              <a:spcAft>
                <a:spcPts val="0"/>
              </a:spcAft>
              <a:buSzPts val="1300"/>
              <a:buNone/>
              <a:defRPr b="0" i="0" sz="1600" u="none" cap="none" strike="noStrike"/>
            </a:lvl2pPr>
            <a:lvl3pPr lvl="2" marR="0" rtl="0" algn="l">
              <a:spcBef>
                <a:spcPts val="0"/>
              </a:spcBef>
              <a:spcAft>
                <a:spcPts val="0"/>
              </a:spcAft>
              <a:buSzPts val="1300"/>
              <a:buNone/>
              <a:defRPr b="0" i="0" sz="1600" u="none" cap="none" strike="noStrike"/>
            </a:lvl3pPr>
            <a:lvl4pPr lvl="3" marR="0" rtl="0" algn="l">
              <a:spcBef>
                <a:spcPts val="0"/>
              </a:spcBef>
              <a:spcAft>
                <a:spcPts val="0"/>
              </a:spcAft>
              <a:buSzPts val="1300"/>
              <a:buNone/>
              <a:defRPr b="0" i="0" sz="1600" u="none" cap="none" strike="noStrike"/>
            </a:lvl4pPr>
            <a:lvl5pPr lvl="4" marR="0" rtl="0" algn="l">
              <a:spcBef>
                <a:spcPts val="0"/>
              </a:spcBef>
              <a:spcAft>
                <a:spcPts val="0"/>
              </a:spcAft>
              <a:buSzPts val="1300"/>
              <a:buNone/>
              <a:defRPr b="0" i="0" sz="1600" u="none" cap="none" strike="noStrike"/>
            </a:lvl5pPr>
            <a:lvl6pPr lvl="5" marR="0" rtl="0" algn="l">
              <a:spcBef>
                <a:spcPts val="0"/>
              </a:spcBef>
              <a:spcAft>
                <a:spcPts val="0"/>
              </a:spcAft>
              <a:buSzPts val="1300"/>
              <a:buNone/>
              <a:defRPr b="0" i="0" sz="1600" u="none" cap="none" strike="noStrike"/>
            </a:lvl6pPr>
            <a:lvl7pPr lvl="6" marR="0" rtl="0" algn="l">
              <a:spcBef>
                <a:spcPts val="0"/>
              </a:spcBef>
              <a:spcAft>
                <a:spcPts val="0"/>
              </a:spcAft>
              <a:buSzPts val="1300"/>
              <a:buNone/>
              <a:defRPr b="0" i="0" sz="1600" u="none" cap="none" strike="noStrike"/>
            </a:lvl7pPr>
            <a:lvl8pPr lvl="7" marR="0" rtl="0" algn="l">
              <a:spcBef>
                <a:spcPts val="0"/>
              </a:spcBef>
              <a:spcAft>
                <a:spcPts val="0"/>
              </a:spcAft>
              <a:buSzPts val="1300"/>
              <a:buNone/>
              <a:defRPr b="0" i="0" sz="1600" u="none" cap="none" strike="noStrike"/>
            </a:lvl8pPr>
            <a:lvl9pPr lvl="8" marR="0" rtl="0" algn="l">
              <a:spcBef>
                <a:spcPts val="0"/>
              </a:spcBef>
              <a:spcAft>
                <a:spcPts val="0"/>
              </a:spcAft>
              <a:buSzPts val="1300"/>
              <a:buNone/>
              <a:defRPr b="0" i="0" sz="1600" u="none" cap="none" strike="noStrike"/>
            </a:lvl9pPr>
          </a:lstStyle>
          <a:p/>
        </p:txBody>
      </p:sp>
      <p:sp>
        <p:nvSpPr>
          <p:cNvPr id="126" name="Google Shape;126;p26"/>
          <p:cNvSpPr txBox="1"/>
          <p:nvPr>
            <p:ph idx="1" type="body"/>
          </p:nvPr>
        </p:nvSpPr>
        <p:spPr>
          <a:xfrm>
            <a:off x="326551" y="1346976"/>
            <a:ext cx="8490300" cy="3428700"/>
          </a:xfrm>
          <a:prstGeom prst="rect">
            <a:avLst/>
          </a:prstGeom>
          <a:noFill/>
          <a:ln>
            <a:noFill/>
          </a:ln>
        </p:spPr>
        <p:txBody>
          <a:bodyPr anchorCtr="0" anchor="t" bIns="0" lIns="0" spcFirstLastPara="1" rIns="0" wrap="square" tIns="0">
            <a:normAutofit/>
          </a:bodyPr>
          <a:lstStyle>
            <a:lvl1pPr indent="-228600" lvl="0" marL="457200" marR="0" rtl="0" algn="l">
              <a:spcBef>
                <a:spcPts val="0"/>
              </a:spcBef>
              <a:spcAft>
                <a:spcPts val="0"/>
              </a:spcAft>
              <a:buSzPts val="1300"/>
              <a:buNone/>
              <a:defRPr b="0" i="0" sz="1600" u="none" cap="none" strike="noStrike"/>
            </a:lvl1pPr>
            <a:lvl2pPr indent="-228600" lvl="1" marL="914400" marR="0" rtl="0" algn="l">
              <a:spcBef>
                <a:spcPts val="0"/>
              </a:spcBef>
              <a:spcAft>
                <a:spcPts val="0"/>
              </a:spcAft>
              <a:buSzPts val="1300"/>
              <a:buNone/>
              <a:defRPr b="0" i="0" sz="1600" u="none" cap="none" strike="noStrike"/>
            </a:lvl2pPr>
            <a:lvl3pPr indent="-228600" lvl="2" marL="1371600" marR="0" rtl="0" algn="l">
              <a:spcBef>
                <a:spcPts val="0"/>
              </a:spcBef>
              <a:spcAft>
                <a:spcPts val="0"/>
              </a:spcAft>
              <a:buSzPts val="1300"/>
              <a:buNone/>
              <a:defRPr b="0" i="0" sz="1600" u="none" cap="none" strike="noStrike"/>
            </a:lvl3pPr>
            <a:lvl4pPr indent="-228600" lvl="3" marL="1828800" marR="0" rtl="0" algn="l">
              <a:spcBef>
                <a:spcPts val="0"/>
              </a:spcBef>
              <a:spcAft>
                <a:spcPts val="0"/>
              </a:spcAft>
              <a:buSzPts val="1300"/>
              <a:buNone/>
              <a:defRPr b="0" i="0" sz="1600" u="none" cap="none" strike="noStrike"/>
            </a:lvl4pPr>
            <a:lvl5pPr indent="-228600" lvl="4" marL="2286000" marR="0" rtl="0" algn="l">
              <a:spcBef>
                <a:spcPts val="0"/>
              </a:spcBef>
              <a:spcAft>
                <a:spcPts val="0"/>
              </a:spcAft>
              <a:buSzPts val="1300"/>
              <a:buNone/>
              <a:defRPr b="0" i="0" sz="1600" u="none" cap="none" strike="noStrike"/>
            </a:lvl5pPr>
            <a:lvl6pPr indent="-228600" lvl="5" marL="2743200" marR="0" rtl="0" algn="l">
              <a:spcBef>
                <a:spcPts val="0"/>
              </a:spcBef>
              <a:spcAft>
                <a:spcPts val="0"/>
              </a:spcAft>
              <a:buSzPts val="1300"/>
              <a:buNone/>
              <a:defRPr b="0" i="0" sz="1600" u="none" cap="none" strike="noStrike"/>
            </a:lvl6pPr>
            <a:lvl7pPr indent="-228600" lvl="6" marL="3200400" marR="0" rtl="0" algn="l">
              <a:spcBef>
                <a:spcPts val="0"/>
              </a:spcBef>
              <a:spcAft>
                <a:spcPts val="0"/>
              </a:spcAft>
              <a:buSzPts val="1300"/>
              <a:buNone/>
              <a:defRPr b="0" i="0" sz="1600" u="none" cap="none" strike="noStrike"/>
            </a:lvl7pPr>
            <a:lvl8pPr indent="-228600" lvl="7" marL="3657600" marR="0" rtl="0" algn="l">
              <a:spcBef>
                <a:spcPts val="0"/>
              </a:spcBef>
              <a:spcAft>
                <a:spcPts val="0"/>
              </a:spcAft>
              <a:buSzPts val="1300"/>
              <a:buNone/>
              <a:defRPr b="0" i="0" sz="1600" u="none" cap="none" strike="noStrike"/>
            </a:lvl8pPr>
            <a:lvl9pPr indent="-228600" lvl="8" marL="4114800" marR="0" rtl="0" algn="l">
              <a:spcBef>
                <a:spcPts val="0"/>
              </a:spcBef>
              <a:spcAft>
                <a:spcPts val="0"/>
              </a:spcAft>
              <a:buSzPts val="1300"/>
              <a:buNone/>
              <a:defRPr b="0" i="0" sz="1600" u="none" cap="none" strike="noStrike"/>
            </a:lvl9pPr>
          </a:lstStyle>
          <a:p/>
        </p:txBody>
      </p:sp>
      <p:sp>
        <p:nvSpPr>
          <p:cNvPr id="127" name="Google Shape;127;p26"/>
          <p:cNvSpPr/>
          <p:nvPr/>
        </p:nvSpPr>
        <p:spPr>
          <a:xfrm>
            <a:off x="8449512" y="4694009"/>
            <a:ext cx="408300" cy="408300"/>
          </a:xfrm>
          <a:prstGeom prst="ellipse">
            <a:avLst/>
          </a:prstGeom>
          <a:solidFill>
            <a:srgbClr val="1ABC9C"/>
          </a:solidFill>
          <a:ln cap="flat" cmpd="sng" w="10800">
            <a:solidFill>
              <a:srgbClr val="1ABC9C"/>
            </a:solidFill>
            <a:prstDash val="solid"/>
            <a:round/>
            <a:headEnd len="sm" w="sm" type="none"/>
            <a:tailEnd len="sm" w="sm" type="none"/>
          </a:ln>
        </p:spPr>
        <p:txBody>
          <a:bodyPr anchorCtr="0" anchor="ctr" bIns="40825" lIns="81625" spcFirstLastPara="1" rIns="81625" wrap="square" tIns="40825">
            <a:noAutofit/>
          </a:bodyPr>
          <a:lstStyle/>
          <a:p>
            <a:pPr indent="0" lvl="0" marL="0" marR="0" rtl="0" algn="ctr">
              <a:spcBef>
                <a:spcPts val="0"/>
              </a:spcBef>
              <a:spcAft>
                <a:spcPts val="0"/>
              </a:spcAft>
              <a:buNone/>
            </a:pPr>
            <a:r>
              <a:t/>
            </a:r>
            <a:endParaRPr b="0" i="0" sz="1600" u="none" cap="none" strike="noStrike">
              <a:solidFill>
                <a:srgbClr val="2C3E50"/>
              </a:solidFill>
              <a:latin typeface="Arial"/>
              <a:ea typeface="Arial"/>
              <a:cs typeface="Arial"/>
              <a:sym typeface="Arial"/>
            </a:endParaRPr>
          </a:p>
        </p:txBody>
      </p:sp>
      <p:sp>
        <p:nvSpPr>
          <p:cNvPr id="128" name="Google Shape;128;p26"/>
          <p:cNvSpPr txBox="1"/>
          <p:nvPr/>
        </p:nvSpPr>
        <p:spPr>
          <a:xfrm>
            <a:off x="8065814" y="4653191"/>
            <a:ext cx="1143000" cy="4899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None/>
            </a:pPr>
            <a:fld id="{00000000-1234-1234-1234-123412341234}" type="slidenum">
              <a:rPr b="1" i="0" lang="it" sz="1500" u="none" cap="none" strike="noStrike">
                <a:solidFill>
                  <a:srgbClr val="FFFFFF"/>
                </a:solidFill>
                <a:latin typeface="Arial"/>
                <a:ea typeface="Arial"/>
                <a:cs typeface="Arial"/>
                <a:sym typeface="Arial"/>
              </a:rPr>
              <a:t>‹#›</a:t>
            </a:fld>
            <a:endParaRPr b="1" i="0" sz="1500" u="none" cap="none" strike="noStrike">
              <a:solidFill>
                <a:srgbClr val="FFFFFF"/>
              </a:solidFill>
              <a:latin typeface="Arial"/>
              <a:ea typeface="Arial"/>
              <a:cs typeface="Arial"/>
              <a:sym typeface="Arial"/>
            </a:endParaRPr>
          </a:p>
        </p:txBody>
      </p:sp>
      <p:sp>
        <p:nvSpPr>
          <p:cNvPr id="129" name="Google Shape;129;p26"/>
          <p:cNvSpPr txBox="1"/>
          <p:nvPr/>
        </p:nvSpPr>
        <p:spPr>
          <a:xfrm>
            <a:off x="-65310" y="4791644"/>
            <a:ext cx="3657300" cy="458100"/>
          </a:xfrm>
          <a:prstGeom prst="rect">
            <a:avLst/>
          </a:prstGeom>
          <a:noFill/>
          <a:ln>
            <a:noFill/>
          </a:ln>
        </p:spPr>
        <p:txBody>
          <a:bodyPr anchorCtr="0" anchor="ctr" bIns="40825" lIns="81625" spcFirstLastPara="1" rIns="81625" wrap="square" tIns="40825">
            <a:noAutofit/>
          </a:bodyPr>
          <a:lstStyle/>
          <a:p>
            <a:pPr indent="0" lvl="0" marL="0" marR="0" rtl="0" algn="ctr">
              <a:spcBef>
                <a:spcPts val="0"/>
              </a:spcBef>
              <a:spcAft>
                <a:spcPts val="0"/>
              </a:spcAft>
              <a:buNone/>
            </a:pPr>
            <a:r>
              <a:rPr b="1" i="0" lang="it" sz="1100" u="none" cap="none" strike="noStrike">
                <a:solidFill>
                  <a:srgbClr val="FFFFFF"/>
                </a:solidFill>
                <a:latin typeface="Arial"/>
                <a:ea typeface="Arial"/>
                <a:cs typeface="Arial"/>
                <a:sym typeface="Arial"/>
              </a:rPr>
              <a:t>Data Management Plan and Data Model Training</a:t>
            </a:r>
            <a:endParaRPr b="0" i="0" sz="1100" u="none" cap="none" strike="noStrike">
              <a:solidFill>
                <a:srgbClr val="2C3E50"/>
              </a:solidFill>
              <a:latin typeface="Arial"/>
              <a:ea typeface="Arial"/>
              <a:cs typeface="Arial"/>
              <a:sym typeface="Arial"/>
            </a:endParaRPr>
          </a:p>
        </p:txBody>
      </p:sp>
      <p:sp>
        <p:nvSpPr>
          <p:cNvPr id="130" name="Google Shape;130;p26"/>
          <p:cNvSpPr txBox="1"/>
          <p:nvPr/>
        </p:nvSpPr>
        <p:spPr>
          <a:xfrm>
            <a:off x="5094198" y="4865442"/>
            <a:ext cx="2286000" cy="270000"/>
          </a:xfrm>
          <a:prstGeom prst="rect">
            <a:avLst/>
          </a:prstGeom>
          <a:noFill/>
          <a:ln>
            <a:noFill/>
          </a:ln>
        </p:spPr>
        <p:txBody>
          <a:bodyPr anchorCtr="0" anchor="ctr" bIns="40825" lIns="81625" spcFirstLastPara="1" rIns="81625" wrap="square" tIns="40825">
            <a:noAutofit/>
          </a:bodyPr>
          <a:lstStyle/>
          <a:p>
            <a:pPr indent="0" lvl="0" marL="0" marR="0" rtl="0" algn="ctr">
              <a:spcBef>
                <a:spcPts val="0"/>
              </a:spcBef>
              <a:spcAft>
                <a:spcPts val="0"/>
              </a:spcAft>
              <a:buNone/>
            </a:pPr>
            <a:r>
              <a:rPr b="1" i="0" lang="it" sz="1100" u="none" cap="none" strike="noStrike">
                <a:solidFill>
                  <a:srgbClr val="FFFFFF"/>
                </a:solidFill>
                <a:latin typeface="Arial"/>
                <a:ea typeface="Arial"/>
                <a:cs typeface="Arial"/>
                <a:sym typeface="Arial"/>
              </a:rPr>
              <a:t>TITOLO PRESENTAZIONE</a:t>
            </a:r>
            <a:endParaRPr b="0" i="0" sz="1100" u="none" cap="none" strike="noStrike">
              <a:solidFill>
                <a:srgbClr val="2C3E50"/>
              </a:solidFill>
              <a:latin typeface="Arial"/>
              <a:ea typeface="Arial"/>
              <a:cs typeface="Arial"/>
              <a:sym typeface="Arial"/>
            </a:endParaRPr>
          </a:p>
        </p:txBody>
      </p:sp>
      <p:pic>
        <p:nvPicPr>
          <p:cNvPr id="131" name="Google Shape;131;p26"/>
          <p:cNvPicPr preferRelativeResize="0"/>
          <p:nvPr/>
        </p:nvPicPr>
        <p:blipFill rotWithShape="1">
          <a:blip r:embed="rId1">
            <a:alphaModFix/>
          </a:blip>
          <a:srcRect b="0" l="0" r="72665" t="0"/>
          <a:stretch/>
        </p:blipFill>
        <p:spPr>
          <a:xfrm>
            <a:off x="8555641" y="560995"/>
            <a:ext cx="548932" cy="573731"/>
          </a:xfrm>
          <a:prstGeom prst="rect">
            <a:avLst/>
          </a:prstGeom>
          <a:noFill/>
          <a:ln>
            <a:noFill/>
          </a:ln>
        </p:spPr>
      </p:pic>
      <p:pic>
        <p:nvPicPr>
          <p:cNvPr id="132" name="Google Shape;132;p26"/>
          <p:cNvPicPr preferRelativeResize="0"/>
          <p:nvPr/>
        </p:nvPicPr>
        <p:blipFill rotWithShape="1">
          <a:blip r:embed="rId2">
            <a:alphaModFix/>
          </a:blip>
          <a:srcRect b="0" l="14276" r="14305" t="0"/>
          <a:stretch/>
        </p:blipFill>
        <p:spPr>
          <a:xfrm>
            <a:off x="8327055" y="1046886"/>
            <a:ext cx="816052" cy="357235"/>
          </a:xfrm>
          <a:prstGeom prst="rect">
            <a:avLst/>
          </a:prstGeom>
          <a:noFill/>
          <a:ln>
            <a:noFill/>
          </a:ln>
        </p:spPr>
      </p:pic>
      <p:pic>
        <p:nvPicPr>
          <p:cNvPr id="133" name="Google Shape;133;p26"/>
          <p:cNvPicPr preferRelativeResize="0"/>
          <p:nvPr/>
        </p:nvPicPr>
        <p:blipFill rotWithShape="1">
          <a:blip r:embed="rId3">
            <a:alphaModFix/>
          </a:blip>
          <a:srcRect b="0" l="0" r="0" t="0"/>
          <a:stretch/>
        </p:blipFill>
        <p:spPr>
          <a:xfrm>
            <a:off x="8509271" y="327"/>
            <a:ext cx="601486" cy="561322"/>
          </a:xfrm>
          <a:prstGeom prst="rect">
            <a:avLst/>
          </a:prstGeom>
          <a:noFill/>
          <a:ln>
            <a:noFill/>
          </a:ln>
        </p:spPr>
      </p:pic>
      <p:sp>
        <p:nvSpPr>
          <p:cNvPr id="134" name="Google Shape;134;p26"/>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lvl1pPr lvl="0" algn="r">
              <a:buNone/>
              <a:defRPr sz="1300"/>
            </a:lvl1pPr>
            <a:lvl2pPr lvl="1" algn="r">
              <a:buNone/>
              <a:defRPr sz="1300"/>
            </a:lvl2pPr>
            <a:lvl3pPr lvl="2" algn="r">
              <a:buNone/>
              <a:defRPr sz="1300"/>
            </a:lvl3pPr>
            <a:lvl4pPr lvl="3" algn="r">
              <a:buNone/>
              <a:defRPr sz="1300"/>
            </a:lvl4pPr>
            <a:lvl5pPr lvl="4" algn="r">
              <a:buNone/>
              <a:defRPr sz="1300"/>
            </a:lvl5pPr>
            <a:lvl6pPr lvl="5" algn="r">
              <a:buNone/>
              <a:defRPr sz="1300"/>
            </a:lvl6pPr>
            <a:lvl7pPr lvl="6" algn="r">
              <a:buNone/>
              <a:defRPr sz="1300"/>
            </a:lvl7pPr>
            <a:lvl8pPr lvl="7" algn="r">
              <a:buNone/>
              <a:defRPr sz="1300"/>
            </a:lvl8pPr>
            <a:lvl9pPr lvl="8" algn="r">
              <a:buNone/>
              <a:defRPr sz="1300"/>
            </a:lvl9pPr>
          </a:lstStyle>
          <a:p>
            <a:pPr indent="0" lvl="0" marL="0" rtl="0" algn="r">
              <a:spcBef>
                <a:spcPts val="0"/>
              </a:spcBef>
              <a:spcAft>
                <a:spcPts val="0"/>
              </a:spcAft>
              <a:buNone/>
            </a:pPr>
            <a:fld id="{00000000-1234-1234-1234-123412341234}" type="slidenum">
              <a:rPr lang="it"/>
              <a:t>‹#›</a:t>
            </a:fld>
            <a:endParaRPr/>
          </a:p>
        </p:txBody>
      </p:sp>
    </p:spTree>
  </p:cSld>
  <p:clrMap accent1="accent1" accent2="accent2" accent3="accent3" accent4="accent4" accent5="accent5" accent6="accent6" bg1="lt1" bg2="dk2" tx1="dk1" tx2="lt2" folHlink="folHlink" hlink="hlink"/>
  <p:sldLayoutIdLst>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679" r:id="rId12"/>
    <p:sldLayoutId id="2147483680" r:id="rId13"/>
    <p:sldLayoutId id="2147483681" r:id="rId14"/>
    <p:sldLayoutId id="2147483682" r:id="rId15"/>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2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8.png"/><Relationship Id="rId4" Type="http://schemas.openxmlformats.org/officeDocument/2006/relationships/image" Target="../media/image14.jpg"/><Relationship Id="rId5" Type="http://schemas.openxmlformats.org/officeDocument/2006/relationships/image" Target="../media/image19.png"/><Relationship Id="rId6" Type="http://schemas.openxmlformats.org/officeDocument/2006/relationships/image" Target="../media/image20.png"/><Relationship Id="rId7" Type="http://schemas.openxmlformats.org/officeDocument/2006/relationships/image" Target="../media/image21.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22.png"/><Relationship Id="rId4" Type="http://schemas.openxmlformats.org/officeDocument/2006/relationships/image" Target="../media/image24.jpg"/><Relationship Id="rId5" Type="http://schemas.openxmlformats.org/officeDocument/2006/relationships/image" Target="../media/image25.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37.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26.png"/><Relationship Id="rId4" Type="http://schemas.openxmlformats.org/officeDocument/2006/relationships/image" Target="../media/image39.jpg"/><Relationship Id="rId5" Type="http://schemas.openxmlformats.org/officeDocument/2006/relationships/image" Target="../media/image30.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34.jpg"/><Relationship Id="rId4" Type="http://schemas.openxmlformats.org/officeDocument/2006/relationships/image" Target="../media/image29.gi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27.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36.jpg"/><Relationship Id="rId4" Type="http://schemas.openxmlformats.org/officeDocument/2006/relationships/image" Target="../media/image38.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31.png"/><Relationship Id="rId4" Type="http://schemas.openxmlformats.org/officeDocument/2006/relationships/image" Target="../media/image33.png"/><Relationship Id="rId5" Type="http://schemas.openxmlformats.org/officeDocument/2006/relationships/image" Target="../media/image40.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hyperlink" Target="https://www.ict.inaf.it/index.php/ict-inaf/doi" TargetMode="External"/><Relationship Id="rId4" Type="http://schemas.openxmlformats.org/officeDocument/2006/relationships/hyperlink" Target="https://openaccess-info.inaf.it/oa-in-inaf"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 Id="rId3" Type="http://schemas.openxmlformats.org/officeDocument/2006/relationships/hyperlink" Target="https://www.dcc.ac.uk/sites/default/files/documents/resource/DMP/DMP_Checklist_2013.pdf" TargetMode="Externa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 Id="rId3" Type="http://schemas.openxmlformats.org/officeDocument/2006/relationships/hyperlink" Target="https://www.dcc.ac.uk/dmponline" TargetMode="External"/><Relationship Id="rId4" Type="http://schemas.openxmlformats.org/officeDocument/2006/relationships/hyperlink" Target="https://dmponline.dcc.ac.uk/help" TargetMode="External"/><Relationship Id="rId5" Type="http://schemas.openxmlformats.org/officeDocument/2006/relationships/image" Target="../media/image48.jpg"/><Relationship Id="rId6" Type="http://schemas.openxmlformats.org/officeDocument/2006/relationships/image" Target="../media/image49.jp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8.xml"/><Relationship Id="rId3" Type="http://schemas.openxmlformats.org/officeDocument/2006/relationships/image" Target="../media/image41.jpg"/><Relationship Id="rId4" Type="http://schemas.openxmlformats.org/officeDocument/2006/relationships/image" Target="../media/image44.jp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9.xml"/><Relationship Id="rId3" Type="http://schemas.openxmlformats.org/officeDocument/2006/relationships/image" Target="../media/image42.jpg"/><Relationship Id="rId4" Type="http://schemas.openxmlformats.org/officeDocument/2006/relationships/image" Target="../media/image47.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0.xml"/><Relationship Id="rId3" Type="http://schemas.openxmlformats.org/officeDocument/2006/relationships/image" Target="../media/image43.jp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1.xml"/><Relationship Id="rId3" Type="http://schemas.openxmlformats.org/officeDocument/2006/relationships/hyperlink" Target="https://www.ia2.inaf.it/index.php/ia2-services/data-sharing-preservation/long-term-preservation" TargetMode="Externa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2.xml"/><Relationship Id="rId3" Type="http://schemas.openxmlformats.org/officeDocument/2006/relationships/image" Target="../media/image45.jpg"/><Relationship Id="rId4" Type="http://schemas.openxmlformats.org/officeDocument/2006/relationships/image" Target="../media/image46.jp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4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7.jpg"/><Relationship Id="rId4" Type="http://schemas.openxmlformats.org/officeDocument/2006/relationships/image" Target="../media/image5.png"/><Relationship Id="rId5" Type="http://schemas.openxmlformats.org/officeDocument/2006/relationships/image" Target="../media/image11.jpg"/><Relationship Id="rId6" Type="http://schemas.openxmlformats.org/officeDocument/2006/relationships/image" Target="../media/image6.gif"/><Relationship Id="rId7"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32.jpg"/><Relationship Id="rId4" Type="http://schemas.openxmlformats.org/officeDocument/2006/relationships/image" Target="../media/image13.jpg"/><Relationship Id="rId5" Type="http://schemas.openxmlformats.org/officeDocument/2006/relationships/image" Target="../media/image23.jpg"/><Relationship Id="rId6" Type="http://schemas.openxmlformats.org/officeDocument/2006/relationships/image" Target="../media/image12.jpg"/><Relationship Id="rId7" Type="http://schemas.openxmlformats.org/officeDocument/2006/relationships/image" Target="../media/image35.jpg"/><Relationship Id="rId8" Type="http://schemas.openxmlformats.org/officeDocument/2006/relationships/image" Target="../media/image16.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sp>
        <p:nvSpPr>
          <p:cNvPr id="199" name="Google Shape;199;p39"/>
          <p:cNvSpPr txBox="1"/>
          <p:nvPr>
            <p:ph type="title"/>
          </p:nvPr>
        </p:nvSpPr>
        <p:spPr>
          <a:xfrm>
            <a:off x="326550" y="1661024"/>
            <a:ext cx="8490300" cy="1562400"/>
          </a:xfrm>
          <a:prstGeom prst="rect">
            <a:avLst/>
          </a:prstGeom>
          <a:noFill/>
          <a:ln>
            <a:noFill/>
          </a:ln>
        </p:spPr>
        <p:txBody>
          <a:bodyPr anchorCtr="1" anchor="ctr" bIns="0" lIns="0" spcFirstLastPara="1" rIns="0" wrap="square" tIns="0">
            <a:noAutofit/>
          </a:bodyPr>
          <a:lstStyle/>
          <a:p>
            <a:pPr indent="0" lvl="0" marL="0" rtl="0" algn="ctr">
              <a:lnSpc>
                <a:spcPct val="150000"/>
              </a:lnSpc>
              <a:spcBef>
                <a:spcPts val="0"/>
              </a:spcBef>
              <a:spcAft>
                <a:spcPts val="0"/>
              </a:spcAft>
              <a:buSzPts val="2400"/>
              <a:buNone/>
            </a:pPr>
            <a:r>
              <a:rPr b="1" lang="it" sz="2400">
                <a:solidFill>
                  <a:srgbClr val="FFFFFF"/>
                </a:solidFill>
              </a:rPr>
              <a:t>Vocabulary and DMP in practice</a:t>
            </a:r>
            <a:endParaRPr b="1" sz="2400" strike="noStrike">
              <a:solidFill>
                <a:srgbClr val="FFFFFF"/>
              </a:solidFill>
              <a:latin typeface="Arial"/>
              <a:ea typeface="Arial"/>
              <a:cs typeface="Arial"/>
              <a:sym typeface="Arial"/>
            </a:endParaRPr>
          </a:p>
        </p:txBody>
      </p:sp>
      <p:sp>
        <p:nvSpPr>
          <p:cNvPr id="200" name="Google Shape;200;p39"/>
          <p:cNvSpPr txBox="1"/>
          <p:nvPr>
            <p:ph idx="1" type="subTitle"/>
          </p:nvPr>
        </p:nvSpPr>
        <p:spPr>
          <a:xfrm>
            <a:off x="326551" y="3551120"/>
            <a:ext cx="8490300" cy="1347000"/>
          </a:xfrm>
          <a:prstGeom prst="rect">
            <a:avLst/>
          </a:prstGeom>
          <a:noFill/>
          <a:ln>
            <a:noFill/>
          </a:ln>
        </p:spPr>
        <p:txBody>
          <a:bodyPr anchorCtr="1" anchor="ctr" bIns="0" lIns="0" spcFirstLastPara="1" rIns="0" wrap="square" tIns="0">
            <a:noAutofit/>
          </a:bodyPr>
          <a:lstStyle/>
          <a:p>
            <a:pPr indent="0" lvl="0" marL="0" marR="0" rtl="0" algn="ctr">
              <a:spcBef>
                <a:spcPts val="0"/>
              </a:spcBef>
              <a:spcAft>
                <a:spcPts val="0"/>
              </a:spcAft>
              <a:buSzPts val="2000"/>
              <a:buFont typeface="Arial"/>
              <a:buNone/>
            </a:pPr>
            <a:r>
              <a:rPr lang="it" sz="2000">
                <a:solidFill>
                  <a:srgbClr val="FFFFFF"/>
                </a:solidFill>
              </a:rPr>
              <a:t>Cristina Knapic</a:t>
            </a:r>
            <a:endParaRPr b="0" i="0" sz="2000" u="none" cap="none" strike="noStrike">
              <a:solidFill>
                <a:srgbClr val="FFFFFF"/>
              </a:solidFill>
              <a:latin typeface="Arial"/>
              <a:ea typeface="Arial"/>
              <a:cs typeface="Arial"/>
              <a:sym typeface="Arial"/>
            </a:endParaRPr>
          </a:p>
        </p:txBody>
      </p:sp>
      <p:sp>
        <p:nvSpPr>
          <p:cNvPr id="201" name="Google Shape;201;p39"/>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1" name="Shape 281"/>
        <p:cNvGrpSpPr/>
        <p:nvPr/>
      </p:nvGrpSpPr>
      <p:grpSpPr>
        <a:xfrm>
          <a:off x="0" y="0"/>
          <a:ext cx="0" cy="0"/>
          <a:chOff x="0" y="0"/>
          <a:chExt cx="0" cy="0"/>
        </a:xfrm>
      </p:grpSpPr>
      <p:sp>
        <p:nvSpPr>
          <p:cNvPr id="282" name="Google Shape;282;p48"/>
          <p:cNvSpPr txBox="1"/>
          <p:nvPr>
            <p:ph idx="1" type="body"/>
          </p:nvPr>
        </p:nvSpPr>
        <p:spPr>
          <a:xfrm>
            <a:off x="78725" y="551100"/>
            <a:ext cx="9001200" cy="2125500"/>
          </a:xfrm>
          <a:prstGeom prst="rect">
            <a:avLst/>
          </a:prstGeom>
        </p:spPr>
        <p:txBody>
          <a:bodyPr anchorCtr="0" anchor="t" bIns="91425" lIns="91425" spcFirstLastPara="1" rIns="91425" wrap="square" tIns="91425">
            <a:normAutofit fontScale="77500"/>
          </a:bodyPr>
          <a:lstStyle/>
          <a:p>
            <a:pPr indent="0" lvl="0" marL="0" rtl="0" algn="l">
              <a:spcBef>
                <a:spcPts val="0"/>
              </a:spcBef>
              <a:spcAft>
                <a:spcPts val="0"/>
              </a:spcAft>
              <a:buNone/>
            </a:pPr>
            <a:r>
              <a:rPr lang="it"/>
              <a:t>There are three types of information package in the OAIS reference model:</a:t>
            </a:r>
            <a:endParaRPr/>
          </a:p>
          <a:p>
            <a:pPr indent="-317182" lvl="0" marL="457200" rtl="0" algn="l">
              <a:spcBef>
                <a:spcPts val="1200"/>
              </a:spcBef>
              <a:spcAft>
                <a:spcPts val="0"/>
              </a:spcAft>
              <a:buSzPct val="100000"/>
              <a:buChar char="●"/>
            </a:pPr>
            <a:r>
              <a:rPr lang="it"/>
              <a:t>Submission Information Package (SIP): which is the information sent from the producer to the archive</a:t>
            </a:r>
            <a:endParaRPr/>
          </a:p>
          <a:p>
            <a:pPr indent="-317182" lvl="0" marL="457200" rtl="0" algn="l">
              <a:spcBef>
                <a:spcPts val="0"/>
              </a:spcBef>
              <a:spcAft>
                <a:spcPts val="0"/>
              </a:spcAft>
              <a:buSzPct val="100000"/>
              <a:buChar char="●"/>
            </a:pPr>
            <a:r>
              <a:rPr lang="it"/>
              <a:t>Archival Information Package (AIP): which is the information stored by the archive</a:t>
            </a:r>
            <a:endParaRPr/>
          </a:p>
          <a:p>
            <a:pPr indent="-317182" lvl="0" marL="457200" rtl="0" algn="l">
              <a:spcBef>
                <a:spcPts val="0"/>
              </a:spcBef>
              <a:spcAft>
                <a:spcPts val="0"/>
              </a:spcAft>
              <a:buSzPct val="100000"/>
              <a:buChar char="●"/>
            </a:pPr>
            <a:r>
              <a:rPr lang="it"/>
              <a:t>Dissemination Information Package (DIP): which is the information sent to a user when requested</a:t>
            </a:r>
            <a:endParaRPr/>
          </a:p>
          <a:p>
            <a:pPr indent="0" lvl="0" marL="0" rtl="0" algn="l">
              <a:spcBef>
                <a:spcPts val="1200"/>
              </a:spcBef>
              <a:spcAft>
                <a:spcPts val="0"/>
              </a:spcAft>
              <a:buNone/>
            </a:pPr>
            <a:r>
              <a:rPr lang="it"/>
              <a:t>These three information packages may or may not be identical to each other.</a:t>
            </a:r>
            <a:endParaRPr/>
          </a:p>
          <a:p>
            <a:pPr indent="0" lvl="0" marL="0" rtl="0" algn="l">
              <a:spcBef>
                <a:spcPts val="1200"/>
              </a:spcBef>
              <a:spcAft>
                <a:spcPts val="1200"/>
              </a:spcAft>
              <a:buNone/>
            </a:pPr>
            <a:r>
              <a:t/>
            </a:r>
            <a:endParaRPr/>
          </a:p>
        </p:txBody>
      </p:sp>
      <p:sp>
        <p:nvSpPr>
          <p:cNvPr id="283" name="Google Shape;283;p48"/>
          <p:cNvSpPr txBox="1"/>
          <p:nvPr>
            <p:ph type="title"/>
          </p:nvPr>
        </p:nvSpPr>
        <p:spPr>
          <a:xfrm>
            <a:off x="311700" y="6610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it"/>
              <a:t>Open Archival Information System</a:t>
            </a:r>
            <a:endParaRPr/>
          </a:p>
        </p:txBody>
      </p:sp>
      <p:pic>
        <p:nvPicPr>
          <p:cNvPr id="284" name="Google Shape;284;p48"/>
          <p:cNvPicPr preferRelativeResize="0"/>
          <p:nvPr/>
        </p:nvPicPr>
        <p:blipFill>
          <a:blip r:embed="rId3">
            <a:alphaModFix/>
          </a:blip>
          <a:stretch>
            <a:fillRect/>
          </a:stretch>
        </p:blipFill>
        <p:spPr>
          <a:xfrm>
            <a:off x="1295400" y="2143125"/>
            <a:ext cx="5670024" cy="3000375"/>
          </a:xfrm>
          <a:prstGeom prst="rect">
            <a:avLst/>
          </a:prstGeom>
          <a:noFill/>
          <a:ln>
            <a:noFill/>
          </a:ln>
        </p:spPr>
      </p:pic>
      <p:sp>
        <p:nvSpPr>
          <p:cNvPr id="285" name="Google Shape;285;p4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9" name="Shape 289"/>
        <p:cNvGrpSpPr/>
        <p:nvPr/>
      </p:nvGrpSpPr>
      <p:grpSpPr>
        <a:xfrm>
          <a:off x="0" y="0"/>
          <a:ext cx="0" cy="0"/>
          <a:chOff x="0" y="0"/>
          <a:chExt cx="0" cy="0"/>
        </a:xfrm>
      </p:grpSpPr>
      <p:sp>
        <p:nvSpPr>
          <p:cNvPr id="290" name="Google Shape;290;p49"/>
          <p:cNvSpPr txBox="1"/>
          <p:nvPr>
            <p:ph idx="1" type="body"/>
          </p:nvPr>
        </p:nvSpPr>
        <p:spPr>
          <a:xfrm>
            <a:off x="52475" y="638800"/>
            <a:ext cx="9091500" cy="4277400"/>
          </a:xfrm>
          <a:prstGeom prst="rect">
            <a:avLst/>
          </a:prstGeom>
        </p:spPr>
        <p:txBody>
          <a:bodyPr anchorCtr="0" anchor="t" bIns="91425" lIns="91425" spcFirstLastPara="1" rIns="91425" wrap="square" tIns="91425">
            <a:normAutofit fontScale="70000" lnSpcReduction="10000"/>
          </a:bodyPr>
          <a:lstStyle/>
          <a:p>
            <a:pPr indent="0" lvl="0" marL="0" rtl="0" algn="l">
              <a:spcBef>
                <a:spcPts val="0"/>
              </a:spcBef>
              <a:spcAft>
                <a:spcPts val="0"/>
              </a:spcAft>
              <a:buNone/>
            </a:pPr>
            <a:r>
              <a:rPr lang="it"/>
              <a:t>There are six functional entities in an OAIS:</a:t>
            </a:r>
            <a:endParaRPr/>
          </a:p>
          <a:p>
            <a:pPr indent="-308610" lvl="0" marL="457200" rtl="0" algn="l">
              <a:spcBef>
                <a:spcPts val="1200"/>
              </a:spcBef>
              <a:spcAft>
                <a:spcPts val="0"/>
              </a:spcAft>
              <a:buSzPct val="100000"/>
              <a:buChar char="●"/>
            </a:pPr>
            <a:r>
              <a:rPr lang="it" u="sng"/>
              <a:t>Ingest function</a:t>
            </a:r>
            <a:r>
              <a:rPr lang="it"/>
              <a:t>: receives information from producers and packages it for storage. It accepts a SIP, verifies it, creates an AIP from the SIP, and transfers the newly created AIP to archival storage;</a:t>
            </a:r>
            <a:endParaRPr/>
          </a:p>
          <a:p>
            <a:pPr indent="-308610" lvl="0" marL="457200" rtl="0" algn="l">
              <a:spcBef>
                <a:spcPts val="0"/>
              </a:spcBef>
              <a:spcAft>
                <a:spcPts val="0"/>
              </a:spcAft>
              <a:buSzPct val="100000"/>
              <a:buChar char="●"/>
            </a:pPr>
            <a:r>
              <a:rPr lang="it" u="sng"/>
              <a:t>Archival Storage function</a:t>
            </a:r>
            <a:r>
              <a:rPr lang="it"/>
              <a:t>: stores, maintains, and retrieves AIPs. It accepts AIPs submitted from the Ingest function, assigns them to long term storage, migrates AIPs as needed, checks for errors, and provides requested AIPs to the Access function;</a:t>
            </a:r>
            <a:endParaRPr/>
          </a:p>
          <a:p>
            <a:pPr indent="-308610" lvl="0" marL="457200" rtl="0" algn="l">
              <a:spcBef>
                <a:spcPts val="0"/>
              </a:spcBef>
              <a:spcAft>
                <a:spcPts val="0"/>
              </a:spcAft>
              <a:buSzPct val="100000"/>
              <a:buChar char="●"/>
            </a:pPr>
            <a:r>
              <a:rPr lang="it" u="sng"/>
              <a:t>Data Management function</a:t>
            </a:r>
            <a:r>
              <a:rPr lang="it"/>
              <a:t>: coordinates the Descriptive Information of the AIPs and the system information that supports the archive. It maintains the database that contains the archive's information by executing query requests and generating results, reports in support of other functions and updating the database;</a:t>
            </a:r>
            <a:endParaRPr/>
          </a:p>
          <a:p>
            <a:pPr indent="-308610" lvl="0" marL="457200" rtl="0" algn="l">
              <a:spcBef>
                <a:spcPts val="0"/>
              </a:spcBef>
              <a:spcAft>
                <a:spcPts val="0"/>
              </a:spcAft>
              <a:buSzPct val="100000"/>
              <a:buChar char="●"/>
            </a:pPr>
            <a:r>
              <a:rPr lang="it" u="sng"/>
              <a:t>Administration function</a:t>
            </a:r>
            <a:r>
              <a:rPr lang="it"/>
              <a:t>: manages the daily operations of the archive. This function attains submission agreements from information producers, performs system engineering, audits SIPs to ensure compliance with submission agreements, develops policies and standards. It handles customer service and acts as the interface between Management and the Designated Community in the OAIS environment;</a:t>
            </a:r>
            <a:endParaRPr/>
          </a:p>
          <a:p>
            <a:pPr indent="-308610" lvl="0" marL="457200" rtl="0" algn="l">
              <a:spcBef>
                <a:spcPts val="0"/>
              </a:spcBef>
              <a:spcAft>
                <a:spcPts val="0"/>
              </a:spcAft>
              <a:buSzPct val="100000"/>
              <a:buChar char="●"/>
            </a:pPr>
            <a:r>
              <a:rPr lang="it" u="sng"/>
              <a:t>Preservation Planning function</a:t>
            </a:r>
            <a:r>
              <a:rPr lang="it"/>
              <a:t>: supports all tasks to keep the archive material accessible and understandable over long terms even if the original computing system becomes obsolete, e.g. development of detailed preservation/ migration plans, technology watch, evaluation and risk analysis of content and recommendation of update and migration.</a:t>
            </a:r>
            <a:endParaRPr/>
          </a:p>
          <a:p>
            <a:pPr indent="-308610" lvl="0" marL="457200" rtl="0" algn="l">
              <a:spcBef>
                <a:spcPts val="0"/>
              </a:spcBef>
              <a:spcAft>
                <a:spcPts val="0"/>
              </a:spcAft>
              <a:buSzPct val="100000"/>
              <a:buChar char="●"/>
            </a:pPr>
            <a:r>
              <a:rPr lang="it" u="sng"/>
              <a:t>Access function</a:t>
            </a:r>
            <a:r>
              <a:rPr lang="it"/>
              <a:t>: This function includes the user interface that allows users to retrieve information from the archive. It generates a DIP from the relevant AIP and delivers it to the customer who has requested the information</a:t>
            </a:r>
            <a:endParaRPr/>
          </a:p>
        </p:txBody>
      </p:sp>
      <p:sp>
        <p:nvSpPr>
          <p:cNvPr id="291" name="Google Shape;291;p49"/>
          <p:cNvSpPr txBox="1"/>
          <p:nvPr>
            <p:ph type="title"/>
          </p:nvPr>
        </p:nvSpPr>
        <p:spPr>
          <a:xfrm>
            <a:off x="311700" y="6610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it"/>
              <a:t>Open Archival Information System</a:t>
            </a:r>
            <a:endParaRPr/>
          </a:p>
        </p:txBody>
      </p:sp>
      <p:sp>
        <p:nvSpPr>
          <p:cNvPr id="292" name="Google Shape;292;p4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6" name="Shape 296"/>
        <p:cNvGrpSpPr/>
        <p:nvPr/>
      </p:nvGrpSpPr>
      <p:grpSpPr>
        <a:xfrm>
          <a:off x="0" y="0"/>
          <a:ext cx="0" cy="0"/>
          <a:chOff x="0" y="0"/>
          <a:chExt cx="0" cy="0"/>
        </a:xfrm>
      </p:grpSpPr>
      <p:sp>
        <p:nvSpPr>
          <p:cNvPr id="297" name="Google Shape;297;p50"/>
          <p:cNvSpPr txBox="1"/>
          <p:nvPr>
            <p:ph type="title"/>
          </p:nvPr>
        </p:nvSpPr>
        <p:spPr>
          <a:xfrm>
            <a:off x="241725" y="6015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it"/>
              <a:t>D-Identity, Users, Groups, Organizations</a:t>
            </a:r>
            <a:endParaRPr/>
          </a:p>
        </p:txBody>
      </p:sp>
      <p:sp>
        <p:nvSpPr>
          <p:cNvPr id="298" name="Google Shape;298;p50"/>
          <p:cNvSpPr txBox="1"/>
          <p:nvPr>
            <p:ph idx="1" type="body"/>
          </p:nvPr>
        </p:nvSpPr>
        <p:spPr>
          <a:xfrm>
            <a:off x="61225" y="524850"/>
            <a:ext cx="7487700" cy="4566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it"/>
              <a:t>Digital Identity</a:t>
            </a:r>
            <a:r>
              <a:rPr lang="it"/>
              <a:t>: is the set of digital resources uniquely associated with a natural person that identifies him, representing his will, during his digital activities;</a:t>
            </a:r>
            <a:endParaRPr/>
          </a:p>
          <a:p>
            <a:pPr indent="0" lvl="0" marL="0" rtl="0" algn="l">
              <a:spcBef>
                <a:spcPts val="1200"/>
              </a:spcBef>
              <a:spcAft>
                <a:spcPts val="0"/>
              </a:spcAft>
              <a:buNone/>
            </a:pPr>
            <a:r>
              <a:rPr b="1" lang="it"/>
              <a:t>User</a:t>
            </a:r>
            <a:r>
              <a:rPr lang="it"/>
              <a:t> : </a:t>
            </a:r>
            <a:r>
              <a:rPr lang="it"/>
              <a:t>person or device that uses data processing systems to obtain or process data and to exchange information;</a:t>
            </a:r>
            <a:endParaRPr/>
          </a:p>
          <a:p>
            <a:pPr indent="0" lvl="0" marL="0" rtl="0" algn="l">
              <a:spcBef>
                <a:spcPts val="1200"/>
              </a:spcBef>
              <a:spcAft>
                <a:spcPts val="0"/>
              </a:spcAft>
              <a:buNone/>
            </a:pPr>
            <a:r>
              <a:rPr b="1" lang="it"/>
              <a:t>Group</a:t>
            </a:r>
            <a:r>
              <a:rPr lang="it"/>
              <a:t>: a set of people who have similar interests, goals or concerns (i.e. transients, </a:t>
            </a:r>
            <a:r>
              <a:rPr lang="it"/>
              <a:t>exoplanets,</a:t>
            </a:r>
            <a:r>
              <a:rPr lang="it"/>
              <a:t> cosmology…) ;</a:t>
            </a:r>
            <a:endParaRPr/>
          </a:p>
          <a:p>
            <a:pPr indent="0" lvl="0" marL="0" rtl="0" algn="l">
              <a:spcBef>
                <a:spcPts val="1200"/>
              </a:spcBef>
              <a:spcAft>
                <a:spcPts val="0"/>
              </a:spcAft>
              <a:buNone/>
            </a:pPr>
            <a:r>
              <a:rPr b="1" lang="it"/>
              <a:t>Group of groups</a:t>
            </a:r>
            <a:r>
              <a:rPr lang="it"/>
              <a:t>: several set of people who have similar interests and are part of a more extensive group (national observers at a telescope);</a:t>
            </a:r>
            <a:endParaRPr/>
          </a:p>
          <a:p>
            <a:pPr indent="0" lvl="0" marL="0" rtl="0" algn="l">
              <a:spcBef>
                <a:spcPts val="1200"/>
              </a:spcBef>
              <a:spcAft>
                <a:spcPts val="1200"/>
              </a:spcAft>
              <a:buNone/>
            </a:pPr>
            <a:r>
              <a:rPr b="1" lang="it"/>
              <a:t>Organization</a:t>
            </a:r>
            <a:r>
              <a:rPr lang="it"/>
              <a:t>: several set of groups that share an high level topic like a discipline or a scientific domain (i.e. INAF, SKA, CTA, CERN, INFN…);</a:t>
            </a:r>
            <a:endParaRPr/>
          </a:p>
        </p:txBody>
      </p:sp>
      <p:pic>
        <p:nvPicPr>
          <p:cNvPr id="299" name="Google Shape;299;p50"/>
          <p:cNvPicPr preferRelativeResize="0"/>
          <p:nvPr/>
        </p:nvPicPr>
        <p:blipFill>
          <a:blip r:embed="rId3">
            <a:alphaModFix/>
          </a:blip>
          <a:stretch>
            <a:fillRect/>
          </a:stretch>
        </p:blipFill>
        <p:spPr>
          <a:xfrm>
            <a:off x="8147226" y="1330900"/>
            <a:ext cx="836100" cy="743200"/>
          </a:xfrm>
          <a:prstGeom prst="rect">
            <a:avLst/>
          </a:prstGeom>
          <a:noFill/>
          <a:ln>
            <a:noFill/>
          </a:ln>
        </p:spPr>
      </p:pic>
      <p:pic>
        <p:nvPicPr>
          <p:cNvPr id="300" name="Google Shape;300;p50"/>
          <p:cNvPicPr preferRelativeResize="0"/>
          <p:nvPr/>
        </p:nvPicPr>
        <p:blipFill>
          <a:blip r:embed="rId4">
            <a:alphaModFix/>
          </a:blip>
          <a:stretch>
            <a:fillRect/>
          </a:stretch>
        </p:blipFill>
        <p:spPr>
          <a:xfrm>
            <a:off x="7535093" y="2103001"/>
            <a:ext cx="1049757" cy="994800"/>
          </a:xfrm>
          <a:prstGeom prst="rect">
            <a:avLst/>
          </a:prstGeom>
          <a:noFill/>
          <a:ln>
            <a:noFill/>
          </a:ln>
        </p:spPr>
      </p:pic>
      <p:pic>
        <p:nvPicPr>
          <p:cNvPr id="301" name="Google Shape;301;p50"/>
          <p:cNvPicPr preferRelativeResize="0"/>
          <p:nvPr/>
        </p:nvPicPr>
        <p:blipFill>
          <a:blip r:embed="rId5">
            <a:alphaModFix/>
          </a:blip>
          <a:stretch>
            <a:fillRect/>
          </a:stretch>
        </p:blipFill>
        <p:spPr>
          <a:xfrm>
            <a:off x="7898950" y="3097800"/>
            <a:ext cx="1259850" cy="1259875"/>
          </a:xfrm>
          <a:prstGeom prst="rect">
            <a:avLst/>
          </a:prstGeom>
          <a:noFill/>
          <a:ln cap="flat" cmpd="sng" w="9525">
            <a:solidFill>
              <a:srgbClr val="3366CC"/>
            </a:solidFill>
            <a:prstDash val="solid"/>
            <a:round/>
            <a:headEnd len="sm" w="sm" type="none"/>
            <a:tailEnd len="sm" w="sm" type="none"/>
          </a:ln>
        </p:spPr>
      </p:pic>
      <p:pic>
        <p:nvPicPr>
          <p:cNvPr id="302" name="Google Shape;302;p50"/>
          <p:cNvPicPr preferRelativeResize="0"/>
          <p:nvPr/>
        </p:nvPicPr>
        <p:blipFill>
          <a:blip r:embed="rId6">
            <a:alphaModFix/>
          </a:blip>
          <a:stretch>
            <a:fillRect/>
          </a:stretch>
        </p:blipFill>
        <p:spPr>
          <a:xfrm>
            <a:off x="7472725" y="4172550"/>
            <a:ext cx="994799" cy="994801"/>
          </a:xfrm>
          <a:prstGeom prst="rect">
            <a:avLst/>
          </a:prstGeom>
          <a:noFill/>
          <a:ln>
            <a:noFill/>
          </a:ln>
        </p:spPr>
      </p:pic>
      <p:pic>
        <p:nvPicPr>
          <p:cNvPr id="303" name="Google Shape;303;p50"/>
          <p:cNvPicPr preferRelativeResize="0"/>
          <p:nvPr/>
        </p:nvPicPr>
        <p:blipFill>
          <a:blip r:embed="rId7">
            <a:alphaModFix/>
          </a:blip>
          <a:stretch>
            <a:fillRect/>
          </a:stretch>
        </p:blipFill>
        <p:spPr>
          <a:xfrm>
            <a:off x="7604775" y="60150"/>
            <a:ext cx="1454761" cy="994800"/>
          </a:xfrm>
          <a:prstGeom prst="rect">
            <a:avLst/>
          </a:prstGeom>
          <a:noFill/>
          <a:ln>
            <a:noFill/>
          </a:ln>
        </p:spPr>
      </p:pic>
      <p:sp>
        <p:nvSpPr>
          <p:cNvPr id="304" name="Google Shape;304;p5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8" name="Shape 308"/>
        <p:cNvGrpSpPr/>
        <p:nvPr/>
      </p:nvGrpSpPr>
      <p:grpSpPr>
        <a:xfrm>
          <a:off x="0" y="0"/>
          <a:ext cx="0" cy="0"/>
          <a:chOff x="0" y="0"/>
          <a:chExt cx="0" cy="0"/>
        </a:xfrm>
      </p:grpSpPr>
      <p:sp>
        <p:nvSpPr>
          <p:cNvPr id="309" name="Google Shape;309;p51"/>
          <p:cNvSpPr txBox="1"/>
          <p:nvPr>
            <p:ph type="title"/>
          </p:nvPr>
        </p:nvSpPr>
        <p:spPr>
          <a:xfrm>
            <a:off x="183300" y="447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it"/>
              <a:t>Remote Authentication Portal </a:t>
            </a:r>
            <a:endParaRPr/>
          </a:p>
        </p:txBody>
      </p:sp>
      <p:pic>
        <p:nvPicPr>
          <p:cNvPr id="310" name="Google Shape;310;p51"/>
          <p:cNvPicPr preferRelativeResize="0"/>
          <p:nvPr/>
        </p:nvPicPr>
        <p:blipFill>
          <a:blip r:embed="rId3">
            <a:alphaModFix/>
          </a:blip>
          <a:stretch>
            <a:fillRect/>
          </a:stretch>
        </p:blipFill>
        <p:spPr>
          <a:xfrm>
            <a:off x="384563" y="632725"/>
            <a:ext cx="5715281" cy="1454422"/>
          </a:xfrm>
          <a:prstGeom prst="rect">
            <a:avLst/>
          </a:prstGeom>
          <a:noFill/>
          <a:ln>
            <a:noFill/>
          </a:ln>
        </p:spPr>
      </p:pic>
      <p:sp>
        <p:nvSpPr>
          <p:cNvPr id="311" name="Google Shape;311;p51"/>
          <p:cNvSpPr txBox="1"/>
          <p:nvPr/>
        </p:nvSpPr>
        <p:spPr>
          <a:xfrm>
            <a:off x="438150" y="1966752"/>
            <a:ext cx="2499900" cy="234000"/>
          </a:xfrm>
          <a:prstGeom prst="rect">
            <a:avLst/>
          </a:prstGeom>
          <a:noFill/>
          <a:ln>
            <a:noFill/>
          </a:ln>
        </p:spPr>
        <p:txBody>
          <a:bodyPr anchorCtr="0" anchor="t" bIns="93100" lIns="93100" spcFirstLastPara="1" rIns="93100" wrap="square" tIns="93100">
            <a:noAutofit/>
          </a:bodyPr>
          <a:lstStyle/>
          <a:p>
            <a:pPr indent="0" lvl="0" marL="0" rtl="0" algn="l">
              <a:spcBef>
                <a:spcPts val="0"/>
              </a:spcBef>
              <a:spcAft>
                <a:spcPts val="0"/>
              </a:spcAft>
              <a:buNone/>
            </a:pPr>
            <a:r>
              <a:rPr lang="it" sz="1400"/>
              <a:t>Courtesy of F. Tinarelli</a:t>
            </a:r>
            <a:endParaRPr sz="1400"/>
          </a:p>
        </p:txBody>
      </p:sp>
      <p:pic>
        <p:nvPicPr>
          <p:cNvPr id="312" name="Google Shape;312;p51"/>
          <p:cNvPicPr preferRelativeResize="0"/>
          <p:nvPr/>
        </p:nvPicPr>
        <p:blipFill>
          <a:blip r:embed="rId4">
            <a:alphaModFix/>
          </a:blip>
          <a:stretch>
            <a:fillRect/>
          </a:stretch>
        </p:blipFill>
        <p:spPr>
          <a:xfrm>
            <a:off x="6678046" y="1732980"/>
            <a:ext cx="1220941" cy="715875"/>
          </a:xfrm>
          <a:prstGeom prst="rect">
            <a:avLst/>
          </a:prstGeom>
          <a:noFill/>
          <a:ln>
            <a:noFill/>
          </a:ln>
        </p:spPr>
      </p:pic>
      <p:sp>
        <p:nvSpPr>
          <p:cNvPr id="313" name="Google Shape;313;p51"/>
          <p:cNvSpPr txBox="1"/>
          <p:nvPr/>
        </p:nvSpPr>
        <p:spPr>
          <a:xfrm>
            <a:off x="6962511" y="851279"/>
            <a:ext cx="1421100" cy="1017300"/>
          </a:xfrm>
          <a:prstGeom prst="rect">
            <a:avLst/>
          </a:prstGeom>
          <a:noFill/>
          <a:ln>
            <a:noFill/>
          </a:ln>
        </p:spPr>
        <p:txBody>
          <a:bodyPr anchorCtr="0" anchor="t" bIns="93100" lIns="93100" spcFirstLastPara="1" rIns="93100" wrap="square" tIns="93100">
            <a:noAutofit/>
          </a:bodyPr>
          <a:lstStyle/>
          <a:p>
            <a:pPr indent="0" lvl="0" marL="0" rtl="0" algn="l">
              <a:spcBef>
                <a:spcPts val="0"/>
              </a:spcBef>
              <a:spcAft>
                <a:spcPts val="0"/>
              </a:spcAft>
              <a:buNone/>
            </a:pPr>
            <a:r>
              <a:rPr lang="it" sz="4900"/>
              <a:t>+</a:t>
            </a:r>
            <a:endParaRPr sz="4900"/>
          </a:p>
        </p:txBody>
      </p:sp>
      <p:pic>
        <p:nvPicPr>
          <p:cNvPr id="314" name="Google Shape;314;p51"/>
          <p:cNvPicPr preferRelativeResize="0"/>
          <p:nvPr/>
        </p:nvPicPr>
        <p:blipFill>
          <a:blip r:embed="rId5">
            <a:alphaModFix/>
          </a:blip>
          <a:stretch>
            <a:fillRect/>
          </a:stretch>
        </p:blipFill>
        <p:spPr>
          <a:xfrm>
            <a:off x="1451520" y="2304360"/>
            <a:ext cx="4437891" cy="2735449"/>
          </a:xfrm>
          <a:prstGeom prst="rect">
            <a:avLst/>
          </a:prstGeom>
          <a:noFill/>
          <a:ln>
            <a:noFill/>
          </a:ln>
        </p:spPr>
      </p:pic>
      <p:sp>
        <p:nvSpPr>
          <p:cNvPr id="315" name="Google Shape;315;p5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9" name="Shape 319"/>
        <p:cNvGrpSpPr/>
        <p:nvPr/>
      </p:nvGrpSpPr>
      <p:grpSpPr>
        <a:xfrm>
          <a:off x="0" y="0"/>
          <a:ext cx="0" cy="0"/>
          <a:chOff x="0" y="0"/>
          <a:chExt cx="0" cy="0"/>
        </a:xfrm>
      </p:grpSpPr>
      <p:sp>
        <p:nvSpPr>
          <p:cNvPr id="320" name="Google Shape;320;p52"/>
          <p:cNvSpPr txBox="1"/>
          <p:nvPr>
            <p:ph type="title"/>
          </p:nvPr>
        </p:nvSpPr>
        <p:spPr>
          <a:xfrm>
            <a:off x="364200" y="12137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it"/>
              <a:t>Permissions and Roles</a:t>
            </a:r>
            <a:endParaRPr/>
          </a:p>
        </p:txBody>
      </p:sp>
      <p:sp>
        <p:nvSpPr>
          <p:cNvPr id="321" name="Google Shape;321;p52"/>
          <p:cNvSpPr txBox="1"/>
          <p:nvPr>
            <p:ph idx="1" type="body"/>
          </p:nvPr>
        </p:nvSpPr>
        <p:spPr>
          <a:xfrm>
            <a:off x="201200" y="694075"/>
            <a:ext cx="8631000" cy="43356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0"/>
              </a:spcAft>
              <a:buNone/>
            </a:pPr>
            <a:r>
              <a:rPr b="1" lang="it"/>
              <a:t>Permissions</a:t>
            </a:r>
            <a:r>
              <a:rPr lang="it"/>
              <a:t>: define the actions that a user can perform in a community application (i.e. can write, read, delete, create, can execute digital items ,can see metadata, can retrieve data….);</a:t>
            </a:r>
            <a:endParaRPr/>
          </a:p>
          <a:p>
            <a:pPr indent="0" lvl="0" marL="0" rtl="0" algn="l">
              <a:spcBef>
                <a:spcPts val="1200"/>
              </a:spcBef>
              <a:spcAft>
                <a:spcPts val="0"/>
              </a:spcAft>
              <a:buNone/>
            </a:pPr>
            <a:r>
              <a:rPr b="1" lang="it"/>
              <a:t>Roles</a:t>
            </a:r>
            <a:r>
              <a:rPr lang="it"/>
              <a:t>: provide a way for community administrators to group permissions and assign them to users or user groups (i.e. an administrator can do everything on an archive like store,delete, move, modify data; a PI user can retrieve only his/her own or public data </a:t>
            </a:r>
            <a:r>
              <a:rPr b="1" lang="it"/>
              <a:t>and</a:t>
            </a:r>
            <a:r>
              <a:rPr lang="it"/>
              <a:t> can execute routines on accessed data; a user can access only public data).</a:t>
            </a:r>
            <a:endParaRPr/>
          </a:p>
          <a:p>
            <a:pPr indent="0" lvl="0" marL="0" rtl="0" algn="l">
              <a:spcBef>
                <a:spcPts val="1200"/>
              </a:spcBef>
              <a:spcAft>
                <a:spcPts val="0"/>
              </a:spcAft>
              <a:buNone/>
            </a:pPr>
            <a:r>
              <a:t/>
            </a:r>
            <a:endParaRPr/>
          </a:p>
          <a:p>
            <a:pPr indent="0" lvl="0" marL="0" rtl="0" algn="l">
              <a:spcBef>
                <a:spcPts val="1200"/>
              </a:spcBef>
              <a:spcAft>
                <a:spcPts val="0"/>
              </a:spcAft>
              <a:buNone/>
            </a:pPr>
            <a:r>
              <a:rPr lang="it" u="sng"/>
              <a:t>Roles </a:t>
            </a:r>
            <a:r>
              <a:rPr lang="it" u="sng"/>
              <a:t>definition as well as sharing necessities identification with the use of groups have </a:t>
            </a:r>
            <a:r>
              <a:rPr lang="it" u="sng"/>
              <a:t>particular</a:t>
            </a:r>
            <a:r>
              <a:rPr lang="it" u="sng"/>
              <a:t> relevance in data handling and in archive set up.</a:t>
            </a:r>
            <a:endParaRPr u="sng"/>
          </a:p>
          <a:p>
            <a:pPr indent="0" lvl="0" marL="0" rtl="0" algn="l">
              <a:spcBef>
                <a:spcPts val="1200"/>
              </a:spcBef>
              <a:spcAft>
                <a:spcPts val="1200"/>
              </a:spcAft>
              <a:buNone/>
            </a:pPr>
            <a:r>
              <a:t/>
            </a:r>
            <a:endParaRPr/>
          </a:p>
        </p:txBody>
      </p:sp>
      <p:sp>
        <p:nvSpPr>
          <p:cNvPr id="322" name="Google Shape;322;p5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6" name="Shape 326"/>
        <p:cNvGrpSpPr/>
        <p:nvPr/>
      </p:nvGrpSpPr>
      <p:grpSpPr>
        <a:xfrm>
          <a:off x="0" y="0"/>
          <a:ext cx="0" cy="0"/>
          <a:chOff x="0" y="0"/>
          <a:chExt cx="0" cy="0"/>
        </a:xfrm>
      </p:grpSpPr>
      <p:sp>
        <p:nvSpPr>
          <p:cNvPr id="327" name="Google Shape;327;p53"/>
          <p:cNvSpPr txBox="1"/>
          <p:nvPr>
            <p:ph type="title"/>
          </p:nvPr>
        </p:nvSpPr>
        <p:spPr>
          <a:xfrm>
            <a:off x="254275" y="-1675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it"/>
              <a:t>Group Membership Service</a:t>
            </a:r>
            <a:endParaRPr/>
          </a:p>
        </p:txBody>
      </p:sp>
      <p:pic>
        <p:nvPicPr>
          <p:cNvPr id="328" name="Google Shape;328;p53"/>
          <p:cNvPicPr preferRelativeResize="0"/>
          <p:nvPr/>
        </p:nvPicPr>
        <p:blipFill>
          <a:blip r:embed="rId3">
            <a:alphaModFix/>
          </a:blip>
          <a:stretch>
            <a:fillRect/>
          </a:stretch>
        </p:blipFill>
        <p:spPr>
          <a:xfrm>
            <a:off x="152400" y="555950"/>
            <a:ext cx="6301113" cy="4587551"/>
          </a:xfrm>
          <a:prstGeom prst="rect">
            <a:avLst/>
          </a:prstGeom>
          <a:noFill/>
          <a:ln>
            <a:noFill/>
          </a:ln>
        </p:spPr>
      </p:pic>
      <p:sp>
        <p:nvSpPr>
          <p:cNvPr id="329" name="Google Shape;329;p53"/>
          <p:cNvSpPr/>
          <p:nvPr/>
        </p:nvSpPr>
        <p:spPr>
          <a:xfrm>
            <a:off x="1009000" y="1205900"/>
            <a:ext cx="270600" cy="229800"/>
          </a:xfrm>
          <a:prstGeom prst="ellipse">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30" name="Google Shape;330;p53"/>
          <p:cNvSpPr/>
          <p:nvPr/>
        </p:nvSpPr>
        <p:spPr>
          <a:xfrm>
            <a:off x="1320750" y="1205900"/>
            <a:ext cx="328200" cy="229800"/>
          </a:xfrm>
          <a:prstGeom prst="ellipse">
            <a:avLst/>
          </a:prstGeom>
          <a:noFill/>
          <a:ln cap="flat" cmpd="sng" w="19050">
            <a:solidFill>
              <a:srgbClr val="9900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31" name="Google Shape;331;p53"/>
          <p:cNvSpPr txBox="1"/>
          <p:nvPr/>
        </p:nvSpPr>
        <p:spPr>
          <a:xfrm>
            <a:off x="6579225" y="1066425"/>
            <a:ext cx="1894800" cy="492300"/>
          </a:xfrm>
          <a:prstGeom prst="rect">
            <a:avLst/>
          </a:prstGeom>
          <a:solidFill>
            <a:srgbClr val="E06666"/>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it" sz="1800">
                <a:solidFill>
                  <a:schemeClr val="dk2"/>
                </a:solidFill>
              </a:rPr>
              <a:t>Archive (V-O)</a:t>
            </a:r>
            <a:endParaRPr sz="1800">
              <a:solidFill>
                <a:schemeClr val="dk2"/>
              </a:solidFill>
            </a:endParaRPr>
          </a:p>
        </p:txBody>
      </p:sp>
      <p:cxnSp>
        <p:nvCxnSpPr>
          <p:cNvPr id="332" name="Google Shape;332;p53"/>
          <p:cNvCxnSpPr>
            <a:stCxn id="329" idx="0"/>
            <a:endCxn id="331" idx="0"/>
          </p:cNvCxnSpPr>
          <p:nvPr/>
        </p:nvCxnSpPr>
        <p:spPr>
          <a:xfrm rot="-5400000">
            <a:off x="4265650" y="-2054950"/>
            <a:ext cx="139500" cy="6382200"/>
          </a:xfrm>
          <a:prstGeom prst="curvedConnector3">
            <a:avLst>
              <a:gd fmla="val 270681" name="adj1"/>
            </a:avLst>
          </a:prstGeom>
          <a:noFill/>
          <a:ln cap="flat" cmpd="sng" w="19050">
            <a:solidFill>
              <a:srgbClr val="FF0000"/>
            </a:solidFill>
            <a:prstDash val="solid"/>
            <a:round/>
            <a:headEnd len="med" w="med" type="none"/>
            <a:tailEnd len="med" w="med" type="none"/>
          </a:ln>
        </p:spPr>
      </p:cxnSp>
      <p:sp>
        <p:nvSpPr>
          <p:cNvPr id="333" name="Google Shape;333;p53"/>
          <p:cNvSpPr txBox="1"/>
          <p:nvPr/>
        </p:nvSpPr>
        <p:spPr>
          <a:xfrm>
            <a:off x="6611900" y="1968800"/>
            <a:ext cx="1894800" cy="451200"/>
          </a:xfrm>
          <a:prstGeom prst="rect">
            <a:avLst/>
          </a:prstGeom>
          <a:solidFill>
            <a:srgbClr val="D9D2E9"/>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it" sz="1800">
                <a:solidFill>
                  <a:schemeClr val="dk2"/>
                </a:solidFill>
              </a:rPr>
              <a:t>Group of groups</a:t>
            </a:r>
            <a:endParaRPr sz="1800">
              <a:solidFill>
                <a:schemeClr val="dk2"/>
              </a:solidFill>
            </a:endParaRPr>
          </a:p>
        </p:txBody>
      </p:sp>
      <p:cxnSp>
        <p:nvCxnSpPr>
          <p:cNvPr id="334" name="Google Shape;334;p53"/>
          <p:cNvCxnSpPr>
            <a:stCxn id="330" idx="4"/>
            <a:endCxn id="333" idx="1"/>
          </p:cNvCxnSpPr>
          <p:nvPr/>
        </p:nvCxnSpPr>
        <p:spPr>
          <a:xfrm flipH="1" rot="-5400000">
            <a:off x="3669000" y="-748450"/>
            <a:ext cx="758700" cy="5127000"/>
          </a:xfrm>
          <a:prstGeom prst="curvedConnector2">
            <a:avLst/>
          </a:prstGeom>
          <a:noFill/>
          <a:ln cap="flat" cmpd="sng" w="19050">
            <a:solidFill>
              <a:srgbClr val="9900FF"/>
            </a:solidFill>
            <a:prstDash val="solid"/>
            <a:round/>
            <a:headEnd len="med" w="med" type="none"/>
            <a:tailEnd len="med" w="med" type="none"/>
          </a:ln>
        </p:spPr>
      </p:cxnSp>
      <p:sp>
        <p:nvSpPr>
          <p:cNvPr id="335" name="Google Shape;335;p53"/>
          <p:cNvSpPr/>
          <p:nvPr/>
        </p:nvSpPr>
        <p:spPr>
          <a:xfrm>
            <a:off x="656275" y="2362575"/>
            <a:ext cx="1091100" cy="344400"/>
          </a:xfrm>
          <a:prstGeom prst="ellipse">
            <a:avLst/>
          </a:prstGeom>
          <a:noFill/>
          <a:ln cap="flat" cmpd="sng" w="19050">
            <a:solidFill>
              <a:srgbClr val="00FF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36" name="Google Shape;336;p53"/>
          <p:cNvSpPr txBox="1"/>
          <p:nvPr/>
        </p:nvSpPr>
        <p:spPr>
          <a:xfrm>
            <a:off x="6611900" y="2908700"/>
            <a:ext cx="1894800" cy="451200"/>
          </a:xfrm>
          <a:prstGeom prst="rect">
            <a:avLst/>
          </a:prstGeom>
          <a:solidFill>
            <a:srgbClr val="B6D7A8"/>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it" sz="1800">
                <a:solidFill>
                  <a:schemeClr val="dk2"/>
                </a:solidFill>
              </a:rPr>
              <a:t>Group</a:t>
            </a:r>
            <a:endParaRPr sz="1800">
              <a:solidFill>
                <a:schemeClr val="dk2"/>
              </a:solidFill>
            </a:endParaRPr>
          </a:p>
        </p:txBody>
      </p:sp>
      <p:cxnSp>
        <p:nvCxnSpPr>
          <p:cNvPr id="337" name="Google Shape;337;p53"/>
          <p:cNvCxnSpPr>
            <a:stCxn id="335" idx="4"/>
            <a:endCxn id="336" idx="1"/>
          </p:cNvCxnSpPr>
          <p:nvPr/>
        </p:nvCxnSpPr>
        <p:spPr>
          <a:xfrm flipH="1" rot="-5400000">
            <a:off x="3693325" y="215475"/>
            <a:ext cx="427200" cy="5410200"/>
          </a:xfrm>
          <a:prstGeom prst="curvedConnector2">
            <a:avLst/>
          </a:prstGeom>
          <a:noFill/>
          <a:ln cap="flat" cmpd="sng" w="19050">
            <a:solidFill>
              <a:srgbClr val="00FF00"/>
            </a:solidFill>
            <a:prstDash val="solid"/>
            <a:round/>
            <a:headEnd len="med" w="med" type="none"/>
            <a:tailEnd len="med" w="med" type="none"/>
          </a:ln>
        </p:spPr>
      </p:cxnSp>
      <p:sp>
        <p:nvSpPr>
          <p:cNvPr id="338" name="Google Shape;338;p5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2" name="Shape 342"/>
        <p:cNvGrpSpPr/>
        <p:nvPr/>
      </p:nvGrpSpPr>
      <p:grpSpPr>
        <a:xfrm>
          <a:off x="0" y="0"/>
          <a:ext cx="0" cy="0"/>
          <a:chOff x="0" y="0"/>
          <a:chExt cx="0" cy="0"/>
        </a:xfrm>
      </p:grpSpPr>
      <p:sp>
        <p:nvSpPr>
          <p:cNvPr id="343" name="Google Shape;343;p54"/>
          <p:cNvSpPr txBox="1"/>
          <p:nvPr>
            <p:ph type="title"/>
          </p:nvPr>
        </p:nvSpPr>
        <p:spPr>
          <a:xfrm>
            <a:off x="267950" y="601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it"/>
              <a:t>Group Membership System</a:t>
            </a:r>
            <a:endParaRPr/>
          </a:p>
        </p:txBody>
      </p:sp>
      <p:pic>
        <p:nvPicPr>
          <p:cNvPr id="344" name="Google Shape;344;p54"/>
          <p:cNvPicPr preferRelativeResize="0"/>
          <p:nvPr/>
        </p:nvPicPr>
        <p:blipFill>
          <a:blip r:embed="rId3">
            <a:alphaModFix/>
          </a:blip>
          <a:stretch>
            <a:fillRect/>
          </a:stretch>
        </p:blipFill>
        <p:spPr>
          <a:xfrm>
            <a:off x="4919096" y="1391571"/>
            <a:ext cx="4143276" cy="3056525"/>
          </a:xfrm>
          <a:prstGeom prst="rect">
            <a:avLst/>
          </a:prstGeom>
          <a:noFill/>
          <a:ln cap="flat" cmpd="sng" w="19050">
            <a:solidFill>
              <a:srgbClr val="FF00FF"/>
            </a:solidFill>
            <a:prstDash val="solid"/>
            <a:round/>
            <a:headEnd len="sm" w="sm" type="none"/>
            <a:tailEnd len="sm" w="sm" type="none"/>
          </a:ln>
        </p:spPr>
      </p:pic>
      <p:pic>
        <p:nvPicPr>
          <p:cNvPr id="345" name="Google Shape;345;p54"/>
          <p:cNvPicPr preferRelativeResize="0"/>
          <p:nvPr/>
        </p:nvPicPr>
        <p:blipFill>
          <a:blip r:embed="rId4">
            <a:alphaModFix/>
          </a:blip>
          <a:stretch>
            <a:fillRect/>
          </a:stretch>
        </p:blipFill>
        <p:spPr>
          <a:xfrm>
            <a:off x="152400" y="785225"/>
            <a:ext cx="4520453" cy="4205874"/>
          </a:xfrm>
          <a:prstGeom prst="rect">
            <a:avLst/>
          </a:prstGeom>
          <a:noFill/>
          <a:ln cap="flat" cmpd="sng" w="19050">
            <a:solidFill>
              <a:srgbClr val="4A86E8"/>
            </a:solidFill>
            <a:prstDash val="solid"/>
            <a:round/>
            <a:headEnd len="sm" w="sm" type="none"/>
            <a:tailEnd len="sm" w="sm" type="none"/>
          </a:ln>
        </p:spPr>
      </p:pic>
      <p:pic>
        <p:nvPicPr>
          <p:cNvPr id="346" name="Google Shape;346;p54"/>
          <p:cNvPicPr preferRelativeResize="0"/>
          <p:nvPr/>
        </p:nvPicPr>
        <p:blipFill>
          <a:blip r:embed="rId5">
            <a:alphaModFix/>
          </a:blip>
          <a:stretch>
            <a:fillRect/>
          </a:stretch>
        </p:blipFill>
        <p:spPr>
          <a:xfrm>
            <a:off x="1403969" y="3467094"/>
            <a:ext cx="4108650" cy="1642450"/>
          </a:xfrm>
          <a:prstGeom prst="rect">
            <a:avLst/>
          </a:prstGeom>
          <a:noFill/>
          <a:ln cap="flat" cmpd="sng" w="19050">
            <a:solidFill>
              <a:srgbClr val="FF9900"/>
            </a:solidFill>
            <a:prstDash val="solid"/>
            <a:round/>
            <a:headEnd len="sm" w="sm" type="none"/>
            <a:tailEnd len="sm" w="sm" type="none"/>
          </a:ln>
        </p:spPr>
      </p:pic>
      <p:sp>
        <p:nvSpPr>
          <p:cNvPr id="347" name="Google Shape;347;p5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1" name="Shape 351"/>
        <p:cNvGrpSpPr/>
        <p:nvPr/>
      </p:nvGrpSpPr>
      <p:grpSpPr>
        <a:xfrm>
          <a:off x="0" y="0"/>
          <a:ext cx="0" cy="0"/>
          <a:chOff x="0" y="0"/>
          <a:chExt cx="0" cy="0"/>
        </a:xfrm>
      </p:grpSpPr>
      <p:sp>
        <p:nvSpPr>
          <p:cNvPr id="352" name="Google Shape;352;p55"/>
          <p:cNvSpPr txBox="1"/>
          <p:nvPr>
            <p:ph type="title"/>
          </p:nvPr>
        </p:nvSpPr>
        <p:spPr>
          <a:xfrm>
            <a:off x="267950" y="10387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it"/>
              <a:t>Privacy policy</a:t>
            </a:r>
            <a:endParaRPr/>
          </a:p>
        </p:txBody>
      </p:sp>
      <p:sp>
        <p:nvSpPr>
          <p:cNvPr id="353" name="Google Shape;353;p55"/>
          <p:cNvSpPr txBox="1"/>
          <p:nvPr>
            <p:ph idx="1" type="body"/>
          </p:nvPr>
        </p:nvSpPr>
        <p:spPr>
          <a:xfrm>
            <a:off x="159300" y="501125"/>
            <a:ext cx="8889000" cy="4642500"/>
          </a:xfrm>
          <a:prstGeom prst="rect">
            <a:avLst/>
          </a:prstGeom>
        </p:spPr>
        <p:txBody>
          <a:bodyPr anchorCtr="0" anchor="t" bIns="91425" lIns="91425" spcFirstLastPara="1" rIns="91425" wrap="square" tIns="91425">
            <a:normAutofit fontScale="77500" lnSpcReduction="20000"/>
          </a:bodyPr>
          <a:lstStyle/>
          <a:p>
            <a:pPr indent="0" lvl="0" marL="0" rtl="0" algn="l">
              <a:spcBef>
                <a:spcPts val="0"/>
              </a:spcBef>
              <a:spcAft>
                <a:spcPts val="0"/>
              </a:spcAft>
              <a:buNone/>
            </a:pPr>
            <a:r>
              <a:rPr lang="it"/>
              <a:t>In European Public Research Institutes, all products of science </a:t>
            </a:r>
            <a:r>
              <a:rPr lang="it"/>
              <a:t>research</a:t>
            </a:r>
            <a:r>
              <a:rPr lang="it"/>
              <a:t> should be public since they are financed by government funds, in the perspective of applying the Open Science concepts (see E. Giglia talk [2]).</a:t>
            </a:r>
            <a:endParaRPr/>
          </a:p>
          <a:p>
            <a:pPr indent="0" lvl="0" marL="0" rtl="0" algn="l">
              <a:spcBef>
                <a:spcPts val="1200"/>
              </a:spcBef>
              <a:spcAft>
                <a:spcPts val="0"/>
              </a:spcAft>
              <a:buNone/>
            </a:pPr>
            <a:r>
              <a:rPr lang="it"/>
              <a:t>In INAF, for observational data, this is true for calibration data intake and data of the previous years, with one -or more in case of long observing programs- year of embargo in order to guarantee a reserved time of exclusive access to the PI and his/her group of collaborators for publishing paper/s.</a:t>
            </a:r>
            <a:endParaRPr/>
          </a:p>
          <a:p>
            <a:pPr indent="0" lvl="0" marL="0" rtl="0" algn="l">
              <a:spcBef>
                <a:spcPts val="1200"/>
              </a:spcBef>
              <a:spcAft>
                <a:spcPts val="0"/>
              </a:spcAft>
              <a:buNone/>
            </a:pPr>
            <a:r>
              <a:rPr lang="it"/>
              <a:t>Open Science </a:t>
            </a:r>
            <a:r>
              <a:rPr lang="it"/>
              <a:t>foreseen</a:t>
            </a:r>
            <a:r>
              <a:rPr lang="it"/>
              <a:t> the embargo period but strongly suggest the shortest duration as possible.</a:t>
            </a:r>
            <a:endParaRPr/>
          </a:p>
          <a:p>
            <a:pPr indent="0" lvl="0" marL="0" rtl="0" algn="l">
              <a:spcBef>
                <a:spcPts val="1200"/>
              </a:spcBef>
              <a:spcAft>
                <a:spcPts val="0"/>
              </a:spcAft>
              <a:buNone/>
            </a:pPr>
            <a:r>
              <a:rPr lang="it"/>
              <a:t>Moreover privacy policy can interest different part of the archive: </a:t>
            </a:r>
            <a:endParaRPr/>
          </a:p>
          <a:p>
            <a:pPr indent="-317182" lvl="0" marL="457200" rtl="0" algn="l">
              <a:spcBef>
                <a:spcPts val="1200"/>
              </a:spcBef>
              <a:spcAft>
                <a:spcPts val="0"/>
              </a:spcAft>
              <a:buSzPct val="100000"/>
              <a:buChar char="●"/>
            </a:pPr>
            <a:r>
              <a:rPr lang="it"/>
              <a:t>partial or full metadata description:</a:t>
            </a:r>
            <a:endParaRPr/>
          </a:p>
          <a:p>
            <a:pPr indent="-297497" lvl="1" marL="914400" rtl="0" algn="l">
              <a:spcBef>
                <a:spcPts val="0"/>
              </a:spcBef>
              <a:spcAft>
                <a:spcPts val="0"/>
              </a:spcAft>
              <a:buSzPct val="100000"/>
              <a:buChar char="○"/>
            </a:pPr>
            <a:r>
              <a:rPr lang="it"/>
              <a:t>only selected users can see full metadata body (admin or PI);</a:t>
            </a:r>
            <a:endParaRPr/>
          </a:p>
          <a:p>
            <a:pPr indent="-297497" lvl="1" marL="914400" rtl="0" algn="l">
              <a:spcBef>
                <a:spcPts val="0"/>
              </a:spcBef>
              <a:spcAft>
                <a:spcPts val="0"/>
              </a:spcAft>
              <a:buSzPct val="100000"/>
              <a:buChar char="○"/>
            </a:pPr>
            <a:r>
              <a:rPr lang="it"/>
              <a:t>privileged users can see a subset of metadata (PI collaborators);</a:t>
            </a:r>
            <a:endParaRPr/>
          </a:p>
          <a:p>
            <a:pPr indent="-297497" lvl="1" marL="914400" rtl="0" algn="l">
              <a:spcBef>
                <a:spcPts val="0"/>
              </a:spcBef>
              <a:spcAft>
                <a:spcPts val="0"/>
              </a:spcAft>
              <a:buSzPct val="100000"/>
              <a:buChar char="○"/>
            </a:pPr>
            <a:r>
              <a:rPr lang="it"/>
              <a:t>public users can see a basic subset of metadata (user not part of the collaboration);</a:t>
            </a:r>
            <a:endParaRPr/>
          </a:p>
          <a:p>
            <a:pPr indent="-317182" lvl="0" marL="457200" rtl="0" algn="l">
              <a:spcBef>
                <a:spcPts val="0"/>
              </a:spcBef>
              <a:spcAft>
                <a:spcPts val="0"/>
              </a:spcAft>
              <a:buSzPct val="100000"/>
              <a:buChar char="●"/>
            </a:pPr>
            <a:r>
              <a:rPr lang="it"/>
              <a:t>partial or full data sets:</a:t>
            </a:r>
            <a:endParaRPr/>
          </a:p>
          <a:p>
            <a:pPr indent="-297497" lvl="1" marL="914400" rtl="0" algn="l">
              <a:spcBef>
                <a:spcPts val="0"/>
              </a:spcBef>
              <a:spcAft>
                <a:spcPts val="0"/>
              </a:spcAft>
              <a:buSzPct val="100000"/>
              <a:buChar char="○"/>
            </a:pPr>
            <a:r>
              <a:rPr lang="it"/>
              <a:t>only collaboration users can access and download scientific data;</a:t>
            </a:r>
            <a:endParaRPr/>
          </a:p>
          <a:p>
            <a:pPr indent="-297497" lvl="1" marL="914400" rtl="0" algn="l">
              <a:spcBef>
                <a:spcPts val="0"/>
              </a:spcBef>
              <a:spcAft>
                <a:spcPts val="0"/>
              </a:spcAft>
              <a:buSzPct val="100000"/>
              <a:buChar char="○"/>
            </a:pPr>
            <a:r>
              <a:rPr lang="it"/>
              <a:t>public user can download only calibration data;</a:t>
            </a:r>
            <a:endParaRPr/>
          </a:p>
          <a:p>
            <a:pPr indent="-317182" lvl="0" marL="457200" rtl="0" algn="l">
              <a:spcBef>
                <a:spcPts val="0"/>
              </a:spcBef>
              <a:spcAft>
                <a:spcPts val="0"/>
              </a:spcAft>
              <a:buSzPct val="100000"/>
              <a:buChar char="●"/>
            </a:pPr>
            <a:r>
              <a:rPr lang="it"/>
              <a:t>partial or full collection:</a:t>
            </a:r>
            <a:endParaRPr/>
          </a:p>
          <a:p>
            <a:pPr indent="-297497" lvl="1" marL="914400" rtl="0" algn="l">
              <a:spcBef>
                <a:spcPts val="0"/>
              </a:spcBef>
              <a:spcAft>
                <a:spcPts val="0"/>
              </a:spcAft>
              <a:buSzPct val="100000"/>
              <a:buChar char="○"/>
            </a:pPr>
            <a:r>
              <a:rPr lang="it"/>
              <a:t>users involved in an V-Organization can access only partially the collection both in metadata and data access;</a:t>
            </a:r>
            <a:endParaRPr/>
          </a:p>
          <a:p>
            <a:pPr indent="-297497" lvl="1" marL="914400" rtl="0" algn="l">
              <a:spcBef>
                <a:spcPts val="0"/>
              </a:spcBef>
              <a:spcAft>
                <a:spcPts val="0"/>
              </a:spcAft>
              <a:buSzPct val="100000"/>
              <a:buChar char="○"/>
            </a:pPr>
            <a:r>
              <a:rPr lang="it"/>
              <a:t>collection administrator can access full collection;</a:t>
            </a:r>
            <a:endParaRPr/>
          </a:p>
          <a:p>
            <a:pPr indent="-297497" lvl="1" marL="914400" rtl="0" algn="l">
              <a:spcBef>
                <a:spcPts val="0"/>
              </a:spcBef>
              <a:spcAft>
                <a:spcPts val="0"/>
              </a:spcAft>
              <a:buSzPct val="100000"/>
              <a:buChar char="○"/>
            </a:pPr>
            <a:r>
              <a:rPr lang="it"/>
              <a:t>system admin can do everything.</a:t>
            </a:r>
            <a:endParaRPr/>
          </a:p>
          <a:p>
            <a:pPr indent="0" lvl="0" marL="0" rtl="0" algn="l">
              <a:spcBef>
                <a:spcPts val="1200"/>
              </a:spcBef>
              <a:spcAft>
                <a:spcPts val="1200"/>
              </a:spcAft>
              <a:buNone/>
            </a:pPr>
            <a:r>
              <a:rPr lang="it"/>
              <a:t>[2]- https://indico.ict.inaf.it/event/2526/contributions/16397/</a:t>
            </a:r>
            <a:endParaRPr/>
          </a:p>
        </p:txBody>
      </p:sp>
      <p:sp>
        <p:nvSpPr>
          <p:cNvPr id="354" name="Google Shape;354;p55"/>
          <p:cNvSpPr txBox="1"/>
          <p:nvPr/>
        </p:nvSpPr>
        <p:spPr>
          <a:xfrm>
            <a:off x="5915644" y="2571750"/>
            <a:ext cx="3084600" cy="696000"/>
          </a:xfrm>
          <a:prstGeom prst="rect">
            <a:avLst/>
          </a:prstGeom>
          <a:solidFill>
            <a:srgbClr val="B6D7A8"/>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it" sz="1500">
                <a:solidFill>
                  <a:schemeClr val="dk2"/>
                </a:solidFill>
              </a:rPr>
              <a:t>Open Science states full metadata body should be public</a:t>
            </a:r>
            <a:endParaRPr sz="1500">
              <a:solidFill>
                <a:schemeClr val="dk2"/>
              </a:solidFill>
            </a:endParaRPr>
          </a:p>
        </p:txBody>
      </p:sp>
      <p:cxnSp>
        <p:nvCxnSpPr>
          <p:cNvPr id="355" name="Google Shape;355;p55"/>
          <p:cNvCxnSpPr>
            <a:stCxn id="354" idx="1"/>
          </p:cNvCxnSpPr>
          <p:nvPr/>
        </p:nvCxnSpPr>
        <p:spPr>
          <a:xfrm rot="10800000">
            <a:off x="3625144" y="2917950"/>
            <a:ext cx="2290500" cy="1800"/>
          </a:xfrm>
          <a:prstGeom prst="straightConnector1">
            <a:avLst/>
          </a:prstGeom>
          <a:noFill/>
          <a:ln cap="flat" cmpd="sng" w="19050">
            <a:solidFill>
              <a:srgbClr val="6AA84F"/>
            </a:solidFill>
            <a:prstDash val="solid"/>
            <a:round/>
            <a:headEnd len="med" w="med" type="none"/>
            <a:tailEnd len="med" w="med" type="triangle"/>
          </a:ln>
        </p:spPr>
      </p:cxnSp>
      <p:sp>
        <p:nvSpPr>
          <p:cNvPr id="356" name="Google Shape;356;p5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0" name="Shape 360"/>
        <p:cNvGrpSpPr/>
        <p:nvPr/>
      </p:nvGrpSpPr>
      <p:grpSpPr>
        <a:xfrm>
          <a:off x="0" y="0"/>
          <a:ext cx="0" cy="0"/>
          <a:chOff x="0" y="0"/>
          <a:chExt cx="0" cy="0"/>
        </a:xfrm>
      </p:grpSpPr>
      <p:sp>
        <p:nvSpPr>
          <p:cNvPr id="361" name="Google Shape;361;p56"/>
          <p:cNvSpPr txBox="1"/>
          <p:nvPr>
            <p:ph type="title"/>
          </p:nvPr>
        </p:nvSpPr>
        <p:spPr>
          <a:xfrm>
            <a:off x="311700" y="7587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it"/>
              <a:t>Privacy policy</a:t>
            </a:r>
            <a:endParaRPr/>
          </a:p>
        </p:txBody>
      </p:sp>
      <p:sp>
        <p:nvSpPr>
          <p:cNvPr id="362" name="Google Shape;362;p56"/>
          <p:cNvSpPr txBox="1"/>
          <p:nvPr>
            <p:ph idx="1" type="body"/>
          </p:nvPr>
        </p:nvSpPr>
        <p:spPr>
          <a:xfrm>
            <a:off x="73800" y="545425"/>
            <a:ext cx="4003200" cy="4483200"/>
          </a:xfrm>
          <a:prstGeom prst="rect">
            <a:avLst/>
          </a:prstGeom>
        </p:spPr>
        <p:txBody>
          <a:bodyPr anchorCtr="0" anchor="t" bIns="91425" lIns="91425" spcFirstLastPara="1" rIns="91425" wrap="square" tIns="91425">
            <a:normAutofit fontScale="77500" lnSpcReduction="20000"/>
          </a:bodyPr>
          <a:lstStyle/>
          <a:p>
            <a:pPr indent="0" lvl="0" marL="0" rtl="0" algn="l">
              <a:spcBef>
                <a:spcPts val="0"/>
              </a:spcBef>
              <a:spcAft>
                <a:spcPts val="0"/>
              </a:spcAft>
              <a:buClr>
                <a:schemeClr val="dk1"/>
              </a:buClr>
              <a:buSzPct val="61111"/>
              <a:buFont typeface="Arial"/>
              <a:buNone/>
            </a:pPr>
            <a:r>
              <a:rPr lang="it"/>
              <a:t>Moreover, the privacy policy interests to different number of users, groups, groups of groups and (v-)organizations with different member roles. As previously mentioned, some types of permissions define a role, and different roles can be applied to aggregation of users. </a:t>
            </a:r>
            <a:endParaRPr/>
          </a:p>
          <a:p>
            <a:pPr indent="0" lvl="0" marL="0" rtl="0" algn="l">
              <a:spcBef>
                <a:spcPts val="1200"/>
              </a:spcBef>
              <a:spcAft>
                <a:spcPts val="0"/>
              </a:spcAft>
              <a:buNone/>
            </a:pPr>
            <a:r>
              <a:rPr lang="it"/>
              <a:t>Example: </a:t>
            </a:r>
            <a:endParaRPr/>
          </a:p>
          <a:p>
            <a:pPr indent="-317182" lvl="0" marL="457200" rtl="0" algn="l">
              <a:spcBef>
                <a:spcPts val="1200"/>
              </a:spcBef>
              <a:spcAft>
                <a:spcPts val="0"/>
              </a:spcAft>
              <a:buSzPct val="100000"/>
              <a:buChar char="●"/>
            </a:pPr>
            <a:r>
              <a:rPr lang="it"/>
              <a:t>public user can see only metadata but can’t download data; </a:t>
            </a:r>
            <a:endParaRPr/>
          </a:p>
          <a:p>
            <a:pPr indent="-317182" lvl="0" marL="457200" rtl="0" algn="l">
              <a:spcBef>
                <a:spcPts val="0"/>
              </a:spcBef>
              <a:spcAft>
                <a:spcPts val="0"/>
              </a:spcAft>
              <a:buSzPct val="100000"/>
              <a:buChar char="●"/>
            </a:pPr>
            <a:r>
              <a:rPr lang="it"/>
              <a:t>members of a group of researchers can see and download data; </a:t>
            </a:r>
            <a:endParaRPr/>
          </a:p>
          <a:p>
            <a:pPr indent="-317182" lvl="0" marL="457200" rtl="0" algn="l">
              <a:spcBef>
                <a:spcPts val="0"/>
              </a:spcBef>
              <a:spcAft>
                <a:spcPts val="0"/>
              </a:spcAft>
              <a:buSzPct val="100000"/>
              <a:buChar char="●"/>
            </a:pPr>
            <a:r>
              <a:rPr lang="it"/>
              <a:t>PI of observations can see, download data and assign privileges to other users;</a:t>
            </a:r>
            <a:endParaRPr/>
          </a:p>
          <a:p>
            <a:pPr indent="-317182" lvl="0" marL="457200" rtl="0" algn="l">
              <a:spcBef>
                <a:spcPts val="0"/>
              </a:spcBef>
              <a:spcAft>
                <a:spcPts val="0"/>
              </a:spcAft>
              <a:buSzPct val="100000"/>
              <a:buChar char="●"/>
            </a:pPr>
            <a:r>
              <a:rPr lang="it"/>
              <a:t>administrator of the archive/group of groups can see and manage all permissions; </a:t>
            </a:r>
            <a:endParaRPr/>
          </a:p>
          <a:p>
            <a:pPr indent="-317182" lvl="0" marL="457200" rtl="0" algn="l">
              <a:spcBef>
                <a:spcPts val="0"/>
              </a:spcBef>
              <a:spcAft>
                <a:spcPts val="0"/>
              </a:spcAft>
              <a:buSzPct val="100000"/>
              <a:buChar char="●"/>
            </a:pPr>
            <a:r>
              <a:rPr lang="it"/>
              <a:t>system administrator can do everything including delete the archive!!</a:t>
            </a:r>
            <a:endParaRPr/>
          </a:p>
          <a:p>
            <a:pPr indent="0" lvl="0" marL="457200" rtl="0" algn="l">
              <a:spcBef>
                <a:spcPts val="1200"/>
              </a:spcBef>
              <a:spcAft>
                <a:spcPts val="1200"/>
              </a:spcAft>
              <a:buNone/>
            </a:pPr>
            <a:r>
              <a:t/>
            </a:r>
            <a:endParaRPr/>
          </a:p>
        </p:txBody>
      </p:sp>
      <p:pic>
        <p:nvPicPr>
          <p:cNvPr id="363" name="Google Shape;363;p56"/>
          <p:cNvPicPr preferRelativeResize="0"/>
          <p:nvPr/>
        </p:nvPicPr>
        <p:blipFill>
          <a:blip r:embed="rId3">
            <a:alphaModFix/>
          </a:blip>
          <a:stretch>
            <a:fillRect/>
          </a:stretch>
        </p:blipFill>
        <p:spPr>
          <a:xfrm>
            <a:off x="3978625" y="1279725"/>
            <a:ext cx="5165374" cy="3578026"/>
          </a:xfrm>
          <a:prstGeom prst="rect">
            <a:avLst/>
          </a:prstGeom>
          <a:noFill/>
          <a:ln>
            <a:noFill/>
          </a:ln>
        </p:spPr>
      </p:pic>
      <p:sp>
        <p:nvSpPr>
          <p:cNvPr id="364" name="Google Shape;364;p56"/>
          <p:cNvSpPr/>
          <p:nvPr/>
        </p:nvSpPr>
        <p:spPr>
          <a:xfrm>
            <a:off x="4265750" y="1673500"/>
            <a:ext cx="1050000" cy="426600"/>
          </a:xfrm>
          <a:prstGeom prst="ellipse">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id="365" name="Google Shape;365;p56"/>
          <p:cNvPicPr preferRelativeResize="0"/>
          <p:nvPr/>
        </p:nvPicPr>
        <p:blipFill>
          <a:blip r:embed="rId4">
            <a:alphaModFix/>
          </a:blip>
          <a:stretch>
            <a:fillRect/>
          </a:stretch>
        </p:blipFill>
        <p:spPr>
          <a:xfrm>
            <a:off x="3761675" y="4088675"/>
            <a:ext cx="1406425" cy="1054825"/>
          </a:xfrm>
          <a:prstGeom prst="rect">
            <a:avLst/>
          </a:prstGeom>
          <a:noFill/>
          <a:ln>
            <a:noFill/>
          </a:ln>
        </p:spPr>
      </p:pic>
      <p:sp>
        <p:nvSpPr>
          <p:cNvPr id="366" name="Google Shape;366;p5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0" name="Shape 370"/>
        <p:cNvGrpSpPr/>
        <p:nvPr/>
      </p:nvGrpSpPr>
      <p:grpSpPr>
        <a:xfrm>
          <a:off x="0" y="0"/>
          <a:ext cx="0" cy="0"/>
          <a:chOff x="0" y="0"/>
          <a:chExt cx="0" cy="0"/>
        </a:xfrm>
      </p:grpSpPr>
      <p:sp>
        <p:nvSpPr>
          <p:cNvPr id="371" name="Google Shape;371;p5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it"/>
              <a:t>Data</a:t>
            </a:r>
            <a:endParaRPr/>
          </a:p>
        </p:txBody>
      </p:sp>
      <p:sp>
        <p:nvSpPr>
          <p:cNvPr id="372" name="Google Shape;372;p57"/>
          <p:cNvSpPr txBox="1"/>
          <p:nvPr/>
        </p:nvSpPr>
        <p:spPr>
          <a:xfrm>
            <a:off x="549625" y="1197700"/>
            <a:ext cx="8482200" cy="2401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it" sz="1800">
                <a:solidFill>
                  <a:schemeClr val="dk2"/>
                </a:solidFill>
              </a:rPr>
              <a:t>Definition:</a:t>
            </a:r>
            <a:endParaRPr sz="1800">
              <a:solidFill>
                <a:schemeClr val="dk2"/>
              </a:solidFill>
            </a:endParaRPr>
          </a:p>
          <a:p>
            <a:pPr indent="-342900" lvl="0" marL="457200" rtl="0" algn="l">
              <a:spcBef>
                <a:spcPts val="0"/>
              </a:spcBef>
              <a:spcAft>
                <a:spcPts val="0"/>
              </a:spcAft>
              <a:buClr>
                <a:schemeClr val="dk2"/>
              </a:buClr>
              <a:buSzPts val="1800"/>
              <a:buChar char="●"/>
            </a:pPr>
            <a:r>
              <a:rPr lang="it" sz="1800">
                <a:solidFill>
                  <a:schemeClr val="dk2"/>
                </a:solidFill>
              </a:rPr>
              <a:t>originally Data is plural for “datum”, a Latin word;</a:t>
            </a:r>
            <a:endParaRPr sz="1800">
              <a:solidFill>
                <a:schemeClr val="dk2"/>
              </a:solidFill>
            </a:endParaRPr>
          </a:p>
          <a:p>
            <a:pPr indent="-342900" lvl="0" marL="457200" rtl="0" algn="l">
              <a:spcBef>
                <a:spcPts val="0"/>
              </a:spcBef>
              <a:spcAft>
                <a:spcPts val="0"/>
              </a:spcAft>
              <a:buClr>
                <a:schemeClr val="dk2"/>
              </a:buClr>
              <a:buSzPts val="1800"/>
              <a:buChar char="●"/>
            </a:pPr>
            <a:r>
              <a:rPr lang="it" sz="1800">
                <a:solidFill>
                  <a:schemeClr val="dk2"/>
                </a:solidFill>
              </a:rPr>
              <a:t>a “datum” is a single factual, a single entity, a single point of matter;</a:t>
            </a:r>
            <a:endParaRPr sz="1800">
              <a:solidFill>
                <a:schemeClr val="dk2"/>
              </a:solidFill>
            </a:endParaRPr>
          </a:p>
          <a:p>
            <a:pPr indent="-342900" lvl="0" marL="457200" rtl="0" algn="l">
              <a:spcBef>
                <a:spcPts val="0"/>
              </a:spcBef>
              <a:spcAft>
                <a:spcPts val="0"/>
              </a:spcAft>
              <a:buClr>
                <a:schemeClr val="dk2"/>
              </a:buClr>
              <a:buSzPts val="1800"/>
              <a:buChar char="●"/>
            </a:pPr>
            <a:r>
              <a:rPr lang="it" sz="1800">
                <a:solidFill>
                  <a:schemeClr val="dk2"/>
                </a:solidFill>
              </a:rPr>
              <a:t>Datums are most often called “data points”;</a:t>
            </a:r>
            <a:endParaRPr sz="1800">
              <a:solidFill>
                <a:schemeClr val="dk2"/>
              </a:solidFill>
            </a:endParaRPr>
          </a:p>
          <a:p>
            <a:pPr indent="-342900" lvl="0" marL="457200" rtl="0" algn="l">
              <a:spcBef>
                <a:spcPts val="0"/>
              </a:spcBef>
              <a:spcAft>
                <a:spcPts val="0"/>
              </a:spcAft>
              <a:buClr>
                <a:schemeClr val="dk2"/>
              </a:buClr>
              <a:buSzPts val="1800"/>
              <a:buChar char="●"/>
            </a:pPr>
            <a:r>
              <a:rPr lang="it" sz="1800">
                <a:solidFill>
                  <a:schemeClr val="dk2"/>
                </a:solidFill>
              </a:rPr>
              <a:t>Data </a:t>
            </a:r>
            <a:r>
              <a:rPr lang="it" sz="1800">
                <a:solidFill>
                  <a:schemeClr val="dk2"/>
                </a:solidFill>
              </a:rPr>
              <a:t>represent</a:t>
            </a:r>
            <a:r>
              <a:rPr lang="it" sz="1800">
                <a:solidFill>
                  <a:schemeClr val="dk2"/>
                </a:solidFill>
              </a:rPr>
              <a:t> a collection of data points;</a:t>
            </a:r>
            <a:endParaRPr sz="1800">
              <a:solidFill>
                <a:schemeClr val="dk2"/>
              </a:solidFill>
            </a:endParaRPr>
          </a:p>
          <a:p>
            <a:pPr indent="-342900" lvl="0" marL="457200" rtl="0" algn="l">
              <a:spcBef>
                <a:spcPts val="0"/>
              </a:spcBef>
              <a:spcAft>
                <a:spcPts val="0"/>
              </a:spcAft>
              <a:buClr>
                <a:schemeClr val="dk2"/>
              </a:buClr>
              <a:buSzPts val="1800"/>
              <a:buChar char="●"/>
            </a:pPr>
            <a:r>
              <a:rPr lang="it" sz="1800">
                <a:solidFill>
                  <a:schemeClr val="dk2"/>
                </a:solidFill>
              </a:rPr>
              <a:t>Data </a:t>
            </a:r>
            <a:r>
              <a:rPr lang="it" sz="1800">
                <a:solidFill>
                  <a:schemeClr val="dk2"/>
                </a:solidFill>
              </a:rPr>
              <a:t>contains</a:t>
            </a:r>
            <a:r>
              <a:rPr lang="it" sz="1800">
                <a:solidFill>
                  <a:schemeClr val="dk2"/>
                </a:solidFill>
              </a:rPr>
              <a:t> the scientific content, the research topic (i.e. a image, a spectrum, a sensor output) and often are described by other information, called metadata </a:t>
            </a:r>
            <a:endParaRPr sz="1800">
              <a:solidFill>
                <a:schemeClr val="dk2"/>
              </a:solidFill>
            </a:endParaRPr>
          </a:p>
        </p:txBody>
      </p:sp>
      <p:sp>
        <p:nvSpPr>
          <p:cNvPr id="373" name="Google Shape;373;p5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sp>
        <p:nvSpPr>
          <p:cNvPr id="206" name="Google Shape;206;p40"/>
          <p:cNvSpPr txBox="1"/>
          <p:nvPr>
            <p:ph type="title"/>
          </p:nvPr>
        </p:nvSpPr>
        <p:spPr>
          <a:xfrm>
            <a:off x="311650" y="6577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it"/>
              <a:t>General definitions</a:t>
            </a:r>
            <a:endParaRPr/>
          </a:p>
        </p:txBody>
      </p:sp>
      <p:sp>
        <p:nvSpPr>
          <p:cNvPr id="207" name="Google Shape;207;p40"/>
          <p:cNvSpPr txBox="1"/>
          <p:nvPr>
            <p:ph idx="1" type="body"/>
          </p:nvPr>
        </p:nvSpPr>
        <p:spPr>
          <a:xfrm>
            <a:off x="-50" y="579400"/>
            <a:ext cx="9144000" cy="4563900"/>
          </a:xfrm>
          <a:prstGeom prst="rect">
            <a:avLst/>
          </a:prstGeom>
        </p:spPr>
        <p:txBody>
          <a:bodyPr anchorCtr="0" anchor="t" bIns="91425" lIns="91425" spcFirstLastPara="1" rIns="91425" wrap="square" tIns="91425">
            <a:normAutofit fontScale="77500" lnSpcReduction="20000"/>
          </a:bodyPr>
          <a:lstStyle/>
          <a:p>
            <a:pPr indent="0" lvl="0" marL="0" rtl="0" algn="l">
              <a:spcBef>
                <a:spcPts val="0"/>
              </a:spcBef>
              <a:spcAft>
                <a:spcPts val="0"/>
              </a:spcAft>
              <a:buNone/>
            </a:pPr>
            <a:r>
              <a:rPr b="1" lang="it"/>
              <a:t>Collection</a:t>
            </a:r>
            <a:r>
              <a:rPr lang="it"/>
              <a:t>: </a:t>
            </a:r>
            <a:endParaRPr/>
          </a:p>
          <a:p>
            <a:pPr indent="0" lvl="0" marL="0" rtl="0" algn="l">
              <a:spcBef>
                <a:spcPts val="1200"/>
              </a:spcBef>
              <a:spcAft>
                <a:spcPts val="0"/>
              </a:spcAft>
              <a:buNone/>
            </a:pPr>
            <a:r>
              <a:rPr b="1" lang="it" u="sng"/>
              <a:t>collection of objects gathered together according to strict selection criteria and intended for conservation</a:t>
            </a:r>
            <a:r>
              <a:rPr lang="it"/>
              <a:t> for their intrinsic value or interest or for simple passion or personal pastime.</a:t>
            </a:r>
            <a:endParaRPr/>
          </a:p>
          <a:p>
            <a:pPr indent="0" lvl="0" marL="0" rtl="0" algn="l">
              <a:spcBef>
                <a:spcPts val="1200"/>
              </a:spcBef>
              <a:spcAft>
                <a:spcPts val="0"/>
              </a:spcAft>
              <a:buNone/>
            </a:pPr>
            <a:r>
              <a:rPr lang="it"/>
              <a:t>(publishing) series of literary works by a given author or on a given topic, theme or genre published by a publishing house</a:t>
            </a:r>
            <a:endParaRPr/>
          </a:p>
          <a:p>
            <a:pPr indent="0" lvl="0" marL="0" rtl="0" algn="l">
              <a:spcBef>
                <a:spcPts val="1200"/>
              </a:spcBef>
              <a:spcAft>
                <a:spcPts val="0"/>
              </a:spcAft>
              <a:buNone/>
            </a:pPr>
            <a:r>
              <a:rPr lang="it"/>
              <a:t>(fashion) the set of sartorial creations of a given designer or fashion house relating to a specific season</a:t>
            </a:r>
            <a:endParaRPr/>
          </a:p>
          <a:p>
            <a:pPr indent="0" lvl="0" marL="0" rtl="0" algn="l">
              <a:spcBef>
                <a:spcPts val="1200"/>
              </a:spcBef>
              <a:spcAft>
                <a:spcPts val="0"/>
              </a:spcAft>
              <a:buNone/>
            </a:pPr>
            <a:r>
              <a:rPr lang="it"/>
              <a:t>The </a:t>
            </a:r>
            <a:r>
              <a:rPr lang="it" u="sng"/>
              <a:t>collection is a group of resources that are related to each other in some </a:t>
            </a:r>
            <a:r>
              <a:rPr lang="it" u="sng"/>
              <a:t>identifiable</a:t>
            </a:r>
            <a:r>
              <a:rPr lang="it" u="sng"/>
              <a:t> way</a:t>
            </a:r>
            <a:r>
              <a:rPr lang="it"/>
              <a:t>. The relationship might be through a topic, a place, a person etc.. The relation depends on the human logic and in astrophysics usually depends on field of investigation (cosmology, stellar physics, transients…), instrument </a:t>
            </a:r>
            <a:r>
              <a:rPr lang="it"/>
              <a:t>characteristics</a:t>
            </a:r>
            <a:r>
              <a:rPr lang="it"/>
              <a:t> and scientific purpose. </a:t>
            </a:r>
            <a:endParaRPr/>
          </a:p>
          <a:p>
            <a:pPr indent="0" lvl="0" marL="0" rtl="0" algn="l">
              <a:spcBef>
                <a:spcPts val="1200"/>
              </a:spcBef>
              <a:spcAft>
                <a:spcPts val="0"/>
              </a:spcAft>
              <a:buNone/>
            </a:pPr>
            <a:r>
              <a:rPr lang="it"/>
              <a:t>A collection is an aggregation of physical or digital items i.e. library or museum collections; library, museum or archive catalogues; digital archives; internet directories; internet subject gateways; collection of texts, images, sounds, datasets, software etc…</a:t>
            </a:r>
            <a:endParaRPr/>
          </a:p>
          <a:p>
            <a:pPr indent="0" lvl="0" marL="0" rtl="0" algn="l">
              <a:spcBef>
                <a:spcPts val="1200"/>
              </a:spcBef>
              <a:spcAft>
                <a:spcPts val="0"/>
              </a:spcAft>
              <a:buNone/>
            </a:pPr>
            <a:r>
              <a:rPr lang="it"/>
              <a:t>A collection</a:t>
            </a:r>
            <a:r>
              <a:rPr lang="it" u="sng"/>
              <a:t> may be made up of any number of items, from one to many</a:t>
            </a:r>
            <a:r>
              <a:rPr lang="it"/>
              <a:t>.</a:t>
            </a:r>
            <a:endParaRPr/>
          </a:p>
          <a:p>
            <a:pPr indent="0" lvl="0" marL="0" rtl="0" algn="l">
              <a:spcBef>
                <a:spcPts val="1200"/>
              </a:spcBef>
              <a:spcAft>
                <a:spcPts val="1200"/>
              </a:spcAft>
              <a:buNone/>
            </a:pPr>
            <a:r>
              <a:rPr lang="it"/>
              <a:t>A collection is a set of resources </a:t>
            </a:r>
            <a:r>
              <a:rPr lang="it" u="sng"/>
              <a:t>brought together for a particular audience or to serve a specific function</a:t>
            </a:r>
            <a:r>
              <a:rPr lang="it"/>
              <a:t>.</a:t>
            </a:r>
            <a:endParaRPr/>
          </a:p>
        </p:txBody>
      </p:sp>
      <p:sp>
        <p:nvSpPr>
          <p:cNvPr id="208" name="Google Shape;208;p4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7" name="Shape 377"/>
        <p:cNvGrpSpPr/>
        <p:nvPr/>
      </p:nvGrpSpPr>
      <p:grpSpPr>
        <a:xfrm>
          <a:off x="0" y="0"/>
          <a:ext cx="0" cy="0"/>
          <a:chOff x="0" y="0"/>
          <a:chExt cx="0" cy="0"/>
        </a:xfrm>
      </p:grpSpPr>
      <p:sp>
        <p:nvSpPr>
          <p:cNvPr id="378" name="Google Shape;378;p58"/>
          <p:cNvSpPr txBox="1"/>
          <p:nvPr>
            <p:ph type="title"/>
          </p:nvPr>
        </p:nvSpPr>
        <p:spPr>
          <a:xfrm>
            <a:off x="254275" y="4307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it"/>
              <a:t>MetaData</a:t>
            </a:r>
            <a:endParaRPr/>
          </a:p>
        </p:txBody>
      </p:sp>
      <p:sp>
        <p:nvSpPr>
          <p:cNvPr id="379" name="Google Shape;379;p58"/>
          <p:cNvSpPr txBox="1"/>
          <p:nvPr>
            <p:ph idx="1" type="body"/>
          </p:nvPr>
        </p:nvSpPr>
        <p:spPr>
          <a:xfrm>
            <a:off x="57400" y="504400"/>
            <a:ext cx="6087000" cy="4565400"/>
          </a:xfrm>
          <a:prstGeom prst="rect">
            <a:avLst/>
          </a:prstGeom>
        </p:spPr>
        <p:txBody>
          <a:bodyPr anchorCtr="0" anchor="t" bIns="91425" lIns="91425" spcFirstLastPara="1" rIns="91425" wrap="square" tIns="91425">
            <a:normAutofit fontScale="70000" lnSpcReduction="10000"/>
          </a:bodyPr>
          <a:lstStyle/>
          <a:p>
            <a:pPr indent="0" lvl="0" marL="0" rtl="0" algn="l">
              <a:spcBef>
                <a:spcPts val="0"/>
              </a:spcBef>
              <a:spcAft>
                <a:spcPts val="0"/>
              </a:spcAft>
              <a:buNone/>
            </a:pPr>
            <a:r>
              <a:rPr lang="it"/>
              <a:t>Metadata (or metainformation) is "data that provides information about other data", but not the content of the data itself, such as the text of a message or the image itself. There are many distinct types of metadata, including:</a:t>
            </a:r>
            <a:endParaRPr/>
          </a:p>
          <a:p>
            <a:pPr indent="-308610" lvl="0" marL="457200" rtl="0" algn="l">
              <a:spcBef>
                <a:spcPts val="1200"/>
              </a:spcBef>
              <a:spcAft>
                <a:spcPts val="0"/>
              </a:spcAft>
              <a:buSzPct val="100000"/>
              <a:buChar char="●"/>
            </a:pPr>
            <a:r>
              <a:rPr b="1" lang="it"/>
              <a:t>Descriptive metadata</a:t>
            </a:r>
            <a:r>
              <a:rPr lang="it"/>
              <a:t> – the descriptive information about a resource. It is used for discovery and identification. It includes elements such as title, abstract, author, and keywords.</a:t>
            </a:r>
            <a:endParaRPr/>
          </a:p>
          <a:p>
            <a:pPr indent="-308610" lvl="0" marL="457200" rtl="0" algn="l">
              <a:spcBef>
                <a:spcPts val="0"/>
              </a:spcBef>
              <a:spcAft>
                <a:spcPts val="0"/>
              </a:spcAft>
              <a:buSzPct val="100000"/>
              <a:buChar char="●"/>
            </a:pPr>
            <a:r>
              <a:rPr b="1" lang="it"/>
              <a:t>Structural metadata</a:t>
            </a:r>
            <a:r>
              <a:rPr lang="it"/>
              <a:t> – metadata about containers of data and indicates how compound objects are put together, for example, how pages are ordered to form chapters. It describes the types, versions, relationships, and other characteristics of digital materials.</a:t>
            </a:r>
            <a:endParaRPr/>
          </a:p>
          <a:p>
            <a:pPr indent="-308610" lvl="0" marL="457200" rtl="0" algn="l">
              <a:spcBef>
                <a:spcPts val="0"/>
              </a:spcBef>
              <a:spcAft>
                <a:spcPts val="0"/>
              </a:spcAft>
              <a:buSzPct val="100000"/>
              <a:buChar char="●"/>
            </a:pPr>
            <a:r>
              <a:rPr b="1" lang="it"/>
              <a:t>Administrative metadata</a:t>
            </a:r>
            <a:r>
              <a:rPr lang="it"/>
              <a:t> – the information to help manage a resource, like resource type, permissions, and when and how it was created.</a:t>
            </a:r>
            <a:endParaRPr/>
          </a:p>
          <a:p>
            <a:pPr indent="-308610" lvl="0" marL="457200" rtl="0" algn="l">
              <a:spcBef>
                <a:spcPts val="0"/>
              </a:spcBef>
              <a:spcAft>
                <a:spcPts val="0"/>
              </a:spcAft>
              <a:buSzPct val="100000"/>
              <a:buChar char="●"/>
            </a:pPr>
            <a:r>
              <a:rPr b="1" lang="it"/>
              <a:t>Reference metadata</a:t>
            </a:r>
            <a:r>
              <a:rPr lang="it"/>
              <a:t> – the information about the contents and quality of statistical data.</a:t>
            </a:r>
            <a:endParaRPr/>
          </a:p>
          <a:p>
            <a:pPr indent="-308610" lvl="0" marL="457200" rtl="0" algn="l">
              <a:spcBef>
                <a:spcPts val="0"/>
              </a:spcBef>
              <a:spcAft>
                <a:spcPts val="0"/>
              </a:spcAft>
              <a:buSzPct val="100000"/>
              <a:buChar char="●"/>
            </a:pPr>
            <a:r>
              <a:rPr b="1" lang="it"/>
              <a:t>Statistical metadata</a:t>
            </a:r>
            <a:r>
              <a:rPr lang="it"/>
              <a:t> – also called process data, may describe processes that collect, process, or produce statistical data.</a:t>
            </a:r>
            <a:endParaRPr/>
          </a:p>
          <a:p>
            <a:pPr indent="-308610" lvl="0" marL="457200" rtl="0" algn="l">
              <a:spcBef>
                <a:spcPts val="0"/>
              </a:spcBef>
              <a:spcAft>
                <a:spcPts val="0"/>
              </a:spcAft>
              <a:buSzPct val="100000"/>
              <a:buChar char="●"/>
            </a:pPr>
            <a:r>
              <a:rPr b="1" lang="it"/>
              <a:t>Legal metadata </a:t>
            </a:r>
            <a:r>
              <a:rPr lang="it"/>
              <a:t>– provides information about the creator, copyright holder, and public licensing, if provided.</a:t>
            </a:r>
            <a:endParaRPr/>
          </a:p>
          <a:p>
            <a:pPr indent="0" lvl="0" marL="0" rtl="0" algn="l">
              <a:spcBef>
                <a:spcPts val="1200"/>
              </a:spcBef>
              <a:spcAft>
                <a:spcPts val="1200"/>
              </a:spcAft>
              <a:buNone/>
            </a:pPr>
            <a:r>
              <a:rPr lang="it"/>
              <a:t>Metadata is not strictly bound to one of these categories, as it can describe a piece of data in many other ways.</a:t>
            </a:r>
            <a:endParaRPr/>
          </a:p>
        </p:txBody>
      </p:sp>
      <p:pic>
        <p:nvPicPr>
          <p:cNvPr id="380" name="Google Shape;380;p58"/>
          <p:cNvPicPr preferRelativeResize="0"/>
          <p:nvPr/>
        </p:nvPicPr>
        <p:blipFill>
          <a:blip r:embed="rId3">
            <a:alphaModFix/>
          </a:blip>
          <a:stretch>
            <a:fillRect/>
          </a:stretch>
        </p:blipFill>
        <p:spPr>
          <a:xfrm>
            <a:off x="6058900" y="768175"/>
            <a:ext cx="2932700" cy="3628169"/>
          </a:xfrm>
          <a:prstGeom prst="rect">
            <a:avLst/>
          </a:prstGeom>
          <a:noFill/>
          <a:ln>
            <a:noFill/>
          </a:ln>
        </p:spPr>
      </p:pic>
      <p:sp>
        <p:nvSpPr>
          <p:cNvPr id="381" name="Google Shape;381;p5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5" name="Shape 385"/>
        <p:cNvGrpSpPr/>
        <p:nvPr/>
      </p:nvGrpSpPr>
      <p:grpSpPr>
        <a:xfrm>
          <a:off x="0" y="0"/>
          <a:ext cx="0" cy="0"/>
          <a:chOff x="0" y="0"/>
          <a:chExt cx="0" cy="0"/>
        </a:xfrm>
      </p:grpSpPr>
      <p:sp>
        <p:nvSpPr>
          <p:cNvPr id="386" name="Google Shape;386;p59"/>
          <p:cNvSpPr txBox="1"/>
          <p:nvPr>
            <p:ph type="title"/>
          </p:nvPr>
        </p:nvSpPr>
        <p:spPr>
          <a:xfrm>
            <a:off x="237875" y="6767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it"/>
              <a:t>MetaData</a:t>
            </a:r>
            <a:endParaRPr/>
          </a:p>
        </p:txBody>
      </p:sp>
      <p:pic>
        <p:nvPicPr>
          <p:cNvPr id="387" name="Google Shape;387;p59"/>
          <p:cNvPicPr preferRelativeResize="0"/>
          <p:nvPr/>
        </p:nvPicPr>
        <p:blipFill>
          <a:blip r:embed="rId3">
            <a:alphaModFix/>
          </a:blip>
          <a:stretch>
            <a:fillRect/>
          </a:stretch>
        </p:blipFill>
        <p:spPr>
          <a:xfrm>
            <a:off x="2001600" y="187075"/>
            <a:ext cx="6820500" cy="2384675"/>
          </a:xfrm>
          <a:prstGeom prst="rect">
            <a:avLst/>
          </a:prstGeom>
          <a:noFill/>
          <a:ln>
            <a:noFill/>
          </a:ln>
        </p:spPr>
      </p:pic>
      <p:pic>
        <p:nvPicPr>
          <p:cNvPr id="388" name="Google Shape;388;p59"/>
          <p:cNvPicPr preferRelativeResize="0"/>
          <p:nvPr/>
        </p:nvPicPr>
        <p:blipFill>
          <a:blip r:embed="rId4">
            <a:alphaModFix/>
          </a:blip>
          <a:stretch>
            <a:fillRect/>
          </a:stretch>
        </p:blipFill>
        <p:spPr>
          <a:xfrm>
            <a:off x="1268425" y="2724150"/>
            <a:ext cx="5997079" cy="2384675"/>
          </a:xfrm>
          <a:prstGeom prst="rect">
            <a:avLst/>
          </a:prstGeom>
          <a:noFill/>
          <a:ln>
            <a:noFill/>
          </a:ln>
        </p:spPr>
      </p:pic>
      <p:sp>
        <p:nvSpPr>
          <p:cNvPr id="389" name="Google Shape;389;p5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3" name="Shape 393"/>
        <p:cNvGrpSpPr/>
        <p:nvPr/>
      </p:nvGrpSpPr>
      <p:grpSpPr>
        <a:xfrm>
          <a:off x="0" y="0"/>
          <a:ext cx="0" cy="0"/>
          <a:chOff x="0" y="0"/>
          <a:chExt cx="0" cy="0"/>
        </a:xfrm>
      </p:grpSpPr>
      <p:sp>
        <p:nvSpPr>
          <p:cNvPr id="394" name="Google Shape;394;p60"/>
          <p:cNvSpPr txBox="1"/>
          <p:nvPr>
            <p:ph type="title"/>
          </p:nvPr>
        </p:nvSpPr>
        <p:spPr>
          <a:xfrm>
            <a:off x="262475" y="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it"/>
              <a:t>Metadata</a:t>
            </a:r>
            <a:endParaRPr/>
          </a:p>
        </p:txBody>
      </p:sp>
      <p:pic>
        <p:nvPicPr>
          <p:cNvPr id="395" name="Google Shape;395;p60"/>
          <p:cNvPicPr preferRelativeResize="0"/>
          <p:nvPr/>
        </p:nvPicPr>
        <p:blipFill>
          <a:blip r:embed="rId3">
            <a:alphaModFix/>
          </a:blip>
          <a:stretch>
            <a:fillRect/>
          </a:stretch>
        </p:blipFill>
        <p:spPr>
          <a:xfrm>
            <a:off x="115950" y="893450"/>
            <a:ext cx="5438825" cy="4086074"/>
          </a:xfrm>
          <a:prstGeom prst="rect">
            <a:avLst/>
          </a:prstGeom>
          <a:noFill/>
          <a:ln>
            <a:noFill/>
          </a:ln>
        </p:spPr>
      </p:pic>
      <p:pic>
        <p:nvPicPr>
          <p:cNvPr id="396" name="Google Shape;396;p60"/>
          <p:cNvPicPr preferRelativeResize="0"/>
          <p:nvPr/>
        </p:nvPicPr>
        <p:blipFill>
          <a:blip r:embed="rId4">
            <a:alphaModFix/>
          </a:blip>
          <a:stretch>
            <a:fillRect/>
          </a:stretch>
        </p:blipFill>
        <p:spPr>
          <a:xfrm>
            <a:off x="2514600" y="0"/>
            <a:ext cx="6400800" cy="1695450"/>
          </a:xfrm>
          <a:prstGeom prst="rect">
            <a:avLst/>
          </a:prstGeom>
          <a:noFill/>
          <a:ln>
            <a:noFill/>
          </a:ln>
        </p:spPr>
      </p:pic>
      <p:sp>
        <p:nvSpPr>
          <p:cNvPr id="397" name="Google Shape;397;p60"/>
          <p:cNvSpPr/>
          <p:nvPr/>
        </p:nvSpPr>
        <p:spPr>
          <a:xfrm flipH="1">
            <a:off x="99525" y="1632475"/>
            <a:ext cx="656400" cy="3076200"/>
          </a:xfrm>
          <a:prstGeom prst="roundRect">
            <a:avLst>
              <a:gd fmla="val 16667" name="adj"/>
            </a:avLst>
          </a:prstGeom>
          <a:noFill/>
          <a:ln cap="flat" cmpd="sng" w="28575">
            <a:solidFill>
              <a:srgbClr val="FF00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it">
                <a:solidFill>
                  <a:srgbClr val="FF00FF"/>
                </a:solidFill>
                <a:highlight>
                  <a:srgbClr val="EAD1DC"/>
                </a:highlight>
              </a:rPr>
              <a:t>KEY</a:t>
            </a:r>
            <a:endParaRPr b="1">
              <a:solidFill>
                <a:srgbClr val="FF00FF"/>
              </a:solidFill>
              <a:highlight>
                <a:srgbClr val="EAD1DC"/>
              </a:highlight>
            </a:endParaRPr>
          </a:p>
        </p:txBody>
      </p:sp>
      <p:sp>
        <p:nvSpPr>
          <p:cNvPr id="398" name="Google Shape;398;p60"/>
          <p:cNvSpPr/>
          <p:nvPr/>
        </p:nvSpPr>
        <p:spPr>
          <a:xfrm>
            <a:off x="821425" y="1665275"/>
            <a:ext cx="1361700" cy="2961300"/>
          </a:xfrm>
          <a:prstGeom prst="roundRect">
            <a:avLst>
              <a:gd fmla="val 16667" name="adj"/>
            </a:avLst>
          </a:prstGeom>
          <a:noFill/>
          <a:ln cap="flat" cmpd="sng" w="28575">
            <a:solidFill>
              <a:srgbClr val="4A86E8"/>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it">
                <a:solidFill>
                  <a:srgbClr val="0000FF"/>
                </a:solidFill>
                <a:highlight>
                  <a:srgbClr val="C9DAF8"/>
                </a:highlight>
              </a:rPr>
              <a:t>VALUE</a:t>
            </a:r>
            <a:endParaRPr b="1">
              <a:solidFill>
                <a:srgbClr val="0000FF"/>
              </a:solidFill>
              <a:highlight>
                <a:srgbClr val="C9DAF8"/>
              </a:highlight>
            </a:endParaRPr>
          </a:p>
        </p:txBody>
      </p:sp>
      <p:sp>
        <p:nvSpPr>
          <p:cNvPr id="399" name="Google Shape;399;p60"/>
          <p:cNvSpPr/>
          <p:nvPr/>
        </p:nvSpPr>
        <p:spPr>
          <a:xfrm>
            <a:off x="2189025" y="1646500"/>
            <a:ext cx="3232200" cy="2985900"/>
          </a:xfrm>
          <a:prstGeom prst="roundRect">
            <a:avLst>
              <a:gd fmla="val 16667" name="adj"/>
            </a:avLst>
          </a:prstGeom>
          <a:noFill/>
          <a:ln cap="flat" cmpd="sng" w="28575">
            <a:solidFill>
              <a:srgbClr val="6AA84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it">
                <a:solidFill>
                  <a:srgbClr val="38761D"/>
                </a:solidFill>
                <a:highlight>
                  <a:srgbClr val="D9EAD3"/>
                </a:highlight>
              </a:rPr>
              <a:t>COMMENT</a:t>
            </a:r>
            <a:endParaRPr b="1">
              <a:solidFill>
                <a:srgbClr val="38761D"/>
              </a:solidFill>
              <a:highlight>
                <a:srgbClr val="D9EAD3"/>
              </a:highlight>
            </a:endParaRPr>
          </a:p>
        </p:txBody>
      </p:sp>
      <p:pic>
        <p:nvPicPr>
          <p:cNvPr id="400" name="Google Shape;400;p60"/>
          <p:cNvPicPr preferRelativeResize="0"/>
          <p:nvPr/>
        </p:nvPicPr>
        <p:blipFill>
          <a:blip r:embed="rId5">
            <a:alphaModFix/>
          </a:blip>
          <a:stretch>
            <a:fillRect/>
          </a:stretch>
        </p:blipFill>
        <p:spPr>
          <a:xfrm>
            <a:off x="3945799" y="2761622"/>
            <a:ext cx="5198200" cy="2219075"/>
          </a:xfrm>
          <a:prstGeom prst="rect">
            <a:avLst/>
          </a:prstGeom>
          <a:noFill/>
          <a:ln cap="flat" cmpd="sng" w="9525">
            <a:solidFill>
              <a:srgbClr val="BF9000"/>
            </a:solidFill>
            <a:prstDash val="solid"/>
            <a:round/>
            <a:headEnd len="sm" w="sm" type="none"/>
            <a:tailEnd len="sm" w="sm" type="none"/>
          </a:ln>
        </p:spPr>
      </p:pic>
      <p:sp>
        <p:nvSpPr>
          <p:cNvPr id="401" name="Google Shape;401;p60"/>
          <p:cNvSpPr/>
          <p:nvPr/>
        </p:nvSpPr>
        <p:spPr>
          <a:xfrm>
            <a:off x="4003225" y="2772725"/>
            <a:ext cx="1681800" cy="8532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02" name="Google Shape;402;p6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6" name="Shape 406"/>
        <p:cNvGrpSpPr/>
        <p:nvPr/>
      </p:nvGrpSpPr>
      <p:grpSpPr>
        <a:xfrm>
          <a:off x="0" y="0"/>
          <a:ext cx="0" cy="0"/>
          <a:chOff x="0" y="0"/>
          <a:chExt cx="0" cy="0"/>
        </a:xfrm>
      </p:grpSpPr>
      <p:sp>
        <p:nvSpPr>
          <p:cNvPr id="407" name="Google Shape;407;p61"/>
          <p:cNvSpPr txBox="1"/>
          <p:nvPr>
            <p:ph type="title"/>
          </p:nvPr>
        </p:nvSpPr>
        <p:spPr>
          <a:xfrm>
            <a:off x="147625" y="5947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it"/>
              <a:t>DataSet and Digital Object Identifiers</a:t>
            </a:r>
            <a:endParaRPr/>
          </a:p>
        </p:txBody>
      </p:sp>
      <p:sp>
        <p:nvSpPr>
          <p:cNvPr id="408" name="Google Shape;408;p61"/>
          <p:cNvSpPr txBox="1"/>
          <p:nvPr>
            <p:ph idx="1" type="body"/>
          </p:nvPr>
        </p:nvSpPr>
        <p:spPr>
          <a:xfrm>
            <a:off x="82025" y="590650"/>
            <a:ext cx="8941800" cy="4380600"/>
          </a:xfrm>
          <a:prstGeom prst="rect">
            <a:avLst/>
          </a:prstGeom>
        </p:spPr>
        <p:txBody>
          <a:bodyPr anchorCtr="0" anchor="t" bIns="91425" lIns="91425" spcFirstLastPara="1" rIns="91425" wrap="square" tIns="91425">
            <a:normAutofit fontScale="85000" lnSpcReduction="20000"/>
          </a:bodyPr>
          <a:lstStyle/>
          <a:p>
            <a:pPr indent="0" lvl="0" marL="0" rtl="0" algn="l">
              <a:spcBef>
                <a:spcPts val="0"/>
              </a:spcBef>
              <a:spcAft>
                <a:spcPts val="0"/>
              </a:spcAft>
              <a:buNone/>
            </a:pPr>
            <a:r>
              <a:rPr lang="it"/>
              <a:t>The digital object identifier (acronym DOI) </a:t>
            </a:r>
            <a:r>
              <a:rPr lang="it" u="sng"/>
              <a:t>is a standard that allows the lasting and unique identification of objects</a:t>
            </a:r>
            <a:r>
              <a:rPr lang="it"/>
              <a:t> of any type within a digital network and the association with them of the relevant reference data - the metadata -, according to a structured and extensible scheme. </a:t>
            </a:r>
            <a:endParaRPr/>
          </a:p>
          <a:p>
            <a:pPr indent="0" lvl="0" marL="0" rtl="0" algn="l">
              <a:spcBef>
                <a:spcPts val="1200"/>
              </a:spcBef>
              <a:spcAft>
                <a:spcPts val="0"/>
              </a:spcAft>
              <a:buNone/>
            </a:pPr>
            <a:r>
              <a:rPr lang="it"/>
              <a:t>The DOI differs from common Internet indicators, such as URLs, in </a:t>
            </a:r>
            <a:r>
              <a:rPr lang="it" u="sng"/>
              <a:t>identifying an object directly, as a first-class entity</a:t>
            </a:r>
            <a:r>
              <a:rPr lang="it"/>
              <a:t>, and not simply through some attribute, such as the place where the object is located. </a:t>
            </a:r>
            <a:endParaRPr/>
          </a:p>
          <a:p>
            <a:pPr indent="0" lvl="0" marL="0" rtl="0" algn="l">
              <a:spcBef>
                <a:spcPts val="1200"/>
              </a:spcBef>
              <a:spcAft>
                <a:spcPts val="0"/>
              </a:spcAft>
              <a:buNone/>
            </a:pPr>
            <a:r>
              <a:rPr lang="it"/>
              <a:t>The DOI is also distinguished from identifiers such as those linked to bibliographic standards (ISBN, ISSN, ISRC, etc.), as it can be immediately activated online and used for the development of specific services such as search engines, certifications of authenticity, etc.</a:t>
            </a:r>
            <a:endParaRPr/>
          </a:p>
          <a:p>
            <a:pPr indent="0" lvl="0" marL="0" rtl="0" algn="l">
              <a:spcBef>
                <a:spcPts val="1200"/>
              </a:spcBef>
              <a:spcAft>
                <a:spcPts val="0"/>
              </a:spcAft>
              <a:buNone/>
            </a:pPr>
            <a:r>
              <a:rPr lang="it"/>
              <a:t>A DOI identifier can be recorded on objects of any material form (digital or physical) or on abstract entities (such as textual works) when there is a functional need to distinguish them from other objects.</a:t>
            </a:r>
            <a:endParaRPr/>
          </a:p>
          <a:p>
            <a:pPr indent="0" lvl="0" marL="0" rtl="0" algn="l">
              <a:spcBef>
                <a:spcPts val="1200"/>
              </a:spcBef>
              <a:spcAft>
                <a:spcPts val="0"/>
              </a:spcAft>
              <a:buNone/>
            </a:pPr>
            <a:r>
              <a:rPr lang="it"/>
              <a:t>An object can be arbitrarily identified at any level of </a:t>
            </a:r>
            <a:r>
              <a:rPr lang="it" u="sng"/>
              <a:t>granularity</a:t>
            </a:r>
            <a:r>
              <a:rPr lang="it"/>
              <a:t>. This means that, for example, a DOI can be registered on the title of a journal, on its single issue, on the single article of a given issue, on the single table of a given article</a:t>
            </a:r>
            <a:endParaRPr/>
          </a:p>
          <a:p>
            <a:pPr indent="0" lvl="0" marL="0" rtl="0" algn="l">
              <a:spcBef>
                <a:spcPts val="1200"/>
              </a:spcBef>
              <a:spcAft>
                <a:spcPts val="1200"/>
              </a:spcAft>
              <a:buNone/>
            </a:pPr>
            <a:r>
              <a:rPr lang="it" u="sng"/>
              <a:t>The problem of granularity is not still codified, but follows the rational sense of opportunity to be consumed by the reference community</a:t>
            </a:r>
            <a:r>
              <a:rPr lang="it"/>
              <a:t>. </a:t>
            </a:r>
            <a:endParaRPr/>
          </a:p>
        </p:txBody>
      </p:sp>
      <p:sp>
        <p:nvSpPr>
          <p:cNvPr id="409" name="Google Shape;409;p6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3" name="Shape 413"/>
        <p:cNvGrpSpPr/>
        <p:nvPr/>
      </p:nvGrpSpPr>
      <p:grpSpPr>
        <a:xfrm>
          <a:off x="0" y="0"/>
          <a:ext cx="0" cy="0"/>
          <a:chOff x="0" y="0"/>
          <a:chExt cx="0" cy="0"/>
        </a:xfrm>
      </p:grpSpPr>
      <p:sp>
        <p:nvSpPr>
          <p:cNvPr id="414" name="Google Shape;414;p62"/>
          <p:cNvSpPr txBox="1"/>
          <p:nvPr>
            <p:ph type="title"/>
          </p:nvPr>
        </p:nvSpPr>
        <p:spPr>
          <a:xfrm>
            <a:off x="172250" y="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it"/>
              <a:t>DataSet and Digital Object Identifiers</a:t>
            </a:r>
            <a:endParaRPr/>
          </a:p>
        </p:txBody>
      </p:sp>
      <p:sp>
        <p:nvSpPr>
          <p:cNvPr id="415" name="Google Shape;415;p62"/>
          <p:cNvSpPr txBox="1"/>
          <p:nvPr>
            <p:ph idx="1" type="body"/>
          </p:nvPr>
        </p:nvSpPr>
        <p:spPr>
          <a:xfrm>
            <a:off x="32825" y="508600"/>
            <a:ext cx="9056400" cy="4536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it"/>
              <a:t>In INAF there are two ways to create a Unique Identifier for data:</a:t>
            </a:r>
            <a:endParaRPr/>
          </a:p>
          <a:p>
            <a:pPr indent="-342900" lvl="0" marL="457200" rtl="0" algn="l">
              <a:spcBef>
                <a:spcPts val="1200"/>
              </a:spcBef>
              <a:spcAft>
                <a:spcPts val="0"/>
              </a:spcAft>
              <a:buSzPts val="1800"/>
              <a:buChar char="●"/>
            </a:pPr>
            <a:r>
              <a:rPr lang="it"/>
              <a:t>DOI request</a:t>
            </a:r>
            <a:endParaRPr/>
          </a:p>
          <a:p>
            <a:pPr indent="-317500" lvl="1" marL="914400" rtl="0" algn="l">
              <a:spcBef>
                <a:spcPts val="0"/>
              </a:spcBef>
              <a:spcAft>
                <a:spcPts val="0"/>
              </a:spcAft>
              <a:buSzPts val="1400"/>
              <a:buChar char="○"/>
            </a:pPr>
            <a:r>
              <a:rPr lang="it" u="sng">
                <a:solidFill>
                  <a:schemeClr val="hlink"/>
                </a:solidFill>
                <a:hlinkClick r:id="rId3"/>
              </a:rPr>
              <a:t>https://www.ict.inaf.it/index.php/ict-inaf/doi</a:t>
            </a:r>
            <a:r>
              <a:rPr lang="it"/>
              <a:t>;</a:t>
            </a:r>
            <a:endParaRPr/>
          </a:p>
          <a:p>
            <a:pPr indent="-317500" lvl="1" marL="914400" rtl="0" algn="l">
              <a:spcBef>
                <a:spcPts val="0"/>
              </a:spcBef>
              <a:spcAft>
                <a:spcPts val="0"/>
              </a:spcAft>
              <a:buSzPts val="1400"/>
              <a:buChar char="○"/>
            </a:pPr>
            <a:r>
              <a:rPr lang="it"/>
              <a:t>there is no limit in space;</a:t>
            </a:r>
            <a:endParaRPr/>
          </a:p>
          <a:p>
            <a:pPr indent="-317500" lvl="1" marL="914400" rtl="0" algn="l">
              <a:spcBef>
                <a:spcPts val="0"/>
              </a:spcBef>
              <a:spcAft>
                <a:spcPts val="0"/>
              </a:spcAft>
              <a:buSzPts val="1400"/>
              <a:buChar char="○"/>
            </a:pPr>
            <a:r>
              <a:rPr lang="it"/>
              <a:t>the data are checked before DOI registration, so </a:t>
            </a:r>
            <a:r>
              <a:rPr lang="it"/>
              <a:t>useful</a:t>
            </a:r>
            <a:r>
              <a:rPr lang="it"/>
              <a:t> suggestions can be given on data structure and granularity;</a:t>
            </a:r>
            <a:endParaRPr/>
          </a:p>
          <a:p>
            <a:pPr indent="-342900" lvl="0" marL="457200" rtl="0" algn="l">
              <a:spcBef>
                <a:spcPts val="0"/>
              </a:spcBef>
              <a:spcAft>
                <a:spcPts val="0"/>
              </a:spcAft>
              <a:buSzPts val="1800"/>
              <a:buChar char="●"/>
            </a:pPr>
            <a:r>
              <a:rPr lang="it"/>
              <a:t>Open Access handle for datasets request</a:t>
            </a:r>
            <a:endParaRPr/>
          </a:p>
          <a:p>
            <a:pPr indent="-317500" lvl="1" marL="914400" rtl="0" algn="l">
              <a:spcBef>
                <a:spcPts val="0"/>
              </a:spcBef>
              <a:spcAft>
                <a:spcPts val="0"/>
              </a:spcAft>
              <a:buSzPts val="1400"/>
              <a:buChar char="○"/>
            </a:pPr>
            <a:r>
              <a:rPr lang="it" u="sng">
                <a:solidFill>
                  <a:schemeClr val="hlink"/>
                </a:solidFill>
                <a:hlinkClick r:id="rId4"/>
              </a:rPr>
              <a:t>https://openaccess-info.inaf.it/oa-in-inaf</a:t>
            </a:r>
            <a:endParaRPr/>
          </a:p>
          <a:p>
            <a:pPr indent="-317500" lvl="1" marL="914400" rtl="0" algn="l">
              <a:spcBef>
                <a:spcPts val="0"/>
              </a:spcBef>
              <a:spcAft>
                <a:spcPts val="0"/>
              </a:spcAft>
              <a:buSzPts val="1400"/>
              <a:buChar char="○"/>
            </a:pPr>
            <a:r>
              <a:rPr lang="it"/>
              <a:t>in case of software there is the possibility to attach user manuals or documentations;</a:t>
            </a:r>
            <a:endParaRPr/>
          </a:p>
          <a:p>
            <a:pPr indent="-317500" lvl="1" marL="914400" rtl="0" algn="l">
              <a:spcBef>
                <a:spcPts val="0"/>
              </a:spcBef>
              <a:spcAft>
                <a:spcPts val="0"/>
              </a:spcAft>
              <a:buSzPts val="1400"/>
              <a:buChar char="○"/>
            </a:pPr>
            <a:r>
              <a:rPr lang="it"/>
              <a:t>in the case of databases it is possible to attach user manuals or other supporting material;</a:t>
            </a:r>
            <a:endParaRPr/>
          </a:p>
          <a:p>
            <a:pPr indent="-317500" lvl="1" marL="914400" rtl="0" algn="l">
              <a:spcBef>
                <a:spcPts val="0"/>
              </a:spcBef>
              <a:spcAft>
                <a:spcPts val="0"/>
              </a:spcAft>
              <a:buSzPts val="1400"/>
              <a:buChar char="○"/>
            </a:pPr>
            <a:r>
              <a:rPr lang="it"/>
              <a:t>for what concern Vizier, a read.me file can be uploaded with the link and indication of using Vizier;</a:t>
            </a:r>
            <a:endParaRPr/>
          </a:p>
          <a:p>
            <a:pPr indent="-317500" lvl="1" marL="914400" rtl="0" algn="l">
              <a:spcBef>
                <a:spcPts val="0"/>
              </a:spcBef>
              <a:spcAft>
                <a:spcPts val="0"/>
              </a:spcAft>
              <a:buSzPts val="1400"/>
              <a:buChar char="○"/>
            </a:pPr>
            <a:r>
              <a:rPr lang="it"/>
              <a:t>for other systems, add e read.me file with the link to dataset.</a:t>
            </a:r>
            <a:endParaRPr/>
          </a:p>
        </p:txBody>
      </p:sp>
      <p:sp>
        <p:nvSpPr>
          <p:cNvPr id="416" name="Google Shape;416;p6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0" name="Shape 420"/>
        <p:cNvGrpSpPr/>
        <p:nvPr/>
      </p:nvGrpSpPr>
      <p:grpSpPr>
        <a:xfrm>
          <a:off x="0" y="0"/>
          <a:ext cx="0" cy="0"/>
          <a:chOff x="0" y="0"/>
          <a:chExt cx="0" cy="0"/>
        </a:xfrm>
      </p:grpSpPr>
      <p:sp>
        <p:nvSpPr>
          <p:cNvPr id="421" name="Google Shape;421;p63"/>
          <p:cNvSpPr txBox="1"/>
          <p:nvPr>
            <p:ph type="title"/>
          </p:nvPr>
        </p:nvSpPr>
        <p:spPr>
          <a:xfrm>
            <a:off x="212325" y="8837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it"/>
              <a:t>General Definitions</a:t>
            </a:r>
            <a:endParaRPr/>
          </a:p>
        </p:txBody>
      </p:sp>
      <p:sp>
        <p:nvSpPr>
          <p:cNvPr id="422" name="Google Shape;422;p63"/>
          <p:cNvSpPr txBox="1"/>
          <p:nvPr>
            <p:ph idx="1" type="body"/>
          </p:nvPr>
        </p:nvSpPr>
        <p:spPr>
          <a:xfrm>
            <a:off x="112875" y="661075"/>
            <a:ext cx="8719500" cy="4410000"/>
          </a:xfrm>
          <a:prstGeom prst="rect">
            <a:avLst/>
          </a:prstGeom>
        </p:spPr>
        <p:txBody>
          <a:bodyPr anchorCtr="0" anchor="t" bIns="91425" lIns="91425" spcFirstLastPara="1" rIns="91425" wrap="square" tIns="91425">
            <a:normAutofit fontScale="77500" lnSpcReduction="10000"/>
          </a:bodyPr>
          <a:lstStyle/>
          <a:p>
            <a:pPr indent="0" lvl="0" marL="0" rtl="0" algn="l">
              <a:spcBef>
                <a:spcPts val="0"/>
              </a:spcBef>
              <a:spcAft>
                <a:spcPts val="0"/>
              </a:spcAft>
              <a:buNone/>
            </a:pPr>
            <a:r>
              <a:rPr b="1" lang="it"/>
              <a:t>Storage</a:t>
            </a:r>
            <a:r>
              <a:rPr lang="it"/>
              <a:t>: physical or digital space where items are collected. Digital storage can be redundant for preservation purposes.</a:t>
            </a:r>
            <a:endParaRPr/>
          </a:p>
          <a:p>
            <a:pPr indent="0" lvl="0" marL="0" rtl="0" algn="l">
              <a:spcBef>
                <a:spcPts val="1200"/>
              </a:spcBef>
              <a:spcAft>
                <a:spcPts val="0"/>
              </a:spcAft>
              <a:buNone/>
            </a:pPr>
            <a:r>
              <a:rPr b="1" lang="it"/>
              <a:t>Repository</a:t>
            </a:r>
            <a:r>
              <a:rPr lang="it"/>
              <a:t>: digital storage that offer a way to store, manage and retrieve information in a organized manner. Each user organizes data by her/him selves. In INAF </a:t>
            </a:r>
            <a:r>
              <a:rPr lang="it"/>
              <a:t>institutional</a:t>
            </a:r>
            <a:r>
              <a:rPr lang="it"/>
              <a:t> repositories are:</a:t>
            </a:r>
            <a:endParaRPr/>
          </a:p>
          <a:p>
            <a:pPr indent="-317182" lvl="0" marL="457200" rtl="0" algn="l">
              <a:spcBef>
                <a:spcPts val="1200"/>
              </a:spcBef>
              <a:spcAft>
                <a:spcPts val="0"/>
              </a:spcAft>
              <a:buSzPct val="100000"/>
              <a:buChar char="●"/>
            </a:pPr>
            <a:r>
              <a:rPr lang="it"/>
              <a:t>OwnCloud (https://owncloud.ia2.inaf.it/index.php/login)</a:t>
            </a:r>
            <a:endParaRPr/>
          </a:p>
          <a:p>
            <a:pPr indent="-317182" lvl="0" marL="457200" rtl="0" algn="l">
              <a:spcBef>
                <a:spcPts val="0"/>
              </a:spcBef>
              <a:spcAft>
                <a:spcPts val="0"/>
              </a:spcAft>
              <a:buSzPct val="100000"/>
              <a:buChar char="●"/>
            </a:pPr>
            <a:r>
              <a:rPr lang="it"/>
              <a:t>VOSpace (http://vospace.ia2.inaf.it/ui/)</a:t>
            </a:r>
            <a:endParaRPr/>
          </a:p>
          <a:p>
            <a:pPr indent="-317182" lvl="0" marL="457200" rtl="0" algn="l">
              <a:spcBef>
                <a:spcPts val="0"/>
              </a:spcBef>
              <a:spcAft>
                <a:spcPts val="0"/>
              </a:spcAft>
              <a:buSzPct val="100000"/>
              <a:buChar char="●"/>
            </a:pPr>
            <a:r>
              <a:rPr lang="it"/>
              <a:t>Google Drive (https://drive.google.com)</a:t>
            </a:r>
            <a:endParaRPr/>
          </a:p>
          <a:p>
            <a:pPr indent="0" lvl="0" marL="0" rtl="0" algn="l">
              <a:spcBef>
                <a:spcPts val="1200"/>
              </a:spcBef>
              <a:spcAft>
                <a:spcPts val="0"/>
              </a:spcAft>
              <a:buNone/>
            </a:pPr>
            <a:r>
              <a:rPr b="1" lang="it"/>
              <a:t>Archive</a:t>
            </a:r>
            <a:r>
              <a:rPr lang="it"/>
              <a:t>: repository managed in a way the search capabilities are well enhanced, there is a reach description of content, users are able to retrieve data after filtering them via computer applications. In INAF there are several scientific archives:</a:t>
            </a:r>
            <a:endParaRPr/>
          </a:p>
          <a:p>
            <a:pPr indent="-317182" lvl="0" marL="457200" rtl="0" algn="l">
              <a:spcBef>
                <a:spcPts val="1200"/>
              </a:spcBef>
              <a:spcAft>
                <a:spcPts val="0"/>
              </a:spcAft>
              <a:buSzPct val="100000"/>
              <a:buChar char="●"/>
            </a:pPr>
            <a:r>
              <a:rPr lang="it"/>
              <a:t>Astrophysical Observatory Archives;</a:t>
            </a:r>
            <a:endParaRPr/>
          </a:p>
          <a:p>
            <a:pPr indent="-317182" lvl="0" marL="457200" rtl="0" algn="l">
              <a:spcBef>
                <a:spcPts val="0"/>
              </a:spcBef>
              <a:spcAft>
                <a:spcPts val="0"/>
              </a:spcAft>
              <a:buSzPct val="100000"/>
              <a:buChar char="●"/>
            </a:pPr>
            <a:r>
              <a:rPr lang="it"/>
              <a:t>Scientific high level products Archives;</a:t>
            </a:r>
            <a:endParaRPr/>
          </a:p>
          <a:p>
            <a:pPr indent="-317182" lvl="0" marL="457200" rtl="0" algn="l">
              <a:spcBef>
                <a:spcPts val="0"/>
              </a:spcBef>
              <a:spcAft>
                <a:spcPts val="0"/>
              </a:spcAft>
              <a:buSzPct val="100000"/>
              <a:buChar char="●"/>
            </a:pPr>
            <a:r>
              <a:rPr lang="it"/>
              <a:t>Simulated Data Archives;</a:t>
            </a:r>
            <a:endParaRPr/>
          </a:p>
          <a:p>
            <a:pPr indent="-317182" lvl="0" marL="457200" rtl="0" algn="l">
              <a:spcBef>
                <a:spcPts val="0"/>
              </a:spcBef>
              <a:spcAft>
                <a:spcPts val="0"/>
              </a:spcAft>
              <a:buSzPct val="100000"/>
              <a:buChar char="●"/>
            </a:pPr>
            <a:r>
              <a:rPr lang="it"/>
              <a:t>Survey Archives;</a:t>
            </a:r>
            <a:endParaRPr/>
          </a:p>
          <a:p>
            <a:pPr indent="-317182" lvl="0" marL="457200" rtl="0" algn="l">
              <a:spcBef>
                <a:spcPts val="0"/>
              </a:spcBef>
              <a:spcAft>
                <a:spcPts val="0"/>
              </a:spcAft>
              <a:buSzPct val="100000"/>
              <a:buChar char="●"/>
            </a:pPr>
            <a:r>
              <a:rPr lang="it"/>
              <a:t>Catalogues</a:t>
            </a:r>
            <a:endParaRPr/>
          </a:p>
          <a:p>
            <a:pPr indent="-317182" lvl="0" marL="457200" rtl="0" algn="l">
              <a:spcBef>
                <a:spcPts val="0"/>
              </a:spcBef>
              <a:spcAft>
                <a:spcPts val="0"/>
              </a:spcAft>
              <a:buSzPct val="100000"/>
              <a:buChar char="●"/>
            </a:pPr>
            <a:r>
              <a:rPr lang="it"/>
              <a:t>….</a:t>
            </a:r>
            <a:endParaRPr/>
          </a:p>
        </p:txBody>
      </p:sp>
      <p:sp>
        <p:nvSpPr>
          <p:cNvPr id="423" name="Google Shape;423;p6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7" name="Shape 427"/>
        <p:cNvGrpSpPr/>
        <p:nvPr/>
      </p:nvGrpSpPr>
      <p:grpSpPr>
        <a:xfrm>
          <a:off x="0" y="0"/>
          <a:ext cx="0" cy="0"/>
          <a:chOff x="0" y="0"/>
          <a:chExt cx="0" cy="0"/>
        </a:xfrm>
      </p:grpSpPr>
      <p:sp>
        <p:nvSpPr>
          <p:cNvPr id="428" name="Google Shape;428;p64"/>
          <p:cNvSpPr txBox="1"/>
          <p:nvPr>
            <p:ph type="title"/>
          </p:nvPr>
        </p:nvSpPr>
        <p:spPr>
          <a:xfrm>
            <a:off x="311700" y="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it"/>
              <a:t>Archives, Repositories and storage space</a:t>
            </a:r>
            <a:endParaRPr/>
          </a:p>
        </p:txBody>
      </p:sp>
      <p:sp>
        <p:nvSpPr>
          <p:cNvPr id="429" name="Google Shape;429;p64"/>
          <p:cNvSpPr txBox="1"/>
          <p:nvPr>
            <p:ph idx="1" type="body"/>
          </p:nvPr>
        </p:nvSpPr>
        <p:spPr>
          <a:xfrm>
            <a:off x="65625" y="465225"/>
            <a:ext cx="8999100" cy="46371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it" sz="1100"/>
              <a:t>As defined in OAIS, an archive is a complex infrastructure, growing and involving four main actors:</a:t>
            </a:r>
            <a:endParaRPr sz="1100"/>
          </a:p>
          <a:p>
            <a:pPr indent="-298450" lvl="0" marL="457200" rtl="0" algn="l">
              <a:lnSpc>
                <a:spcPct val="100000"/>
              </a:lnSpc>
              <a:spcBef>
                <a:spcPts val="1200"/>
              </a:spcBef>
              <a:spcAft>
                <a:spcPts val="0"/>
              </a:spcAft>
              <a:buSzPts val="1100"/>
              <a:buChar char="●"/>
            </a:pPr>
            <a:r>
              <a:rPr lang="it" sz="1100"/>
              <a:t>data providers;</a:t>
            </a:r>
            <a:endParaRPr sz="1100"/>
          </a:p>
          <a:p>
            <a:pPr indent="-298450" lvl="0" marL="457200" rtl="0" algn="l">
              <a:lnSpc>
                <a:spcPct val="100000"/>
              </a:lnSpc>
              <a:spcBef>
                <a:spcPts val="0"/>
              </a:spcBef>
              <a:spcAft>
                <a:spcPts val="0"/>
              </a:spcAft>
              <a:buSzPts val="1100"/>
              <a:buChar char="●"/>
            </a:pPr>
            <a:r>
              <a:rPr lang="it" sz="1100"/>
              <a:t>user community;</a:t>
            </a:r>
            <a:endParaRPr sz="1100"/>
          </a:p>
          <a:p>
            <a:pPr indent="-298450" lvl="0" marL="457200" rtl="0" algn="l">
              <a:lnSpc>
                <a:spcPct val="100000"/>
              </a:lnSpc>
              <a:spcBef>
                <a:spcPts val="0"/>
              </a:spcBef>
              <a:spcAft>
                <a:spcPts val="0"/>
              </a:spcAft>
              <a:buSzPts val="1100"/>
              <a:buChar char="●"/>
            </a:pPr>
            <a:r>
              <a:rPr lang="it" sz="1100"/>
              <a:t>management;</a:t>
            </a:r>
            <a:endParaRPr sz="1100"/>
          </a:p>
          <a:p>
            <a:pPr indent="-298450" lvl="0" marL="457200" rtl="0" algn="l">
              <a:lnSpc>
                <a:spcPct val="100000"/>
              </a:lnSpc>
              <a:spcBef>
                <a:spcPts val="0"/>
              </a:spcBef>
              <a:spcAft>
                <a:spcPts val="0"/>
              </a:spcAft>
              <a:buSzPts val="1100"/>
              <a:buChar char="●"/>
            </a:pPr>
            <a:r>
              <a:rPr lang="it" sz="1100"/>
              <a:t>archive itself.</a:t>
            </a:r>
            <a:endParaRPr sz="1100"/>
          </a:p>
          <a:p>
            <a:pPr indent="0" lvl="0" marL="0" rtl="0" algn="l">
              <a:lnSpc>
                <a:spcPct val="100000"/>
              </a:lnSpc>
              <a:spcBef>
                <a:spcPts val="1200"/>
              </a:spcBef>
              <a:spcAft>
                <a:spcPts val="0"/>
              </a:spcAft>
              <a:buNone/>
            </a:pPr>
            <a:r>
              <a:rPr lang="it" sz="1100"/>
              <a:t>Data providers, as the term suggests, are the entities that produce and procure data (scientific items, content and their description). Moreover Data Providers suggest the important relationship between single datum (file, tuple), </a:t>
            </a:r>
            <a:r>
              <a:rPr lang="it" sz="1100"/>
              <a:t>component</a:t>
            </a:r>
            <a:r>
              <a:rPr lang="it" sz="1100"/>
              <a:t> and subcomponents relevant for successive data handling, calibration, analysis, publication and sharing policies.</a:t>
            </a:r>
            <a:endParaRPr sz="1100"/>
          </a:p>
          <a:p>
            <a:pPr indent="0" lvl="0" marL="0" rtl="0" algn="l">
              <a:lnSpc>
                <a:spcPct val="100000"/>
              </a:lnSpc>
              <a:spcBef>
                <a:spcPts val="1200"/>
              </a:spcBef>
              <a:spcAft>
                <a:spcPts val="0"/>
              </a:spcAft>
              <a:buNone/>
            </a:pPr>
            <a:r>
              <a:rPr lang="it" sz="1100"/>
              <a:t>Data Provider role is crucial and fundamental for a good understanding of scientific products. In DP duties are:</a:t>
            </a:r>
            <a:endParaRPr sz="1100"/>
          </a:p>
          <a:p>
            <a:pPr indent="-298450" lvl="0" marL="457200" rtl="0" algn="l">
              <a:lnSpc>
                <a:spcPct val="100000"/>
              </a:lnSpc>
              <a:spcBef>
                <a:spcPts val="1200"/>
              </a:spcBef>
              <a:spcAft>
                <a:spcPts val="0"/>
              </a:spcAft>
              <a:buSzPts val="1100"/>
              <a:buChar char="●"/>
            </a:pPr>
            <a:r>
              <a:rPr lang="it" sz="1100"/>
              <a:t>definition of the Data Model (see A. Bignamini session);</a:t>
            </a:r>
            <a:endParaRPr sz="1100"/>
          </a:p>
          <a:p>
            <a:pPr indent="-298450" lvl="0" marL="457200" rtl="0" algn="l">
              <a:lnSpc>
                <a:spcPct val="100000"/>
              </a:lnSpc>
              <a:spcBef>
                <a:spcPts val="0"/>
              </a:spcBef>
              <a:spcAft>
                <a:spcPts val="0"/>
              </a:spcAft>
              <a:buSzPts val="1100"/>
              <a:buChar char="●"/>
            </a:pPr>
            <a:r>
              <a:rPr lang="it" sz="1100"/>
              <a:t>definition of the whole services: </a:t>
            </a:r>
            <a:endParaRPr sz="1100"/>
          </a:p>
          <a:p>
            <a:pPr indent="-298450" lvl="1" marL="719999" rtl="0" algn="l">
              <a:lnSpc>
                <a:spcPct val="100000"/>
              </a:lnSpc>
              <a:spcBef>
                <a:spcPts val="0"/>
              </a:spcBef>
              <a:spcAft>
                <a:spcPts val="0"/>
              </a:spcAft>
              <a:buSzPts val="1100"/>
              <a:buChar char="○"/>
            </a:pPr>
            <a:r>
              <a:rPr lang="it" sz="1100"/>
              <a:t>storage space required;</a:t>
            </a:r>
            <a:endParaRPr sz="1100"/>
          </a:p>
          <a:p>
            <a:pPr indent="-298450" lvl="1" marL="719999" rtl="0" algn="l">
              <a:lnSpc>
                <a:spcPct val="100000"/>
              </a:lnSpc>
              <a:spcBef>
                <a:spcPts val="0"/>
              </a:spcBef>
              <a:spcAft>
                <a:spcPts val="0"/>
              </a:spcAft>
              <a:buSzPts val="1100"/>
              <a:buChar char="○"/>
            </a:pPr>
            <a:r>
              <a:rPr lang="it" sz="1100"/>
              <a:t>type of access (web, ssh, both, email request..)</a:t>
            </a:r>
            <a:endParaRPr sz="1100"/>
          </a:p>
          <a:p>
            <a:pPr indent="-298450" lvl="1" marL="719999" rtl="0" algn="l">
              <a:lnSpc>
                <a:spcPct val="100000"/>
              </a:lnSpc>
              <a:spcBef>
                <a:spcPts val="0"/>
              </a:spcBef>
              <a:spcAft>
                <a:spcPts val="0"/>
              </a:spcAft>
              <a:buSzPts val="1100"/>
              <a:buChar char="○"/>
            </a:pPr>
            <a:r>
              <a:rPr lang="it" sz="1100"/>
              <a:t>preservation mechanisms: depending on the data (custom or standard) a policy to prevent the obsolescence has to be foreseen;</a:t>
            </a:r>
            <a:endParaRPr sz="1100"/>
          </a:p>
          <a:p>
            <a:pPr indent="-298450" lvl="1" marL="719999" rtl="0" algn="l">
              <a:lnSpc>
                <a:spcPct val="100000"/>
              </a:lnSpc>
              <a:spcBef>
                <a:spcPts val="0"/>
              </a:spcBef>
              <a:spcAft>
                <a:spcPts val="0"/>
              </a:spcAft>
              <a:buSzPts val="1100"/>
              <a:buChar char="○"/>
            </a:pPr>
            <a:r>
              <a:rPr lang="it" sz="1100"/>
              <a:t>sharing policies (who can access the collection? With which roles?);</a:t>
            </a:r>
            <a:endParaRPr sz="1100"/>
          </a:p>
          <a:p>
            <a:pPr indent="-298450" lvl="1" marL="719999" rtl="0" algn="l">
              <a:lnSpc>
                <a:spcPct val="100000"/>
              </a:lnSpc>
              <a:spcBef>
                <a:spcPts val="0"/>
              </a:spcBef>
              <a:spcAft>
                <a:spcPts val="0"/>
              </a:spcAft>
              <a:buSzPts val="1100"/>
              <a:buChar char="○"/>
            </a:pPr>
            <a:r>
              <a:rPr lang="it" sz="1100"/>
              <a:t>privacy policy: definition of the level of privacy in time and related to showed meta/data information;</a:t>
            </a:r>
            <a:endParaRPr sz="1100"/>
          </a:p>
          <a:p>
            <a:pPr indent="-298450" lvl="1" marL="719999" rtl="0" algn="l">
              <a:lnSpc>
                <a:spcPct val="100000"/>
              </a:lnSpc>
              <a:spcBef>
                <a:spcPts val="0"/>
              </a:spcBef>
              <a:spcAft>
                <a:spcPts val="0"/>
              </a:spcAft>
              <a:buSzPts val="1100"/>
              <a:buChar char="○"/>
            </a:pPr>
            <a:r>
              <a:rPr lang="it" sz="1100"/>
              <a:t>number of accesses foreseen on daily bases;</a:t>
            </a:r>
            <a:endParaRPr sz="1100"/>
          </a:p>
          <a:p>
            <a:pPr indent="-298450" lvl="1" marL="719999" rtl="0" algn="l">
              <a:lnSpc>
                <a:spcPct val="100000"/>
              </a:lnSpc>
              <a:spcBef>
                <a:spcPts val="0"/>
              </a:spcBef>
              <a:spcAft>
                <a:spcPts val="0"/>
              </a:spcAft>
              <a:buSzPts val="1100"/>
              <a:buChar char="○"/>
            </a:pPr>
            <a:r>
              <a:rPr lang="it" sz="1100"/>
              <a:t>typical dimension of one dataset and how many dataset are reasonably downloaded at time (how many files do </a:t>
            </a:r>
            <a:r>
              <a:rPr lang="it" sz="1100"/>
              <a:t>compose each</a:t>
            </a:r>
            <a:r>
              <a:rPr lang="it" sz="1100"/>
              <a:t> observation?);  </a:t>
            </a:r>
            <a:endParaRPr sz="1100"/>
          </a:p>
          <a:p>
            <a:pPr indent="-298450" lvl="1" marL="719999" rtl="0" algn="l">
              <a:lnSpc>
                <a:spcPct val="100000"/>
              </a:lnSpc>
              <a:spcBef>
                <a:spcPts val="0"/>
              </a:spcBef>
              <a:spcAft>
                <a:spcPts val="0"/>
              </a:spcAft>
              <a:buSzPts val="1100"/>
              <a:buChar char="○"/>
            </a:pPr>
            <a:r>
              <a:rPr lang="it" sz="1100"/>
              <a:t>format conversion;</a:t>
            </a:r>
            <a:endParaRPr sz="1100"/>
          </a:p>
          <a:p>
            <a:pPr indent="-298450" lvl="1" marL="719999" rtl="0" algn="l">
              <a:lnSpc>
                <a:spcPct val="100000"/>
              </a:lnSpc>
              <a:spcBef>
                <a:spcPts val="0"/>
              </a:spcBef>
              <a:spcAft>
                <a:spcPts val="0"/>
              </a:spcAft>
              <a:buSzPts val="1100"/>
              <a:buChar char="○"/>
            </a:pPr>
            <a:r>
              <a:rPr lang="it" sz="1100"/>
              <a:t>responsibilities on data integrity;</a:t>
            </a:r>
            <a:endParaRPr sz="1100"/>
          </a:p>
          <a:p>
            <a:pPr indent="-298450" lvl="1" marL="719999" rtl="0" algn="l">
              <a:lnSpc>
                <a:spcPct val="100000"/>
              </a:lnSpc>
              <a:spcBef>
                <a:spcPts val="0"/>
              </a:spcBef>
              <a:spcAft>
                <a:spcPts val="0"/>
              </a:spcAft>
              <a:buSzPts val="1100"/>
              <a:buChar char="○"/>
            </a:pPr>
            <a:r>
              <a:rPr lang="it" sz="1100"/>
              <a:t>backup policies;</a:t>
            </a:r>
            <a:endParaRPr sz="1100"/>
          </a:p>
          <a:p>
            <a:pPr indent="-298450" lvl="1" marL="719999" rtl="0" algn="l">
              <a:lnSpc>
                <a:spcPct val="100000"/>
              </a:lnSpc>
              <a:spcBef>
                <a:spcPts val="0"/>
              </a:spcBef>
              <a:spcAft>
                <a:spcPts val="0"/>
              </a:spcAft>
              <a:buSzPts val="1100"/>
              <a:buChar char="○"/>
            </a:pPr>
            <a:r>
              <a:rPr lang="it" sz="1100"/>
              <a:t>services to solve inconsistencies issues;</a:t>
            </a:r>
            <a:endParaRPr sz="1200"/>
          </a:p>
          <a:p>
            <a:pPr indent="0" lvl="0" marL="0" rtl="0" algn="l">
              <a:spcBef>
                <a:spcPts val="1200"/>
              </a:spcBef>
              <a:spcAft>
                <a:spcPts val="1200"/>
              </a:spcAft>
              <a:buNone/>
            </a:pPr>
            <a:r>
              <a:t/>
            </a:r>
            <a:endParaRPr/>
          </a:p>
        </p:txBody>
      </p:sp>
      <p:sp>
        <p:nvSpPr>
          <p:cNvPr id="430" name="Google Shape;430;p6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4" name="Shape 434"/>
        <p:cNvGrpSpPr/>
        <p:nvPr/>
      </p:nvGrpSpPr>
      <p:grpSpPr>
        <a:xfrm>
          <a:off x="0" y="0"/>
          <a:ext cx="0" cy="0"/>
          <a:chOff x="0" y="0"/>
          <a:chExt cx="0" cy="0"/>
        </a:xfrm>
      </p:grpSpPr>
      <p:sp>
        <p:nvSpPr>
          <p:cNvPr id="435" name="Google Shape;435;p65"/>
          <p:cNvSpPr txBox="1"/>
          <p:nvPr>
            <p:ph type="title"/>
          </p:nvPr>
        </p:nvSpPr>
        <p:spPr>
          <a:xfrm>
            <a:off x="311700" y="3485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it"/>
              <a:t>Preservation in INAF</a:t>
            </a:r>
            <a:endParaRPr/>
          </a:p>
        </p:txBody>
      </p:sp>
      <p:sp>
        <p:nvSpPr>
          <p:cNvPr id="436" name="Google Shape;436;p65"/>
          <p:cNvSpPr txBox="1"/>
          <p:nvPr>
            <p:ph idx="1" type="body"/>
          </p:nvPr>
        </p:nvSpPr>
        <p:spPr>
          <a:xfrm>
            <a:off x="65625" y="475800"/>
            <a:ext cx="8892300" cy="4528200"/>
          </a:xfrm>
          <a:prstGeom prst="rect">
            <a:avLst/>
          </a:prstGeom>
        </p:spPr>
        <p:txBody>
          <a:bodyPr anchorCtr="0" anchor="t" bIns="91425" lIns="91425" spcFirstLastPara="1" rIns="91425" wrap="square" tIns="91425">
            <a:normAutofit fontScale="70000" lnSpcReduction="20000"/>
          </a:bodyPr>
          <a:lstStyle/>
          <a:p>
            <a:pPr indent="0" lvl="0" marL="0" rtl="0" algn="l">
              <a:spcBef>
                <a:spcPts val="0"/>
              </a:spcBef>
              <a:spcAft>
                <a:spcPts val="0"/>
              </a:spcAft>
              <a:buNone/>
            </a:pPr>
            <a:r>
              <a:rPr lang="it"/>
              <a:t>INAF - Italian Astronomical Archives (IA2) facility manage all archives and internal data repositories: </a:t>
            </a:r>
            <a:endParaRPr/>
          </a:p>
          <a:p>
            <a:pPr indent="-308610" lvl="0" marL="457200" rtl="0" algn="l">
              <a:spcBef>
                <a:spcPts val="1200"/>
              </a:spcBef>
              <a:spcAft>
                <a:spcPts val="0"/>
              </a:spcAft>
              <a:buSzPct val="100000"/>
              <a:buChar char="●"/>
            </a:pPr>
            <a:r>
              <a:rPr lang="it"/>
              <a:t>Open Access (https://openaccess-info.inaf.it);</a:t>
            </a:r>
            <a:endParaRPr/>
          </a:p>
          <a:p>
            <a:pPr indent="-308610" lvl="0" marL="457200" rtl="0" algn="l">
              <a:spcBef>
                <a:spcPts val="0"/>
              </a:spcBef>
              <a:spcAft>
                <a:spcPts val="0"/>
              </a:spcAft>
              <a:buSzPct val="100000"/>
              <a:buChar char="●"/>
            </a:pPr>
            <a:r>
              <a:rPr lang="it"/>
              <a:t> OwnCloud (https://owncloud.ia2.inaf.it);</a:t>
            </a:r>
            <a:endParaRPr/>
          </a:p>
          <a:p>
            <a:pPr indent="-308610" lvl="0" marL="457200" rtl="0" algn="l">
              <a:spcBef>
                <a:spcPts val="0"/>
              </a:spcBef>
              <a:spcAft>
                <a:spcPts val="0"/>
              </a:spcAft>
              <a:buSzPct val="100000"/>
              <a:buChar char="●"/>
            </a:pPr>
            <a:r>
              <a:rPr lang="it"/>
              <a:t> VOSpace (http://vospace.ia2.inaf.it);</a:t>
            </a:r>
            <a:endParaRPr/>
          </a:p>
          <a:p>
            <a:pPr indent="0" lvl="0" marL="0" rtl="0" algn="l">
              <a:spcBef>
                <a:spcPts val="1200"/>
              </a:spcBef>
              <a:spcAft>
                <a:spcPts val="0"/>
              </a:spcAft>
              <a:buNone/>
            </a:pPr>
            <a:r>
              <a:rPr lang="it"/>
              <a:t>Moreover, IA2 hosts temporary and permanent repositories and archives in on-line (1.6PB) and cold storage system (2PB).</a:t>
            </a:r>
            <a:endParaRPr/>
          </a:p>
          <a:p>
            <a:pPr indent="0" lvl="0" marL="0" rtl="0" algn="l">
              <a:spcBef>
                <a:spcPts val="1200"/>
              </a:spcBef>
              <a:spcAft>
                <a:spcPts val="0"/>
              </a:spcAft>
              <a:buNone/>
            </a:pPr>
            <a:r>
              <a:rPr lang="it"/>
              <a:t>The IA2 cold storage system is used to store and preserve checked data and to provide a permanent storage for DOIs. The cold storage system is a tape library IBM TS4500 equipped with a IBM Spectrum Archive control system (</a:t>
            </a:r>
            <a:r>
              <a:rPr lang="it"/>
              <a:t>under upgrade</a:t>
            </a:r>
            <a:r>
              <a:rPr lang="it"/>
              <a:t> to Spectrum Protect for backup purposes).</a:t>
            </a:r>
            <a:endParaRPr/>
          </a:p>
          <a:p>
            <a:pPr indent="0" lvl="0" marL="0" rtl="0" algn="l">
              <a:spcBef>
                <a:spcPts val="1200"/>
              </a:spcBef>
              <a:spcAft>
                <a:spcPts val="0"/>
              </a:spcAft>
              <a:buNone/>
            </a:pPr>
            <a:r>
              <a:rPr lang="it"/>
              <a:t>The main features of this system are:</a:t>
            </a:r>
            <a:endParaRPr/>
          </a:p>
          <a:p>
            <a:pPr indent="-308610" lvl="0" marL="457200" rtl="0" algn="l">
              <a:spcBef>
                <a:spcPts val="1200"/>
              </a:spcBef>
              <a:spcAft>
                <a:spcPts val="0"/>
              </a:spcAft>
              <a:buSzPct val="100000"/>
              <a:buChar char="●"/>
            </a:pPr>
            <a:r>
              <a:rPr lang="it"/>
              <a:t>long persistent storage;</a:t>
            </a:r>
            <a:endParaRPr/>
          </a:p>
          <a:p>
            <a:pPr indent="-308610" lvl="0" marL="457200" rtl="0" algn="l">
              <a:spcBef>
                <a:spcPts val="0"/>
              </a:spcBef>
              <a:spcAft>
                <a:spcPts val="0"/>
              </a:spcAft>
              <a:buSzPct val="100000"/>
              <a:buChar char="●"/>
            </a:pPr>
            <a:r>
              <a:rPr lang="it"/>
              <a:t>low power consumption for non frequently used data;</a:t>
            </a:r>
            <a:endParaRPr/>
          </a:p>
          <a:p>
            <a:pPr indent="-308610" lvl="0" marL="457200" rtl="0" algn="l">
              <a:spcBef>
                <a:spcPts val="0"/>
              </a:spcBef>
              <a:spcAft>
                <a:spcPts val="0"/>
              </a:spcAft>
              <a:buSzPct val="100000"/>
              <a:buChar char="●"/>
            </a:pPr>
            <a:r>
              <a:rPr b="1" lang="it" u="sng"/>
              <a:t>big data storage</a:t>
            </a:r>
            <a:r>
              <a:rPr lang="it"/>
              <a:t>;</a:t>
            </a:r>
            <a:endParaRPr/>
          </a:p>
          <a:p>
            <a:pPr indent="-308610" lvl="0" marL="457200" rtl="0" algn="l">
              <a:spcBef>
                <a:spcPts val="0"/>
              </a:spcBef>
              <a:spcAft>
                <a:spcPts val="0"/>
              </a:spcAft>
              <a:buSzPct val="100000"/>
              <a:buChar char="●"/>
            </a:pPr>
            <a:r>
              <a:rPr lang="it"/>
              <a:t>unique filesystem for each V-Organization;</a:t>
            </a:r>
            <a:endParaRPr/>
          </a:p>
          <a:p>
            <a:pPr indent="-308610" lvl="0" marL="457200" rtl="0" algn="l">
              <a:spcBef>
                <a:spcPts val="0"/>
              </a:spcBef>
              <a:spcAft>
                <a:spcPts val="0"/>
              </a:spcAft>
              <a:buSzPct val="100000"/>
              <a:buChar char="●"/>
            </a:pPr>
            <a:r>
              <a:rPr lang="it"/>
              <a:t>cheapest solution;</a:t>
            </a:r>
            <a:endParaRPr/>
          </a:p>
          <a:p>
            <a:pPr indent="-308610" lvl="0" marL="457200" rtl="0" algn="l">
              <a:spcBef>
                <a:spcPts val="0"/>
              </a:spcBef>
              <a:spcAft>
                <a:spcPts val="0"/>
              </a:spcAft>
              <a:buSzPct val="100000"/>
              <a:buChar char="●"/>
            </a:pPr>
            <a:r>
              <a:rPr lang="it"/>
              <a:t>write once, read more;</a:t>
            </a:r>
            <a:endParaRPr/>
          </a:p>
          <a:p>
            <a:pPr indent="0" lvl="0" marL="0" rtl="0" algn="l">
              <a:spcBef>
                <a:spcPts val="1200"/>
              </a:spcBef>
              <a:spcAft>
                <a:spcPts val="0"/>
              </a:spcAft>
              <a:buNone/>
            </a:pPr>
            <a:r>
              <a:rPr lang="it"/>
              <a:t>Drawback</a:t>
            </a:r>
            <a:r>
              <a:rPr lang="it"/>
              <a:t>:</a:t>
            </a:r>
            <a:endParaRPr/>
          </a:p>
          <a:p>
            <a:pPr indent="-308610" lvl="0" marL="457200" rtl="0" algn="l">
              <a:spcBef>
                <a:spcPts val="1200"/>
              </a:spcBef>
              <a:spcAft>
                <a:spcPts val="0"/>
              </a:spcAft>
              <a:buSzPct val="100000"/>
              <a:buChar char="●"/>
            </a:pPr>
            <a:r>
              <a:rPr lang="it"/>
              <a:t>difficulties on data update, remove or reorganize;</a:t>
            </a:r>
            <a:endParaRPr/>
          </a:p>
        </p:txBody>
      </p:sp>
      <p:cxnSp>
        <p:nvCxnSpPr>
          <p:cNvPr id="437" name="Google Shape;437;p65"/>
          <p:cNvCxnSpPr/>
          <p:nvPr/>
        </p:nvCxnSpPr>
        <p:spPr>
          <a:xfrm>
            <a:off x="2272325" y="4003225"/>
            <a:ext cx="451200" cy="533100"/>
          </a:xfrm>
          <a:prstGeom prst="straightConnector1">
            <a:avLst/>
          </a:prstGeom>
          <a:noFill/>
          <a:ln cap="flat" cmpd="sng" w="28575">
            <a:solidFill>
              <a:srgbClr val="FF0000"/>
            </a:solidFill>
            <a:prstDash val="solid"/>
            <a:round/>
            <a:headEnd len="med" w="med" type="none"/>
            <a:tailEnd len="med" w="med" type="triangle"/>
          </a:ln>
        </p:spPr>
      </p:cxnSp>
      <p:sp>
        <p:nvSpPr>
          <p:cNvPr id="438" name="Google Shape;438;p6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2" name="Shape 442"/>
        <p:cNvGrpSpPr/>
        <p:nvPr/>
      </p:nvGrpSpPr>
      <p:grpSpPr>
        <a:xfrm>
          <a:off x="0" y="0"/>
          <a:ext cx="0" cy="0"/>
          <a:chOff x="0" y="0"/>
          <a:chExt cx="0" cy="0"/>
        </a:xfrm>
      </p:grpSpPr>
      <p:sp>
        <p:nvSpPr>
          <p:cNvPr id="443" name="Google Shape;443;p66"/>
          <p:cNvSpPr txBox="1"/>
          <p:nvPr>
            <p:ph type="title"/>
          </p:nvPr>
        </p:nvSpPr>
        <p:spPr>
          <a:xfrm>
            <a:off x="270675" y="8407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it"/>
              <a:t>Data Management Plan</a:t>
            </a:r>
            <a:endParaRPr/>
          </a:p>
        </p:txBody>
      </p:sp>
      <p:sp>
        <p:nvSpPr>
          <p:cNvPr id="444" name="Google Shape;444;p66"/>
          <p:cNvSpPr txBox="1"/>
          <p:nvPr>
            <p:ph idx="1" type="body"/>
          </p:nvPr>
        </p:nvSpPr>
        <p:spPr>
          <a:xfrm>
            <a:off x="164050" y="656775"/>
            <a:ext cx="8520600" cy="3416400"/>
          </a:xfrm>
          <a:prstGeom prst="rect">
            <a:avLst/>
          </a:prstGeom>
        </p:spPr>
        <p:txBody>
          <a:bodyPr anchorCtr="0" anchor="t" bIns="91425" lIns="91425" spcFirstLastPara="1" rIns="91425" wrap="square" tIns="91425">
            <a:normAutofit fontScale="77500" lnSpcReduction="10000"/>
          </a:bodyPr>
          <a:lstStyle/>
          <a:p>
            <a:pPr indent="0" lvl="0" marL="0" rtl="0" algn="l">
              <a:spcBef>
                <a:spcPts val="0"/>
              </a:spcBef>
              <a:spcAft>
                <a:spcPts val="0"/>
              </a:spcAft>
              <a:buNone/>
            </a:pPr>
            <a:r>
              <a:rPr lang="it"/>
              <a:t>Why develop a data plan?</a:t>
            </a:r>
            <a:endParaRPr/>
          </a:p>
          <a:p>
            <a:pPr indent="0" lvl="0" marL="0" rtl="0" algn="l">
              <a:spcBef>
                <a:spcPts val="1200"/>
              </a:spcBef>
              <a:spcAft>
                <a:spcPts val="0"/>
              </a:spcAft>
              <a:buNone/>
            </a:pPr>
            <a:r>
              <a:rPr lang="it"/>
              <a:t>There are many benefits to managing and sharing your data:</a:t>
            </a:r>
            <a:endParaRPr/>
          </a:p>
          <a:p>
            <a:pPr indent="-317182" lvl="0" marL="457200" rtl="0" algn="l">
              <a:spcBef>
                <a:spcPts val="1200"/>
              </a:spcBef>
              <a:spcAft>
                <a:spcPts val="0"/>
              </a:spcAft>
              <a:buSzPct val="100000"/>
              <a:buChar char="●"/>
            </a:pPr>
            <a:r>
              <a:rPr lang="it"/>
              <a:t>you can find and understand your data when you need to use it</a:t>
            </a:r>
            <a:endParaRPr/>
          </a:p>
          <a:p>
            <a:pPr indent="-317182" lvl="0" marL="457200" rtl="0" algn="l">
              <a:spcBef>
                <a:spcPts val="0"/>
              </a:spcBef>
              <a:spcAft>
                <a:spcPts val="0"/>
              </a:spcAft>
              <a:buSzPct val="100000"/>
              <a:buChar char="●"/>
            </a:pPr>
            <a:r>
              <a:rPr lang="it"/>
              <a:t>there is continuity if project staff leave or new researchers join</a:t>
            </a:r>
            <a:endParaRPr/>
          </a:p>
          <a:p>
            <a:pPr indent="-317182" lvl="0" marL="457200" rtl="0" algn="l">
              <a:spcBef>
                <a:spcPts val="0"/>
              </a:spcBef>
              <a:spcAft>
                <a:spcPts val="0"/>
              </a:spcAft>
              <a:buSzPct val="100000"/>
              <a:buChar char="●"/>
            </a:pPr>
            <a:r>
              <a:rPr lang="it"/>
              <a:t>you can avoid unnecessary duplication e.g. re-collecting or re-working data</a:t>
            </a:r>
            <a:endParaRPr/>
          </a:p>
          <a:p>
            <a:pPr indent="-317182" lvl="0" marL="457200" rtl="0" algn="l">
              <a:spcBef>
                <a:spcPts val="0"/>
              </a:spcBef>
              <a:spcAft>
                <a:spcPts val="0"/>
              </a:spcAft>
              <a:buSzPct val="100000"/>
              <a:buChar char="●"/>
            </a:pPr>
            <a:r>
              <a:rPr lang="it"/>
              <a:t>the data underlying publications are maintained, allowing for validation of results</a:t>
            </a:r>
            <a:endParaRPr/>
          </a:p>
          <a:p>
            <a:pPr indent="-317182" lvl="0" marL="457200" rtl="0" algn="l">
              <a:spcBef>
                <a:spcPts val="0"/>
              </a:spcBef>
              <a:spcAft>
                <a:spcPts val="0"/>
              </a:spcAft>
              <a:buSzPct val="100000"/>
              <a:buChar char="●"/>
            </a:pPr>
            <a:r>
              <a:rPr lang="it"/>
              <a:t>data sharing leads to more collaboration and advances research</a:t>
            </a:r>
            <a:endParaRPr/>
          </a:p>
          <a:p>
            <a:pPr indent="-317182" lvl="0" marL="457200" rtl="0" algn="l">
              <a:spcBef>
                <a:spcPts val="0"/>
              </a:spcBef>
              <a:spcAft>
                <a:spcPts val="0"/>
              </a:spcAft>
              <a:buSzPct val="100000"/>
              <a:buChar char="●"/>
            </a:pPr>
            <a:r>
              <a:rPr lang="it"/>
              <a:t>your research is more visible and has greater impact</a:t>
            </a:r>
            <a:endParaRPr/>
          </a:p>
          <a:p>
            <a:pPr indent="-317182" lvl="0" marL="457200" rtl="0" algn="l">
              <a:spcBef>
                <a:spcPts val="0"/>
              </a:spcBef>
              <a:spcAft>
                <a:spcPts val="0"/>
              </a:spcAft>
              <a:buSzPct val="100000"/>
              <a:buChar char="●"/>
            </a:pPr>
            <a:r>
              <a:rPr lang="it"/>
              <a:t>other researchers can cite your data so you gain credit</a:t>
            </a:r>
            <a:endParaRPr/>
          </a:p>
          <a:p>
            <a:pPr indent="0" lvl="0" marL="0" rtl="0" algn="l">
              <a:spcBef>
                <a:spcPts val="1200"/>
              </a:spcBef>
              <a:spcAft>
                <a:spcPts val="1200"/>
              </a:spcAft>
              <a:buNone/>
            </a:pPr>
            <a:r>
              <a:rPr lang="it"/>
              <a:t>Funders expect data plans to outline how data will be created, managed, shared and preserved, justifying any restrictions that need to be applied. The plans are an opportunity to demonstrate your awareness of good practice and reassure funders that your proposal is in line with their data policy.</a:t>
            </a:r>
            <a:endParaRPr/>
          </a:p>
        </p:txBody>
      </p:sp>
      <p:sp>
        <p:nvSpPr>
          <p:cNvPr id="445" name="Google Shape;445;p6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9" name="Shape 449"/>
        <p:cNvGrpSpPr/>
        <p:nvPr/>
      </p:nvGrpSpPr>
      <p:grpSpPr>
        <a:xfrm>
          <a:off x="0" y="0"/>
          <a:ext cx="0" cy="0"/>
          <a:chOff x="0" y="0"/>
          <a:chExt cx="0" cy="0"/>
        </a:xfrm>
      </p:grpSpPr>
      <p:sp>
        <p:nvSpPr>
          <p:cNvPr id="450" name="Google Shape;450;p6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it"/>
              <a:t>DMP and metadata</a:t>
            </a:r>
            <a:endParaRPr/>
          </a:p>
        </p:txBody>
      </p:sp>
      <p:sp>
        <p:nvSpPr>
          <p:cNvPr id="451" name="Google Shape;451;p67"/>
          <p:cNvSpPr txBox="1"/>
          <p:nvPr>
            <p:ph idx="1" type="body"/>
          </p:nvPr>
        </p:nvSpPr>
        <p:spPr>
          <a:xfrm>
            <a:off x="311700" y="1152475"/>
            <a:ext cx="8520600" cy="3416400"/>
          </a:xfrm>
          <a:prstGeom prst="rect">
            <a:avLst/>
          </a:prstGeom>
        </p:spPr>
        <p:txBody>
          <a:bodyPr anchorCtr="0" anchor="t" bIns="91425" lIns="91425" spcFirstLastPara="1" rIns="91425" wrap="square" tIns="91425">
            <a:normAutofit lnSpcReduction="20000"/>
          </a:bodyPr>
          <a:lstStyle/>
          <a:p>
            <a:pPr indent="0" lvl="0" marL="0" rtl="0" algn="l">
              <a:spcBef>
                <a:spcPts val="0"/>
              </a:spcBef>
              <a:spcAft>
                <a:spcPts val="0"/>
              </a:spcAft>
              <a:buNone/>
            </a:pPr>
            <a:r>
              <a:rPr lang="it"/>
              <a:t>While data curators, and increasingly researchers, know that good metadata is key for research data access and re-use, figuring out precisely what metadata to capture and how to capture it is a complex task. Fortunately, many academic disciplines have supported initiatives to formalise the metadata specifications the community deems to be required for data re-use. </a:t>
            </a:r>
            <a:endParaRPr/>
          </a:p>
          <a:p>
            <a:pPr indent="0" lvl="0" marL="0" rtl="0" algn="l">
              <a:spcBef>
                <a:spcPts val="1200"/>
              </a:spcBef>
              <a:spcAft>
                <a:spcPts val="0"/>
              </a:spcAft>
              <a:buNone/>
            </a:pPr>
            <a:r>
              <a:rPr lang="it"/>
              <a:t>In particular tomorrow there will held two specific presentations on Data Models and Interoperability standards, so to have a strong base and references on already developed work on Astrophysic (and more).</a:t>
            </a:r>
            <a:endParaRPr/>
          </a:p>
          <a:p>
            <a:pPr indent="0" lvl="0" marL="0" rtl="0" algn="l">
              <a:spcBef>
                <a:spcPts val="1200"/>
              </a:spcBef>
              <a:spcAft>
                <a:spcPts val="0"/>
              </a:spcAft>
              <a:buNone/>
            </a:pPr>
            <a:r>
              <a:t/>
            </a:r>
            <a:endParaRPr/>
          </a:p>
          <a:p>
            <a:pPr indent="0" lvl="0" marL="0" rtl="0" algn="l">
              <a:spcBef>
                <a:spcPts val="1200"/>
              </a:spcBef>
              <a:spcAft>
                <a:spcPts val="1200"/>
              </a:spcAft>
              <a:buNone/>
            </a:pPr>
            <a:r>
              <a:rPr lang="it"/>
              <a:t>Let's</a:t>
            </a:r>
            <a:r>
              <a:rPr lang="it"/>
              <a:t> </a:t>
            </a:r>
            <a:r>
              <a:rPr lang="it"/>
              <a:t>proceed: </a:t>
            </a:r>
            <a:r>
              <a:rPr lang="it"/>
              <a:t>what are the FAQ about DMP?</a:t>
            </a:r>
            <a:endParaRPr/>
          </a:p>
        </p:txBody>
      </p:sp>
      <p:sp>
        <p:nvSpPr>
          <p:cNvPr id="452" name="Google Shape;452;p6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sp>
        <p:nvSpPr>
          <p:cNvPr id="213" name="Google Shape;213;p41"/>
          <p:cNvSpPr txBox="1"/>
          <p:nvPr>
            <p:ph type="title"/>
          </p:nvPr>
        </p:nvSpPr>
        <p:spPr>
          <a:xfrm>
            <a:off x="311700" y="447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it"/>
              <a:t>General</a:t>
            </a:r>
            <a:r>
              <a:rPr lang="it"/>
              <a:t> definitions</a:t>
            </a:r>
            <a:endParaRPr/>
          </a:p>
        </p:txBody>
      </p:sp>
      <p:sp>
        <p:nvSpPr>
          <p:cNvPr id="214" name="Google Shape;214;p41"/>
          <p:cNvSpPr txBox="1"/>
          <p:nvPr>
            <p:ph idx="1" type="body"/>
          </p:nvPr>
        </p:nvSpPr>
        <p:spPr>
          <a:xfrm>
            <a:off x="0" y="684750"/>
            <a:ext cx="9144000" cy="4371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it"/>
              <a:t>A Collection is a </a:t>
            </a:r>
            <a:r>
              <a:rPr lang="it" u="sng"/>
              <a:t>growing organism</a:t>
            </a:r>
            <a:r>
              <a:rPr lang="it"/>
              <a:t>: in particular in Astrophysics, all the items related to observations, simulations, ancillary information, calibrations, software for calibration and data analysis, visualization etc… might increase in number and type.</a:t>
            </a:r>
            <a:endParaRPr/>
          </a:p>
          <a:p>
            <a:pPr indent="0" lvl="0" marL="0" rtl="0" algn="l">
              <a:spcBef>
                <a:spcPts val="1200"/>
              </a:spcBef>
              <a:spcAft>
                <a:spcPts val="0"/>
              </a:spcAft>
              <a:buNone/>
            </a:pPr>
            <a:r>
              <a:rPr lang="it"/>
              <a:t>Three concepts:</a:t>
            </a:r>
            <a:endParaRPr/>
          </a:p>
          <a:p>
            <a:pPr indent="-342900" lvl="0" marL="457200" rtl="0" algn="l">
              <a:spcBef>
                <a:spcPts val="1200"/>
              </a:spcBef>
              <a:spcAft>
                <a:spcPts val="0"/>
              </a:spcAft>
              <a:buSzPts val="1800"/>
              <a:buChar char="●"/>
            </a:pPr>
            <a:r>
              <a:rPr lang="it" u="sng"/>
              <a:t>A collection is a single entity</a:t>
            </a:r>
            <a:endParaRPr u="sng"/>
          </a:p>
          <a:p>
            <a:pPr indent="-342900" lvl="0" marL="457200" rtl="0" algn="l">
              <a:spcBef>
                <a:spcPts val="0"/>
              </a:spcBef>
              <a:spcAft>
                <a:spcPts val="0"/>
              </a:spcAft>
              <a:buSzPts val="1800"/>
              <a:buChar char="●"/>
            </a:pPr>
            <a:r>
              <a:rPr lang="it" u="sng"/>
              <a:t>A collection is a entity that exists to serve a specific mission</a:t>
            </a:r>
            <a:endParaRPr u="sng"/>
          </a:p>
          <a:p>
            <a:pPr indent="-342900" lvl="0" marL="457200" rtl="0" algn="l">
              <a:spcBef>
                <a:spcPts val="0"/>
              </a:spcBef>
              <a:spcAft>
                <a:spcPts val="0"/>
              </a:spcAft>
              <a:buSzPts val="1800"/>
              <a:buChar char="●"/>
            </a:pPr>
            <a:r>
              <a:rPr lang="it" u="sng"/>
              <a:t>Several collections should be a unique part of a more larger collection</a:t>
            </a:r>
            <a:r>
              <a:rPr lang="it"/>
              <a:t> (see lesson on Interoperability)</a:t>
            </a:r>
            <a:endParaRPr/>
          </a:p>
        </p:txBody>
      </p:sp>
      <p:sp>
        <p:nvSpPr>
          <p:cNvPr id="215" name="Google Shape;215;p4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6" name="Shape 456"/>
        <p:cNvGrpSpPr/>
        <p:nvPr/>
      </p:nvGrpSpPr>
      <p:grpSpPr>
        <a:xfrm>
          <a:off x="0" y="0"/>
          <a:ext cx="0" cy="0"/>
          <a:chOff x="0" y="0"/>
          <a:chExt cx="0" cy="0"/>
        </a:xfrm>
      </p:grpSpPr>
      <p:sp>
        <p:nvSpPr>
          <p:cNvPr id="457" name="Google Shape;457;p68"/>
          <p:cNvSpPr txBox="1"/>
          <p:nvPr>
            <p:ph type="title"/>
          </p:nvPr>
        </p:nvSpPr>
        <p:spPr>
          <a:xfrm>
            <a:off x="344525" y="108675"/>
            <a:ext cx="8520600" cy="572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it" sz="2400">
                <a:highlight>
                  <a:srgbClr val="FFFFFF"/>
                </a:highlight>
              </a:rPr>
              <a:t>1. Data Types, Formats, Standards and Capture Methods</a:t>
            </a:r>
            <a:endParaRPr sz="2400"/>
          </a:p>
        </p:txBody>
      </p:sp>
      <p:sp>
        <p:nvSpPr>
          <p:cNvPr id="458" name="Google Shape;458;p68"/>
          <p:cNvSpPr txBox="1"/>
          <p:nvPr>
            <p:ph idx="1" type="body"/>
          </p:nvPr>
        </p:nvSpPr>
        <p:spPr>
          <a:xfrm>
            <a:off x="311700" y="525025"/>
            <a:ext cx="8695500" cy="4520100"/>
          </a:xfrm>
          <a:prstGeom prst="rect">
            <a:avLst/>
          </a:prstGeom>
        </p:spPr>
        <p:txBody>
          <a:bodyPr anchorCtr="0" anchor="t" bIns="91425" lIns="91425" spcFirstLastPara="1" rIns="91425" wrap="square" tIns="91425">
            <a:normAutofit lnSpcReduction="20000"/>
          </a:bodyPr>
          <a:lstStyle/>
          <a:p>
            <a:pPr indent="0" lvl="0" marL="0" rtl="0" algn="l">
              <a:spcBef>
                <a:spcPts val="0"/>
              </a:spcBef>
              <a:spcAft>
                <a:spcPts val="0"/>
              </a:spcAft>
              <a:buNone/>
            </a:pPr>
            <a:r>
              <a:rPr lang="it"/>
              <a:t>Q</a:t>
            </a:r>
            <a:r>
              <a:rPr lang="it"/>
              <a:t>uestions</a:t>
            </a:r>
            <a:endParaRPr/>
          </a:p>
          <a:p>
            <a:pPr indent="-342900" lvl="0" marL="457200" rtl="0" algn="l">
              <a:spcBef>
                <a:spcPts val="1200"/>
              </a:spcBef>
              <a:spcAft>
                <a:spcPts val="0"/>
              </a:spcAft>
              <a:buSzPts val="1800"/>
              <a:buChar char="●"/>
            </a:pPr>
            <a:r>
              <a:rPr lang="it"/>
              <a:t>What data outputs will your research generate?</a:t>
            </a:r>
            <a:endParaRPr/>
          </a:p>
          <a:p>
            <a:pPr indent="-317500" lvl="1" marL="914400" rtl="0" algn="l">
              <a:spcBef>
                <a:spcPts val="0"/>
              </a:spcBef>
              <a:spcAft>
                <a:spcPts val="0"/>
              </a:spcAft>
              <a:buSzPts val="1400"/>
              <a:buChar char="○"/>
            </a:pPr>
            <a:r>
              <a:rPr lang="it"/>
              <a:t>outline volume, type, content, quality and format of the final dataset</a:t>
            </a:r>
            <a:endParaRPr/>
          </a:p>
          <a:p>
            <a:pPr indent="-317500" lvl="2" marL="1371600" rtl="0" algn="l">
              <a:spcBef>
                <a:spcPts val="0"/>
              </a:spcBef>
              <a:spcAft>
                <a:spcPts val="0"/>
              </a:spcAft>
              <a:buSzPts val="1400"/>
              <a:buChar char="■"/>
            </a:pPr>
            <a:r>
              <a:rPr lang="it"/>
              <a:t>useful to capture your data in (or convert it to) community-accepted data formats;</a:t>
            </a:r>
            <a:endParaRPr/>
          </a:p>
          <a:p>
            <a:pPr indent="-317500" lvl="2" marL="1371600" rtl="0" algn="l">
              <a:spcBef>
                <a:spcPts val="0"/>
              </a:spcBef>
              <a:spcAft>
                <a:spcPts val="0"/>
              </a:spcAft>
              <a:buSzPts val="1400"/>
              <a:buChar char="■"/>
            </a:pPr>
            <a:r>
              <a:rPr lang="it"/>
              <a:t>Open or non-proprietary formats are preferable</a:t>
            </a:r>
            <a:endParaRPr/>
          </a:p>
          <a:p>
            <a:pPr indent="-342900" lvl="0" marL="457200" rtl="0" algn="l">
              <a:spcBef>
                <a:spcPts val="0"/>
              </a:spcBef>
              <a:spcAft>
                <a:spcPts val="0"/>
              </a:spcAft>
              <a:buSzPts val="1800"/>
              <a:buChar char="●"/>
            </a:pPr>
            <a:r>
              <a:rPr lang="it"/>
              <a:t>Outline the metadata, documentation or other supporting material that should accompany the data for it to be interpreted correctly</a:t>
            </a:r>
            <a:endParaRPr/>
          </a:p>
          <a:p>
            <a:pPr indent="-317500" lvl="1" marL="914400" rtl="0" algn="l">
              <a:spcBef>
                <a:spcPts val="0"/>
              </a:spcBef>
              <a:spcAft>
                <a:spcPts val="0"/>
              </a:spcAft>
              <a:buSzPts val="1400"/>
              <a:buChar char="○"/>
            </a:pPr>
            <a:r>
              <a:rPr lang="it"/>
              <a:t>allow your data to be understood and discovered by others using a rich set of metadata and contextual details;</a:t>
            </a:r>
            <a:endParaRPr/>
          </a:p>
          <a:p>
            <a:pPr indent="-342900" lvl="0" marL="457200" rtl="0" algn="l">
              <a:spcBef>
                <a:spcPts val="0"/>
              </a:spcBef>
              <a:spcAft>
                <a:spcPts val="0"/>
              </a:spcAft>
              <a:buSzPts val="1800"/>
              <a:buChar char="●"/>
            </a:pPr>
            <a:r>
              <a:rPr lang="it"/>
              <a:t>What standards and methodologies will be utilised for data collection and management?</a:t>
            </a:r>
            <a:endParaRPr/>
          </a:p>
          <a:p>
            <a:pPr indent="-317500" lvl="1" marL="914400" rtl="0" algn="l">
              <a:spcBef>
                <a:spcPts val="0"/>
              </a:spcBef>
              <a:spcAft>
                <a:spcPts val="0"/>
              </a:spcAft>
              <a:buSzPts val="1400"/>
              <a:buChar char="○"/>
            </a:pPr>
            <a:r>
              <a:rPr lang="it"/>
              <a:t>standards defined on disciplines base;</a:t>
            </a:r>
            <a:endParaRPr/>
          </a:p>
          <a:p>
            <a:pPr indent="-317500" lvl="1" marL="914400" rtl="0" algn="l">
              <a:spcBef>
                <a:spcPts val="0"/>
              </a:spcBef>
              <a:spcAft>
                <a:spcPts val="0"/>
              </a:spcAft>
              <a:buSzPts val="1400"/>
              <a:buChar char="○"/>
            </a:pPr>
            <a:r>
              <a:rPr lang="it"/>
              <a:t>help in optimize existing standard;</a:t>
            </a:r>
            <a:endParaRPr/>
          </a:p>
          <a:p>
            <a:pPr indent="-317500" lvl="1" marL="914400" rtl="0" algn="l">
              <a:spcBef>
                <a:spcPts val="0"/>
              </a:spcBef>
              <a:spcAft>
                <a:spcPts val="0"/>
              </a:spcAft>
              <a:buSzPts val="1400"/>
              <a:buChar char="○"/>
            </a:pPr>
            <a:r>
              <a:rPr lang="it"/>
              <a:t>refer to RDA for </a:t>
            </a:r>
            <a:r>
              <a:rPr lang="it"/>
              <a:t>exhaustive</a:t>
            </a:r>
            <a:r>
              <a:rPr lang="it"/>
              <a:t> list of multidisciplinary scientific standards;</a:t>
            </a:r>
            <a:endParaRPr/>
          </a:p>
          <a:p>
            <a:pPr indent="-342900" lvl="0" marL="457200" rtl="0" algn="l">
              <a:spcBef>
                <a:spcPts val="0"/>
              </a:spcBef>
              <a:spcAft>
                <a:spcPts val="0"/>
              </a:spcAft>
              <a:buSzPts val="1800"/>
              <a:buChar char="●"/>
            </a:pPr>
            <a:r>
              <a:rPr lang="it"/>
              <a:t>State the relationship to other data available in public repositories e.g.</a:t>
            </a:r>
            <a:endParaRPr/>
          </a:p>
          <a:p>
            <a:pPr indent="-317500" lvl="1" marL="914400" rtl="0" algn="l">
              <a:spcBef>
                <a:spcPts val="0"/>
              </a:spcBef>
              <a:spcAft>
                <a:spcPts val="0"/>
              </a:spcAft>
              <a:buSzPts val="1400"/>
              <a:buChar char="○"/>
            </a:pPr>
            <a:r>
              <a:rPr lang="it"/>
              <a:t>existing data sources that will be used by the research project</a:t>
            </a:r>
            <a:endParaRPr/>
          </a:p>
          <a:p>
            <a:pPr indent="-317500" lvl="1" marL="914400" rtl="0" algn="l">
              <a:spcBef>
                <a:spcPts val="0"/>
              </a:spcBef>
              <a:spcAft>
                <a:spcPts val="0"/>
              </a:spcAft>
              <a:buSzPts val="1400"/>
              <a:buChar char="○"/>
            </a:pPr>
            <a:r>
              <a:rPr lang="it"/>
              <a:t>gaps between available data and that required for the research</a:t>
            </a:r>
            <a:endParaRPr/>
          </a:p>
          <a:p>
            <a:pPr indent="-317500" lvl="1" marL="914400" rtl="0" algn="l">
              <a:spcBef>
                <a:spcPts val="0"/>
              </a:spcBef>
              <a:spcAft>
                <a:spcPts val="0"/>
              </a:spcAft>
              <a:buSzPts val="1400"/>
              <a:buChar char="○"/>
            </a:pPr>
            <a:r>
              <a:rPr lang="it"/>
              <a:t>the added value that new data would provide in relation to existing data</a:t>
            </a:r>
            <a:endParaRPr/>
          </a:p>
        </p:txBody>
      </p:sp>
      <p:sp>
        <p:nvSpPr>
          <p:cNvPr id="459" name="Google Shape;459;p6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3" name="Shape 463"/>
        <p:cNvGrpSpPr/>
        <p:nvPr/>
      </p:nvGrpSpPr>
      <p:grpSpPr>
        <a:xfrm>
          <a:off x="0" y="0"/>
          <a:ext cx="0" cy="0"/>
          <a:chOff x="0" y="0"/>
          <a:chExt cx="0" cy="0"/>
        </a:xfrm>
      </p:grpSpPr>
      <p:sp>
        <p:nvSpPr>
          <p:cNvPr id="464" name="Google Shape;464;p69"/>
          <p:cNvSpPr txBox="1"/>
          <p:nvPr>
            <p:ph type="title"/>
          </p:nvPr>
        </p:nvSpPr>
        <p:spPr>
          <a:xfrm>
            <a:off x="213250" y="5127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it"/>
              <a:t>2. Ethics and Intellectual Property</a:t>
            </a:r>
            <a:endParaRPr/>
          </a:p>
        </p:txBody>
      </p:sp>
      <p:sp>
        <p:nvSpPr>
          <p:cNvPr id="465" name="Google Shape;465;p69"/>
          <p:cNvSpPr txBox="1"/>
          <p:nvPr>
            <p:ph idx="1" type="body"/>
          </p:nvPr>
        </p:nvSpPr>
        <p:spPr>
          <a:xfrm>
            <a:off x="213250" y="709500"/>
            <a:ext cx="8520600" cy="38679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0"/>
              </a:spcAft>
              <a:buNone/>
            </a:pPr>
            <a:r>
              <a:rPr lang="it"/>
              <a:t>Questions:</a:t>
            </a:r>
            <a:endParaRPr/>
          </a:p>
          <a:p>
            <a:pPr indent="-342900" lvl="0" marL="457200" rtl="0" algn="l">
              <a:spcBef>
                <a:spcPts val="1200"/>
              </a:spcBef>
              <a:spcAft>
                <a:spcPts val="0"/>
              </a:spcAft>
              <a:buSzPts val="1800"/>
              <a:buChar char="●"/>
            </a:pPr>
            <a:r>
              <a:rPr lang="it"/>
              <a:t>Demonstrate that you have sought advice on and addressed all copyright and rights management issues that apply to the resource;</a:t>
            </a:r>
            <a:endParaRPr/>
          </a:p>
          <a:p>
            <a:pPr indent="-317500" lvl="1" marL="914400" rtl="0" algn="l">
              <a:spcBef>
                <a:spcPts val="0"/>
              </a:spcBef>
              <a:spcAft>
                <a:spcPts val="0"/>
              </a:spcAft>
              <a:buSzPts val="1400"/>
              <a:buChar char="○"/>
            </a:pPr>
            <a:r>
              <a:rPr lang="it"/>
              <a:t>note that INAF data is property of the institute and not of the PIs;</a:t>
            </a:r>
            <a:endParaRPr/>
          </a:p>
          <a:p>
            <a:pPr indent="-342900" lvl="0" marL="457200" rtl="0" algn="l">
              <a:spcBef>
                <a:spcPts val="0"/>
              </a:spcBef>
              <a:spcAft>
                <a:spcPts val="0"/>
              </a:spcAft>
              <a:buSzPts val="1800"/>
              <a:buChar char="●"/>
            </a:pPr>
            <a:r>
              <a:rPr lang="it"/>
              <a:t>Make explicit mention of consent, confidentiality, anonymisation and other ethical considerations, where appropriate</a:t>
            </a:r>
            <a:endParaRPr/>
          </a:p>
          <a:p>
            <a:pPr indent="-317500" lvl="1" marL="914400" rtl="0" algn="l">
              <a:spcBef>
                <a:spcPts val="0"/>
              </a:spcBef>
              <a:spcAft>
                <a:spcPts val="0"/>
              </a:spcAft>
              <a:buSzPts val="1400"/>
              <a:buChar char="○"/>
            </a:pPr>
            <a:r>
              <a:rPr lang="it"/>
              <a:t>astrophysical data do not need </a:t>
            </a:r>
            <a:r>
              <a:rPr lang="it"/>
              <a:t>anonymization</a:t>
            </a:r>
            <a:r>
              <a:rPr lang="it"/>
              <a:t> or other ethical considerations;</a:t>
            </a:r>
            <a:endParaRPr/>
          </a:p>
          <a:p>
            <a:pPr indent="-317500" lvl="1" marL="914400" rtl="0" algn="l">
              <a:spcBef>
                <a:spcPts val="0"/>
              </a:spcBef>
              <a:spcAft>
                <a:spcPts val="0"/>
              </a:spcAft>
              <a:buSzPts val="1400"/>
              <a:buChar char="○"/>
            </a:pPr>
            <a:r>
              <a:rPr lang="it"/>
              <a:t>GDPR is not necessary in astrophysical data like is for example in other disciplines;</a:t>
            </a:r>
            <a:endParaRPr/>
          </a:p>
          <a:p>
            <a:pPr indent="-342900" lvl="0" marL="457200" rtl="0" algn="l">
              <a:spcBef>
                <a:spcPts val="0"/>
              </a:spcBef>
              <a:spcAft>
                <a:spcPts val="0"/>
              </a:spcAft>
              <a:buSzPts val="1800"/>
              <a:buChar char="●"/>
            </a:pPr>
            <a:r>
              <a:rPr lang="it"/>
              <a:t>Are any restrictions on data sharing required – for example to safeguard research participants or to gain appropriate intellectual property protection?</a:t>
            </a:r>
            <a:endParaRPr/>
          </a:p>
          <a:p>
            <a:pPr indent="-317500" lvl="1" marL="914400" rtl="0" algn="l">
              <a:spcBef>
                <a:spcPts val="0"/>
              </a:spcBef>
              <a:spcAft>
                <a:spcPts val="0"/>
              </a:spcAft>
              <a:buSzPts val="1400"/>
              <a:buChar char="○"/>
            </a:pPr>
            <a:r>
              <a:rPr lang="it"/>
              <a:t>embargo for PI data confidentiality is foreseen and last one year;</a:t>
            </a:r>
            <a:endParaRPr/>
          </a:p>
          <a:p>
            <a:pPr indent="-317500" lvl="1" marL="914400" rtl="0" algn="l">
              <a:spcBef>
                <a:spcPts val="0"/>
              </a:spcBef>
              <a:spcAft>
                <a:spcPts val="0"/>
              </a:spcAft>
              <a:buSzPts val="1400"/>
              <a:buChar char="○"/>
            </a:pPr>
            <a:r>
              <a:rPr lang="it"/>
              <a:t>data sharing have to be formalized in order to create the appropriate groups in GMS;</a:t>
            </a:r>
            <a:endParaRPr/>
          </a:p>
          <a:p>
            <a:pPr indent="-317500" lvl="1" marL="914400" rtl="0" algn="l">
              <a:spcBef>
                <a:spcPts val="0"/>
              </a:spcBef>
              <a:spcAft>
                <a:spcPts val="0"/>
              </a:spcAft>
              <a:buSzPts val="1400"/>
              <a:buChar char="○"/>
            </a:pPr>
            <a:r>
              <a:rPr lang="it"/>
              <a:t>restrictions on data (and also metadata) should be defined beforehands.</a:t>
            </a:r>
            <a:endParaRPr/>
          </a:p>
        </p:txBody>
      </p:sp>
      <p:sp>
        <p:nvSpPr>
          <p:cNvPr id="466" name="Google Shape;466;p6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0" name="Shape 470"/>
        <p:cNvGrpSpPr/>
        <p:nvPr/>
      </p:nvGrpSpPr>
      <p:grpSpPr>
        <a:xfrm>
          <a:off x="0" y="0"/>
          <a:ext cx="0" cy="0"/>
          <a:chOff x="0" y="0"/>
          <a:chExt cx="0" cy="0"/>
        </a:xfrm>
      </p:grpSpPr>
      <p:sp>
        <p:nvSpPr>
          <p:cNvPr id="471" name="Google Shape;471;p70"/>
          <p:cNvSpPr txBox="1"/>
          <p:nvPr>
            <p:ph type="title"/>
          </p:nvPr>
        </p:nvSpPr>
        <p:spPr>
          <a:xfrm>
            <a:off x="311700" y="7587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it"/>
              <a:t>3. Access, Data Sharing and Reuse</a:t>
            </a:r>
            <a:endParaRPr/>
          </a:p>
        </p:txBody>
      </p:sp>
      <p:sp>
        <p:nvSpPr>
          <p:cNvPr id="472" name="Google Shape;472;p70"/>
          <p:cNvSpPr txBox="1"/>
          <p:nvPr>
            <p:ph idx="1" type="body"/>
          </p:nvPr>
        </p:nvSpPr>
        <p:spPr>
          <a:xfrm>
            <a:off x="131250" y="607050"/>
            <a:ext cx="8701200" cy="4430100"/>
          </a:xfrm>
          <a:prstGeom prst="rect">
            <a:avLst/>
          </a:prstGeom>
        </p:spPr>
        <p:txBody>
          <a:bodyPr anchorCtr="0" anchor="t" bIns="91425" lIns="91425" spcFirstLastPara="1" rIns="91425" wrap="square" tIns="91425">
            <a:normAutofit fontScale="92500" lnSpcReduction="20000"/>
          </a:bodyPr>
          <a:lstStyle/>
          <a:p>
            <a:pPr indent="-334327" lvl="0" marL="457200" rtl="0" algn="l">
              <a:spcBef>
                <a:spcPts val="0"/>
              </a:spcBef>
              <a:spcAft>
                <a:spcPts val="0"/>
              </a:spcAft>
              <a:buSzPct val="100000"/>
              <a:buChar char="●"/>
            </a:pPr>
            <a:r>
              <a:rPr lang="it"/>
              <a:t>What are the further intended and/or foreseeable research uses for the completed dataset(s)?</a:t>
            </a:r>
            <a:endParaRPr/>
          </a:p>
          <a:p>
            <a:pPr indent="-310832" lvl="1" marL="914400" rtl="0" algn="l">
              <a:spcBef>
                <a:spcPts val="0"/>
              </a:spcBef>
              <a:spcAft>
                <a:spcPts val="0"/>
              </a:spcAft>
              <a:buSzPct val="100000"/>
              <a:buChar char="○"/>
            </a:pPr>
            <a:r>
              <a:rPr lang="it"/>
              <a:t>brief description of the scientific goal and research purposes;</a:t>
            </a:r>
            <a:endParaRPr/>
          </a:p>
          <a:p>
            <a:pPr indent="-310832" lvl="1" marL="914400" rtl="0" algn="l">
              <a:spcBef>
                <a:spcPts val="0"/>
              </a:spcBef>
              <a:spcAft>
                <a:spcPts val="0"/>
              </a:spcAft>
              <a:buSzPct val="100000"/>
              <a:buChar char="○"/>
            </a:pPr>
            <a:r>
              <a:rPr lang="it"/>
              <a:t>plan for </a:t>
            </a:r>
            <a:r>
              <a:rPr lang="it" u="sng"/>
              <a:t>data reuse</a:t>
            </a:r>
            <a:r>
              <a:rPr lang="it"/>
              <a:t>;</a:t>
            </a:r>
            <a:endParaRPr/>
          </a:p>
          <a:p>
            <a:pPr indent="-334327" lvl="0" marL="457200" rtl="0" algn="l">
              <a:spcBef>
                <a:spcPts val="0"/>
              </a:spcBef>
              <a:spcAft>
                <a:spcPts val="0"/>
              </a:spcAft>
              <a:buSzPct val="100000"/>
              <a:buChar char="●"/>
            </a:pPr>
            <a:r>
              <a:rPr lang="it"/>
              <a:t>How you will make the resource accessible to the potential audience(s) identified.</a:t>
            </a:r>
            <a:endParaRPr/>
          </a:p>
          <a:p>
            <a:pPr indent="-310832" lvl="1" marL="914400" rtl="0" algn="l">
              <a:spcBef>
                <a:spcPts val="0"/>
              </a:spcBef>
              <a:spcAft>
                <a:spcPts val="0"/>
              </a:spcAft>
              <a:buSzPct val="100000"/>
              <a:buChar char="○"/>
            </a:pPr>
            <a:r>
              <a:rPr lang="it"/>
              <a:t>Where will you make the </a:t>
            </a:r>
            <a:r>
              <a:rPr lang="it" u="sng"/>
              <a:t>data available</a:t>
            </a:r>
            <a:r>
              <a:rPr lang="it"/>
              <a:t>?</a:t>
            </a:r>
            <a:endParaRPr/>
          </a:p>
          <a:p>
            <a:pPr indent="-293211" lvl="2" marL="1371600" rtl="0" algn="l">
              <a:spcBef>
                <a:spcPts val="0"/>
              </a:spcBef>
              <a:spcAft>
                <a:spcPts val="0"/>
              </a:spcAft>
              <a:buSzPct val="100000"/>
              <a:buChar char="■"/>
            </a:pPr>
            <a:r>
              <a:rPr lang="it" sz="1100"/>
              <a:t>web portal;</a:t>
            </a:r>
            <a:endParaRPr sz="1100"/>
          </a:p>
          <a:p>
            <a:pPr indent="-293211" lvl="2" marL="1371600" rtl="0" algn="l">
              <a:spcBef>
                <a:spcPts val="0"/>
              </a:spcBef>
              <a:spcAft>
                <a:spcPts val="0"/>
              </a:spcAft>
              <a:buSzPct val="100000"/>
              <a:buChar char="■"/>
            </a:pPr>
            <a:r>
              <a:rPr lang="it" sz="1100"/>
              <a:t>private repository;</a:t>
            </a:r>
            <a:endParaRPr sz="1100"/>
          </a:p>
          <a:p>
            <a:pPr indent="-293211" lvl="2" marL="1371600" rtl="0" algn="l">
              <a:spcBef>
                <a:spcPts val="0"/>
              </a:spcBef>
              <a:spcAft>
                <a:spcPts val="0"/>
              </a:spcAft>
              <a:buSzPct val="100000"/>
              <a:buChar char="■"/>
            </a:pPr>
            <a:r>
              <a:rPr lang="it" sz="1100"/>
              <a:t>…..</a:t>
            </a:r>
            <a:endParaRPr sz="1100"/>
          </a:p>
          <a:p>
            <a:pPr indent="-310832" lvl="1" marL="914400" rtl="0" algn="l">
              <a:spcBef>
                <a:spcPts val="0"/>
              </a:spcBef>
              <a:spcAft>
                <a:spcPts val="0"/>
              </a:spcAft>
              <a:buSzPct val="100000"/>
              <a:buChar char="○"/>
            </a:pPr>
            <a:r>
              <a:rPr lang="it"/>
              <a:t>How will other researchers be able to </a:t>
            </a:r>
            <a:r>
              <a:rPr lang="it" u="sng"/>
              <a:t>access</a:t>
            </a:r>
            <a:r>
              <a:rPr lang="it"/>
              <a:t> the data?</a:t>
            </a:r>
            <a:endParaRPr/>
          </a:p>
          <a:p>
            <a:pPr indent="-310832" lvl="2" marL="1371600" rtl="0" algn="l">
              <a:spcBef>
                <a:spcPts val="0"/>
              </a:spcBef>
              <a:spcAft>
                <a:spcPts val="0"/>
              </a:spcAft>
              <a:buSzPct val="100000"/>
              <a:buChar char="■"/>
            </a:pPr>
            <a:r>
              <a:rPr lang="it" u="sng"/>
              <a:t>authorization and permissions</a:t>
            </a:r>
            <a:r>
              <a:rPr lang="it"/>
              <a:t> - &gt; roles!</a:t>
            </a:r>
            <a:endParaRPr/>
          </a:p>
          <a:p>
            <a:pPr indent="-310832" lvl="1" marL="914400" rtl="0" algn="l">
              <a:spcBef>
                <a:spcPts val="0"/>
              </a:spcBef>
              <a:spcAft>
                <a:spcPts val="0"/>
              </a:spcAft>
              <a:buSzPct val="100000"/>
              <a:buChar char="○"/>
            </a:pPr>
            <a:r>
              <a:rPr lang="it"/>
              <a:t>Will a data sharing agreement be required?   -&gt; licencing</a:t>
            </a:r>
            <a:endParaRPr/>
          </a:p>
          <a:p>
            <a:pPr indent="-310832" lvl="1" marL="914400" rtl="0" algn="l">
              <a:spcBef>
                <a:spcPts val="0"/>
              </a:spcBef>
              <a:spcAft>
                <a:spcPts val="0"/>
              </a:spcAft>
              <a:buSzPct val="100000"/>
              <a:buChar char="○"/>
            </a:pPr>
            <a:r>
              <a:rPr lang="it"/>
              <a:t>What is the timescale for public release of the data?  -&gt; publication and reuse</a:t>
            </a:r>
            <a:endParaRPr/>
          </a:p>
          <a:p>
            <a:pPr indent="-310832" lvl="1" marL="914400" rtl="0" algn="l">
              <a:spcBef>
                <a:spcPts val="0"/>
              </a:spcBef>
              <a:spcAft>
                <a:spcPts val="0"/>
              </a:spcAft>
              <a:buSzPct val="100000"/>
              <a:buChar char="○"/>
            </a:pPr>
            <a:r>
              <a:rPr lang="it"/>
              <a:t>Using existing infrastructure avoid to reinvent the will (standards, formats,hardware..)</a:t>
            </a:r>
            <a:endParaRPr/>
          </a:p>
          <a:p>
            <a:pPr indent="-334327" lvl="0" marL="457200" rtl="0" algn="l">
              <a:spcBef>
                <a:spcPts val="0"/>
              </a:spcBef>
              <a:spcAft>
                <a:spcPts val="0"/>
              </a:spcAft>
              <a:buSzPct val="100000"/>
              <a:buChar char="●"/>
            </a:pPr>
            <a:r>
              <a:rPr lang="it"/>
              <a:t>State any expected difficulties in data sharing, along with causes and possible measures to overcome these difficulties.</a:t>
            </a:r>
            <a:endParaRPr/>
          </a:p>
          <a:p>
            <a:pPr indent="-334327" lvl="0" marL="457200" rtl="0" algn="l">
              <a:spcBef>
                <a:spcPts val="0"/>
              </a:spcBef>
              <a:spcAft>
                <a:spcPts val="0"/>
              </a:spcAft>
              <a:buSzPct val="100000"/>
              <a:buChar char="●"/>
            </a:pPr>
            <a:r>
              <a:rPr lang="it"/>
              <a:t>How will data sharing provide opportunities for coordination or collaboration?</a:t>
            </a:r>
            <a:endParaRPr/>
          </a:p>
          <a:p>
            <a:pPr indent="-310832" lvl="1" marL="914400" rtl="0" algn="l">
              <a:spcBef>
                <a:spcPts val="0"/>
              </a:spcBef>
              <a:spcAft>
                <a:spcPts val="0"/>
              </a:spcAft>
              <a:buSzPct val="100000"/>
              <a:buChar char="○"/>
            </a:pPr>
            <a:r>
              <a:rPr lang="it"/>
              <a:t>sharing between collaborators;</a:t>
            </a:r>
            <a:endParaRPr/>
          </a:p>
          <a:p>
            <a:pPr indent="-310832" lvl="1" marL="914400" rtl="0" algn="l">
              <a:spcBef>
                <a:spcPts val="0"/>
              </a:spcBef>
              <a:spcAft>
                <a:spcPts val="0"/>
              </a:spcAft>
              <a:buSzPct val="100000"/>
              <a:buChar char="○"/>
            </a:pPr>
            <a:r>
              <a:rPr lang="it"/>
              <a:t>sharing with community members;</a:t>
            </a:r>
            <a:endParaRPr/>
          </a:p>
          <a:p>
            <a:pPr indent="-310832" lvl="1" marL="914400" rtl="0" algn="l">
              <a:spcBef>
                <a:spcPts val="0"/>
              </a:spcBef>
              <a:spcAft>
                <a:spcPts val="0"/>
              </a:spcAft>
              <a:buSzPct val="100000"/>
              <a:buChar char="○"/>
            </a:pPr>
            <a:r>
              <a:rPr lang="it"/>
              <a:t>sharing with all: citizen science, open science…</a:t>
            </a:r>
            <a:endParaRPr/>
          </a:p>
        </p:txBody>
      </p:sp>
      <p:sp>
        <p:nvSpPr>
          <p:cNvPr id="473" name="Google Shape;473;p7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7" name="Shape 477"/>
        <p:cNvGrpSpPr/>
        <p:nvPr/>
      </p:nvGrpSpPr>
      <p:grpSpPr>
        <a:xfrm>
          <a:off x="0" y="0"/>
          <a:ext cx="0" cy="0"/>
          <a:chOff x="0" y="0"/>
          <a:chExt cx="0" cy="0"/>
        </a:xfrm>
      </p:grpSpPr>
      <p:sp>
        <p:nvSpPr>
          <p:cNvPr id="478" name="Google Shape;478;p71"/>
          <p:cNvSpPr txBox="1"/>
          <p:nvPr>
            <p:ph type="title"/>
          </p:nvPr>
        </p:nvSpPr>
        <p:spPr>
          <a:xfrm>
            <a:off x="311700" y="8407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it"/>
              <a:t>4. Short-Term Storage and Data Management</a:t>
            </a:r>
            <a:endParaRPr/>
          </a:p>
        </p:txBody>
      </p:sp>
      <p:sp>
        <p:nvSpPr>
          <p:cNvPr id="479" name="Google Shape;479;p71"/>
          <p:cNvSpPr txBox="1"/>
          <p:nvPr>
            <p:ph idx="1" type="body"/>
          </p:nvPr>
        </p:nvSpPr>
        <p:spPr>
          <a:xfrm>
            <a:off x="311700" y="567875"/>
            <a:ext cx="8520600" cy="4442700"/>
          </a:xfrm>
          <a:prstGeom prst="rect">
            <a:avLst/>
          </a:prstGeom>
        </p:spPr>
        <p:txBody>
          <a:bodyPr anchorCtr="0" anchor="t" bIns="91425" lIns="91425" spcFirstLastPara="1" rIns="91425" wrap="square" tIns="91425">
            <a:normAutofit lnSpcReduction="20000"/>
          </a:bodyPr>
          <a:lstStyle/>
          <a:p>
            <a:pPr indent="-342900" lvl="0" marL="457200" rtl="0" algn="l">
              <a:spcBef>
                <a:spcPts val="0"/>
              </a:spcBef>
              <a:spcAft>
                <a:spcPts val="0"/>
              </a:spcAft>
              <a:buSzPts val="1800"/>
              <a:buChar char="●"/>
            </a:pPr>
            <a:r>
              <a:rPr lang="it"/>
              <a:t>Describe the planned quality assurance and back-up procedures (security/storage)</a:t>
            </a:r>
            <a:endParaRPr/>
          </a:p>
          <a:p>
            <a:pPr indent="-317500" lvl="1" marL="914400" rtl="0" algn="l">
              <a:spcBef>
                <a:spcPts val="0"/>
              </a:spcBef>
              <a:spcAft>
                <a:spcPts val="0"/>
              </a:spcAft>
              <a:buSzPts val="1400"/>
              <a:buChar char="○"/>
            </a:pPr>
            <a:r>
              <a:rPr lang="it"/>
              <a:t>data integrity checking;</a:t>
            </a:r>
            <a:endParaRPr/>
          </a:p>
          <a:p>
            <a:pPr indent="-317500" lvl="1" marL="914400" rtl="0" algn="l">
              <a:spcBef>
                <a:spcPts val="0"/>
              </a:spcBef>
              <a:spcAft>
                <a:spcPts val="0"/>
              </a:spcAft>
              <a:buSzPts val="1400"/>
              <a:buChar char="○"/>
            </a:pPr>
            <a:r>
              <a:rPr lang="it"/>
              <a:t>data recovery;</a:t>
            </a:r>
            <a:endParaRPr/>
          </a:p>
          <a:p>
            <a:pPr indent="-317500" lvl="1" marL="914400" rtl="0" algn="l">
              <a:spcBef>
                <a:spcPts val="0"/>
              </a:spcBef>
              <a:spcAft>
                <a:spcPts val="0"/>
              </a:spcAft>
              <a:buSzPts val="1400"/>
              <a:buChar char="○"/>
            </a:pPr>
            <a:r>
              <a:rPr lang="it" u="sng"/>
              <a:t>Define data management support</a:t>
            </a:r>
            <a:r>
              <a:rPr lang="it"/>
              <a:t>: outline what provision is available to you within your institution and any additional skills or resources that you need to secure;</a:t>
            </a:r>
            <a:endParaRPr/>
          </a:p>
          <a:p>
            <a:pPr indent="-342900" lvl="0" marL="457200" rtl="0" algn="l">
              <a:spcBef>
                <a:spcPts val="0"/>
              </a:spcBef>
              <a:spcAft>
                <a:spcPts val="0"/>
              </a:spcAft>
              <a:buSzPts val="1800"/>
              <a:buChar char="●"/>
            </a:pPr>
            <a:r>
              <a:rPr lang="it"/>
              <a:t>Specify the responsibilities for data management and curation within research teams at all participating institutions</a:t>
            </a:r>
            <a:endParaRPr/>
          </a:p>
          <a:p>
            <a:pPr indent="-317500" lvl="1" marL="914400" rtl="0" algn="l">
              <a:spcBef>
                <a:spcPts val="0"/>
              </a:spcBef>
              <a:spcAft>
                <a:spcPts val="0"/>
              </a:spcAft>
              <a:buSzPts val="1400"/>
              <a:buChar char="○"/>
            </a:pPr>
            <a:r>
              <a:rPr lang="it" u="sng"/>
              <a:t>Be clear about who will be responsible for different tasks</a:t>
            </a:r>
            <a:endParaRPr u="sng"/>
          </a:p>
          <a:p>
            <a:pPr indent="-317500" lvl="1" marL="914400" rtl="0" algn="l">
              <a:spcBef>
                <a:spcPts val="0"/>
              </a:spcBef>
              <a:spcAft>
                <a:spcPts val="0"/>
              </a:spcAft>
              <a:buSzPts val="1400"/>
              <a:buChar char="○"/>
            </a:pPr>
            <a:r>
              <a:rPr lang="it" u="sng"/>
              <a:t>Strong file-naming conventions and versioning  </a:t>
            </a:r>
            <a:r>
              <a:rPr lang="it"/>
              <a:t>applications may be of use to keep track of the development process, particularly when several people are working together;</a:t>
            </a:r>
            <a:endParaRPr/>
          </a:p>
          <a:p>
            <a:pPr indent="-317500" lvl="2" marL="1371600" rtl="0" algn="l">
              <a:spcBef>
                <a:spcPts val="0"/>
              </a:spcBef>
              <a:spcAft>
                <a:spcPts val="0"/>
              </a:spcAft>
              <a:buSzPts val="1400"/>
              <a:buChar char="■"/>
            </a:pPr>
            <a:r>
              <a:rPr lang="it"/>
              <a:t>prefer the use of personal access method to facility instead of group account, to be able to reconstruct issues;</a:t>
            </a:r>
            <a:endParaRPr/>
          </a:p>
          <a:p>
            <a:pPr indent="-317500" lvl="1" marL="914400" rtl="0" algn="l">
              <a:spcBef>
                <a:spcPts val="0"/>
              </a:spcBef>
              <a:spcAft>
                <a:spcPts val="0"/>
              </a:spcAft>
              <a:buSzPts val="1400"/>
              <a:buChar char="○"/>
            </a:pPr>
            <a:r>
              <a:rPr lang="it"/>
              <a:t>Apply appropriate levels of data management: </a:t>
            </a:r>
            <a:endParaRPr/>
          </a:p>
          <a:p>
            <a:pPr indent="-317500" lvl="2" marL="1371600" rtl="0" algn="l">
              <a:spcBef>
                <a:spcPts val="0"/>
              </a:spcBef>
              <a:spcAft>
                <a:spcPts val="0"/>
              </a:spcAft>
              <a:buSzPts val="1400"/>
              <a:buChar char="■"/>
            </a:pPr>
            <a:r>
              <a:rPr lang="it"/>
              <a:t>encrypting data or using secure online storage;</a:t>
            </a:r>
            <a:endParaRPr/>
          </a:p>
          <a:p>
            <a:pPr indent="-317500" lvl="2" marL="1371600" rtl="0" algn="l">
              <a:spcBef>
                <a:spcPts val="0"/>
              </a:spcBef>
              <a:spcAft>
                <a:spcPts val="0"/>
              </a:spcAft>
              <a:buSzPts val="1400"/>
              <a:buChar char="■"/>
            </a:pPr>
            <a:r>
              <a:rPr lang="it"/>
              <a:t>check data integrity after data transfer;</a:t>
            </a:r>
            <a:endParaRPr/>
          </a:p>
          <a:p>
            <a:pPr indent="-317500" lvl="2" marL="1371600" rtl="0" algn="l">
              <a:spcBef>
                <a:spcPts val="0"/>
              </a:spcBef>
              <a:spcAft>
                <a:spcPts val="0"/>
              </a:spcAft>
              <a:buSzPts val="1400"/>
              <a:buChar char="■"/>
            </a:pPr>
            <a:r>
              <a:rPr lang="it"/>
              <a:t>check the timescale for data transfer related to the net bandwidth used;</a:t>
            </a:r>
            <a:endParaRPr/>
          </a:p>
          <a:p>
            <a:pPr indent="-317500" lvl="2" marL="1371600" rtl="0" algn="l">
              <a:spcBef>
                <a:spcPts val="0"/>
              </a:spcBef>
              <a:spcAft>
                <a:spcPts val="0"/>
              </a:spcAft>
              <a:buSzPts val="1400"/>
              <a:buChar char="■"/>
            </a:pPr>
            <a:r>
              <a:rPr lang="it"/>
              <a:t>foreseen the right space required after elaboration;</a:t>
            </a:r>
            <a:endParaRPr/>
          </a:p>
        </p:txBody>
      </p:sp>
      <p:sp>
        <p:nvSpPr>
          <p:cNvPr id="480" name="Google Shape;480;p7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4" name="Shape 484"/>
        <p:cNvGrpSpPr/>
        <p:nvPr/>
      </p:nvGrpSpPr>
      <p:grpSpPr>
        <a:xfrm>
          <a:off x="0" y="0"/>
          <a:ext cx="0" cy="0"/>
          <a:chOff x="0" y="0"/>
          <a:chExt cx="0" cy="0"/>
        </a:xfrm>
      </p:grpSpPr>
      <p:sp>
        <p:nvSpPr>
          <p:cNvPr id="485" name="Google Shape;485;p72"/>
          <p:cNvSpPr txBox="1"/>
          <p:nvPr>
            <p:ph type="title"/>
          </p:nvPr>
        </p:nvSpPr>
        <p:spPr>
          <a:xfrm>
            <a:off x="270700" y="5945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it"/>
              <a:t>5. Deposit and Long-Term Preservation</a:t>
            </a:r>
            <a:endParaRPr/>
          </a:p>
        </p:txBody>
      </p:sp>
      <p:sp>
        <p:nvSpPr>
          <p:cNvPr id="486" name="Google Shape;486;p72"/>
          <p:cNvSpPr txBox="1"/>
          <p:nvPr>
            <p:ph idx="1" type="body"/>
          </p:nvPr>
        </p:nvSpPr>
        <p:spPr>
          <a:xfrm>
            <a:off x="172275" y="632150"/>
            <a:ext cx="8660100" cy="39366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it"/>
              <a:t>Identify which of the data sets produced are considered to be of long-term value:</a:t>
            </a:r>
            <a:endParaRPr/>
          </a:p>
          <a:p>
            <a:pPr indent="-317500" lvl="1" marL="914400" rtl="0" algn="l">
              <a:spcBef>
                <a:spcPts val="0"/>
              </a:spcBef>
              <a:spcAft>
                <a:spcPts val="0"/>
              </a:spcAft>
              <a:buSzPts val="1400"/>
              <a:buChar char="○"/>
            </a:pPr>
            <a:r>
              <a:rPr lang="it"/>
              <a:t>Select</a:t>
            </a:r>
            <a:r>
              <a:rPr lang="it" u="sng"/>
              <a:t> data of long-term value</a:t>
            </a:r>
            <a:r>
              <a:rPr lang="it"/>
              <a:t> </a:t>
            </a:r>
            <a:r>
              <a:rPr lang="it"/>
              <a:t>since</a:t>
            </a:r>
            <a:r>
              <a:rPr lang="it"/>
              <a:t> not all data are scientifically valuable in particular in observations (i.e. bad pointing, achievement of target precision, errors..);</a:t>
            </a:r>
            <a:endParaRPr/>
          </a:p>
          <a:p>
            <a:pPr indent="-317500" lvl="1" marL="914400" rtl="0" algn="l">
              <a:spcBef>
                <a:spcPts val="0"/>
              </a:spcBef>
              <a:spcAft>
                <a:spcPts val="0"/>
              </a:spcAft>
              <a:buSzPts val="1400"/>
              <a:buChar char="○"/>
            </a:pPr>
            <a:r>
              <a:rPr lang="it"/>
              <a:t>Safeguard the data behind the graph: tables and graphs in papers are of interest for preservation;</a:t>
            </a:r>
            <a:endParaRPr/>
          </a:p>
          <a:p>
            <a:pPr indent="-342900" lvl="0" marL="457200" rtl="0" algn="l">
              <a:spcBef>
                <a:spcPts val="0"/>
              </a:spcBef>
              <a:spcAft>
                <a:spcPts val="0"/>
              </a:spcAft>
              <a:buSzPts val="1800"/>
              <a:buChar char="●"/>
            </a:pPr>
            <a:r>
              <a:rPr lang="it"/>
              <a:t>Outline the plans for preparing and documenting data for preservation and sharing:</a:t>
            </a:r>
            <a:endParaRPr/>
          </a:p>
          <a:p>
            <a:pPr indent="-317500" lvl="1" marL="914400" rtl="0" algn="l">
              <a:spcBef>
                <a:spcPts val="0"/>
              </a:spcBef>
              <a:spcAft>
                <a:spcPts val="0"/>
              </a:spcAft>
              <a:buSzPts val="1400"/>
              <a:buChar char="○"/>
            </a:pPr>
            <a:r>
              <a:rPr lang="it"/>
              <a:t>Assure that your data will remain accessible;</a:t>
            </a:r>
            <a:endParaRPr/>
          </a:p>
          <a:p>
            <a:pPr indent="-317500" lvl="1" marL="914400" rtl="0" algn="l">
              <a:spcBef>
                <a:spcPts val="0"/>
              </a:spcBef>
              <a:spcAft>
                <a:spcPts val="0"/>
              </a:spcAft>
              <a:buSzPts val="1400"/>
              <a:buChar char="○"/>
            </a:pPr>
            <a:r>
              <a:rPr lang="it" u="sng"/>
              <a:t>assure datacenter is trustable</a:t>
            </a:r>
            <a:r>
              <a:rPr lang="it"/>
              <a:t>;</a:t>
            </a:r>
            <a:endParaRPr/>
          </a:p>
          <a:p>
            <a:pPr indent="-342900" lvl="0" marL="457200" rtl="0" algn="l">
              <a:spcBef>
                <a:spcPts val="0"/>
              </a:spcBef>
              <a:spcAft>
                <a:spcPts val="0"/>
              </a:spcAft>
              <a:buSzPts val="1800"/>
              <a:buChar char="●"/>
            </a:pPr>
            <a:r>
              <a:rPr lang="it"/>
              <a:t>Explain your archiving/preservation plan to ensure the long-term value of key datasets</a:t>
            </a:r>
            <a:endParaRPr/>
          </a:p>
        </p:txBody>
      </p:sp>
      <p:sp>
        <p:nvSpPr>
          <p:cNvPr id="487" name="Google Shape;487;p7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1" name="Shape 491"/>
        <p:cNvGrpSpPr/>
        <p:nvPr/>
      </p:nvGrpSpPr>
      <p:grpSpPr>
        <a:xfrm>
          <a:off x="0" y="0"/>
          <a:ext cx="0" cy="0"/>
          <a:chOff x="0" y="0"/>
          <a:chExt cx="0" cy="0"/>
        </a:xfrm>
      </p:grpSpPr>
      <p:sp>
        <p:nvSpPr>
          <p:cNvPr id="492" name="Google Shape;492;p7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it"/>
              <a:t>6. Resourcing</a:t>
            </a:r>
            <a:endParaRPr/>
          </a:p>
        </p:txBody>
      </p:sp>
      <p:sp>
        <p:nvSpPr>
          <p:cNvPr id="493" name="Google Shape;493;p73"/>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it"/>
              <a:t>What resources will you require to deliver your plan?</a:t>
            </a:r>
            <a:endParaRPr/>
          </a:p>
          <a:p>
            <a:pPr indent="-317500" lvl="1" marL="914400" rtl="0" algn="l">
              <a:spcBef>
                <a:spcPts val="0"/>
              </a:spcBef>
              <a:spcAft>
                <a:spcPts val="0"/>
              </a:spcAft>
              <a:buSzPts val="1400"/>
              <a:buChar char="○"/>
            </a:pPr>
            <a:r>
              <a:rPr lang="it" u="sng"/>
              <a:t>Outline and justify costs</a:t>
            </a:r>
            <a:r>
              <a:rPr lang="it"/>
              <a:t>:</a:t>
            </a:r>
            <a:endParaRPr/>
          </a:p>
          <a:p>
            <a:pPr indent="-317500" lvl="2" marL="1371600" rtl="0" algn="l">
              <a:spcBef>
                <a:spcPts val="0"/>
              </a:spcBef>
              <a:spcAft>
                <a:spcPts val="0"/>
              </a:spcAft>
              <a:buSzPts val="1400"/>
              <a:buChar char="■"/>
            </a:pPr>
            <a:r>
              <a:rPr lang="it"/>
              <a:t>outsource services;</a:t>
            </a:r>
            <a:endParaRPr/>
          </a:p>
          <a:p>
            <a:pPr indent="-317500" lvl="2" marL="1371600" rtl="0" algn="l">
              <a:spcBef>
                <a:spcPts val="0"/>
              </a:spcBef>
              <a:spcAft>
                <a:spcPts val="0"/>
              </a:spcAft>
              <a:buSzPts val="1400"/>
              <a:buChar char="■"/>
            </a:pPr>
            <a:r>
              <a:rPr lang="it"/>
              <a:t>pay for data management support;</a:t>
            </a:r>
            <a:endParaRPr/>
          </a:p>
          <a:p>
            <a:pPr indent="-317500" lvl="2" marL="1371600" rtl="0" algn="l">
              <a:spcBef>
                <a:spcPts val="0"/>
              </a:spcBef>
              <a:spcAft>
                <a:spcPts val="0"/>
              </a:spcAft>
              <a:buSzPts val="1400"/>
              <a:buChar char="■"/>
            </a:pPr>
            <a:r>
              <a:rPr lang="it"/>
              <a:t>link resources with roles and responsibilities;</a:t>
            </a:r>
            <a:endParaRPr/>
          </a:p>
          <a:p>
            <a:pPr indent="-342900" lvl="0" marL="457200" rtl="0" algn="l">
              <a:spcBef>
                <a:spcPts val="0"/>
              </a:spcBef>
              <a:spcAft>
                <a:spcPts val="0"/>
              </a:spcAft>
              <a:buSzPts val="1800"/>
              <a:buChar char="●"/>
            </a:pPr>
            <a:r>
              <a:rPr lang="it"/>
              <a:t>Outline additional hardware, software and technical expertise, support and training that is likely to be required and how it will be acquired</a:t>
            </a:r>
            <a:endParaRPr/>
          </a:p>
          <a:p>
            <a:pPr indent="-317500" lvl="1" marL="914400" rtl="0" algn="l">
              <a:spcBef>
                <a:spcPts val="0"/>
              </a:spcBef>
              <a:spcAft>
                <a:spcPts val="0"/>
              </a:spcAft>
              <a:buSzPts val="1400"/>
              <a:buChar char="○"/>
            </a:pPr>
            <a:r>
              <a:rPr lang="it" u="sng"/>
              <a:t>Don’t underestimate the human effort required</a:t>
            </a:r>
            <a:r>
              <a:rPr lang="it"/>
              <a:t>;</a:t>
            </a:r>
            <a:endParaRPr/>
          </a:p>
          <a:p>
            <a:pPr indent="-317500" lvl="1" marL="914400" rtl="0" algn="l">
              <a:spcBef>
                <a:spcPts val="0"/>
              </a:spcBef>
              <a:spcAft>
                <a:spcPts val="0"/>
              </a:spcAft>
              <a:buSzPts val="1400"/>
              <a:buChar char="○"/>
            </a:pPr>
            <a:r>
              <a:rPr lang="it" u="sng"/>
              <a:t>Use as much as possible already existing infrastructure and expertise</a:t>
            </a:r>
            <a:r>
              <a:rPr lang="it"/>
              <a:t>, it will reduce costs.</a:t>
            </a:r>
            <a:endParaRPr/>
          </a:p>
        </p:txBody>
      </p:sp>
      <p:sp>
        <p:nvSpPr>
          <p:cNvPr id="494" name="Google Shape;494;p7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8" name="Shape 498"/>
        <p:cNvGrpSpPr/>
        <p:nvPr/>
      </p:nvGrpSpPr>
      <p:grpSpPr>
        <a:xfrm>
          <a:off x="0" y="0"/>
          <a:ext cx="0" cy="0"/>
          <a:chOff x="0" y="0"/>
          <a:chExt cx="0" cy="0"/>
        </a:xfrm>
      </p:grpSpPr>
      <p:sp>
        <p:nvSpPr>
          <p:cNvPr id="499" name="Google Shape;499;p7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it"/>
              <a:t>DMP final considerations:</a:t>
            </a:r>
            <a:endParaRPr/>
          </a:p>
        </p:txBody>
      </p:sp>
      <p:sp>
        <p:nvSpPr>
          <p:cNvPr id="500" name="Google Shape;500;p7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0"/>
              </a:spcAft>
              <a:buNone/>
            </a:pPr>
            <a:r>
              <a:rPr lang="it"/>
              <a:t>Data plans are an integral part of grant applications – not an afterthought</a:t>
            </a:r>
            <a:endParaRPr/>
          </a:p>
          <a:p>
            <a:pPr indent="0" lvl="0" marL="0" rtl="0" algn="l">
              <a:spcBef>
                <a:spcPts val="1200"/>
              </a:spcBef>
              <a:spcAft>
                <a:spcPts val="0"/>
              </a:spcAft>
              <a:buNone/>
            </a:pPr>
            <a:r>
              <a:rPr lang="it"/>
              <a:t>Data plans are enhanced through collaboration</a:t>
            </a:r>
            <a:endParaRPr/>
          </a:p>
          <a:p>
            <a:pPr indent="0" lvl="0" marL="0" rtl="0" algn="l">
              <a:spcBef>
                <a:spcPts val="1200"/>
              </a:spcBef>
              <a:spcAft>
                <a:spcPts val="0"/>
              </a:spcAft>
              <a:buNone/>
            </a:pPr>
            <a:r>
              <a:rPr lang="it"/>
              <a:t>Data plans are living documents – they will change</a:t>
            </a:r>
            <a:endParaRPr/>
          </a:p>
          <a:p>
            <a:pPr indent="0" lvl="0" marL="0" rtl="0" algn="l">
              <a:spcBef>
                <a:spcPts val="1200"/>
              </a:spcBef>
              <a:spcAft>
                <a:spcPts val="0"/>
              </a:spcAft>
              <a:buNone/>
            </a:pPr>
            <a:r>
              <a:t/>
            </a:r>
            <a:endParaRPr/>
          </a:p>
          <a:p>
            <a:pPr indent="0" lvl="0" marL="0" rtl="0" algn="l">
              <a:spcBef>
                <a:spcPts val="1200"/>
              </a:spcBef>
              <a:spcAft>
                <a:spcPts val="0"/>
              </a:spcAft>
              <a:buNone/>
            </a:pPr>
            <a:r>
              <a:rPr lang="it"/>
              <a:t>The short list:</a:t>
            </a:r>
            <a:endParaRPr/>
          </a:p>
          <a:p>
            <a:pPr indent="0" lvl="0" marL="0" rtl="0" algn="l">
              <a:spcBef>
                <a:spcPts val="1200"/>
              </a:spcBef>
              <a:spcAft>
                <a:spcPts val="0"/>
              </a:spcAft>
              <a:buNone/>
            </a:pPr>
            <a:r>
              <a:rPr lang="it" u="sng">
                <a:solidFill>
                  <a:schemeClr val="hlink"/>
                </a:solidFill>
                <a:hlinkClick r:id="rId3"/>
              </a:rPr>
              <a:t>https://www.dcc.ac.uk/sites/default/files/documents/resource/DMP/DMP_Checklist_2013.pdf</a:t>
            </a:r>
            <a:endParaRPr/>
          </a:p>
          <a:p>
            <a:pPr indent="0" lvl="0" marL="0" rtl="0" algn="l">
              <a:spcBef>
                <a:spcPts val="1200"/>
              </a:spcBef>
              <a:spcAft>
                <a:spcPts val="1200"/>
              </a:spcAft>
              <a:buNone/>
            </a:pPr>
            <a:r>
              <a:t/>
            </a:r>
            <a:endParaRPr/>
          </a:p>
        </p:txBody>
      </p:sp>
      <p:sp>
        <p:nvSpPr>
          <p:cNvPr id="501" name="Google Shape;501;p7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5" name="Shape 505"/>
        <p:cNvGrpSpPr/>
        <p:nvPr/>
      </p:nvGrpSpPr>
      <p:grpSpPr>
        <a:xfrm>
          <a:off x="0" y="0"/>
          <a:ext cx="0" cy="0"/>
          <a:chOff x="0" y="0"/>
          <a:chExt cx="0" cy="0"/>
        </a:xfrm>
      </p:grpSpPr>
      <p:sp>
        <p:nvSpPr>
          <p:cNvPr id="506" name="Google Shape;506;p75"/>
          <p:cNvSpPr txBox="1"/>
          <p:nvPr>
            <p:ph type="title"/>
          </p:nvPr>
        </p:nvSpPr>
        <p:spPr>
          <a:xfrm>
            <a:off x="311700" y="5947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it"/>
              <a:t>An Example</a:t>
            </a:r>
            <a:endParaRPr/>
          </a:p>
        </p:txBody>
      </p:sp>
      <p:sp>
        <p:nvSpPr>
          <p:cNvPr id="507" name="Google Shape;507;p75"/>
          <p:cNvSpPr txBox="1"/>
          <p:nvPr>
            <p:ph idx="1" type="body"/>
          </p:nvPr>
        </p:nvSpPr>
        <p:spPr>
          <a:xfrm>
            <a:off x="46825" y="545425"/>
            <a:ext cx="3534600" cy="4335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it"/>
              <a:t>Try by yourself to generate a DMP with a web tool originally developed by Digital Curation Center :</a:t>
            </a:r>
            <a:endParaRPr/>
          </a:p>
          <a:p>
            <a:pPr indent="0" lvl="0" marL="0" rtl="0" algn="l">
              <a:spcBef>
                <a:spcPts val="1200"/>
              </a:spcBef>
              <a:spcAft>
                <a:spcPts val="0"/>
              </a:spcAft>
              <a:buNone/>
            </a:pPr>
            <a:r>
              <a:rPr lang="it" u="sng">
                <a:solidFill>
                  <a:schemeClr val="hlink"/>
                </a:solidFill>
                <a:hlinkClick r:id="rId3"/>
              </a:rPr>
              <a:t>https://www.dcc.ac.uk/dmponline</a:t>
            </a:r>
            <a:endParaRPr/>
          </a:p>
          <a:p>
            <a:pPr indent="0" lvl="0" marL="0" rtl="0" algn="l">
              <a:spcBef>
                <a:spcPts val="1200"/>
              </a:spcBef>
              <a:spcAft>
                <a:spcPts val="0"/>
              </a:spcAft>
              <a:buNone/>
            </a:pPr>
            <a:r>
              <a:rPr lang="it"/>
              <a:t>A descriptive manual:</a:t>
            </a:r>
            <a:endParaRPr/>
          </a:p>
          <a:p>
            <a:pPr indent="0" lvl="0" marL="0" rtl="0" algn="l">
              <a:spcBef>
                <a:spcPts val="1200"/>
              </a:spcBef>
              <a:spcAft>
                <a:spcPts val="0"/>
              </a:spcAft>
              <a:buNone/>
            </a:pPr>
            <a:r>
              <a:rPr lang="it" u="sng">
                <a:solidFill>
                  <a:schemeClr val="hlink"/>
                </a:solidFill>
                <a:hlinkClick r:id="rId4"/>
              </a:rPr>
              <a:t>https://dmponline.dcc.ac.uk/help</a:t>
            </a:r>
            <a:endParaRPr/>
          </a:p>
          <a:p>
            <a:pPr indent="0" lvl="0" marL="0" rtl="0" algn="l">
              <a:spcBef>
                <a:spcPts val="1200"/>
              </a:spcBef>
              <a:spcAft>
                <a:spcPts val="1200"/>
              </a:spcAft>
              <a:buNone/>
            </a:pPr>
            <a:r>
              <a:t/>
            </a:r>
            <a:endParaRPr/>
          </a:p>
        </p:txBody>
      </p:sp>
      <p:pic>
        <p:nvPicPr>
          <p:cNvPr id="508" name="Google Shape;508;p75"/>
          <p:cNvPicPr preferRelativeResize="0"/>
          <p:nvPr/>
        </p:nvPicPr>
        <p:blipFill>
          <a:blip r:embed="rId5">
            <a:alphaModFix/>
          </a:blip>
          <a:stretch>
            <a:fillRect/>
          </a:stretch>
        </p:blipFill>
        <p:spPr>
          <a:xfrm>
            <a:off x="3581398" y="1592550"/>
            <a:ext cx="3376174" cy="3502824"/>
          </a:xfrm>
          <a:prstGeom prst="rect">
            <a:avLst/>
          </a:prstGeom>
          <a:noFill/>
          <a:ln>
            <a:noFill/>
          </a:ln>
        </p:spPr>
      </p:pic>
      <p:pic>
        <p:nvPicPr>
          <p:cNvPr id="509" name="Google Shape;509;p75"/>
          <p:cNvPicPr preferRelativeResize="0"/>
          <p:nvPr/>
        </p:nvPicPr>
        <p:blipFill>
          <a:blip r:embed="rId6">
            <a:alphaModFix/>
          </a:blip>
          <a:stretch>
            <a:fillRect/>
          </a:stretch>
        </p:blipFill>
        <p:spPr>
          <a:xfrm>
            <a:off x="5925559" y="59475"/>
            <a:ext cx="3194904" cy="3502825"/>
          </a:xfrm>
          <a:prstGeom prst="rect">
            <a:avLst/>
          </a:prstGeom>
          <a:noFill/>
          <a:ln>
            <a:noFill/>
          </a:ln>
        </p:spPr>
      </p:pic>
      <p:sp>
        <p:nvSpPr>
          <p:cNvPr id="510" name="Google Shape;510;p7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4" name="Shape 514"/>
        <p:cNvGrpSpPr/>
        <p:nvPr/>
      </p:nvGrpSpPr>
      <p:grpSpPr>
        <a:xfrm>
          <a:off x="0" y="0"/>
          <a:ext cx="0" cy="0"/>
          <a:chOff x="0" y="0"/>
          <a:chExt cx="0" cy="0"/>
        </a:xfrm>
      </p:grpSpPr>
      <p:sp>
        <p:nvSpPr>
          <p:cNvPr id="515" name="Google Shape;515;p76"/>
          <p:cNvSpPr txBox="1"/>
          <p:nvPr>
            <p:ph type="title"/>
          </p:nvPr>
        </p:nvSpPr>
        <p:spPr>
          <a:xfrm>
            <a:off x="283850" y="97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it"/>
              <a:t>Call for space request</a:t>
            </a:r>
            <a:endParaRPr/>
          </a:p>
        </p:txBody>
      </p:sp>
      <p:pic>
        <p:nvPicPr>
          <p:cNvPr id="516" name="Google Shape;516;p76"/>
          <p:cNvPicPr preferRelativeResize="0"/>
          <p:nvPr/>
        </p:nvPicPr>
        <p:blipFill>
          <a:blip r:embed="rId3">
            <a:alphaModFix/>
          </a:blip>
          <a:stretch>
            <a:fillRect/>
          </a:stretch>
        </p:blipFill>
        <p:spPr>
          <a:xfrm>
            <a:off x="152400" y="822125"/>
            <a:ext cx="4074788" cy="4168974"/>
          </a:xfrm>
          <a:prstGeom prst="rect">
            <a:avLst/>
          </a:prstGeom>
          <a:noFill/>
          <a:ln>
            <a:noFill/>
          </a:ln>
        </p:spPr>
      </p:pic>
      <p:pic>
        <p:nvPicPr>
          <p:cNvPr id="517" name="Google Shape;517;p76"/>
          <p:cNvPicPr preferRelativeResize="0"/>
          <p:nvPr/>
        </p:nvPicPr>
        <p:blipFill>
          <a:blip r:embed="rId4">
            <a:alphaModFix/>
          </a:blip>
          <a:stretch>
            <a:fillRect/>
          </a:stretch>
        </p:blipFill>
        <p:spPr>
          <a:xfrm>
            <a:off x="4379588" y="822125"/>
            <a:ext cx="3389882" cy="4168975"/>
          </a:xfrm>
          <a:prstGeom prst="rect">
            <a:avLst/>
          </a:prstGeom>
          <a:noFill/>
          <a:ln>
            <a:noFill/>
          </a:ln>
        </p:spPr>
      </p:pic>
      <p:sp>
        <p:nvSpPr>
          <p:cNvPr id="518" name="Google Shape;518;p7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2" name="Shape 522"/>
        <p:cNvGrpSpPr/>
        <p:nvPr/>
      </p:nvGrpSpPr>
      <p:grpSpPr>
        <a:xfrm>
          <a:off x="0" y="0"/>
          <a:ext cx="0" cy="0"/>
          <a:chOff x="0" y="0"/>
          <a:chExt cx="0" cy="0"/>
        </a:xfrm>
      </p:grpSpPr>
      <p:sp>
        <p:nvSpPr>
          <p:cNvPr id="523" name="Google Shape;523;p77"/>
          <p:cNvSpPr txBox="1"/>
          <p:nvPr>
            <p:ph type="title"/>
          </p:nvPr>
        </p:nvSpPr>
        <p:spPr>
          <a:xfrm>
            <a:off x="311700" y="622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it"/>
              <a:t>Call for space request</a:t>
            </a:r>
            <a:endParaRPr/>
          </a:p>
        </p:txBody>
      </p:sp>
      <p:pic>
        <p:nvPicPr>
          <p:cNvPr id="524" name="Google Shape;524;p77"/>
          <p:cNvPicPr preferRelativeResize="0"/>
          <p:nvPr/>
        </p:nvPicPr>
        <p:blipFill>
          <a:blip r:embed="rId3">
            <a:alphaModFix/>
          </a:blip>
          <a:stretch>
            <a:fillRect/>
          </a:stretch>
        </p:blipFill>
        <p:spPr>
          <a:xfrm>
            <a:off x="609600" y="787325"/>
            <a:ext cx="3452191" cy="4203775"/>
          </a:xfrm>
          <a:prstGeom prst="rect">
            <a:avLst/>
          </a:prstGeom>
          <a:noFill/>
          <a:ln>
            <a:noFill/>
          </a:ln>
        </p:spPr>
      </p:pic>
      <p:pic>
        <p:nvPicPr>
          <p:cNvPr id="525" name="Google Shape;525;p77"/>
          <p:cNvPicPr preferRelativeResize="0"/>
          <p:nvPr/>
        </p:nvPicPr>
        <p:blipFill>
          <a:blip r:embed="rId4">
            <a:alphaModFix/>
          </a:blip>
          <a:stretch>
            <a:fillRect/>
          </a:stretch>
        </p:blipFill>
        <p:spPr>
          <a:xfrm>
            <a:off x="4780127" y="0"/>
            <a:ext cx="3394030" cy="4928876"/>
          </a:xfrm>
          <a:prstGeom prst="rect">
            <a:avLst/>
          </a:prstGeom>
          <a:noFill/>
          <a:ln>
            <a:noFill/>
          </a:ln>
        </p:spPr>
      </p:pic>
      <p:sp>
        <p:nvSpPr>
          <p:cNvPr id="526" name="Google Shape;526;p7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 name="Shape 219"/>
        <p:cNvGrpSpPr/>
        <p:nvPr/>
      </p:nvGrpSpPr>
      <p:grpSpPr>
        <a:xfrm>
          <a:off x="0" y="0"/>
          <a:ext cx="0" cy="0"/>
          <a:chOff x="0" y="0"/>
          <a:chExt cx="0" cy="0"/>
        </a:xfrm>
      </p:grpSpPr>
      <p:sp>
        <p:nvSpPr>
          <p:cNvPr id="220" name="Google Shape;220;p42"/>
          <p:cNvSpPr txBox="1"/>
          <p:nvPr>
            <p:ph type="title"/>
          </p:nvPr>
        </p:nvSpPr>
        <p:spPr>
          <a:xfrm>
            <a:off x="311700" y="5525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it"/>
              <a:t>General Definitions</a:t>
            </a:r>
            <a:endParaRPr/>
          </a:p>
        </p:txBody>
      </p:sp>
      <p:sp>
        <p:nvSpPr>
          <p:cNvPr id="221" name="Google Shape;221;p42"/>
          <p:cNvSpPr txBox="1"/>
          <p:nvPr>
            <p:ph idx="1" type="body"/>
          </p:nvPr>
        </p:nvSpPr>
        <p:spPr>
          <a:xfrm>
            <a:off x="0" y="537275"/>
            <a:ext cx="9144000" cy="4424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it"/>
              <a:t>Dataset:</a:t>
            </a:r>
            <a:endParaRPr/>
          </a:p>
          <a:p>
            <a:pPr indent="0" lvl="0" marL="0" rtl="0" algn="l">
              <a:spcBef>
                <a:spcPts val="1200"/>
              </a:spcBef>
              <a:spcAft>
                <a:spcPts val="0"/>
              </a:spcAft>
              <a:buNone/>
            </a:pPr>
            <a:r>
              <a:rPr lang="it"/>
              <a:t>A data set or dataset is a collection of data.</a:t>
            </a:r>
            <a:endParaRPr/>
          </a:p>
          <a:p>
            <a:pPr indent="0" lvl="0" marL="0" rtl="0" algn="l">
              <a:spcBef>
                <a:spcPts val="1200"/>
              </a:spcBef>
              <a:spcAft>
                <a:spcPts val="0"/>
              </a:spcAft>
              <a:buNone/>
            </a:pPr>
            <a:r>
              <a:rPr lang="it"/>
              <a:t>More commonly, a dataset constitutes a </a:t>
            </a:r>
            <a:r>
              <a:rPr lang="it" u="sng"/>
              <a:t>set of data structured in relational form</a:t>
            </a:r>
            <a:r>
              <a:rPr lang="it"/>
              <a:t>, that corresponds to the content of a single database table, or to a single matrix of statistical data, in which each column of the table represents a particular variable, and each row corresponds to a specific member of the dataset in question. The size of the dataset is given by the number of members present, which form the rows, and by the number of variables of which it is composed, which form the columns. </a:t>
            </a:r>
            <a:endParaRPr/>
          </a:p>
          <a:p>
            <a:pPr indent="0" lvl="0" marL="0" rtl="0" algn="l">
              <a:spcBef>
                <a:spcPts val="1200"/>
              </a:spcBef>
              <a:spcAft>
                <a:spcPts val="0"/>
              </a:spcAft>
              <a:buNone/>
            </a:pPr>
            <a:r>
              <a:rPr b="1" lang="it"/>
              <a:t>The term dataset can also be used more generically to indicate data in a set of closely connected items relating to a particular experiment or event.</a:t>
            </a:r>
            <a:endParaRPr b="1"/>
          </a:p>
          <a:p>
            <a:pPr indent="0" lvl="0" marL="0" rtl="0" algn="l">
              <a:spcBef>
                <a:spcPts val="1200"/>
              </a:spcBef>
              <a:spcAft>
                <a:spcPts val="1200"/>
              </a:spcAft>
              <a:buNone/>
            </a:pPr>
            <a:r>
              <a:t/>
            </a:r>
            <a:endParaRPr/>
          </a:p>
        </p:txBody>
      </p:sp>
      <p:sp>
        <p:nvSpPr>
          <p:cNvPr id="222" name="Google Shape;222;p4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0" name="Shape 530"/>
        <p:cNvGrpSpPr/>
        <p:nvPr/>
      </p:nvGrpSpPr>
      <p:grpSpPr>
        <a:xfrm>
          <a:off x="0" y="0"/>
          <a:ext cx="0" cy="0"/>
          <a:chOff x="0" y="0"/>
          <a:chExt cx="0" cy="0"/>
        </a:xfrm>
      </p:grpSpPr>
      <p:sp>
        <p:nvSpPr>
          <p:cNvPr id="531" name="Google Shape;531;p78"/>
          <p:cNvSpPr txBox="1"/>
          <p:nvPr>
            <p:ph type="title"/>
          </p:nvPr>
        </p:nvSpPr>
        <p:spPr>
          <a:xfrm>
            <a:off x="360400" y="622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it"/>
              <a:t>Call for space request</a:t>
            </a:r>
            <a:endParaRPr/>
          </a:p>
        </p:txBody>
      </p:sp>
      <p:pic>
        <p:nvPicPr>
          <p:cNvPr id="532" name="Google Shape;532;p78"/>
          <p:cNvPicPr preferRelativeResize="0"/>
          <p:nvPr/>
        </p:nvPicPr>
        <p:blipFill>
          <a:blip r:embed="rId3">
            <a:alphaModFix/>
          </a:blip>
          <a:stretch>
            <a:fillRect/>
          </a:stretch>
        </p:blipFill>
        <p:spPr>
          <a:xfrm>
            <a:off x="3994375" y="450550"/>
            <a:ext cx="3285975" cy="4498776"/>
          </a:xfrm>
          <a:prstGeom prst="rect">
            <a:avLst/>
          </a:prstGeom>
          <a:noFill/>
          <a:ln>
            <a:noFill/>
          </a:ln>
        </p:spPr>
      </p:pic>
      <p:sp>
        <p:nvSpPr>
          <p:cNvPr id="533" name="Google Shape;533;p7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7" name="Shape 537"/>
        <p:cNvGrpSpPr/>
        <p:nvPr/>
      </p:nvGrpSpPr>
      <p:grpSpPr>
        <a:xfrm>
          <a:off x="0" y="0"/>
          <a:ext cx="0" cy="0"/>
          <a:chOff x="0" y="0"/>
          <a:chExt cx="0" cy="0"/>
        </a:xfrm>
      </p:grpSpPr>
      <p:sp>
        <p:nvSpPr>
          <p:cNvPr id="538" name="Google Shape;538;p7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it"/>
              <a:t>Long term storage</a:t>
            </a:r>
            <a:endParaRPr/>
          </a:p>
        </p:txBody>
      </p:sp>
      <p:sp>
        <p:nvSpPr>
          <p:cNvPr id="539" name="Google Shape;539;p79"/>
          <p:cNvSpPr txBox="1"/>
          <p:nvPr>
            <p:ph idx="1" type="body"/>
          </p:nvPr>
        </p:nvSpPr>
        <p:spPr>
          <a:xfrm>
            <a:off x="311700" y="1152475"/>
            <a:ext cx="8520600" cy="34164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0"/>
              </a:spcAft>
              <a:buNone/>
            </a:pPr>
            <a:r>
              <a:rPr lang="it" u="sng">
                <a:solidFill>
                  <a:schemeClr val="hlink"/>
                </a:solidFill>
                <a:hlinkClick r:id="rId3"/>
              </a:rPr>
              <a:t>https://www.ia2.inaf.it/index.php/ia2-services/data-sharing-preservation/long-term-preservation</a:t>
            </a:r>
            <a:endParaRPr/>
          </a:p>
          <a:p>
            <a:pPr indent="0" lvl="0" marL="0" rtl="0" algn="l">
              <a:spcBef>
                <a:spcPts val="1200"/>
              </a:spcBef>
              <a:spcAft>
                <a:spcPts val="0"/>
              </a:spcAft>
              <a:buNone/>
            </a:pPr>
            <a:r>
              <a:t/>
            </a:r>
            <a:endParaRPr/>
          </a:p>
          <a:p>
            <a:pPr indent="0" lvl="0" marL="0" rtl="0" algn="l">
              <a:spcBef>
                <a:spcPts val="1200"/>
              </a:spcBef>
              <a:spcAft>
                <a:spcPts val="0"/>
              </a:spcAft>
              <a:buNone/>
            </a:pPr>
            <a:r>
              <a:rPr lang="it"/>
              <a:t>At this page you can find </a:t>
            </a:r>
            <a:r>
              <a:rPr lang="it"/>
              <a:t>useful</a:t>
            </a:r>
            <a:r>
              <a:rPr lang="it"/>
              <a:t> information to request data preservation:</a:t>
            </a:r>
            <a:endParaRPr/>
          </a:p>
          <a:p>
            <a:pPr indent="-342900" lvl="0" marL="457200" rtl="0" algn="l">
              <a:spcBef>
                <a:spcPts val="1200"/>
              </a:spcBef>
              <a:spcAft>
                <a:spcPts val="0"/>
              </a:spcAft>
              <a:buSzPts val="1800"/>
              <a:buChar char="●"/>
            </a:pPr>
            <a:r>
              <a:rPr lang="it"/>
              <a:t>how the tape library works;</a:t>
            </a:r>
            <a:endParaRPr/>
          </a:p>
          <a:p>
            <a:pPr indent="-342900" lvl="0" marL="457200" rtl="0" algn="l">
              <a:spcBef>
                <a:spcPts val="0"/>
              </a:spcBef>
              <a:spcAft>
                <a:spcPts val="0"/>
              </a:spcAft>
              <a:buSzPts val="1800"/>
              <a:buChar char="●"/>
            </a:pPr>
            <a:r>
              <a:rPr lang="it"/>
              <a:t>how to request an account;</a:t>
            </a:r>
            <a:endParaRPr/>
          </a:p>
          <a:p>
            <a:pPr indent="-342900" lvl="0" marL="457200" rtl="0" algn="l">
              <a:spcBef>
                <a:spcPts val="0"/>
              </a:spcBef>
              <a:spcAft>
                <a:spcPts val="0"/>
              </a:spcAft>
              <a:buSzPts val="1800"/>
              <a:buChar char="●"/>
            </a:pPr>
            <a:r>
              <a:rPr lang="it"/>
              <a:t>how to write a data management plan (in brief!);</a:t>
            </a:r>
            <a:endParaRPr/>
          </a:p>
          <a:p>
            <a:pPr indent="-342900" lvl="0" marL="457200" rtl="0" algn="l">
              <a:spcBef>
                <a:spcPts val="0"/>
              </a:spcBef>
              <a:spcAft>
                <a:spcPts val="0"/>
              </a:spcAft>
              <a:buSzPts val="1800"/>
              <a:buChar char="●"/>
            </a:pPr>
            <a:r>
              <a:rPr lang="it"/>
              <a:t>how to ingest data;</a:t>
            </a:r>
            <a:endParaRPr/>
          </a:p>
          <a:p>
            <a:pPr indent="-342900" lvl="0" marL="457200" rtl="0" algn="l">
              <a:spcBef>
                <a:spcPts val="0"/>
              </a:spcBef>
              <a:spcAft>
                <a:spcPts val="0"/>
              </a:spcAft>
              <a:buSzPts val="1800"/>
              <a:buChar char="●"/>
            </a:pPr>
            <a:r>
              <a:rPr lang="it"/>
              <a:t>how to retrieve data;</a:t>
            </a:r>
            <a:endParaRPr/>
          </a:p>
        </p:txBody>
      </p:sp>
      <p:sp>
        <p:nvSpPr>
          <p:cNvPr id="540" name="Google Shape;540;p7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4" name="Shape 544"/>
        <p:cNvGrpSpPr/>
        <p:nvPr/>
      </p:nvGrpSpPr>
      <p:grpSpPr>
        <a:xfrm>
          <a:off x="0" y="0"/>
          <a:ext cx="0" cy="0"/>
          <a:chOff x="0" y="0"/>
          <a:chExt cx="0" cy="0"/>
        </a:xfrm>
      </p:grpSpPr>
      <p:sp>
        <p:nvSpPr>
          <p:cNvPr id="545" name="Google Shape;545;p80"/>
          <p:cNvSpPr txBox="1"/>
          <p:nvPr>
            <p:ph type="title"/>
          </p:nvPr>
        </p:nvSpPr>
        <p:spPr>
          <a:xfrm>
            <a:off x="311700" y="736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it"/>
              <a:t>Data sharing</a:t>
            </a:r>
            <a:endParaRPr/>
          </a:p>
        </p:txBody>
      </p:sp>
      <p:sp>
        <p:nvSpPr>
          <p:cNvPr id="546" name="Google Shape;546;p80"/>
          <p:cNvSpPr txBox="1"/>
          <p:nvPr>
            <p:ph idx="1" type="body"/>
          </p:nvPr>
        </p:nvSpPr>
        <p:spPr>
          <a:xfrm>
            <a:off x="311700" y="963275"/>
            <a:ext cx="8520600" cy="3416400"/>
          </a:xfrm>
          <a:prstGeom prst="rect">
            <a:avLst/>
          </a:prstGeom>
        </p:spPr>
        <p:txBody>
          <a:bodyPr anchorCtr="0" anchor="t" bIns="91425" lIns="91425" spcFirstLastPara="1" rIns="91425" wrap="square" tIns="91425">
            <a:normAutofit/>
          </a:bodyPr>
          <a:lstStyle/>
          <a:p>
            <a:pPr indent="0" lvl="0" marL="0" rtl="0" algn="l">
              <a:lnSpc>
                <a:spcPct val="100000"/>
              </a:lnSpc>
              <a:spcBef>
                <a:spcPts val="0"/>
              </a:spcBef>
              <a:spcAft>
                <a:spcPts val="0"/>
              </a:spcAft>
              <a:buNone/>
            </a:pPr>
            <a:r>
              <a:rPr lang="it"/>
              <a:t>More details on data sharing and preservation can be found at</a:t>
            </a:r>
            <a:endParaRPr/>
          </a:p>
          <a:p>
            <a:pPr indent="0" lvl="0" marL="0" rtl="0" algn="l">
              <a:lnSpc>
                <a:spcPct val="100000"/>
              </a:lnSpc>
              <a:spcBef>
                <a:spcPts val="0"/>
              </a:spcBef>
              <a:spcAft>
                <a:spcPts val="0"/>
              </a:spcAft>
              <a:buNone/>
            </a:pPr>
            <a:r>
              <a:t/>
            </a:r>
            <a:endParaRPr/>
          </a:p>
          <a:p>
            <a:pPr indent="0" lvl="0" marL="0" rtl="0" algn="l">
              <a:lnSpc>
                <a:spcPct val="100000"/>
              </a:lnSpc>
              <a:spcBef>
                <a:spcPts val="0"/>
              </a:spcBef>
              <a:spcAft>
                <a:spcPts val="0"/>
              </a:spcAft>
              <a:buNone/>
            </a:pPr>
            <a:r>
              <a:rPr lang="it"/>
              <a:t>https://www.ia2.inaf.it/index.php/ia2-services/data-sharing-preservation</a:t>
            </a:r>
            <a:endParaRPr/>
          </a:p>
          <a:p>
            <a:pPr indent="0" lvl="0" marL="0" rtl="0" algn="l">
              <a:spcBef>
                <a:spcPts val="0"/>
              </a:spcBef>
              <a:spcAft>
                <a:spcPts val="1200"/>
              </a:spcAft>
              <a:buNone/>
            </a:pPr>
            <a:r>
              <a:t/>
            </a:r>
            <a:endParaRPr/>
          </a:p>
        </p:txBody>
      </p:sp>
      <p:pic>
        <p:nvPicPr>
          <p:cNvPr id="547" name="Google Shape;547;p80"/>
          <p:cNvPicPr preferRelativeResize="0"/>
          <p:nvPr/>
        </p:nvPicPr>
        <p:blipFill>
          <a:blip r:embed="rId3">
            <a:alphaModFix/>
          </a:blip>
          <a:stretch>
            <a:fillRect/>
          </a:stretch>
        </p:blipFill>
        <p:spPr>
          <a:xfrm>
            <a:off x="158575" y="2722175"/>
            <a:ext cx="4024525" cy="2345125"/>
          </a:xfrm>
          <a:prstGeom prst="rect">
            <a:avLst/>
          </a:prstGeom>
          <a:noFill/>
          <a:ln>
            <a:noFill/>
          </a:ln>
        </p:spPr>
      </p:pic>
      <p:pic>
        <p:nvPicPr>
          <p:cNvPr id="548" name="Google Shape;548;p80"/>
          <p:cNvPicPr preferRelativeResize="0"/>
          <p:nvPr/>
        </p:nvPicPr>
        <p:blipFill>
          <a:blip r:embed="rId4">
            <a:alphaModFix/>
          </a:blip>
          <a:stretch>
            <a:fillRect/>
          </a:stretch>
        </p:blipFill>
        <p:spPr>
          <a:xfrm>
            <a:off x="3937424" y="2270571"/>
            <a:ext cx="5206575" cy="2471125"/>
          </a:xfrm>
          <a:prstGeom prst="rect">
            <a:avLst/>
          </a:prstGeom>
          <a:noFill/>
          <a:ln>
            <a:noFill/>
          </a:ln>
        </p:spPr>
      </p:pic>
      <p:sp>
        <p:nvSpPr>
          <p:cNvPr id="549" name="Google Shape;549;p8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it"/>
              <a:t>‹#›</a:t>
            </a:fld>
            <a:endParaRPr/>
          </a:p>
        </p:txBody>
      </p:sp>
      <p:sp>
        <p:nvSpPr>
          <p:cNvPr id="550" name="Google Shape;550;p80"/>
          <p:cNvSpPr txBox="1"/>
          <p:nvPr/>
        </p:nvSpPr>
        <p:spPr>
          <a:xfrm>
            <a:off x="203325" y="2396825"/>
            <a:ext cx="3335700" cy="266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200"/>
              </a:spcAft>
              <a:buNone/>
            </a:pPr>
            <a:r>
              <a:rPr lang="it" sz="1300">
                <a:solidFill>
                  <a:schemeClr val="dk2"/>
                </a:solidFill>
              </a:rPr>
              <a:t>https://owncloud.ia2.inaf.it/index.php/login</a:t>
            </a:r>
            <a:endParaRPr sz="1300">
              <a:solidFill>
                <a:schemeClr val="dk2"/>
              </a:solidFill>
            </a:endParaRPr>
          </a:p>
        </p:txBody>
      </p:sp>
      <p:sp>
        <p:nvSpPr>
          <p:cNvPr id="551" name="Google Shape;551;p80"/>
          <p:cNvSpPr txBox="1"/>
          <p:nvPr/>
        </p:nvSpPr>
        <p:spPr>
          <a:xfrm>
            <a:off x="4435850" y="4604175"/>
            <a:ext cx="4127400" cy="3291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200"/>
              </a:spcAft>
              <a:buNone/>
            </a:pPr>
            <a:r>
              <a:rPr lang="it" sz="1600">
                <a:solidFill>
                  <a:schemeClr val="dk2"/>
                </a:solidFill>
              </a:rPr>
              <a:t>http://vospace.ia2.inaf.it/ui/</a:t>
            </a:r>
            <a:endParaRPr sz="1600">
              <a:solidFill>
                <a:schemeClr val="dk2"/>
              </a:solidFill>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5" name="Shape 555"/>
        <p:cNvGrpSpPr/>
        <p:nvPr/>
      </p:nvGrpSpPr>
      <p:grpSpPr>
        <a:xfrm>
          <a:off x="0" y="0"/>
          <a:ext cx="0" cy="0"/>
          <a:chOff x="0" y="0"/>
          <a:chExt cx="0" cy="0"/>
        </a:xfrm>
      </p:grpSpPr>
      <p:sp>
        <p:nvSpPr>
          <p:cNvPr id="556" name="Google Shape;556;p81"/>
          <p:cNvSpPr txBox="1"/>
          <p:nvPr>
            <p:ph idx="1" type="subTitle"/>
          </p:nvPr>
        </p:nvSpPr>
        <p:spPr>
          <a:xfrm>
            <a:off x="326551" y="1346976"/>
            <a:ext cx="8490300" cy="3428700"/>
          </a:xfrm>
          <a:prstGeom prst="rect">
            <a:avLst/>
          </a:prstGeom>
          <a:noFill/>
          <a:ln>
            <a:noFill/>
          </a:ln>
        </p:spPr>
        <p:txBody>
          <a:bodyPr anchorCtr="1" anchor="ctr" bIns="0" lIns="0" spcFirstLastPara="1" rIns="0" wrap="square" tIns="0">
            <a:noAutofit/>
          </a:bodyPr>
          <a:lstStyle/>
          <a:p>
            <a:pPr indent="0" lvl="0" marL="0" marR="0" rtl="0" algn="ctr">
              <a:spcBef>
                <a:spcPts val="0"/>
              </a:spcBef>
              <a:spcAft>
                <a:spcPts val="0"/>
              </a:spcAft>
              <a:buSzPts val="2900"/>
              <a:buFont typeface="Arial"/>
              <a:buNone/>
            </a:pPr>
            <a:r>
              <a:rPr lang="it" sz="2900">
                <a:solidFill>
                  <a:srgbClr val="2C3E50"/>
                </a:solidFill>
              </a:rPr>
              <a:t>Thanks for attention!</a:t>
            </a:r>
            <a:endParaRPr sz="2900">
              <a:solidFill>
                <a:srgbClr val="2C3E50"/>
              </a:solidFill>
            </a:endParaRPr>
          </a:p>
          <a:p>
            <a:pPr indent="0" lvl="0" marL="0" marR="0" rtl="0" algn="ctr">
              <a:spcBef>
                <a:spcPts val="0"/>
              </a:spcBef>
              <a:spcAft>
                <a:spcPts val="0"/>
              </a:spcAft>
              <a:buSzPts val="2900"/>
              <a:buFont typeface="Arial"/>
              <a:buNone/>
            </a:pPr>
            <a:r>
              <a:rPr lang="it" sz="2900">
                <a:solidFill>
                  <a:srgbClr val="2C3E50"/>
                </a:solidFill>
              </a:rPr>
              <a:t>Questions?</a:t>
            </a:r>
            <a:endParaRPr sz="2900">
              <a:solidFill>
                <a:srgbClr val="2C3E50"/>
              </a:solidFill>
            </a:endParaRPr>
          </a:p>
        </p:txBody>
      </p:sp>
      <p:sp>
        <p:nvSpPr>
          <p:cNvPr id="557" name="Google Shape;557;p81"/>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pic>
        <p:nvPicPr>
          <p:cNvPr id="227" name="Google Shape;227;p43"/>
          <p:cNvPicPr preferRelativeResize="0"/>
          <p:nvPr/>
        </p:nvPicPr>
        <p:blipFill>
          <a:blip r:embed="rId3">
            <a:alphaModFix/>
          </a:blip>
          <a:stretch>
            <a:fillRect/>
          </a:stretch>
        </p:blipFill>
        <p:spPr>
          <a:xfrm>
            <a:off x="3781717" y="2397750"/>
            <a:ext cx="2885526" cy="1648875"/>
          </a:xfrm>
          <a:prstGeom prst="rect">
            <a:avLst/>
          </a:prstGeom>
          <a:noFill/>
          <a:ln>
            <a:noFill/>
          </a:ln>
        </p:spPr>
      </p:pic>
      <p:sp>
        <p:nvSpPr>
          <p:cNvPr id="228" name="Google Shape;228;p43"/>
          <p:cNvSpPr txBox="1"/>
          <p:nvPr>
            <p:ph type="title"/>
          </p:nvPr>
        </p:nvSpPr>
        <p:spPr>
          <a:xfrm>
            <a:off x="227425" y="5525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it"/>
              <a:t>General definitions</a:t>
            </a:r>
            <a:endParaRPr/>
          </a:p>
        </p:txBody>
      </p:sp>
      <p:pic>
        <p:nvPicPr>
          <p:cNvPr id="229" name="Google Shape;229;p43"/>
          <p:cNvPicPr preferRelativeResize="0"/>
          <p:nvPr/>
        </p:nvPicPr>
        <p:blipFill>
          <a:blip r:embed="rId4">
            <a:alphaModFix/>
          </a:blip>
          <a:stretch>
            <a:fillRect/>
          </a:stretch>
        </p:blipFill>
        <p:spPr>
          <a:xfrm>
            <a:off x="-130150" y="619800"/>
            <a:ext cx="3994801" cy="3745476"/>
          </a:xfrm>
          <a:prstGeom prst="rect">
            <a:avLst/>
          </a:prstGeom>
          <a:noFill/>
          <a:ln>
            <a:noFill/>
          </a:ln>
        </p:spPr>
      </p:pic>
      <p:sp>
        <p:nvSpPr>
          <p:cNvPr id="230" name="Google Shape;230;p43"/>
          <p:cNvSpPr txBox="1"/>
          <p:nvPr/>
        </p:nvSpPr>
        <p:spPr>
          <a:xfrm>
            <a:off x="90075" y="458600"/>
            <a:ext cx="1970100" cy="421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it" sz="1800">
                <a:solidFill>
                  <a:schemeClr val="dk2"/>
                </a:solidFill>
              </a:rPr>
              <a:t>Dataset</a:t>
            </a:r>
            <a:endParaRPr sz="1800">
              <a:solidFill>
                <a:schemeClr val="dk2"/>
              </a:solidFill>
            </a:endParaRPr>
          </a:p>
        </p:txBody>
      </p:sp>
      <p:pic>
        <p:nvPicPr>
          <p:cNvPr id="231" name="Google Shape;231;p43"/>
          <p:cNvPicPr preferRelativeResize="0"/>
          <p:nvPr/>
        </p:nvPicPr>
        <p:blipFill>
          <a:blip r:embed="rId5">
            <a:alphaModFix/>
          </a:blip>
          <a:stretch>
            <a:fillRect/>
          </a:stretch>
        </p:blipFill>
        <p:spPr>
          <a:xfrm>
            <a:off x="3882701" y="55250"/>
            <a:ext cx="4210726" cy="2391925"/>
          </a:xfrm>
          <a:prstGeom prst="rect">
            <a:avLst/>
          </a:prstGeom>
          <a:noFill/>
          <a:ln>
            <a:noFill/>
          </a:ln>
        </p:spPr>
      </p:pic>
      <p:pic>
        <p:nvPicPr>
          <p:cNvPr id="232" name="Google Shape;232;p43"/>
          <p:cNvPicPr preferRelativeResize="0"/>
          <p:nvPr/>
        </p:nvPicPr>
        <p:blipFill>
          <a:blip r:embed="rId6">
            <a:alphaModFix/>
          </a:blip>
          <a:stretch>
            <a:fillRect/>
          </a:stretch>
        </p:blipFill>
        <p:spPr>
          <a:xfrm>
            <a:off x="7071275" y="2355900"/>
            <a:ext cx="1920325" cy="2746574"/>
          </a:xfrm>
          <a:prstGeom prst="rect">
            <a:avLst/>
          </a:prstGeom>
          <a:noFill/>
          <a:ln>
            <a:noFill/>
          </a:ln>
        </p:spPr>
      </p:pic>
      <p:pic>
        <p:nvPicPr>
          <p:cNvPr id="233" name="Google Shape;233;p43"/>
          <p:cNvPicPr preferRelativeResize="0"/>
          <p:nvPr/>
        </p:nvPicPr>
        <p:blipFill>
          <a:blip r:embed="rId7">
            <a:alphaModFix/>
          </a:blip>
          <a:stretch>
            <a:fillRect/>
          </a:stretch>
        </p:blipFill>
        <p:spPr>
          <a:xfrm>
            <a:off x="35525" y="4010013"/>
            <a:ext cx="6858000" cy="1133475"/>
          </a:xfrm>
          <a:prstGeom prst="rect">
            <a:avLst/>
          </a:prstGeom>
          <a:noFill/>
          <a:ln>
            <a:noFill/>
          </a:ln>
        </p:spPr>
      </p:pic>
      <p:sp>
        <p:nvSpPr>
          <p:cNvPr id="234" name="Google Shape;234;p4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8" name="Shape 238"/>
        <p:cNvGrpSpPr/>
        <p:nvPr/>
      </p:nvGrpSpPr>
      <p:grpSpPr>
        <a:xfrm>
          <a:off x="0" y="0"/>
          <a:ext cx="0" cy="0"/>
          <a:chOff x="0" y="0"/>
          <a:chExt cx="0" cy="0"/>
        </a:xfrm>
      </p:grpSpPr>
      <p:sp>
        <p:nvSpPr>
          <p:cNvPr id="239" name="Google Shape;239;p44"/>
          <p:cNvSpPr txBox="1"/>
          <p:nvPr>
            <p:ph type="title"/>
          </p:nvPr>
        </p:nvSpPr>
        <p:spPr>
          <a:xfrm>
            <a:off x="311700" y="6577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it"/>
              <a:t>General definitions</a:t>
            </a:r>
            <a:endParaRPr/>
          </a:p>
        </p:txBody>
      </p:sp>
      <p:sp>
        <p:nvSpPr>
          <p:cNvPr id="240" name="Google Shape;240;p44"/>
          <p:cNvSpPr txBox="1"/>
          <p:nvPr>
            <p:ph idx="1" type="body"/>
          </p:nvPr>
        </p:nvSpPr>
        <p:spPr>
          <a:xfrm>
            <a:off x="122075" y="594150"/>
            <a:ext cx="4713300" cy="7860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it"/>
              <a:t>What a dataset might look like</a:t>
            </a:r>
            <a:endParaRPr/>
          </a:p>
        </p:txBody>
      </p:sp>
      <p:sp>
        <p:nvSpPr>
          <p:cNvPr id="241" name="Google Shape;241;p44"/>
          <p:cNvSpPr/>
          <p:nvPr/>
        </p:nvSpPr>
        <p:spPr>
          <a:xfrm>
            <a:off x="40300" y="1007750"/>
            <a:ext cx="9045600" cy="4103400"/>
          </a:xfrm>
          <a:prstGeom prst="roundRect">
            <a:avLst>
              <a:gd fmla="val 16667" name="adj"/>
            </a:avLst>
          </a:prstGeom>
          <a:solidFill>
            <a:schemeClr val="accent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id="242" name="Google Shape;242;p44"/>
          <p:cNvPicPr preferRelativeResize="0"/>
          <p:nvPr/>
        </p:nvPicPr>
        <p:blipFill>
          <a:blip r:embed="rId3">
            <a:alphaModFix/>
          </a:blip>
          <a:stretch>
            <a:fillRect/>
          </a:stretch>
        </p:blipFill>
        <p:spPr>
          <a:xfrm>
            <a:off x="2334450" y="1062725"/>
            <a:ext cx="2840825" cy="3456426"/>
          </a:xfrm>
          <a:prstGeom prst="rect">
            <a:avLst/>
          </a:prstGeom>
          <a:noFill/>
          <a:ln>
            <a:noFill/>
          </a:ln>
        </p:spPr>
      </p:pic>
      <p:pic>
        <p:nvPicPr>
          <p:cNvPr id="243" name="Google Shape;243;p44"/>
          <p:cNvPicPr preferRelativeResize="0"/>
          <p:nvPr/>
        </p:nvPicPr>
        <p:blipFill>
          <a:blip r:embed="rId4">
            <a:alphaModFix/>
          </a:blip>
          <a:stretch>
            <a:fillRect/>
          </a:stretch>
        </p:blipFill>
        <p:spPr>
          <a:xfrm>
            <a:off x="7135068" y="1130793"/>
            <a:ext cx="1672150" cy="2189425"/>
          </a:xfrm>
          <a:prstGeom prst="rect">
            <a:avLst/>
          </a:prstGeom>
          <a:noFill/>
          <a:ln>
            <a:noFill/>
          </a:ln>
        </p:spPr>
      </p:pic>
      <p:pic>
        <p:nvPicPr>
          <p:cNvPr id="244" name="Google Shape;244;p44"/>
          <p:cNvPicPr preferRelativeResize="0"/>
          <p:nvPr/>
        </p:nvPicPr>
        <p:blipFill>
          <a:blip r:embed="rId5">
            <a:alphaModFix/>
          </a:blip>
          <a:stretch>
            <a:fillRect/>
          </a:stretch>
        </p:blipFill>
        <p:spPr>
          <a:xfrm>
            <a:off x="4869674" y="1433525"/>
            <a:ext cx="2294019" cy="2476500"/>
          </a:xfrm>
          <a:prstGeom prst="rect">
            <a:avLst/>
          </a:prstGeom>
          <a:noFill/>
          <a:ln>
            <a:noFill/>
          </a:ln>
        </p:spPr>
      </p:pic>
      <p:sp>
        <p:nvSpPr>
          <p:cNvPr id="245" name="Google Shape;245;p44"/>
          <p:cNvSpPr txBox="1"/>
          <p:nvPr/>
        </p:nvSpPr>
        <p:spPr>
          <a:xfrm>
            <a:off x="3527150" y="1062725"/>
            <a:ext cx="959400" cy="370800"/>
          </a:xfrm>
          <a:prstGeom prst="rect">
            <a:avLst/>
          </a:prstGeom>
          <a:solidFill>
            <a:srgbClr val="00FFFF"/>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it" sz="1800">
                <a:solidFill>
                  <a:schemeClr val="dk2"/>
                </a:solidFill>
              </a:rPr>
              <a:t>Paper</a:t>
            </a:r>
            <a:endParaRPr sz="1800">
              <a:solidFill>
                <a:schemeClr val="dk2"/>
              </a:solidFill>
            </a:endParaRPr>
          </a:p>
        </p:txBody>
      </p:sp>
      <p:sp>
        <p:nvSpPr>
          <p:cNvPr id="246" name="Google Shape;246;p44"/>
          <p:cNvSpPr txBox="1"/>
          <p:nvPr/>
        </p:nvSpPr>
        <p:spPr>
          <a:xfrm>
            <a:off x="5353100" y="1249600"/>
            <a:ext cx="1636500" cy="435300"/>
          </a:xfrm>
          <a:prstGeom prst="rect">
            <a:avLst/>
          </a:prstGeom>
          <a:solidFill>
            <a:srgbClr val="00FFFF"/>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it" sz="1600">
                <a:solidFill>
                  <a:schemeClr val="dk2"/>
                </a:solidFill>
              </a:rPr>
              <a:t>Calibrated Data</a:t>
            </a:r>
            <a:endParaRPr sz="1600">
              <a:solidFill>
                <a:schemeClr val="dk2"/>
              </a:solidFill>
            </a:endParaRPr>
          </a:p>
        </p:txBody>
      </p:sp>
      <p:sp>
        <p:nvSpPr>
          <p:cNvPr id="247" name="Google Shape;247;p44"/>
          <p:cNvSpPr txBox="1"/>
          <p:nvPr/>
        </p:nvSpPr>
        <p:spPr>
          <a:xfrm>
            <a:off x="7163700" y="1693000"/>
            <a:ext cx="1849500" cy="370800"/>
          </a:xfrm>
          <a:prstGeom prst="rect">
            <a:avLst/>
          </a:prstGeom>
          <a:solidFill>
            <a:srgbClr val="00FFFF"/>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it">
                <a:solidFill>
                  <a:schemeClr val="dk2"/>
                </a:solidFill>
              </a:rPr>
              <a:t>Boundary Conditions</a:t>
            </a:r>
            <a:endParaRPr>
              <a:solidFill>
                <a:schemeClr val="dk2"/>
              </a:solidFill>
            </a:endParaRPr>
          </a:p>
        </p:txBody>
      </p:sp>
      <p:pic>
        <p:nvPicPr>
          <p:cNvPr id="248" name="Google Shape;248;p44"/>
          <p:cNvPicPr preferRelativeResize="0"/>
          <p:nvPr/>
        </p:nvPicPr>
        <p:blipFill>
          <a:blip r:embed="rId6">
            <a:alphaModFix/>
          </a:blip>
          <a:stretch>
            <a:fillRect/>
          </a:stretch>
        </p:blipFill>
        <p:spPr>
          <a:xfrm>
            <a:off x="122075" y="1303950"/>
            <a:ext cx="2128750" cy="2128750"/>
          </a:xfrm>
          <a:prstGeom prst="rect">
            <a:avLst/>
          </a:prstGeom>
          <a:noFill/>
          <a:ln>
            <a:noFill/>
          </a:ln>
        </p:spPr>
      </p:pic>
      <p:pic>
        <p:nvPicPr>
          <p:cNvPr id="249" name="Google Shape;249;p44"/>
          <p:cNvPicPr preferRelativeResize="0"/>
          <p:nvPr/>
        </p:nvPicPr>
        <p:blipFill>
          <a:blip r:embed="rId7">
            <a:alphaModFix/>
          </a:blip>
          <a:stretch>
            <a:fillRect/>
          </a:stretch>
        </p:blipFill>
        <p:spPr>
          <a:xfrm>
            <a:off x="4718075" y="2830346"/>
            <a:ext cx="3365799" cy="2296255"/>
          </a:xfrm>
          <a:prstGeom prst="rect">
            <a:avLst/>
          </a:prstGeom>
          <a:noFill/>
          <a:ln>
            <a:noFill/>
          </a:ln>
        </p:spPr>
      </p:pic>
      <p:sp>
        <p:nvSpPr>
          <p:cNvPr id="250" name="Google Shape;250;p44"/>
          <p:cNvSpPr txBox="1"/>
          <p:nvPr/>
        </p:nvSpPr>
        <p:spPr>
          <a:xfrm>
            <a:off x="430825" y="1249600"/>
            <a:ext cx="1636500" cy="435300"/>
          </a:xfrm>
          <a:prstGeom prst="rect">
            <a:avLst/>
          </a:prstGeom>
          <a:solidFill>
            <a:srgbClr val="00FFFF"/>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it" sz="1800">
                <a:solidFill>
                  <a:schemeClr val="dk2"/>
                </a:solidFill>
              </a:rPr>
              <a:t>Observations</a:t>
            </a:r>
            <a:endParaRPr sz="1800">
              <a:solidFill>
                <a:schemeClr val="dk2"/>
              </a:solidFill>
            </a:endParaRPr>
          </a:p>
        </p:txBody>
      </p:sp>
      <p:pic>
        <p:nvPicPr>
          <p:cNvPr id="251" name="Google Shape;251;p44"/>
          <p:cNvPicPr preferRelativeResize="0"/>
          <p:nvPr/>
        </p:nvPicPr>
        <p:blipFill>
          <a:blip r:embed="rId8">
            <a:alphaModFix/>
          </a:blip>
          <a:stretch>
            <a:fillRect/>
          </a:stretch>
        </p:blipFill>
        <p:spPr>
          <a:xfrm>
            <a:off x="874550" y="2737888"/>
            <a:ext cx="2052200" cy="2405625"/>
          </a:xfrm>
          <a:prstGeom prst="rect">
            <a:avLst/>
          </a:prstGeom>
          <a:noFill/>
          <a:ln>
            <a:noFill/>
          </a:ln>
        </p:spPr>
      </p:pic>
      <p:sp>
        <p:nvSpPr>
          <p:cNvPr id="252" name="Google Shape;252;p44"/>
          <p:cNvSpPr txBox="1"/>
          <p:nvPr/>
        </p:nvSpPr>
        <p:spPr>
          <a:xfrm>
            <a:off x="1336900" y="4274900"/>
            <a:ext cx="1346400" cy="435300"/>
          </a:xfrm>
          <a:prstGeom prst="rect">
            <a:avLst/>
          </a:prstGeom>
          <a:solidFill>
            <a:srgbClr val="00FFFF"/>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it" sz="1800">
                <a:solidFill>
                  <a:schemeClr val="dk2"/>
                </a:solidFill>
              </a:rPr>
              <a:t>Results</a:t>
            </a:r>
            <a:endParaRPr sz="1800">
              <a:solidFill>
                <a:schemeClr val="dk2"/>
              </a:solidFill>
            </a:endParaRPr>
          </a:p>
        </p:txBody>
      </p:sp>
      <p:sp>
        <p:nvSpPr>
          <p:cNvPr id="253" name="Google Shape;253;p44"/>
          <p:cNvSpPr txBox="1"/>
          <p:nvPr/>
        </p:nvSpPr>
        <p:spPr>
          <a:xfrm>
            <a:off x="5095125" y="3789100"/>
            <a:ext cx="1555800" cy="370800"/>
          </a:xfrm>
          <a:prstGeom prst="rect">
            <a:avLst/>
          </a:prstGeom>
          <a:solidFill>
            <a:srgbClr val="00FFFF"/>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it" sz="1800">
                <a:solidFill>
                  <a:schemeClr val="dk2"/>
                </a:solidFill>
              </a:rPr>
              <a:t>Comparison</a:t>
            </a:r>
            <a:endParaRPr sz="1800">
              <a:solidFill>
                <a:schemeClr val="dk2"/>
              </a:solidFill>
            </a:endParaRPr>
          </a:p>
        </p:txBody>
      </p:sp>
      <p:sp>
        <p:nvSpPr>
          <p:cNvPr id="254" name="Google Shape;254;p4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8" name="Shape 258"/>
        <p:cNvGrpSpPr/>
        <p:nvPr/>
      </p:nvGrpSpPr>
      <p:grpSpPr>
        <a:xfrm>
          <a:off x="0" y="0"/>
          <a:ext cx="0" cy="0"/>
          <a:chOff x="0" y="0"/>
          <a:chExt cx="0" cy="0"/>
        </a:xfrm>
      </p:grpSpPr>
      <p:sp>
        <p:nvSpPr>
          <p:cNvPr id="259" name="Google Shape;259;p45"/>
          <p:cNvSpPr txBox="1"/>
          <p:nvPr>
            <p:ph type="title"/>
          </p:nvPr>
        </p:nvSpPr>
        <p:spPr>
          <a:xfrm>
            <a:off x="311700" y="6610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it"/>
              <a:t>Open Archival Information System</a:t>
            </a:r>
            <a:endParaRPr/>
          </a:p>
        </p:txBody>
      </p:sp>
      <p:sp>
        <p:nvSpPr>
          <p:cNvPr id="260" name="Google Shape;260;p45"/>
          <p:cNvSpPr txBox="1"/>
          <p:nvPr>
            <p:ph idx="1" type="body"/>
          </p:nvPr>
        </p:nvSpPr>
        <p:spPr>
          <a:xfrm>
            <a:off x="32250" y="515950"/>
            <a:ext cx="9061500" cy="4053000"/>
          </a:xfrm>
          <a:prstGeom prst="rect">
            <a:avLst/>
          </a:prstGeom>
        </p:spPr>
        <p:txBody>
          <a:bodyPr anchorCtr="0" anchor="t" bIns="91425" lIns="91425" spcFirstLastPara="1" rIns="91425" wrap="square" tIns="91425">
            <a:normAutofit fontScale="70000" lnSpcReduction="20000"/>
          </a:bodyPr>
          <a:lstStyle/>
          <a:p>
            <a:pPr indent="0" lvl="0" marL="0" rtl="0" algn="l">
              <a:spcBef>
                <a:spcPts val="0"/>
              </a:spcBef>
              <a:spcAft>
                <a:spcPts val="0"/>
              </a:spcAft>
              <a:buNone/>
            </a:pPr>
            <a:r>
              <a:rPr lang="it"/>
              <a:t>The OAIS refers to the ISO OAIS Reference Model [1]. This reference model is defined by recommendation CCSDS 650.0-B-2 of the </a:t>
            </a:r>
            <a:r>
              <a:rPr lang="it" u="sng"/>
              <a:t>Consultative Committee for Space Data Systems</a:t>
            </a:r>
            <a:r>
              <a:rPr lang="it"/>
              <a:t>. The CCSDS's purview is space agencies, but the OAIS model it developed has proved useful to other organizations and institutions with digital archiving needs. OAIS is widely accepted and utilized by various organizations and disciplines, both national and international, and was </a:t>
            </a:r>
            <a:r>
              <a:rPr lang="it" u="sng"/>
              <a:t>designed to ensure preservation</a:t>
            </a:r>
            <a:r>
              <a:rPr lang="it"/>
              <a:t>. The OAIS standard, published in 2005, is considered the optimum standard to create and maintain a digital repository over a long period of time.</a:t>
            </a:r>
            <a:endParaRPr/>
          </a:p>
          <a:p>
            <a:pPr indent="0" lvl="0" marL="0" rtl="0" algn="l">
              <a:spcBef>
                <a:spcPts val="1200"/>
              </a:spcBef>
              <a:spcAft>
                <a:spcPts val="0"/>
              </a:spcAft>
              <a:buNone/>
            </a:pPr>
            <a:r>
              <a:rPr lang="it"/>
              <a:t>The OAIS model </a:t>
            </a:r>
            <a:r>
              <a:rPr lang="it" u="sng"/>
              <a:t>can be applied to various archives</a:t>
            </a:r>
            <a:r>
              <a:rPr lang="it"/>
              <a:t>, e.g., open access, closed, restricted, "dark", or proprietary.</a:t>
            </a:r>
            <a:endParaRPr/>
          </a:p>
          <a:p>
            <a:pPr indent="0" lvl="0" marL="0" rtl="0" algn="l">
              <a:spcBef>
                <a:spcPts val="1200"/>
              </a:spcBef>
              <a:spcAft>
                <a:spcPts val="0"/>
              </a:spcAft>
              <a:buNone/>
            </a:pPr>
            <a:r>
              <a:rPr lang="it"/>
              <a:t>The information being maintained has been deemed to need "long term preservation", even if the OAIS itself is not permanent. "Long term" is long enough to be concerned with the impacts of changing technologies, including support for new media and data formats, or with a changing user community. "Long term" may extend indefinitely. </a:t>
            </a:r>
            <a:endParaRPr/>
          </a:p>
          <a:p>
            <a:pPr indent="0" lvl="0" marL="0" rtl="0" algn="l">
              <a:spcBef>
                <a:spcPts val="1200"/>
              </a:spcBef>
              <a:spcAft>
                <a:spcPts val="0"/>
              </a:spcAft>
              <a:buNone/>
            </a:pPr>
            <a:r>
              <a:rPr lang="it"/>
              <a:t>The archive defines the community and that definition is not fixed.</a:t>
            </a:r>
            <a:endParaRPr/>
          </a:p>
          <a:p>
            <a:pPr indent="0" lvl="0" marL="0" rtl="0" algn="l">
              <a:spcBef>
                <a:spcPts val="1200"/>
              </a:spcBef>
              <a:spcAft>
                <a:spcPts val="0"/>
              </a:spcAft>
              <a:buNone/>
            </a:pPr>
            <a:r>
              <a:rPr lang="it"/>
              <a:t>The "O" in OAIS represents the "open way the standard was developed", and does not represent "open access", or the usage of the term open in the Open Definition or Open Archives Initiative. The "I" in OAIS represents "information", meaning data that can be shared or exchanged.</a:t>
            </a:r>
            <a:endParaRPr/>
          </a:p>
          <a:p>
            <a:pPr indent="0" lvl="0" marL="0" rtl="0" algn="l">
              <a:spcBef>
                <a:spcPts val="1200"/>
              </a:spcBef>
              <a:spcAft>
                <a:spcPts val="0"/>
              </a:spcAft>
              <a:buNone/>
            </a:pPr>
            <a:r>
              <a:rPr lang="it" sz="1514"/>
              <a:t>[1]-https://public.ccsds.org/pubs/650x0m2.pdf</a:t>
            </a:r>
            <a:endParaRPr sz="1514"/>
          </a:p>
          <a:p>
            <a:pPr indent="0" lvl="0" marL="0" rtl="0" algn="l">
              <a:spcBef>
                <a:spcPts val="1200"/>
              </a:spcBef>
              <a:spcAft>
                <a:spcPts val="1200"/>
              </a:spcAft>
              <a:buNone/>
            </a:pPr>
            <a:r>
              <a:t/>
            </a:r>
            <a:endParaRPr/>
          </a:p>
        </p:txBody>
      </p:sp>
      <p:sp>
        <p:nvSpPr>
          <p:cNvPr id="261" name="Google Shape;261;p4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5" name="Shape 265"/>
        <p:cNvGrpSpPr/>
        <p:nvPr/>
      </p:nvGrpSpPr>
      <p:grpSpPr>
        <a:xfrm>
          <a:off x="0" y="0"/>
          <a:ext cx="0" cy="0"/>
          <a:chOff x="0" y="0"/>
          <a:chExt cx="0" cy="0"/>
        </a:xfrm>
      </p:grpSpPr>
      <p:sp>
        <p:nvSpPr>
          <p:cNvPr id="266" name="Google Shape;266;p46"/>
          <p:cNvSpPr txBox="1"/>
          <p:nvPr>
            <p:ph idx="1" type="body"/>
          </p:nvPr>
        </p:nvSpPr>
        <p:spPr>
          <a:xfrm>
            <a:off x="78200" y="573425"/>
            <a:ext cx="9144000" cy="44310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it"/>
              <a:t>The OAIS environment involves the interaction of four entities: </a:t>
            </a:r>
            <a:endParaRPr/>
          </a:p>
          <a:p>
            <a:pPr indent="-342900" lvl="0" marL="457200" rtl="0" algn="l">
              <a:spcBef>
                <a:spcPts val="1200"/>
              </a:spcBef>
              <a:spcAft>
                <a:spcPts val="0"/>
              </a:spcAft>
              <a:buSzPts val="1800"/>
              <a:buChar char="●"/>
            </a:pPr>
            <a:r>
              <a:rPr lang="it"/>
              <a:t>producers of information;</a:t>
            </a:r>
            <a:endParaRPr/>
          </a:p>
          <a:p>
            <a:pPr indent="-342900" lvl="0" marL="457200" rtl="0" algn="l">
              <a:spcBef>
                <a:spcPts val="0"/>
              </a:spcBef>
              <a:spcAft>
                <a:spcPts val="0"/>
              </a:spcAft>
              <a:buSzPts val="1800"/>
              <a:buChar char="●"/>
            </a:pPr>
            <a:r>
              <a:rPr lang="it"/>
              <a:t>consumers of information (or the designated community); </a:t>
            </a:r>
            <a:endParaRPr/>
          </a:p>
          <a:p>
            <a:pPr indent="-342900" lvl="0" marL="457200" rtl="0" algn="l">
              <a:spcBef>
                <a:spcPts val="0"/>
              </a:spcBef>
              <a:spcAft>
                <a:spcPts val="0"/>
              </a:spcAft>
              <a:buSzPts val="1800"/>
              <a:buChar char="●"/>
            </a:pPr>
            <a:r>
              <a:rPr lang="it"/>
              <a:t>management (</a:t>
            </a:r>
            <a:r>
              <a:rPr lang="it"/>
              <a:t>person or group that sets policies for the content contained in the archive)</a:t>
            </a:r>
            <a:r>
              <a:rPr lang="it"/>
              <a:t>;</a:t>
            </a:r>
            <a:endParaRPr/>
          </a:p>
          <a:p>
            <a:pPr indent="-342900" lvl="0" marL="457200" rtl="0" algn="l">
              <a:spcBef>
                <a:spcPts val="0"/>
              </a:spcBef>
              <a:spcAft>
                <a:spcPts val="0"/>
              </a:spcAft>
              <a:buSzPts val="1800"/>
              <a:buChar char="●"/>
            </a:pPr>
            <a:r>
              <a:rPr lang="it"/>
              <a:t>archive.</a:t>
            </a:r>
            <a:endParaRPr/>
          </a:p>
          <a:p>
            <a:pPr indent="0" lvl="0" marL="0" rtl="0" algn="l">
              <a:spcBef>
                <a:spcPts val="1200"/>
              </a:spcBef>
              <a:spcAft>
                <a:spcPts val="0"/>
              </a:spcAft>
              <a:buNone/>
            </a:pPr>
            <a:r>
              <a:t/>
            </a:r>
            <a:endParaRPr/>
          </a:p>
          <a:p>
            <a:pPr indent="0" lvl="0" marL="0" rtl="0" algn="l">
              <a:spcBef>
                <a:spcPts val="1200"/>
              </a:spcBef>
              <a:spcAft>
                <a:spcPts val="1200"/>
              </a:spcAft>
              <a:buNone/>
            </a:pPr>
            <a:r>
              <a:t/>
            </a:r>
            <a:endParaRPr/>
          </a:p>
        </p:txBody>
      </p:sp>
      <p:sp>
        <p:nvSpPr>
          <p:cNvPr id="267" name="Google Shape;267;p46"/>
          <p:cNvSpPr txBox="1"/>
          <p:nvPr>
            <p:ph type="title"/>
          </p:nvPr>
        </p:nvSpPr>
        <p:spPr>
          <a:xfrm>
            <a:off x="311700" y="6610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it"/>
              <a:t>Open Archival Information System</a:t>
            </a:r>
            <a:endParaRPr/>
          </a:p>
        </p:txBody>
      </p:sp>
      <p:pic>
        <p:nvPicPr>
          <p:cNvPr id="268" name="Google Shape;268;p46"/>
          <p:cNvPicPr preferRelativeResize="0"/>
          <p:nvPr/>
        </p:nvPicPr>
        <p:blipFill>
          <a:blip r:embed="rId3">
            <a:alphaModFix/>
          </a:blip>
          <a:stretch>
            <a:fillRect/>
          </a:stretch>
        </p:blipFill>
        <p:spPr>
          <a:xfrm>
            <a:off x="1819475" y="2647948"/>
            <a:ext cx="6420624" cy="1922850"/>
          </a:xfrm>
          <a:prstGeom prst="rect">
            <a:avLst/>
          </a:prstGeom>
          <a:noFill/>
          <a:ln>
            <a:noFill/>
          </a:ln>
        </p:spPr>
      </p:pic>
      <p:sp>
        <p:nvSpPr>
          <p:cNvPr id="269" name="Google Shape;269;p4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3" name="Shape 273"/>
        <p:cNvGrpSpPr/>
        <p:nvPr/>
      </p:nvGrpSpPr>
      <p:grpSpPr>
        <a:xfrm>
          <a:off x="0" y="0"/>
          <a:ext cx="0" cy="0"/>
          <a:chOff x="0" y="0"/>
          <a:chExt cx="0" cy="0"/>
        </a:xfrm>
      </p:grpSpPr>
      <p:sp>
        <p:nvSpPr>
          <p:cNvPr id="274" name="Google Shape;274;p47"/>
          <p:cNvSpPr txBox="1"/>
          <p:nvPr>
            <p:ph idx="1" type="body"/>
          </p:nvPr>
        </p:nvSpPr>
        <p:spPr>
          <a:xfrm>
            <a:off x="52475" y="542350"/>
            <a:ext cx="9009900" cy="2886600"/>
          </a:xfrm>
          <a:prstGeom prst="rect">
            <a:avLst/>
          </a:prstGeom>
        </p:spPr>
        <p:txBody>
          <a:bodyPr anchorCtr="0" anchor="t" bIns="91425" lIns="91425" spcFirstLastPara="1" rIns="91425" wrap="square" tIns="91425">
            <a:normAutofit fontScale="70000" lnSpcReduction="20000"/>
          </a:bodyPr>
          <a:lstStyle/>
          <a:p>
            <a:pPr indent="0" lvl="0" marL="0" rtl="0" algn="l">
              <a:spcBef>
                <a:spcPts val="0"/>
              </a:spcBef>
              <a:spcAft>
                <a:spcPts val="0"/>
              </a:spcAft>
              <a:buNone/>
            </a:pPr>
            <a:r>
              <a:rPr lang="it"/>
              <a:t>The OAIS model also defines an </a:t>
            </a:r>
            <a:r>
              <a:rPr lang="it" u="sng"/>
              <a:t>information model</a:t>
            </a:r>
            <a:r>
              <a:rPr lang="it"/>
              <a:t>. Physical or digital items which contain information are known as data objects. Members of the Designated Community for an archive should be able to interpret and understand the information contained in a data object either because of their established knowledge base or with the assistance of supplementary "representation information" that is included with the data object.</a:t>
            </a:r>
            <a:endParaRPr/>
          </a:p>
          <a:p>
            <a:pPr indent="0" lvl="0" marL="0" rtl="0" algn="l">
              <a:spcBef>
                <a:spcPts val="1200"/>
              </a:spcBef>
              <a:spcAft>
                <a:spcPts val="0"/>
              </a:spcAft>
              <a:buNone/>
            </a:pPr>
            <a:r>
              <a:rPr lang="it"/>
              <a:t>An information package includes the following information objects:</a:t>
            </a:r>
            <a:endParaRPr/>
          </a:p>
          <a:p>
            <a:pPr indent="-308610" lvl="0" marL="457200" rtl="0" algn="l">
              <a:spcBef>
                <a:spcPts val="1200"/>
              </a:spcBef>
              <a:spcAft>
                <a:spcPts val="0"/>
              </a:spcAft>
              <a:buSzPct val="100000"/>
              <a:buChar char="●"/>
            </a:pPr>
            <a:r>
              <a:rPr lang="it"/>
              <a:t>Content Information: this includes the data object and its representation information</a:t>
            </a:r>
            <a:endParaRPr/>
          </a:p>
          <a:p>
            <a:pPr indent="-308610" lvl="0" marL="457200" rtl="0" algn="l">
              <a:spcBef>
                <a:spcPts val="0"/>
              </a:spcBef>
              <a:spcAft>
                <a:spcPts val="0"/>
              </a:spcAft>
              <a:buSzPct val="100000"/>
              <a:buChar char="●"/>
            </a:pPr>
            <a:r>
              <a:rPr lang="it"/>
              <a:t>Preservation Description Information: contains information necessary to preserve its affiliated content information (such as information about the item's provenance, unique identifiers, a Checksum or other authentication data, etc.)</a:t>
            </a:r>
            <a:endParaRPr/>
          </a:p>
          <a:p>
            <a:pPr indent="-308610" lvl="0" marL="457200" rtl="0" algn="l">
              <a:spcBef>
                <a:spcPts val="0"/>
              </a:spcBef>
              <a:spcAft>
                <a:spcPts val="0"/>
              </a:spcAft>
              <a:buSzPct val="100000"/>
              <a:buChar char="●"/>
            </a:pPr>
            <a:r>
              <a:rPr lang="it"/>
              <a:t>Packaging Information: holds the components of the information package together</a:t>
            </a:r>
            <a:endParaRPr/>
          </a:p>
          <a:p>
            <a:pPr indent="-308610" lvl="0" marL="457200" rtl="0" algn="l">
              <a:spcBef>
                <a:spcPts val="0"/>
              </a:spcBef>
              <a:spcAft>
                <a:spcPts val="0"/>
              </a:spcAft>
              <a:buSzPct val="100000"/>
              <a:buChar char="●"/>
            </a:pPr>
            <a:r>
              <a:rPr lang="it"/>
              <a:t>Descriptive Information: metadata about the object which allows the object to be located at a later time using the archive's search or retrieval functions</a:t>
            </a:r>
            <a:endParaRPr/>
          </a:p>
          <a:p>
            <a:pPr indent="0" lvl="0" marL="0" rtl="0" algn="l">
              <a:spcBef>
                <a:spcPts val="1200"/>
              </a:spcBef>
              <a:spcAft>
                <a:spcPts val="1200"/>
              </a:spcAft>
              <a:buClr>
                <a:schemeClr val="dk1"/>
              </a:buClr>
              <a:buSzPct val="61111"/>
              <a:buFont typeface="Arial"/>
              <a:buNone/>
            </a:pPr>
            <a:r>
              <a:t/>
            </a:r>
            <a:endParaRPr/>
          </a:p>
        </p:txBody>
      </p:sp>
      <p:sp>
        <p:nvSpPr>
          <p:cNvPr id="275" name="Google Shape;275;p47"/>
          <p:cNvSpPr txBox="1"/>
          <p:nvPr>
            <p:ph type="title"/>
          </p:nvPr>
        </p:nvSpPr>
        <p:spPr>
          <a:xfrm>
            <a:off x="311700" y="6610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it"/>
              <a:t>Open Archival Information System</a:t>
            </a:r>
            <a:endParaRPr/>
          </a:p>
        </p:txBody>
      </p:sp>
      <p:pic>
        <p:nvPicPr>
          <p:cNvPr id="276" name="Google Shape;276;p47"/>
          <p:cNvPicPr preferRelativeResize="0"/>
          <p:nvPr/>
        </p:nvPicPr>
        <p:blipFill>
          <a:blip r:embed="rId3">
            <a:alphaModFix/>
          </a:blip>
          <a:stretch>
            <a:fillRect/>
          </a:stretch>
        </p:blipFill>
        <p:spPr>
          <a:xfrm>
            <a:off x="4472800" y="2746700"/>
            <a:ext cx="4059450" cy="2396799"/>
          </a:xfrm>
          <a:prstGeom prst="rect">
            <a:avLst/>
          </a:prstGeom>
          <a:noFill/>
          <a:ln>
            <a:noFill/>
          </a:ln>
        </p:spPr>
      </p:pic>
      <p:sp>
        <p:nvSpPr>
          <p:cNvPr id="277" name="Google Shape;277;p4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