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7" r:id="rId4"/>
    <p:sldId id="267" r:id="rId5"/>
    <p:sldId id="289" r:id="rId6"/>
    <p:sldId id="299" r:id="rId7"/>
    <p:sldId id="294" r:id="rId8"/>
    <p:sldId id="293" r:id="rId9"/>
    <p:sldId id="282" r:id="rId10"/>
    <p:sldId id="297" r:id="rId11"/>
    <p:sldId id="287" r:id="rId12"/>
    <p:sldId id="301" r:id="rId13"/>
    <p:sldId id="296" r:id="rId14"/>
    <p:sldId id="292" r:id="rId15"/>
    <p:sldId id="279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F8C15"/>
    <a:srgbClr val="3077B7"/>
    <a:srgbClr val="E3D2C9"/>
    <a:srgbClr val="E3D2C8"/>
    <a:srgbClr val="E9DCD4"/>
    <a:srgbClr val="E8D9D3"/>
    <a:srgbClr val="EADE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10BF4-5CAE-4B71-BDFF-16144769B92B}" v="1173" dt="2024-05-26T11:10:13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>
        <p:scale>
          <a:sx n="93" d="100"/>
          <a:sy n="93" d="100"/>
        </p:scale>
        <p:origin x="126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Dillamore" userId="762e38404ae70659" providerId="LiveId" clId="{0C110BF4-5CAE-4B71-BDFF-16144769B92B}"/>
    <pc:docChg chg="undo redo custSel addSld delSld modSld sldOrd">
      <pc:chgData name="Adam Dillamore" userId="762e38404ae70659" providerId="LiveId" clId="{0C110BF4-5CAE-4B71-BDFF-16144769B92B}" dt="2024-05-26T11:10:29.602" v="4937" actId="20577"/>
      <pc:docMkLst>
        <pc:docMk/>
      </pc:docMkLst>
      <pc:sldChg chg="addSp delSp modSp mod setBg">
        <pc:chgData name="Adam Dillamore" userId="762e38404ae70659" providerId="LiveId" clId="{0C110BF4-5CAE-4B71-BDFF-16144769B92B}" dt="2024-05-25T16:22:44.069" v="4619" actId="166"/>
        <pc:sldMkLst>
          <pc:docMk/>
          <pc:sldMk cId="418431603" sldId="256"/>
        </pc:sldMkLst>
        <pc:spChg chg="mod">
          <ac:chgData name="Adam Dillamore" userId="762e38404ae70659" providerId="LiveId" clId="{0C110BF4-5CAE-4B71-BDFF-16144769B92B}" dt="2024-05-25T12:05:49.628" v="3469" actId="14861"/>
          <ac:spMkLst>
            <pc:docMk/>
            <pc:sldMk cId="418431603" sldId="256"/>
            <ac:spMk id="2" creationId="{5D060603-EE08-461F-FF27-7BD372AF25F2}"/>
          </ac:spMkLst>
        </pc:spChg>
        <pc:spChg chg="mod ord">
          <ac:chgData name="Adam Dillamore" userId="762e38404ae70659" providerId="LiveId" clId="{0C110BF4-5CAE-4B71-BDFF-16144769B92B}" dt="2024-05-25T16:22:44.069" v="4619" actId="166"/>
          <ac:spMkLst>
            <pc:docMk/>
            <pc:sldMk cId="418431603" sldId="256"/>
            <ac:spMk id="3" creationId="{D328FB22-B535-A191-20D2-0626C1429FE0}"/>
          </ac:spMkLst>
        </pc:spChg>
        <pc:spChg chg="add mod ord">
          <ac:chgData name="Adam Dillamore" userId="762e38404ae70659" providerId="LiveId" clId="{0C110BF4-5CAE-4B71-BDFF-16144769B92B}" dt="2024-05-25T12:10:38.230" v="3535" actId="14100"/>
          <ac:spMkLst>
            <pc:docMk/>
            <pc:sldMk cId="418431603" sldId="256"/>
            <ac:spMk id="5" creationId="{2BD840AF-A273-F618-AC30-E7E2FB913CDF}"/>
          </ac:spMkLst>
        </pc:spChg>
        <pc:spChg chg="add mod">
          <ac:chgData name="Adam Dillamore" userId="762e38404ae70659" providerId="LiveId" clId="{0C110BF4-5CAE-4B71-BDFF-16144769B92B}" dt="2024-05-25T12:09:51.482" v="3534" actId="571"/>
          <ac:spMkLst>
            <pc:docMk/>
            <pc:sldMk cId="418431603" sldId="256"/>
            <ac:spMk id="7" creationId="{85337134-AF7E-F43D-2FC8-AE31518178C8}"/>
          </ac:spMkLst>
        </pc:spChg>
        <pc:spChg chg="add del mod">
          <ac:chgData name="Adam Dillamore" userId="762e38404ae70659" providerId="LiveId" clId="{0C110BF4-5CAE-4B71-BDFF-16144769B92B}" dt="2024-05-25T13:18:44.906" v="4046" actId="478"/>
          <ac:spMkLst>
            <pc:docMk/>
            <pc:sldMk cId="418431603" sldId="256"/>
            <ac:spMk id="8" creationId="{80792C7B-793B-8DA0-0164-E687C010FA31}"/>
          </ac:spMkLst>
        </pc:spChg>
        <pc:spChg chg="add mod">
          <ac:chgData name="Adam Dillamore" userId="762e38404ae70659" providerId="LiveId" clId="{0C110BF4-5CAE-4B71-BDFF-16144769B92B}" dt="2024-05-25T13:29:34.724" v="4139" actId="1076"/>
          <ac:spMkLst>
            <pc:docMk/>
            <pc:sldMk cId="418431603" sldId="256"/>
            <ac:spMk id="9" creationId="{16760472-5BC8-BD73-2FCE-DC935693A35D}"/>
          </ac:spMkLst>
        </pc:spChg>
        <pc:picChg chg="add mod ord modCrop">
          <ac:chgData name="Adam Dillamore" userId="762e38404ae70659" providerId="LiveId" clId="{0C110BF4-5CAE-4B71-BDFF-16144769B92B}" dt="2024-05-25T13:00:14.108" v="3879" actId="732"/>
          <ac:picMkLst>
            <pc:docMk/>
            <pc:sldMk cId="418431603" sldId="256"/>
            <ac:picMk id="4" creationId="{1405A629-167D-09FA-EEA1-2D7E51B15A54}"/>
          </ac:picMkLst>
        </pc:picChg>
        <pc:picChg chg="add mod">
          <ac:chgData name="Adam Dillamore" userId="762e38404ae70659" providerId="LiveId" clId="{0C110BF4-5CAE-4B71-BDFF-16144769B92B}" dt="2024-05-25T12:09:51.482" v="3534" actId="571"/>
          <ac:picMkLst>
            <pc:docMk/>
            <pc:sldMk cId="418431603" sldId="256"/>
            <ac:picMk id="6" creationId="{AC6C2BE3-A2EF-3807-F0E5-C669E370B7D4}"/>
          </ac:picMkLst>
        </pc:picChg>
        <pc:picChg chg="mod ord">
          <ac:chgData name="Adam Dillamore" userId="762e38404ae70659" providerId="LiveId" clId="{0C110BF4-5CAE-4B71-BDFF-16144769B92B}" dt="2024-05-25T12:09:26.210" v="3530" actId="1076"/>
          <ac:picMkLst>
            <pc:docMk/>
            <pc:sldMk cId="418431603" sldId="256"/>
            <ac:picMk id="12" creationId="{B258E039-9D06-6B4B-38BB-53F250EF1BDB}"/>
          </ac:picMkLst>
        </pc:picChg>
        <pc:picChg chg="mod">
          <ac:chgData name="Adam Dillamore" userId="762e38404ae70659" providerId="LiveId" clId="{0C110BF4-5CAE-4B71-BDFF-16144769B92B}" dt="2024-05-25T12:09:28.433" v="3531" actId="1076"/>
          <ac:picMkLst>
            <pc:docMk/>
            <pc:sldMk cId="418431603" sldId="256"/>
            <ac:picMk id="1026" creationId="{7D770ADC-448B-F7BB-2043-0F920666942B}"/>
          </ac:picMkLst>
        </pc:picChg>
        <pc:picChg chg="mod">
          <ac:chgData name="Adam Dillamore" userId="762e38404ae70659" providerId="LiveId" clId="{0C110BF4-5CAE-4B71-BDFF-16144769B92B}" dt="2024-05-25T12:09:31.466" v="3532" actId="1076"/>
          <ac:picMkLst>
            <pc:docMk/>
            <pc:sldMk cId="418431603" sldId="256"/>
            <ac:picMk id="1028" creationId="{832183FD-9DA8-5145-35C5-98562D5105FA}"/>
          </ac:picMkLst>
        </pc:picChg>
        <pc:picChg chg="mod">
          <ac:chgData name="Adam Dillamore" userId="762e38404ae70659" providerId="LiveId" clId="{0C110BF4-5CAE-4B71-BDFF-16144769B92B}" dt="2024-05-25T12:09:22.335" v="3529" actId="1076"/>
          <ac:picMkLst>
            <pc:docMk/>
            <pc:sldMk cId="418431603" sldId="256"/>
            <ac:picMk id="1034" creationId="{38798BC9-1EB2-353E-C665-4511A074BAB8}"/>
          </ac:picMkLst>
        </pc:picChg>
      </pc:sldChg>
      <pc:sldChg chg="delSp modSp mod ord">
        <pc:chgData name="Adam Dillamore" userId="762e38404ae70659" providerId="LiveId" clId="{0C110BF4-5CAE-4B71-BDFF-16144769B92B}" dt="2024-05-26T10:19:16.943" v="4710" actId="20577"/>
        <pc:sldMkLst>
          <pc:docMk/>
          <pc:sldMk cId="204575520" sldId="257"/>
        </pc:sldMkLst>
        <pc:spChg chg="mod">
          <ac:chgData name="Adam Dillamore" userId="762e38404ae70659" providerId="LiveId" clId="{0C110BF4-5CAE-4B71-BDFF-16144769B92B}" dt="2024-05-25T15:48:50.154" v="4505" actId="20577"/>
          <ac:spMkLst>
            <pc:docMk/>
            <pc:sldMk cId="204575520" sldId="257"/>
            <ac:spMk id="2" creationId="{09144846-5950-D401-F4E7-B870D2B5A31C}"/>
          </ac:spMkLst>
        </pc:spChg>
        <pc:spChg chg="mod">
          <ac:chgData name="Adam Dillamore" userId="762e38404ae70659" providerId="LiveId" clId="{0C110BF4-5CAE-4B71-BDFF-16144769B92B}" dt="2024-05-26T10:19:16.943" v="4710" actId="20577"/>
          <ac:spMkLst>
            <pc:docMk/>
            <pc:sldMk cId="204575520" sldId="257"/>
            <ac:spMk id="3" creationId="{DD062EB5-CD50-C2EC-A8B4-33281AAF87F5}"/>
          </ac:spMkLst>
        </pc:spChg>
        <pc:picChg chg="del">
          <ac:chgData name="Adam Dillamore" userId="762e38404ae70659" providerId="LiveId" clId="{0C110BF4-5CAE-4B71-BDFF-16144769B92B}" dt="2024-05-20T13:01:48.447" v="311" actId="478"/>
          <ac:picMkLst>
            <pc:docMk/>
            <pc:sldMk cId="204575520" sldId="257"/>
            <ac:picMk id="8" creationId="{41B08348-DDE3-33A5-C408-09445D6C9ECF}"/>
          </ac:picMkLst>
        </pc:picChg>
      </pc:sldChg>
      <pc:sldChg chg="addSp modSp mod">
        <pc:chgData name="Adam Dillamore" userId="762e38404ae70659" providerId="LiveId" clId="{0C110BF4-5CAE-4B71-BDFF-16144769B92B}" dt="2024-05-26T11:10:29.602" v="4937" actId="20577"/>
        <pc:sldMkLst>
          <pc:docMk/>
          <pc:sldMk cId="1662575437" sldId="265"/>
        </pc:sldMkLst>
        <pc:spChg chg="mod">
          <ac:chgData name="Adam Dillamore" userId="762e38404ae70659" providerId="LiveId" clId="{0C110BF4-5CAE-4B71-BDFF-16144769B92B}" dt="2024-05-20T13:55:49.168" v="1435" actId="20577"/>
          <ac:spMkLst>
            <pc:docMk/>
            <pc:sldMk cId="1662575437" sldId="265"/>
            <ac:spMk id="2" creationId="{5D88C2EE-61EA-6C6F-22DA-A41048C2488D}"/>
          </ac:spMkLst>
        </pc:spChg>
        <pc:spChg chg="mod">
          <ac:chgData name="Adam Dillamore" userId="762e38404ae70659" providerId="LiveId" clId="{0C110BF4-5CAE-4B71-BDFF-16144769B92B}" dt="2024-05-26T11:10:29.602" v="4937" actId="20577"/>
          <ac:spMkLst>
            <pc:docMk/>
            <pc:sldMk cId="1662575437" sldId="265"/>
            <ac:spMk id="3" creationId="{0F009F1B-50D1-619D-1256-FE4D0F1092CC}"/>
          </ac:spMkLst>
        </pc:spChg>
        <pc:picChg chg="add mod">
          <ac:chgData name="Adam Dillamore" userId="762e38404ae70659" providerId="LiveId" clId="{0C110BF4-5CAE-4B71-BDFF-16144769B92B}" dt="2024-05-26T11:10:16.493" v="4874" actId="1076"/>
          <ac:picMkLst>
            <pc:docMk/>
            <pc:sldMk cId="1662575437" sldId="265"/>
            <ac:picMk id="7" creationId="{38692115-388B-0D03-A3DE-32A4E80AA067}"/>
          </ac:picMkLst>
        </pc:picChg>
      </pc:sldChg>
      <pc:sldChg chg="modSp mod">
        <pc:chgData name="Adam Dillamore" userId="762e38404ae70659" providerId="LiveId" clId="{0C110BF4-5CAE-4B71-BDFF-16144769B92B}" dt="2024-05-25T15:43:28.308" v="4481" actId="20577"/>
        <pc:sldMkLst>
          <pc:docMk/>
          <pc:sldMk cId="2512695984" sldId="267"/>
        </pc:sldMkLst>
        <pc:spChg chg="mod">
          <ac:chgData name="Adam Dillamore" userId="762e38404ae70659" providerId="LiveId" clId="{0C110BF4-5CAE-4B71-BDFF-16144769B92B}" dt="2024-05-25T15:43:28.308" v="4481" actId="20577"/>
          <ac:spMkLst>
            <pc:docMk/>
            <pc:sldMk cId="2512695984" sldId="267"/>
            <ac:spMk id="3" creationId="{DA2B7115-F138-A0EC-9A77-C581EB4BE03C}"/>
          </ac:spMkLst>
        </pc:spChg>
      </pc:sldChg>
      <pc:sldChg chg="del">
        <pc:chgData name="Adam Dillamore" userId="762e38404ae70659" providerId="LiveId" clId="{0C110BF4-5CAE-4B71-BDFF-16144769B92B}" dt="2024-05-25T13:00:34.801" v="3881" actId="47"/>
        <pc:sldMkLst>
          <pc:docMk/>
          <pc:sldMk cId="1498206902" sldId="270"/>
        </pc:sldMkLst>
      </pc:sldChg>
      <pc:sldChg chg="modSp mod">
        <pc:chgData name="Adam Dillamore" userId="762e38404ae70659" providerId="LiveId" clId="{0C110BF4-5CAE-4B71-BDFF-16144769B92B}" dt="2024-05-26T10:25:52.657" v="4748" actId="20577"/>
        <pc:sldMkLst>
          <pc:docMk/>
          <pc:sldMk cId="894075074" sldId="277"/>
        </pc:sldMkLst>
        <pc:spChg chg="mod">
          <ac:chgData name="Adam Dillamore" userId="762e38404ae70659" providerId="LiveId" clId="{0C110BF4-5CAE-4B71-BDFF-16144769B92B}" dt="2024-05-26T10:25:52.657" v="4748" actId="20577"/>
          <ac:spMkLst>
            <pc:docMk/>
            <pc:sldMk cId="894075074" sldId="277"/>
            <ac:spMk id="3" creationId="{8658614A-E77E-2811-67B9-0CB8B4B72C1B}"/>
          </ac:spMkLst>
        </pc:spChg>
        <pc:spChg chg="mod">
          <ac:chgData name="Adam Dillamore" userId="762e38404ae70659" providerId="LiveId" clId="{0C110BF4-5CAE-4B71-BDFF-16144769B92B}" dt="2024-05-20T14:13:08.132" v="1886" actId="1076"/>
          <ac:spMkLst>
            <pc:docMk/>
            <pc:sldMk cId="894075074" sldId="277"/>
            <ac:spMk id="15" creationId="{276D0E28-F6B2-F530-2123-1BB09F27F117}"/>
          </ac:spMkLst>
        </pc:spChg>
        <pc:spChg chg="mod">
          <ac:chgData name="Adam Dillamore" userId="762e38404ae70659" providerId="LiveId" clId="{0C110BF4-5CAE-4B71-BDFF-16144769B92B}" dt="2024-05-20T14:12:40.730" v="1879" actId="1076"/>
          <ac:spMkLst>
            <pc:docMk/>
            <pc:sldMk cId="894075074" sldId="277"/>
            <ac:spMk id="16" creationId="{A2792501-0D81-1796-D9BC-DF95B9702DAD}"/>
          </ac:spMkLst>
        </pc:spChg>
      </pc:sldChg>
      <pc:sldChg chg="del">
        <pc:chgData name="Adam Dillamore" userId="762e38404ae70659" providerId="LiveId" clId="{0C110BF4-5CAE-4B71-BDFF-16144769B92B}" dt="2024-05-20T12:38:51.688" v="0" actId="47"/>
        <pc:sldMkLst>
          <pc:docMk/>
          <pc:sldMk cId="1196910983" sldId="278"/>
        </pc:sldMkLst>
      </pc:sldChg>
      <pc:sldChg chg="addSp delSp modSp mod ord modShow">
        <pc:chgData name="Adam Dillamore" userId="762e38404ae70659" providerId="LiveId" clId="{0C110BF4-5CAE-4B71-BDFF-16144769B92B}" dt="2024-05-26T10:20:18.855" v="4737" actId="20577"/>
        <pc:sldMkLst>
          <pc:docMk/>
          <pc:sldMk cId="627430178" sldId="279"/>
        </pc:sldMkLst>
        <pc:spChg chg="mod">
          <ac:chgData name="Adam Dillamore" userId="762e38404ae70659" providerId="LiveId" clId="{0C110BF4-5CAE-4B71-BDFF-16144769B92B}" dt="2024-05-26T10:20:18.855" v="4737" actId="20577"/>
          <ac:spMkLst>
            <pc:docMk/>
            <pc:sldMk cId="627430178" sldId="279"/>
            <ac:spMk id="3" creationId="{E9D01120-E3C7-8C61-4D60-F97C8C3B5FCB}"/>
          </ac:spMkLst>
        </pc:spChg>
        <pc:spChg chg="mod">
          <ac:chgData name="Adam Dillamore" userId="762e38404ae70659" providerId="LiveId" clId="{0C110BF4-5CAE-4B71-BDFF-16144769B92B}" dt="2024-05-25T11:26:04.938" v="3022" actId="20577"/>
          <ac:spMkLst>
            <pc:docMk/>
            <pc:sldMk cId="627430178" sldId="279"/>
            <ac:spMk id="6" creationId="{9CFF8136-D4A7-D932-726B-EDE0A0F365A4}"/>
          </ac:spMkLst>
        </pc:spChg>
        <pc:picChg chg="add mod">
          <ac:chgData name="Adam Dillamore" userId="762e38404ae70659" providerId="LiveId" clId="{0C110BF4-5CAE-4B71-BDFF-16144769B92B}" dt="2024-05-20T14:08:14.331" v="1839" actId="1076"/>
          <ac:picMkLst>
            <pc:docMk/>
            <pc:sldMk cId="627430178" sldId="279"/>
            <ac:picMk id="8" creationId="{C2BA8F0C-BED3-BC8B-2EB4-69AEDC860690}"/>
          </ac:picMkLst>
        </pc:picChg>
        <pc:picChg chg="del">
          <ac:chgData name="Adam Dillamore" userId="762e38404ae70659" providerId="LiveId" clId="{0C110BF4-5CAE-4B71-BDFF-16144769B92B}" dt="2024-05-20T14:07:07.030" v="1786" actId="478"/>
          <ac:picMkLst>
            <pc:docMk/>
            <pc:sldMk cId="627430178" sldId="279"/>
            <ac:picMk id="11" creationId="{657ED271-E035-82A8-3BDA-0ECD70F53EF7}"/>
          </ac:picMkLst>
        </pc:picChg>
      </pc:sldChg>
      <pc:sldChg chg="modSp mod">
        <pc:chgData name="Adam Dillamore" userId="762e38404ae70659" providerId="LiveId" clId="{0C110BF4-5CAE-4B71-BDFF-16144769B92B}" dt="2024-05-20T13:38:46.970" v="778" actId="20577"/>
        <pc:sldMkLst>
          <pc:docMk/>
          <pc:sldMk cId="226904986" sldId="282"/>
        </pc:sldMkLst>
        <pc:spChg chg="mod">
          <ac:chgData name="Adam Dillamore" userId="762e38404ae70659" providerId="LiveId" clId="{0C110BF4-5CAE-4B71-BDFF-16144769B92B}" dt="2024-05-20T13:38:46.970" v="778" actId="20577"/>
          <ac:spMkLst>
            <pc:docMk/>
            <pc:sldMk cId="226904986" sldId="282"/>
            <ac:spMk id="8" creationId="{B9436EEC-CDEE-402E-529B-D8A38A29E4CD}"/>
          </ac:spMkLst>
        </pc:spChg>
      </pc:sldChg>
      <pc:sldChg chg="del">
        <pc:chgData name="Adam Dillamore" userId="762e38404ae70659" providerId="LiveId" clId="{0C110BF4-5CAE-4B71-BDFF-16144769B92B}" dt="2024-05-25T13:00:31.529" v="3880" actId="47"/>
        <pc:sldMkLst>
          <pc:docMk/>
          <pc:sldMk cId="1016685638" sldId="283"/>
        </pc:sldMkLst>
      </pc:sldChg>
      <pc:sldChg chg="modSp del mod modClrScheme chgLayout">
        <pc:chgData name="Adam Dillamore" userId="762e38404ae70659" providerId="LiveId" clId="{0C110BF4-5CAE-4B71-BDFF-16144769B92B}" dt="2024-05-20T14:04:38.413" v="1783" actId="47"/>
        <pc:sldMkLst>
          <pc:docMk/>
          <pc:sldMk cId="1725887676" sldId="284"/>
        </pc:sldMkLst>
        <pc:spChg chg="mod ord">
          <ac:chgData name="Adam Dillamore" userId="762e38404ae70659" providerId="LiveId" clId="{0C110BF4-5CAE-4B71-BDFF-16144769B92B}" dt="2024-05-20T13:52:00.205" v="1377" actId="700"/>
          <ac:spMkLst>
            <pc:docMk/>
            <pc:sldMk cId="1725887676" sldId="284"/>
            <ac:spMk id="4" creationId="{ADEE39B3-3F94-C563-1AD9-74CD58932B2A}"/>
          </ac:spMkLst>
        </pc:spChg>
        <pc:spChg chg="mod ord">
          <ac:chgData name="Adam Dillamore" userId="762e38404ae70659" providerId="LiveId" clId="{0C110BF4-5CAE-4B71-BDFF-16144769B92B}" dt="2024-05-20T13:52:00.205" v="1377" actId="700"/>
          <ac:spMkLst>
            <pc:docMk/>
            <pc:sldMk cId="1725887676" sldId="284"/>
            <ac:spMk id="5" creationId="{F0166B68-66E3-7048-E9F6-9CA1D21AE2C0}"/>
          </ac:spMkLst>
        </pc:spChg>
        <pc:spChg chg="mod ord">
          <ac:chgData name="Adam Dillamore" userId="762e38404ae70659" providerId="LiveId" clId="{0C110BF4-5CAE-4B71-BDFF-16144769B92B}" dt="2024-05-20T13:52:00.205" v="1377" actId="700"/>
          <ac:spMkLst>
            <pc:docMk/>
            <pc:sldMk cId="1725887676" sldId="284"/>
            <ac:spMk id="6" creationId="{D37C359A-2689-9860-A527-9E480045DA7F}"/>
          </ac:spMkLst>
        </pc:spChg>
        <pc:spChg chg="mod ord">
          <ac:chgData name="Adam Dillamore" userId="762e38404ae70659" providerId="LiveId" clId="{0C110BF4-5CAE-4B71-BDFF-16144769B92B}" dt="2024-05-20T13:52:00.205" v="1377" actId="700"/>
          <ac:spMkLst>
            <pc:docMk/>
            <pc:sldMk cId="1725887676" sldId="284"/>
            <ac:spMk id="7" creationId="{6FDE8A44-6849-5A9A-A1BC-306587556D1D}"/>
          </ac:spMkLst>
        </pc:spChg>
        <pc:spChg chg="mod ord">
          <ac:chgData name="Adam Dillamore" userId="762e38404ae70659" providerId="LiveId" clId="{0C110BF4-5CAE-4B71-BDFF-16144769B92B}" dt="2024-05-20T13:52:00.205" v="1377" actId="700"/>
          <ac:spMkLst>
            <pc:docMk/>
            <pc:sldMk cId="1725887676" sldId="284"/>
            <ac:spMk id="8" creationId="{CCBBBA15-726A-E0D5-C6B8-59FCDC8894CF}"/>
          </ac:spMkLst>
        </pc:spChg>
        <pc:spChg chg="mod ord">
          <ac:chgData name="Adam Dillamore" userId="762e38404ae70659" providerId="LiveId" clId="{0C110BF4-5CAE-4B71-BDFF-16144769B92B}" dt="2024-05-20T13:52:00.205" v="1377" actId="700"/>
          <ac:spMkLst>
            <pc:docMk/>
            <pc:sldMk cId="1725887676" sldId="284"/>
            <ac:spMk id="9" creationId="{037AF332-5612-025E-4E7B-E1A1A20242B4}"/>
          </ac:spMkLst>
        </pc:spChg>
        <pc:spChg chg="mod ord">
          <ac:chgData name="Adam Dillamore" userId="762e38404ae70659" providerId="LiveId" clId="{0C110BF4-5CAE-4B71-BDFF-16144769B92B}" dt="2024-05-20T13:52:00.205" v="1377" actId="700"/>
          <ac:spMkLst>
            <pc:docMk/>
            <pc:sldMk cId="1725887676" sldId="284"/>
            <ac:spMk id="10" creationId="{7F4117B9-3303-E696-29E5-963BA8BECA44}"/>
          </ac:spMkLst>
        </pc:spChg>
      </pc:sldChg>
      <pc:sldChg chg="del">
        <pc:chgData name="Adam Dillamore" userId="762e38404ae70659" providerId="LiveId" clId="{0C110BF4-5CAE-4B71-BDFF-16144769B92B}" dt="2024-05-20T13:29:10.059" v="611" actId="47"/>
        <pc:sldMkLst>
          <pc:docMk/>
          <pc:sldMk cId="3830393400" sldId="285"/>
        </pc:sldMkLst>
      </pc:sldChg>
      <pc:sldChg chg="addSp modSp mod modAnim">
        <pc:chgData name="Adam Dillamore" userId="762e38404ae70659" providerId="LiveId" clId="{0C110BF4-5CAE-4B71-BDFF-16144769B92B}" dt="2024-05-26T10:32:54.635" v="4771"/>
        <pc:sldMkLst>
          <pc:docMk/>
          <pc:sldMk cId="2287239549" sldId="287"/>
        </pc:sldMkLst>
        <pc:spChg chg="mod">
          <ac:chgData name="Adam Dillamore" userId="762e38404ae70659" providerId="LiveId" clId="{0C110BF4-5CAE-4B71-BDFF-16144769B92B}" dt="2024-05-25T15:42:56.594" v="4462" actId="20577"/>
          <ac:spMkLst>
            <pc:docMk/>
            <pc:sldMk cId="2287239549" sldId="287"/>
            <ac:spMk id="3" creationId="{12FF546A-1AFA-3D97-E6F8-9BB2AE314C68}"/>
          </ac:spMkLst>
        </pc:spChg>
        <pc:spChg chg="mod">
          <ac:chgData name="Adam Dillamore" userId="762e38404ae70659" providerId="LiveId" clId="{0C110BF4-5CAE-4B71-BDFF-16144769B92B}" dt="2024-05-20T13:39:56.865" v="808" actId="20577"/>
          <ac:spMkLst>
            <pc:docMk/>
            <pc:sldMk cId="2287239549" sldId="287"/>
            <ac:spMk id="7" creationId="{D4E6475F-03CA-0A0F-6FA6-DB5BCECE1C16}"/>
          </ac:spMkLst>
        </pc:spChg>
        <pc:spChg chg="add mod">
          <ac:chgData name="Adam Dillamore" userId="762e38404ae70659" providerId="LiveId" clId="{0C110BF4-5CAE-4B71-BDFF-16144769B92B}" dt="2024-05-26T10:31:08.574" v="4755" actId="1076"/>
          <ac:spMkLst>
            <pc:docMk/>
            <pc:sldMk cId="2287239549" sldId="287"/>
            <ac:spMk id="8" creationId="{9F3E30B8-63AC-0871-D5CC-D2736B64AAF3}"/>
          </ac:spMkLst>
        </pc:spChg>
        <pc:spChg chg="mod ord">
          <ac:chgData name="Adam Dillamore" userId="762e38404ae70659" providerId="LiveId" clId="{0C110BF4-5CAE-4B71-BDFF-16144769B92B}" dt="2024-05-26T10:31:22.173" v="4759" actId="1076"/>
          <ac:spMkLst>
            <pc:docMk/>
            <pc:sldMk cId="2287239549" sldId="287"/>
            <ac:spMk id="10" creationId="{6548AF3D-8614-921F-D76B-C700D88BAC73}"/>
          </ac:spMkLst>
        </pc:spChg>
        <pc:spChg chg="mod">
          <ac:chgData name="Adam Dillamore" userId="762e38404ae70659" providerId="LiveId" clId="{0C110BF4-5CAE-4B71-BDFF-16144769B92B}" dt="2024-05-26T10:31:57.927" v="4764" actId="1076"/>
          <ac:spMkLst>
            <pc:docMk/>
            <pc:sldMk cId="2287239549" sldId="287"/>
            <ac:spMk id="11" creationId="{6938B46C-E083-FC6A-9687-35F6035B426B}"/>
          </ac:spMkLst>
        </pc:spChg>
        <pc:grpChg chg="mod">
          <ac:chgData name="Adam Dillamore" userId="762e38404ae70659" providerId="LiveId" clId="{0C110BF4-5CAE-4B71-BDFF-16144769B92B}" dt="2024-05-26T10:31:12.959" v="4758" actId="1076"/>
          <ac:grpSpMkLst>
            <pc:docMk/>
            <pc:sldMk cId="2287239549" sldId="287"/>
            <ac:grpSpMk id="6" creationId="{7EBF52FA-07C7-1DF5-8764-47CC0A2A205D}"/>
          </ac:grpSpMkLst>
        </pc:grpChg>
        <pc:grpChg chg="mod">
          <ac:chgData name="Adam Dillamore" userId="762e38404ae70659" providerId="LiveId" clId="{0C110BF4-5CAE-4B71-BDFF-16144769B92B}" dt="2024-05-20T14:10:55.487" v="1864" actId="1076"/>
          <ac:grpSpMkLst>
            <pc:docMk/>
            <pc:sldMk cId="2287239549" sldId="287"/>
            <ac:grpSpMk id="21" creationId="{4E66C30A-9433-0171-8EE9-32C5E5529A38}"/>
          </ac:grpSpMkLst>
        </pc:grpChg>
        <pc:cxnChg chg="add mod">
          <ac:chgData name="Adam Dillamore" userId="762e38404ae70659" providerId="LiveId" clId="{0C110BF4-5CAE-4B71-BDFF-16144769B92B}" dt="2024-05-26T10:31:08.574" v="4755" actId="1076"/>
          <ac:cxnSpMkLst>
            <pc:docMk/>
            <pc:sldMk cId="2287239549" sldId="287"/>
            <ac:cxnSpMk id="9" creationId="{16731495-29E0-12FC-C1C5-B50073D075EE}"/>
          </ac:cxnSpMkLst>
        </pc:cxnChg>
        <pc:cxnChg chg="add mod">
          <ac:chgData name="Adam Dillamore" userId="762e38404ae70659" providerId="LiveId" clId="{0C110BF4-5CAE-4B71-BDFF-16144769B92B}" dt="2024-05-26T10:31:41.837" v="4763" actId="14100"/>
          <ac:cxnSpMkLst>
            <pc:docMk/>
            <pc:sldMk cId="2287239549" sldId="287"/>
            <ac:cxnSpMk id="13" creationId="{B2F2890A-2797-49FD-D032-F0E19A8E98D3}"/>
          </ac:cxnSpMkLst>
        </pc:cxnChg>
        <pc:cxnChg chg="add mod">
          <ac:chgData name="Adam Dillamore" userId="762e38404ae70659" providerId="LiveId" clId="{0C110BF4-5CAE-4B71-BDFF-16144769B92B}" dt="2024-05-26T10:32:50.876" v="4770" actId="14100"/>
          <ac:cxnSpMkLst>
            <pc:docMk/>
            <pc:sldMk cId="2287239549" sldId="287"/>
            <ac:cxnSpMk id="18" creationId="{FC98B69A-0015-8E5C-5070-8486D4FC2464}"/>
          </ac:cxnSpMkLst>
        </pc:cxnChg>
      </pc:sldChg>
      <pc:sldChg chg="del">
        <pc:chgData name="Adam Dillamore" userId="762e38404ae70659" providerId="LiveId" clId="{0C110BF4-5CAE-4B71-BDFF-16144769B92B}" dt="2024-05-20T12:56:19.246" v="310" actId="47"/>
        <pc:sldMkLst>
          <pc:docMk/>
          <pc:sldMk cId="3138676903" sldId="288"/>
        </pc:sldMkLst>
      </pc:sldChg>
      <pc:sldChg chg="addSp delSp modSp mod ord delAnim modAnim">
        <pc:chgData name="Adam Dillamore" userId="762e38404ae70659" providerId="LiveId" clId="{0C110BF4-5CAE-4B71-BDFF-16144769B92B}" dt="2024-05-26T10:47:58.366" v="4859" actId="14100"/>
        <pc:sldMkLst>
          <pc:docMk/>
          <pc:sldMk cId="1168991746" sldId="292"/>
        </pc:sldMkLst>
        <pc:spChg chg="mod">
          <ac:chgData name="Adam Dillamore" userId="762e38404ae70659" providerId="LiveId" clId="{0C110BF4-5CAE-4B71-BDFF-16144769B92B}" dt="2024-05-26T10:45:36.766" v="4842" actId="20577"/>
          <ac:spMkLst>
            <pc:docMk/>
            <pc:sldMk cId="1168991746" sldId="292"/>
            <ac:spMk id="3" creationId="{93179C7F-F7A3-4528-5EFB-D78BB8BFC089}"/>
          </ac:spMkLst>
        </pc:spChg>
        <pc:spChg chg="mod">
          <ac:chgData name="Adam Dillamore" userId="762e38404ae70659" providerId="LiveId" clId="{0C110BF4-5CAE-4B71-BDFF-16144769B92B}" dt="2024-05-20T13:40:24.652" v="819" actId="20577"/>
          <ac:spMkLst>
            <pc:docMk/>
            <pc:sldMk cId="1168991746" sldId="292"/>
            <ac:spMk id="8" creationId="{52E60AD1-49EE-7814-E45B-220F8B0095FB}"/>
          </ac:spMkLst>
        </pc:spChg>
        <pc:spChg chg="add del">
          <ac:chgData name="Adam Dillamore" userId="762e38404ae70659" providerId="LiveId" clId="{0C110BF4-5CAE-4B71-BDFF-16144769B92B}" dt="2024-05-25T13:08:54.192" v="3943" actId="22"/>
          <ac:spMkLst>
            <pc:docMk/>
            <pc:sldMk cId="1168991746" sldId="292"/>
            <ac:spMk id="9" creationId="{4C68DA5F-B670-8125-CFB8-F409FFFC8CC6}"/>
          </ac:spMkLst>
        </pc:spChg>
        <pc:spChg chg="add mod ord">
          <ac:chgData name="Adam Dillamore" userId="762e38404ae70659" providerId="LiveId" clId="{0C110BF4-5CAE-4B71-BDFF-16144769B92B}" dt="2024-05-26T10:44:57.766" v="4840" actId="20577"/>
          <ac:spMkLst>
            <pc:docMk/>
            <pc:sldMk cId="1168991746" sldId="292"/>
            <ac:spMk id="10" creationId="{5944E88D-A06E-DB72-D0B4-A36BC5CD0447}"/>
          </ac:spMkLst>
        </pc:spChg>
        <pc:spChg chg="add mod">
          <ac:chgData name="Adam Dillamore" userId="762e38404ae70659" providerId="LiveId" clId="{0C110BF4-5CAE-4B71-BDFF-16144769B92B}" dt="2024-05-26T10:43:30.976" v="4833" actId="14100"/>
          <ac:spMkLst>
            <pc:docMk/>
            <pc:sldMk cId="1168991746" sldId="292"/>
            <ac:spMk id="12" creationId="{5CCA49B6-81A1-8B0B-2A6B-0E8C8836E7E7}"/>
          </ac:spMkLst>
        </pc:spChg>
        <pc:spChg chg="add del mod ord">
          <ac:chgData name="Adam Dillamore" userId="762e38404ae70659" providerId="LiveId" clId="{0C110BF4-5CAE-4B71-BDFF-16144769B92B}" dt="2024-05-25T14:32:49.940" v="4443" actId="478"/>
          <ac:spMkLst>
            <pc:docMk/>
            <pc:sldMk cId="1168991746" sldId="292"/>
            <ac:spMk id="12" creationId="{A9CABC0F-56B4-ECC4-EC5A-B7D626009BF7}"/>
          </ac:spMkLst>
        </pc:spChg>
        <pc:picChg chg="add del mod modCrop">
          <ac:chgData name="Adam Dillamore" userId="762e38404ae70659" providerId="LiveId" clId="{0C110BF4-5CAE-4B71-BDFF-16144769B92B}" dt="2024-05-26T10:47:40.606" v="4856" actId="478"/>
          <ac:picMkLst>
            <pc:docMk/>
            <pc:sldMk cId="1168991746" sldId="292"/>
            <ac:picMk id="7" creationId="{E2E4ADA1-77DA-F428-74D7-1F67B88315D7}"/>
          </ac:picMkLst>
        </pc:picChg>
        <pc:picChg chg="add mod ord modCrop">
          <ac:chgData name="Adam Dillamore" userId="762e38404ae70659" providerId="LiveId" clId="{0C110BF4-5CAE-4B71-BDFF-16144769B92B}" dt="2024-05-26T10:47:50.154" v="4857" actId="14100"/>
          <ac:picMkLst>
            <pc:docMk/>
            <pc:sldMk cId="1168991746" sldId="292"/>
            <ac:picMk id="16" creationId="{566FCB8D-20A0-6ECA-5D86-7186197667C5}"/>
          </ac:picMkLst>
        </pc:picChg>
        <pc:cxnChg chg="add mod">
          <ac:chgData name="Adam Dillamore" userId="762e38404ae70659" providerId="LiveId" clId="{0C110BF4-5CAE-4B71-BDFF-16144769B92B}" dt="2024-05-26T10:43:10.243" v="4821"/>
          <ac:cxnSpMkLst>
            <pc:docMk/>
            <pc:sldMk cId="1168991746" sldId="292"/>
            <ac:cxnSpMk id="6" creationId="{4E55DCDA-2962-547D-9FE9-398482A660D6}"/>
          </ac:cxnSpMkLst>
        </pc:cxnChg>
        <pc:cxnChg chg="add mod">
          <ac:chgData name="Adam Dillamore" userId="762e38404ae70659" providerId="LiveId" clId="{0C110BF4-5CAE-4B71-BDFF-16144769B92B}" dt="2024-05-26T10:47:55.292" v="4858" actId="14100"/>
          <ac:cxnSpMkLst>
            <pc:docMk/>
            <pc:sldMk cId="1168991746" sldId="292"/>
            <ac:cxnSpMk id="9" creationId="{40CF617C-060C-CBB2-6FA9-7D8104FC2595}"/>
          </ac:cxnSpMkLst>
        </pc:cxnChg>
        <pc:cxnChg chg="add mod">
          <ac:chgData name="Adam Dillamore" userId="762e38404ae70659" providerId="LiveId" clId="{0C110BF4-5CAE-4B71-BDFF-16144769B92B}" dt="2024-05-26T10:47:58.366" v="4859" actId="14100"/>
          <ac:cxnSpMkLst>
            <pc:docMk/>
            <pc:sldMk cId="1168991746" sldId="292"/>
            <ac:cxnSpMk id="11" creationId="{07569044-AFB7-612F-0151-18FAD3042275}"/>
          </ac:cxnSpMkLst>
        </pc:cxnChg>
        <pc:cxnChg chg="add del mod">
          <ac:chgData name="Adam Dillamore" userId="762e38404ae70659" providerId="LiveId" clId="{0C110BF4-5CAE-4B71-BDFF-16144769B92B}" dt="2024-05-25T14:32:49.196" v="4442" actId="478"/>
          <ac:cxnSpMkLst>
            <pc:docMk/>
            <pc:sldMk cId="1168991746" sldId="292"/>
            <ac:cxnSpMk id="13" creationId="{7D3BF5ED-4450-F7D7-11C5-7D0BBAF60920}"/>
          </ac:cxnSpMkLst>
        </pc:cxnChg>
      </pc:sldChg>
      <pc:sldChg chg="addSp delSp modSp new mod ord modClrScheme chgLayout">
        <pc:chgData name="Adam Dillamore" userId="762e38404ae70659" providerId="LiveId" clId="{0C110BF4-5CAE-4B71-BDFF-16144769B92B}" dt="2024-05-25T16:23:40.135" v="4620" actId="20577"/>
        <pc:sldMkLst>
          <pc:docMk/>
          <pc:sldMk cId="407849397" sldId="293"/>
        </pc:sldMkLst>
        <pc:spChg chg="del mod ord">
          <ac:chgData name="Adam Dillamore" userId="762e38404ae70659" providerId="LiveId" clId="{0C110BF4-5CAE-4B71-BDFF-16144769B92B}" dt="2024-05-20T12:44:26.061" v="55" actId="700"/>
          <ac:spMkLst>
            <pc:docMk/>
            <pc:sldMk cId="407849397" sldId="293"/>
            <ac:spMk id="2" creationId="{CA2639FB-204B-F322-ABD8-0CB7D5C5A086}"/>
          </ac:spMkLst>
        </pc:spChg>
        <pc:spChg chg="del">
          <ac:chgData name="Adam Dillamore" userId="762e38404ae70659" providerId="LiveId" clId="{0C110BF4-5CAE-4B71-BDFF-16144769B92B}" dt="2024-05-20T12:44:26.061" v="55" actId="700"/>
          <ac:spMkLst>
            <pc:docMk/>
            <pc:sldMk cId="407849397" sldId="293"/>
            <ac:spMk id="3" creationId="{DF6FF106-8887-8C43-418C-D745373AF20C}"/>
          </ac:spMkLst>
        </pc:spChg>
        <pc:spChg chg="del mod ord">
          <ac:chgData name="Adam Dillamore" userId="762e38404ae70659" providerId="LiveId" clId="{0C110BF4-5CAE-4B71-BDFF-16144769B92B}" dt="2024-05-20T12:44:26.061" v="55" actId="700"/>
          <ac:spMkLst>
            <pc:docMk/>
            <pc:sldMk cId="407849397" sldId="293"/>
            <ac:spMk id="4" creationId="{8654016F-0050-9C7D-83CF-9D3AD4672356}"/>
          </ac:spMkLst>
        </pc:spChg>
        <pc:spChg chg="del">
          <ac:chgData name="Adam Dillamore" userId="762e38404ae70659" providerId="LiveId" clId="{0C110BF4-5CAE-4B71-BDFF-16144769B92B}" dt="2024-05-20T12:44:26.061" v="55" actId="700"/>
          <ac:spMkLst>
            <pc:docMk/>
            <pc:sldMk cId="407849397" sldId="293"/>
            <ac:spMk id="5" creationId="{012EC910-4691-F1DC-CBF9-1597C761123F}"/>
          </ac:spMkLst>
        </pc:spChg>
        <pc:spChg chg="del">
          <ac:chgData name="Adam Dillamore" userId="762e38404ae70659" providerId="LiveId" clId="{0C110BF4-5CAE-4B71-BDFF-16144769B92B}" dt="2024-05-20T12:44:26.061" v="55" actId="700"/>
          <ac:spMkLst>
            <pc:docMk/>
            <pc:sldMk cId="407849397" sldId="293"/>
            <ac:spMk id="6" creationId="{49F4D993-43E3-A7CB-C973-FD456FEC7D94}"/>
          </ac:spMkLst>
        </pc:spChg>
        <pc:spChg chg="mod ord">
          <ac:chgData name="Adam Dillamore" userId="762e38404ae70659" providerId="LiveId" clId="{0C110BF4-5CAE-4B71-BDFF-16144769B92B}" dt="2024-05-20T12:44:26.061" v="55" actId="700"/>
          <ac:spMkLst>
            <pc:docMk/>
            <pc:sldMk cId="407849397" sldId="293"/>
            <ac:spMk id="7" creationId="{49DCEB81-3D18-0F4C-0FB2-FD26CC59CC87}"/>
          </ac:spMkLst>
        </pc:spChg>
        <pc:spChg chg="mod ord">
          <ac:chgData name="Adam Dillamore" userId="762e38404ae70659" providerId="LiveId" clId="{0C110BF4-5CAE-4B71-BDFF-16144769B92B}" dt="2024-05-20T12:44:26.061" v="55" actId="700"/>
          <ac:spMkLst>
            <pc:docMk/>
            <pc:sldMk cId="407849397" sldId="293"/>
            <ac:spMk id="8" creationId="{C34C8531-C24B-8A5F-57A9-BAED5EFF929F}"/>
          </ac:spMkLst>
        </pc:spChg>
        <pc:spChg chg="add mod ord">
          <ac:chgData name="Adam Dillamore" userId="762e38404ae70659" providerId="LiveId" clId="{0C110BF4-5CAE-4B71-BDFF-16144769B92B}" dt="2024-05-20T12:48:44.794" v="157" actId="14100"/>
          <ac:spMkLst>
            <pc:docMk/>
            <pc:sldMk cId="407849397" sldId="293"/>
            <ac:spMk id="9" creationId="{C70F7268-A911-B1EE-9247-6DA73EE88B57}"/>
          </ac:spMkLst>
        </pc:spChg>
        <pc:spChg chg="add del mod ord">
          <ac:chgData name="Adam Dillamore" userId="762e38404ae70659" providerId="LiveId" clId="{0C110BF4-5CAE-4B71-BDFF-16144769B92B}" dt="2024-05-25T16:23:40.135" v="4620" actId="20577"/>
          <ac:spMkLst>
            <pc:docMk/>
            <pc:sldMk cId="407849397" sldId="293"/>
            <ac:spMk id="10" creationId="{E1DCB11A-C7EA-E8D6-03BF-F8FB1203FE00}"/>
          </ac:spMkLst>
        </pc:spChg>
        <pc:spChg chg="add del mod">
          <ac:chgData name="Adam Dillamore" userId="762e38404ae70659" providerId="LiveId" clId="{0C110BF4-5CAE-4B71-BDFF-16144769B92B}" dt="2024-05-20T13:35:42.775" v="706" actId="478"/>
          <ac:spMkLst>
            <pc:docMk/>
            <pc:sldMk cId="407849397" sldId="293"/>
            <ac:spMk id="15" creationId="{D60CE999-0CA6-B853-E878-30A051C6C59F}"/>
          </ac:spMkLst>
        </pc:spChg>
        <pc:spChg chg="add mod">
          <ac:chgData name="Adam Dillamore" userId="762e38404ae70659" providerId="LiveId" clId="{0C110BF4-5CAE-4B71-BDFF-16144769B92B}" dt="2024-05-20T13:36:02.546" v="724" actId="1036"/>
          <ac:spMkLst>
            <pc:docMk/>
            <pc:sldMk cId="407849397" sldId="293"/>
            <ac:spMk id="16" creationId="{F291C2A3-2F30-7916-922A-1CF72A71861D}"/>
          </ac:spMkLst>
        </pc:spChg>
        <pc:spChg chg="add mod">
          <ac:chgData name="Adam Dillamore" userId="762e38404ae70659" providerId="LiveId" clId="{0C110BF4-5CAE-4B71-BDFF-16144769B92B}" dt="2024-05-20T13:35:56.611" v="719" actId="1036"/>
          <ac:spMkLst>
            <pc:docMk/>
            <pc:sldMk cId="407849397" sldId="293"/>
            <ac:spMk id="17" creationId="{FB25DFE7-3AE1-D7FC-EC93-71CEFDE055EC}"/>
          </ac:spMkLst>
        </pc:spChg>
        <pc:spChg chg="add mod">
          <ac:chgData name="Adam Dillamore" userId="762e38404ae70659" providerId="LiveId" clId="{0C110BF4-5CAE-4B71-BDFF-16144769B92B}" dt="2024-05-20T13:39:25.277" v="789" actId="1076"/>
          <ac:spMkLst>
            <pc:docMk/>
            <pc:sldMk cId="407849397" sldId="293"/>
            <ac:spMk id="18" creationId="{4B72F80E-784E-E472-26FE-666908B47A91}"/>
          </ac:spMkLst>
        </pc:spChg>
        <pc:spChg chg="add mod">
          <ac:chgData name="Adam Dillamore" userId="762e38404ae70659" providerId="LiveId" clId="{0C110BF4-5CAE-4B71-BDFF-16144769B92B}" dt="2024-05-20T13:39:21.962" v="788" actId="1076"/>
          <ac:spMkLst>
            <pc:docMk/>
            <pc:sldMk cId="407849397" sldId="293"/>
            <ac:spMk id="19" creationId="{86B3022C-1F17-0B24-7ED2-C566FAAA8424}"/>
          </ac:spMkLst>
        </pc:spChg>
        <pc:picChg chg="add mod">
          <ac:chgData name="Adam Dillamore" userId="762e38404ae70659" providerId="LiveId" clId="{0C110BF4-5CAE-4B71-BDFF-16144769B92B}" dt="2024-05-20T12:47:07.156" v="62"/>
          <ac:picMkLst>
            <pc:docMk/>
            <pc:sldMk cId="407849397" sldId="293"/>
            <ac:picMk id="12" creationId="{34AAC4B0-64D8-8341-1E12-C8A9A369693A}"/>
          </ac:picMkLst>
        </pc:picChg>
        <pc:picChg chg="add mod">
          <ac:chgData name="Adam Dillamore" userId="762e38404ae70659" providerId="LiveId" clId="{0C110BF4-5CAE-4B71-BDFF-16144769B92B}" dt="2024-05-20T13:35:50.499" v="710" actId="1076"/>
          <ac:picMkLst>
            <pc:docMk/>
            <pc:sldMk cId="407849397" sldId="293"/>
            <ac:picMk id="14" creationId="{8A0D7E66-8004-194E-04E2-A34472860D5C}"/>
          </ac:picMkLst>
        </pc:picChg>
      </pc:sldChg>
      <pc:sldChg chg="addSp delSp modSp new mod modClrScheme chgLayout">
        <pc:chgData name="Adam Dillamore" userId="762e38404ae70659" providerId="LiveId" clId="{0C110BF4-5CAE-4B71-BDFF-16144769B92B}" dt="2024-05-26T10:28:48.738" v="4750" actId="1076"/>
        <pc:sldMkLst>
          <pc:docMk/>
          <pc:sldMk cId="3842801393" sldId="294"/>
        </pc:sldMkLst>
        <pc:spChg chg="del mod ord">
          <ac:chgData name="Adam Dillamore" userId="762e38404ae70659" providerId="LiveId" clId="{0C110BF4-5CAE-4B71-BDFF-16144769B92B}" dt="2024-05-20T12:52:02.833" v="285" actId="700"/>
          <ac:spMkLst>
            <pc:docMk/>
            <pc:sldMk cId="3842801393" sldId="294"/>
            <ac:spMk id="2" creationId="{305E9C85-A966-19E3-9C29-B68DE8FAB031}"/>
          </ac:spMkLst>
        </pc:spChg>
        <pc:spChg chg="add mod">
          <ac:chgData name="Adam Dillamore" userId="762e38404ae70659" providerId="LiveId" clId="{0C110BF4-5CAE-4B71-BDFF-16144769B92B}" dt="2024-05-26T10:28:48.738" v="4750" actId="1076"/>
          <ac:spMkLst>
            <pc:docMk/>
            <pc:sldMk cId="3842801393" sldId="294"/>
            <ac:spMk id="2" creationId="{A2222CA5-4A5C-AC4A-C6C8-61AA49D4C758}"/>
          </ac:spMkLst>
        </pc:spChg>
        <pc:spChg chg="del">
          <ac:chgData name="Adam Dillamore" userId="762e38404ae70659" providerId="LiveId" clId="{0C110BF4-5CAE-4B71-BDFF-16144769B92B}" dt="2024-05-20T12:52:02.833" v="285" actId="700"/>
          <ac:spMkLst>
            <pc:docMk/>
            <pc:sldMk cId="3842801393" sldId="294"/>
            <ac:spMk id="3" creationId="{340EE0FC-6104-854E-6C33-82CD83187885}"/>
          </ac:spMkLst>
        </pc:spChg>
        <pc:spChg chg="del mod ord">
          <ac:chgData name="Adam Dillamore" userId="762e38404ae70659" providerId="LiveId" clId="{0C110BF4-5CAE-4B71-BDFF-16144769B92B}" dt="2024-05-20T12:52:02.833" v="285" actId="700"/>
          <ac:spMkLst>
            <pc:docMk/>
            <pc:sldMk cId="3842801393" sldId="294"/>
            <ac:spMk id="4" creationId="{493505ED-830C-F116-424D-B2166DCB37A9}"/>
          </ac:spMkLst>
        </pc:spChg>
        <pc:spChg chg="del">
          <ac:chgData name="Adam Dillamore" userId="762e38404ae70659" providerId="LiveId" clId="{0C110BF4-5CAE-4B71-BDFF-16144769B92B}" dt="2024-05-20T12:52:02.833" v="285" actId="700"/>
          <ac:spMkLst>
            <pc:docMk/>
            <pc:sldMk cId="3842801393" sldId="294"/>
            <ac:spMk id="5" creationId="{851594CB-D7E7-8BD1-127B-09AE7D09E97C}"/>
          </ac:spMkLst>
        </pc:spChg>
        <pc:spChg chg="del">
          <ac:chgData name="Adam Dillamore" userId="762e38404ae70659" providerId="LiveId" clId="{0C110BF4-5CAE-4B71-BDFF-16144769B92B}" dt="2024-05-20T12:52:02.833" v="285" actId="700"/>
          <ac:spMkLst>
            <pc:docMk/>
            <pc:sldMk cId="3842801393" sldId="294"/>
            <ac:spMk id="6" creationId="{EE36B54E-5D3B-8B9F-1BD7-594A00C0D60B}"/>
          </ac:spMkLst>
        </pc:spChg>
        <pc:spChg chg="mod ord">
          <ac:chgData name="Adam Dillamore" userId="762e38404ae70659" providerId="LiveId" clId="{0C110BF4-5CAE-4B71-BDFF-16144769B92B}" dt="2024-05-20T12:52:02.833" v="285" actId="700"/>
          <ac:spMkLst>
            <pc:docMk/>
            <pc:sldMk cId="3842801393" sldId="294"/>
            <ac:spMk id="7" creationId="{352C4502-436F-61F9-408B-E3A2E0718B18}"/>
          </ac:spMkLst>
        </pc:spChg>
        <pc:spChg chg="mod ord">
          <ac:chgData name="Adam Dillamore" userId="762e38404ae70659" providerId="LiveId" clId="{0C110BF4-5CAE-4B71-BDFF-16144769B92B}" dt="2024-05-20T12:52:02.833" v="285" actId="700"/>
          <ac:spMkLst>
            <pc:docMk/>
            <pc:sldMk cId="3842801393" sldId="294"/>
            <ac:spMk id="8" creationId="{9EE040FC-238E-6496-49F4-8974D34ADF1E}"/>
          </ac:spMkLst>
        </pc:spChg>
        <pc:spChg chg="add mod ord">
          <ac:chgData name="Adam Dillamore" userId="762e38404ae70659" providerId="LiveId" clId="{0C110BF4-5CAE-4B71-BDFF-16144769B92B}" dt="2024-05-20T12:52:08.992" v="309" actId="20577"/>
          <ac:spMkLst>
            <pc:docMk/>
            <pc:sldMk cId="3842801393" sldId="294"/>
            <ac:spMk id="9" creationId="{B52BBDF7-F000-1ED0-7A09-088837E9C8E7}"/>
          </ac:spMkLst>
        </pc:spChg>
        <pc:spChg chg="add mod ord">
          <ac:chgData name="Adam Dillamore" userId="762e38404ae70659" providerId="LiveId" clId="{0C110BF4-5CAE-4B71-BDFF-16144769B92B}" dt="2024-05-26T10:21:33.481" v="4739" actId="20577"/>
          <ac:spMkLst>
            <pc:docMk/>
            <pc:sldMk cId="3842801393" sldId="294"/>
            <ac:spMk id="10" creationId="{DDA5CE40-ECAF-1DA0-13D8-B10B53B5B78C}"/>
          </ac:spMkLst>
        </pc:spChg>
        <pc:picChg chg="add mod">
          <ac:chgData name="Adam Dillamore" userId="762e38404ae70659" providerId="LiveId" clId="{0C110BF4-5CAE-4B71-BDFF-16144769B92B}" dt="2024-05-20T13:08:37.265" v="335" actId="1076"/>
          <ac:picMkLst>
            <pc:docMk/>
            <pc:sldMk cId="3842801393" sldId="294"/>
            <ac:picMk id="12" creationId="{C9C4FF0D-C59A-DD04-B3B5-4DFFE0D1466A}"/>
          </ac:picMkLst>
        </pc:picChg>
      </pc:sldChg>
      <pc:sldChg chg="addSp delSp modSp new del mod modClrScheme chgLayout">
        <pc:chgData name="Adam Dillamore" userId="762e38404ae70659" providerId="LiveId" clId="{0C110BF4-5CAE-4B71-BDFF-16144769B92B}" dt="2024-05-20T13:26:18.627" v="573" actId="47"/>
        <pc:sldMkLst>
          <pc:docMk/>
          <pc:sldMk cId="2924205031" sldId="295"/>
        </pc:sldMkLst>
        <pc:spChg chg="mod ord">
          <ac:chgData name="Adam Dillamore" userId="762e38404ae70659" providerId="LiveId" clId="{0C110BF4-5CAE-4B71-BDFF-16144769B92B}" dt="2024-05-20T13:23:37.605" v="511" actId="700"/>
          <ac:spMkLst>
            <pc:docMk/>
            <pc:sldMk cId="2924205031" sldId="295"/>
            <ac:spMk id="2" creationId="{9E2ED34E-6196-B400-9AD7-12B55C1CF265}"/>
          </ac:spMkLst>
        </pc:spChg>
        <pc:spChg chg="del">
          <ac:chgData name="Adam Dillamore" userId="762e38404ae70659" providerId="LiveId" clId="{0C110BF4-5CAE-4B71-BDFF-16144769B92B}" dt="2024-05-20T13:20:33.869" v="423"/>
          <ac:spMkLst>
            <pc:docMk/>
            <pc:sldMk cId="2924205031" sldId="295"/>
            <ac:spMk id="3" creationId="{58570B6D-C9E4-870B-4940-CDD7CE125B69}"/>
          </ac:spMkLst>
        </pc:spChg>
        <pc:spChg chg="mod ord">
          <ac:chgData name="Adam Dillamore" userId="762e38404ae70659" providerId="LiveId" clId="{0C110BF4-5CAE-4B71-BDFF-16144769B92B}" dt="2024-05-20T13:23:37.605" v="511" actId="700"/>
          <ac:spMkLst>
            <pc:docMk/>
            <pc:sldMk cId="2924205031" sldId="295"/>
            <ac:spMk id="4" creationId="{698BB4BF-500B-9712-FF50-7BB95E7DCDC7}"/>
          </ac:spMkLst>
        </pc:spChg>
        <pc:spChg chg="mod ord">
          <ac:chgData name="Adam Dillamore" userId="762e38404ae70659" providerId="LiveId" clId="{0C110BF4-5CAE-4B71-BDFF-16144769B92B}" dt="2024-05-20T13:23:37.605" v="511" actId="700"/>
          <ac:spMkLst>
            <pc:docMk/>
            <pc:sldMk cId="2924205031" sldId="295"/>
            <ac:spMk id="5" creationId="{C3A86899-AE2F-9072-7F6B-968832E819C5}"/>
          </ac:spMkLst>
        </pc:spChg>
        <pc:spChg chg="add mod">
          <ac:chgData name="Adam Dillamore" userId="762e38404ae70659" providerId="LiveId" clId="{0C110BF4-5CAE-4B71-BDFF-16144769B92B}" dt="2024-05-20T13:23:27.585" v="508" actId="1076"/>
          <ac:spMkLst>
            <pc:docMk/>
            <pc:sldMk cId="2924205031" sldId="295"/>
            <ac:spMk id="8" creationId="{977D9B13-0A0D-339C-2B28-3DC2D139B4F2}"/>
          </ac:spMkLst>
        </pc:spChg>
        <pc:spChg chg="add mod">
          <ac:chgData name="Adam Dillamore" userId="762e38404ae70659" providerId="LiveId" clId="{0C110BF4-5CAE-4B71-BDFF-16144769B92B}" dt="2024-05-20T13:22:37.913" v="472" actId="1076"/>
          <ac:spMkLst>
            <pc:docMk/>
            <pc:sldMk cId="2924205031" sldId="295"/>
            <ac:spMk id="9" creationId="{F00FC4FE-F6B1-2872-8E17-089ADF1A59F5}"/>
          </ac:spMkLst>
        </pc:spChg>
        <pc:spChg chg="add mod">
          <ac:chgData name="Adam Dillamore" userId="762e38404ae70659" providerId="LiveId" clId="{0C110BF4-5CAE-4B71-BDFF-16144769B92B}" dt="2024-05-20T13:23:56.154" v="516" actId="1076"/>
          <ac:spMkLst>
            <pc:docMk/>
            <pc:sldMk cId="2924205031" sldId="295"/>
            <ac:spMk id="10" creationId="{D52E471B-38B3-9ADE-CAC3-19DB7D71E17A}"/>
          </ac:spMkLst>
        </pc:spChg>
        <pc:spChg chg="add del mod ord">
          <ac:chgData name="Adam Dillamore" userId="762e38404ae70659" providerId="LiveId" clId="{0C110BF4-5CAE-4B71-BDFF-16144769B92B}" dt="2024-05-20T13:23:37.605" v="511" actId="700"/>
          <ac:spMkLst>
            <pc:docMk/>
            <pc:sldMk cId="2924205031" sldId="295"/>
            <ac:spMk id="11" creationId="{541F0687-FBB7-7311-E0BF-665149BF3882}"/>
          </ac:spMkLst>
        </pc:spChg>
        <pc:picChg chg="add mod ord">
          <ac:chgData name="Adam Dillamore" userId="762e38404ae70659" providerId="LiveId" clId="{0C110BF4-5CAE-4B71-BDFF-16144769B92B}" dt="2024-05-20T13:23:37.605" v="511" actId="700"/>
          <ac:picMkLst>
            <pc:docMk/>
            <pc:sldMk cId="2924205031" sldId="295"/>
            <ac:picMk id="7" creationId="{1686FA3C-9396-C2C2-636C-B315624A9820}"/>
          </ac:picMkLst>
        </pc:picChg>
      </pc:sldChg>
      <pc:sldChg chg="addSp delSp modSp new mod ord delAnim modAnim">
        <pc:chgData name="Adam Dillamore" userId="762e38404ae70659" providerId="LiveId" clId="{0C110BF4-5CAE-4B71-BDFF-16144769B92B}" dt="2024-05-26T10:48:54.676" v="4871" actId="20577"/>
        <pc:sldMkLst>
          <pc:docMk/>
          <pc:sldMk cId="1408955584" sldId="296"/>
        </pc:sldMkLst>
        <pc:spChg chg="mod">
          <ac:chgData name="Adam Dillamore" userId="762e38404ae70659" providerId="LiveId" clId="{0C110BF4-5CAE-4B71-BDFF-16144769B92B}" dt="2024-05-20T13:27:39.080" v="606" actId="20577"/>
          <ac:spMkLst>
            <pc:docMk/>
            <pc:sldMk cId="1408955584" sldId="296"/>
            <ac:spMk id="2" creationId="{8B845B50-0AA6-33B4-6431-4219864F3900}"/>
          </ac:spMkLst>
        </pc:spChg>
        <pc:spChg chg="mod">
          <ac:chgData name="Adam Dillamore" userId="762e38404ae70659" providerId="LiveId" clId="{0C110BF4-5CAE-4B71-BDFF-16144769B92B}" dt="2024-05-26T10:48:54.676" v="4871" actId="20577"/>
          <ac:spMkLst>
            <pc:docMk/>
            <pc:sldMk cId="1408955584" sldId="296"/>
            <ac:spMk id="3" creationId="{DDA86AE0-9359-CAEC-51FF-B711DB991EBC}"/>
          </ac:spMkLst>
        </pc:spChg>
        <pc:spChg chg="add mod">
          <ac:chgData name="Adam Dillamore" userId="762e38404ae70659" providerId="LiveId" clId="{0C110BF4-5CAE-4B71-BDFF-16144769B92B}" dt="2024-05-20T13:23:53.285" v="515"/>
          <ac:spMkLst>
            <pc:docMk/>
            <pc:sldMk cId="1408955584" sldId="296"/>
            <ac:spMk id="6" creationId="{DF7B4301-D6EA-D644-CB86-BDE1D97BF788}"/>
          </ac:spMkLst>
        </pc:spChg>
        <pc:spChg chg="add mod ord">
          <ac:chgData name="Adam Dillamore" userId="762e38404ae70659" providerId="LiveId" clId="{0C110BF4-5CAE-4B71-BDFF-16144769B92B}" dt="2024-05-26T10:38:34.405" v="4820" actId="166"/>
          <ac:spMkLst>
            <pc:docMk/>
            <pc:sldMk cId="1408955584" sldId="296"/>
            <ac:spMk id="6" creationId="{DFC665DB-84CC-1F99-BCD0-A1872A9F1A27}"/>
          </ac:spMkLst>
        </pc:spChg>
        <pc:spChg chg="add mod">
          <ac:chgData name="Adam Dillamore" userId="762e38404ae70659" providerId="LiveId" clId="{0C110BF4-5CAE-4B71-BDFF-16144769B92B}" dt="2024-05-20T13:23:50.503" v="514"/>
          <ac:spMkLst>
            <pc:docMk/>
            <pc:sldMk cId="1408955584" sldId="296"/>
            <ac:spMk id="7" creationId="{D380937D-0E52-26A2-E079-FB133DC9F4BB}"/>
          </ac:spMkLst>
        </pc:spChg>
        <pc:spChg chg="add mod">
          <ac:chgData name="Adam Dillamore" userId="762e38404ae70659" providerId="LiveId" clId="{0C110BF4-5CAE-4B71-BDFF-16144769B92B}" dt="2024-05-20T13:23:50.503" v="514"/>
          <ac:spMkLst>
            <pc:docMk/>
            <pc:sldMk cId="1408955584" sldId="296"/>
            <ac:spMk id="8" creationId="{BD7905D2-A671-EFB6-3552-5128DB8F0D3A}"/>
          </ac:spMkLst>
        </pc:spChg>
        <pc:spChg chg="add mod">
          <ac:chgData name="Adam Dillamore" userId="762e38404ae70659" providerId="LiveId" clId="{0C110BF4-5CAE-4B71-BDFF-16144769B92B}" dt="2024-05-20T13:23:50.503" v="514"/>
          <ac:spMkLst>
            <pc:docMk/>
            <pc:sldMk cId="1408955584" sldId="296"/>
            <ac:spMk id="9" creationId="{2C42B0CD-E8BD-206C-BB98-08F58B7C43C7}"/>
          </ac:spMkLst>
        </pc:spChg>
        <pc:spChg chg="add mod">
          <ac:chgData name="Adam Dillamore" userId="762e38404ae70659" providerId="LiveId" clId="{0C110BF4-5CAE-4B71-BDFF-16144769B92B}" dt="2024-05-20T13:38:14.522" v="773" actId="1076"/>
          <ac:spMkLst>
            <pc:docMk/>
            <pc:sldMk cId="1408955584" sldId="296"/>
            <ac:spMk id="11" creationId="{A5E2B01A-3273-4770-B923-3DAEB84E0AC5}"/>
          </ac:spMkLst>
        </pc:spChg>
        <pc:spChg chg="add mod">
          <ac:chgData name="Adam Dillamore" userId="762e38404ae70659" providerId="LiveId" clId="{0C110BF4-5CAE-4B71-BDFF-16144769B92B}" dt="2024-05-20T13:38:10.515" v="772" actId="1035"/>
          <ac:spMkLst>
            <pc:docMk/>
            <pc:sldMk cId="1408955584" sldId="296"/>
            <ac:spMk id="12" creationId="{346EAFCB-EAFC-3379-7B27-9E05AF2571DF}"/>
          </ac:spMkLst>
        </pc:spChg>
        <pc:spChg chg="add mod">
          <ac:chgData name="Adam Dillamore" userId="762e38404ae70659" providerId="LiveId" clId="{0C110BF4-5CAE-4B71-BDFF-16144769B92B}" dt="2024-05-20T13:40:16.778" v="812" actId="1076"/>
          <ac:spMkLst>
            <pc:docMk/>
            <pc:sldMk cId="1408955584" sldId="296"/>
            <ac:spMk id="13" creationId="{A9F7E1E1-8E0F-F89B-E771-FBD9D3E030C2}"/>
          </ac:spMkLst>
        </pc:spChg>
        <pc:spChg chg="add mod">
          <ac:chgData name="Adam Dillamore" userId="762e38404ae70659" providerId="LiveId" clId="{0C110BF4-5CAE-4B71-BDFF-16144769B92B}" dt="2024-05-20T13:37:54.540" v="758" actId="1076"/>
          <ac:spMkLst>
            <pc:docMk/>
            <pc:sldMk cId="1408955584" sldId="296"/>
            <ac:spMk id="14" creationId="{548FE694-7EF0-E296-F05F-77FB23BAB0DA}"/>
          </ac:spMkLst>
        </pc:spChg>
        <pc:spChg chg="add mod">
          <ac:chgData name="Adam Dillamore" userId="762e38404ae70659" providerId="LiveId" clId="{0C110BF4-5CAE-4B71-BDFF-16144769B92B}" dt="2024-05-20T13:40:15.133" v="811" actId="1076"/>
          <ac:spMkLst>
            <pc:docMk/>
            <pc:sldMk cId="1408955584" sldId="296"/>
            <ac:spMk id="20" creationId="{2ADEAD94-CE60-9CB3-ADE2-29E08BF9E47A}"/>
          </ac:spMkLst>
        </pc:spChg>
        <pc:picChg chg="add mod">
          <ac:chgData name="Adam Dillamore" userId="762e38404ae70659" providerId="LiveId" clId="{0C110BF4-5CAE-4B71-BDFF-16144769B92B}" dt="2024-05-20T13:38:01.603" v="762" actId="1076"/>
          <ac:picMkLst>
            <pc:docMk/>
            <pc:sldMk cId="1408955584" sldId="296"/>
            <ac:picMk id="10" creationId="{53A9B4CD-C523-C1F1-48B5-E07D8BC63E16}"/>
          </ac:picMkLst>
        </pc:picChg>
        <pc:cxnChg chg="add mod">
          <ac:chgData name="Adam Dillamore" userId="762e38404ae70659" providerId="LiveId" clId="{0C110BF4-5CAE-4B71-BDFF-16144769B92B}" dt="2024-05-26T10:37:31.369" v="4811" actId="14100"/>
          <ac:cxnSpMkLst>
            <pc:docMk/>
            <pc:sldMk cId="1408955584" sldId="296"/>
            <ac:cxnSpMk id="7" creationId="{45D469C2-23F2-246F-154F-80961247875F}"/>
          </ac:cxnSpMkLst>
        </pc:cxnChg>
        <pc:cxnChg chg="add mod">
          <ac:chgData name="Adam Dillamore" userId="762e38404ae70659" providerId="LiveId" clId="{0C110BF4-5CAE-4B71-BDFF-16144769B92B}" dt="2024-05-20T13:38:05.860" v="763" actId="14100"/>
          <ac:cxnSpMkLst>
            <pc:docMk/>
            <pc:sldMk cId="1408955584" sldId="296"/>
            <ac:cxnSpMk id="15" creationId="{691F2E8C-4E5F-AE12-60B1-D38A131EA765}"/>
          </ac:cxnSpMkLst>
        </pc:cxnChg>
        <pc:cxnChg chg="add del mod">
          <ac:chgData name="Adam Dillamore" userId="762e38404ae70659" providerId="LiveId" clId="{0C110BF4-5CAE-4B71-BDFF-16144769B92B}" dt="2024-05-26T10:37:33.015" v="4812" actId="478"/>
          <ac:cxnSpMkLst>
            <pc:docMk/>
            <pc:sldMk cId="1408955584" sldId="296"/>
            <ac:cxnSpMk id="17" creationId="{615C53B4-F6EE-44A6-5FFF-A72E00086ABD}"/>
          </ac:cxnSpMkLst>
        </pc:cxnChg>
      </pc:sldChg>
      <pc:sldChg chg="addSp modSp new mod">
        <pc:chgData name="Adam Dillamore" userId="762e38404ae70659" providerId="LiveId" clId="{0C110BF4-5CAE-4B71-BDFF-16144769B92B}" dt="2024-05-25T15:42:59.885" v="4465" actId="20577"/>
        <pc:sldMkLst>
          <pc:docMk/>
          <pc:sldMk cId="462990524" sldId="297"/>
        </pc:sldMkLst>
        <pc:spChg chg="mod">
          <ac:chgData name="Adam Dillamore" userId="762e38404ae70659" providerId="LiveId" clId="{0C110BF4-5CAE-4B71-BDFF-16144769B92B}" dt="2024-05-20T13:33:13.836" v="680" actId="20577"/>
          <ac:spMkLst>
            <pc:docMk/>
            <pc:sldMk cId="462990524" sldId="297"/>
            <ac:spMk id="2" creationId="{A788D526-4184-3EFF-20C6-962BDE01D90E}"/>
          </ac:spMkLst>
        </pc:spChg>
        <pc:spChg chg="mod">
          <ac:chgData name="Adam Dillamore" userId="762e38404ae70659" providerId="LiveId" clId="{0C110BF4-5CAE-4B71-BDFF-16144769B92B}" dt="2024-05-25T15:42:59.885" v="4465" actId="20577"/>
          <ac:spMkLst>
            <pc:docMk/>
            <pc:sldMk cId="462990524" sldId="297"/>
            <ac:spMk id="3" creationId="{CED90079-206F-39E0-DC68-4CB4DCFF9992}"/>
          </ac:spMkLst>
        </pc:spChg>
        <pc:spChg chg="add mod">
          <ac:chgData name="Adam Dillamore" userId="762e38404ae70659" providerId="LiveId" clId="{0C110BF4-5CAE-4B71-BDFF-16144769B92B}" dt="2024-05-20T13:34:52.476" v="690" actId="1076"/>
          <ac:spMkLst>
            <pc:docMk/>
            <pc:sldMk cId="462990524" sldId="297"/>
            <ac:spMk id="8" creationId="{F23328DC-7663-D58F-4FAE-1823B0DA950D}"/>
          </ac:spMkLst>
        </pc:spChg>
        <pc:spChg chg="add mod">
          <ac:chgData name="Adam Dillamore" userId="762e38404ae70659" providerId="LiveId" clId="{0C110BF4-5CAE-4B71-BDFF-16144769B92B}" dt="2024-05-20T13:35:04.720" v="699" actId="1035"/>
          <ac:spMkLst>
            <pc:docMk/>
            <pc:sldMk cId="462990524" sldId="297"/>
            <ac:spMk id="9" creationId="{D6CCA58D-E03C-7700-A9DA-4BB6FC3816FE}"/>
          </ac:spMkLst>
        </pc:spChg>
        <pc:spChg chg="add mod">
          <ac:chgData name="Adam Dillamore" userId="762e38404ae70659" providerId="LiveId" clId="{0C110BF4-5CAE-4B71-BDFF-16144769B92B}" dt="2024-05-20T13:39:40.342" v="792" actId="1076"/>
          <ac:spMkLst>
            <pc:docMk/>
            <pc:sldMk cId="462990524" sldId="297"/>
            <ac:spMk id="10" creationId="{CBAF6F3B-9CB2-0DFD-1A6D-C57586503C45}"/>
          </ac:spMkLst>
        </pc:spChg>
        <pc:spChg chg="add mod">
          <ac:chgData name="Adam Dillamore" userId="762e38404ae70659" providerId="LiveId" clId="{0C110BF4-5CAE-4B71-BDFF-16144769B92B}" dt="2024-05-20T13:39:43.694" v="793" actId="1076"/>
          <ac:spMkLst>
            <pc:docMk/>
            <pc:sldMk cId="462990524" sldId="297"/>
            <ac:spMk id="11" creationId="{01BF6138-094E-3F98-5B02-9C3983638A4F}"/>
          </ac:spMkLst>
        </pc:spChg>
        <pc:picChg chg="add mod">
          <ac:chgData name="Adam Dillamore" userId="762e38404ae70659" providerId="LiveId" clId="{0C110BF4-5CAE-4B71-BDFF-16144769B92B}" dt="2024-05-20T13:34:45.638" v="688" actId="1076"/>
          <ac:picMkLst>
            <pc:docMk/>
            <pc:sldMk cId="462990524" sldId="297"/>
            <ac:picMk id="7" creationId="{2D79A208-19F6-1D26-13E2-2E69D77C0392}"/>
          </ac:picMkLst>
        </pc:picChg>
      </pc:sldChg>
      <pc:sldChg chg="addSp delSp modSp new del mod modClrScheme chgLayout">
        <pc:chgData name="Adam Dillamore" userId="762e38404ae70659" providerId="LiveId" clId="{0C110BF4-5CAE-4B71-BDFF-16144769B92B}" dt="2024-05-20T14:04:43.504" v="1784" actId="47"/>
        <pc:sldMkLst>
          <pc:docMk/>
          <pc:sldMk cId="2980983610" sldId="298"/>
        </pc:sldMkLst>
        <pc:spChg chg="del mod ord">
          <ac:chgData name="Adam Dillamore" userId="762e38404ae70659" providerId="LiveId" clId="{0C110BF4-5CAE-4B71-BDFF-16144769B92B}" dt="2024-05-20T13:52:06.092" v="1379" actId="700"/>
          <ac:spMkLst>
            <pc:docMk/>
            <pc:sldMk cId="2980983610" sldId="298"/>
            <ac:spMk id="2" creationId="{9ED894E2-A669-132F-FDDD-E6648DC9E2E6}"/>
          </ac:spMkLst>
        </pc:spChg>
        <pc:spChg chg="del mod ord">
          <ac:chgData name="Adam Dillamore" userId="762e38404ae70659" providerId="LiveId" clId="{0C110BF4-5CAE-4B71-BDFF-16144769B92B}" dt="2024-05-20T13:52:06.092" v="1379" actId="700"/>
          <ac:spMkLst>
            <pc:docMk/>
            <pc:sldMk cId="2980983610" sldId="298"/>
            <ac:spMk id="3" creationId="{5623DE77-FCE2-DC61-2838-D703F5E21100}"/>
          </ac:spMkLst>
        </pc:spChg>
        <pc:spChg chg="mod ord">
          <ac:chgData name="Adam Dillamore" userId="762e38404ae70659" providerId="LiveId" clId="{0C110BF4-5CAE-4B71-BDFF-16144769B92B}" dt="2024-05-20T13:59:40.144" v="1518" actId="700"/>
          <ac:spMkLst>
            <pc:docMk/>
            <pc:sldMk cId="2980983610" sldId="298"/>
            <ac:spMk id="4" creationId="{93291D43-9B9C-1107-D68A-165E7F2C91BA}"/>
          </ac:spMkLst>
        </pc:spChg>
        <pc:spChg chg="mod ord">
          <ac:chgData name="Adam Dillamore" userId="762e38404ae70659" providerId="LiveId" clId="{0C110BF4-5CAE-4B71-BDFF-16144769B92B}" dt="2024-05-20T13:59:40.144" v="1518" actId="700"/>
          <ac:spMkLst>
            <pc:docMk/>
            <pc:sldMk cId="2980983610" sldId="298"/>
            <ac:spMk id="5" creationId="{27FE9A8A-D413-2974-1619-4D69759CD514}"/>
          </ac:spMkLst>
        </pc:spChg>
        <pc:spChg chg="add mod ord">
          <ac:chgData name="Adam Dillamore" userId="762e38404ae70659" providerId="LiveId" clId="{0C110BF4-5CAE-4B71-BDFF-16144769B92B}" dt="2024-05-20T14:01:06.279" v="1586" actId="14100"/>
          <ac:spMkLst>
            <pc:docMk/>
            <pc:sldMk cId="2980983610" sldId="298"/>
            <ac:spMk id="6" creationId="{C41047F1-EA98-7B85-1C88-6C181A9AB96C}"/>
          </ac:spMkLst>
        </pc:spChg>
        <pc:spChg chg="add del mod ord">
          <ac:chgData name="Adam Dillamore" userId="762e38404ae70659" providerId="LiveId" clId="{0C110BF4-5CAE-4B71-BDFF-16144769B92B}" dt="2024-05-20T13:56:19.244" v="1458" actId="700"/>
          <ac:spMkLst>
            <pc:docMk/>
            <pc:sldMk cId="2980983610" sldId="298"/>
            <ac:spMk id="7" creationId="{1BB6E0AE-BBAE-6EA0-C284-B485949CEBCE}"/>
          </ac:spMkLst>
        </pc:spChg>
        <pc:spChg chg="add del mod ord">
          <ac:chgData name="Adam Dillamore" userId="762e38404ae70659" providerId="LiveId" clId="{0C110BF4-5CAE-4B71-BDFF-16144769B92B}" dt="2024-05-20T14:00:23.771" v="1529" actId="478"/>
          <ac:spMkLst>
            <pc:docMk/>
            <pc:sldMk cId="2980983610" sldId="298"/>
            <ac:spMk id="8" creationId="{54E2D008-507F-2C7E-CF1D-D63886F02F8E}"/>
          </ac:spMkLst>
        </pc:spChg>
        <pc:spChg chg="add del mod ord">
          <ac:chgData name="Adam Dillamore" userId="762e38404ae70659" providerId="LiveId" clId="{0C110BF4-5CAE-4B71-BDFF-16144769B92B}" dt="2024-05-20T13:58:52.275" v="1516" actId="700"/>
          <ac:spMkLst>
            <pc:docMk/>
            <pc:sldMk cId="2980983610" sldId="298"/>
            <ac:spMk id="9" creationId="{F4D60227-F0E4-D60D-394D-A0AF82D93F63}"/>
          </ac:spMkLst>
        </pc:spChg>
        <pc:spChg chg="add del mod ord">
          <ac:chgData name="Adam Dillamore" userId="762e38404ae70659" providerId="LiveId" clId="{0C110BF4-5CAE-4B71-BDFF-16144769B92B}" dt="2024-05-20T13:59:37.157" v="1517" actId="700"/>
          <ac:spMkLst>
            <pc:docMk/>
            <pc:sldMk cId="2980983610" sldId="298"/>
            <ac:spMk id="10" creationId="{9FDD6596-841B-7C97-9EA0-150697F1338D}"/>
          </ac:spMkLst>
        </pc:spChg>
        <pc:spChg chg="add del mod ord">
          <ac:chgData name="Adam Dillamore" userId="762e38404ae70659" providerId="LiveId" clId="{0C110BF4-5CAE-4B71-BDFF-16144769B92B}" dt="2024-05-20T13:59:37.157" v="1517" actId="700"/>
          <ac:spMkLst>
            <pc:docMk/>
            <pc:sldMk cId="2980983610" sldId="298"/>
            <ac:spMk id="11" creationId="{AADD33BE-ED51-45A0-BDBF-1D917944C0D0}"/>
          </ac:spMkLst>
        </pc:spChg>
        <pc:spChg chg="add del mod ord">
          <ac:chgData name="Adam Dillamore" userId="762e38404ae70659" providerId="LiveId" clId="{0C110BF4-5CAE-4B71-BDFF-16144769B92B}" dt="2024-05-20T13:59:37.157" v="1517" actId="700"/>
          <ac:spMkLst>
            <pc:docMk/>
            <pc:sldMk cId="2980983610" sldId="298"/>
            <ac:spMk id="12" creationId="{9E4353EC-5619-BF37-5E0E-650C7C20C522}"/>
          </ac:spMkLst>
        </pc:spChg>
        <pc:spChg chg="add mod">
          <ac:chgData name="Adam Dillamore" userId="762e38404ae70659" providerId="LiveId" clId="{0C110BF4-5CAE-4B71-BDFF-16144769B92B}" dt="2024-05-20T14:02:16.847" v="1596" actId="1076"/>
          <ac:spMkLst>
            <pc:docMk/>
            <pc:sldMk cId="2980983610" sldId="298"/>
            <ac:spMk id="13" creationId="{CFD49EEE-027A-5D9D-542A-747CDF0B3510}"/>
          </ac:spMkLst>
        </pc:spChg>
        <pc:spChg chg="add del mod">
          <ac:chgData name="Adam Dillamore" userId="762e38404ae70659" providerId="LiveId" clId="{0C110BF4-5CAE-4B71-BDFF-16144769B92B}" dt="2024-05-20T14:01:16.725" v="1589" actId="478"/>
          <ac:spMkLst>
            <pc:docMk/>
            <pc:sldMk cId="2980983610" sldId="298"/>
            <ac:spMk id="15" creationId="{2C659B0A-1993-0FEC-E763-79E440C4195D}"/>
          </ac:spMkLst>
        </pc:spChg>
        <pc:spChg chg="add mod">
          <ac:chgData name="Adam Dillamore" userId="762e38404ae70659" providerId="LiveId" clId="{0C110BF4-5CAE-4B71-BDFF-16144769B92B}" dt="2024-05-20T14:01:48.168" v="1593" actId="208"/>
          <ac:spMkLst>
            <pc:docMk/>
            <pc:sldMk cId="2980983610" sldId="298"/>
            <ac:spMk id="16" creationId="{56ED3C8E-EB15-5B2C-1114-7ACFFA058CA3}"/>
          </ac:spMkLst>
        </pc:spChg>
      </pc:sldChg>
      <pc:sldChg chg="addSp delSp modSp new mod chgLayout">
        <pc:chgData name="Adam Dillamore" userId="762e38404ae70659" providerId="LiveId" clId="{0C110BF4-5CAE-4B71-BDFF-16144769B92B}" dt="2024-05-20T14:04:25.438" v="1782" actId="113"/>
        <pc:sldMkLst>
          <pc:docMk/>
          <pc:sldMk cId="747067784" sldId="299"/>
        </pc:sldMkLst>
        <pc:spChg chg="del">
          <ac:chgData name="Adam Dillamore" userId="762e38404ae70659" providerId="LiveId" clId="{0C110BF4-5CAE-4B71-BDFF-16144769B92B}" dt="2024-05-20T14:02:30.399" v="1598" actId="700"/>
          <ac:spMkLst>
            <pc:docMk/>
            <pc:sldMk cId="747067784" sldId="299"/>
            <ac:spMk id="2" creationId="{C28A03CA-BF59-5C52-6E03-246E5FBEF665}"/>
          </ac:spMkLst>
        </pc:spChg>
        <pc:spChg chg="del">
          <ac:chgData name="Adam Dillamore" userId="762e38404ae70659" providerId="LiveId" clId="{0C110BF4-5CAE-4B71-BDFF-16144769B92B}" dt="2024-05-20T14:02:30.399" v="1598" actId="700"/>
          <ac:spMkLst>
            <pc:docMk/>
            <pc:sldMk cId="747067784" sldId="299"/>
            <ac:spMk id="3" creationId="{263FEBD4-0BA1-288C-AC98-F17422ABDDB6}"/>
          </ac:spMkLst>
        </pc:spChg>
        <pc:spChg chg="mod ord">
          <ac:chgData name="Adam Dillamore" userId="762e38404ae70659" providerId="LiveId" clId="{0C110BF4-5CAE-4B71-BDFF-16144769B92B}" dt="2024-05-20T14:02:30.399" v="1598" actId="700"/>
          <ac:spMkLst>
            <pc:docMk/>
            <pc:sldMk cId="747067784" sldId="299"/>
            <ac:spMk id="4" creationId="{D978F170-7645-43E2-FA0D-A7F000E267BA}"/>
          </ac:spMkLst>
        </pc:spChg>
        <pc:spChg chg="mod ord">
          <ac:chgData name="Adam Dillamore" userId="762e38404ae70659" providerId="LiveId" clId="{0C110BF4-5CAE-4B71-BDFF-16144769B92B}" dt="2024-05-20T14:02:30.399" v="1598" actId="700"/>
          <ac:spMkLst>
            <pc:docMk/>
            <pc:sldMk cId="747067784" sldId="299"/>
            <ac:spMk id="5" creationId="{842B5CE8-22F1-E5B8-F23A-E0D347FE943D}"/>
          </ac:spMkLst>
        </pc:spChg>
        <pc:spChg chg="add mod ord">
          <ac:chgData name="Adam Dillamore" userId="762e38404ae70659" providerId="LiveId" clId="{0C110BF4-5CAE-4B71-BDFF-16144769B92B}" dt="2024-05-20T14:02:40.162" v="1636" actId="20577"/>
          <ac:spMkLst>
            <pc:docMk/>
            <pc:sldMk cId="747067784" sldId="299"/>
            <ac:spMk id="6" creationId="{19E339EE-0B29-A30D-7270-8DEC83BEF100}"/>
          </ac:spMkLst>
        </pc:spChg>
        <pc:spChg chg="add mod ord">
          <ac:chgData name="Adam Dillamore" userId="762e38404ae70659" providerId="LiveId" clId="{0C110BF4-5CAE-4B71-BDFF-16144769B92B}" dt="2024-05-20T14:04:25.438" v="1782" actId="113"/>
          <ac:spMkLst>
            <pc:docMk/>
            <pc:sldMk cId="747067784" sldId="299"/>
            <ac:spMk id="7" creationId="{AFA3ACB9-D09E-1DEF-9CFB-57F843C85F91}"/>
          </ac:spMkLst>
        </pc:spChg>
      </pc:sldChg>
      <pc:sldChg chg="new del">
        <pc:chgData name="Adam Dillamore" userId="762e38404ae70659" providerId="LiveId" clId="{0C110BF4-5CAE-4B71-BDFF-16144769B92B}" dt="2024-05-20T14:08:38.467" v="1840" actId="47"/>
        <pc:sldMkLst>
          <pc:docMk/>
          <pc:sldMk cId="640544189" sldId="300"/>
        </pc:sldMkLst>
      </pc:sldChg>
      <pc:sldChg chg="addSp delSp modSp new del mod chgLayout">
        <pc:chgData name="Adam Dillamore" userId="762e38404ae70659" providerId="LiveId" clId="{0C110BF4-5CAE-4B71-BDFF-16144769B92B}" dt="2024-05-25T11:09:58.569" v="2861" actId="2696"/>
        <pc:sldMkLst>
          <pc:docMk/>
          <pc:sldMk cId="2694128466" sldId="300"/>
        </pc:sldMkLst>
        <pc:spChg chg="mod ord">
          <ac:chgData name="Adam Dillamore" userId="762e38404ae70659" providerId="LiveId" clId="{0C110BF4-5CAE-4B71-BDFF-16144769B92B}" dt="2024-05-25T11:09:13.063" v="2792" actId="700"/>
          <ac:spMkLst>
            <pc:docMk/>
            <pc:sldMk cId="2694128466" sldId="300"/>
            <ac:spMk id="2" creationId="{CBD8A474-5415-CC72-F173-7A4131849C32}"/>
          </ac:spMkLst>
        </pc:spChg>
        <pc:spChg chg="del">
          <ac:chgData name="Adam Dillamore" userId="762e38404ae70659" providerId="LiveId" clId="{0C110BF4-5CAE-4B71-BDFF-16144769B92B}" dt="2024-05-25T11:02:04.941" v="2660"/>
          <ac:spMkLst>
            <pc:docMk/>
            <pc:sldMk cId="2694128466" sldId="300"/>
            <ac:spMk id="3" creationId="{50AC4DD2-E5E3-B04A-AA24-07863C6E02A3}"/>
          </ac:spMkLst>
        </pc:spChg>
        <pc:spChg chg="mod ord">
          <ac:chgData name="Adam Dillamore" userId="762e38404ae70659" providerId="LiveId" clId="{0C110BF4-5CAE-4B71-BDFF-16144769B92B}" dt="2024-05-25T11:09:13.063" v="2792" actId="700"/>
          <ac:spMkLst>
            <pc:docMk/>
            <pc:sldMk cId="2694128466" sldId="300"/>
            <ac:spMk id="4" creationId="{3ACB1949-B0F0-939E-7889-18708150FDF4}"/>
          </ac:spMkLst>
        </pc:spChg>
        <pc:spChg chg="mod ord">
          <ac:chgData name="Adam Dillamore" userId="762e38404ae70659" providerId="LiveId" clId="{0C110BF4-5CAE-4B71-BDFF-16144769B92B}" dt="2024-05-25T11:09:13.063" v="2792" actId="700"/>
          <ac:spMkLst>
            <pc:docMk/>
            <pc:sldMk cId="2694128466" sldId="300"/>
            <ac:spMk id="5" creationId="{C0FCEBEE-BDB1-E1F2-26AE-2B6D0B626C38}"/>
          </ac:spMkLst>
        </pc:spChg>
        <pc:picChg chg="add mod ord modCrop">
          <ac:chgData name="Adam Dillamore" userId="762e38404ae70659" providerId="LiveId" clId="{0C110BF4-5CAE-4B71-BDFF-16144769B92B}" dt="2024-05-25T11:09:13.063" v="2792" actId="700"/>
          <ac:picMkLst>
            <pc:docMk/>
            <pc:sldMk cId="2694128466" sldId="300"/>
            <ac:picMk id="7" creationId="{80D717A7-171C-5419-4238-1B664AF82552}"/>
          </ac:picMkLst>
        </pc:picChg>
        <pc:picChg chg="add del mod modCrop">
          <ac:chgData name="Adam Dillamore" userId="762e38404ae70659" providerId="LiveId" clId="{0C110BF4-5CAE-4B71-BDFF-16144769B92B}" dt="2024-05-25T11:03:58.263" v="2678" actId="478"/>
          <ac:picMkLst>
            <pc:docMk/>
            <pc:sldMk cId="2694128466" sldId="300"/>
            <ac:picMk id="8" creationId="{1A3D84CC-D501-C8DB-72E1-C8153516A655}"/>
          </ac:picMkLst>
        </pc:picChg>
        <pc:picChg chg="add mod modCrop">
          <ac:chgData name="Adam Dillamore" userId="762e38404ae70659" providerId="LiveId" clId="{0C110BF4-5CAE-4B71-BDFF-16144769B92B}" dt="2024-05-25T11:09:06.999" v="2790" actId="1076"/>
          <ac:picMkLst>
            <pc:docMk/>
            <pc:sldMk cId="2694128466" sldId="300"/>
            <ac:picMk id="10" creationId="{E1944397-FB72-4D84-E76A-97E7B1DA988A}"/>
          </ac:picMkLst>
        </pc:picChg>
      </pc:sldChg>
      <pc:sldChg chg="addSp delSp modSp new mod modAnim">
        <pc:chgData name="Adam Dillamore" userId="762e38404ae70659" providerId="LiveId" clId="{0C110BF4-5CAE-4B71-BDFF-16144769B92B}" dt="2024-05-26T10:29:00.305" v="4752" actId="1076"/>
        <pc:sldMkLst>
          <pc:docMk/>
          <pc:sldMk cId="744231290" sldId="301"/>
        </pc:sldMkLst>
        <pc:spChg chg="mod">
          <ac:chgData name="Adam Dillamore" userId="762e38404ae70659" providerId="LiveId" clId="{0C110BF4-5CAE-4B71-BDFF-16144769B92B}" dt="2024-05-25T13:59:58.075" v="4244" actId="20577"/>
          <ac:spMkLst>
            <pc:docMk/>
            <pc:sldMk cId="744231290" sldId="301"/>
            <ac:spMk id="2" creationId="{F8BBBA64-3729-7A88-DE2C-888D9154A6E5}"/>
          </ac:spMkLst>
        </pc:spChg>
        <pc:spChg chg="mod">
          <ac:chgData name="Adam Dillamore" userId="762e38404ae70659" providerId="LiveId" clId="{0C110BF4-5CAE-4B71-BDFF-16144769B92B}" dt="2024-05-25T15:42:53.522" v="4460" actId="20577"/>
          <ac:spMkLst>
            <pc:docMk/>
            <pc:sldMk cId="744231290" sldId="301"/>
            <ac:spMk id="3" creationId="{6AA82533-2699-8C7C-A794-782F8E753133}"/>
          </ac:spMkLst>
        </pc:spChg>
        <pc:spChg chg="add mod">
          <ac:chgData name="Adam Dillamore" userId="762e38404ae70659" providerId="LiveId" clId="{0C110BF4-5CAE-4B71-BDFF-16144769B92B}" dt="2024-05-26T10:29:00.305" v="4752" actId="1076"/>
          <ac:spMkLst>
            <pc:docMk/>
            <pc:sldMk cId="744231290" sldId="301"/>
            <ac:spMk id="6" creationId="{5C9749CD-5642-B0FC-D403-A5501293A0B6}"/>
          </ac:spMkLst>
        </pc:spChg>
        <pc:spChg chg="add del">
          <ac:chgData name="Adam Dillamore" userId="762e38404ae70659" providerId="LiveId" clId="{0C110BF4-5CAE-4B71-BDFF-16144769B92B}" dt="2024-05-25T11:09:26.945" v="2797" actId="22"/>
          <ac:spMkLst>
            <pc:docMk/>
            <pc:sldMk cId="744231290" sldId="301"/>
            <ac:spMk id="7" creationId="{9FBBB589-2EDC-BE6F-3CF5-4EC6A12AA8FD}"/>
          </ac:spMkLst>
        </pc:spChg>
        <pc:spChg chg="add mod">
          <ac:chgData name="Adam Dillamore" userId="762e38404ae70659" providerId="LiveId" clId="{0C110BF4-5CAE-4B71-BDFF-16144769B92B}" dt="2024-05-25T11:11:38.041" v="2964" actId="1076"/>
          <ac:spMkLst>
            <pc:docMk/>
            <pc:sldMk cId="744231290" sldId="301"/>
            <ac:spMk id="10" creationId="{BE39E4AF-E9C2-5F72-26C5-A4BCE5E90D67}"/>
          </ac:spMkLst>
        </pc:spChg>
        <pc:picChg chg="add mod">
          <ac:chgData name="Adam Dillamore" userId="762e38404ae70659" providerId="LiveId" clId="{0C110BF4-5CAE-4B71-BDFF-16144769B92B}" dt="2024-05-25T11:23:43.488" v="3013" actId="1076"/>
          <ac:picMkLst>
            <pc:docMk/>
            <pc:sldMk cId="744231290" sldId="301"/>
            <ac:picMk id="8" creationId="{619C7C1F-FD41-423B-C0EA-B1DD53EC38D1}"/>
          </ac:picMkLst>
        </pc:picChg>
        <pc:picChg chg="add mod">
          <ac:chgData name="Adam Dillamore" userId="762e38404ae70659" providerId="LiveId" clId="{0C110BF4-5CAE-4B71-BDFF-16144769B92B}" dt="2024-05-25T11:09:31.615" v="2798"/>
          <ac:picMkLst>
            <pc:docMk/>
            <pc:sldMk cId="744231290" sldId="301"/>
            <ac:picMk id="9" creationId="{C9A8F3AB-4DB3-063B-D95C-4B9B6637458A}"/>
          </ac:picMkLst>
        </pc:picChg>
      </pc:sldChg>
      <pc:sldChg chg="addSp delSp modSp new del mod setBg">
        <pc:chgData name="Adam Dillamore" userId="762e38404ae70659" providerId="LiveId" clId="{0C110BF4-5CAE-4B71-BDFF-16144769B92B}" dt="2024-05-25T12:05:36.438" v="3467" actId="47"/>
        <pc:sldMkLst>
          <pc:docMk/>
          <pc:sldMk cId="2348532618" sldId="302"/>
        </pc:sldMkLst>
        <pc:spChg chg="add del">
          <ac:chgData name="Adam Dillamore" userId="762e38404ae70659" providerId="LiveId" clId="{0C110BF4-5CAE-4B71-BDFF-16144769B92B}" dt="2024-05-25T11:49:12.436" v="3180" actId="478"/>
          <ac:spMkLst>
            <pc:docMk/>
            <pc:sldMk cId="2348532618" sldId="302"/>
            <ac:spMk id="4" creationId="{7E4BB1DE-19C2-10E6-F4F6-3CCC4EC08980}"/>
          </ac:spMkLst>
        </pc:spChg>
        <pc:spChg chg="add del">
          <ac:chgData name="Adam Dillamore" userId="762e38404ae70659" providerId="LiveId" clId="{0C110BF4-5CAE-4B71-BDFF-16144769B92B}" dt="2024-05-25T11:49:16.302" v="3182" actId="21"/>
          <ac:spMkLst>
            <pc:docMk/>
            <pc:sldMk cId="2348532618" sldId="302"/>
            <ac:spMk id="5" creationId="{5EF79B79-094D-0C2A-935D-0B8E4192AC76}"/>
          </ac:spMkLst>
        </pc:spChg>
        <pc:spChg chg="add">
          <ac:chgData name="Adam Dillamore" userId="762e38404ae70659" providerId="LiveId" clId="{0C110BF4-5CAE-4B71-BDFF-16144769B92B}" dt="2024-05-25T11:49:23.517" v="3184"/>
          <ac:spMkLst>
            <pc:docMk/>
            <pc:sldMk cId="2348532618" sldId="302"/>
            <ac:spMk id="7" creationId="{2811883A-EEC5-7697-4E0D-073DE8545A87}"/>
          </ac:spMkLst>
        </pc:spChg>
        <pc:spChg chg="add del">
          <ac:chgData name="Adam Dillamore" userId="762e38404ae70659" providerId="LiveId" clId="{0C110BF4-5CAE-4B71-BDFF-16144769B92B}" dt="2024-05-25T11:50:39.660" v="3187" actId="22"/>
          <ac:spMkLst>
            <pc:docMk/>
            <pc:sldMk cId="2348532618" sldId="302"/>
            <ac:spMk id="10" creationId="{939B142F-7C11-9093-3FF0-51A420F43B56}"/>
          </ac:spMkLst>
        </pc:spChg>
        <pc:spChg chg="add mod">
          <ac:chgData name="Adam Dillamore" userId="762e38404ae70659" providerId="LiveId" clId="{0C110BF4-5CAE-4B71-BDFF-16144769B92B}" dt="2024-05-25T11:55:18.879" v="3263" actId="404"/>
          <ac:spMkLst>
            <pc:docMk/>
            <pc:sldMk cId="2348532618" sldId="302"/>
            <ac:spMk id="11" creationId="{696EEEA1-DDAF-6937-97E5-BDF52F7116F0}"/>
          </ac:spMkLst>
        </pc:spChg>
        <pc:picChg chg="add">
          <ac:chgData name="Adam Dillamore" userId="762e38404ae70659" providerId="LiveId" clId="{0C110BF4-5CAE-4B71-BDFF-16144769B92B}" dt="2024-05-25T11:49:17.573" v="3183"/>
          <ac:picMkLst>
            <pc:docMk/>
            <pc:sldMk cId="2348532618" sldId="302"/>
            <ac:picMk id="6" creationId="{6B597762-180A-3F22-2036-FB9491408A22}"/>
          </ac:picMkLst>
        </pc:picChg>
        <pc:picChg chg="add del mod">
          <ac:chgData name="Adam Dillamore" userId="762e38404ae70659" providerId="LiveId" clId="{0C110BF4-5CAE-4B71-BDFF-16144769B92B}" dt="2024-05-25T11:55:43.377" v="3270" actId="14100"/>
          <ac:picMkLst>
            <pc:docMk/>
            <pc:sldMk cId="2348532618" sldId="302"/>
            <ac:picMk id="8" creationId="{E3D5F0F5-EE82-7887-0984-F6C53BF15EE6}"/>
          </ac:picMkLst>
        </pc:picChg>
      </pc:sldChg>
    </pc:docChg>
  </pc:docChgLst>
  <pc:docChgLst>
    <pc:chgData name="Adam Dillamore" userId="762e38404ae70659" providerId="LiveId" clId="{E9B8024B-6A13-4933-9C18-92101D712049}"/>
    <pc:docChg chg="delSld modSld sldOrd">
      <pc:chgData name="Adam Dillamore" userId="762e38404ae70659" providerId="LiveId" clId="{E9B8024B-6A13-4933-9C18-92101D712049}" dt="2024-05-16T13:03:19.692" v="4"/>
      <pc:docMkLst>
        <pc:docMk/>
      </pc:docMkLst>
      <pc:sldChg chg="ord">
        <pc:chgData name="Adam Dillamore" userId="762e38404ae70659" providerId="LiveId" clId="{E9B8024B-6A13-4933-9C18-92101D712049}" dt="2024-05-16T12:59:25.401" v="2"/>
        <pc:sldMkLst>
          <pc:docMk/>
          <pc:sldMk cId="3830393400" sldId="285"/>
        </pc:sldMkLst>
      </pc:sldChg>
      <pc:sldChg chg="del">
        <pc:chgData name="Adam Dillamore" userId="762e38404ae70659" providerId="LiveId" clId="{E9B8024B-6A13-4933-9C18-92101D712049}" dt="2024-05-16T12:58:10.959" v="0" actId="47"/>
        <pc:sldMkLst>
          <pc:docMk/>
          <pc:sldMk cId="1765445280" sldId="291"/>
        </pc:sldMkLst>
      </pc:sldChg>
      <pc:sldChg chg="ord">
        <pc:chgData name="Adam Dillamore" userId="762e38404ae70659" providerId="LiveId" clId="{E9B8024B-6A13-4933-9C18-92101D712049}" dt="2024-05-16T13:03:19.692" v="4"/>
        <pc:sldMkLst>
          <pc:docMk/>
          <pc:sldMk cId="1168991746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1A0C0-23D8-426C-B38F-E1C6DB9E9056}" type="datetimeFigureOut">
              <a:rPr lang="en-GB" smtClean="0"/>
              <a:t>26/05/2024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2B8C-3DD2-43D3-BD80-A2193C06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3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3E4C-4E49-0471-E310-168CF9C39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69231-A27B-5A99-419A-59D38CF1A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7C3BE-79FB-76EA-D350-A7BD820C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A8E8-617B-425E-B437-E1D56679E566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09FA-8E6B-B502-7DF1-55D153CC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9D79B-287E-E25E-3B99-7520D857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5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6B41-3530-4688-F4A5-5F310170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D5B05-377C-DCFA-8653-B7A97488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E1A7D-BFFA-3AF5-972A-2514ABF4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FD82-2174-4A94-A1AD-DE20C5CD326F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22590-B7E4-9C88-BEB0-691AE33D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30049-9017-3295-9C1A-387E1DAF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4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DFDEC3-2B55-E69D-7AAE-DB7889215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D1AD9-9324-1D6C-DF43-A18ED65BA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632AF-B6B1-EA14-716B-043FC0C8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DF83-4F2D-42C1-8096-ACB8BC1CBE17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D2B29-93B8-47D3-094A-1A4FCAA2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38369-5C8F-1FFA-C215-EC97952F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6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C270-4CD1-BF87-8C30-ACD40882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7FFA3-5535-D9CC-1F2F-18EA0AE7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EBF503-8010-4EC6-D221-FD575C56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4CCF-85D9-420E-AFE2-F0CEB997E463}" type="datetime1">
              <a:rPr lang="en-GB" smtClean="0"/>
              <a:t>26/05/2024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A93E8F-AE57-D4C8-C653-E0FE8B54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FB8150-8183-D159-1EB3-69F6BE27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1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94D0-162D-D99E-D6E7-D63F28F8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C22DF-1AAB-CC86-A08D-9498C1A75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CF217-A777-C0F7-CD96-6B87D058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F9E-13AC-4353-B2F6-3C319C11DED3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9A19D-730C-C8F9-6EDC-0E1568EA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69A71-91B9-0336-FE49-80F487E6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0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CAE2-8A3D-2A96-FB94-7434DA28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4A0F9-603B-A78E-F676-27A2A1C86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BFE8D-E50F-7593-A5E6-9BDBE918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64236-3A5C-83A2-5323-38FF3BA3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885-DC46-4678-8A32-03DB9898A6D3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F2261-838B-3578-CEEA-F07DF14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1A13F-D16A-DC94-CA1A-B23BE35D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2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743D-CAAF-992A-1607-506A3390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3128F-0495-1060-C8A5-32226F8F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E69D9-B444-25B8-D418-9A5BB97AD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292E6-AB8A-24A6-7F03-B9F6EC7D2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4FB4A-5B7D-68FC-1917-509C6ECF5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B28F16-78ED-5E35-326D-DDC1FEA3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35BA-3022-4A27-ACCF-5F5FB610F0D5}" type="datetime1">
              <a:rPr lang="en-GB" smtClean="0"/>
              <a:t>26/05/2024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C085E-FC67-6DBD-EC54-0D01D22B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AC6BF-3527-DB5F-7FB3-D1739CE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9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0A66-501B-3E9C-0450-CA76CDB8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E1548-6410-ED10-E576-01AD24B7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3067-20EF-4A40-97C2-B13D75AD401C}" type="datetime1">
              <a:rPr lang="en-GB" smtClean="0"/>
              <a:t>26/05/2024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558E5-536D-C13D-0D48-5E326868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ED612-BA13-1098-9561-30C1E33A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73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0A47C-4B13-E03C-35AC-505091C3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F0C7-D3C6-47B4-A76C-BA19E5A96420}" type="datetime1">
              <a:rPr lang="en-GB" smtClean="0"/>
              <a:t>26/05/2024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3255E-251C-EED8-3B21-D726A383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EC215-5295-90BC-0D67-35ABE56F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4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0D81-B6EE-ADEC-E99B-3763737D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AB7C-2C0B-894B-3CCE-AB879ED5A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C9052-6445-13D4-14C3-B3ECCFD4E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13C98-C813-CC21-0328-B901B906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E930-D3F0-40F4-A19F-A2AD66BACC84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84AB7-FADE-3A54-D375-8E118288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9448B-99E2-CA1C-965A-0A6EE39B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0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D1D5-B777-FA19-C531-34913B24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FA4FF-996C-001B-8E2A-F4B0D17D5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C7776-7915-2BFF-81A9-B9C809A3A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031B3-51EC-4B24-30FE-473DC7BC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1A3-7592-42CD-BC8A-DD6851D4FB97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59897-F814-6DFC-BBC8-FC7BBB47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B64A3-F896-6999-124F-76E194A8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1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21240-422E-ED88-AE60-061FCF8E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EE89F-8572-3214-0C78-FAD71C19C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99DD0-0EAD-B697-EEAB-02391A21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5DED-5D55-4895-9798-AFD7B11A1134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75BF9-DBC0-DAD3-0284-6092EB2DA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Adam Dillamore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E58DC-936D-8CE6-45F7-7FC7DCBD6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39D1-B2B2-4D99-B263-4C968F1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DED5"/>
            </a:gs>
            <a:gs pos="96000">
              <a:srgbClr val="E3D2C8"/>
            </a:gs>
            <a:gs pos="100000">
              <a:srgbClr val="E8D9D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05A629-167D-09FA-EEA1-2D7E51B15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r="-2"/>
          <a:stretch/>
        </p:blipFill>
        <p:spPr>
          <a:xfrm rot="5400000" flipH="1" flipV="1">
            <a:off x="-1293570" y="1293569"/>
            <a:ext cx="6873396" cy="4286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60603-EE08-461F-FF27-7BD372AF2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1940" y="549827"/>
            <a:ext cx="8100060" cy="2664778"/>
          </a:xfrm>
          <a:solidFill>
            <a:srgbClr val="E3D2C9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Halo substructure in harmony with the Galactic bar</a:t>
            </a:r>
            <a:endParaRPr lang="en-GB" b="1" dirty="0"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Churchill College Open Day — Isaac Physics">
            <a:extLst>
              <a:ext uri="{FF2B5EF4-FFF2-40B4-BE49-F238E27FC236}">
                <a16:creationId xmlns:a16="http://schemas.microsoft.com/office/drawing/2014/main" id="{7D770ADC-448B-F7BB-2043-0F920666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155" y="5598000"/>
            <a:ext cx="111834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832183FD-9DA8-5145-35C5-98562D510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 bwMode="auto">
          <a:xfrm>
            <a:off x="10004745" y="5613393"/>
            <a:ext cx="127326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D840AF-A273-F618-AC30-E7E2FB913CDF}"/>
              </a:ext>
            </a:extLst>
          </p:cNvPr>
          <p:cNvSpPr/>
          <p:nvPr/>
        </p:nvSpPr>
        <p:spPr>
          <a:xfrm>
            <a:off x="3050555" y="4536122"/>
            <a:ext cx="2332800" cy="2337271"/>
          </a:xfrm>
          <a:prstGeom prst="rect">
            <a:avLst/>
          </a:prstGeom>
          <a:solidFill>
            <a:srgbClr val="E3D2C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8798BC9-1EB2-353E-C665-4511A074B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04" y="561339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58E039-9D06-6B4B-38BB-53F250EF1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051" y="6153393"/>
            <a:ext cx="2742857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760472-5BC8-BD73-2FCE-DC935693A35D}"/>
              </a:ext>
            </a:extLst>
          </p:cNvPr>
          <p:cNvSpPr txBox="1"/>
          <p:nvPr/>
        </p:nvSpPr>
        <p:spPr>
          <a:xfrm>
            <a:off x="328801" y="6611779"/>
            <a:ext cx="2940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© 2022 The Kenneth Noland Foundation / Licensed by VAGA at Artists Rights Society (ARS), New York</a:t>
            </a:r>
          </a:p>
          <a:p>
            <a:r>
              <a:rPr lang="en-US" sz="500" dirty="0">
                <a:solidFill>
                  <a:schemeClr val="bg1"/>
                </a:solidFill>
              </a:rPr>
              <a:t>Photo © The Israel Museum, Jerusalem, by Elie Posner</a:t>
            </a:r>
            <a:endParaRPr lang="en-GB" sz="5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8FB22-B535-A191-20D2-0626C1429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1025" y="3643396"/>
            <a:ext cx="7501890" cy="144136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Franklin Gothic Medium" panose="020B0603020102020204" pitchFamily="34" charset="0"/>
              </a:rPr>
              <a:t>Adam Dillamore</a:t>
            </a:r>
          </a:p>
          <a:p>
            <a:endParaRPr lang="en-GB" sz="2000" dirty="0">
              <a:latin typeface="Franklin Gothic Medium" panose="020B0603020102020204" pitchFamily="34" charset="0"/>
            </a:endParaRPr>
          </a:p>
          <a:p>
            <a:r>
              <a:rPr lang="en-GB" sz="2000" dirty="0">
                <a:latin typeface="Franklin Gothic Medium" panose="020B0603020102020204" pitchFamily="34" charset="0"/>
              </a:rPr>
              <a:t>Collaborators: </a:t>
            </a:r>
            <a:r>
              <a:rPr lang="en-GB" sz="2000" b="1" dirty="0">
                <a:latin typeface="Franklin Gothic Medium" panose="020B0603020102020204" pitchFamily="34" charset="0"/>
              </a:rPr>
              <a:t>Vasily Belokurov</a:t>
            </a:r>
            <a:r>
              <a:rPr lang="en-GB" sz="2000" dirty="0">
                <a:latin typeface="Franklin Gothic Medium" panose="020B0603020102020204" pitchFamily="34" charset="0"/>
              </a:rPr>
              <a:t>, Wyn Evans, </a:t>
            </a:r>
            <a:r>
              <a:rPr lang="en-GB" sz="2000" b="1" dirty="0">
                <a:latin typeface="Franklin Gothic Medium" panose="020B0603020102020204" pitchFamily="34" charset="0"/>
              </a:rPr>
              <a:t>Stephanie Monty</a:t>
            </a:r>
          </a:p>
        </p:txBody>
      </p:sp>
    </p:spTree>
    <p:extLst>
      <p:ext uri="{BB962C8B-B14F-4D97-AF65-F5344CB8AC3E}">
        <p14:creationId xmlns:p14="http://schemas.microsoft.com/office/powerpoint/2010/main" val="41843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D526-4184-3EFF-20C6-962BDE01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particle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90079-206F-39E0-DC68-4CB4DCFF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7416" cy="4351338"/>
          </a:xfrm>
        </p:spPr>
        <p:txBody>
          <a:bodyPr/>
          <a:lstStyle/>
          <a:p>
            <a:r>
              <a:rPr lang="en-GB" sz="2400" dirty="0"/>
              <a:t>A steady-state halo-like distribution of particles is initialised in a realistic axisymmetric Milky Way potential</a:t>
            </a:r>
          </a:p>
          <a:p>
            <a:r>
              <a:rPr lang="en-GB" sz="2400" dirty="0"/>
              <a:t>A rotating and slowing </a:t>
            </a:r>
            <a:r>
              <a:rPr lang="en-GB" sz="2400" dirty="0" err="1"/>
              <a:t>Portail</a:t>
            </a:r>
            <a:r>
              <a:rPr lang="en-GB" dirty="0"/>
              <a:t> (2017) </a:t>
            </a:r>
            <a:r>
              <a:rPr lang="en-GB" sz="2400" dirty="0"/>
              <a:t>bar is then smoothly introduced</a:t>
            </a:r>
          </a:p>
          <a:p>
            <a:r>
              <a:rPr lang="en-GB" sz="2400" dirty="0"/>
              <a:t>The particles’ orbits are integrated in this barred potential using AGAMA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0959-E631-A4B7-4F76-F9624DC1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2C61-7F34-74E6-748F-A333C2A2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 descr="A graph of a funnel&#10;&#10;Description automatically generated with medium confidence">
            <a:extLst>
              <a:ext uri="{FF2B5EF4-FFF2-40B4-BE49-F238E27FC236}">
                <a16:creationId xmlns:a16="http://schemas.microsoft.com/office/drawing/2014/main" id="{2D79A208-19F6-1D26-13E2-2E69D77C0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16" y="298450"/>
            <a:ext cx="4034924" cy="5952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3328DC-7663-D58F-4FAE-1823B0DA950D}"/>
              </a:ext>
            </a:extLst>
          </p:cNvPr>
          <p:cNvSpPr txBox="1"/>
          <p:nvPr/>
        </p:nvSpPr>
        <p:spPr>
          <a:xfrm>
            <a:off x="8037345" y="843240"/>
            <a:ext cx="8418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CA58D-E03C-7700-A9DA-4BB6FC3816FE}"/>
              </a:ext>
            </a:extLst>
          </p:cNvPr>
          <p:cNvSpPr txBox="1"/>
          <p:nvPr/>
        </p:nvSpPr>
        <p:spPr>
          <a:xfrm>
            <a:off x="7627306" y="3349974"/>
            <a:ext cx="1455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Radial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F6F3B-9CB2-0DFD-1A6D-C57586503C45}"/>
              </a:ext>
            </a:extLst>
          </p:cNvPr>
          <p:cNvSpPr txBox="1"/>
          <p:nvPr/>
        </p:nvSpPr>
        <p:spPr>
          <a:xfrm>
            <a:off x="7303499" y="5918096"/>
            <a:ext cx="21034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Angular momentum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BF6138-094E-3F98-5B02-9C3983638A4F}"/>
              </a:ext>
            </a:extLst>
          </p:cNvPr>
          <p:cNvSpPr txBox="1"/>
          <p:nvPr/>
        </p:nvSpPr>
        <p:spPr>
          <a:xfrm>
            <a:off x="9055940" y="6376615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[Dillamore+ 2024]</a:t>
            </a:r>
          </a:p>
        </p:txBody>
      </p:sp>
    </p:spTree>
    <p:extLst>
      <p:ext uri="{BB962C8B-B14F-4D97-AF65-F5344CB8AC3E}">
        <p14:creationId xmlns:p14="http://schemas.microsoft.com/office/powerpoint/2010/main" val="46299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CF65-9E95-C672-A992-6D39A726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 in radial phase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F546A-1AFA-3D97-E6F8-9BB2AE314C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 particles in each model are weighted to simulate selection effects, based on their distance from the Sun</a:t>
                </a:r>
              </a:p>
              <a:p>
                <a:r>
                  <a:rPr lang="en-GB" b="1" dirty="0"/>
                  <a:t>This reproduces the asymmetry in radial velocity, with more local resonant stars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F546A-1AFA-3D97-E6F8-9BB2AE314C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FAA3E-ED8C-FA59-9EEB-48805999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Adam Dillamore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B8453-40C2-1CC1-B231-98D9BACD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11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BF52FA-07C7-1DF5-8764-47CC0A2A205D}"/>
              </a:ext>
            </a:extLst>
          </p:cNvPr>
          <p:cNvGrpSpPr/>
          <p:nvPr/>
        </p:nvGrpSpPr>
        <p:grpSpPr>
          <a:xfrm>
            <a:off x="769495" y="3488625"/>
            <a:ext cx="4735846" cy="2886028"/>
            <a:chOff x="633672" y="3788720"/>
            <a:chExt cx="4735846" cy="288602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92AA047-B265-C7CD-9333-8B22AD769C93}"/>
                </a:ext>
              </a:extLst>
            </p:cNvPr>
            <p:cNvGrpSpPr/>
            <p:nvPr/>
          </p:nvGrpSpPr>
          <p:grpSpPr>
            <a:xfrm>
              <a:off x="702377" y="4229875"/>
              <a:ext cx="4667141" cy="2444873"/>
              <a:chOff x="1088571" y="4432182"/>
              <a:chExt cx="4280947" cy="22425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6726C72-231C-9DC9-4AB6-FB5E283752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4018" t="84287" r="3910" b="3808"/>
              <a:stretch/>
            </p:blipFill>
            <p:spPr>
              <a:xfrm>
                <a:off x="1088571" y="6124223"/>
                <a:ext cx="4280947" cy="55052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A77AF26-D260-CAA9-2A03-7238EE3367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4018" t="11684" r="3910" b="50655"/>
              <a:stretch/>
            </p:blipFill>
            <p:spPr>
              <a:xfrm>
                <a:off x="1088571" y="4432182"/>
                <a:ext cx="4280947" cy="1741603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48AF3D-8614-921F-D76B-C700D88BAC73}"/>
                </a:ext>
              </a:extLst>
            </p:cNvPr>
            <p:cNvSpPr txBox="1"/>
            <p:nvPr/>
          </p:nvSpPr>
          <p:spPr>
            <a:xfrm>
              <a:off x="633672" y="3788720"/>
              <a:ext cx="234314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Isochrone model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66C30A-9433-0171-8EE9-32C5E5529A38}"/>
              </a:ext>
            </a:extLst>
          </p:cNvPr>
          <p:cNvGrpSpPr/>
          <p:nvPr/>
        </p:nvGrpSpPr>
        <p:grpSpPr>
          <a:xfrm>
            <a:off x="5683319" y="3354647"/>
            <a:ext cx="4667140" cy="3048981"/>
            <a:chOff x="5841741" y="1230715"/>
            <a:chExt cx="5039834" cy="329245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AD6F50-4D10-2216-D654-B72A4E8C1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313" t="81188" r="10350" b="8838"/>
            <a:stretch/>
          </p:blipFill>
          <p:spPr>
            <a:xfrm>
              <a:off x="5841742" y="3839143"/>
              <a:ext cx="5039833" cy="68402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BDAF82-F2EB-FD7C-A240-1E63AF3E0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313" t="15349" r="10350" b="46152"/>
            <a:stretch/>
          </p:blipFill>
          <p:spPr>
            <a:xfrm>
              <a:off x="5841741" y="1230715"/>
              <a:ext cx="5039833" cy="264032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38B46C-E083-FC6A-9687-35F6035B426B}"/>
              </a:ext>
            </a:extLst>
          </p:cNvPr>
          <p:cNvSpPr txBox="1"/>
          <p:nvPr/>
        </p:nvSpPr>
        <p:spPr>
          <a:xfrm>
            <a:off x="6472684" y="3211850"/>
            <a:ext cx="15728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/>
              <a:t>Simulation</a:t>
            </a:r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6475F-03CA-0A0F-6FA6-DB5BCECE1C16}"/>
              </a:ext>
            </a:extLst>
          </p:cNvPr>
          <p:cNvSpPr txBox="1"/>
          <p:nvPr/>
        </p:nvSpPr>
        <p:spPr>
          <a:xfrm>
            <a:off x="8016889" y="6332723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[Dillamore+ 2024]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F2890A-2797-49FD-D032-F0E19A8E98D3}"/>
              </a:ext>
            </a:extLst>
          </p:cNvPr>
          <p:cNvCxnSpPr>
            <a:cxnSpLocks/>
          </p:cNvCxnSpPr>
          <p:nvPr/>
        </p:nvCxnSpPr>
        <p:spPr>
          <a:xfrm>
            <a:off x="3171770" y="3278827"/>
            <a:ext cx="866830" cy="18514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98B69A-0015-8E5C-5070-8486D4FC2464}"/>
              </a:ext>
            </a:extLst>
          </p:cNvPr>
          <p:cNvCxnSpPr>
            <a:cxnSpLocks/>
          </p:cNvCxnSpPr>
          <p:nvPr/>
        </p:nvCxnSpPr>
        <p:spPr>
          <a:xfrm>
            <a:off x="3164434" y="3278827"/>
            <a:ext cx="5669173" cy="20853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2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BBBA64-3729-7A88-DE2C-888D9154A6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Why is there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GB" dirty="0"/>
                  <a:t> asymmetry?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BBBA64-3729-7A88-DE2C-888D9154A6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82533-2699-8C7C-A794-782F8E7531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34659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Highly eccentric resonant orbits pass through the Solar neighbourhood with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82533-2699-8C7C-A794-782F8E7531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346592" cy="4351338"/>
              </a:xfrm>
              <a:blipFill>
                <a:blip r:embed="rId3"/>
                <a:stretch>
                  <a:fillRect l="-1345" t="-1261" r="-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102D7-5CBD-3EE4-113C-D37CDBD7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13701-D3C6-985F-99DD-1C9CF3CC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6" descr="A red and blue circles with circles and circles with circles&#10;&#10;Description automatically generated">
            <a:extLst>
              <a:ext uri="{FF2B5EF4-FFF2-40B4-BE49-F238E27FC236}">
                <a16:creationId xmlns:a16="http://schemas.microsoft.com/office/drawing/2014/main" id="{619C7C1F-FD41-423B-C0EA-B1DD53EC3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9"/>
          <a:stretch/>
        </p:blipFill>
        <p:spPr>
          <a:xfrm>
            <a:off x="7184792" y="1505675"/>
            <a:ext cx="3934905" cy="3670334"/>
          </a:xfrm>
          <a:prstGeom prst="rect">
            <a:avLst/>
          </a:prstGeom>
        </p:spPr>
      </p:pic>
      <p:pic>
        <p:nvPicPr>
          <p:cNvPr id="9" name="Picture 8" descr="A red and blue circles with circles and circles with circles&#10;&#10;Description automatically generated">
            <a:extLst>
              <a:ext uri="{FF2B5EF4-FFF2-40B4-BE49-F238E27FC236}">
                <a16:creationId xmlns:a16="http://schemas.microsoft.com/office/drawing/2014/main" id="{C9A8F3AB-4DB3-063B-D95C-4B9B663745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5"/>
          <a:stretch/>
        </p:blipFill>
        <p:spPr>
          <a:xfrm>
            <a:off x="7395076" y="5176009"/>
            <a:ext cx="3514339" cy="910055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E39E4AF-E9C2-5F72-26C5-A4BCE5E90D67}"/>
              </a:ext>
            </a:extLst>
          </p:cNvPr>
          <p:cNvSpPr/>
          <p:nvPr/>
        </p:nvSpPr>
        <p:spPr>
          <a:xfrm>
            <a:off x="9043187" y="1991438"/>
            <a:ext cx="218114" cy="192947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749CD-5642-B0FC-D403-A5501293A0B6}"/>
              </a:ext>
            </a:extLst>
          </p:cNvPr>
          <p:cNvSpPr txBox="1"/>
          <p:nvPr/>
        </p:nvSpPr>
        <p:spPr>
          <a:xfrm>
            <a:off x="9041452" y="6079568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[Dillamore+ 2024]</a:t>
            </a:r>
          </a:p>
        </p:txBody>
      </p:sp>
    </p:spTree>
    <p:extLst>
      <p:ext uri="{BB962C8B-B14F-4D97-AF65-F5344CB8AC3E}">
        <p14:creationId xmlns:p14="http://schemas.microsoft.com/office/powerpoint/2010/main" val="7442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85185E-6 C -0.00989 -0.00046 -0.01693 -0.00116 -0.02695 0.00463 C -0.03698 0.01041 -0.05078 0.02083 -0.06055 0.03449 C -0.07031 0.04791 -0.07995 0.06713 -0.08594 0.08588 C -0.0918 0.10463 -0.09518 0.12662 -0.09609 0.14676 C -0.097 0.1669 -0.09479 0.18981 -0.09154 0.20694 C -0.08815 0.22407 -0.08216 0.23866 -0.0763 0.24907 C -0.07057 0.25949 -0.05742 0.27037 -0.05104 0.27407 C -0.03216 0.28472 -0.0181 0.26319 -0.01849 0.25787 C -0.01315 0.24861 -0.00911 0.23449 -0.00755 0.21921 C -0.00612 0.20393 -0.00573 0.18079 -0.00924 0.16597 C -0.01575 0.15069 -0.02331 0.13704 -0.03229 0.13125 C -0.04114 0.12523 -0.05586 0.1331 -0.06445 0.14004 C -0.07292 0.14699 -0.07864 0.15625 -0.08346 0.17291 C -0.08867 0.18958 -0.09401 0.21782 -0.09544 0.23796 C -0.09674 0.2581 -0.09596 0.2743 -0.0918 0.29352 C -0.08763 0.3125 -0.0793 0.33634 -0.07044 0.35254 C -0.06146 0.36875 -0.04987 0.38264 -0.03815 0.3912 C -0.02656 0.39954 -0.01367 0.40463 -0.00039 0.40347 C 0.01302 0.40231 0.02995 0.39398 0.04206 0.38403 C 0.0543 0.3743 0.06498 0.35926 0.07266 0.34491 C 0.08034 0.33055 0.08477 0.31389 0.08841 0.29768 C 0.09219 0.28125 0.09453 0.26366 0.09505 0.24722 C 0.09544 0.23102 0.09427 0.21504 0.09102 0.1993 C 0.08789 0.18379 0.08386 0.16551 0.07565 0.1537 C 0.06745 0.1419 0.05274 0.12824 0.04206 0.12847 C 0.03138 0.12847 0.01771 0.14143 0.01146 0.1544 C 0.00521 0.16736 0.00547 0.1919 0.00456 0.20625 C 0.00352 0.22083 0.00873 0.23796 0.01484 0.25486 C 0.02344 0.27222 0.03021 0.27592 0.04505 0.27801 C 0.05833 0.27361 0.06602 0.26088 0.07461 0.24954 C 0.07982 0.23981 0.08581 0.22616 0.08906 0.20926 C 0.09245 0.19259 0.09557 0.16967 0.09466 0.14907 C 0.09388 0.12847 0.09037 0.10463 0.08412 0.08541 C 0.078 0.06597 0.06654 0.04629 0.05755 0.03333 C 0.04844 0.02037 0.03984 0.01319 0.02995 0.00764 C 0.01992 0.00185 0.00912 0.00046 -0.00039 1.85185E-6 Z " pathEditMode="relative" rAng="0" ptsTypes="AAAAAAAAAAAAAAAAAAAAAAAAAAAAAAA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845B50-0AA6-33B4-6431-4219864F39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asymmetry in energy/action space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845B50-0AA6-33B4-6431-4219864F3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86AE0-9359-CAEC-51FF-B711DB991E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502981" cy="4351338"/>
              </a:xfrm>
            </p:spPr>
            <p:txBody>
              <a:bodyPr/>
              <a:lstStyle/>
              <a:p>
                <a:r>
                  <a:rPr lang="en-GB" dirty="0"/>
                  <a:t>Models again weighted to simulate selection effects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>
                  <a:solidFill>
                    <a:srgbClr val="0000FF"/>
                  </a:solidFill>
                </a:endParaRPr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GB" dirty="0"/>
                  <a:t> decreases,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/>
                  <a:t> becomes negative along the resonances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86AE0-9359-CAEC-51FF-B711DB991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502981" cy="4351338"/>
              </a:xfrm>
              <a:blipFill>
                <a:blip r:embed="rId3"/>
                <a:stretch>
                  <a:fillRect l="-2439" t="-1821" r="-1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303AA-BD64-62E5-DCBC-CA39FBD5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Adam Dillamore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540F7-2951-A37E-10C1-79AE120E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13</a:t>
            </a:fld>
            <a:endParaRPr lang="en-GB"/>
          </a:p>
        </p:txBody>
      </p:sp>
      <p:pic>
        <p:nvPicPr>
          <p:cNvPr id="10" name="Content Placeholder 6" descr="A diagram of a model&#10;&#10;Description automatically generated with medium confidence">
            <a:extLst>
              <a:ext uri="{FF2B5EF4-FFF2-40B4-BE49-F238E27FC236}">
                <a16:creationId xmlns:a16="http://schemas.microsoft.com/office/drawing/2014/main" id="{53A9B4CD-C523-C1F1-48B5-E07D8BC63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3" y="1430929"/>
            <a:ext cx="7569799" cy="49570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E2B01A-3273-4770-B923-3DAEB84E0AC5}"/>
              </a:ext>
            </a:extLst>
          </p:cNvPr>
          <p:cNvSpPr txBox="1"/>
          <p:nvPr/>
        </p:nvSpPr>
        <p:spPr>
          <a:xfrm>
            <a:off x="4341181" y="3816628"/>
            <a:ext cx="1455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Radial 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6EAFCB-EAFC-3379-7B27-9E05AF2571DF}"/>
              </a:ext>
            </a:extLst>
          </p:cNvPr>
          <p:cNvSpPr txBox="1"/>
          <p:nvPr/>
        </p:nvSpPr>
        <p:spPr>
          <a:xfrm>
            <a:off x="4751220" y="1704404"/>
            <a:ext cx="8418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7E1E1-8E0F-F89B-E771-FBD9D3E030C2}"/>
              </a:ext>
            </a:extLst>
          </p:cNvPr>
          <p:cNvSpPr txBox="1"/>
          <p:nvPr/>
        </p:nvSpPr>
        <p:spPr>
          <a:xfrm>
            <a:off x="6803527" y="6343590"/>
            <a:ext cx="21034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Angular momentum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8FE694-7EF0-E296-F05F-77FB23BAB0DA}"/>
              </a:ext>
            </a:extLst>
          </p:cNvPr>
          <p:cNvSpPr txBox="1"/>
          <p:nvPr/>
        </p:nvSpPr>
        <p:spPr>
          <a:xfrm>
            <a:off x="10321580" y="1147190"/>
            <a:ext cx="17793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Hercules stream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1F2E8C-4E5F-AE12-60B1-D38A131EA765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0384971" y="1516522"/>
            <a:ext cx="826308" cy="1398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DEAD94-CE60-9CB3-ADE2-29E08BF9E47A}"/>
              </a:ext>
            </a:extLst>
          </p:cNvPr>
          <p:cNvSpPr txBox="1"/>
          <p:nvPr/>
        </p:nvSpPr>
        <p:spPr>
          <a:xfrm>
            <a:off x="9126855" y="6364903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[Dillamore+ 2024]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D469C2-23F2-246F-154F-80961247875F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384997" y="5587068"/>
            <a:ext cx="3869770" cy="517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FC665DB-84CC-1F99-BCD0-A1872A9F1A27}"/>
              </a:ext>
            </a:extLst>
          </p:cNvPr>
          <p:cNvSpPr txBox="1"/>
          <p:nvPr/>
        </p:nvSpPr>
        <p:spPr>
          <a:xfrm>
            <a:off x="3696731" y="6104203"/>
            <a:ext cx="13765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Resonances</a:t>
            </a:r>
          </a:p>
        </p:txBody>
      </p:sp>
    </p:spTree>
    <p:extLst>
      <p:ext uri="{BB962C8B-B14F-4D97-AF65-F5344CB8AC3E}">
        <p14:creationId xmlns:p14="http://schemas.microsoft.com/office/powerpoint/2010/main" val="14089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graph&#10;&#10;Description automatically generated">
            <a:extLst>
              <a:ext uri="{FF2B5EF4-FFF2-40B4-BE49-F238E27FC236}">
                <a16:creationId xmlns:a16="http://schemas.microsoft.com/office/drawing/2014/main" id="{566FCB8D-20A0-6ECA-5D86-718619766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8" b="33785"/>
          <a:stretch/>
        </p:blipFill>
        <p:spPr>
          <a:xfrm>
            <a:off x="5786913" y="1392154"/>
            <a:ext cx="6103344" cy="4732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0C7899-8EC7-73C1-6259-1D0761C3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Resonances ↔ chevrons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79C7F-F7A3-4528-5EFB-D78BB8BFC0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151634" cy="4351338"/>
              </a:xfrm>
            </p:spPr>
            <p:txBody>
              <a:bodyPr/>
              <a:lstStyle/>
              <a:p>
                <a:r>
                  <a:rPr lang="en-GB" dirty="0"/>
                  <a:t>Background shows </a:t>
                </a:r>
                <a:r>
                  <a:rPr lang="en-GB" i="1" dirty="0"/>
                  <a:t>Gaia </a:t>
                </a:r>
                <a:r>
                  <a:rPr lang="en-GB" dirty="0"/>
                  <a:t>data</a:t>
                </a:r>
              </a:p>
              <a:p>
                <a:r>
                  <a:rPr lang="en-GB" dirty="0"/>
                  <a:t>Contours show stars near resonances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=35</m:t>
                    </m:r>
                  </m:oMath>
                </a14:m>
                <a:r>
                  <a:rPr lang="en-GB" dirty="0"/>
                  <a:t> km/s/kpc</a:t>
                </a:r>
              </a:p>
              <a:p>
                <a:r>
                  <a:rPr lang="en-GB" b="1" dirty="0"/>
                  <a:t>These coincide almost exactly with the observed chevrons</a:t>
                </a:r>
              </a:p>
              <a:p>
                <a:r>
                  <a:rPr lang="en-GB" dirty="0"/>
                  <a:t>Each chevron can therefore be matched with a specific resonance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79C7F-F7A3-4528-5EFB-D78BB8BFC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151634" cy="4351338"/>
              </a:xfrm>
              <a:blipFill>
                <a:blip r:embed="rId3"/>
                <a:stretch>
                  <a:fillRect l="-1657" t="-1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9AD70-ADCB-AFFB-822D-CD249ED1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1E449-C800-825F-F383-A5D4D0FD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14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60AD1-49EE-7814-E45B-220F8B0095FB}"/>
              </a:ext>
            </a:extLst>
          </p:cNvPr>
          <p:cNvSpPr txBox="1"/>
          <p:nvPr/>
        </p:nvSpPr>
        <p:spPr>
          <a:xfrm>
            <a:off x="8397893" y="6318328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[Dillamore+ 2024]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569044-AFB7-612F-0151-18FAD304227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572914" y="1354131"/>
            <a:ext cx="229390" cy="956231"/>
          </a:xfrm>
          <a:prstGeom prst="straightConnector1">
            <a:avLst/>
          </a:prstGeom>
          <a:ln w="28575">
            <a:solidFill>
              <a:srgbClr val="3077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44E88D-A06E-DB72-D0B4-A36BC5CD0447}"/>
              </a:ext>
            </a:extLst>
          </p:cNvPr>
          <p:cNvSpPr txBox="1"/>
          <p:nvPr/>
        </p:nvSpPr>
        <p:spPr>
          <a:xfrm>
            <a:off x="7572914" y="984799"/>
            <a:ext cx="458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3077B7"/>
                </a:solidFill>
              </a:rPr>
              <a:t>CR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CF617C-060C-CBB2-6FA9-7D8104FC2595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143530" y="4222679"/>
            <a:ext cx="1767571" cy="1562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CA49B6-81A1-8B0B-2A6B-0E8C8836E7E7}"/>
              </a:ext>
            </a:extLst>
          </p:cNvPr>
          <p:cNvSpPr txBox="1"/>
          <p:nvPr/>
        </p:nvSpPr>
        <p:spPr>
          <a:xfrm>
            <a:off x="5651367" y="5785401"/>
            <a:ext cx="984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Chevron</a:t>
            </a:r>
          </a:p>
        </p:txBody>
      </p:sp>
    </p:spTree>
    <p:extLst>
      <p:ext uri="{BB962C8B-B14F-4D97-AF65-F5344CB8AC3E}">
        <p14:creationId xmlns:p14="http://schemas.microsoft.com/office/powerpoint/2010/main" val="11689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8BCF-87D2-41CC-4BAD-E5E85775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Globular clusters trapped in resonances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1120-E3C7-8C61-4D60-F97C8C3B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473753" cy="4351338"/>
          </a:xfrm>
        </p:spPr>
        <p:txBody>
          <a:bodyPr>
            <a:normAutofit/>
          </a:bodyPr>
          <a:lstStyle/>
          <a:p>
            <a:r>
              <a:rPr lang="en-GB" dirty="0"/>
              <a:t>~6 GCs could also be trapped in the corotation resonance</a:t>
            </a:r>
          </a:p>
          <a:p>
            <a:r>
              <a:rPr lang="en-GB" dirty="0"/>
              <a:t>These include M22 and 47 </a:t>
            </a:r>
            <a:r>
              <a:rPr lang="en-GB" dirty="0" err="1"/>
              <a:t>Tuc</a:t>
            </a:r>
            <a:endParaRPr lang="en-GB" dirty="0"/>
          </a:p>
          <a:p>
            <a:r>
              <a:rPr lang="en-GB" dirty="0"/>
              <a:t>A slowing bar could have transported them outwards from lower radius, energy and angular momentum</a:t>
            </a:r>
          </a:p>
          <a:p>
            <a:r>
              <a:rPr lang="en-GB" dirty="0"/>
              <a:t>See paper on </a:t>
            </a:r>
            <a:r>
              <a:rPr lang="en-GB" dirty="0" err="1"/>
              <a:t>arXiv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0A2E4-B1B0-77FB-528F-9A039618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68838-E17D-293A-40A3-52233A9A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15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F8136-D4A7-D932-726B-EDE0A0F365A4}"/>
              </a:ext>
            </a:extLst>
          </p:cNvPr>
          <p:cNvSpPr txBox="1"/>
          <p:nvPr/>
        </p:nvSpPr>
        <p:spPr>
          <a:xfrm>
            <a:off x="9750612" y="5250281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[Dillamore+ 2024]</a:t>
            </a:r>
          </a:p>
        </p:txBody>
      </p:sp>
      <p:pic>
        <p:nvPicPr>
          <p:cNvPr id="8" name="Picture 7" descr="A graph of a number of circles&#10;&#10;Description automatically generated with medium confidence">
            <a:extLst>
              <a:ext uri="{FF2B5EF4-FFF2-40B4-BE49-F238E27FC236}">
                <a16:creationId xmlns:a16="http://schemas.microsoft.com/office/drawing/2014/main" id="{C2BA8F0C-BED3-BC8B-2EB4-69AEDC860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23" y="2038694"/>
            <a:ext cx="6597294" cy="32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3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C2EE-61EA-6C6F-22DA-A41048C2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09F1B-50D1-619D-1256-FE4D0F1092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Models of highly eccentric resonant orbits accurately predict many aspects of the chevrons: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asymmetry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Positions in radial phase space</a:t>
                </a:r>
              </a:p>
              <a:p>
                <a:r>
                  <a:rPr lang="en-GB" dirty="0"/>
                  <a:t>Innermost chevron associated with the CR and the Hercules stream</a:t>
                </a:r>
              </a:p>
              <a:p>
                <a:r>
                  <a:rPr lang="en-GB" dirty="0"/>
                  <a:t>Dynamical origin of chevrons likely: beware of using to infer assembly history!</a:t>
                </a:r>
              </a:p>
              <a:p>
                <a:r>
                  <a:rPr lang="en-GB" dirty="0"/>
                  <a:t>However, may be used to constrain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GB" dirty="0"/>
                  <a:t> + MW potential</a:t>
                </a:r>
              </a:p>
              <a:p>
                <a:r>
                  <a:rPr lang="en-GB" dirty="0"/>
                  <a:t>More data at large distances required for </a:t>
                </a:r>
                <a:r>
                  <a:rPr lang="en-GB"/>
                  <a:t>further tests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Paper: arXiv:2402.14907</a:t>
                </a:r>
              </a:p>
              <a:p>
                <a:r>
                  <a:rPr lang="en-GB" dirty="0"/>
                  <a:t>amd206@cam.ac.uk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09F1B-50D1-619D-1256-FE4D0F109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b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369F-B616-EFA2-5603-D6CD670F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3BB39D1-B2B2-4D99-B263-4C968F18655E}" type="slidenum">
              <a:rPr lang="en-GB" smtClean="0"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22C34-C750-A33B-0259-CA52C4B5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Adam Dillamore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8692115-388B-0D03-A3DE-32A4E80AA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12" y="5081129"/>
            <a:ext cx="1230771" cy="12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7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4846-5950-D401-F4E7-B870D2B5A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Radial halo substructure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62EB5-CD50-C2EC-A8B4-33281AAF87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589310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‘Chevron’ </a:t>
                </a:r>
                <a:r>
                  <a:rPr lang="en-GB" dirty="0" err="1"/>
                  <a:t>overdensities</a:t>
                </a:r>
                <a:r>
                  <a:rPr lang="en-GB" dirty="0"/>
                  <a:t> have been discovered in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space of highly eccentric halo stars using data from </a:t>
                </a:r>
                <a:r>
                  <a:rPr lang="en-GB" i="1" dirty="0"/>
                  <a:t>Gaia </a:t>
                </a:r>
                <a:r>
                  <a:rPr lang="en-GB" dirty="0"/>
                  <a:t>DR3</a:t>
                </a:r>
              </a:p>
              <a:p>
                <a:r>
                  <a:rPr lang="en-GB" dirty="0"/>
                  <a:t>These have been associated with the phase-mixing of debris from </a:t>
                </a:r>
                <a:r>
                  <a:rPr lang="en-GB" i="1" dirty="0"/>
                  <a:t>Gaia </a:t>
                </a:r>
                <a:r>
                  <a:rPr lang="en-GB" dirty="0"/>
                  <a:t>Sausage-Enceladus</a:t>
                </a:r>
              </a:p>
              <a:p>
                <a:r>
                  <a:rPr lang="en-GB" dirty="0"/>
                  <a:t>If so, these could be used to time the merger event</a:t>
                </a:r>
              </a:p>
              <a:p>
                <a:r>
                  <a:rPr lang="en-GB" dirty="0"/>
                  <a:t>However, the </a:t>
                </a:r>
                <a:r>
                  <a:rPr lang="en-GB" dirty="0" err="1"/>
                  <a:t>overdensities</a:t>
                </a:r>
                <a:r>
                  <a:rPr lang="en-GB" dirty="0"/>
                  <a:t> are </a:t>
                </a:r>
                <a:r>
                  <a:rPr lang="en-GB" b="1" dirty="0"/>
                  <a:t>highly asymmetric</a:t>
                </a:r>
                <a:r>
                  <a:rPr lang="en-GB" dirty="0"/>
                  <a:t>, which is inconsistent with an ancient merger event (Donlon+ 2024)</a:t>
                </a:r>
              </a:p>
              <a:p>
                <a:r>
                  <a:rPr lang="en-GB" b="1" dirty="0"/>
                  <a:t>Alternative origin</a:t>
                </a:r>
                <a:r>
                  <a:rPr lang="en-GB" dirty="0"/>
                  <a:t>: </a:t>
                </a:r>
                <a:r>
                  <a:rPr lang="en-GB" b="1" dirty="0"/>
                  <a:t>the chevrons are bar resonances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62EB5-CD50-C2EC-A8B4-33281AAF8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589310" cy="4351338"/>
              </a:xfrm>
              <a:blipFill>
                <a:blip r:embed="rId2"/>
                <a:stretch>
                  <a:fillRect l="-1125" t="-1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A2BF-46D8-07EC-7CCA-F9A7FB96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3BB39D1-B2B2-4D99-B263-4C968F18655E}" type="slidenum">
              <a:rPr lang="en-GB" smtClean="0"/>
              <a:t>2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319F87-AA79-B29F-69DF-DFAEB7D97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51888" r="43281" b="5324"/>
          <a:stretch/>
        </p:blipFill>
        <p:spPr>
          <a:xfrm>
            <a:off x="8532949" y="781705"/>
            <a:ext cx="3106723" cy="2559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AF28C3-3B5C-FB6E-70A0-24819427FCC3}"/>
              </a:ext>
            </a:extLst>
          </p:cNvPr>
          <p:cNvSpPr txBox="1"/>
          <p:nvPr/>
        </p:nvSpPr>
        <p:spPr>
          <a:xfrm>
            <a:off x="9021324" y="3219551"/>
            <a:ext cx="20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[Belokurov+ 2023]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8690B-8E8C-A24A-62B6-4EE66277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Adam Dillamore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000FA-A57B-98AA-F0E9-6082ABBB3AD6}"/>
              </a:ext>
            </a:extLst>
          </p:cNvPr>
          <p:cNvSpPr txBox="1"/>
          <p:nvPr/>
        </p:nvSpPr>
        <p:spPr>
          <a:xfrm>
            <a:off x="9158044" y="435681"/>
            <a:ext cx="251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Radial velocity vs radius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CAD61A-57A8-470B-8467-AEE1C883D0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22" t="27176" r="16875" b="8296"/>
          <a:stretch/>
        </p:blipFill>
        <p:spPr>
          <a:xfrm>
            <a:off x="9158044" y="3663472"/>
            <a:ext cx="2376853" cy="2809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5992FE-0E26-D6E6-FCFA-EB2A383B2923}"/>
              </a:ext>
            </a:extLst>
          </p:cNvPr>
          <p:cNvSpPr txBox="1"/>
          <p:nvPr/>
        </p:nvSpPr>
        <p:spPr>
          <a:xfrm>
            <a:off x="9021324" y="6426732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[Dillamore+ 2023]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1D753-89B4-3987-8973-3987D617AEBE}"/>
                  </a:ext>
                </a:extLst>
              </p:cNvPr>
              <p:cNvSpPr txBox="1"/>
              <p:nvPr/>
            </p:nvSpPr>
            <p:spPr>
              <a:xfrm rot="16200000">
                <a:off x="8335118" y="4663885"/>
                <a:ext cx="1139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[km/s]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1D753-89B4-3987-8973-3987D617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335118" y="4663885"/>
                <a:ext cx="1139799" cy="369332"/>
              </a:xfrm>
              <a:prstGeom prst="rect">
                <a:avLst/>
              </a:prstGeom>
              <a:blipFill>
                <a:blip r:embed="rId6"/>
                <a:stretch>
                  <a:fillRect l="-11667" t="-4278"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oon 5">
            <a:extLst>
              <a:ext uri="{FF2B5EF4-FFF2-40B4-BE49-F238E27FC236}">
                <a16:creationId xmlns:a16="http://schemas.microsoft.com/office/drawing/2014/main" id="{47BEAC0D-7F2B-F11A-6418-060CC4D974F4}"/>
              </a:ext>
            </a:extLst>
          </p:cNvPr>
          <p:cNvSpPr/>
          <p:nvPr/>
        </p:nvSpPr>
        <p:spPr>
          <a:xfrm rot="10800000">
            <a:off x="9616364" y="1327212"/>
            <a:ext cx="1264230" cy="996826"/>
          </a:xfrm>
          <a:prstGeom prst="moon">
            <a:avLst>
              <a:gd name="adj" fmla="val 2049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030E9A-A7C5-57F0-9033-C2CEEF8FDD85}"/>
              </a:ext>
            </a:extLst>
          </p:cNvPr>
          <p:cNvSpPr/>
          <p:nvPr/>
        </p:nvSpPr>
        <p:spPr>
          <a:xfrm rot="20919271">
            <a:off x="10255585" y="2274329"/>
            <a:ext cx="796954" cy="1618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931E51-C7B9-68E9-75C2-B90FA14EFF36}"/>
              </a:ext>
            </a:extLst>
          </p:cNvPr>
          <p:cNvSpPr txBox="1"/>
          <p:nvPr/>
        </p:nvSpPr>
        <p:spPr>
          <a:xfrm>
            <a:off x="7580128" y="887729"/>
            <a:ext cx="9794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Chevron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C652E6-C700-8FB5-D3D6-7B18CA35F8F4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8559563" y="1072395"/>
            <a:ext cx="961942" cy="218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8AD2-D05A-3BE4-5931-E14ED2D7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Milky Way’s bar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8614A-E77E-2811-67B9-0CB8B4B72C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14856" cy="4351338"/>
              </a:xfrm>
            </p:spPr>
            <p:txBody>
              <a:bodyPr/>
              <a:lstStyle/>
              <a:p>
                <a:r>
                  <a:rPr lang="en-GB" dirty="0"/>
                  <a:t>Rotates at a pattern speed (angular frequency)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≈35</m:t>
                    </m:r>
                  </m:oMath>
                </a14:m>
                <a:r>
                  <a:rPr lang="en-GB" dirty="0"/>
                  <a:t> km/s/kpc</a:t>
                </a:r>
              </a:p>
              <a:p>
                <a:r>
                  <a:rPr lang="en-GB" dirty="0"/>
                  <a:t>This provides a rotating non-axisymmetric component to the Galactic potential, which has implications for stellar dynamics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8614A-E77E-2811-67B9-0CB8B4B72C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14856" cy="4351338"/>
              </a:xfrm>
              <a:blipFill>
                <a:blip r:embed="rId2"/>
                <a:stretch>
                  <a:fillRect l="-1331" t="-1821" r="-25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6739C-79EA-1C8E-0851-11F1622A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DCBA3-F514-A0C0-0485-F9213F82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735BD2-0CF7-6CFC-A1D3-0F7117D55A15}"/>
              </a:ext>
            </a:extLst>
          </p:cNvPr>
          <p:cNvSpPr txBox="1"/>
          <p:nvPr/>
        </p:nvSpPr>
        <p:spPr>
          <a:xfrm>
            <a:off x="8693931" y="5588046"/>
            <a:ext cx="283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[NASA/JPL-Caltech/R. Hurt]</a:t>
            </a:r>
          </a:p>
        </p:txBody>
      </p:sp>
      <p:pic>
        <p:nvPicPr>
          <p:cNvPr id="1026" name="Picture 2" descr="This artist's concept depicts the most up-to-date information about the shape of our own Milky Way galaxy">
            <a:extLst>
              <a:ext uri="{FF2B5EF4-FFF2-40B4-BE49-F238E27FC236}">
                <a16:creationId xmlns:a16="http://schemas.microsoft.com/office/drawing/2014/main" id="{0802E2F9-8681-273E-0086-1D13E377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58" y="753904"/>
            <a:ext cx="4680751" cy="46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276D0E28-F6B2-F530-2123-1BB09F27F117}"/>
              </a:ext>
            </a:extLst>
          </p:cNvPr>
          <p:cNvSpPr/>
          <p:nvPr/>
        </p:nvSpPr>
        <p:spPr>
          <a:xfrm>
            <a:off x="8693931" y="2207260"/>
            <a:ext cx="1847190" cy="1946626"/>
          </a:xfrm>
          <a:prstGeom prst="circularArrow">
            <a:avLst>
              <a:gd name="adj1" fmla="val 1918"/>
              <a:gd name="adj2" fmla="val 601346"/>
              <a:gd name="adj3" fmla="val 18250962"/>
              <a:gd name="adj4" fmla="val 13517752"/>
              <a:gd name="adj5" fmla="val 26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792501-0D81-1796-D9BC-DF95B9702DAD}"/>
                  </a:ext>
                </a:extLst>
              </p:cNvPr>
              <p:cNvSpPr txBox="1"/>
              <p:nvPr/>
            </p:nvSpPr>
            <p:spPr>
              <a:xfrm>
                <a:off x="9366948" y="1680449"/>
                <a:ext cx="627670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792501-0D81-1796-D9BC-DF95B9702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948" y="1680449"/>
                <a:ext cx="627670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7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28D7-DAFD-6B67-FFEE-7104E400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resonances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B7115-F138-A0EC-9A77-C581EB4BE0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91074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Orbital motion of a star can be described by a set of frequencies,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Resonances with the bar occur when the frequencies relative to the bar have an integer ratio: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E.g. corotation resonance: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Stars can become trapped in these resonances, creating substructure in phase space</a:t>
                </a:r>
              </a:p>
              <a:p>
                <a:r>
                  <a:rPr lang="en-GB" dirty="0"/>
                  <a:t>Resonances in the disc have been extensively studied</a:t>
                </a:r>
              </a:p>
              <a:p>
                <a:r>
                  <a:rPr lang="en-GB" dirty="0"/>
                  <a:t>But stars on halo-like orbits can also be trapped by the bar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B7115-F138-A0EC-9A77-C581EB4BE0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91074" cy="4351338"/>
              </a:xfrm>
              <a:blipFill>
                <a:blip r:embed="rId2"/>
                <a:stretch>
                  <a:fillRect l="-1242" t="-2381" r="-1449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64119F0-D9AA-0012-097C-B04019FE6652}"/>
              </a:ext>
            </a:extLst>
          </p:cNvPr>
          <p:cNvSpPr txBox="1"/>
          <p:nvPr/>
        </p:nvSpPr>
        <p:spPr>
          <a:xfrm>
            <a:off x="10449340" y="502868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[Trick+ 2019]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531CC-E852-B405-996E-25F0EF26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21BD2F-99E9-3985-2AFB-05EF2C21A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0768" r="50103" b="26731"/>
          <a:stretch/>
        </p:blipFill>
        <p:spPr>
          <a:xfrm>
            <a:off x="7358091" y="1829316"/>
            <a:ext cx="4459215" cy="31993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1C551B-5CC2-A584-107E-CD04D1D966AB}"/>
              </a:ext>
            </a:extLst>
          </p:cNvPr>
          <p:cNvSpPr txBox="1"/>
          <p:nvPr/>
        </p:nvSpPr>
        <p:spPr>
          <a:xfrm>
            <a:off x="8891478" y="1424543"/>
            <a:ext cx="15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Velocity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79591-DD9A-0032-1585-CD8F63E7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69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3DA35B-B947-8785-2ABB-0931CBF9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Can we build models of bar resonances that explain all features of the observed radial phase space?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43C549-3EA5-082D-7DC7-64F14102D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4A54C-3136-A930-1248-8F6876E1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B06DF-A447-BE5E-D612-C0547A3C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0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E339EE-0B29-A30D-7270-8DEC83BE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models of bar resonances: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A3ACB9-D09E-1DEF-9CFB-57F843C8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Analytic toy model </a:t>
            </a:r>
          </a:p>
          <a:p>
            <a:pPr lvl="1"/>
            <a:r>
              <a:rPr lang="en-GB" sz="3600" dirty="0"/>
              <a:t>In the isochrone potential</a:t>
            </a:r>
          </a:p>
          <a:p>
            <a:pPr marL="457200" lvl="1" indent="0">
              <a:buNone/>
            </a:pPr>
            <a:endParaRPr lang="en-GB" sz="3200" dirty="0"/>
          </a:p>
          <a:p>
            <a:r>
              <a:rPr lang="en-GB" sz="3600" b="1" dirty="0"/>
              <a:t>Test particle simulations</a:t>
            </a:r>
          </a:p>
          <a:p>
            <a:pPr lvl="1"/>
            <a:r>
              <a:rPr lang="en-GB" sz="3200" dirty="0"/>
              <a:t>In a realistic MW potential with a slowing bar</a:t>
            </a:r>
          </a:p>
          <a:p>
            <a:endParaRPr lang="en-GB" sz="3600" dirty="0"/>
          </a:p>
          <a:p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F170-7645-43E2-FA0D-A7F000E2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B5CE8-22F1-E5B8-F23A-E0D347FE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06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2BBDF7-F000-1ED0-7A09-088837E9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isochrone potential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A5CE40-ECAF-1DA0-13D8-B10B53B5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4037" cy="4351338"/>
          </a:xfrm>
        </p:spPr>
        <p:txBody>
          <a:bodyPr>
            <a:normAutofit/>
          </a:bodyPr>
          <a:lstStyle/>
          <a:p>
            <a:r>
              <a:rPr lang="en-GB" sz="2400" dirty="0"/>
              <a:t>A simple approximation to a spherical galactic potential</a:t>
            </a:r>
          </a:p>
          <a:p>
            <a:r>
              <a:rPr lang="en-GB" sz="2400" dirty="0"/>
              <a:t>Nothing to do with isochrones!</a:t>
            </a:r>
          </a:p>
          <a:p>
            <a:r>
              <a:rPr lang="en-GB" sz="2400" dirty="0"/>
              <a:t>All </a:t>
            </a:r>
            <a:r>
              <a:rPr lang="en-GB" sz="2400" b="1" dirty="0"/>
              <a:t>orbits are fully analytic</a:t>
            </a:r>
            <a:r>
              <a:rPr lang="en-GB" sz="2400" dirty="0"/>
              <a:t> so resonant orbits can be easily and rapidly calculated</a:t>
            </a:r>
          </a:p>
          <a:p>
            <a:r>
              <a:rPr lang="en-GB" sz="2400" dirty="0"/>
              <a:t>This allows the qualitative appearance of resonant substructure to be understood and predicted</a:t>
            </a:r>
          </a:p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2C4502-436F-61F9-408B-E3A2E071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Adam Dillamore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E040FC-238E-6496-49F4-8974D34A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7</a:t>
            </a:fld>
            <a:endParaRPr lang="en-GB"/>
          </a:p>
        </p:txBody>
      </p:sp>
      <p:pic>
        <p:nvPicPr>
          <p:cNvPr id="12" name="Picture 1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9C4FF0D-C59A-DD04-B3B5-4DFFE0D14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949974"/>
            <a:ext cx="4611328" cy="3505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222CA5-4A5C-AC4A-C6C8-61AA49D4C758}"/>
              </a:ext>
            </a:extLst>
          </p:cNvPr>
          <p:cNvSpPr txBox="1"/>
          <p:nvPr/>
        </p:nvSpPr>
        <p:spPr>
          <a:xfrm>
            <a:off x="9885706" y="5345018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[Dillamore+ 2024]</a:t>
            </a:r>
          </a:p>
        </p:txBody>
      </p:sp>
    </p:spTree>
    <p:extLst>
      <p:ext uri="{BB962C8B-B14F-4D97-AF65-F5344CB8AC3E}">
        <p14:creationId xmlns:p14="http://schemas.microsoft.com/office/powerpoint/2010/main" val="384280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70F7268-A911-B1EE-9247-6DA73EE8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09155" cy="1325563"/>
          </a:xfrm>
        </p:spPr>
        <p:txBody>
          <a:bodyPr/>
          <a:lstStyle/>
          <a:p>
            <a:r>
              <a:rPr lang="en-GB" dirty="0"/>
              <a:t>Resonant orbits in the isochrone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1DCB11A-C7EA-E8D6-03BF-F8FB1203FE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93329" cy="4351338"/>
              </a:xfrm>
            </p:spPr>
            <p:txBody>
              <a:bodyPr/>
              <a:lstStyle/>
              <a:p>
                <a:r>
                  <a:rPr lang="en-GB" dirty="0"/>
                  <a:t>Resonances are found by analytically solving the resonance condition and equations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The bar is assumed to be weak, so that true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Resonant perturbation theory required to determine stable orientations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1DCB11A-C7EA-E8D6-03BF-F8FB1203FE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93329" cy="4351338"/>
              </a:xfrm>
              <a:blipFill>
                <a:blip r:embed="rId2"/>
                <a:stretch>
                  <a:fillRect l="-1315" t="-1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DCEB81-3D18-0F4C-0FB2-FD26CC59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Dillamore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4C8531-C24B-8A5F-57A9-BAED5EFF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8</a:t>
            </a:fld>
            <a:endParaRPr lang="en-GB"/>
          </a:p>
        </p:txBody>
      </p:sp>
      <p:pic>
        <p:nvPicPr>
          <p:cNvPr id="14" name="Picture 13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8A0D7E66-8004-194E-04E2-A34472860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75" y="166348"/>
            <a:ext cx="3663377" cy="61900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91C2A3-2F30-7916-922A-1CF72A71861D}"/>
              </a:ext>
            </a:extLst>
          </p:cNvPr>
          <p:cNvSpPr txBox="1"/>
          <p:nvPr/>
        </p:nvSpPr>
        <p:spPr>
          <a:xfrm>
            <a:off x="7826406" y="237956"/>
            <a:ext cx="8418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Energy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25DFE7-3AE1-D7FC-EC93-71CEFDE055EC}"/>
              </a:ext>
            </a:extLst>
          </p:cNvPr>
          <p:cNvSpPr txBox="1"/>
          <p:nvPr/>
        </p:nvSpPr>
        <p:spPr>
          <a:xfrm>
            <a:off x="7730369" y="3126343"/>
            <a:ext cx="1455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Radial action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72F80E-784E-E472-26FE-666908B47A91}"/>
              </a:ext>
            </a:extLst>
          </p:cNvPr>
          <p:cNvSpPr txBox="1"/>
          <p:nvPr/>
        </p:nvSpPr>
        <p:spPr>
          <a:xfrm>
            <a:off x="7195623" y="6021326"/>
            <a:ext cx="21034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Angular momentum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B3022C-1F17-0B24-7ED2-C566FAAA8424}"/>
              </a:ext>
            </a:extLst>
          </p:cNvPr>
          <p:cNvSpPr txBox="1"/>
          <p:nvPr/>
        </p:nvSpPr>
        <p:spPr>
          <a:xfrm>
            <a:off x="8995648" y="6385379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[Dillamore+ 2024]</a:t>
            </a:r>
          </a:p>
        </p:txBody>
      </p:sp>
    </p:spTree>
    <p:extLst>
      <p:ext uri="{BB962C8B-B14F-4D97-AF65-F5344CB8AC3E}">
        <p14:creationId xmlns:p14="http://schemas.microsoft.com/office/powerpoint/2010/main" val="40784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DAF1-8116-330A-2D9D-5F20B9B9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Resonant orbits in the isochrone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EC654-7F1A-A157-B495-4775170B3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27938-8A10-B7C5-C119-7170A748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Adam Dillamore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F82F5-CA8C-7F2E-5710-84A04936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39D1-B2B2-4D99-B263-4C968F18655E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658BC-29AF-5013-302F-797A86D9CAAD}"/>
              </a:ext>
            </a:extLst>
          </p:cNvPr>
          <p:cNvSpPr txBox="1"/>
          <p:nvPr/>
        </p:nvSpPr>
        <p:spPr>
          <a:xfrm>
            <a:off x="9693465" y="2409284"/>
            <a:ext cx="11837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Corotating</a:t>
            </a:r>
          </a:p>
          <a:p>
            <a:r>
              <a:rPr lang="en-GB" b="1" dirty="0"/>
              <a:t>frame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07082-B468-E3C4-67A3-5650A23E1B8F}"/>
              </a:ext>
            </a:extLst>
          </p:cNvPr>
          <p:cNvSpPr txBox="1"/>
          <p:nvPr/>
        </p:nvSpPr>
        <p:spPr>
          <a:xfrm>
            <a:off x="9693465" y="4680270"/>
            <a:ext cx="16196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Radial phase</a:t>
            </a:r>
          </a:p>
          <a:p>
            <a:r>
              <a:rPr lang="en-GB" b="1" dirty="0"/>
              <a:t>space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341A99-1CB9-3317-871A-3F42F32AC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3" t="19048" r="6551" b="9931"/>
          <a:stretch/>
        </p:blipFill>
        <p:spPr>
          <a:xfrm>
            <a:off x="959081" y="1565955"/>
            <a:ext cx="8693745" cy="4870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36EEC-CDEE-402E-529B-D8A38A29E4CD}"/>
              </a:ext>
            </a:extLst>
          </p:cNvPr>
          <p:cNvSpPr txBox="1"/>
          <p:nvPr/>
        </p:nvSpPr>
        <p:spPr>
          <a:xfrm>
            <a:off x="7472421" y="6352143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[Dillamore+ 2024]</a:t>
            </a:r>
          </a:p>
        </p:txBody>
      </p:sp>
    </p:spTree>
    <p:extLst>
      <p:ext uri="{BB962C8B-B14F-4D97-AF65-F5344CB8AC3E}">
        <p14:creationId xmlns:p14="http://schemas.microsoft.com/office/powerpoint/2010/main" val="22690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Widescreen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Franklin Gothic Book</vt:lpstr>
      <vt:lpstr>Franklin Gothic Medium</vt:lpstr>
      <vt:lpstr>Office Theme</vt:lpstr>
      <vt:lpstr>Halo substructure in harmony with the Galactic bar</vt:lpstr>
      <vt:lpstr>Radial halo substructure</vt:lpstr>
      <vt:lpstr>The Milky Way’s bar</vt:lpstr>
      <vt:lpstr>Bar resonances</vt:lpstr>
      <vt:lpstr>Can we build models of bar resonances that explain all features of the observed radial phase space?</vt:lpstr>
      <vt:lpstr>Two models of bar resonances:</vt:lpstr>
      <vt:lpstr>The isochrone potential</vt:lpstr>
      <vt:lpstr>Resonant orbits in the isochrone potential</vt:lpstr>
      <vt:lpstr>Resonant orbits in the isochrone potential</vt:lpstr>
      <vt:lpstr>Test particle simulations</vt:lpstr>
      <vt:lpstr>Models in radial phase space</vt:lpstr>
      <vt:lpstr>Why is there v_r asymmetry?</vt:lpstr>
      <vt:lpstr>v_r  asymmetry in energy/action space</vt:lpstr>
      <vt:lpstr>Resonances ↔ chevrons</vt:lpstr>
      <vt:lpstr>Globular clusters trapped in resonances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stellar halo walks into a bar: creation of substructure</dc:title>
  <dc:creator>Adam Dillamore</dc:creator>
  <cp:lastModifiedBy>Adam Dillamore</cp:lastModifiedBy>
  <cp:revision>13</cp:revision>
  <dcterms:created xsi:type="dcterms:W3CDTF">2023-06-14T15:10:39Z</dcterms:created>
  <dcterms:modified xsi:type="dcterms:W3CDTF">2024-05-26T11:10:32Z</dcterms:modified>
</cp:coreProperties>
</file>