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Cousin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usine-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Cousine-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ousine-bold.fntdata"/><Relationship Id="rId6" Type="http://schemas.openxmlformats.org/officeDocument/2006/relationships/slide" Target="slides/slide2.xml"/><Relationship Id="rId18" Type="http://schemas.openxmlformats.org/officeDocument/2006/relationships/font" Target="fonts/Cousin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8633d33ae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88633d33a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8633d33ae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8633d33a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cf8a1b89b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cf8a1b89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8633d33ae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8633d33a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88633d33ae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88633d33a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8633d33ae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8633d33a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8633d33ae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8633d33a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8633d33ae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8633d33a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914400" y="2980864"/>
            <a:ext cx="7212600" cy="11598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b="1" sz="4800"/>
            </a:lvl1pPr>
            <a:lvl2pPr lvl="1">
              <a:spcBef>
                <a:spcPts val="0"/>
              </a:spcBef>
              <a:spcAft>
                <a:spcPts val="0"/>
              </a:spcAft>
              <a:buSzPts val="4800"/>
              <a:buNone/>
              <a:defRPr b="1" sz="4800"/>
            </a:lvl2pPr>
            <a:lvl3pPr lvl="2">
              <a:spcBef>
                <a:spcPts val="0"/>
              </a:spcBef>
              <a:spcAft>
                <a:spcPts val="0"/>
              </a:spcAft>
              <a:buSzPts val="4800"/>
              <a:buNone/>
              <a:defRPr b="1" sz="4800"/>
            </a:lvl3pPr>
            <a:lvl4pPr lvl="3">
              <a:spcBef>
                <a:spcPts val="0"/>
              </a:spcBef>
              <a:spcAft>
                <a:spcPts val="0"/>
              </a:spcAft>
              <a:buSzPts val="4800"/>
              <a:buNone/>
              <a:defRPr b="1" sz="4800"/>
            </a:lvl4pPr>
            <a:lvl5pPr lvl="4">
              <a:spcBef>
                <a:spcPts val="0"/>
              </a:spcBef>
              <a:spcAft>
                <a:spcPts val="0"/>
              </a:spcAft>
              <a:buSzPts val="4800"/>
              <a:buNone/>
              <a:defRPr b="1" sz="4800"/>
            </a:lvl5pPr>
            <a:lvl6pPr lvl="5">
              <a:spcBef>
                <a:spcPts val="0"/>
              </a:spcBef>
              <a:spcAft>
                <a:spcPts val="0"/>
              </a:spcAft>
              <a:buSzPts val="4800"/>
              <a:buNone/>
              <a:defRPr b="1" sz="4800"/>
            </a:lvl6pPr>
            <a:lvl7pPr lvl="6">
              <a:spcBef>
                <a:spcPts val="0"/>
              </a:spcBef>
              <a:spcAft>
                <a:spcPts val="0"/>
              </a:spcAft>
              <a:buSzPts val="4800"/>
              <a:buNone/>
              <a:defRPr b="1" sz="4800"/>
            </a:lvl7pPr>
            <a:lvl8pPr lvl="7">
              <a:spcBef>
                <a:spcPts val="0"/>
              </a:spcBef>
              <a:spcAft>
                <a:spcPts val="0"/>
              </a:spcAft>
              <a:buSzPts val="4800"/>
              <a:buNone/>
              <a:defRPr b="1" sz="4800"/>
            </a:lvl8pPr>
            <a:lvl9pPr lvl="8">
              <a:spcBef>
                <a:spcPts val="0"/>
              </a:spcBef>
              <a:spcAft>
                <a:spcPts val="0"/>
              </a:spcAft>
              <a:buSzPts val="4800"/>
              <a:buNone/>
              <a:defRPr b="1" sz="4800"/>
            </a:lvl9pPr>
          </a:lstStyle>
          <a:p/>
        </p:txBody>
      </p:sp>
      <p:sp>
        <p:nvSpPr>
          <p:cNvPr id="13" name="Google Shape;13;p2"/>
          <p:cNvSpPr/>
          <p:nvPr/>
        </p:nvSpPr>
        <p:spPr>
          <a:xfrm rot="5400000">
            <a:off x="4527177" y="744699"/>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14" name="Google Shape;14;p2"/>
          <p:cNvSpPr/>
          <p:nvPr/>
        </p:nvSpPr>
        <p:spPr>
          <a:xfrm rot="10800000">
            <a:off x="660998" y="3645100"/>
            <a:ext cx="1080000" cy="9951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 name="Google Shape;15;p2"/>
          <p:cNvCxnSpPr/>
          <p:nvPr/>
        </p:nvCxnSpPr>
        <p:spPr>
          <a:xfrm>
            <a:off x="8296743" y="2299856"/>
            <a:ext cx="0" cy="2075100"/>
          </a:xfrm>
          <a:prstGeom prst="straightConnector1">
            <a:avLst/>
          </a:prstGeom>
          <a:noFill/>
          <a:ln cap="flat" cmpd="sng" w="9525">
            <a:solidFill>
              <a:srgbClr val="FFFFFF"/>
            </a:solidFill>
            <a:prstDash val="solid"/>
            <a:round/>
            <a:headEnd len="sm" w="sm" type="triangle"/>
            <a:tailEnd len="sm" w="sm" type="triangle"/>
          </a:ln>
        </p:spPr>
      </p:cxnSp>
      <p:sp>
        <p:nvSpPr>
          <p:cNvPr id="16" name="Google Shape;16;p2"/>
          <p:cNvSpPr/>
          <p:nvPr/>
        </p:nvSpPr>
        <p:spPr>
          <a:xfrm rot="-5400000">
            <a:off x="4525702" y="-1293868"/>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17" name="Google Shape;17;p2"/>
          <p:cNvSpPr/>
          <p:nvPr/>
        </p:nvSpPr>
        <p:spPr>
          <a:xfrm>
            <a:off x="7216304" y="1888685"/>
            <a:ext cx="1395000" cy="1285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8" name="Shape 18"/>
        <p:cNvGrpSpPr/>
        <p:nvPr/>
      </p:nvGrpSpPr>
      <p:grpSpPr>
        <a:xfrm>
          <a:off x="0" y="0"/>
          <a:ext cx="0" cy="0"/>
          <a:chOff x="0" y="0"/>
          <a:chExt cx="0" cy="0"/>
        </a:xfrm>
      </p:grpSpPr>
      <p:sp>
        <p:nvSpPr>
          <p:cNvPr id="19" name="Google Shape;19;p3"/>
          <p:cNvSpPr/>
          <p:nvPr/>
        </p:nvSpPr>
        <p:spPr>
          <a:xfrm rot="5400000">
            <a:off x="4527177" y="-550510"/>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20" name="Google Shape;20;p3"/>
          <p:cNvSpPr/>
          <p:nvPr/>
        </p:nvSpPr>
        <p:spPr>
          <a:xfrm rot="-5400000">
            <a:off x="695075" y="986571"/>
            <a:ext cx="995100" cy="10662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 name="Google Shape;21;p3"/>
          <p:cNvCxnSpPr/>
          <p:nvPr/>
        </p:nvCxnSpPr>
        <p:spPr>
          <a:xfrm>
            <a:off x="8365300" y="1345300"/>
            <a:ext cx="0" cy="1696800"/>
          </a:xfrm>
          <a:prstGeom prst="straightConnector1">
            <a:avLst/>
          </a:prstGeom>
          <a:noFill/>
          <a:ln cap="flat" cmpd="sng" w="9525">
            <a:solidFill>
              <a:srgbClr val="FFFFFF"/>
            </a:solidFill>
            <a:prstDash val="solid"/>
            <a:round/>
            <a:headEnd len="sm" w="sm" type="triangle"/>
            <a:tailEnd len="sm" w="sm" type="triangle"/>
          </a:ln>
        </p:spPr>
      </p:cxnSp>
      <p:sp>
        <p:nvSpPr>
          <p:cNvPr id="22" name="Google Shape;22;p3"/>
          <p:cNvSpPr/>
          <p:nvPr/>
        </p:nvSpPr>
        <p:spPr>
          <a:xfrm rot="-5400000">
            <a:off x="4525702" y="-2134011"/>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23" name="Google Shape;23;p3"/>
          <p:cNvSpPr/>
          <p:nvPr/>
        </p:nvSpPr>
        <p:spPr>
          <a:xfrm rot="5400000">
            <a:off x="7048175" y="2866905"/>
            <a:ext cx="1285500" cy="13773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ctrTitle"/>
          </p:nvPr>
        </p:nvSpPr>
        <p:spPr>
          <a:xfrm>
            <a:off x="921200" y="1509206"/>
            <a:ext cx="7205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25" name="Google Shape;25;p3"/>
          <p:cNvSpPr txBox="1"/>
          <p:nvPr>
            <p:ph idx="1" type="subTitle"/>
          </p:nvPr>
        </p:nvSpPr>
        <p:spPr>
          <a:xfrm>
            <a:off x="4698564" y="3108819"/>
            <a:ext cx="35424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2400"/>
              <a:buNone/>
              <a:defRPr>
                <a:solidFill>
                  <a:srgbClr val="FFFFFF"/>
                </a:solidFill>
              </a:defRPr>
            </a:lvl4pPr>
            <a:lvl5pPr lvl="4" rtl="0" algn="r">
              <a:spcBef>
                <a:spcPts val="0"/>
              </a:spcBef>
              <a:spcAft>
                <a:spcPts val="0"/>
              </a:spcAft>
              <a:buClr>
                <a:srgbClr val="FFFFFF"/>
              </a:buClr>
              <a:buSzPts val="2400"/>
              <a:buNone/>
              <a:defRPr>
                <a:solidFill>
                  <a:srgbClr val="FFFFFF"/>
                </a:solidFill>
              </a:defRPr>
            </a:lvl5pPr>
            <a:lvl6pPr lvl="5" rtl="0" algn="r">
              <a:spcBef>
                <a:spcPts val="0"/>
              </a:spcBef>
              <a:spcAft>
                <a:spcPts val="0"/>
              </a:spcAft>
              <a:buClr>
                <a:srgbClr val="FFFFFF"/>
              </a:buClr>
              <a:buSzPts val="2400"/>
              <a:buNone/>
              <a:defRPr>
                <a:solidFill>
                  <a:srgbClr val="FFFFFF"/>
                </a:solidFill>
              </a:defRPr>
            </a:lvl6pPr>
            <a:lvl7pPr lvl="6" rtl="0" algn="r">
              <a:spcBef>
                <a:spcPts val="0"/>
              </a:spcBef>
              <a:spcAft>
                <a:spcPts val="0"/>
              </a:spcAft>
              <a:buClr>
                <a:srgbClr val="FFFFFF"/>
              </a:buClr>
              <a:buSzPts val="2400"/>
              <a:buNone/>
              <a:defRPr>
                <a:solidFill>
                  <a:srgbClr val="FFFFFF"/>
                </a:solidFill>
              </a:defRPr>
            </a:lvl7pPr>
            <a:lvl8pPr lvl="7" rtl="0" algn="r">
              <a:spcBef>
                <a:spcPts val="0"/>
              </a:spcBef>
              <a:spcAft>
                <a:spcPts val="0"/>
              </a:spcAft>
              <a:buClr>
                <a:srgbClr val="FFFFFF"/>
              </a:buClr>
              <a:buSzPts val="2400"/>
              <a:buNone/>
              <a:defRPr>
                <a:solidFill>
                  <a:srgbClr val="FFFFFF"/>
                </a:solidFill>
              </a:defRPr>
            </a:lvl8pPr>
            <a:lvl9pPr lvl="8" rtl="0" algn="r">
              <a:spcBef>
                <a:spcPts val="0"/>
              </a:spcBef>
              <a:spcAft>
                <a:spcPts val="0"/>
              </a:spcAft>
              <a:buClr>
                <a:srgbClr val="FFFFFF"/>
              </a:buClr>
              <a:buSzPts val="2400"/>
              <a:buNone/>
              <a:defRPr>
                <a:solidFill>
                  <a:srgbClr val="FFFFFF"/>
                </a:solidFill>
              </a:defRPr>
            </a:lvl9pPr>
          </a:lstStyle>
          <a:p/>
        </p:txBody>
      </p:sp>
      <p:sp>
        <p:nvSpPr>
          <p:cNvPr id="26" name="Google Shape;26;p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7" name="Shape 27"/>
        <p:cNvGrpSpPr/>
        <p:nvPr/>
      </p:nvGrpSpPr>
      <p:grpSpPr>
        <a:xfrm>
          <a:off x="0" y="0"/>
          <a:ext cx="0" cy="0"/>
          <a:chOff x="0" y="0"/>
          <a:chExt cx="0" cy="0"/>
        </a:xfrm>
      </p:grpSpPr>
      <p:sp>
        <p:nvSpPr>
          <p:cNvPr id="28" name="Google Shape;28;p4"/>
          <p:cNvSpPr txBox="1"/>
          <p:nvPr>
            <p:ph idx="1" type="body"/>
          </p:nvPr>
        </p:nvSpPr>
        <p:spPr>
          <a:xfrm>
            <a:off x="1413600" y="2466600"/>
            <a:ext cx="6316800" cy="8199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b="1" sz="2400"/>
            </a:lvl1pPr>
            <a:lvl2pPr indent="-381000" lvl="1" marL="914400" rtl="0" algn="ctr">
              <a:spcBef>
                <a:spcPts val="0"/>
              </a:spcBef>
              <a:spcAft>
                <a:spcPts val="0"/>
              </a:spcAft>
              <a:buSzPts val="2400"/>
              <a:buChar char="▫"/>
              <a:defRPr b="1"/>
            </a:lvl2pPr>
            <a:lvl3pPr indent="-381000" lvl="2" marL="1371600" rtl="0" algn="ctr">
              <a:spcBef>
                <a:spcPts val="0"/>
              </a:spcBef>
              <a:spcAft>
                <a:spcPts val="0"/>
              </a:spcAft>
              <a:buSzPts val="2400"/>
              <a:buChar char="■"/>
              <a:defRPr b="1"/>
            </a:lvl3pPr>
            <a:lvl4pPr indent="-381000" lvl="3" marL="1828800" rtl="0" algn="ctr">
              <a:spcBef>
                <a:spcPts val="0"/>
              </a:spcBef>
              <a:spcAft>
                <a:spcPts val="0"/>
              </a:spcAft>
              <a:buSzPts val="2400"/>
              <a:buChar char="●"/>
              <a:defRPr b="1" sz="2400"/>
            </a:lvl4pPr>
            <a:lvl5pPr indent="-381000" lvl="4" marL="2286000" rtl="0" algn="ctr">
              <a:spcBef>
                <a:spcPts val="0"/>
              </a:spcBef>
              <a:spcAft>
                <a:spcPts val="0"/>
              </a:spcAft>
              <a:buSzPts val="2400"/>
              <a:buChar char="○"/>
              <a:defRPr b="1" sz="2400"/>
            </a:lvl5pPr>
            <a:lvl6pPr indent="-381000" lvl="5" marL="2743200" rtl="0" algn="ctr">
              <a:spcBef>
                <a:spcPts val="0"/>
              </a:spcBef>
              <a:spcAft>
                <a:spcPts val="0"/>
              </a:spcAft>
              <a:buSzPts val="2400"/>
              <a:buChar char="■"/>
              <a:defRPr b="1" sz="2400"/>
            </a:lvl6pPr>
            <a:lvl7pPr indent="-381000" lvl="6" marL="3200400" rtl="0" algn="ctr">
              <a:spcBef>
                <a:spcPts val="0"/>
              </a:spcBef>
              <a:spcAft>
                <a:spcPts val="0"/>
              </a:spcAft>
              <a:buSzPts val="2400"/>
              <a:buChar char="●"/>
              <a:defRPr b="1" sz="2400"/>
            </a:lvl7pPr>
            <a:lvl8pPr indent="-381000" lvl="7" marL="3657600" rtl="0" algn="ctr">
              <a:spcBef>
                <a:spcPts val="0"/>
              </a:spcBef>
              <a:spcAft>
                <a:spcPts val="0"/>
              </a:spcAft>
              <a:buSzPts val="2400"/>
              <a:buChar char="○"/>
              <a:defRPr b="1" sz="2400"/>
            </a:lvl8pPr>
            <a:lvl9pPr indent="-381000" lvl="8" marL="4114800" algn="ctr">
              <a:spcBef>
                <a:spcPts val="0"/>
              </a:spcBef>
              <a:spcAft>
                <a:spcPts val="0"/>
              </a:spcAft>
              <a:buSzPts val="2400"/>
              <a:buChar char="■"/>
              <a:defRPr b="1" sz="2400"/>
            </a:lvl9pPr>
          </a:lstStyle>
          <a:p/>
        </p:txBody>
      </p:sp>
      <p:grpSp>
        <p:nvGrpSpPr>
          <p:cNvPr id="29" name="Google Shape;29;p4"/>
          <p:cNvGrpSpPr/>
          <p:nvPr/>
        </p:nvGrpSpPr>
        <p:grpSpPr>
          <a:xfrm>
            <a:off x="3954441" y="1078293"/>
            <a:ext cx="1212106" cy="1158543"/>
            <a:chOff x="3754950" y="1132925"/>
            <a:chExt cx="1580939" cy="1544725"/>
          </a:xfrm>
        </p:grpSpPr>
        <p:sp>
          <p:nvSpPr>
            <p:cNvPr id="30" name="Google Shape;30;p4"/>
            <p:cNvSpPr/>
            <p:nvPr/>
          </p:nvSpPr>
          <p:spPr>
            <a:xfrm>
              <a:off x="3907350" y="1285321"/>
              <a:ext cx="1329300" cy="13293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3754950" y="1132925"/>
              <a:ext cx="1480500" cy="1480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a:endCxn id="30" idx="1"/>
            </p:cNvCxnSpPr>
            <p:nvPr/>
          </p:nvCxnSpPr>
          <p:spPr>
            <a:xfrm>
              <a:off x="3890221" y="1267893"/>
              <a:ext cx="211800" cy="212100"/>
            </a:xfrm>
            <a:prstGeom prst="straightConnector1">
              <a:avLst/>
            </a:prstGeom>
            <a:noFill/>
            <a:ln cap="flat" cmpd="sng" w="9525">
              <a:solidFill>
                <a:srgbClr val="FFFFFF"/>
              </a:solidFill>
              <a:prstDash val="dash"/>
              <a:round/>
              <a:headEnd len="med" w="med" type="none"/>
              <a:tailEnd len="med" w="med" type="none"/>
            </a:ln>
          </p:spPr>
        </p:cxnSp>
        <p:cxnSp>
          <p:nvCxnSpPr>
            <p:cNvPr id="33" name="Google Shape;33;p4"/>
            <p:cNvCxnSpPr/>
            <p:nvPr/>
          </p:nvCxnSpPr>
          <p:spPr>
            <a:xfrm>
              <a:off x="5335889" y="1276425"/>
              <a:ext cx="0" cy="1393500"/>
            </a:xfrm>
            <a:prstGeom prst="straightConnector1">
              <a:avLst/>
            </a:prstGeom>
            <a:noFill/>
            <a:ln cap="flat" cmpd="sng" w="9525">
              <a:solidFill>
                <a:srgbClr val="FFFFFF"/>
              </a:solidFill>
              <a:prstDash val="solid"/>
              <a:round/>
              <a:headEnd len="sm" w="sm" type="triangle"/>
              <a:tailEnd len="sm" w="sm" type="triangle"/>
            </a:ln>
          </p:spPr>
        </p:cxnSp>
        <p:sp>
          <p:nvSpPr>
            <p:cNvPr id="34" name="Google Shape;34;p4"/>
            <p:cNvSpPr/>
            <p:nvPr/>
          </p:nvSpPr>
          <p:spPr>
            <a:xfrm>
              <a:off x="4222975" y="1683233"/>
              <a:ext cx="698050" cy="549925"/>
            </a:xfrm>
            <a:prstGeom prst="rect">
              <a:avLst/>
            </a:prstGeom>
          </p:spPr>
          <p:txBody>
            <a:bodyPr>
              <a:prstTxWarp prst="textPlain"/>
            </a:bodyPr>
            <a:lstStyle/>
            <a:p>
              <a:pPr lvl="0" algn="ctr"/>
              <a:r>
                <a:rPr b="1" i="0">
                  <a:ln cap="flat" cmpd="sng" w="19050">
                    <a:solidFill>
                      <a:srgbClr val="FFFFFF"/>
                    </a:solidFill>
                    <a:prstDash val="solid"/>
                    <a:round/>
                    <a:headEnd len="sm" w="sm" type="none"/>
                    <a:tailEnd len="sm" w="sm" type="none"/>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cap="flat" cmpd="sng" w="9525">
              <a:solidFill>
                <a:srgbClr val="FFFFFF"/>
              </a:solidFill>
              <a:prstDash val="dash"/>
              <a:round/>
              <a:headEnd len="med" w="med" type="none"/>
              <a:tailEnd len="med" w="med" type="none"/>
            </a:ln>
          </p:spPr>
        </p:cxnSp>
        <p:cxnSp>
          <p:nvCxnSpPr>
            <p:cNvPr id="36" name="Google Shape;36;p4"/>
            <p:cNvCxnSpPr/>
            <p:nvPr/>
          </p:nvCxnSpPr>
          <p:spPr>
            <a:xfrm>
              <a:off x="4244700" y="1591869"/>
              <a:ext cx="654600" cy="0"/>
            </a:xfrm>
            <a:prstGeom prst="straightConnector1">
              <a:avLst/>
            </a:prstGeom>
            <a:noFill/>
            <a:ln cap="flat" cmpd="sng" w="9525">
              <a:solidFill>
                <a:srgbClr val="FFFFFF"/>
              </a:solidFill>
              <a:prstDash val="solid"/>
              <a:round/>
              <a:headEnd len="sm" w="sm" type="triangle"/>
              <a:tailEnd len="sm" w="sm" type="triangle"/>
            </a:ln>
          </p:spPr>
        </p:cxnSp>
      </p:grpSp>
      <p:sp>
        <p:nvSpPr>
          <p:cNvPr id="37" name="Google Shape;37;p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8" name="Shape 38"/>
        <p:cNvGrpSpPr/>
        <p:nvPr/>
      </p:nvGrpSpPr>
      <p:grpSpPr>
        <a:xfrm>
          <a:off x="0" y="0"/>
          <a:ext cx="0" cy="0"/>
          <a:chOff x="0" y="0"/>
          <a:chExt cx="0" cy="0"/>
        </a:xfrm>
      </p:grpSpPr>
      <p:sp>
        <p:nvSpPr>
          <p:cNvPr id="39" name="Google Shape;39;p5"/>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0" name="Google Shape;40;p5"/>
          <p:cNvSpPr txBox="1"/>
          <p:nvPr>
            <p:ph idx="1" type="body"/>
          </p:nvPr>
        </p:nvSpPr>
        <p:spPr>
          <a:xfrm>
            <a:off x="343225" y="1125000"/>
            <a:ext cx="8290800" cy="36390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1" name="Google Shape;41;p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2" name="Shape 42"/>
        <p:cNvGrpSpPr/>
        <p:nvPr/>
      </p:nvGrpSpPr>
      <p:grpSpPr>
        <a:xfrm>
          <a:off x="0" y="0"/>
          <a:ext cx="0" cy="0"/>
          <a:chOff x="0" y="0"/>
          <a:chExt cx="0" cy="0"/>
        </a:xfrm>
      </p:grpSpPr>
      <p:sp>
        <p:nvSpPr>
          <p:cNvPr id="43" name="Google Shape;43;p6"/>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4" name="Google Shape;44;p6"/>
          <p:cNvSpPr txBox="1"/>
          <p:nvPr>
            <p:ph idx="1" type="body"/>
          </p:nvPr>
        </p:nvSpPr>
        <p:spPr>
          <a:xfrm>
            <a:off x="420778" y="1239803"/>
            <a:ext cx="39945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5" name="Google Shape;45;p6"/>
          <p:cNvSpPr txBox="1"/>
          <p:nvPr>
            <p:ph idx="2" type="body"/>
          </p:nvPr>
        </p:nvSpPr>
        <p:spPr>
          <a:xfrm>
            <a:off x="4731381" y="1239803"/>
            <a:ext cx="39945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6" name="Google Shape;46;p6"/>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7" name="Shape 47"/>
        <p:cNvGrpSpPr/>
        <p:nvPr/>
      </p:nvGrpSpPr>
      <p:grpSpPr>
        <a:xfrm>
          <a:off x="0" y="0"/>
          <a:ext cx="0" cy="0"/>
          <a:chOff x="0" y="0"/>
          <a:chExt cx="0" cy="0"/>
        </a:xfrm>
      </p:grpSpPr>
      <p:sp>
        <p:nvSpPr>
          <p:cNvPr id="48" name="Google Shape;48;p7"/>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49" name="Google Shape;49;p7"/>
          <p:cNvSpPr txBox="1"/>
          <p:nvPr>
            <p:ph idx="1" type="body"/>
          </p:nvPr>
        </p:nvSpPr>
        <p:spPr>
          <a:xfrm>
            <a:off x="457200"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0" name="Google Shape;50;p7"/>
          <p:cNvSpPr txBox="1"/>
          <p:nvPr>
            <p:ph idx="2" type="body"/>
          </p:nvPr>
        </p:nvSpPr>
        <p:spPr>
          <a:xfrm>
            <a:off x="3223964"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1" name="Google Shape;51;p7"/>
          <p:cNvSpPr txBox="1"/>
          <p:nvPr>
            <p:ph idx="3" type="body"/>
          </p:nvPr>
        </p:nvSpPr>
        <p:spPr>
          <a:xfrm>
            <a:off x="5990727"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2" name="Google Shape;52;p7"/>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5" name="Google Shape;55;p8"/>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58" name="Google Shape;58;p9"/>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0"/>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404330" y="493832"/>
            <a:ext cx="8229600" cy="41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p:txBody>
      </p:sp>
      <p:sp>
        <p:nvSpPr>
          <p:cNvPr id="9" name="Google Shape;9;p1"/>
          <p:cNvSpPr txBox="1"/>
          <p:nvPr>
            <p:ph idx="1" type="body"/>
          </p:nvPr>
        </p:nvSpPr>
        <p:spPr>
          <a:xfrm>
            <a:off x="457200" y="1125000"/>
            <a:ext cx="8229600" cy="36390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indent="-381000" lvl="1" marL="9144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indent="-381000" lvl="2" marL="13716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indent="-381000" lvl="3" marL="18288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indent="-381000" lvl="4" marL="2286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indent="-381000" lvl="5" marL="27432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indent="-381000" lvl="6" marL="32004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indent="-381000" lvl="7" marL="36576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indent="-381000" lvl="8" marL="41148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p:txBody>
      </p:sp>
      <p:sp>
        <p:nvSpPr>
          <p:cNvPr id="10" name="Google Shape;10;p1"/>
          <p:cNvSpPr txBox="1"/>
          <p:nvPr>
            <p:ph idx="12" type="sldNum"/>
          </p:nvPr>
        </p:nvSpPr>
        <p:spPr>
          <a:xfrm>
            <a:off x="8523157" y="4641567"/>
            <a:ext cx="461100" cy="291900"/>
          </a:xfrm>
          <a:prstGeom prst="rect">
            <a:avLst/>
          </a:prstGeom>
          <a:noFill/>
          <a:ln>
            <a:noFill/>
          </a:ln>
        </p:spPr>
        <p:txBody>
          <a:bodyPr anchorCtr="0" anchor="t" bIns="91425" lIns="91425" spcFirstLastPara="1" rIns="91425" wrap="square" tIns="91425">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doc.datome.io/writing-model/keywords#muta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trial.datome.io/swagg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www.datome.i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trial.datome.io/swagg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doc.datome.io/examples-of-api-reques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trial.datome.io/swagg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ctrTitle"/>
          </p:nvPr>
        </p:nvSpPr>
        <p:spPr>
          <a:xfrm>
            <a:off x="965700" y="2555389"/>
            <a:ext cx="721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Interoperable Data Lake - WP3</a:t>
            </a:r>
            <a:endParaRPr/>
          </a:p>
        </p:txBody>
      </p:sp>
      <p:sp>
        <p:nvSpPr>
          <p:cNvPr id="66" name="Google Shape;66;p11"/>
          <p:cNvSpPr txBox="1"/>
          <p:nvPr/>
        </p:nvSpPr>
        <p:spPr>
          <a:xfrm>
            <a:off x="1164600" y="3715200"/>
            <a:ext cx="68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lt2"/>
                </a:solidFill>
                <a:latin typeface="Cousine"/>
                <a:ea typeface="Cousine"/>
                <a:cs typeface="Cousine"/>
                <a:sym typeface="Cousine"/>
              </a:rPr>
              <a:t>Blockchain system for the data lake</a:t>
            </a:r>
            <a:endParaRPr sz="1000">
              <a:solidFill>
                <a:srgbClr val="F3F3F3"/>
              </a:solidFill>
              <a:latin typeface="Cousine"/>
              <a:ea typeface="Cousine"/>
              <a:cs typeface="Cousine"/>
              <a:sym typeface="Cousine"/>
            </a:endParaRPr>
          </a:p>
        </p:txBody>
      </p:sp>
      <p:sp>
        <p:nvSpPr>
          <p:cNvPr id="67" name="Google Shape;67;p11"/>
          <p:cNvSpPr txBox="1"/>
          <p:nvPr/>
        </p:nvSpPr>
        <p:spPr>
          <a:xfrm>
            <a:off x="6208975" y="4636900"/>
            <a:ext cx="2826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chemeClr val="lt1"/>
                </a:solidFill>
                <a:latin typeface="Cousine"/>
                <a:ea typeface="Cousine"/>
                <a:cs typeface="Cousine"/>
                <a:sym typeface="Cousine"/>
              </a:rPr>
              <a:t>francesco.visconti@inaf.it</a:t>
            </a:r>
            <a:endParaRPr sz="1200">
              <a:solidFill>
                <a:schemeClr val="lt1"/>
              </a:solidFill>
              <a:latin typeface="Cousine"/>
              <a:ea typeface="Cousine"/>
              <a:cs typeface="Cousine"/>
              <a:sym typeface="Cousi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WORKFLOW CUSTOMIZATION</a:t>
            </a:r>
            <a:endParaRPr sz="2600"/>
          </a:p>
        </p:txBody>
      </p:sp>
      <p:sp>
        <p:nvSpPr>
          <p:cNvPr id="128" name="Google Shape;128;p20"/>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lt1"/>
                </a:solidFill>
                <a:latin typeface="Cousine"/>
                <a:ea typeface="Cousine"/>
                <a:cs typeface="Cousine"/>
                <a:sym typeface="Cousine"/>
              </a:rPr>
              <a:t>Data </a:t>
            </a:r>
            <a:r>
              <a:rPr lang="en" sz="2000" u="sng">
                <a:solidFill>
                  <a:schemeClr val="accent4"/>
                </a:solidFill>
                <a:latin typeface="Cousine"/>
                <a:ea typeface="Cousine"/>
                <a:cs typeface="Cousine"/>
                <a:sym typeface="Cousine"/>
                <a:hlinkClick r:id="rId3">
                  <a:extLst>
                    <a:ext uri="{A12FA001-AC4F-418D-AE19-62706E023703}">
                      <ahyp:hlinkClr val="tx"/>
                    </a:ext>
                  </a:extLst>
                </a:hlinkClick>
              </a:rPr>
              <a:t>mutations</a:t>
            </a:r>
            <a:r>
              <a:rPr lang="en" sz="2000">
                <a:solidFill>
                  <a:schemeClr val="lt1"/>
                </a:solidFill>
                <a:latin typeface="Cousine"/>
                <a:ea typeface="Cousine"/>
                <a:cs typeface="Cousine"/>
                <a:sym typeface="Cousine"/>
              </a:rPr>
              <a:t> can be followed via a web interface.</a:t>
            </a:r>
            <a:endParaRPr sz="2000">
              <a:solidFill>
                <a:schemeClr val="lt1"/>
              </a:solidFill>
              <a:latin typeface="Cousine"/>
              <a:ea typeface="Cousine"/>
              <a:cs typeface="Cousine"/>
              <a:sym typeface="Cousine"/>
            </a:endParaRPr>
          </a:p>
          <a:p>
            <a:pPr indent="0" lvl="0" marL="0" rtl="0" algn="l">
              <a:lnSpc>
                <a:spcPct val="115000"/>
              </a:lnSpc>
              <a:spcBef>
                <a:spcPts val="1200"/>
              </a:spcBef>
              <a:spcAft>
                <a:spcPts val="1200"/>
              </a:spcAft>
              <a:buNone/>
            </a:pPr>
            <a:r>
              <a:rPr lang="en" sz="2000">
                <a:solidFill>
                  <a:schemeClr val="lt1"/>
                </a:solidFill>
                <a:latin typeface="Cousine"/>
                <a:ea typeface="Cousine"/>
                <a:cs typeface="Cousine"/>
                <a:sym typeface="Cousine"/>
              </a:rPr>
              <a:t>A custom workflow can be set for datasets via mutations, which can be defined sticking to a JSON schema.</a:t>
            </a:r>
            <a:endParaRPr sz="2000">
              <a:solidFill>
                <a:schemeClr val="lt1"/>
              </a:solidFill>
              <a:latin typeface="Cousine"/>
              <a:ea typeface="Cousine"/>
              <a:cs typeface="Cousine"/>
              <a:sym typeface="Cousi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USER ENROLLMENT</a:t>
            </a:r>
            <a:endParaRPr sz="2600"/>
          </a:p>
        </p:txBody>
      </p:sp>
      <p:sp>
        <p:nvSpPr>
          <p:cNvPr id="134" name="Google Shape;134;p21"/>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lt1"/>
                </a:solidFill>
                <a:latin typeface="Cousine"/>
                <a:ea typeface="Cousine"/>
                <a:cs typeface="Cousine"/>
                <a:sym typeface="Cousine"/>
              </a:rPr>
              <a:t>User are enrolled in the system via classical username and password, or an LDAP can be configured and passed to the system, or, preferably, via </a:t>
            </a:r>
            <a:r>
              <a:rPr lang="en" sz="2000" u="sng">
                <a:solidFill>
                  <a:schemeClr val="accent4"/>
                </a:solidFill>
                <a:latin typeface="Cousine"/>
                <a:ea typeface="Cousine"/>
                <a:cs typeface="Cousine"/>
                <a:sym typeface="Cousine"/>
                <a:hlinkClick r:id="rId3">
                  <a:extLst>
                    <a:ext uri="{A12FA001-AC4F-418D-AE19-62706E023703}">
                      <ahyp:hlinkClr val="tx"/>
                    </a:ext>
                  </a:extLst>
                </a:hlinkClick>
              </a:rPr>
              <a:t>API calls</a:t>
            </a:r>
            <a:r>
              <a:rPr lang="en" sz="2000">
                <a:solidFill>
                  <a:schemeClr val="lt1"/>
                </a:solidFill>
                <a:latin typeface="Cousine"/>
                <a:ea typeface="Cousine"/>
                <a:cs typeface="Cousine"/>
                <a:sym typeface="Cousine"/>
              </a:rPr>
              <a:t>.</a:t>
            </a:r>
            <a:endParaRPr sz="2000">
              <a:solidFill>
                <a:schemeClr val="lt1"/>
              </a:solidFill>
              <a:latin typeface="Cousine"/>
              <a:ea typeface="Cousine"/>
              <a:cs typeface="Cousine"/>
              <a:sym typeface="Cousi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p:nvPr/>
        </p:nvSpPr>
        <p:spPr>
          <a:xfrm>
            <a:off x="0" y="21424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22"/>
          <p:cNvSpPr/>
          <p:nvPr/>
        </p:nvSpPr>
        <p:spPr>
          <a:xfrm>
            <a:off x="0" y="21424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22"/>
          <p:cNvGrpSpPr/>
          <p:nvPr/>
        </p:nvGrpSpPr>
        <p:grpSpPr>
          <a:xfrm>
            <a:off x="1786339" y="1474801"/>
            <a:ext cx="473400" cy="473400"/>
            <a:chOff x="1786339" y="1703401"/>
            <a:chExt cx="473400" cy="473400"/>
          </a:xfrm>
        </p:grpSpPr>
        <p:sp>
          <p:nvSpPr>
            <p:cNvPr id="142" name="Google Shape;142;p22"/>
            <p:cNvSpPr/>
            <p:nvPr/>
          </p:nvSpPr>
          <p:spPr>
            <a:xfrm rot="8100000">
              <a:off x="1855667" y="1772729"/>
              <a:ext cx="334744" cy="334744"/>
            </a:xfrm>
            <a:prstGeom prst="teardrop">
              <a:avLst>
                <a:gd fmla="val 100000" name="adj"/>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Cousine"/>
                  <a:ea typeface="Cousine"/>
                  <a:cs typeface="Cousine"/>
                  <a:sym typeface="Cousine"/>
                </a:rPr>
                <a:t>1</a:t>
              </a:r>
              <a:endParaRPr sz="600">
                <a:solidFill>
                  <a:schemeClr val="dk2"/>
                </a:solidFill>
                <a:latin typeface="Cousine"/>
                <a:ea typeface="Cousine"/>
                <a:cs typeface="Cousine"/>
                <a:sym typeface="Cousine"/>
              </a:endParaRPr>
            </a:p>
          </p:txBody>
        </p:sp>
      </p:grpSp>
      <p:grpSp>
        <p:nvGrpSpPr>
          <p:cNvPr id="144" name="Google Shape;144;p22"/>
          <p:cNvGrpSpPr/>
          <p:nvPr/>
        </p:nvGrpSpPr>
        <p:grpSpPr>
          <a:xfrm>
            <a:off x="3814414" y="1474801"/>
            <a:ext cx="473400" cy="473400"/>
            <a:chOff x="3814414" y="1703401"/>
            <a:chExt cx="473400" cy="473400"/>
          </a:xfrm>
        </p:grpSpPr>
        <p:sp>
          <p:nvSpPr>
            <p:cNvPr id="145" name="Google Shape;145;p22"/>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Cousine"/>
                  <a:ea typeface="Cousine"/>
                  <a:cs typeface="Cousine"/>
                  <a:sym typeface="Cousine"/>
                </a:rPr>
                <a:t>3</a:t>
              </a:r>
              <a:endParaRPr sz="600">
                <a:solidFill>
                  <a:schemeClr val="dk2"/>
                </a:solidFill>
                <a:latin typeface="Cousine"/>
                <a:ea typeface="Cousine"/>
                <a:cs typeface="Cousine"/>
                <a:sym typeface="Cousine"/>
              </a:endParaRPr>
            </a:p>
          </p:txBody>
        </p:sp>
      </p:grpSp>
      <p:grpSp>
        <p:nvGrpSpPr>
          <p:cNvPr id="147" name="Google Shape;147;p22"/>
          <p:cNvGrpSpPr/>
          <p:nvPr/>
        </p:nvGrpSpPr>
        <p:grpSpPr>
          <a:xfrm>
            <a:off x="4852739" y="3347700"/>
            <a:ext cx="473400" cy="473400"/>
            <a:chOff x="4852739" y="3576300"/>
            <a:chExt cx="473400" cy="473400"/>
          </a:xfrm>
        </p:grpSpPr>
        <p:sp>
          <p:nvSpPr>
            <p:cNvPr id="148" name="Google Shape;148;p22"/>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Cousine"/>
                  <a:ea typeface="Cousine"/>
                  <a:cs typeface="Cousine"/>
                  <a:sym typeface="Cousine"/>
                </a:rPr>
                <a:t>4</a:t>
              </a:r>
              <a:endParaRPr sz="600">
                <a:solidFill>
                  <a:schemeClr val="dk2"/>
                </a:solidFill>
                <a:latin typeface="Cousine"/>
                <a:ea typeface="Cousine"/>
                <a:cs typeface="Cousine"/>
                <a:sym typeface="Cousine"/>
              </a:endParaRPr>
            </a:p>
          </p:txBody>
        </p:sp>
      </p:grpSp>
      <p:grpSp>
        <p:nvGrpSpPr>
          <p:cNvPr id="150" name="Google Shape;150;p22"/>
          <p:cNvGrpSpPr/>
          <p:nvPr/>
        </p:nvGrpSpPr>
        <p:grpSpPr>
          <a:xfrm>
            <a:off x="2824664" y="3347700"/>
            <a:ext cx="473400" cy="473400"/>
            <a:chOff x="2824664" y="3576300"/>
            <a:chExt cx="473400" cy="473400"/>
          </a:xfrm>
        </p:grpSpPr>
        <p:sp>
          <p:nvSpPr>
            <p:cNvPr id="151" name="Google Shape;151;p22"/>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Cousine"/>
                  <a:ea typeface="Cousine"/>
                  <a:cs typeface="Cousine"/>
                  <a:sym typeface="Cousine"/>
                </a:rPr>
                <a:t>2</a:t>
              </a:r>
              <a:endParaRPr sz="600">
                <a:solidFill>
                  <a:schemeClr val="dk2"/>
                </a:solidFill>
                <a:latin typeface="Cousine"/>
                <a:ea typeface="Cousine"/>
                <a:cs typeface="Cousine"/>
                <a:sym typeface="Cousine"/>
              </a:endParaRPr>
            </a:p>
          </p:txBody>
        </p:sp>
      </p:grpSp>
      <p:sp>
        <p:nvSpPr>
          <p:cNvPr id="153" name="Google Shape;153;p22"/>
          <p:cNvSpPr txBox="1"/>
          <p:nvPr/>
        </p:nvSpPr>
        <p:spPr>
          <a:xfrm>
            <a:off x="1379850" y="1134025"/>
            <a:ext cx="1286400" cy="413400"/>
          </a:xfrm>
          <a:prstGeom prst="rect">
            <a:avLst/>
          </a:prstGeom>
          <a:noFill/>
          <a:ln>
            <a:noFill/>
          </a:ln>
        </p:spPr>
        <p:txBody>
          <a:bodyPr anchorCtr="0" anchor="b" bIns="0" lIns="0" spcFirstLastPara="1" rIns="0" wrap="square" tIns="0">
            <a:noAutofit/>
          </a:bodyPr>
          <a:lstStyle/>
          <a:p>
            <a:pPr indent="0" lvl="0" marL="0" rtl="0" algn="ctr">
              <a:lnSpc>
                <a:spcPct val="115000"/>
              </a:lnSpc>
              <a:spcBef>
                <a:spcPts val="0"/>
              </a:spcBef>
              <a:spcAft>
                <a:spcPts val="1200"/>
              </a:spcAft>
              <a:buNone/>
            </a:pPr>
            <a:r>
              <a:rPr lang="en" sz="900">
                <a:solidFill>
                  <a:schemeClr val="lt1"/>
                </a:solidFill>
                <a:latin typeface="Cousine"/>
                <a:ea typeface="Cousine"/>
                <a:cs typeface="Cousine"/>
                <a:sym typeface="Cousine"/>
              </a:rPr>
              <a:t>Software purchase: </a:t>
            </a:r>
            <a:r>
              <a:rPr lang="en" sz="900" u="sng">
                <a:solidFill>
                  <a:schemeClr val="accent4"/>
                </a:solidFill>
                <a:latin typeface="Cousine"/>
                <a:ea typeface="Cousine"/>
                <a:cs typeface="Cousine"/>
                <a:sym typeface="Cousine"/>
                <a:hlinkClick r:id="rId3">
                  <a:extLst>
                    <a:ext uri="{A12FA001-AC4F-418D-AE19-62706E023703}">
                      <ahyp:hlinkClr val="tx"/>
                    </a:ext>
                  </a:extLst>
                </a:hlinkClick>
              </a:rPr>
              <a:t>www.datome.io</a:t>
            </a:r>
            <a:endParaRPr sz="900">
              <a:solidFill>
                <a:schemeClr val="accent4"/>
              </a:solidFill>
              <a:latin typeface="Cousine"/>
              <a:ea typeface="Cousine"/>
              <a:cs typeface="Cousine"/>
              <a:sym typeface="Cousine"/>
            </a:endParaRPr>
          </a:p>
        </p:txBody>
      </p:sp>
      <p:sp>
        <p:nvSpPr>
          <p:cNvPr id="154" name="Google Shape;154;p22"/>
          <p:cNvSpPr txBox="1"/>
          <p:nvPr/>
        </p:nvSpPr>
        <p:spPr>
          <a:xfrm>
            <a:off x="3377205" y="927500"/>
            <a:ext cx="1286400" cy="533400"/>
          </a:xfrm>
          <a:prstGeom prst="rect">
            <a:avLst/>
          </a:prstGeom>
          <a:noFill/>
          <a:ln>
            <a:noFill/>
          </a:ln>
        </p:spPr>
        <p:txBody>
          <a:bodyPr anchorCtr="0" anchor="b" bIns="0" lIns="0" spcFirstLastPara="1" rIns="0" wrap="square" tIns="0">
            <a:noAutofit/>
          </a:bodyPr>
          <a:lstStyle/>
          <a:p>
            <a:pPr indent="0" lvl="0" marL="0" rtl="0" algn="ctr">
              <a:lnSpc>
                <a:spcPct val="115000"/>
              </a:lnSpc>
              <a:spcBef>
                <a:spcPts val="0"/>
              </a:spcBef>
              <a:spcAft>
                <a:spcPts val="1200"/>
              </a:spcAft>
              <a:buNone/>
            </a:pPr>
            <a:r>
              <a:rPr lang="en" sz="900">
                <a:solidFill>
                  <a:schemeClr val="lt1"/>
                </a:solidFill>
                <a:latin typeface="Cousine"/>
                <a:ea typeface="Cousine"/>
                <a:cs typeface="Cousine"/>
                <a:sym typeface="Cousine"/>
              </a:rPr>
              <a:t>Configure create a few users</a:t>
            </a:r>
            <a:endParaRPr sz="900">
              <a:solidFill>
                <a:schemeClr val="lt1"/>
              </a:solidFill>
              <a:latin typeface="Cousine"/>
              <a:ea typeface="Cousine"/>
              <a:cs typeface="Cousine"/>
              <a:sym typeface="Cousine"/>
            </a:endParaRPr>
          </a:p>
        </p:txBody>
      </p:sp>
      <p:sp>
        <p:nvSpPr>
          <p:cNvPr id="155" name="Google Shape;155;p22"/>
          <p:cNvSpPr txBox="1"/>
          <p:nvPr/>
        </p:nvSpPr>
        <p:spPr>
          <a:xfrm>
            <a:off x="2418175" y="3835000"/>
            <a:ext cx="1286400" cy="533400"/>
          </a:xfrm>
          <a:prstGeom prst="rect">
            <a:avLst/>
          </a:prstGeom>
          <a:noFill/>
          <a:ln>
            <a:noFill/>
          </a:ln>
        </p:spPr>
        <p:txBody>
          <a:bodyPr anchorCtr="0" anchor="b" bIns="0" lIns="0" spcFirstLastPara="1" rIns="0" wrap="square" tIns="0">
            <a:noAutofit/>
          </a:bodyPr>
          <a:lstStyle/>
          <a:p>
            <a:pPr indent="0" lvl="0" marL="0" rtl="0" algn="ctr">
              <a:lnSpc>
                <a:spcPct val="115000"/>
              </a:lnSpc>
              <a:spcBef>
                <a:spcPts val="0"/>
              </a:spcBef>
              <a:spcAft>
                <a:spcPts val="1200"/>
              </a:spcAft>
              <a:buNone/>
            </a:pPr>
            <a:r>
              <a:rPr lang="en" sz="900">
                <a:solidFill>
                  <a:schemeClr val="lt1"/>
                </a:solidFill>
                <a:latin typeface="Cousine"/>
                <a:ea typeface="Cousine"/>
                <a:cs typeface="Cousine"/>
                <a:sym typeface="Cousine"/>
              </a:rPr>
              <a:t>Deployment on ICSC machines</a:t>
            </a:r>
            <a:endParaRPr sz="900">
              <a:solidFill>
                <a:schemeClr val="lt1"/>
              </a:solidFill>
              <a:latin typeface="Cousine"/>
              <a:ea typeface="Cousine"/>
              <a:cs typeface="Cousine"/>
              <a:sym typeface="Cousine"/>
            </a:endParaRPr>
          </a:p>
        </p:txBody>
      </p:sp>
      <p:sp>
        <p:nvSpPr>
          <p:cNvPr id="156" name="Google Shape;156;p22"/>
          <p:cNvSpPr txBox="1"/>
          <p:nvPr/>
        </p:nvSpPr>
        <p:spPr>
          <a:xfrm>
            <a:off x="4446255" y="3835000"/>
            <a:ext cx="1286400" cy="5334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1200"/>
              </a:spcAft>
              <a:buNone/>
            </a:pPr>
            <a:r>
              <a:rPr lang="en" sz="900">
                <a:solidFill>
                  <a:schemeClr val="lt1"/>
                </a:solidFill>
                <a:latin typeface="Cousine"/>
                <a:ea typeface="Cousine"/>
                <a:cs typeface="Cousine"/>
                <a:sym typeface="Cousine"/>
              </a:rPr>
              <a:t>Highlight the endpoint and the payload to be used</a:t>
            </a:r>
            <a:endParaRPr sz="900">
              <a:solidFill>
                <a:schemeClr val="lt1"/>
              </a:solidFill>
              <a:latin typeface="Cousine"/>
              <a:ea typeface="Cousine"/>
              <a:cs typeface="Cousine"/>
              <a:sym typeface="Cousine"/>
            </a:endParaRPr>
          </a:p>
        </p:txBody>
      </p:sp>
      <p:sp>
        <p:nvSpPr>
          <p:cNvPr id="157" name="Google Shape;157;p22"/>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STEPS</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A POSSIBLE ISSUE</a:t>
            </a:r>
            <a:endParaRPr sz="2600"/>
          </a:p>
        </p:txBody>
      </p:sp>
      <p:sp>
        <p:nvSpPr>
          <p:cNvPr id="163" name="Google Shape;163;p23"/>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lt1"/>
                </a:solidFill>
                <a:latin typeface="Cousine"/>
                <a:ea typeface="Cousine"/>
                <a:cs typeface="Cousine"/>
                <a:sym typeface="Cousine"/>
              </a:rPr>
              <a:t>We saw the object we save into the blockchain, is a </a:t>
            </a:r>
            <a:r>
              <a:rPr i="1" lang="en" sz="1600">
                <a:solidFill>
                  <a:schemeClr val="lt1"/>
                </a:solidFill>
                <a:latin typeface="Cousine"/>
                <a:ea typeface="Cousine"/>
                <a:cs typeface="Cousine"/>
                <a:sym typeface="Cousine"/>
              </a:rPr>
              <a:t>reference</a:t>
            </a:r>
            <a:r>
              <a:rPr lang="en" sz="1600">
                <a:solidFill>
                  <a:schemeClr val="lt1"/>
                </a:solidFill>
                <a:latin typeface="Cousine"/>
                <a:ea typeface="Cousine"/>
                <a:cs typeface="Cousine"/>
                <a:sym typeface="Cousine"/>
              </a:rPr>
              <a:t> to the real object (a dataset, a file, whatever). Typically, this reference is the </a:t>
            </a:r>
            <a:r>
              <a:rPr b="1" lang="en" sz="1600">
                <a:solidFill>
                  <a:schemeClr val="lt1"/>
                </a:solidFill>
                <a:latin typeface="Cousine"/>
                <a:ea typeface="Cousine"/>
                <a:cs typeface="Cousine"/>
                <a:sym typeface="Cousine"/>
              </a:rPr>
              <a:t>hash of the object</a:t>
            </a:r>
            <a:r>
              <a:rPr lang="en" sz="1600">
                <a:solidFill>
                  <a:schemeClr val="lt1"/>
                </a:solidFill>
                <a:latin typeface="Cousine"/>
                <a:ea typeface="Cousine"/>
                <a:cs typeface="Cousine"/>
                <a:sym typeface="Cousine"/>
              </a:rPr>
              <a:t>. </a:t>
            </a:r>
            <a:endParaRPr sz="1600">
              <a:solidFill>
                <a:schemeClr val="lt1"/>
              </a:solidFill>
              <a:latin typeface="Cousine"/>
              <a:ea typeface="Cousine"/>
              <a:cs typeface="Cousine"/>
              <a:sym typeface="Cousine"/>
            </a:endParaRPr>
          </a:p>
          <a:p>
            <a:pPr indent="0" lvl="0" marL="0" rtl="0" algn="l">
              <a:lnSpc>
                <a:spcPct val="115000"/>
              </a:lnSpc>
              <a:spcBef>
                <a:spcPts val="1200"/>
              </a:spcBef>
              <a:spcAft>
                <a:spcPts val="0"/>
              </a:spcAft>
              <a:buNone/>
            </a:pPr>
            <a:r>
              <a:rPr lang="en" sz="1600">
                <a:solidFill>
                  <a:schemeClr val="lt1"/>
                </a:solidFill>
                <a:latin typeface="Cousine"/>
                <a:ea typeface="Cousine"/>
                <a:cs typeface="Cousine"/>
                <a:sym typeface="Cousine"/>
              </a:rPr>
              <a:t>In case we deal with very large dataset, computing the hash is a very expensive operation: acquiring the file, organize it with the object storage system and storing into the blockchain </a:t>
            </a:r>
            <a:r>
              <a:rPr b="1" lang="en" sz="1600">
                <a:solidFill>
                  <a:schemeClr val="lt1"/>
                </a:solidFill>
                <a:latin typeface="Cousine"/>
                <a:ea typeface="Cousine"/>
                <a:cs typeface="Cousine"/>
                <a:sym typeface="Cousine"/>
              </a:rPr>
              <a:t>cannot be a </a:t>
            </a:r>
            <a:r>
              <a:rPr b="1" i="1" lang="en" sz="1600">
                <a:solidFill>
                  <a:schemeClr val="lt1"/>
                </a:solidFill>
                <a:latin typeface="Cousine"/>
                <a:ea typeface="Cousine"/>
                <a:cs typeface="Cousine"/>
                <a:sym typeface="Cousine"/>
              </a:rPr>
              <a:t>real time</a:t>
            </a:r>
            <a:r>
              <a:rPr b="1" lang="en" sz="1600">
                <a:solidFill>
                  <a:schemeClr val="lt1"/>
                </a:solidFill>
                <a:latin typeface="Cousine"/>
                <a:ea typeface="Cousine"/>
                <a:cs typeface="Cousine"/>
                <a:sym typeface="Cousine"/>
              </a:rPr>
              <a:t> task </a:t>
            </a:r>
            <a:r>
              <a:rPr lang="en" sz="1600">
                <a:solidFill>
                  <a:schemeClr val="lt1"/>
                </a:solidFill>
                <a:latin typeface="Cousine"/>
                <a:ea typeface="Cousine"/>
                <a:cs typeface="Cousine"/>
                <a:sym typeface="Cousine"/>
              </a:rPr>
              <a:t>all together.</a:t>
            </a:r>
            <a:endParaRPr sz="1600">
              <a:solidFill>
                <a:schemeClr val="lt1"/>
              </a:solidFill>
              <a:latin typeface="Cousine"/>
              <a:ea typeface="Cousine"/>
              <a:cs typeface="Cousine"/>
              <a:sym typeface="Cousine"/>
            </a:endParaRPr>
          </a:p>
          <a:p>
            <a:pPr indent="0" lvl="0" marL="0" rtl="0" algn="l">
              <a:lnSpc>
                <a:spcPct val="115000"/>
              </a:lnSpc>
              <a:spcBef>
                <a:spcPts val="1200"/>
              </a:spcBef>
              <a:spcAft>
                <a:spcPts val="1200"/>
              </a:spcAft>
              <a:buNone/>
            </a:pPr>
            <a:r>
              <a:rPr lang="en" sz="1600">
                <a:solidFill>
                  <a:schemeClr val="lt1"/>
                </a:solidFill>
                <a:latin typeface="Cousine"/>
                <a:ea typeface="Cousine"/>
                <a:cs typeface="Cousine"/>
                <a:sym typeface="Cousine"/>
              </a:rPr>
              <a:t>A solution could be </a:t>
            </a:r>
            <a:r>
              <a:rPr b="1" lang="en" sz="1600">
                <a:solidFill>
                  <a:schemeClr val="lt1"/>
                </a:solidFill>
                <a:latin typeface="Cousine"/>
                <a:ea typeface="Cousine"/>
                <a:cs typeface="Cousine"/>
                <a:sym typeface="Cousine"/>
              </a:rPr>
              <a:t>computing the hashes in batch</a:t>
            </a:r>
            <a:r>
              <a:rPr lang="en" sz="1600">
                <a:solidFill>
                  <a:schemeClr val="lt1"/>
                </a:solidFill>
                <a:latin typeface="Cousine"/>
                <a:ea typeface="Cousine"/>
                <a:cs typeface="Cousine"/>
                <a:sym typeface="Cousine"/>
              </a:rPr>
              <a:t> and storing them asynchronously with respect to other operations, or </a:t>
            </a:r>
            <a:r>
              <a:rPr b="1" lang="en" sz="1600">
                <a:solidFill>
                  <a:schemeClr val="lt1"/>
                </a:solidFill>
                <a:latin typeface="Cousine"/>
                <a:ea typeface="Cousine"/>
                <a:cs typeface="Cousine"/>
                <a:sym typeface="Cousine"/>
              </a:rPr>
              <a:t>computing the hash on metadata only</a:t>
            </a:r>
            <a:r>
              <a:rPr lang="en" sz="1600">
                <a:solidFill>
                  <a:schemeClr val="lt1"/>
                </a:solidFill>
                <a:latin typeface="Cousine"/>
                <a:ea typeface="Cousine"/>
                <a:cs typeface="Cousine"/>
                <a:sym typeface="Cousine"/>
              </a:rPr>
              <a:t>.</a:t>
            </a:r>
            <a:endParaRPr sz="1800">
              <a:solidFill>
                <a:schemeClr val="lt1"/>
              </a:solidFill>
              <a:latin typeface="Cousine"/>
              <a:ea typeface="Cousine"/>
              <a:cs typeface="Cousine"/>
              <a:sym typeface="Cousi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2"/>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OUTLINE</a:t>
            </a:r>
            <a:endParaRPr sz="2600"/>
          </a:p>
        </p:txBody>
      </p:sp>
      <p:sp>
        <p:nvSpPr>
          <p:cNvPr id="73" name="Google Shape;73;p12"/>
          <p:cNvSpPr txBox="1"/>
          <p:nvPr>
            <p:ph idx="1" type="body"/>
          </p:nvPr>
        </p:nvSpPr>
        <p:spPr>
          <a:xfrm>
            <a:off x="343225" y="1125000"/>
            <a:ext cx="8290800" cy="3639000"/>
          </a:xfrm>
          <a:prstGeom prst="rect">
            <a:avLst/>
          </a:prstGeom>
        </p:spPr>
        <p:txBody>
          <a:bodyPr anchorCtr="0" anchor="ctr" bIns="91425" lIns="91425" spcFirstLastPara="1" rIns="91425" wrap="square" tIns="91425">
            <a:noAutofit/>
          </a:bodyPr>
          <a:lstStyle/>
          <a:p>
            <a:pPr indent="-381000" lvl="0" marL="457200" rtl="0" algn="l">
              <a:spcBef>
                <a:spcPts val="600"/>
              </a:spcBef>
              <a:spcAft>
                <a:spcPts val="0"/>
              </a:spcAft>
              <a:buSzPts val="2400"/>
              <a:buChar char="▪"/>
            </a:pPr>
            <a:r>
              <a:rPr lang="en" sz="2200"/>
              <a:t>What a blockchain network is (not)</a:t>
            </a:r>
            <a:endParaRPr/>
          </a:p>
          <a:p>
            <a:pPr indent="-381000" lvl="0" marL="457200" rtl="0" algn="l">
              <a:spcBef>
                <a:spcPts val="0"/>
              </a:spcBef>
              <a:spcAft>
                <a:spcPts val="0"/>
              </a:spcAft>
              <a:buSzPts val="2400"/>
              <a:buChar char="▪"/>
            </a:pPr>
            <a:r>
              <a:rPr lang="en" sz="2200">
                <a:latin typeface="Consolas"/>
                <a:ea typeface="Consolas"/>
                <a:cs typeface="Consolas"/>
                <a:sym typeface="Consolas"/>
              </a:rPr>
              <a:t>Blockchain as a service (via REST APIs)</a:t>
            </a:r>
            <a:endParaRPr/>
          </a:p>
          <a:p>
            <a:pPr indent="-381000" lvl="0" marL="457200" rtl="0" algn="l">
              <a:spcBef>
                <a:spcPts val="0"/>
              </a:spcBef>
              <a:spcAft>
                <a:spcPts val="0"/>
              </a:spcAft>
              <a:buSzPts val="2400"/>
              <a:buChar char="▪"/>
            </a:pPr>
            <a:r>
              <a:rPr lang="en" sz="2200">
                <a:latin typeface="Consolas"/>
                <a:ea typeface="Consolas"/>
                <a:cs typeface="Consolas"/>
                <a:sym typeface="Consolas"/>
              </a:rPr>
              <a:t>Data workflow customization</a:t>
            </a:r>
            <a:endParaRPr sz="2200">
              <a:latin typeface="Consolas"/>
              <a:ea typeface="Consolas"/>
              <a:cs typeface="Consolas"/>
              <a:sym typeface="Consolas"/>
            </a:endParaRPr>
          </a:p>
          <a:p>
            <a:pPr indent="-381000" lvl="0" marL="457200" rtl="0" algn="l">
              <a:lnSpc>
                <a:spcPct val="115000"/>
              </a:lnSpc>
              <a:spcBef>
                <a:spcPts val="0"/>
              </a:spcBef>
              <a:spcAft>
                <a:spcPts val="0"/>
              </a:spcAft>
              <a:buSzPts val="2400"/>
              <a:buChar char="▪"/>
            </a:pPr>
            <a:r>
              <a:rPr lang="en" sz="2200">
                <a:latin typeface="Consolas"/>
                <a:ea typeface="Consolas"/>
                <a:cs typeface="Consolas"/>
                <a:sym typeface="Consolas"/>
              </a:rPr>
              <a:t>Operational steps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WHAT IS A BLOCKCHAIN NETWORK</a:t>
            </a:r>
            <a:endParaRPr sz="2600"/>
          </a:p>
        </p:txBody>
      </p:sp>
      <p:sp>
        <p:nvSpPr>
          <p:cNvPr id="79" name="Google Shape;79;p13"/>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1"/>
                </a:solidFill>
                <a:latin typeface="Cousine"/>
                <a:ea typeface="Cousine"/>
                <a:cs typeface="Cousine"/>
                <a:sym typeface="Cousine"/>
              </a:rPr>
              <a:t>A network of distributed copies of a ledger, where every node can have a copy and verify transactions. Every transaction is signed </a:t>
            </a:r>
            <a:r>
              <a:rPr b="1" lang="en" sz="1800">
                <a:solidFill>
                  <a:schemeClr val="lt1"/>
                </a:solidFill>
                <a:latin typeface="Cousine"/>
                <a:ea typeface="Cousine"/>
                <a:cs typeface="Cousine"/>
                <a:sym typeface="Cousine"/>
              </a:rPr>
              <a:t>cryptographically,</a:t>
            </a:r>
            <a:r>
              <a:rPr lang="en" sz="1800">
                <a:solidFill>
                  <a:schemeClr val="lt1"/>
                </a:solidFill>
                <a:latin typeface="Cousine"/>
                <a:ea typeface="Cousine"/>
                <a:cs typeface="Cousine"/>
                <a:sym typeface="Cousine"/>
              </a:rPr>
              <a:t> and the data stored in the ledger, together with their timestamp, are immutable.</a:t>
            </a:r>
            <a:endParaRPr sz="1800">
              <a:solidFill>
                <a:schemeClr val="lt1"/>
              </a:solidFill>
              <a:latin typeface="Cousine"/>
              <a:ea typeface="Cousine"/>
              <a:cs typeface="Cousine"/>
              <a:sym typeface="Cousine"/>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lt1"/>
                </a:solidFill>
                <a:latin typeface="Cousine"/>
                <a:ea typeface="Cousine"/>
                <a:cs typeface="Cousine"/>
                <a:sym typeface="Cousine"/>
              </a:rPr>
              <a:t>In order to write something on the ledger, nodes must agree on a consensus mechanism. This ensures trust among participants.</a:t>
            </a:r>
            <a:endParaRPr sz="1800">
              <a:solidFill>
                <a:schemeClr val="lt1"/>
              </a:solidFill>
              <a:latin typeface="Cousine"/>
              <a:ea typeface="Cousine"/>
              <a:cs typeface="Cousine"/>
              <a:sym typeface="Cousi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idx="4294967295" type="ctrTitle"/>
          </p:nvPr>
        </p:nvSpPr>
        <p:spPr>
          <a:xfrm>
            <a:off x="632925" y="1838902"/>
            <a:ext cx="7772400" cy="262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000"/>
              <a:t>A DATABASE</a:t>
            </a:r>
            <a:endParaRPr b="1" sz="6000"/>
          </a:p>
          <a:p>
            <a:pPr indent="0" lvl="0" marL="0" rtl="0" algn="l">
              <a:lnSpc>
                <a:spcPct val="115000"/>
              </a:lnSpc>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n"/>
              <a:t>At least not the kind we're used to.</a:t>
            </a:r>
            <a:endParaRPr/>
          </a:p>
          <a:p>
            <a:pPr indent="-355600" lvl="0" marL="457200" rtl="0" algn="l">
              <a:lnSpc>
                <a:spcPct val="115000"/>
              </a:lnSpc>
              <a:spcBef>
                <a:spcPts val="1200"/>
              </a:spcBef>
              <a:spcAft>
                <a:spcPts val="0"/>
              </a:spcAft>
              <a:buClr>
                <a:schemeClr val="lt1"/>
              </a:buClr>
              <a:buSzPts val="2000"/>
              <a:buFont typeface="Cousine"/>
              <a:buChar char="-"/>
            </a:pPr>
            <a:r>
              <a:rPr lang="en"/>
              <a:t>No high throughput</a:t>
            </a:r>
            <a:endParaRPr/>
          </a:p>
          <a:p>
            <a:pPr indent="-355600" lvl="0" marL="457200" rtl="0" algn="l">
              <a:lnSpc>
                <a:spcPct val="115000"/>
              </a:lnSpc>
              <a:spcBef>
                <a:spcPts val="0"/>
              </a:spcBef>
              <a:spcAft>
                <a:spcPts val="0"/>
              </a:spcAft>
              <a:buClr>
                <a:schemeClr val="lt1"/>
              </a:buClr>
              <a:buSzPts val="2000"/>
              <a:buFont typeface="Cousine"/>
              <a:buChar char="-"/>
            </a:pPr>
            <a:r>
              <a:rPr lang="en"/>
              <a:t>No relations among data</a:t>
            </a:r>
            <a:endParaRPr/>
          </a:p>
          <a:p>
            <a:pPr indent="-355600" lvl="0" marL="457200" rtl="0" algn="l">
              <a:lnSpc>
                <a:spcPct val="115000"/>
              </a:lnSpc>
              <a:spcBef>
                <a:spcPts val="0"/>
              </a:spcBef>
              <a:spcAft>
                <a:spcPts val="0"/>
              </a:spcAft>
              <a:buClr>
                <a:schemeClr val="lt1"/>
              </a:buClr>
              <a:buSzPts val="2000"/>
              <a:buFont typeface="Cousine"/>
              <a:buChar char="-"/>
            </a:pPr>
            <a:r>
              <a:rPr lang="en"/>
              <a:t>Not suitable to store big data at all</a:t>
            </a:r>
            <a:endParaRPr/>
          </a:p>
          <a:p>
            <a:pPr indent="-355600" lvl="0" marL="457200" rtl="0" algn="l">
              <a:lnSpc>
                <a:spcPct val="115000"/>
              </a:lnSpc>
              <a:spcBef>
                <a:spcPts val="0"/>
              </a:spcBef>
              <a:spcAft>
                <a:spcPts val="0"/>
              </a:spcAft>
              <a:buClr>
                <a:schemeClr val="lt1"/>
              </a:buClr>
              <a:buSzPts val="2000"/>
              <a:buFont typeface="Cousine"/>
              <a:buChar char="-"/>
            </a:pPr>
            <a:r>
              <a:rPr lang="en"/>
              <a:t>Still, data can be queried!</a:t>
            </a:r>
            <a:endParaRPr b="1"/>
          </a:p>
        </p:txBody>
      </p:sp>
      <p:sp>
        <p:nvSpPr>
          <p:cNvPr id="85" name="Google Shape;85;p14"/>
          <p:cNvSpPr txBox="1"/>
          <p:nvPr>
            <p:ph idx="4294967295"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WHAT A BLOCKCHAIN IS </a:t>
            </a:r>
            <a:r>
              <a:rPr b="1" lang="en" sz="2600"/>
              <a:t>NOT</a:t>
            </a:r>
            <a:endParaRPr b="1"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idx="4294967295" type="ctrTitle"/>
          </p:nvPr>
        </p:nvSpPr>
        <p:spPr>
          <a:xfrm>
            <a:off x="632925" y="1838902"/>
            <a:ext cx="7772400" cy="262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WE WANT A DIGITAL NOTARY</a:t>
            </a:r>
            <a:endParaRPr b="1" sz="4000"/>
          </a:p>
          <a:p>
            <a:pPr indent="0" lvl="0" marL="0" rtl="0" algn="l">
              <a:lnSpc>
                <a:spcPct val="115000"/>
              </a:lnSpc>
              <a:spcBef>
                <a:spcPts val="0"/>
              </a:spcBef>
              <a:spcAft>
                <a:spcPts val="0"/>
              </a:spcAft>
              <a:buNone/>
            </a:pPr>
            <a:r>
              <a:t/>
            </a:r>
            <a:endParaRPr/>
          </a:p>
          <a:p>
            <a:pPr indent="-355600" lvl="0" marL="457200" rtl="0" algn="l">
              <a:lnSpc>
                <a:spcPct val="115000"/>
              </a:lnSpc>
              <a:spcBef>
                <a:spcPts val="1200"/>
              </a:spcBef>
              <a:spcAft>
                <a:spcPts val="0"/>
              </a:spcAft>
              <a:buClr>
                <a:schemeClr val="lt1"/>
              </a:buClr>
              <a:buSzPts val="2000"/>
              <a:buFont typeface="Consolas"/>
              <a:buChar char="-"/>
            </a:pPr>
            <a:r>
              <a:rPr lang="en"/>
              <a:t>We want to </a:t>
            </a:r>
            <a:r>
              <a:rPr b="1" lang="en"/>
              <a:t>trace</a:t>
            </a:r>
            <a:r>
              <a:rPr lang="en"/>
              <a:t> the mutations of the data</a:t>
            </a:r>
            <a:endParaRPr/>
          </a:p>
          <a:p>
            <a:pPr indent="-355600" lvl="0" marL="457200" rtl="0" algn="l">
              <a:lnSpc>
                <a:spcPct val="115000"/>
              </a:lnSpc>
              <a:spcBef>
                <a:spcPts val="0"/>
              </a:spcBef>
              <a:spcAft>
                <a:spcPts val="0"/>
              </a:spcAft>
              <a:buClr>
                <a:schemeClr val="lt1"/>
              </a:buClr>
              <a:buSzPts val="2000"/>
              <a:buFont typeface="Consolas"/>
              <a:buChar char="-"/>
            </a:pPr>
            <a:r>
              <a:rPr lang="en"/>
              <a:t>We want to have absolute trust about </a:t>
            </a:r>
            <a:r>
              <a:rPr b="1" lang="en"/>
              <a:t>who</a:t>
            </a:r>
            <a:r>
              <a:rPr lang="en"/>
              <a:t> wrote the data</a:t>
            </a:r>
            <a:endParaRPr/>
          </a:p>
          <a:p>
            <a:pPr indent="-355600" lvl="0" marL="457200" rtl="0" algn="l">
              <a:lnSpc>
                <a:spcPct val="115000"/>
              </a:lnSpc>
              <a:spcBef>
                <a:spcPts val="0"/>
              </a:spcBef>
              <a:spcAft>
                <a:spcPts val="0"/>
              </a:spcAft>
              <a:buClr>
                <a:schemeClr val="lt1"/>
              </a:buClr>
              <a:buSzPts val="2000"/>
              <a:buFont typeface="Consolas"/>
              <a:buChar char="-"/>
            </a:pPr>
            <a:r>
              <a:rPr lang="en"/>
              <a:t>We want to have absolute trust of </a:t>
            </a:r>
            <a:r>
              <a:rPr b="1" lang="en"/>
              <a:t>when</a:t>
            </a:r>
            <a:r>
              <a:rPr lang="en"/>
              <a:t> the data have transacted</a:t>
            </a:r>
            <a:endParaRPr/>
          </a:p>
        </p:txBody>
      </p:sp>
      <p:sp>
        <p:nvSpPr>
          <p:cNvPr id="91" name="Google Shape;91;p15"/>
          <p:cNvSpPr txBox="1"/>
          <p:nvPr>
            <p:ph idx="4294967295"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WHY A BLOCKCHAIN CAN BE USEFUL</a:t>
            </a:r>
            <a:endParaRPr b="1"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BLOCKCHAIN AS A SERVICE</a:t>
            </a:r>
            <a:endParaRPr sz="2600"/>
          </a:p>
        </p:txBody>
      </p:sp>
      <p:sp>
        <p:nvSpPr>
          <p:cNvPr id="97" name="Google Shape;97;p16"/>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lt1"/>
                </a:solidFill>
                <a:latin typeface="Cousine"/>
                <a:ea typeface="Cousine"/>
                <a:cs typeface="Cousine"/>
                <a:sym typeface="Cousine"/>
              </a:rPr>
              <a:t>CRU</a:t>
            </a:r>
            <a:r>
              <a:rPr lang="en" sz="2000" strike="sngStrike">
                <a:solidFill>
                  <a:schemeClr val="lt1"/>
                </a:solidFill>
                <a:latin typeface="Cousine"/>
                <a:ea typeface="Cousine"/>
                <a:cs typeface="Cousine"/>
                <a:sym typeface="Cousine"/>
              </a:rPr>
              <a:t>D</a:t>
            </a:r>
            <a:r>
              <a:rPr lang="en" sz="2000">
                <a:solidFill>
                  <a:schemeClr val="lt1"/>
                </a:solidFill>
                <a:latin typeface="Cousine"/>
                <a:ea typeface="Cousine"/>
                <a:cs typeface="Cousine"/>
                <a:sym typeface="Cousine"/>
              </a:rPr>
              <a:t> like operations served via a </a:t>
            </a:r>
            <a:r>
              <a:rPr lang="en" sz="2000" u="sng">
                <a:solidFill>
                  <a:schemeClr val="accent4"/>
                </a:solidFill>
                <a:latin typeface="Cousine"/>
                <a:ea typeface="Cousine"/>
                <a:cs typeface="Cousine"/>
                <a:sym typeface="Cousine"/>
                <a:hlinkClick r:id="rId3">
                  <a:extLst>
                    <a:ext uri="{A12FA001-AC4F-418D-AE19-62706E023703}">
                      <ahyp:hlinkClr val="tx"/>
                    </a:ext>
                  </a:extLst>
                </a:hlinkClick>
              </a:rPr>
              <a:t>REST API</a:t>
            </a:r>
            <a:endParaRPr sz="2000">
              <a:solidFill>
                <a:schemeClr val="accent4"/>
              </a:solidFill>
              <a:latin typeface="Cousine"/>
              <a:ea typeface="Cousine"/>
              <a:cs typeface="Cousine"/>
              <a:sym typeface="Cousine"/>
            </a:endParaRPr>
          </a:p>
          <a:p>
            <a:pPr indent="0" lvl="0" marL="0" rtl="0" algn="l">
              <a:lnSpc>
                <a:spcPct val="115000"/>
              </a:lnSpc>
              <a:spcBef>
                <a:spcPts val="1200"/>
              </a:spcBef>
              <a:spcAft>
                <a:spcPts val="1200"/>
              </a:spcAft>
              <a:buNone/>
            </a:pPr>
            <a:r>
              <a:rPr lang="en" sz="2000">
                <a:solidFill>
                  <a:schemeClr val="lt1"/>
                </a:solidFill>
                <a:latin typeface="Cousine"/>
                <a:ea typeface="Cousine"/>
                <a:cs typeface="Cousine"/>
                <a:sym typeface="Cousine"/>
              </a:rPr>
              <a:t>Any application we are going to develop can call the exposed endpoints at any point, forging the data to be stored in the ledger, or fetching the desired data from it.</a:t>
            </a:r>
            <a:endParaRPr sz="1800">
              <a:solidFill>
                <a:schemeClr val="lt1"/>
              </a:solidFill>
              <a:latin typeface="Cousine"/>
              <a:ea typeface="Cousine"/>
              <a:cs typeface="Cousine"/>
              <a:sym typeface="Cousi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BLOCKCHAIN AS A SERVICE</a:t>
            </a:r>
            <a:endParaRPr sz="2600"/>
          </a:p>
        </p:txBody>
      </p:sp>
      <p:sp>
        <p:nvSpPr>
          <p:cNvPr id="103" name="Google Shape;103;p17"/>
          <p:cNvSpPr txBox="1"/>
          <p:nvPr/>
        </p:nvSpPr>
        <p:spPr>
          <a:xfrm>
            <a:off x="649500" y="2036300"/>
            <a:ext cx="2797500" cy="583800"/>
          </a:xfrm>
          <a:prstGeom prst="rect">
            <a:avLst/>
          </a:pr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lt1"/>
                </a:solidFill>
                <a:latin typeface="Cousine"/>
                <a:ea typeface="Cousine"/>
                <a:cs typeface="Cousine"/>
                <a:sym typeface="Cousine"/>
              </a:rPr>
              <a:t>User issues a transaction</a:t>
            </a:r>
            <a:endParaRPr sz="1300">
              <a:solidFill>
                <a:srgbClr val="FFFFFF"/>
              </a:solidFill>
              <a:latin typeface="Cousine"/>
              <a:ea typeface="Cousine"/>
              <a:cs typeface="Cousine"/>
              <a:sym typeface="Cousine"/>
            </a:endParaRPr>
          </a:p>
        </p:txBody>
      </p:sp>
      <p:sp>
        <p:nvSpPr>
          <p:cNvPr id="104" name="Google Shape;104;p17"/>
          <p:cNvSpPr txBox="1"/>
          <p:nvPr/>
        </p:nvSpPr>
        <p:spPr>
          <a:xfrm>
            <a:off x="649500" y="2982150"/>
            <a:ext cx="2797500" cy="583800"/>
          </a:xfrm>
          <a:prstGeom prst="rect">
            <a:avLst/>
          </a:pr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lt1"/>
                </a:solidFill>
                <a:latin typeface="Cousine"/>
                <a:ea typeface="Cousine"/>
                <a:cs typeface="Cousine"/>
                <a:sym typeface="Cousine"/>
              </a:rPr>
              <a:t>App forge the transaction and pass it to an </a:t>
            </a:r>
            <a:r>
              <a:rPr b="1" lang="en" sz="1300">
                <a:solidFill>
                  <a:schemeClr val="lt1"/>
                </a:solidFill>
                <a:latin typeface="Cousine"/>
                <a:ea typeface="Cousine"/>
                <a:cs typeface="Cousine"/>
                <a:sym typeface="Cousine"/>
              </a:rPr>
              <a:t>endpoint</a:t>
            </a:r>
            <a:endParaRPr b="1" sz="1300">
              <a:solidFill>
                <a:srgbClr val="FFFFFF"/>
              </a:solidFill>
              <a:latin typeface="Cousine"/>
              <a:ea typeface="Cousine"/>
              <a:cs typeface="Cousine"/>
              <a:sym typeface="Cousine"/>
            </a:endParaRPr>
          </a:p>
        </p:txBody>
      </p:sp>
      <p:cxnSp>
        <p:nvCxnSpPr>
          <p:cNvPr id="105" name="Google Shape;105;p17"/>
          <p:cNvCxnSpPr>
            <a:endCxn id="103" idx="0"/>
          </p:cNvCxnSpPr>
          <p:nvPr/>
        </p:nvCxnSpPr>
        <p:spPr>
          <a:xfrm>
            <a:off x="2048250" y="1638500"/>
            <a:ext cx="0" cy="397800"/>
          </a:xfrm>
          <a:prstGeom prst="straightConnector1">
            <a:avLst/>
          </a:prstGeom>
          <a:noFill/>
          <a:ln cap="rnd" cmpd="sng" w="9525">
            <a:solidFill>
              <a:srgbClr val="FFFFFF"/>
            </a:solidFill>
            <a:prstDash val="solid"/>
            <a:round/>
            <a:headEnd len="lg" w="lg" type="oval"/>
            <a:tailEnd len="lg" w="lg" type="triangle"/>
          </a:ln>
        </p:spPr>
      </p:cxnSp>
      <p:cxnSp>
        <p:nvCxnSpPr>
          <p:cNvPr id="106" name="Google Shape;106;p17"/>
          <p:cNvCxnSpPr>
            <a:stCxn id="103" idx="2"/>
            <a:endCxn id="104" idx="0"/>
          </p:cNvCxnSpPr>
          <p:nvPr/>
        </p:nvCxnSpPr>
        <p:spPr>
          <a:xfrm>
            <a:off x="2048250" y="2620100"/>
            <a:ext cx="0" cy="362100"/>
          </a:xfrm>
          <a:prstGeom prst="straightConnector1">
            <a:avLst/>
          </a:prstGeom>
          <a:noFill/>
          <a:ln cap="rnd" cmpd="sng" w="9525">
            <a:solidFill>
              <a:srgbClr val="FFFFFF"/>
            </a:solidFill>
            <a:prstDash val="solid"/>
            <a:round/>
            <a:headEnd len="lg" w="lg" type="oval"/>
            <a:tailEnd len="lg" w="lg" type="triangle"/>
          </a:ln>
        </p:spPr>
      </p:cxnSp>
      <p:sp>
        <p:nvSpPr>
          <p:cNvPr id="107" name="Google Shape;107;p17"/>
          <p:cNvSpPr txBox="1"/>
          <p:nvPr/>
        </p:nvSpPr>
        <p:spPr>
          <a:xfrm>
            <a:off x="649500" y="3928000"/>
            <a:ext cx="2797500" cy="583800"/>
          </a:xfrm>
          <a:prstGeom prst="rect">
            <a:avLst/>
          </a:pr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lt1"/>
                </a:solidFill>
                <a:latin typeface="Cousine"/>
                <a:ea typeface="Cousine"/>
                <a:cs typeface="Cousine"/>
                <a:sym typeface="Cousine"/>
              </a:rPr>
              <a:t>The handler "stores" it in the blockchain</a:t>
            </a:r>
            <a:endParaRPr sz="1300">
              <a:solidFill>
                <a:srgbClr val="FFFFFF"/>
              </a:solidFill>
              <a:latin typeface="Cousine"/>
              <a:ea typeface="Cousine"/>
              <a:cs typeface="Cousine"/>
              <a:sym typeface="Cousine"/>
            </a:endParaRPr>
          </a:p>
        </p:txBody>
      </p:sp>
      <p:sp>
        <p:nvSpPr>
          <p:cNvPr id="108" name="Google Shape;108;p17"/>
          <p:cNvSpPr/>
          <p:nvPr/>
        </p:nvSpPr>
        <p:spPr>
          <a:xfrm>
            <a:off x="649500" y="1276400"/>
            <a:ext cx="2797500" cy="362100"/>
          </a:xfrm>
          <a:prstGeom prst="parallelogram">
            <a:avLst>
              <a:gd fmla="val 25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Cousine"/>
                <a:ea typeface="Cousine"/>
                <a:cs typeface="Cousine"/>
                <a:sym typeface="Cousine"/>
              </a:rPr>
              <a:t>Data</a:t>
            </a:r>
            <a:endParaRPr>
              <a:solidFill>
                <a:schemeClr val="lt1"/>
              </a:solidFill>
              <a:latin typeface="Cousine"/>
              <a:ea typeface="Cousine"/>
              <a:cs typeface="Cousine"/>
              <a:sym typeface="Cousine"/>
            </a:endParaRPr>
          </a:p>
        </p:txBody>
      </p:sp>
      <p:cxnSp>
        <p:nvCxnSpPr>
          <p:cNvPr id="109" name="Google Shape;109;p17"/>
          <p:cNvCxnSpPr/>
          <p:nvPr/>
        </p:nvCxnSpPr>
        <p:spPr>
          <a:xfrm>
            <a:off x="2048250" y="3565950"/>
            <a:ext cx="0" cy="362100"/>
          </a:xfrm>
          <a:prstGeom prst="straightConnector1">
            <a:avLst/>
          </a:prstGeom>
          <a:noFill/>
          <a:ln cap="rnd" cmpd="sng" w="9525">
            <a:solidFill>
              <a:srgbClr val="FFFFFF"/>
            </a:solidFill>
            <a:prstDash val="solid"/>
            <a:round/>
            <a:headEnd len="lg" w="lg" type="oval"/>
            <a:tailEnd len="lg" w="lg" type="triangle"/>
          </a:ln>
        </p:spPr>
      </p:cxnSp>
      <p:sp>
        <p:nvSpPr>
          <p:cNvPr id="110" name="Google Shape;110;p17"/>
          <p:cNvSpPr txBox="1"/>
          <p:nvPr/>
        </p:nvSpPr>
        <p:spPr>
          <a:xfrm>
            <a:off x="4312350" y="1052850"/>
            <a:ext cx="4153800" cy="360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lt1"/>
                </a:solidFill>
                <a:latin typeface="Consolas"/>
                <a:ea typeface="Consolas"/>
                <a:cs typeface="Consolas"/>
                <a:sym typeface="Consolas"/>
              </a:rPr>
              <a:t>The transaction is typically forged by:</a:t>
            </a:r>
            <a:endParaRPr sz="1700">
              <a:solidFill>
                <a:schemeClr val="lt1"/>
              </a:solidFill>
              <a:latin typeface="Consolas"/>
              <a:ea typeface="Consolas"/>
              <a:cs typeface="Consolas"/>
              <a:sym typeface="Consolas"/>
            </a:endParaRPr>
          </a:p>
          <a:p>
            <a:pPr indent="-336550" lvl="0" marL="457200" rtl="0" algn="l">
              <a:lnSpc>
                <a:spcPct val="115000"/>
              </a:lnSpc>
              <a:spcBef>
                <a:spcPts val="1200"/>
              </a:spcBef>
              <a:spcAft>
                <a:spcPts val="0"/>
              </a:spcAft>
              <a:buClr>
                <a:schemeClr val="lt1"/>
              </a:buClr>
              <a:buSzPts val="1700"/>
              <a:buFont typeface="Consolas"/>
              <a:buChar char="-"/>
            </a:pPr>
            <a:r>
              <a:rPr lang="en" sz="1700">
                <a:solidFill>
                  <a:schemeClr val="lt1"/>
                </a:solidFill>
                <a:latin typeface="Consolas"/>
                <a:ea typeface="Consolas"/>
                <a:cs typeface="Consolas"/>
                <a:sym typeface="Consolas"/>
              </a:rPr>
              <a:t>hashing the data</a:t>
            </a:r>
            <a:endParaRPr sz="1700">
              <a:solidFill>
                <a:schemeClr val="lt1"/>
              </a:solidFill>
              <a:latin typeface="Consolas"/>
              <a:ea typeface="Consolas"/>
              <a:cs typeface="Consolas"/>
              <a:sym typeface="Consolas"/>
            </a:endParaRPr>
          </a:p>
          <a:p>
            <a:pPr indent="-336550" lvl="0" marL="457200" rtl="0" algn="l">
              <a:lnSpc>
                <a:spcPct val="115000"/>
              </a:lnSpc>
              <a:spcBef>
                <a:spcPts val="0"/>
              </a:spcBef>
              <a:spcAft>
                <a:spcPts val="0"/>
              </a:spcAft>
              <a:buClr>
                <a:schemeClr val="lt1"/>
              </a:buClr>
              <a:buSzPts val="1700"/>
              <a:buFont typeface="Consolas"/>
              <a:buChar char="-"/>
            </a:pPr>
            <a:r>
              <a:rPr lang="en" sz="1700">
                <a:solidFill>
                  <a:schemeClr val="lt1"/>
                </a:solidFill>
                <a:latin typeface="Consolas"/>
                <a:ea typeface="Consolas"/>
                <a:cs typeface="Consolas"/>
                <a:sym typeface="Consolas"/>
              </a:rPr>
              <a:t>build a json with all the relevant information about the data (</a:t>
            </a:r>
            <a:r>
              <a:rPr b="1" lang="en" sz="1700">
                <a:solidFill>
                  <a:schemeClr val="lt1"/>
                </a:solidFill>
                <a:latin typeface="Consolas"/>
                <a:ea typeface="Consolas"/>
                <a:cs typeface="Consolas"/>
                <a:sym typeface="Consolas"/>
              </a:rPr>
              <a:t>the payload</a:t>
            </a:r>
            <a:r>
              <a:rPr lang="en" sz="1700">
                <a:solidFill>
                  <a:schemeClr val="lt1"/>
                </a:solidFill>
                <a:latin typeface="Consolas"/>
                <a:ea typeface="Consolas"/>
                <a:cs typeface="Consolas"/>
                <a:sym typeface="Consolas"/>
              </a:rPr>
              <a:t>). Yes we may call these the </a:t>
            </a:r>
            <a:r>
              <a:rPr i="1" lang="en" sz="1700">
                <a:solidFill>
                  <a:schemeClr val="lt1"/>
                </a:solidFill>
                <a:latin typeface="Consolas"/>
                <a:ea typeface="Consolas"/>
                <a:cs typeface="Consolas"/>
                <a:sym typeface="Consolas"/>
              </a:rPr>
              <a:t>metadata</a:t>
            </a:r>
            <a:endParaRPr i="1" sz="1700">
              <a:solidFill>
                <a:schemeClr val="lt1"/>
              </a:solidFill>
              <a:latin typeface="Consolas"/>
              <a:ea typeface="Consolas"/>
              <a:cs typeface="Consolas"/>
              <a:sym typeface="Consolas"/>
            </a:endParaRPr>
          </a:p>
          <a:p>
            <a:pPr indent="-336550" lvl="0" marL="457200" rtl="0" algn="l">
              <a:lnSpc>
                <a:spcPct val="115000"/>
              </a:lnSpc>
              <a:spcBef>
                <a:spcPts val="0"/>
              </a:spcBef>
              <a:spcAft>
                <a:spcPts val="0"/>
              </a:spcAft>
              <a:buClr>
                <a:schemeClr val="lt1"/>
              </a:buClr>
              <a:buSzPts val="1700"/>
              <a:buFont typeface="Consolas"/>
              <a:buChar char="-"/>
            </a:pPr>
            <a:r>
              <a:rPr lang="en" sz="1700">
                <a:solidFill>
                  <a:schemeClr val="lt1"/>
                </a:solidFill>
                <a:latin typeface="Consolas"/>
                <a:ea typeface="Consolas"/>
                <a:cs typeface="Consolas"/>
                <a:sym typeface="Consolas"/>
              </a:rPr>
              <a:t>sign the json cryptographically and attach this signature</a:t>
            </a:r>
            <a:endParaRPr sz="1100">
              <a:latin typeface="Cousine"/>
              <a:ea typeface="Cousine"/>
              <a:cs typeface="Cousine"/>
              <a:sym typeface="Cousi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ENDPOINTS</a:t>
            </a:r>
            <a:endParaRPr sz="2600"/>
          </a:p>
        </p:txBody>
      </p:sp>
      <p:sp>
        <p:nvSpPr>
          <p:cNvPr id="116" name="Google Shape;116;p18"/>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lt1"/>
                </a:solidFill>
                <a:latin typeface="Cousine"/>
                <a:ea typeface="Cousine"/>
                <a:cs typeface="Cousine"/>
                <a:sym typeface="Cousine"/>
              </a:rPr>
              <a:t>The interaction with the blockchain in the backend will be via </a:t>
            </a:r>
            <a:r>
              <a:rPr lang="en" sz="2000" u="sng">
                <a:solidFill>
                  <a:schemeClr val="accent4"/>
                </a:solidFill>
                <a:latin typeface="Cousine"/>
                <a:ea typeface="Cousine"/>
                <a:cs typeface="Cousine"/>
                <a:sym typeface="Cousine"/>
                <a:hlinkClick r:id="rId3">
                  <a:extLst>
                    <a:ext uri="{A12FA001-AC4F-418D-AE19-62706E023703}">
                      <ahyp:hlinkClr val="tx"/>
                    </a:ext>
                  </a:extLst>
                </a:hlinkClick>
              </a:rPr>
              <a:t>REST APIs</a:t>
            </a:r>
            <a:r>
              <a:rPr lang="en" sz="2000">
                <a:solidFill>
                  <a:schemeClr val="lt1"/>
                </a:solidFill>
                <a:latin typeface="Cousine"/>
                <a:ea typeface="Cousine"/>
                <a:cs typeface="Cousine"/>
                <a:sym typeface="Cousine"/>
              </a:rPr>
              <a:t>: any operation on a dataset can be traced on the ledger via endpoints like</a:t>
            </a:r>
            <a:endParaRPr sz="2000">
              <a:solidFill>
                <a:schemeClr val="lt1"/>
              </a:solidFill>
              <a:latin typeface="Cousine"/>
              <a:ea typeface="Cousine"/>
              <a:cs typeface="Cousine"/>
              <a:sym typeface="Cousine"/>
            </a:endParaRPr>
          </a:p>
          <a:p>
            <a:pPr indent="-355600" lvl="0" marL="457200" rtl="0" algn="l">
              <a:lnSpc>
                <a:spcPct val="115000"/>
              </a:lnSpc>
              <a:spcBef>
                <a:spcPts val="1200"/>
              </a:spcBef>
              <a:spcAft>
                <a:spcPts val="0"/>
              </a:spcAft>
              <a:buClr>
                <a:schemeClr val="lt1"/>
              </a:buClr>
              <a:buSzPts val="2000"/>
              <a:buFont typeface="Cousine"/>
              <a:buChar char="-"/>
            </a:pPr>
            <a:r>
              <a:rPr lang="en" sz="2000">
                <a:solidFill>
                  <a:schemeClr val="lt1"/>
                </a:solidFill>
                <a:latin typeface="Cousine"/>
                <a:ea typeface="Cousine"/>
                <a:cs typeface="Cousine"/>
                <a:sym typeface="Cousine"/>
              </a:rPr>
              <a:t>/api/assets/{model_name} (this is a POST call)</a:t>
            </a:r>
            <a:endParaRPr sz="2000">
              <a:solidFill>
                <a:schemeClr val="lt1"/>
              </a:solidFill>
              <a:latin typeface="Cousine"/>
              <a:ea typeface="Cousine"/>
              <a:cs typeface="Cousine"/>
              <a:sym typeface="Cousine"/>
            </a:endParaRPr>
          </a:p>
          <a:p>
            <a:pPr indent="-355600" lvl="0" marL="457200" rtl="0" algn="l">
              <a:lnSpc>
                <a:spcPct val="115000"/>
              </a:lnSpc>
              <a:spcBef>
                <a:spcPts val="0"/>
              </a:spcBef>
              <a:spcAft>
                <a:spcPts val="0"/>
              </a:spcAft>
              <a:buClr>
                <a:schemeClr val="lt1"/>
              </a:buClr>
              <a:buSzPts val="2000"/>
              <a:buFont typeface="Cousine"/>
              <a:buChar char="-"/>
            </a:pPr>
            <a:r>
              <a:rPr lang="en" sz="2000">
                <a:solidFill>
                  <a:schemeClr val="lt1"/>
                </a:solidFill>
                <a:latin typeface="Cousine"/>
                <a:ea typeface="Cousine"/>
                <a:cs typeface="Cousine"/>
                <a:sym typeface="Cousine"/>
              </a:rPr>
              <a:t>/api/assets/{model_name}/{identifier} (this is a GET call)</a:t>
            </a:r>
            <a:endParaRPr sz="2000">
              <a:solidFill>
                <a:schemeClr val="lt1"/>
              </a:solidFill>
              <a:latin typeface="Cousine"/>
              <a:ea typeface="Cousine"/>
              <a:cs typeface="Cousine"/>
              <a:sym typeface="Cousi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404330" y="493832"/>
            <a:ext cx="8229600" cy="4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t>PAYLOAD</a:t>
            </a:r>
            <a:endParaRPr sz="2600"/>
          </a:p>
        </p:txBody>
      </p:sp>
      <p:sp>
        <p:nvSpPr>
          <p:cNvPr id="122" name="Google Shape;122;p19"/>
          <p:cNvSpPr txBox="1"/>
          <p:nvPr/>
        </p:nvSpPr>
        <p:spPr>
          <a:xfrm>
            <a:off x="538950" y="1332800"/>
            <a:ext cx="8066100" cy="309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lt1"/>
                </a:solidFill>
                <a:latin typeface="Consolas"/>
                <a:ea typeface="Consolas"/>
                <a:cs typeface="Consolas"/>
                <a:sym typeface="Consolas"/>
              </a:rPr>
              <a:t>The payload for any of the function call will be passed in JSON format and documented in the </a:t>
            </a:r>
            <a:r>
              <a:rPr lang="en" sz="2000" u="sng">
                <a:solidFill>
                  <a:schemeClr val="accent4"/>
                </a:solidFill>
                <a:latin typeface="Consolas"/>
                <a:ea typeface="Consolas"/>
                <a:cs typeface="Consolas"/>
                <a:sym typeface="Consolas"/>
                <a:hlinkClick r:id="rId3">
                  <a:extLst>
                    <a:ext uri="{A12FA001-AC4F-418D-AE19-62706E023703}">
                      <ahyp:hlinkClr val="tx"/>
                    </a:ext>
                  </a:extLst>
                </a:hlinkClick>
              </a:rPr>
              <a:t>swagger</a:t>
            </a:r>
            <a:r>
              <a:rPr lang="en" sz="2000">
                <a:solidFill>
                  <a:schemeClr val="lt1"/>
                </a:solidFill>
                <a:latin typeface="Consolas"/>
                <a:ea typeface="Consolas"/>
                <a:cs typeface="Consolas"/>
                <a:sym typeface="Consolas"/>
              </a:rPr>
              <a:t> associated with the blockchain network instance</a:t>
            </a:r>
            <a:endParaRPr sz="2000">
              <a:solidFill>
                <a:schemeClr val="lt1"/>
              </a:solidFill>
              <a:latin typeface="Cousine"/>
              <a:ea typeface="Cousine"/>
              <a:cs typeface="Cousine"/>
              <a:sym typeface="Cousi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