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21240750" cy="30240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7B511"/>
    <a:srgbClr val="FEBF00"/>
    <a:srgbClr val="F1B41E"/>
    <a:srgbClr val="FFC000"/>
    <a:srgbClr val="DC8A22"/>
    <a:srgbClr val="E2A600"/>
    <a:srgbClr val="F1B61D"/>
    <a:srgbClr val="EDA803"/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B77087-27FE-7E4C-9A6A-BEF81678419D}" v="659" dt="2024-09-05T10:11:28.647"/>
    <p1510:client id="{939AB1CA-516D-A24F-8478-46FA486C4FA0}" v="731" dt="2024-09-04T13:36:01.147"/>
    <p1510:client id="{9AF6F691-440F-1548-9ECD-954005981480}" v="20" dt="2024-09-05T07:36:26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9"/>
    <p:restoredTop sz="96315"/>
  </p:normalViewPr>
  <p:slideViewPr>
    <p:cSldViewPr snapToGrid="0">
      <p:cViewPr>
        <p:scale>
          <a:sx n="86" d="100"/>
          <a:sy n="86" d="100"/>
        </p:scale>
        <p:origin x="1472" y="-947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itz Meyer zu Westram" userId="331652f2d6cc2f99" providerId="LiveId" clId="{4AFA39E7-00F2-8E43-9127-B790F5C6CFEA}"/>
    <pc:docChg chg="modSld">
      <pc:chgData name="Moritz Meyer zu Westram" userId="331652f2d6cc2f99" providerId="LiveId" clId="{4AFA39E7-00F2-8E43-9127-B790F5C6CFEA}" dt="2024-09-04T15:41:53.768" v="11" actId="14100"/>
      <pc:docMkLst>
        <pc:docMk/>
      </pc:docMkLst>
      <pc:sldChg chg="modSp mod">
        <pc:chgData name="Moritz Meyer zu Westram" userId="331652f2d6cc2f99" providerId="LiveId" clId="{4AFA39E7-00F2-8E43-9127-B790F5C6CFEA}" dt="2024-09-04T15:41:53.768" v="11" actId="14100"/>
        <pc:sldMkLst>
          <pc:docMk/>
          <pc:sldMk cId="3214729033" sldId="256"/>
        </pc:sldMkLst>
        <pc:spChg chg="mod">
          <ac:chgData name="Moritz Meyer zu Westram" userId="331652f2d6cc2f99" providerId="LiveId" clId="{4AFA39E7-00F2-8E43-9127-B790F5C6CFEA}" dt="2024-09-04T15:41:53.768" v="11" actId="14100"/>
          <ac:spMkLst>
            <pc:docMk/>
            <pc:sldMk cId="3214729033" sldId="256"/>
            <ac:spMk id="34" creationId="{3B41C9F6-25E3-B36A-6D82-A62428FE40FF}"/>
          </ac:spMkLst>
        </pc:spChg>
      </pc:sldChg>
    </pc:docChg>
  </pc:docChgLst>
  <pc:docChgLst>
    <pc:chgData name="Moritz Meyer zu Westram" userId="331652f2d6cc2f99" providerId="LiveId" clId="{939AB1CA-516D-A24F-8478-46FA486C4FA0}"/>
    <pc:docChg chg="undo redo custSel modSld">
      <pc:chgData name="Moritz Meyer zu Westram" userId="331652f2d6cc2f99" providerId="LiveId" clId="{939AB1CA-516D-A24F-8478-46FA486C4FA0}" dt="2024-09-04T14:10:58.133" v="16495" actId="207"/>
      <pc:docMkLst>
        <pc:docMk/>
      </pc:docMkLst>
      <pc:sldChg chg="addSp delSp modSp mod">
        <pc:chgData name="Moritz Meyer zu Westram" userId="331652f2d6cc2f99" providerId="LiveId" clId="{939AB1CA-516D-A24F-8478-46FA486C4FA0}" dt="2024-09-04T14:10:58.133" v="16495" actId="207"/>
        <pc:sldMkLst>
          <pc:docMk/>
          <pc:sldMk cId="3214729033" sldId="256"/>
        </pc:sldMkLst>
        <pc:spChg chg="add del mod">
          <ac:chgData name="Moritz Meyer zu Westram" userId="331652f2d6cc2f99" providerId="LiveId" clId="{939AB1CA-516D-A24F-8478-46FA486C4FA0}" dt="2024-09-04T12:39:33.903" v="14424" actId="478"/>
          <ac:spMkLst>
            <pc:docMk/>
            <pc:sldMk cId="3214729033" sldId="256"/>
            <ac:spMk id="2" creationId="{520FA232-6CE3-B44B-B7DB-A2284FFE47FC}"/>
          </ac:spMkLst>
        </pc:spChg>
        <pc:spChg chg="add del mod">
          <ac:chgData name="Moritz Meyer zu Westram" userId="331652f2d6cc2f99" providerId="LiveId" clId="{939AB1CA-516D-A24F-8478-46FA486C4FA0}" dt="2024-09-04T12:15:09.817" v="13560"/>
          <ac:spMkLst>
            <pc:docMk/>
            <pc:sldMk cId="3214729033" sldId="256"/>
            <ac:spMk id="2" creationId="{954DEC33-2A50-3ADC-0ED7-E3FE875C7A68}"/>
          </ac:spMkLst>
        </pc:spChg>
        <pc:spChg chg="add del mod">
          <ac:chgData name="Moritz Meyer zu Westram" userId="331652f2d6cc2f99" providerId="LiveId" clId="{939AB1CA-516D-A24F-8478-46FA486C4FA0}" dt="2024-08-29T09:47:08.578" v="7833" actId="767"/>
          <ac:spMkLst>
            <pc:docMk/>
            <pc:sldMk cId="3214729033" sldId="256"/>
            <ac:spMk id="2" creationId="{BBE2E376-6510-769E-5221-BFF93A3CC81B}"/>
          </ac:spMkLst>
        </pc:spChg>
        <pc:spChg chg="add del mod">
          <ac:chgData name="Moritz Meyer zu Westram" userId="331652f2d6cc2f99" providerId="LiveId" clId="{939AB1CA-516D-A24F-8478-46FA486C4FA0}" dt="2024-08-26T08:28:31" v="491"/>
          <ac:spMkLst>
            <pc:docMk/>
            <pc:sldMk cId="3214729033" sldId="256"/>
            <ac:spMk id="2" creationId="{D812FBD4-4A3A-FF8B-1E90-19D2A21F0455}"/>
          </ac:spMkLst>
        </pc:spChg>
        <pc:spChg chg="add del mod">
          <ac:chgData name="Moritz Meyer zu Westram" userId="331652f2d6cc2f99" providerId="LiveId" clId="{939AB1CA-516D-A24F-8478-46FA486C4FA0}" dt="2024-09-04T13:01:23.090" v="14932"/>
          <ac:spMkLst>
            <pc:docMk/>
            <pc:sldMk cId="3214729033" sldId="256"/>
            <ac:spMk id="3" creationId="{C739010E-E029-A94C-B73A-6FF4CEC9C88F}"/>
          </ac:spMkLst>
        </pc:spChg>
        <pc:spChg chg="mod ord topLvl">
          <ac:chgData name="Moritz Meyer zu Westram" userId="331652f2d6cc2f99" providerId="LiveId" clId="{939AB1CA-516D-A24F-8478-46FA486C4FA0}" dt="2024-09-04T12:58:47.619" v="14926" actId="113"/>
          <ac:spMkLst>
            <pc:docMk/>
            <pc:sldMk cId="3214729033" sldId="256"/>
            <ac:spMk id="4" creationId="{520FA232-6CE3-B44B-B7DB-A2284FFE47FC}"/>
          </ac:spMkLst>
        </pc:spChg>
        <pc:spChg chg="mod ord topLvl">
          <ac:chgData name="Moritz Meyer zu Westram" userId="331652f2d6cc2f99" providerId="LiveId" clId="{939AB1CA-516D-A24F-8478-46FA486C4FA0}" dt="2024-09-04T14:10:44.427" v="16470" actId="207"/>
          <ac:spMkLst>
            <pc:docMk/>
            <pc:sldMk cId="3214729033" sldId="256"/>
            <ac:spMk id="5" creationId="{8A86A36C-DB8C-4F55-B6C4-6DC341F409B1}"/>
          </ac:spMkLst>
        </pc:spChg>
        <pc:spChg chg="add del mod">
          <ac:chgData name="Moritz Meyer zu Westram" userId="331652f2d6cc2f99" providerId="LiveId" clId="{939AB1CA-516D-A24F-8478-46FA486C4FA0}" dt="2024-08-28T08:57:49.111" v="6534" actId="478"/>
          <ac:spMkLst>
            <pc:docMk/>
            <pc:sldMk cId="3214729033" sldId="256"/>
            <ac:spMk id="6" creationId="{606C9FB5-EE8F-3289-C5F4-ACF15E46C617}"/>
          </ac:spMkLst>
        </pc:spChg>
        <pc:spChg chg="mod ord topLvl">
          <ac:chgData name="Moritz Meyer zu Westram" userId="331652f2d6cc2f99" providerId="LiveId" clId="{939AB1CA-516D-A24F-8478-46FA486C4FA0}" dt="2024-09-04T12:58:51.073" v="14927" actId="113"/>
          <ac:spMkLst>
            <pc:docMk/>
            <pc:sldMk cId="3214729033" sldId="256"/>
            <ac:spMk id="7" creationId="{4C7552B6-3683-750A-DD11-72ED33A2DC82}"/>
          </ac:spMkLst>
        </pc:spChg>
        <pc:spChg chg="add del mod ord topLvl">
          <ac:chgData name="Moritz Meyer zu Westram" userId="331652f2d6cc2f99" providerId="LiveId" clId="{939AB1CA-516D-A24F-8478-46FA486C4FA0}" dt="2024-09-04T13:10:18.549" v="15291" actId="20577"/>
          <ac:spMkLst>
            <pc:docMk/>
            <pc:sldMk cId="3214729033" sldId="256"/>
            <ac:spMk id="8" creationId="{07ABEFA7-839F-6AD0-4EDC-B78D1EA2461D}"/>
          </ac:spMkLst>
        </pc:spChg>
        <pc:spChg chg="add del mod">
          <ac:chgData name="Moritz Meyer zu Westram" userId="331652f2d6cc2f99" providerId="LiveId" clId="{939AB1CA-516D-A24F-8478-46FA486C4FA0}" dt="2024-08-29T11:44:03.387" v="8166"/>
          <ac:spMkLst>
            <pc:docMk/>
            <pc:sldMk cId="3214729033" sldId="256"/>
            <ac:spMk id="10" creationId="{787960A2-8CFD-C215-BD33-1AE885B8DC44}"/>
          </ac:spMkLst>
        </pc:spChg>
        <pc:spChg chg="add mod">
          <ac:chgData name="Moritz Meyer zu Westram" userId="331652f2d6cc2f99" providerId="LiveId" clId="{939AB1CA-516D-A24F-8478-46FA486C4FA0}" dt="2024-09-04T13:05:28.884" v="15106" actId="255"/>
          <ac:spMkLst>
            <pc:docMk/>
            <pc:sldMk cId="3214729033" sldId="256"/>
            <ac:spMk id="12" creationId="{A494C11D-5F81-A743-037D-A0E462F093A6}"/>
          </ac:spMkLst>
        </pc:spChg>
        <pc:spChg chg="add mod ord">
          <ac:chgData name="Moritz Meyer zu Westram" userId="331652f2d6cc2f99" providerId="LiveId" clId="{939AB1CA-516D-A24F-8478-46FA486C4FA0}" dt="2024-09-04T08:49:50.107" v="12407" actId="1035"/>
          <ac:spMkLst>
            <pc:docMk/>
            <pc:sldMk cId="3214729033" sldId="256"/>
            <ac:spMk id="13" creationId="{F8CDD8E6-4885-4061-FD39-7C5F5E338FEA}"/>
          </ac:spMkLst>
        </pc:spChg>
        <pc:spChg chg="add del mod">
          <ac:chgData name="Moritz Meyer zu Westram" userId="331652f2d6cc2f99" providerId="LiveId" clId="{939AB1CA-516D-A24F-8478-46FA486C4FA0}" dt="2024-09-03T06:13:49.554" v="10915"/>
          <ac:spMkLst>
            <pc:docMk/>
            <pc:sldMk cId="3214729033" sldId="256"/>
            <ac:spMk id="14" creationId="{08E458AD-14A1-E1D4-CF56-D671B8E74846}"/>
          </ac:spMkLst>
        </pc:spChg>
        <pc:spChg chg="mod ord topLvl">
          <ac:chgData name="Moritz Meyer zu Westram" userId="331652f2d6cc2f99" providerId="LiveId" clId="{939AB1CA-516D-A24F-8478-46FA486C4FA0}" dt="2024-08-29T09:49:42.664" v="8087" actId="13244"/>
          <ac:spMkLst>
            <pc:docMk/>
            <pc:sldMk cId="3214729033" sldId="256"/>
            <ac:spMk id="14" creationId="{1F8ADDE8-19F5-8B54-8745-634B79BA7573}"/>
          </ac:spMkLst>
        </pc:spChg>
        <pc:spChg chg="add del mod">
          <ac:chgData name="Moritz Meyer zu Westram" userId="331652f2d6cc2f99" providerId="LiveId" clId="{939AB1CA-516D-A24F-8478-46FA486C4FA0}" dt="2024-09-03T06:50:44.707" v="11502" actId="47"/>
          <ac:spMkLst>
            <pc:docMk/>
            <pc:sldMk cId="3214729033" sldId="256"/>
            <ac:spMk id="15" creationId="{5CE9119D-5895-EAA1-4D87-09A309F48386}"/>
          </ac:spMkLst>
        </pc:spChg>
        <pc:spChg chg="add del mod">
          <ac:chgData name="Moritz Meyer zu Westram" userId="331652f2d6cc2f99" providerId="LiveId" clId="{939AB1CA-516D-A24F-8478-46FA486C4FA0}" dt="2024-08-29T13:01:07.530" v="8532" actId="478"/>
          <ac:spMkLst>
            <pc:docMk/>
            <pc:sldMk cId="3214729033" sldId="256"/>
            <ac:spMk id="16" creationId="{F01AF7DB-9391-28DC-A22E-31B61ACA5F9D}"/>
          </ac:spMkLst>
        </pc:spChg>
        <pc:spChg chg="add del mod">
          <ac:chgData name="Moritz Meyer zu Westram" userId="331652f2d6cc2f99" providerId="LiveId" clId="{939AB1CA-516D-A24F-8478-46FA486C4FA0}" dt="2024-09-03T06:54:28.500" v="11581" actId="478"/>
          <ac:spMkLst>
            <pc:docMk/>
            <pc:sldMk cId="3214729033" sldId="256"/>
            <ac:spMk id="17" creationId="{56E2A5B6-E801-8257-61B7-EA002A9EBE63}"/>
          </ac:spMkLst>
        </pc:spChg>
        <pc:spChg chg="mod ord topLvl">
          <ac:chgData name="Moritz Meyer zu Westram" userId="331652f2d6cc2f99" providerId="LiveId" clId="{939AB1CA-516D-A24F-8478-46FA486C4FA0}" dt="2024-09-04T12:58:41.085" v="14924" actId="113"/>
          <ac:spMkLst>
            <pc:docMk/>
            <pc:sldMk cId="3214729033" sldId="256"/>
            <ac:spMk id="18" creationId="{EF6F5E92-1D55-166B-971E-557F028CA032}"/>
          </ac:spMkLst>
        </pc:spChg>
        <pc:spChg chg="mod ord topLvl">
          <ac:chgData name="Moritz Meyer zu Westram" userId="331652f2d6cc2f99" providerId="LiveId" clId="{939AB1CA-516D-A24F-8478-46FA486C4FA0}" dt="2024-09-04T13:38:55.918" v="16460" actId="20577"/>
          <ac:spMkLst>
            <pc:docMk/>
            <pc:sldMk cId="3214729033" sldId="256"/>
            <ac:spMk id="20" creationId="{68538A8D-E152-EA6C-2721-7EBE8DF2EB17}"/>
          </ac:spMkLst>
        </pc:spChg>
        <pc:spChg chg="add mod ord">
          <ac:chgData name="Moritz Meyer zu Westram" userId="331652f2d6cc2f99" providerId="LiveId" clId="{939AB1CA-516D-A24F-8478-46FA486C4FA0}" dt="2024-09-03T06:41:09.129" v="11091" actId="1076"/>
          <ac:spMkLst>
            <pc:docMk/>
            <pc:sldMk cId="3214729033" sldId="256"/>
            <ac:spMk id="21" creationId="{0EAE6D5E-B13A-87A5-F4B0-B3B80945BC16}"/>
          </ac:spMkLst>
        </pc:spChg>
        <pc:spChg chg="add mod ord">
          <ac:chgData name="Moritz Meyer zu Westram" userId="331652f2d6cc2f99" providerId="LiveId" clId="{939AB1CA-516D-A24F-8478-46FA486C4FA0}" dt="2024-09-03T07:03:22.797" v="12379" actId="2085"/>
          <ac:spMkLst>
            <pc:docMk/>
            <pc:sldMk cId="3214729033" sldId="256"/>
            <ac:spMk id="22" creationId="{8417FAFD-D430-F4D1-DE34-1E14B703BC3C}"/>
          </ac:spMkLst>
        </pc:spChg>
        <pc:spChg chg="add del mod ord topLvl">
          <ac:chgData name="Moritz Meyer zu Westram" userId="331652f2d6cc2f99" providerId="LiveId" clId="{939AB1CA-516D-A24F-8478-46FA486C4FA0}" dt="2024-09-04T12:58:44.955" v="14925" actId="113"/>
          <ac:spMkLst>
            <pc:docMk/>
            <pc:sldMk cId="3214729033" sldId="256"/>
            <ac:spMk id="23" creationId="{C5E08326-5E13-8EE3-6119-B345CCD7BBB2}"/>
          </ac:spMkLst>
        </pc:spChg>
        <pc:spChg chg="mod ord topLvl">
          <ac:chgData name="Moritz Meyer zu Westram" userId="331652f2d6cc2f99" providerId="LiveId" clId="{939AB1CA-516D-A24F-8478-46FA486C4FA0}" dt="2024-09-04T14:10:39.679" v="16465" actId="207"/>
          <ac:spMkLst>
            <pc:docMk/>
            <pc:sldMk cId="3214729033" sldId="256"/>
            <ac:spMk id="24" creationId="{6DF5A034-56F8-C6C5-7801-C2FA937BB9D9}"/>
          </ac:spMkLst>
        </pc:spChg>
        <pc:spChg chg="mod ord topLvl">
          <ac:chgData name="Moritz Meyer zu Westram" userId="331652f2d6cc2f99" providerId="LiveId" clId="{939AB1CA-516D-A24F-8478-46FA486C4FA0}" dt="2024-09-04T12:58:38.941" v="14923" actId="113"/>
          <ac:spMkLst>
            <pc:docMk/>
            <pc:sldMk cId="3214729033" sldId="256"/>
            <ac:spMk id="25" creationId="{97CA84E0-0499-E40E-C3CE-E3FFF7F6ED9F}"/>
          </ac:spMkLst>
        </pc:spChg>
        <pc:spChg chg="mod ord topLvl">
          <ac:chgData name="Moritz Meyer zu Westram" userId="331652f2d6cc2f99" providerId="LiveId" clId="{939AB1CA-516D-A24F-8478-46FA486C4FA0}" dt="2024-09-04T14:10:58.133" v="16495" actId="207"/>
          <ac:spMkLst>
            <pc:docMk/>
            <pc:sldMk cId="3214729033" sldId="256"/>
            <ac:spMk id="26" creationId="{8EF72614-9339-825C-8631-F6DAC696BEBA}"/>
          </ac:spMkLst>
        </pc:spChg>
        <pc:spChg chg="add del mod">
          <ac:chgData name="Moritz Meyer zu Westram" userId="331652f2d6cc2f99" providerId="LiveId" clId="{939AB1CA-516D-A24F-8478-46FA486C4FA0}" dt="2024-08-26T08:48:25.688" v="2232"/>
          <ac:spMkLst>
            <pc:docMk/>
            <pc:sldMk cId="3214729033" sldId="256"/>
            <ac:spMk id="27" creationId="{C4712DD6-0D37-134B-6779-344D552F418C}"/>
          </ac:spMkLst>
        </pc:spChg>
        <pc:spChg chg="add del mod">
          <ac:chgData name="Moritz Meyer zu Westram" userId="331652f2d6cc2f99" providerId="LiveId" clId="{939AB1CA-516D-A24F-8478-46FA486C4FA0}" dt="2024-09-03T06:53:35.847" v="11557" actId="767"/>
          <ac:spMkLst>
            <pc:docMk/>
            <pc:sldMk cId="3214729033" sldId="256"/>
            <ac:spMk id="28" creationId="{788CA94B-7B69-C36A-B5AD-BFCC2B8F47F3}"/>
          </ac:spMkLst>
        </pc:spChg>
        <pc:spChg chg="mod ord topLvl">
          <ac:chgData name="Moritz Meyer zu Westram" userId="331652f2d6cc2f99" providerId="LiveId" clId="{939AB1CA-516D-A24F-8478-46FA486C4FA0}" dt="2024-09-04T12:58:34.855" v="14922" actId="113"/>
          <ac:spMkLst>
            <pc:docMk/>
            <pc:sldMk cId="3214729033" sldId="256"/>
            <ac:spMk id="29" creationId="{4A5F967C-6D20-CA65-714E-B61620BE4EA1}"/>
          </ac:spMkLst>
        </pc:spChg>
        <pc:spChg chg="mod ord topLvl">
          <ac:chgData name="Moritz Meyer zu Westram" userId="331652f2d6cc2f99" providerId="LiveId" clId="{939AB1CA-516D-A24F-8478-46FA486C4FA0}" dt="2024-09-04T14:10:55.206" v="16485" actId="207"/>
          <ac:spMkLst>
            <pc:docMk/>
            <pc:sldMk cId="3214729033" sldId="256"/>
            <ac:spMk id="30" creationId="{B1FD9809-B913-85A0-989B-1CE4402E10C5}"/>
          </ac:spMkLst>
        </pc:spChg>
        <pc:spChg chg="mod ord">
          <ac:chgData name="Moritz Meyer zu Westram" userId="331652f2d6cc2f99" providerId="LiveId" clId="{939AB1CA-516D-A24F-8478-46FA486C4FA0}" dt="2024-09-04T12:04:52.740" v="12790" actId="207"/>
          <ac:spMkLst>
            <pc:docMk/>
            <pc:sldMk cId="3214729033" sldId="256"/>
            <ac:spMk id="32" creationId="{C6AB6E7A-EFDC-16B0-F76C-2916DF6A6CA8}"/>
          </ac:spMkLst>
        </pc:spChg>
        <pc:spChg chg="mod ord topLvl">
          <ac:chgData name="Moritz Meyer zu Westram" userId="331652f2d6cc2f99" providerId="LiveId" clId="{939AB1CA-516D-A24F-8478-46FA486C4FA0}" dt="2024-09-04T13:03:08.011" v="15074" actId="207"/>
          <ac:spMkLst>
            <pc:docMk/>
            <pc:sldMk cId="3214729033" sldId="256"/>
            <ac:spMk id="33" creationId="{604AFB40-4BB9-41BC-2370-9219932C8B0C}"/>
          </ac:spMkLst>
        </pc:spChg>
        <pc:spChg chg="mod ord topLvl">
          <ac:chgData name="Moritz Meyer zu Westram" userId="331652f2d6cc2f99" providerId="LiveId" clId="{939AB1CA-516D-A24F-8478-46FA486C4FA0}" dt="2024-09-03T06:45:33.279" v="11156" actId="12"/>
          <ac:spMkLst>
            <pc:docMk/>
            <pc:sldMk cId="3214729033" sldId="256"/>
            <ac:spMk id="34" creationId="{3B41C9F6-25E3-B36A-6D82-A62428FE40FF}"/>
          </ac:spMkLst>
        </pc:spChg>
        <pc:spChg chg="add del mod">
          <ac:chgData name="Moritz Meyer zu Westram" userId="331652f2d6cc2f99" providerId="LiveId" clId="{939AB1CA-516D-A24F-8478-46FA486C4FA0}" dt="2024-09-03T06:54:46.075" v="11586" actId="47"/>
          <ac:spMkLst>
            <pc:docMk/>
            <pc:sldMk cId="3214729033" sldId="256"/>
            <ac:spMk id="35" creationId="{B400F688-E8AA-A8D0-0EAD-C86E4FE891B6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39" creationId="{98E0CB1D-C969-92E3-3E24-49BD505A44B3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40" creationId="{0BF082B4-57B7-A8B7-2AA6-0277915CEB8F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41" creationId="{CD73A33F-7736-2A77-0A07-2B0CD9BA72FB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42" creationId="{B44574DE-F54B-F043-E463-91D801E915DE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43" creationId="{D3453073-8412-418E-5769-457FE506092E}"/>
          </ac:spMkLst>
        </pc:spChg>
        <pc:spChg chg="add del mod">
          <ac:chgData name="Moritz Meyer zu Westram" userId="331652f2d6cc2f99" providerId="LiveId" clId="{939AB1CA-516D-A24F-8478-46FA486C4FA0}" dt="2024-08-26T08:56:05.312" v="2637"/>
          <ac:spMkLst>
            <pc:docMk/>
            <pc:sldMk cId="3214729033" sldId="256"/>
            <ac:spMk id="46" creationId="{8CC0701E-A1C2-9217-4C20-D623FE8070E4}"/>
          </ac:spMkLst>
        </pc:spChg>
        <pc:spChg chg="mod ord">
          <ac:chgData name="Moritz Meyer zu Westram" userId="331652f2d6cc2f99" providerId="LiveId" clId="{939AB1CA-516D-A24F-8478-46FA486C4FA0}" dt="2024-09-04T12:04:19.205" v="12787" actId="207"/>
          <ac:spMkLst>
            <pc:docMk/>
            <pc:sldMk cId="3214729033" sldId="256"/>
            <ac:spMk id="47" creationId="{9EFD84FB-3EEA-AFAC-59FA-A03B530C313F}"/>
          </ac:spMkLst>
        </pc:spChg>
        <pc:spChg chg="del mod ord">
          <ac:chgData name="Moritz Meyer zu Westram" userId="331652f2d6cc2f99" providerId="LiveId" clId="{939AB1CA-516D-A24F-8478-46FA486C4FA0}" dt="2024-09-04T10:18:20.591" v="12577" actId="478"/>
          <ac:spMkLst>
            <pc:docMk/>
            <pc:sldMk cId="3214729033" sldId="256"/>
            <ac:spMk id="48" creationId="{C538D827-BC39-0108-BCA2-22BFE60B108C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51" creationId="{C2A46591-822E-9170-56C5-BF58563BC2AC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52" creationId="{2FB30A2D-A31C-31F7-E024-CDD8D913D462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53" creationId="{37AA23B5-1A8C-9B98-F375-0A0E606ADADC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54" creationId="{19EB1F7A-1D83-94F6-42EF-B5800A0B75FF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55" creationId="{D69BC557-658E-6F21-C9F7-A5F05D2D8DED}"/>
          </ac:spMkLst>
        </pc:spChg>
        <pc:spChg chg="add del mod">
          <ac:chgData name="Moritz Meyer zu Westram" userId="331652f2d6cc2f99" providerId="LiveId" clId="{939AB1CA-516D-A24F-8478-46FA486C4FA0}" dt="2024-08-27T10:06:02.577" v="5679" actId="478"/>
          <ac:spMkLst>
            <pc:docMk/>
            <pc:sldMk cId="3214729033" sldId="256"/>
            <ac:spMk id="60" creationId="{8CEAD65A-BDE3-F9D8-EAB6-4F3670387163}"/>
          </ac:spMkLst>
        </pc:spChg>
        <pc:spChg chg="mod">
          <ac:chgData name="Moritz Meyer zu Westram" userId="331652f2d6cc2f99" providerId="LiveId" clId="{939AB1CA-516D-A24F-8478-46FA486C4FA0}" dt="2024-08-26T08:59:23.949" v="2664"/>
          <ac:spMkLst>
            <pc:docMk/>
            <pc:sldMk cId="3214729033" sldId="256"/>
            <ac:spMk id="61" creationId="{B02081D2-F061-0868-B51B-62BB774CB56A}"/>
          </ac:spMkLst>
        </pc:spChg>
        <pc:spChg chg="mod">
          <ac:chgData name="Moritz Meyer zu Westram" userId="331652f2d6cc2f99" providerId="LiveId" clId="{939AB1CA-516D-A24F-8478-46FA486C4FA0}" dt="2024-08-26T08:59:23.949" v="2664"/>
          <ac:spMkLst>
            <pc:docMk/>
            <pc:sldMk cId="3214729033" sldId="256"/>
            <ac:spMk id="62" creationId="{581EC243-5949-5737-1DE1-E2769ABECE31}"/>
          </ac:spMkLst>
        </pc:spChg>
        <pc:spChg chg="mod">
          <ac:chgData name="Moritz Meyer zu Westram" userId="331652f2d6cc2f99" providerId="LiveId" clId="{939AB1CA-516D-A24F-8478-46FA486C4FA0}" dt="2024-08-26T08:59:23.949" v="2664"/>
          <ac:spMkLst>
            <pc:docMk/>
            <pc:sldMk cId="3214729033" sldId="256"/>
            <ac:spMk id="63" creationId="{10672780-9702-147B-563C-948565F58D84}"/>
          </ac:spMkLst>
        </pc:spChg>
        <pc:spChg chg="mod">
          <ac:chgData name="Moritz Meyer zu Westram" userId="331652f2d6cc2f99" providerId="LiveId" clId="{939AB1CA-516D-A24F-8478-46FA486C4FA0}" dt="2024-08-26T08:59:23.949" v="2664"/>
          <ac:spMkLst>
            <pc:docMk/>
            <pc:sldMk cId="3214729033" sldId="256"/>
            <ac:spMk id="64" creationId="{154A37F4-A3D1-29BD-9D63-6004E1969FD1}"/>
          </ac:spMkLst>
        </pc:spChg>
        <pc:spChg chg="mod">
          <ac:chgData name="Moritz Meyer zu Westram" userId="331652f2d6cc2f99" providerId="LiveId" clId="{939AB1CA-516D-A24F-8478-46FA486C4FA0}" dt="2024-08-26T08:59:23.949" v="2664"/>
          <ac:spMkLst>
            <pc:docMk/>
            <pc:sldMk cId="3214729033" sldId="256"/>
            <ac:spMk id="65" creationId="{E9CAEEF0-2DAF-87E1-9E92-CD427EE3E084}"/>
          </ac:spMkLst>
        </pc:spChg>
        <pc:spChg chg="add mod">
          <ac:chgData name="Moritz Meyer zu Westram" userId="331652f2d6cc2f99" providerId="LiveId" clId="{939AB1CA-516D-A24F-8478-46FA486C4FA0}" dt="2024-08-29T13:08:24.989" v="8850" actId="165"/>
          <ac:spMkLst>
            <pc:docMk/>
            <pc:sldMk cId="3214729033" sldId="256"/>
            <ac:spMk id="66" creationId="{22F0E8D8-F000-F198-B82C-13DF73347549}"/>
          </ac:spMkLst>
        </pc:spChg>
        <pc:spChg chg="add del mod">
          <ac:chgData name="Moritz Meyer zu Westram" userId="331652f2d6cc2f99" providerId="LiveId" clId="{939AB1CA-516D-A24F-8478-46FA486C4FA0}" dt="2024-08-26T09:02:33.797" v="2739" actId="478"/>
          <ac:spMkLst>
            <pc:docMk/>
            <pc:sldMk cId="3214729033" sldId="256"/>
            <ac:spMk id="68" creationId="{6E3C6B8C-C7BD-7CD3-BCFD-DD1AF529111A}"/>
          </ac:spMkLst>
        </pc:spChg>
        <pc:spChg chg="add mod">
          <ac:chgData name="Moritz Meyer zu Westram" userId="331652f2d6cc2f99" providerId="LiveId" clId="{939AB1CA-516D-A24F-8478-46FA486C4FA0}" dt="2024-09-03T06:21:41.304" v="10953" actId="962"/>
          <ac:spMkLst>
            <pc:docMk/>
            <pc:sldMk cId="3214729033" sldId="256"/>
            <ac:spMk id="69" creationId="{69DEDAA1-59C5-7FFB-97C9-B05408C20DEC}"/>
          </ac:spMkLst>
        </pc:spChg>
        <pc:spChg chg="add del mod">
          <ac:chgData name="Moritz Meyer zu Westram" userId="331652f2d6cc2f99" providerId="LiveId" clId="{939AB1CA-516D-A24F-8478-46FA486C4FA0}" dt="2024-08-26T09:14:55.032" v="3366" actId="478"/>
          <ac:spMkLst>
            <pc:docMk/>
            <pc:sldMk cId="3214729033" sldId="256"/>
            <ac:spMk id="70" creationId="{CCBA42B3-BBED-B4B1-1862-93BE278B2F15}"/>
          </ac:spMkLst>
        </pc:spChg>
        <pc:spChg chg="mod ord topLvl">
          <ac:chgData name="Moritz Meyer zu Westram" userId="331652f2d6cc2f99" providerId="LiveId" clId="{939AB1CA-516D-A24F-8478-46FA486C4FA0}" dt="2024-09-04T13:08:56.314" v="15222" actId="207"/>
          <ac:spMkLst>
            <pc:docMk/>
            <pc:sldMk cId="3214729033" sldId="256"/>
            <ac:spMk id="75" creationId="{5A0CC795-CE7D-89AB-AF53-3F4ABF4ADF07}"/>
          </ac:spMkLst>
        </pc:spChg>
        <pc:spChg chg="mod ord topLvl">
          <ac:chgData name="Moritz Meyer zu Westram" userId="331652f2d6cc2f99" providerId="LiveId" clId="{939AB1CA-516D-A24F-8478-46FA486C4FA0}" dt="2024-09-04T14:10:50.152" v="16475" actId="207"/>
          <ac:spMkLst>
            <pc:docMk/>
            <pc:sldMk cId="3214729033" sldId="256"/>
            <ac:spMk id="76" creationId="{192D9BC0-BAA6-6592-BAC2-2941DED5B758}"/>
          </ac:spMkLst>
        </pc:spChg>
        <pc:spChg chg="add mod ord">
          <ac:chgData name="Moritz Meyer zu Westram" userId="331652f2d6cc2f99" providerId="LiveId" clId="{939AB1CA-516D-A24F-8478-46FA486C4FA0}" dt="2024-09-04T10:30:51.409" v="12683" actId="1035"/>
          <ac:spMkLst>
            <pc:docMk/>
            <pc:sldMk cId="3214729033" sldId="256"/>
            <ac:spMk id="83" creationId="{7C963B8F-8C7E-4E84-80AB-D949E3D60C90}"/>
          </ac:spMkLst>
        </pc:spChg>
        <pc:spChg chg="add mod ord">
          <ac:chgData name="Moritz Meyer zu Westram" userId="331652f2d6cc2f99" providerId="LiveId" clId="{939AB1CA-516D-A24F-8478-46FA486C4FA0}" dt="2024-09-04T10:30:51.409" v="12683" actId="1035"/>
          <ac:spMkLst>
            <pc:docMk/>
            <pc:sldMk cId="3214729033" sldId="256"/>
            <ac:spMk id="84" creationId="{8C75F4BE-15A1-9174-5213-4D1AA6A076E5}"/>
          </ac:spMkLst>
        </pc:spChg>
        <pc:spChg chg="add del">
          <ac:chgData name="Moritz Meyer zu Westram" userId="331652f2d6cc2f99" providerId="LiveId" clId="{939AB1CA-516D-A24F-8478-46FA486C4FA0}" dt="2024-08-26T09:17:33.864" v="3553" actId="22"/>
          <ac:spMkLst>
            <pc:docMk/>
            <pc:sldMk cId="3214729033" sldId="256"/>
            <ac:spMk id="86" creationId="{F720DC44-2AF5-E124-E2BF-0B88ADDD3269}"/>
          </ac:spMkLst>
        </pc:spChg>
        <pc:spChg chg="add mod ord">
          <ac:chgData name="Moritz Meyer zu Westram" userId="331652f2d6cc2f99" providerId="LiveId" clId="{939AB1CA-516D-A24F-8478-46FA486C4FA0}" dt="2024-09-04T10:30:51.409" v="12683" actId="1035"/>
          <ac:spMkLst>
            <pc:docMk/>
            <pc:sldMk cId="3214729033" sldId="256"/>
            <ac:spMk id="87" creationId="{5D5DF0F6-CA8A-AE12-307B-12A3035A3789}"/>
          </ac:spMkLst>
        </pc:spChg>
        <pc:spChg chg="add del">
          <ac:chgData name="Moritz Meyer zu Westram" userId="331652f2d6cc2f99" providerId="LiveId" clId="{939AB1CA-516D-A24F-8478-46FA486C4FA0}" dt="2024-08-26T09:21:40.173" v="4169" actId="478"/>
          <ac:spMkLst>
            <pc:docMk/>
            <pc:sldMk cId="3214729033" sldId="256"/>
            <ac:spMk id="90" creationId="{EE1538BE-A717-1A0E-5BBE-3A20B2E99D54}"/>
          </ac:spMkLst>
        </pc:spChg>
        <pc:spChg chg="add del">
          <ac:chgData name="Moritz Meyer zu Westram" userId="331652f2d6cc2f99" providerId="LiveId" clId="{939AB1CA-516D-A24F-8478-46FA486C4FA0}" dt="2024-08-26T09:22:04.233" v="4171" actId="478"/>
          <ac:spMkLst>
            <pc:docMk/>
            <pc:sldMk cId="3214729033" sldId="256"/>
            <ac:spMk id="91" creationId="{4691E1E7-7FB2-CCD5-3A09-D693FCB0D832}"/>
          </ac:spMkLst>
        </pc:spChg>
        <pc:spChg chg="add del mod ord">
          <ac:chgData name="Moritz Meyer zu Westram" userId="331652f2d6cc2f99" providerId="LiveId" clId="{939AB1CA-516D-A24F-8478-46FA486C4FA0}" dt="2024-08-26T12:05:31.404" v="5057" actId="478"/>
          <ac:spMkLst>
            <pc:docMk/>
            <pc:sldMk cId="3214729033" sldId="256"/>
            <ac:spMk id="94" creationId="{5C95234B-3803-890B-C1E7-7E31127968F2}"/>
          </ac:spMkLst>
        </pc:spChg>
        <pc:spChg chg="add del mod">
          <ac:chgData name="Moritz Meyer zu Westram" userId="331652f2d6cc2f99" providerId="LiveId" clId="{939AB1CA-516D-A24F-8478-46FA486C4FA0}" dt="2024-08-26T13:32:53.942" v="5246" actId="478"/>
          <ac:spMkLst>
            <pc:docMk/>
            <pc:sldMk cId="3214729033" sldId="256"/>
            <ac:spMk id="105" creationId="{A4497D40-5A75-9955-4F06-34AB54D4CD4D}"/>
          </ac:spMkLst>
        </pc:spChg>
        <pc:spChg chg="add del">
          <ac:chgData name="Moritz Meyer zu Westram" userId="331652f2d6cc2f99" providerId="LiveId" clId="{939AB1CA-516D-A24F-8478-46FA486C4FA0}" dt="2024-08-26T09:38:18.796" v="4412" actId="478"/>
          <ac:spMkLst>
            <pc:docMk/>
            <pc:sldMk cId="3214729033" sldId="256"/>
            <ac:spMk id="108" creationId="{E00BC5F2-0CFB-E082-2FB6-65AA38B8B13D}"/>
          </ac:spMkLst>
        </pc:spChg>
        <pc:spChg chg="add del">
          <ac:chgData name="Moritz Meyer zu Westram" userId="331652f2d6cc2f99" providerId="LiveId" clId="{939AB1CA-516D-A24F-8478-46FA486C4FA0}" dt="2024-08-26T09:38:53.633" v="4414" actId="478"/>
          <ac:spMkLst>
            <pc:docMk/>
            <pc:sldMk cId="3214729033" sldId="256"/>
            <ac:spMk id="109" creationId="{AB90CBF0-DD9B-977B-2C00-1C7FF2EC47FC}"/>
          </ac:spMkLst>
        </pc:spChg>
        <pc:spChg chg="add del">
          <ac:chgData name="Moritz Meyer zu Westram" userId="331652f2d6cc2f99" providerId="LiveId" clId="{939AB1CA-516D-A24F-8478-46FA486C4FA0}" dt="2024-08-26T09:39:16.023" v="4416" actId="478"/>
          <ac:spMkLst>
            <pc:docMk/>
            <pc:sldMk cId="3214729033" sldId="256"/>
            <ac:spMk id="110" creationId="{FE6126F0-E07C-67E1-E5BA-DEFAAB42547B}"/>
          </ac:spMkLst>
        </pc:spChg>
        <pc:spChg chg="add del mod">
          <ac:chgData name="Moritz Meyer zu Westram" userId="331652f2d6cc2f99" providerId="LiveId" clId="{939AB1CA-516D-A24F-8478-46FA486C4FA0}" dt="2024-08-26T09:39:54.225" v="4421" actId="478"/>
          <ac:spMkLst>
            <pc:docMk/>
            <pc:sldMk cId="3214729033" sldId="256"/>
            <ac:spMk id="111" creationId="{817ECA32-5367-1AC6-83CD-EF011F9C7CFB}"/>
          </ac:spMkLst>
        </pc:spChg>
        <pc:spChg chg="add del">
          <ac:chgData name="Moritz Meyer zu Westram" userId="331652f2d6cc2f99" providerId="LiveId" clId="{939AB1CA-516D-A24F-8478-46FA486C4FA0}" dt="2024-08-26T09:40:56.962" v="4423" actId="478"/>
          <ac:spMkLst>
            <pc:docMk/>
            <pc:sldMk cId="3214729033" sldId="256"/>
            <ac:spMk id="112" creationId="{1BAC5D41-C58A-13AC-7175-409BDB4F7C03}"/>
          </ac:spMkLst>
        </pc:spChg>
        <pc:spChg chg="add del mod">
          <ac:chgData name="Moritz Meyer zu Westram" userId="331652f2d6cc2f99" providerId="LiveId" clId="{939AB1CA-516D-A24F-8478-46FA486C4FA0}" dt="2024-08-26T09:46:33.263" v="4526" actId="478"/>
          <ac:spMkLst>
            <pc:docMk/>
            <pc:sldMk cId="3214729033" sldId="256"/>
            <ac:spMk id="114" creationId="{3170AEA2-D679-C144-0A43-C133D3505197}"/>
          </ac:spMkLst>
        </pc:spChg>
        <pc:spChg chg="add del mod">
          <ac:chgData name="Moritz Meyer zu Westram" userId="331652f2d6cc2f99" providerId="LiveId" clId="{939AB1CA-516D-A24F-8478-46FA486C4FA0}" dt="2024-08-26T09:46:28.305" v="4524" actId="11529"/>
          <ac:spMkLst>
            <pc:docMk/>
            <pc:sldMk cId="3214729033" sldId="256"/>
            <ac:spMk id="116" creationId="{A46432F9-DB58-C063-5ED0-945A0B6CF755}"/>
          </ac:spMkLst>
        </pc:spChg>
        <pc:spChg chg="add del mod">
          <ac:chgData name="Moritz Meyer zu Westram" userId="331652f2d6cc2f99" providerId="LiveId" clId="{939AB1CA-516D-A24F-8478-46FA486C4FA0}" dt="2024-08-26T12:05:33.169" v="5058" actId="478"/>
          <ac:spMkLst>
            <pc:docMk/>
            <pc:sldMk cId="3214729033" sldId="256"/>
            <ac:spMk id="129" creationId="{AFE5AF35-788C-0325-BCB8-A22E890408EA}"/>
          </ac:spMkLst>
        </pc:spChg>
        <pc:spChg chg="add del mod">
          <ac:chgData name="Moritz Meyer zu Westram" userId="331652f2d6cc2f99" providerId="LiveId" clId="{939AB1CA-516D-A24F-8478-46FA486C4FA0}" dt="2024-08-26T11:43:32.656" v="5006" actId="478"/>
          <ac:spMkLst>
            <pc:docMk/>
            <pc:sldMk cId="3214729033" sldId="256"/>
            <ac:spMk id="130" creationId="{A01DC46E-1431-C482-C5BB-1EAAB97D8ECE}"/>
          </ac:spMkLst>
        </pc:spChg>
        <pc:spChg chg="add del mod">
          <ac:chgData name="Moritz Meyer zu Westram" userId="331652f2d6cc2f99" providerId="LiveId" clId="{939AB1CA-516D-A24F-8478-46FA486C4FA0}" dt="2024-08-26T11:44:09.354" v="5015" actId="478"/>
          <ac:spMkLst>
            <pc:docMk/>
            <pc:sldMk cId="3214729033" sldId="256"/>
            <ac:spMk id="131" creationId="{808DE5AD-329A-42FB-DF48-DFB00950A5EB}"/>
          </ac:spMkLst>
        </pc:spChg>
        <pc:spChg chg="add del">
          <ac:chgData name="Moritz Meyer zu Westram" userId="331652f2d6cc2f99" providerId="LiveId" clId="{939AB1CA-516D-A24F-8478-46FA486C4FA0}" dt="2024-08-26T11:44:24.648" v="5017" actId="478"/>
          <ac:spMkLst>
            <pc:docMk/>
            <pc:sldMk cId="3214729033" sldId="256"/>
            <ac:spMk id="132" creationId="{8CC7D04D-710F-D394-B710-94C8219B5A1A}"/>
          </ac:spMkLst>
        </pc:spChg>
        <pc:spChg chg="add del mod">
          <ac:chgData name="Moritz Meyer zu Westram" userId="331652f2d6cc2f99" providerId="LiveId" clId="{939AB1CA-516D-A24F-8478-46FA486C4FA0}" dt="2024-08-26T11:57:30.797" v="5027" actId="478"/>
          <ac:spMkLst>
            <pc:docMk/>
            <pc:sldMk cId="3214729033" sldId="256"/>
            <ac:spMk id="133" creationId="{BBE45A53-4761-36C7-B5E2-D7BFAFAA6FA8}"/>
          </ac:spMkLst>
        </pc:spChg>
        <pc:spChg chg="add mod">
          <ac:chgData name="Moritz Meyer zu Westram" userId="331652f2d6cc2f99" providerId="LiveId" clId="{939AB1CA-516D-A24F-8478-46FA486C4FA0}" dt="2024-09-03T06:28:41.639" v="11010" actId="962"/>
          <ac:spMkLst>
            <pc:docMk/>
            <pc:sldMk cId="3214729033" sldId="256"/>
            <ac:spMk id="157" creationId="{F7728A26-14BE-4B0E-36DB-1398487B2D1D}"/>
          </ac:spMkLst>
        </pc:spChg>
        <pc:spChg chg="add mod ord">
          <ac:chgData name="Moritz Meyer zu Westram" userId="331652f2d6cc2f99" providerId="LiveId" clId="{939AB1CA-516D-A24F-8478-46FA486C4FA0}" dt="2024-09-03T06:34:21.927" v="11048" actId="13244"/>
          <ac:spMkLst>
            <pc:docMk/>
            <pc:sldMk cId="3214729033" sldId="256"/>
            <ac:spMk id="158" creationId="{AC6F883A-F0F4-00C4-BEC9-18D0F05FE51E}"/>
          </ac:spMkLst>
        </pc:spChg>
        <pc:spChg chg="add del">
          <ac:chgData name="Moritz Meyer zu Westram" userId="331652f2d6cc2f99" providerId="LiveId" clId="{939AB1CA-516D-A24F-8478-46FA486C4FA0}" dt="2024-08-26T12:13:10.556" v="5127" actId="11529"/>
          <ac:spMkLst>
            <pc:docMk/>
            <pc:sldMk cId="3214729033" sldId="256"/>
            <ac:spMk id="158" creationId="{BC3BDF23-4DC5-4F9A-8144-6559AD15260C}"/>
          </ac:spMkLst>
        </pc:spChg>
        <pc:spChg chg="add del">
          <ac:chgData name="Moritz Meyer zu Westram" userId="331652f2d6cc2f99" providerId="LiveId" clId="{939AB1CA-516D-A24F-8478-46FA486C4FA0}" dt="2024-08-26T12:13:10.069" v="5125" actId="11529"/>
          <ac:spMkLst>
            <pc:docMk/>
            <pc:sldMk cId="3214729033" sldId="256"/>
            <ac:spMk id="159" creationId="{57D12477-5FFB-435C-254E-D077BA7D53A8}"/>
          </ac:spMkLst>
        </pc:spChg>
        <pc:spChg chg="add del">
          <ac:chgData name="Moritz Meyer zu Westram" userId="331652f2d6cc2f99" providerId="LiveId" clId="{939AB1CA-516D-A24F-8478-46FA486C4FA0}" dt="2024-08-26T12:13:09.605" v="5123" actId="11529"/>
          <ac:spMkLst>
            <pc:docMk/>
            <pc:sldMk cId="3214729033" sldId="256"/>
            <ac:spMk id="160" creationId="{A2066C86-DF2F-6008-3B31-E088EA204EC3}"/>
          </ac:spMkLst>
        </pc:spChg>
        <pc:spChg chg="add del mod">
          <ac:chgData name="Moritz Meyer zu Westram" userId="331652f2d6cc2f99" providerId="LiveId" clId="{939AB1CA-516D-A24F-8478-46FA486C4FA0}" dt="2024-08-26T12:13:08.564" v="5120" actId="11529"/>
          <ac:spMkLst>
            <pc:docMk/>
            <pc:sldMk cId="3214729033" sldId="256"/>
            <ac:spMk id="161" creationId="{A34F75C9-C1FF-4DE5-B721-ECA907269332}"/>
          </ac:spMkLst>
        </pc:spChg>
        <pc:spChg chg="add del mod">
          <ac:chgData name="Moritz Meyer zu Westram" userId="331652f2d6cc2f99" providerId="LiveId" clId="{939AB1CA-516D-A24F-8478-46FA486C4FA0}" dt="2024-08-26T12:13:07.701" v="5117" actId="11529"/>
          <ac:spMkLst>
            <pc:docMk/>
            <pc:sldMk cId="3214729033" sldId="256"/>
            <ac:spMk id="162" creationId="{C3969557-6A14-5AA4-1BF9-393632297FC9}"/>
          </ac:spMkLst>
        </pc:spChg>
        <pc:spChg chg="add del mod ord">
          <ac:chgData name="Moritz Meyer zu Westram" userId="331652f2d6cc2f99" providerId="LiveId" clId="{939AB1CA-516D-A24F-8478-46FA486C4FA0}" dt="2024-09-04T12:52:38.680" v="14566" actId="207"/>
          <ac:spMkLst>
            <pc:docMk/>
            <pc:sldMk cId="3214729033" sldId="256"/>
            <ac:spMk id="169" creationId="{796FE98E-3EE0-0EC0-7D1D-D225C237DF81}"/>
          </ac:spMkLst>
        </pc:spChg>
        <pc:spChg chg="add del mod">
          <ac:chgData name="Moritz Meyer zu Westram" userId="331652f2d6cc2f99" providerId="LiveId" clId="{939AB1CA-516D-A24F-8478-46FA486C4FA0}" dt="2024-08-29T12:51:56.498" v="8390" actId="478"/>
          <ac:spMkLst>
            <pc:docMk/>
            <pc:sldMk cId="3214729033" sldId="256"/>
            <ac:spMk id="170" creationId="{E2917054-774B-9CEA-16B1-6F1B97A6CE3C}"/>
          </ac:spMkLst>
        </pc:spChg>
        <pc:grpChg chg="add del mod">
          <ac:chgData name="Moritz Meyer zu Westram" userId="331652f2d6cc2f99" providerId="LiveId" clId="{939AB1CA-516D-A24F-8478-46FA486C4FA0}" dt="2024-08-28T08:31:19.449" v="5993" actId="165"/>
          <ac:grpSpMkLst>
            <pc:docMk/>
            <pc:sldMk cId="3214729033" sldId="256"/>
            <ac:grpSpMk id="3" creationId="{4D2CF106-447C-3B6C-6B3A-1D0741FA76B4}"/>
          </ac:grpSpMkLst>
        </pc:grpChg>
        <pc:grpChg chg="add del mod">
          <ac:chgData name="Moritz Meyer zu Westram" userId="331652f2d6cc2f99" providerId="LiveId" clId="{939AB1CA-516D-A24F-8478-46FA486C4FA0}" dt="2024-08-28T08:31:25.858" v="5994" actId="165"/>
          <ac:grpSpMkLst>
            <pc:docMk/>
            <pc:sldMk cId="3214729033" sldId="256"/>
            <ac:grpSpMk id="6" creationId="{8D121537-8C2E-D82B-EED6-41BA143D3D9B}"/>
          </ac:grpSpMkLst>
        </pc:grpChg>
        <pc:grpChg chg="add del mod">
          <ac:chgData name="Moritz Meyer zu Westram" userId="331652f2d6cc2f99" providerId="LiveId" clId="{939AB1CA-516D-A24F-8478-46FA486C4FA0}" dt="2024-08-29T10:02:25.881" v="8088" actId="478"/>
          <ac:grpSpMkLst>
            <pc:docMk/>
            <pc:sldMk cId="3214729033" sldId="256"/>
            <ac:grpSpMk id="16" creationId="{4B2F4867-D480-5D47-77AE-AB1BDFAE0A14}"/>
          </ac:grpSpMkLst>
        </pc:grpChg>
        <pc:grpChg chg="add del mod">
          <ac:chgData name="Moritz Meyer zu Westram" userId="331652f2d6cc2f99" providerId="LiveId" clId="{939AB1CA-516D-A24F-8478-46FA486C4FA0}" dt="2024-08-28T08:31:35.443" v="5996" actId="165"/>
          <ac:grpSpMkLst>
            <pc:docMk/>
            <pc:sldMk cId="3214729033" sldId="256"/>
            <ac:grpSpMk id="19" creationId="{5C335133-A173-FE21-2523-9566A0A5DDE6}"/>
          </ac:grpSpMkLst>
        </pc:grpChg>
        <pc:grpChg chg="del mod">
          <ac:chgData name="Moritz Meyer zu Westram" userId="331652f2d6cc2f99" providerId="LiveId" clId="{939AB1CA-516D-A24F-8478-46FA486C4FA0}" dt="2024-08-28T08:31:07.869" v="5992" actId="165"/>
          <ac:grpSpMkLst>
            <pc:docMk/>
            <pc:sldMk cId="3214729033" sldId="256"/>
            <ac:grpSpMk id="21" creationId="{66E675C7-5781-457B-4D6E-C64017B01A0B}"/>
          </ac:grpSpMkLst>
        </pc:grpChg>
        <pc:grpChg chg="add del mod">
          <ac:chgData name="Moritz Meyer zu Westram" userId="331652f2d6cc2f99" providerId="LiveId" clId="{939AB1CA-516D-A24F-8478-46FA486C4FA0}" dt="2024-08-26T10:16:01.414" v="4836" actId="165"/>
          <ac:grpSpMkLst>
            <pc:docMk/>
            <pc:sldMk cId="3214729033" sldId="256"/>
            <ac:grpSpMk id="22" creationId="{5E08CED3-8262-614D-59A3-578030890F22}"/>
          </ac:grpSpMkLst>
        </pc:grpChg>
        <pc:grpChg chg="add del mod">
          <ac:chgData name="Moritz Meyer zu Westram" userId="331652f2d6cc2f99" providerId="LiveId" clId="{939AB1CA-516D-A24F-8478-46FA486C4FA0}" dt="2024-08-28T08:31:32.030" v="5995" actId="165"/>
          <ac:grpSpMkLst>
            <pc:docMk/>
            <pc:sldMk cId="3214729033" sldId="256"/>
            <ac:grpSpMk id="28" creationId="{9554C337-E6AA-102D-FD31-11D6911CCCD2}"/>
          </ac:grpSpMkLst>
        </pc:grpChg>
        <pc:grpChg chg="add del mod topLvl">
          <ac:chgData name="Moritz Meyer zu Westram" userId="331652f2d6cc2f99" providerId="LiveId" clId="{939AB1CA-516D-A24F-8478-46FA486C4FA0}" dt="2024-09-03T06:31:39.905" v="11032" actId="165"/>
          <ac:grpSpMkLst>
            <pc:docMk/>
            <pc:sldMk cId="3214729033" sldId="256"/>
            <ac:grpSpMk id="31" creationId="{CBA94D18-BF08-74E5-2488-5034E9A4B549}"/>
          </ac:grpSpMkLst>
        </pc:grpChg>
        <pc:grpChg chg="add mod">
          <ac:chgData name="Moritz Meyer zu Westram" userId="331652f2d6cc2f99" providerId="LiveId" clId="{939AB1CA-516D-A24F-8478-46FA486C4FA0}" dt="2024-08-29T13:08:24.989" v="8850" actId="165"/>
          <ac:grpSpMkLst>
            <pc:docMk/>
            <pc:sldMk cId="3214729033" sldId="256"/>
            <ac:grpSpMk id="56" creationId="{9908CD19-CDD9-87EA-6FCC-CF425AE6ECD0}"/>
          </ac:grpSpMkLst>
        </pc:grpChg>
        <pc:grpChg chg="add mod modVis">
          <ac:chgData name="Moritz Meyer zu Westram" userId="331652f2d6cc2f99" providerId="LiveId" clId="{939AB1CA-516D-A24F-8478-46FA486C4FA0}" dt="2024-09-03T06:21:56.930" v="10958" actId="962"/>
          <ac:grpSpMkLst>
            <pc:docMk/>
            <pc:sldMk cId="3214729033" sldId="256"/>
            <ac:grpSpMk id="57" creationId="{96A025D7-0B5F-B36F-737E-71D5AA842588}"/>
          </ac:grpSpMkLst>
        </pc:grpChg>
        <pc:grpChg chg="add del mod">
          <ac:chgData name="Moritz Meyer zu Westram" userId="331652f2d6cc2f99" providerId="LiveId" clId="{939AB1CA-516D-A24F-8478-46FA486C4FA0}" dt="2024-08-26T08:59:27.565" v="2665"/>
          <ac:grpSpMkLst>
            <pc:docMk/>
            <pc:sldMk cId="3214729033" sldId="256"/>
            <ac:grpSpMk id="58" creationId="{8C417979-6E25-A7DD-5A30-C91765130C34}"/>
          </ac:grpSpMkLst>
        </pc:grpChg>
        <pc:grpChg chg="add mod topLvl">
          <ac:chgData name="Moritz Meyer zu Westram" userId="331652f2d6cc2f99" providerId="LiveId" clId="{939AB1CA-516D-A24F-8478-46FA486C4FA0}" dt="2024-09-03T06:41:09.129" v="11091" actId="1076"/>
          <ac:grpSpMkLst>
            <pc:docMk/>
            <pc:sldMk cId="3214729033" sldId="256"/>
            <ac:grpSpMk id="71" creationId="{CB707561-3D00-23F6-BC9F-56471D0C1637}"/>
          </ac:grpSpMkLst>
        </pc:grpChg>
        <pc:grpChg chg="add mod topLvl">
          <ac:chgData name="Moritz Meyer zu Westram" userId="331652f2d6cc2f99" providerId="LiveId" clId="{939AB1CA-516D-A24F-8478-46FA486C4FA0}" dt="2024-09-03T06:41:09.129" v="11091" actId="1076"/>
          <ac:grpSpMkLst>
            <pc:docMk/>
            <pc:sldMk cId="3214729033" sldId="256"/>
            <ac:grpSpMk id="72" creationId="{959D408D-2C97-60E0-D6F8-1CF62DE8A5A6}"/>
          </ac:grpSpMkLst>
        </pc:grpChg>
        <pc:grpChg chg="add del mod">
          <ac:chgData name="Moritz Meyer zu Westram" userId="331652f2d6cc2f99" providerId="LiveId" clId="{939AB1CA-516D-A24F-8478-46FA486C4FA0}" dt="2024-08-29T13:08:24.989" v="8850" actId="165"/>
          <ac:grpSpMkLst>
            <pc:docMk/>
            <pc:sldMk cId="3214729033" sldId="256"/>
            <ac:grpSpMk id="73" creationId="{A6DA8E88-FF71-51F4-F5C8-4FFB4958F614}"/>
          </ac:grpSpMkLst>
        </pc:grpChg>
        <pc:grpChg chg="add del mod">
          <ac:chgData name="Moritz Meyer zu Westram" userId="331652f2d6cc2f99" providerId="LiveId" clId="{939AB1CA-516D-A24F-8478-46FA486C4FA0}" dt="2024-08-28T09:13:27.535" v="6791" actId="165"/>
          <ac:grpSpMkLst>
            <pc:docMk/>
            <pc:sldMk cId="3214729033" sldId="256"/>
            <ac:grpSpMk id="74" creationId="{88C9ED16-387D-49C8-7F53-53E3E8478D2C}"/>
          </ac:grpSpMkLst>
        </pc:grpChg>
        <pc:picChg chg="add del mod">
          <ac:chgData name="Moritz Meyer zu Westram" userId="331652f2d6cc2f99" providerId="LiveId" clId="{939AB1CA-516D-A24F-8478-46FA486C4FA0}" dt="2024-09-03T05:54:29.010" v="10751" actId="478"/>
          <ac:picMkLst>
            <pc:docMk/>
            <pc:sldMk cId="3214729033" sldId="256"/>
            <ac:picMk id="2" creationId="{AFA9E2CD-E57A-E5E9-0A30-7A1B4366B143}"/>
          </ac:picMkLst>
        </pc:picChg>
        <pc:picChg chg="add del mod">
          <ac:chgData name="Moritz Meyer zu Westram" userId="331652f2d6cc2f99" providerId="LiveId" clId="{939AB1CA-516D-A24F-8478-46FA486C4FA0}" dt="2024-08-29T12:19:53.501" v="8240" actId="478"/>
          <ac:picMkLst>
            <pc:docMk/>
            <pc:sldMk cId="3214729033" sldId="256"/>
            <ac:picMk id="3" creationId="{6698F26A-B632-5E18-C552-5430A38BE0BD}"/>
          </ac:picMkLst>
        </pc:picChg>
        <pc:picChg chg="add del mod">
          <ac:chgData name="Moritz Meyer zu Westram" userId="331652f2d6cc2f99" providerId="LiveId" clId="{939AB1CA-516D-A24F-8478-46FA486C4FA0}" dt="2024-09-03T05:47:06.832" v="10369" actId="478"/>
          <ac:picMkLst>
            <pc:docMk/>
            <pc:sldMk cId="3214729033" sldId="256"/>
            <ac:picMk id="6" creationId="{224FC19B-9A72-C3F0-CB69-E6DDFE753951}"/>
          </ac:picMkLst>
        </pc:picChg>
        <pc:picChg chg="add del mod">
          <ac:chgData name="Moritz Meyer zu Westram" userId="331652f2d6cc2f99" providerId="LiveId" clId="{939AB1CA-516D-A24F-8478-46FA486C4FA0}" dt="2024-08-26T08:43:02.059" v="1585" actId="478"/>
          <ac:picMkLst>
            <pc:docMk/>
            <pc:sldMk cId="3214729033" sldId="256"/>
            <ac:picMk id="9" creationId="{AFCB4024-223E-8E0E-2112-44296C291E89}"/>
          </ac:picMkLst>
        </pc:picChg>
        <pc:picChg chg="add mod ord">
          <ac:chgData name="Moritz Meyer zu Westram" userId="331652f2d6cc2f99" providerId="LiveId" clId="{939AB1CA-516D-A24F-8478-46FA486C4FA0}" dt="2024-09-03T06:41:09.129" v="11091" actId="1076"/>
          <ac:picMkLst>
            <pc:docMk/>
            <pc:sldMk cId="3214729033" sldId="256"/>
            <ac:picMk id="9" creationId="{E983DA1B-189B-6296-1FB2-EF9F9774C8E6}"/>
          </ac:picMkLst>
        </pc:picChg>
        <pc:picChg chg="add mod ord modCrop">
          <ac:chgData name="Moritz Meyer zu Westram" userId="331652f2d6cc2f99" providerId="LiveId" clId="{939AB1CA-516D-A24F-8478-46FA486C4FA0}" dt="2024-09-04T12:35:26.367" v="14249" actId="1076"/>
          <ac:picMkLst>
            <pc:docMk/>
            <pc:sldMk cId="3214729033" sldId="256"/>
            <ac:picMk id="10" creationId="{CCC9866B-4AAC-AA24-2364-762FBE33967D}"/>
          </ac:picMkLst>
        </pc:picChg>
        <pc:picChg chg="add del mod modCrop">
          <ac:chgData name="Moritz Meyer zu Westram" userId="331652f2d6cc2f99" providerId="LiveId" clId="{939AB1CA-516D-A24F-8478-46FA486C4FA0}" dt="2024-08-28T09:23:11.147" v="6893" actId="478"/>
          <ac:picMkLst>
            <pc:docMk/>
            <pc:sldMk cId="3214729033" sldId="256"/>
            <ac:picMk id="10" creationId="{E330378E-60AC-3F99-093D-6E03AE6E07BA}"/>
          </ac:picMkLst>
        </pc:picChg>
        <pc:picChg chg="add mod ord modCrop">
          <ac:chgData name="Moritz Meyer zu Westram" userId="331652f2d6cc2f99" providerId="LiveId" clId="{939AB1CA-516D-A24F-8478-46FA486C4FA0}" dt="2024-09-04T12:07:26.569" v="13003" actId="1076"/>
          <ac:picMkLst>
            <pc:docMk/>
            <pc:sldMk cId="3214729033" sldId="256"/>
            <ac:picMk id="11" creationId="{5667F153-DB5F-2057-8587-A5FEF7468B72}"/>
          </ac:picMkLst>
        </pc:picChg>
        <pc:picChg chg="mod ord topLvl">
          <ac:chgData name="Moritz Meyer zu Westram" userId="331652f2d6cc2f99" providerId="LiveId" clId="{939AB1CA-516D-A24F-8478-46FA486C4FA0}" dt="2024-08-29T09:49:08.408" v="8083" actId="207"/>
          <ac:picMkLst>
            <pc:docMk/>
            <pc:sldMk cId="3214729033" sldId="256"/>
            <ac:picMk id="12" creationId="{D59DABA2-3E27-4C64-C9AB-CBB81BBB5FFB}"/>
          </ac:picMkLst>
        </pc:picChg>
        <pc:picChg chg="add mod ord">
          <ac:chgData name="Moritz Meyer zu Westram" userId="331652f2d6cc2f99" providerId="LiveId" clId="{939AB1CA-516D-A24F-8478-46FA486C4FA0}" dt="2024-09-04T12:50:01.101" v="14508" actId="1038"/>
          <ac:picMkLst>
            <pc:docMk/>
            <pc:sldMk cId="3214729033" sldId="256"/>
            <ac:picMk id="19" creationId="{2B7593FD-1F80-2FA8-7F19-3DA9CA57CD80}"/>
          </ac:picMkLst>
        </pc:picChg>
        <pc:picChg chg="add del mod">
          <ac:chgData name="Moritz Meyer zu Westram" userId="331652f2d6cc2f99" providerId="LiveId" clId="{939AB1CA-516D-A24F-8478-46FA486C4FA0}" dt="2024-08-26T08:54:23.903" v="2618"/>
          <ac:picMkLst>
            <pc:docMk/>
            <pc:sldMk cId="3214729033" sldId="256"/>
            <ac:picMk id="35" creationId="{AD378936-36AB-34EC-2AF4-E54F39872C98}"/>
          </ac:picMkLst>
        </pc:picChg>
        <pc:picChg chg="add del mod">
          <ac:chgData name="Moritz Meyer zu Westram" userId="331652f2d6cc2f99" providerId="LiveId" clId="{939AB1CA-516D-A24F-8478-46FA486C4FA0}" dt="2024-08-26T08:54:23.903" v="2618"/>
          <ac:picMkLst>
            <pc:docMk/>
            <pc:sldMk cId="3214729033" sldId="256"/>
            <ac:picMk id="36" creationId="{70ACE717-F782-C886-CB5A-BFABAA5BE917}"/>
          </ac:picMkLst>
        </pc:picChg>
        <pc:picChg chg="add mod">
          <ac:chgData name="Moritz Meyer zu Westram" userId="331652f2d6cc2f99" providerId="LiveId" clId="{939AB1CA-516D-A24F-8478-46FA486C4FA0}" dt="2024-08-29T13:08:24.989" v="8850" actId="165"/>
          <ac:picMkLst>
            <pc:docMk/>
            <pc:sldMk cId="3214729033" sldId="256"/>
            <ac:picMk id="37" creationId="{34CF0DEC-E783-2470-568D-88B6FD8381CA}"/>
          </ac:picMkLst>
        </pc:picChg>
        <pc:picChg chg="add mod">
          <ac:chgData name="Moritz Meyer zu Westram" userId="331652f2d6cc2f99" providerId="LiveId" clId="{939AB1CA-516D-A24F-8478-46FA486C4FA0}" dt="2024-08-29T13:08:24.989" v="8850" actId="165"/>
          <ac:picMkLst>
            <pc:docMk/>
            <pc:sldMk cId="3214729033" sldId="256"/>
            <ac:picMk id="38" creationId="{6E8E3E47-9BA8-3232-47C9-EBA7AFC6A3BE}"/>
          </ac:picMkLst>
        </pc:picChg>
        <pc:picChg chg="add del mod">
          <ac:chgData name="Moritz Meyer zu Westram" userId="331652f2d6cc2f99" providerId="LiveId" clId="{939AB1CA-516D-A24F-8478-46FA486C4FA0}" dt="2024-08-26T08:56:05.312" v="2637"/>
          <ac:picMkLst>
            <pc:docMk/>
            <pc:sldMk cId="3214729033" sldId="256"/>
            <ac:picMk id="44" creationId="{14960C86-35BF-BC42-4CEC-ED202F0EE68D}"/>
          </ac:picMkLst>
        </pc:picChg>
        <pc:picChg chg="add del mod">
          <ac:chgData name="Moritz Meyer zu Westram" userId="331652f2d6cc2f99" providerId="LiveId" clId="{939AB1CA-516D-A24F-8478-46FA486C4FA0}" dt="2024-08-26T08:56:05.312" v="2637"/>
          <ac:picMkLst>
            <pc:docMk/>
            <pc:sldMk cId="3214729033" sldId="256"/>
            <ac:picMk id="45" creationId="{ABC557A0-49A4-FC89-C0C7-4B574DE156B2}"/>
          </ac:picMkLst>
        </pc:picChg>
        <pc:picChg chg="add mod">
          <ac:chgData name="Moritz Meyer zu Westram" userId="331652f2d6cc2f99" providerId="LiveId" clId="{939AB1CA-516D-A24F-8478-46FA486C4FA0}" dt="2024-08-29T13:08:24.989" v="8850" actId="165"/>
          <ac:picMkLst>
            <pc:docMk/>
            <pc:sldMk cId="3214729033" sldId="256"/>
            <ac:picMk id="49" creationId="{A287128D-E36F-9F45-F88D-E8860C994A2B}"/>
          </ac:picMkLst>
        </pc:picChg>
        <pc:picChg chg="add mod">
          <ac:chgData name="Moritz Meyer zu Westram" userId="331652f2d6cc2f99" providerId="LiveId" clId="{939AB1CA-516D-A24F-8478-46FA486C4FA0}" dt="2024-08-29T13:08:24.989" v="8850" actId="165"/>
          <ac:picMkLst>
            <pc:docMk/>
            <pc:sldMk cId="3214729033" sldId="256"/>
            <ac:picMk id="50" creationId="{DA72871E-2FBB-370B-2B3E-A1161F5EBBF0}"/>
          </ac:picMkLst>
        </pc:picChg>
        <pc:picChg chg="mod">
          <ac:chgData name="Moritz Meyer zu Westram" userId="331652f2d6cc2f99" providerId="LiveId" clId="{939AB1CA-516D-A24F-8478-46FA486C4FA0}" dt="2024-08-26T08:59:23.949" v="2664"/>
          <ac:picMkLst>
            <pc:docMk/>
            <pc:sldMk cId="3214729033" sldId="256"/>
            <ac:picMk id="59" creationId="{978BB647-7A2B-4EC2-F039-BD5FBA7A9C58}"/>
          </ac:picMkLst>
        </pc:picChg>
        <pc:picChg chg="add mod ord modCrop">
          <ac:chgData name="Moritz Meyer zu Westram" userId="331652f2d6cc2f99" providerId="LiveId" clId="{939AB1CA-516D-A24F-8478-46FA486C4FA0}" dt="2024-09-03T06:33:46.557" v="11047" actId="13244"/>
          <ac:picMkLst>
            <pc:docMk/>
            <pc:sldMk cId="3214729033" sldId="256"/>
            <ac:picMk id="60" creationId="{6334FE22-AE96-5AFF-9D69-48B207136328}"/>
          </ac:picMkLst>
        </pc:picChg>
        <pc:picChg chg="mod">
          <ac:chgData name="Moritz Meyer zu Westram" userId="331652f2d6cc2f99" providerId="LiveId" clId="{939AB1CA-516D-A24F-8478-46FA486C4FA0}" dt="2024-08-26T08:59:23.949" v="2664"/>
          <ac:picMkLst>
            <pc:docMk/>
            <pc:sldMk cId="3214729033" sldId="256"/>
            <ac:picMk id="60" creationId="{E1DD3847-1B01-D1BE-16B2-3B8C224250F8}"/>
          </ac:picMkLst>
        </pc:picChg>
        <pc:picChg chg="add del mod">
          <ac:chgData name="Moritz Meyer zu Westram" userId="331652f2d6cc2f99" providerId="LiveId" clId="{939AB1CA-516D-A24F-8478-46FA486C4FA0}" dt="2024-08-26T09:16:12.010" v="3461" actId="478"/>
          <ac:picMkLst>
            <pc:docMk/>
            <pc:sldMk cId="3214729033" sldId="256"/>
            <ac:picMk id="82" creationId="{973EB58C-01F0-DEC7-4A8F-116FC54F720D}"/>
          </ac:picMkLst>
        </pc:picChg>
        <pc:picChg chg="add del mod">
          <ac:chgData name="Moritz Meyer zu Westram" userId="331652f2d6cc2f99" providerId="LiveId" clId="{939AB1CA-516D-A24F-8478-46FA486C4FA0}" dt="2024-08-28T09:53:53.499" v="6994" actId="478"/>
          <ac:picMkLst>
            <pc:docMk/>
            <pc:sldMk cId="3214729033" sldId="256"/>
            <ac:picMk id="88" creationId="{6EC60C8F-F7AB-4DC6-84BA-53C5DE752EC4}"/>
          </ac:picMkLst>
        </pc:picChg>
        <pc:picChg chg="add del mod">
          <ac:chgData name="Moritz Meyer zu Westram" userId="331652f2d6cc2f99" providerId="LiveId" clId="{939AB1CA-516D-A24F-8478-46FA486C4FA0}" dt="2024-08-28T11:29:33.539" v="6997" actId="478"/>
          <ac:picMkLst>
            <pc:docMk/>
            <pc:sldMk cId="3214729033" sldId="256"/>
            <ac:picMk id="90" creationId="{8E272B2A-DE40-CA05-2214-F1C22574E239}"/>
          </ac:picMkLst>
        </pc:picChg>
        <pc:picChg chg="add del mod">
          <ac:chgData name="Moritz Meyer zu Westram" userId="331652f2d6cc2f99" providerId="LiveId" clId="{939AB1CA-516D-A24F-8478-46FA486C4FA0}" dt="2024-08-28T11:44:14.638" v="7002" actId="478"/>
          <ac:picMkLst>
            <pc:docMk/>
            <pc:sldMk cId="3214729033" sldId="256"/>
            <ac:picMk id="91" creationId="{86290031-BBF4-50BD-A903-6F297C97F58A}"/>
          </ac:picMkLst>
        </pc:picChg>
        <pc:picChg chg="add del mod ord modCrop">
          <ac:chgData name="Moritz Meyer zu Westram" userId="331652f2d6cc2f99" providerId="LiveId" clId="{939AB1CA-516D-A24F-8478-46FA486C4FA0}" dt="2024-08-28T11:50:04.982" v="7226" actId="478"/>
          <ac:picMkLst>
            <pc:docMk/>
            <pc:sldMk cId="3214729033" sldId="256"/>
            <ac:picMk id="92" creationId="{3BB254F8-FD4D-1FD2-AF4D-07345C2EA7C9}"/>
          </ac:picMkLst>
        </pc:picChg>
        <pc:picChg chg="add del mod modCrop">
          <ac:chgData name="Moritz Meyer zu Westram" userId="331652f2d6cc2f99" providerId="LiveId" clId="{939AB1CA-516D-A24F-8478-46FA486C4FA0}" dt="2024-08-28T11:52:52.891" v="7814" actId="478"/>
          <ac:picMkLst>
            <pc:docMk/>
            <pc:sldMk cId="3214729033" sldId="256"/>
            <ac:picMk id="94" creationId="{EB488E3F-F0D1-6CBE-6917-5F9EF85EAAF6}"/>
          </ac:picMkLst>
        </pc:picChg>
        <pc:picChg chg="add del mod">
          <ac:chgData name="Moritz Meyer zu Westram" userId="331652f2d6cc2f99" providerId="LiveId" clId="{939AB1CA-516D-A24F-8478-46FA486C4FA0}" dt="2024-08-26T10:04:02.685" v="4656" actId="478"/>
          <ac:picMkLst>
            <pc:docMk/>
            <pc:sldMk cId="3214729033" sldId="256"/>
            <ac:picMk id="124" creationId="{03594184-0FE8-7E4A-6714-EB109E2E8694}"/>
          </ac:picMkLst>
        </pc:picChg>
        <pc:picChg chg="add mod ord">
          <ac:chgData name="Moritz Meyer zu Westram" userId="331652f2d6cc2f99" providerId="LiveId" clId="{939AB1CA-516D-A24F-8478-46FA486C4FA0}" dt="2024-09-03T06:28:53.984" v="11011" actId="13244"/>
          <ac:picMkLst>
            <pc:docMk/>
            <pc:sldMk cId="3214729033" sldId="256"/>
            <ac:picMk id="126" creationId="{049A6E33-663E-C44B-44DC-8CEB7E9020CA}"/>
          </ac:picMkLst>
        </pc:picChg>
        <pc:picChg chg="add del mod">
          <ac:chgData name="Moritz Meyer zu Westram" userId="331652f2d6cc2f99" providerId="LiveId" clId="{939AB1CA-516D-A24F-8478-46FA486C4FA0}" dt="2024-08-27T11:12:36.034" v="5775" actId="478"/>
          <ac:picMkLst>
            <pc:docMk/>
            <pc:sldMk cId="3214729033" sldId="256"/>
            <ac:picMk id="155" creationId="{2B2B7D92-5920-9D34-4E13-50CC4F8DAB8F}"/>
          </ac:picMkLst>
        </pc:picChg>
        <pc:picChg chg="add mod ord">
          <ac:chgData name="Moritz Meyer zu Westram" userId="331652f2d6cc2f99" providerId="LiveId" clId="{939AB1CA-516D-A24F-8478-46FA486C4FA0}" dt="2024-09-03T06:29:36.834" v="11017" actId="13244"/>
          <ac:picMkLst>
            <pc:docMk/>
            <pc:sldMk cId="3214729033" sldId="256"/>
            <ac:picMk id="156" creationId="{214B7545-FC4F-CA89-C64E-F26F6DAD1370}"/>
          </ac:picMkLst>
        </pc:picChg>
        <pc:cxnChg chg="add del mod">
          <ac:chgData name="Moritz Meyer zu Westram" userId="331652f2d6cc2f99" providerId="LiveId" clId="{939AB1CA-516D-A24F-8478-46FA486C4FA0}" dt="2024-08-27T09:39:40.352" v="5370" actId="478"/>
          <ac:cxnSpMkLst>
            <pc:docMk/>
            <pc:sldMk cId="3214729033" sldId="256"/>
            <ac:cxnSpMk id="2" creationId="{D03706D8-D0C2-19B7-C583-E1EE4550AAEC}"/>
          </ac:cxnSpMkLst>
        </pc:cxnChg>
        <pc:cxnChg chg="add del mod ord modVis">
          <ac:chgData name="Moritz Meyer zu Westram" userId="331652f2d6cc2f99" providerId="LiveId" clId="{939AB1CA-516D-A24F-8478-46FA486C4FA0}" dt="2024-08-29T11:58:01.831" v="8173" actId="478"/>
          <ac:cxnSpMkLst>
            <pc:docMk/>
            <pc:sldMk cId="3214729033" sldId="256"/>
            <ac:cxnSpMk id="15" creationId="{E8AA4195-9120-2D8F-9E8B-261039BD886E}"/>
          </ac:cxnSpMkLst>
        </pc:cxnChg>
        <pc:cxnChg chg="add del mod">
          <ac:chgData name="Moritz Meyer zu Westram" userId="331652f2d6cc2f99" providerId="LiveId" clId="{939AB1CA-516D-A24F-8478-46FA486C4FA0}" dt="2024-08-28T08:57:47.486" v="6533" actId="478"/>
          <ac:cxnSpMkLst>
            <pc:docMk/>
            <pc:sldMk cId="3214729033" sldId="256"/>
            <ac:cxnSpMk id="17" creationId="{8F284536-0FE9-39D1-E86D-3B1645FBE87D}"/>
          </ac:cxnSpMkLst>
        </pc:cxnChg>
        <pc:cxnChg chg="add del">
          <ac:chgData name="Moritz Meyer zu Westram" userId="331652f2d6cc2f99" providerId="LiveId" clId="{939AB1CA-516D-A24F-8478-46FA486C4FA0}" dt="2024-08-26T13:47:28.009" v="5309" actId="478"/>
          <ac:cxnSpMkLst>
            <pc:docMk/>
            <pc:sldMk cId="3214729033" sldId="256"/>
            <ac:cxnSpMk id="22" creationId="{F28C1B98-9D6C-65CE-A9BF-257A1D901623}"/>
          </ac:cxnSpMkLst>
        </pc:cxnChg>
        <pc:cxnChg chg="add del mod">
          <ac:chgData name="Moritz Meyer zu Westram" userId="331652f2d6cc2f99" providerId="LiveId" clId="{939AB1CA-516D-A24F-8478-46FA486C4FA0}" dt="2024-09-03T06:12:41.751" v="10902" actId="478"/>
          <ac:cxnSpMkLst>
            <pc:docMk/>
            <pc:sldMk cId="3214729033" sldId="256"/>
            <ac:cxnSpMk id="27" creationId="{B40923F0-B1AD-AC9B-8321-6E9D7569B57A}"/>
          </ac:cxnSpMkLst>
        </pc:cxnChg>
        <pc:cxnChg chg="add del">
          <ac:chgData name="Moritz Meyer zu Westram" userId="331652f2d6cc2f99" providerId="LiveId" clId="{939AB1CA-516D-A24F-8478-46FA486C4FA0}" dt="2024-08-26T13:47:41.713" v="5311" actId="478"/>
          <ac:cxnSpMkLst>
            <pc:docMk/>
            <pc:sldMk cId="3214729033" sldId="256"/>
            <ac:cxnSpMk id="35" creationId="{575FC921-990B-170F-038C-C25175C65B89}"/>
          </ac:cxnSpMkLst>
        </pc:cxnChg>
        <pc:cxnChg chg="add del mod">
          <ac:chgData name="Moritz Meyer zu Westram" userId="331652f2d6cc2f99" providerId="LiveId" clId="{939AB1CA-516D-A24F-8478-46FA486C4FA0}" dt="2024-08-27T09:52:50.446" v="5620" actId="478"/>
          <ac:cxnSpMkLst>
            <pc:docMk/>
            <pc:sldMk cId="3214729033" sldId="256"/>
            <ac:cxnSpMk id="44" creationId="{A0C845DB-8F91-212C-53BC-1E0130B8E51D}"/>
          </ac:cxnSpMkLst>
        </pc:cxnChg>
        <pc:cxnChg chg="add del mod">
          <ac:chgData name="Moritz Meyer zu Westram" userId="331652f2d6cc2f99" providerId="LiveId" clId="{939AB1CA-516D-A24F-8478-46FA486C4FA0}" dt="2024-08-27T09:45:55.024" v="5554" actId="478"/>
          <ac:cxnSpMkLst>
            <pc:docMk/>
            <pc:sldMk cId="3214729033" sldId="256"/>
            <ac:cxnSpMk id="45" creationId="{FFB9491D-5BF9-9EA6-3457-E7A78A0D75D7}"/>
          </ac:cxnSpMkLst>
        </pc:cxnChg>
        <pc:cxnChg chg="add mod ord">
          <ac:chgData name="Moritz Meyer zu Westram" userId="331652f2d6cc2f99" providerId="LiveId" clId="{939AB1CA-516D-A24F-8478-46FA486C4FA0}" dt="2024-09-04T12:04:35.213" v="12789" actId="692"/>
          <ac:cxnSpMkLst>
            <pc:docMk/>
            <pc:sldMk cId="3214729033" sldId="256"/>
            <ac:cxnSpMk id="58" creationId="{DDA43E45-73C9-75BB-0F9D-ED6D1847011C}"/>
          </ac:cxnSpMkLst>
        </pc:cxnChg>
        <pc:cxnChg chg="add del">
          <ac:chgData name="Moritz Meyer zu Westram" userId="331652f2d6cc2f99" providerId="LiveId" clId="{939AB1CA-516D-A24F-8478-46FA486C4FA0}" dt="2024-08-27T09:46:16.223" v="5556" actId="478"/>
          <ac:cxnSpMkLst>
            <pc:docMk/>
            <pc:sldMk cId="3214729033" sldId="256"/>
            <ac:cxnSpMk id="59" creationId="{B5288637-8DB6-E84C-BC89-2A253B246744}"/>
          </ac:cxnSpMkLst>
        </pc:cxnChg>
        <pc:cxnChg chg="add del mod">
          <ac:chgData name="Moritz Meyer zu Westram" userId="331652f2d6cc2f99" providerId="LiveId" clId="{939AB1CA-516D-A24F-8478-46FA486C4FA0}" dt="2024-08-27T09:47:00.615" v="5566" actId="478"/>
          <ac:cxnSpMkLst>
            <pc:docMk/>
            <pc:sldMk cId="3214729033" sldId="256"/>
            <ac:cxnSpMk id="62" creationId="{AF67C0D8-F995-41A1-6173-8D3A0C320F8E}"/>
          </ac:cxnSpMkLst>
        </pc:cxnChg>
        <pc:cxnChg chg="add del mod">
          <ac:chgData name="Moritz Meyer zu Westram" userId="331652f2d6cc2f99" providerId="LiveId" clId="{939AB1CA-516D-A24F-8478-46FA486C4FA0}" dt="2024-08-27T10:06:08.502" v="5681" actId="478"/>
          <ac:cxnSpMkLst>
            <pc:docMk/>
            <pc:sldMk cId="3214729033" sldId="256"/>
            <ac:cxnSpMk id="65" creationId="{703C471D-99E3-6E64-B8B1-A6E6A85D691A}"/>
          </ac:cxnSpMkLst>
        </pc:cxnChg>
        <pc:cxnChg chg="add del mod">
          <ac:chgData name="Moritz Meyer zu Westram" userId="331652f2d6cc2f99" providerId="LiveId" clId="{939AB1CA-516D-A24F-8478-46FA486C4FA0}" dt="2024-08-29T13:25:53.388" v="8955" actId="478"/>
          <ac:cxnSpMkLst>
            <pc:docMk/>
            <pc:sldMk cId="3214729033" sldId="256"/>
            <ac:cxnSpMk id="70" creationId="{90B9470A-38DE-A23E-5C39-0A6F2825FF20}"/>
          </ac:cxnSpMkLst>
        </pc:cxnChg>
        <pc:cxnChg chg="add del mod ord">
          <ac:chgData name="Moritz Meyer zu Westram" userId="331652f2d6cc2f99" providerId="LiveId" clId="{939AB1CA-516D-A24F-8478-46FA486C4FA0}" dt="2024-08-26T10:09:32.416" v="4695" actId="478"/>
          <ac:cxnSpMkLst>
            <pc:docMk/>
            <pc:sldMk cId="3214729033" sldId="256"/>
            <ac:cxnSpMk id="78" creationId="{462A2DA1-E10F-D9DC-82D2-BC6E73AF7D23}"/>
          </ac:cxnSpMkLst>
        </pc:cxnChg>
        <pc:cxnChg chg="add del mod">
          <ac:chgData name="Moritz Meyer zu Westram" userId="331652f2d6cc2f99" providerId="LiveId" clId="{939AB1CA-516D-A24F-8478-46FA486C4FA0}" dt="2024-08-27T09:51:24.186" v="5593" actId="478"/>
          <ac:cxnSpMkLst>
            <pc:docMk/>
            <pc:sldMk cId="3214729033" sldId="256"/>
            <ac:cxnSpMk id="78" creationId="{F8CCCD2C-CC07-4276-E017-0A9DA4459844}"/>
          </ac:cxnSpMkLst>
        </pc:cxnChg>
        <pc:cxnChg chg="add del mod">
          <ac:chgData name="Moritz Meyer zu Westram" userId="331652f2d6cc2f99" providerId="LiveId" clId="{939AB1CA-516D-A24F-8478-46FA486C4FA0}" dt="2024-08-27T09:51:58.057" v="5599" actId="478"/>
          <ac:cxnSpMkLst>
            <pc:docMk/>
            <pc:sldMk cId="3214729033" sldId="256"/>
            <ac:cxnSpMk id="80" creationId="{FD01C719-8B40-0FEB-7D9D-03F96D629F6A}"/>
          </ac:cxnSpMkLst>
        </pc:cxnChg>
        <pc:cxnChg chg="add del">
          <ac:chgData name="Moritz Meyer zu Westram" userId="331652f2d6cc2f99" providerId="LiveId" clId="{939AB1CA-516D-A24F-8478-46FA486C4FA0}" dt="2024-08-26T09:21:27.701" v="4167" actId="478"/>
          <ac:cxnSpMkLst>
            <pc:docMk/>
            <pc:sldMk cId="3214729033" sldId="256"/>
            <ac:cxnSpMk id="89" creationId="{DFBA25BC-6121-D7B4-3F75-8847FB055537}"/>
          </ac:cxnSpMkLst>
        </pc:cxnChg>
        <pc:cxnChg chg="add del">
          <ac:chgData name="Moritz Meyer zu Westram" userId="331652f2d6cc2f99" providerId="LiveId" clId="{939AB1CA-516D-A24F-8478-46FA486C4FA0}" dt="2024-08-26T09:22:16.641" v="4173" actId="478"/>
          <ac:cxnSpMkLst>
            <pc:docMk/>
            <pc:sldMk cId="3214729033" sldId="256"/>
            <ac:cxnSpMk id="93" creationId="{C008897B-664C-39D4-4338-07A1D3577E3A}"/>
          </ac:cxnSpMkLst>
        </pc:cxnChg>
        <pc:cxnChg chg="add mod ord">
          <ac:chgData name="Moritz Meyer zu Westram" userId="331652f2d6cc2f99" providerId="LiveId" clId="{939AB1CA-516D-A24F-8478-46FA486C4FA0}" dt="2024-09-04T12:04:30.817" v="12788" actId="692"/>
          <ac:cxnSpMkLst>
            <pc:docMk/>
            <pc:sldMk cId="3214729033" sldId="256"/>
            <ac:cxnSpMk id="93" creationId="{E8308650-6688-CA76-59D2-7E182DC533F9}"/>
          </ac:cxnSpMkLst>
        </pc:cxnChg>
        <pc:cxnChg chg="add del mod">
          <ac:chgData name="Moritz Meyer zu Westram" userId="331652f2d6cc2f99" providerId="LiveId" clId="{939AB1CA-516D-A24F-8478-46FA486C4FA0}" dt="2024-08-29T12:01:53.934" v="8181" actId="478"/>
          <ac:cxnSpMkLst>
            <pc:docMk/>
            <pc:sldMk cId="3214729033" sldId="256"/>
            <ac:cxnSpMk id="96" creationId="{757853A0-F7C8-3C08-1F0D-18354F90D21A}"/>
          </ac:cxnSpMkLst>
        </pc:cxnChg>
        <pc:cxnChg chg="add del mod">
          <ac:chgData name="Moritz Meyer zu Westram" userId="331652f2d6cc2f99" providerId="LiveId" clId="{939AB1CA-516D-A24F-8478-46FA486C4FA0}" dt="2024-08-27T10:06:26.163" v="5685" actId="11529"/>
          <ac:cxnSpMkLst>
            <pc:docMk/>
            <pc:sldMk cId="3214729033" sldId="256"/>
            <ac:cxnSpMk id="98" creationId="{78D2B103-882B-C7C1-74C2-77EEC0DAF796}"/>
          </ac:cxnSpMkLst>
        </pc:cxnChg>
        <pc:cxnChg chg="add del mod">
          <ac:chgData name="Moritz Meyer zu Westram" userId="331652f2d6cc2f99" providerId="LiveId" clId="{939AB1CA-516D-A24F-8478-46FA486C4FA0}" dt="2024-08-27T10:06:49.311" v="5691" actId="478"/>
          <ac:cxnSpMkLst>
            <pc:docMk/>
            <pc:sldMk cId="3214729033" sldId="256"/>
            <ac:cxnSpMk id="101" creationId="{C0AC8DA1-5599-1257-2D34-6B9E0299D047}"/>
          </ac:cxnSpMkLst>
        </pc:cxnChg>
        <pc:cxnChg chg="add del mod">
          <ac:chgData name="Moritz Meyer zu Westram" userId="331652f2d6cc2f99" providerId="LiveId" clId="{939AB1CA-516D-A24F-8478-46FA486C4FA0}" dt="2024-08-29T11:58:03.713" v="8174" actId="478"/>
          <ac:cxnSpMkLst>
            <pc:docMk/>
            <pc:sldMk cId="3214729033" sldId="256"/>
            <ac:cxnSpMk id="104" creationId="{A0DFD2D6-D400-0845-D68B-70F26AD5F2CF}"/>
          </ac:cxnSpMkLst>
        </pc:cxnChg>
        <pc:cxnChg chg="add del">
          <ac:chgData name="Moritz Meyer zu Westram" userId="331652f2d6cc2f99" providerId="LiveId" clId="{939AB1CA-516D-A24F-8478-46FA486C4FA0}" dt="2024-08-27T10:06:59.865" v="5693" actId="478"/>
          <ac:cxnSpMkLst>
            <pc:docMk/>
            <pc:sldMk cId="3214729033" sldId="256"/>
            <ac:cxnSpMk id="105" creationId="{87100B35-5132-5FDD-7761-0CC8EF2D5D8C}"/>
          </ac:cxnSpMkLst>
        </pc:cxnChg>
        <pc:cxnChg chg="add del mod">
          <ac:chgData name="Moritz Meyer zu Westram" userId="331652f2d6cc2f99" providerId="LiveId" clId="{939AB1CA-516D-A24F-8478-46FA486C4FA0}" dt="2024-08-27T10:07:12.493" v="5697" actId="478"/>
          <ac:cxnSpMkLst>
            <pc:docMk/>
            <pc:sldMk cId="3214729033" sldId="256"/>
            <ac:cxnSpMk id="107" creationId="{7C361C5C-01A5-6586-EBB0-2160BD5527AE}"/>
          </ac:cxnSpMkLst>
        </pc:cxnChg>
        <pc:cxnChg chg="add del mod">
          <ac:chgData name="Moritz Meyer zu Westram" userId="331652f2d6cc2f99" providerId="LiveId" clId="{939AB1CA-516D-A24F-8478-46FA486C4FA0}" dt="2024-08-27T10:07:54.046" v="5705" actId="11529"/>
          <ac:cxnSpMkLst>
            <pc:docMk/>
            <pc:sldMk cId="3214729033" sldId="256"/>
            <ac:cxnSpMk id="109" creationId="{96B17AB1-125A-7457-5883-916368B877AB}"/>
          </ac:cxnSpMkLst>
        </pc:cxnChg>
        <pc:cxnChg chg="add del mod">
          <ac:chgData name="Moritz Meyer zu Westram" userId="331652f2d6cc2f99" providerId="LiveId" clId="{939AB1CA-516D-A24F-8478-46FA486C4FA0}" dt="2024-08-27T10:08:31.920" v="5713" actId="478"/>
          <ac:cxnSpMkLst>
            <pc:docMk/>
            <pc:sldMk cId="3214729033" sldId="256"/>
            <ac:cxnSpMk id="113" creationId="{89700FE5-534C-1C24-E68B-858DE8B90A3F}"/>
          </ac:cxnSpMkLst>
        </pc:cxnChg>
        <pc:cxnChg chg="add del mod">
          <ac:chgData name="Moritz Meyer zu Westram" userId="331652f2d6cc2f99" providerId="LiveId" clId="{939AB1CA-516D-A24F-8478-46FA486C4FA0}" dt="2024-08-27T10:08:49.727" v="5717" actId="478"/>
          <ac:cxnSpMkLst>
            <pc:docMk/>
            <pc:sldMk cId="3214729033" sldId="256"/>
            <ac:cxnSpMk id="118" creationId="{00FB779B-D70D-1A49-8324-F608A29C55A0}"/>
          </ac:cxnSpMkLst>
        </pc:cxnChg>
        <pc:cxnChg chg="add del mod">
          <ac:chgData name="Moritz Meyer zu Westram" userId="331652f2d6cc2f99" providerId="LiveId" clId="{939AB1CA-516D-A24F-8478-46FA486C4FA0}" dt="2024-08-27T10:09:02.761" v="5720" actId="478"/>
          <ac:cxnSpMkLst>
            <pc:docMk/>
            <pc:sldMk cId="3214729033" sldId="256"/>
            <ac:cxnSpMk id="121" creationId="{FF1068BA-6640-FE52-C681-0445B6B2B124}"/>
          </ac:cxnSpMkLst>
        </pc:cxnChg>
        <pc:cxnChg chg="add del mod">
          <ac:chgData name="Moritz Meyer zu Westram" userId="331652f2d6cc2f99" providerId="LiveId" clId="{939AB1CA-516D-A24F-8478-46FA486C4FA0}" dt="2024-08-29T13:04:06.933" v="8543" actId="478"/>
          <ac:cxnSpMkLst>
            <pc:docMk/>
            <pc:sldMk cId="3214729033" sldId="256"/>
            <ac:cxnSpMk id="124" creationId="{A7EE1604-FF20-41C9-6AF1-7E29D835966F}"/>
          </ac:cxnSpMkLst>
        </pc:cxnChg>
        <pc:cxnChg chg="add del mod">
          <ac:chgData name="Moritz Meyer zu Westram" userId="331652f2d6cc2f99" providerId="LiveId" clId="{939AB1CA-516D-A24F-8478-46FA486C4FA0}" dt="2024-08-29T13:04:07.979" v="8544" actId="478"/>
          <ac:cxnSpMkLst>
            <pc:docMk/>
            <pc:sldMk cId="3214729033" sldId="256"/>
            <ac:cxnSpMk id="128" creationId="{A522A374-ADB4-EEB4-4B2D-649D49B4295C}"/>
          </ac:cxnSpMkLst>
        </pc:cxnChg>
        <pc:cxnChg chg="add del">
          <ac:chgData name="Moritz Meyer zu Westram" userId="331652f2d6cc2f99" providerId="LiveId" clId="{939AB1CA-516D-A24F-8478-46FA486C4FA0}" dt="2024-08-26T11:57:54.094" v="5029" actId="478"/>
          <ac:cxnSpMkLst>
            <pc:docMk/>
            <pc:sldMk cId="3214729033" sldId="256"/>
            <ac:cxnSpMk id="135" creationId="{7ED496BB-72B8-635D-FEBA-3E4A9055ECFB}"/>
          </ac:cxnSpMkLst>
        </pc:cxnChg>
        <pc:cxnChg chg="add del mod">
          <ac:chgData name="Moritz Meyer zu Westram" userId="331652f2d6cc2f99" providerId="LiveId" clId="{939AB1CA-516D-A24F-8478-46FA486C4FA0}" dt="2024-08-26T12:00:18.119" v="5032" actId="478"/>
          <ac:cxnSpMkLst>
            <pc:docMk/>
            <pc:sldMk cId="3214729033" sldId="256"/>
            <ac:cxnSpMk id="137" creationId="{CD758AD4-53A3-D587-478E-7D5859A9F12A}"/>
          </ac:cxnSpMkLst>
        </pc:cxnChg>
        <pc:cxnChg chg="add del mod">
          <ac:chgData name="Moritz Meyer zu Westram" userId="331652f2d6cc2f99" providerId="LiveId" clId="{939AB1CA-516D-A24F-8478-46FA486C4FA0}" dt="2024-08-26T12:00:29.637" v="5035" actId="478"/>
          <ac:cxnSpMkLst>
            <pc:docMk/>
            <pc:sldMk cId="3214729033" sldId="256"/>
            <ac:cxnSpMk id="139" creationId="{C434EED1-FBA8-09D9-0B0D-D70ADBD19287}"/>
          </ac:cxnSpMkLst>
        </pc:cxnChg>
        <pc:cxnChg chg="add del mod">
          <ac:chgData name="Moritz Meyer zu Westram" userId="331652f2d6cc2f99" providerId="LiveId" clId="{939AB1CA-516D-A24F-8478-46FA486C4FA0}" dt="2024-08-29T13:04:06.107" v="8542" actId="478"/>
          <ac:cxnSpMkLst>
            <pc:docMk/>
            <pc:sldMk cId="3214729033" sldId="256"/>
            <ac:cxnSpMk id="142" creationId="{67E8047D-B413-016A-3FB0-9213A2D9096F}"/>
          </ac:cxnSpMkLst>
        </pc:cxnChg>
        <pc:cxnChg chg="add del mod">
          <ac:chgData name="Moritz Meyer zu Westram" userId="331652f2d6cc2f99" providerId="LiveId" clId="{939AB1CA-516D-A24F-8478-46FA486C4FA0}" dt="2024-08-26T12:00:43.677" v="5038" actId="478"/>
          <ac:cxnSpMkLst>
            <pc:docMk/>
            <pc:sldMk cId="3214729033" sldId="256"/>
            <ac:cxnSpMk id="142" creationId="{7EBBDC73-F29C-1F64-345C-A23B680A5AB1}"/>
          </ac:cxnSpMkLst>
        </pc:cxnChg>
        <pc:cxnChg chg="add del mod">
          <ac:chgData name="Moritz Meyer zu Westram" userId="331652f2d6cc2f99" providerId="LiveId" clId="{939AB1CA-516D-A24F-8478-46FA486C4FA0}" dt="2024-08-26T12:02:33.152" v="5041" actId="478"/>
          <ac:cxnSpMkLst>
            <pc:docMk/>
            <pc:sldMk cId="3214729033" sldId="256"/>
            <ac:cxnSpMk id="145" creationId="{9C5F02C8-E603-D91D-C376-809411888688}"/>
          </ac:cxnSpMkLst>
        </pc:cxnChg>
        <pc:cxnChg chg="add del mod">
          <ac:chgData name="Moritz Meyer zu Westram" userId="331652f2d6cc2f99" providerId="LiveId" clId="{939AB1CA-516D-A24F-8478-46FA486C4FA0}" dt="2024-08-29T13:04:04.622" v="8541" actId="478"/>
          <ac:cxnSpMkLst>
            <pc:docMk/>
            <pc:sldMk cId="3214729033" sldId="256"/>
            <ac:cxnSpMk id="149" creationId="{A06ADDCB-A627-FF04-65A2-5ABECD311ACB}"/>
          </ac:cxnSpMkLst>
        </pc:cxnChg>
        <pc:cxnChg chg="add del mod">
          <ac:chgData name="Moritz Meyer zu Westram" userId="331652f2d6cc2f99" providerId="LiveId" clId="{939AB1CA-516D-A24F-8478-46FA486C4FA0}" dt="2024-08-26T12:10:10.075" v="5071" actId="11529"/>
          <ac:cxnSpMkLst>
            <pc:docMk/>
            <pc:sldMk cId="3214729033" sldId="256"/>
            <ac:cxnSpMk id="150" creationId="{A4C879B3-42CE-8D83-36AE-6A92258B45A4}"/>
          </ac:cxnSpMkLst>
        </pc:cxnChg>
        <pc:cxnChg chg="add del mod">
          <ac:chgData name="Moritz Meyer zu Westram" userId="331652f2d6cc2f99" providerId="LiveId" clId="{939AB1CA-516D-A24F-8478-46FA486C4FA0}" dt="2024-08-26T12:13:28.095" v="5132" actId="478"/>
          <ac:cxnSpMkLst>
            <pc:docMk/>
            <pc:sldMk cId="3214729033" sldId="256"/>
            <ac:cxnSpMk id="152" creationId="{5A8BBE41-5B25-026E-93F7-5E3ABAD64ECB}"/>
          </ac:cxnSpMkLst>
        </pc:cxnChg>
        <pc:cxnChg chg="add del mod">
          <ac:chgData name="Moritz Meyer zu Westram" userId="331652f2d6cc2f99" providerId="LiveId" clId="{939AB1CA-516D-A24F-8478-46FA486C4FA0}" dt="2024-09-03T06:18:34.195" v="10944" actId="478"/>
          <ac:cxnSpMkLst>
            <pc:docMk/>
            <pc:sldMk cId="3214729033" sldId="256"/>
            <ac:cxnSpMk id="166" creationId="{23013D77-816E-A060-AE96-623B7F66494A}"/>
          </ac:cxnSpMkLst>
        </pc:cxnChg>
      </pc:sldChg>
    </pc:docChg>
  </pc:docChgLst>
  <pc:docChgLst>
    <pc:chgData name="Moritz Meyer zu Westram" userId="331652f2d6cc2f99" providerId="LiveId" clId="{51B77087-27FE-7E4C-9A6A-BEF81678419D}"/>
    <pc:docChg chg="undo redo custSel modSld">
      <pc:chgData name="Moritz Meyer zu Westram" userId="331652f2d6cc2f99" providerId="LiveId" clId="{51B77087-27FE-7E4C-9A6A-BEF81678419D}" dt="2024-09-05T10:22:52.567" v="2191" actId="20577"/>
      <pc:docMkLst>
        <pc:docMk/>
      </pc:docMkLst>
      <pc:sldChg chg="addSp delSp modSp mod">
        <pc:chgData name="Moritz Meyer zu Westram" userId="331652f2d6cc2f99" providerId="LiveId" clId="{51B77087-27FE-7E4C-9A6A-BEF81678419D}" dt="2024-09-05T10:22:52.567" v="2191" actId="20577"/>
        <pc:sldMkLst>
          <pc:docMk/>
          <pc:sldMk cId="3214729033" sldId="256"/>
        </pc:sldMkLst>
        <pc:spChg chg="mod">
          <ac:chgData name="Moritz Meyer zu Westram" userId="331652f2d6cc2f99" providerId="LiveId" clId="{51B77087-27FE-7E4C-9A6A-BEF81678419D}" dt="2024-09-05T09:40:55.913" v="1827" actId="1036"/>
          <ac:spMkLst>
            <pc:docMk/>
            <pc:sldMk cId="3214729033" sldId="256"/>
            <ac:spMk id="4" creationId="{520FA232-6CE3-B44B-B7DB-A2284FFE47FC}"/>
          </ac:spMkLst>
        </pc:spChg>
        <pc:spChg chg="mod">
          <ac:chgData name="Moritz Meyer zu Westram" userId="331652f2d6cc2f99" providerId="LiveId" clId="{51B77087-27FE-7E4C-9A6A-BEF81678419D}" dt="2024-09-05T09:40:55.913" v="1827" actId="1036"/>
          <ac:spMkLst>
            <pc:docMk/>
            <pc:sldMk cId="3214729033" sldId="256"/>
            <ac:spMk id="5" creationId="{8A86A36C-DB8C-4F55-B6C4-6DC341F409B1}"/>
          </ac:spMkLst>
        </pc:spChg>
        <pc:spChg chg="mod">
          <ac:chgData name="Moritz Meyer zu Westram" userId="331652f2d6cc2f99" providerId="LiveId" clId="{51B77087-27FE-7E4C-9A6A-BEF81678419D}" dt="2024-09-05T10:22:52.567" v="2191" actId="20577"/>
          <ac:spMkLst>
            <pc:docMk/>
            <pc:sldMk cId="3214729033" sldId="256"/>
            <ac:spMk id="8" creationId="{07ABEFA7-839F-6AD0-4EDC-B78D1EA2461D}"/>
          </ac:spMkLst>
        </pc:spChg>
        <pc:spChg chg="add del mod">
          <ac:chgData name="Moritz Meyer zu Westram" userId="331652f2d6cc2f99" providerId="LiveId" clId="{51B77087-27FE-7E4C-9A6A-BEF81678419D}" dt="2024-09-05T09:15:02.705" v="1481" actId="478"/>
          <ac:spMkLst>
            <pc:docMk/>
            <pc:sldMk cId="3214729033" sldId="256"/>
            <ac:spMk id="14" creationId="{E590D5CD-EC08-3E92-07D2-36AAF9FA1E5F}"/>
          </ac:spMkLst>
        </pc:spChg>
        <pc:spChg chg="add del mod">
          <ac:chgData name="Moritz Meyer zu Westram" userId="331652f2d6cc2f99" providerId="LiveId" clId="{51B77087-27FE-7E4C-9A6A-BEF81678419D}" dt="2024-09-05T09:16:54.184" v="1505" actId="478"/>
          <ac:spMkLst>
            <pc:docMk/>
            <pc:sldMk cId="3214729033" sldId="256"/>
            <ac:spMk id="16" creationId="{FA071596-69D1-36AB-1DB6-06592E93C554}"/>
          </ac:spMkLst>
        </pc:spChg>
        <pc:spChg chg="mod">
          <ac:chgData name="Moritz Meyer zu Westram" userId="331652f2d6cc2f99" providerId="LiveId" clId="{51B77087-27FE-7E4C-9A6A-BEF81678419D}" dt="2024-09-05T08:52:10.107" v="1456" actId="20577"/>
          <ac:spMkLst>
            <pc:docMk/>
            <pc:sldMk cId="3214729033" sldId="256"/>
            <ac:spMk id="20" creationId="{68538A8D-E152-EA6C-2721-7EBE8DF2EB17}"/>
          </ac:spMkLst>
        </pc:spChg>
        <pc:spChg chg="mod">
          <ac:chgData name="Moritz Meyer zu Westram" userId="331652f2d6cc2f99" providerId="LiveId" clId="{51B77087-27FE-7E4C-9A6A-BEF81678419D}" dt="2024-09-05T08:48:47.154" v="1441" actId="207"/>
          <ac:spMkLst>
            <pc:docMk/>
            <pc:sldMk cId="3214729033" sldId="256"/>
            <ac:spMk id="22" creationId="{8417FAFD-D430-F4D1-DE34-1E14B703BC3C}"/>
          </ac:spMkLst>
        </pc:spChg>
        <pc:spChg chg="mod">
          <ac:chgData name="Moritz Meyer zu Westram" userId="331652f2d6cc2f99" providerId="LiveId" clId="{51B77087-27FE-7E4C-9A6A-BEF81678419D}" dt="2024-09-05T09:40:40.429" v="1815" actId="113"/>
          <ac:spMkLst>
            <pc:docMk/>
            <pc:sldMk cId="3214729033" sldId="256"/>
            <ac:spMk id="24" creationId="{6DF5A034-56F8-C6C5-7801-C2FA937BB9D9}"/>
          </ac:spMkLst>
        </pc:spChg>
        <pc:spChg chg="mod">
          <ac:chgData name="Moritz Meyer zu Westram" userId="331652f2d6cc2f99" providerId="LiveId" clId="{51B77087-27FE-7E4C-9A6A-BEF81678419D}" dt="2024-09-05T09:41:39.534" v="1833" actId="14100"/>
          <ac:spMkLst>
            <pc:docMk/>
            <pc:sldMk cId="3214729033" sldId="256"/>
            <ac:spMk id="26" creationId="{8EF72614-9339-825C-8631-F6DAC696BEBA}"/>
          </ac:spMkLst>
        </pc:spChg>
        <pc:spChg chg="add del mod">
          <ac:chgData name="Moritz Meyer zu Westram" userId="331652f2d6cc2f99" providerId="LiveId" clId="{51B77087-27FE-7E4C-9A6A-BEF81678419D}" dt="2024-09-05T09:16:55.153" v="1506" actId="478"/>
          <ac:spMkLst>
            <pc:docMk/>
            <pc:sldMk cId="3214729033" sldId="256"/>
            <ac:spMk id="28" creationId="{3496E3B2-79AB-2852-F409-207AAB909791}"/>
          </ac:spMkLst>
        </pc:spChg>
        <pc:spChg chg="mod">
          <ac:chgData name="Moritz Meyer zu Westram" userId="331652f2d6cc2f99" providerId="LiveId" clId="{51B77087-27FE-7E4C-9A6A-BEF81678419D}" dt="2024-09-05T09:37:04.539" v="1553" actId="20577"/>
          <ac:spMkLst>
            <pc:docMk/>
            <pc:sldMk cId="3214729033" sldId="256"/>
            <ac:spMk id="30" creationId="{B1FD9809-B913-85A0-989B-1CE4402E10C5}"/>
          </ac:spMkLst>
        </pc:spChg>
        <pc:spChg chg="add del mod">
          <ac:chgData name="Moritz Meyer zu Westram" userId="331652f2d6cc2f99" providerId="LiveId" clId="{51B77087-27FE-7E4C-9A6A-BEF81678419D}" dt="2024-09-05T10:09:31.137" v="1861" actId="478"/>
          <ac:spMkLst>
            <pc:docMk/>
            <pc:sldMk cId="3214729033" sldId="256"/>
            <ac:spMk id="36" creationId="{79D94CDF-E986-BD3B-9CC5-663A0390433B}"/>
          </ac:spMkLst>
        </pc:spChg>
        <pc:spChg chg="add del mod">
          <ac:chgData name="Moritz Meyer zu Westram" userId="331652f2d6cc2f99" providerId="LiveId" clId="{51B77087-27FE-7E4C-9A6A-BEF81678419D}" dt="2024-09-05T10:09:33.367" v="1862" actId="478"/>
          <ac:spMkLst>
            <pc:docMk/>
            <pc:sldMk cId="3214729033" sldId="256"/>
            <ac:spMk id="37" creationId="{7523FD53-63E3-CF12-1489-0BD36B799168}"/>
          </ac:spMkLst>
        </pc:spChg>
        <pc:spChg chg="add mod">
          <ac:chgData name="Moritz Meyer zu Westram" userId="331652f2d6cc2f99" providerId="LiveId" clId="{51B77087-27FE-7E4C-9A6A-BEF81678419D}" dt="2024-09-05T10:16:37.477" v="2187" actId="1076"/>
          <ac:spMkLst>
            <pc:docMk/>
            <pc:sldMk cId="3214729033" sldId="256"/>
            <ac:spMk id="38" creationId="{66EB58C9-F3D8-C6BC-34EB-99D774D70339}"/>
          </ac:spMkLst>
        </pc:spChg>
        <pc:spChg chg="mod">
          <ac:chgData name="Moritz Meyer zu Westram" userId="331652f2d6cc2f99" providerId="LiveId" clId="{51B77087-27FE-7E4C-9A6A-BEF81678419D}" dt="2024-09-05T10:11:14.913" v="1868" actId="1076"/>
          <ac:spMkLst>
            <pc:docMk/>
            <pc:sldMk cId="3214729033" sldId="256"/>
            <ac:spMk id="51" creationId="{C2A46591-822E-9170-56C5-BF58563BC2AC}"/>
          </ac:spMkLst>
        </pc:spChg>
        <pc:spChg chg="mod">
          <ac:chgData name="Moritz Meyer zu Westram" userId="331652f2d6cc2f99" providerId="LiveId" clId="{51B77087-27FE-7E4C-9A6A-BEF81678419D}" dt="2024-09-05T10:11:17.775" v="1869" actId="1076"/>
          <ac:spMkLst>
            <pc:docMk/>
            <pc:sldMk cId="3214729033" sldId="256"/>
            <ac:spMk id="52" creationId="{2FB30A2D-A31C-31F7-E024-CDD8D913D462}"/>
          </ac:spMkLst>
        </pc:spChg>
        <pc:spChg chg="mod">
          <ac:chgData name="Moritz Meyer zu Westram" userId="331652f2d6cc2f99" providerId="LiveId" clId="{51B77087-27FE-7E4C-9A6A-BEF81678419D}" dt="2024-09-05T10:16:50.062" v="2188" actId="1076"/>
          <ac:spMkLst>
            <pc:docMk/>
            <pc:sldMk cId="3214729033" sldId="256"/>
            <ac:spMk id="53" creationId="{37AA23B5-1A8C-9B98-F375-0A0E606ADADC}"/>
          </ac:spMkLst>
        </pc:spChg>
        <pc:spChg chg="mod">
          <ac:chgData name="Moritz Meyer zu Westram" userId="331652f2d6cc2f99" providerId="LiveId" clId="{51B77087-27FE-7E4C-9A6A-BEF81678419D}" dt="2024-09-05T10:09:51.338" v="1865" actId="1076"/>
          <ac:spMkLst>
            <pc:docMk/>
            <pc:sldMk cId="3214729033" sldId="256"/>
            <ac:spMk id="54" creationId="{19EB1F7A-1D83-94F6-42EF-B5800A0B75FF}"/>
          </ac:spMkLst>
        </pc:spChg>
        <pc:spChg chg="mod">
          <ac:chgData name="Moritz Meyer zu Westram" userId="331652f2d6cc2f99" providerId="LiveId" clId="{51B77087-27FE-7E4C-9A6A-BEF81678419D}" dt="2024-09-05T10:10:05.220" v="1867" actId="1076"/>
          <ac:spMkLst>
            <pc:docMk/>
            <pc:sldMk cId="3214729033" sldId="256"/>
            <ac:spMk id="55" creationId="{D69BC557-658E-6F21-C9F7-A5F05D2D8DED}"/>
          </ac:spMkLst>
        </pc:spChg>
        <pc:spChg chg="mod">
          <ac:chgData name="Moritz Meyer zu Westram" userId="331652f2d6cc2f99" providerId="LiveId" clId="{51B77087-27FE-7E4C-9A6A-BEF81678419D}" dt="2024-09-05T10:07:50.647" v="1834" actId="14826"/>
          <ac:spMkLst>
            <pc:docMk/>
            <pc:sldMk cId="3214729033" sldId="256"/>
            <ac:spMk id="69" creationId="{69DEDAA1-59C5-7FFB-97C9-B05408C20DEC}"/>
          </ac:spMkLst>
        </pc:spChg>
        <pc:spChg chg="del mod">
          <ac:chgData name="Moritz Meyer zu Westram" userId="331652f2d6cc2f99" providerId="LiveId" clId="{51B77087-27FE-7E4C-9A6A-BEF81678419D}" dt="2024-09-05T10:09:46.573" v="1864" actId="478"/>
          <ac:spMkLst>
            <pc:docMk/>
            <pc:sldMk cId="3214729033" sldId="256"/>
            <ac:spMk id="79" creationId="{9B272641-246C-1CA6-72FE-D2C3C09A0ECD}"/>
          </ac:spMkLst>
        </pc:spChg>
        <pc:spChg chg="mod">
          <ac:chgData name="Moritz Meyer zu Westram" userId="331652f2d6cc2f99" providerId="LiveId" clId="{51B77087-27FE-7E4C-9A6A-BEF81678419D}" dt="2024-09-05T08:37:01.883" v="1325" actId="122"/>
          <ac:spMkLst>
            <pc:docMk/>
            <pc:sldMk cId="3214729033" sldId="256"/>
            <ac:spMk id="84" creationId="{8C75F4BE-15A1-9174-5213-4D1AA6A076E5}"/>
          </ac:spMkLst>
        </pc:spChg>
        <pc:spChg chg="mod">
          <ac:chgData name="Moritz Meyer zu Westram" userId="331652f2d6cc2f99" providerId="LiveId" clId="{51B77087-27FE-7E4C-9A6A-BEF81678419D}" dt="2024-09-05T08:48:14.161" v="1420" actId="207"/>
          <ac:spMkLst>
            <pc:docMk/>
            <pc:sldMk cId="3214729033" sldId="256"/>
            <ac:spMk id="169" creationId="{796FE98E-3EE0-0EC0-7D1D-D225C237DF81}"/>
          </ac:spMkLst>
        </pc:spChg>
        <pc:grpChg chg="mod">
          <ac:chgData name="Moritz Meyer zu Westram" userId="331652f2d6cc2f99" providerId="LiveId" clId="{51B77087-27FE-7E4C-9A6A-BEF81678419D}" dt="2024-09-05T10:07:50.647" v="1834" actId="14826"/>
          <ac:grpSpMkLst>
            <pc:docMk/>
            <pc:sldMk cId="3214729033" sldId="256"/>
            <ac:grpSpMk id="57" creationId="{96A025D7-0B5F-B36F-737E-71D5AA842588}"/>
          </ac:grpSpMkLst>
        </pc:grpChg>
        <pc:grpChg chg="mod">
          <ac:chgData name="Moritz Meyer zu Westram" userId="331652f2d6cc2f99" providerId="LiveId" clId="{51B77087-27FE-7E4C-9A6A-BEF81678419D}" dt="2024-09-05T10:16:07.558" v="2183" actId="1076"/>
          <ac:grpSpMkLst>
            <pc:docMk/>
            <pc:sldMk cId="3214729033" sldId="256"/>
            <ac:grpSpMk id="71" creationId="{CB707561-3D00-23F6-BC9F-56471D0C1637}"/>
          </ac:grpSpMkLst>
        </pc:grpChg>
        <pc:graphicFrameChg chg="add mod modGraphic">
          <ac:chgData name="Moritz Meyer zu Westram" userId="331652f2d6cc2f99" providerId="LiveId" clId="{51B77087-27FE-7E4C-9A6A-BEF81678419D}" dt="2024-09-05T08:33:32.056" v="1293" actId="122"/>
          <ac:graphicFrameMkLst>
            <pc:docMk/>
            <pc:sldMk cId="3214729033" sldId="256"/>
            <ac:graphicFrameMk id="2" creationId="{83BAB568-0C3D-F8D0-7BDE-D95FD6FB5CBC}"/>
          </ac:graphicFrameMkLst>
        </pc:graphicFrameChg>
        <pc:picChg chg="del mod">
          <ac:chgData name="Moritz Meyer zu Westram" userId="331652f2d6cc2f99" providerId="LiveId" clId="{51B77087-27FE-7E4C-9A6A-BEF81678419D}" dt="2024-09-05T08:36:25.401" v="1324" actId="478"/>
          <ac:picMkLst>
            <pc:docMk/>
            <pc:sldMk cId="3214729033" sldId="256"/>
            <ac:picMk id="11" creationId="{5667F153-DB5F-2057-8587-A5FEF7468B72}"/>
          </ac:picMkLst>
        </pc:picChg>
        <pc:picChg chg="mod">
          <ac:chgData name="Moritz Meyer zu Westram" userId="331652f2d6cc2f99" providerId="LiveId" clId="{51B77087-27FE-7E4C-9A6A-BEF81678419D}" dt="2024-09-05T07:53:11.801" v="5" actId="14100"/>
          <ac:picMkLst>
            <pc:docMk/>
            <pc:sldMk cId="3214729033" sldId="256"/>
            <ac:picMk id="17" creationId="{8DB9BDD4-7381-DF8F-4A81-EA8EE1EB216D}"/>
          </ac:picMkLst>
        </pc:picChg>
        <pc:picChg chg="mod">
          <ac:chgData name="Moritz Meyer zu Westram" userId="331652f2d6cc2f99" providerId="LiveId" clId="{51B77087-27FE-7E4C-9A6A-BEF81678419D}" dt="2024-09-05T10:07:50.647" v="1834" actId="14826"/>
          <ac:picMkLst>
            <pc:docMk/>
            <pc:sldMk cId="3214729033" sldId="256"/>
            <ac:picMk id="49" creationId="{A287128D-E36F-9F45-F88D-E8860C994A2B}"/>
          </ac:picMkLst>
        </pc:picChg>
        <pc:picChg chg="mod">
          <ac:chgData name="Moritz Meyer zu Westram" userId="331652f2d6cc2f99" providerId="LiveId" clId="{51B77087-27FE-7E4C-9A6A-BEF81678419D}" dt="2024-09-05T10:09:08.385" v="1859" actId="1076"/>
          <ac:picMkLst>
            <pc:docMk/>
            <pc:sldMk cId="3214729033" sldId="256"/>
            <ac:picMk id="50" creationId="{DA72871E-2FBB-370B-2B3E-A1161F5EBBF0}"/>
          </ac:picMkLst>
        </pc:picChg>
        <pc:picChg chg="mod">
          <ac:chgData name="Moritz Meyer zu Westram" userId="331652f2d6cc2f99" providerId="LiveId" clId="{51B77087-27FE-7E4C-9A6A-BEF81678419D}" dt="2024-09-05T09:22:33.563" v="1551" actId="1076"/>
          <ac:picMkLst>
            <pc:docMk/>
            <pc:sldMk cId="3214729033" sldId="256"/>
            <ac:picMk id="156" creationId="{214B7545-FC4F-CA89-C64E-F26F6DAD1370}"/>
          </ac:picMkLst>
        </pc:picChg>
        <pc:cxnChg chg="add del">
          <ac:chgData name="Moritz Meyer zu Westram" userId="331652f2d6cc2f99" providerId="LiveId" clId="{51B77087-27FE-7E4C-9A6A-BEF81678419D}" dt="2024-09-05T08:44:20.056" v="1327" actId="478"/>
          <ac:cxnSpMkLst>
            <pc:docMk/>
            <pc:sldMk cId="3214729033" sldId="256"/>
            <ac:cxnSpMk id="6" creationId="{D748CA6C-7376-D069-B609-24CF6F48DA2E}"/>
          </ac:cxnSpMkLst>
        </pc:cxnChg>
      </pc:sldChg>
    </pc:docChg>
  </pc:docChgLst>
  <pc:docChgLst>
    <pc:chgData name="Moritz Meyer zu Westram" userId="331652f2d6cc2f99" providerId="LiveId" clId="{9AF6F691-440F-1548-9ECD-954005981480}"/>
    <pc:docChg chg="undo custSel modSld">
      <pc:chgData name="Moritz Meyer zu Westram" userId="331652f2d6cc2f99" providerId="LiveId" clId="{9AF6F691-440F-1548-9ECD-954005981480}" dt="2024-09-05T07:37:01.951" v="521" actId="478"/>
      <pc:docMkLst>
        <pc:docMk/>
      </pc:docMkLst>
      <pc:sldChg chg="addSp delSp modSp mod">
        <pc:chgData name="Moritz Meyer zu Westram" userId="331652f2d6cc2f99" providerId="LiveId" clId="{9AF6F691-440F-1548-9ECD-954005981480}" dt="2024-09-05T07:37:01.951" v="521" actId="478"/>
        <pc:sldMkLst>
          <pc:docMk/>
          <pc:sldMk cId="3214729033" sldId="256"/>
        </pc:sldMkLst>
        <pc:spChg chg="mod">
          <ac:chgData name="Moritz Meyer zu Westram" userId="331652f2d6cc2f99" providerId="LiveId" clId="{9AF6F691-440F-1548-9ECD-954005981480}" dt="2024-09-04T15:32:24.286" v="426" actId="1035"/>
          <ac:spMkLst>
            <pc:docMk/>
            <pc:sldMk cId="3214729033" sldId="256"/>
            <ac:spMk id="13" creationId="{F8CDD8E6-4885-4061-FD39-7C5F5E338FEA}"/>
          </ac:spMkLst>
        </pc:spChg>
        <pc:spChg chg="mod">
          <ac:chgData name="Moritz Meyer zu Westram" userId="331652f2d6cc2f99" providerId="LiveId" clId="{9AF6F691-440F-1548-9ECD-954005981480}" dt="2024-09-04T15:32:07.318" v="421" actId="14100"/>
          <ac:spMkLst>
            <pc:docMk/>
            <pc:sldMk cId="3214729033" sldId="256"/>
            <ac:spMk id="21" creationId="{0EAE6D5E-B13A-87A5-F4B0-B3B80945BC16}"/>
          </ac:spMkLst>
        </pc:spChg>
        <pc:spChg chg="mod">
          <ac:chgData name="Moritz Meyer zu Westram" userId="331652f2d6cc2f99" providerId="LiveId" clId="{9AF6F691-440F-1548-9ECD-954005981480}" dt="2024-09-04T15:35:43.100" v="484" actId="207"/>
          <ac:spMkLst>
            <pc:docMk/>
            <pc:sldMk cId="3214729033" sldId="256"/>
            <ac:spMk id="22" creationId="{8417FAFD-D430-F4D1-DE34-1E14B703BC3C}"/>
          </ac:spMkLst>
        </pc:spChg>
        <pc:spChg chg="mod">
          <ac:chgData name="Moritz Meyer zu Westram" userId="331652f2d6cc2f99" providerId="LiveId" clId="{9AF6F691-440F-1548-9ECD-954005981480}" dt="2024-09-04T15:11:48.019" v="56" actId="20577"/>
          <ac:spMkLst>
            <pc:docMk/>
            <pc:sldMk cId="3214729033" sldId="256"/>
            <ac:spMk id="24" creationId="{6DF5A034-56F8-C6C5-7801-C2FA937BB9D9}"/>
          </ac:spMkLst>
        </pc:spChg>
        <pc:spChg chg="add mod">
          <ac:chgData name="Moritz Meyer zu Westram" userId="331652f2d6cc2f99" providerId="LiveId" clId="{9AF6F691-440F-1548-9ECD-954005981480}" dt="2024-09-04T15:25:54.975" v="312"/>
          <ac:spMkLst>
            <pc:docMk/>
            <pc:sldMk cId="3214729033" sldId="256"/>
            <ac:spMk id="27" creationId="{D4ED13FD-6132-04CB-7D5D-298BBBC5D8A1}"/>
          </ac:spMkLst>
        </pc:spChg>
        <pc:spChg chg="mod">
          <ac:chgData name="Moritz Meyer zu Westram" userId="331652f2d6cc2f99" providerId="LiveId" clId="{9AF6F691-440F-1548-9ECD-954005981480}" dt="2024-09-04T15:32:01.112" v="420" actId="1036"/>
          <ac:spMkLst>
            <pc:docMk/>
            <pc:sldMk cId="3214729033" sldId="256"/>
            <ac:spMk id="34" creationId="{3B41C9F6-25E3-B36A-6D82-A62428FE40FF}"/>
          </ac:spMkLst>
        </pc:spChg>
        <pc:spChg chg="add mod">
          <ac:chgData name="Moritz Meyer zu Westram" userId="331652f2d6cc2f99" providerId="LiveId" clId="{9AF6F691-440F-1548-9ECD-954005981480}" dt="2024-09-04T15:31:14.665" v="403" actId="1076"/>
          <ac:spMkLst>
            <pc:docMk/>
            <pc:sldMk cId="3214729033" sldId="256"/>
            <ac:spMk id="44" creationId="{3F238F7F-7CF6-70D9-715D-C0EF0E78788F}"/>
          </ac:spMkLst>
        </pc:spChg>
        <pc:spChg chg="mod">
          <ac:chgData name="Moritz Meyer zu Westram" userId="331652f2d6cc2f99" providerId="LiveId" clId="{9AF6F691-440F-1548-9ECD-954005981480}" dt="2024-09-04T15:28:53.494" v="362" actId="404"/>
          <ac:spMkLst>
            <pc:docMk/>
            <pc:sldMk cId="3214729033" sldId="256"/>
            <ac:spMk id="51" creationId="{C2A46591-822E-9170-56C5-BF58563BC2AC}"/>
          </ac:spMkLst>
        </pc:spChg>
        <pc:spChg chg="mod">
          <ac:chgData name="Moritz Meyer zu Westram" userId="331652f2d6cc2f99" providerId="LiveId" clId="{9AF6F691-440F-1548-9ECD-954005981480}" dt="2024-09-04T15:28:53.494" v="362" actId="404"/>
          <ac:spMkLst>
            <pc:docMk/>
            <pc:sldMk cId="3214729033" sldId="256"/>
            <ac:spMk id="52" creationId="{2FB30A2D-A31C-31F7-E024-CDD8D913D462}"/>
          </ac:spMkLst>
        </pc:spChg>
        <pc:spChg chg="mod">
          <ac:chgData name="Moritz Meyer zu Westram" userId="331652f2d6cc2f99" providerId="LiveId" clId="{9AF6F691-440F-1548-9ECD-954005981480}" dt="2024-09-04T15:28:53.494" v="362" actId="404"/>
          <ac:spMkLst>
            <pc:docMk/>
            <pc:sldMk cId="3214729033" sldId="256"/>
            <ac:spMk id="53" creationId="{37AA23B5-1A8C-9B98-F375-0A0E606ADADC}"/>
          </ac:spMkLst>
        </pc:spChg>
        <pc:spChg chg="mod">
          <ac:chgData name="Moritz Meyer zu Westram" userId="331652f2d6cc2f99" providerId="LiveId" clId="{9AF6F691-440F-1548-9ECD-954005981480}" dt="2024-09-04T15:28:53.494" v="362" actId="404"/>
          <ac:spMkLst>
            <pc:docMk/>
            <pc:sldMk cId="3214729033" sldId="256"/>
            <ac:spMk id="54" creationId="{19EB1F7A-1D83-94F6-42EF-B5800A0B75FF}"/>
          </ac:spMkLst>
        </pc:spChg>
        <pc:spChg chg="mod">
          <ac:chgData name="Moritz Meyer zu Westram" userId="331652f2d6cc2f99" providerId="LiveId" clId="{9AF6F691-440F-1548-9ECD-954005981480}" dt="2024-09-04T15:30:31.775" v="398" actId="1076"/>
          <ac:spMkLst>
            <pc:docMk/>
            <pc:sldMk cId="3214729033" sldId="256"/>
            <ac:spMk id="55" creationId="{D69BC557-658E-6F21-C9F7-A5F05D2D8DED}"/>
          </ac:spMkLst>
        </pc:spChg>
        <pc:spChg chg="add del">
          <ac:chgData name="Moritz Meyer zu Westram" userId="331652f2d6cc2f99" providerId="LiveId" clId="{9AF6F691-440F-1548-9ECD-954005981480}" dt="2024-09-04T15:16:31.261" v="206" actId="478"/>
          <ac:spMkLst>
            <pc:docMk/>
            <pc:sldMk cId="3214729033" sldId="256"/>
            <ac:spMk id="68" creationId="{31F68B4A-5960-88E3-65BB-DF03D1857B06}"/>
          </ac:spMkLst>
        </pc:spChg>
        <pc:spChg chg="mod">
          <ac:chgData name="Moritz Meyer zu Westram" userId="331652f2d6cc2f99" providerId="LiveId" clId="{9AF6F691-440F-1548-9ECD-954005981480}" dt="2024-09-04T15:28:53.494" v="362" actId="404"/>
          <ac:spMkLst>
            <pc:docMk/>
            <pc:sldMk cId="3214729033" sldId="256"/>
            <ac:spMk id="69" creationId="{69DEDAA1-59C5-7FFB-97C9-B05408C20DEC}"/>
          </ac:spMkLst>
        </pc:spChg>
        <pc:spChg chg="add del mod">
          <ac:chgData name="Moritz Meyer zu Westram" userId="331652f2d6cc2f99" providerId="LiveId" clId="{9AF6F691-440F-1548-9ECD-954005981480}" dt="2024-09-04T15:17:19.596" v="217" actId="478"/>
          <ac:spMkLst>
            <pc:docMk/>
            <pc:sldMk cId="3214729033" sldId="256"/>
            <ac:spMk id="70" creationId="{0604AC05-D424-0D31-C02C-CC45E8FD18CE}"/>
          </ac:spMkLst>
        </pc:spChg>
        <pc:spChg chg="add del">
          <ac:chgData name="Moritz Meyer zu Westram" userId="331652f2d6cc2f99" providerId="LiveId" clId="{9AF6F691-440F-1548-9ECD-954005981480}" dt="2024-09-04T15:17:29.615" v="219" actId="478"/>
          <ac:spMkLst>
            <pc:docMk/>
            <pc:sldMk cId="3214729033" sldId="256"/>
            <ac:spMk id="73" creationId="{8ACFD25E-FEBA-EAC9-DD8B-C24967579BF1}"/>
          </ac:spMkLst>
        </pc:spChg>
        <pc:spChg chg="add del mod">
          <ac:chgData name="Moritz Meyer zu Westram" userId="331652f2d6cc2f99" providerId="LiveId" clId="{9AF6F691-440F-1548-9ECD-954005981480}" dt="2024-09-04T15:17:59.061" v="224" actId="478"/>
          <ac:spMkLst>
            <pc:docMk/>
            <pc:sldMk cId="3214729033" sldId="256"/>
            <ac:spMk id="74" creationId="{8BC352DC-B2F3-D86D-F860-E86264C4E736}"/>
          </ac:spMkLst>
        </pc:spChg>
        <pc:spChg chg="add del mod">
          <ac:chgData name="Moritz Meyer zu Westram" userId="331652f2d6cc2f99" providerId="LiveId" clId="{9AF6F691-440F-1548-9ECD-954005981480}" dt="2024-09-04T15:18:34.332" v="229" actId="478"/>
          <ac:spMkLst>
            <pc:docMk/>
            <pc:sldMk cId="3214729033" sldId="256"/>
            <ac:spMk id="77" creationId="{96EF18B5-B00C-96AE-841E-2F086DE1299E}"/>
          </ac:spMkLst>
        </pc:spChg>
        <pc:spChg chg="add del mod">
          <ac:chgData name="Moritz Meyer zu Westram" userId="331652f2d6cc2f99" providerId="LiveId" clId="{9AF6F691-440F-1548-9ECD-954005981480}" dt="2024-09-04T15:19:55.977" v="241" actId="478"/>
          <ac:spMkLst>
            <pc:docMk/>
            <pc:sldMk cId="3214729033" sldId="256"/>
            <ac:spMk id="78" creationId="{D082D3F2-0F02-2EBB-4105-084F2A4EA50E}"/>
          </ac:spMkLst>
        </pc:spChg>
        <pc:spChg chg="add mod">
          <ac:chgData name="Moritz Meyer zu Westram" userId="331652f2d6cc2f99" providerId="LiveId" clId="{9AF6F691-440F-1548-9ECD-954005981480}" dt="2024-09-04T15:29:35.453" v="369" actId="14100"/>
          <ac:spMkLst>
            <pc:docMk/>
            <pc:sldMk cId="3214729033" sldId="256"/>
            <ac:spMk id="79" creationId="{9B272641-246C-1CA6-72FE-D2C3C09A0ECD}"/>
          </ac:spMkLst>
        </pc:spChg>
        <pc:spChg chg="add del">
          <ac:chgData name="Moritz Meyer zu Westram" userId="331652f2d6cc2f99" providerId="LiveId" clId="{9AF6F691-440F-1548-9ECD-954005981480}" dt="2024-09-04T15:21:47.255" v="262" actId="478"/>
          <ac:spMkLst>
            <pc:docMk/>
            <pc:sldMk cId="3214729033" sldId="256"/>
            <ac:spMk id="80" creationId="{F886E7E7-092C-2443-526A-F613FCBF22D0}"/>
          </ac:spMkLst>
        </pc:spChg>
        <pc:spChg chg="add mod">
          <ac:chgData name="Moritz Meyer zu Westram" userId="331652f2d6cc2f99" providerId="LiveId" clId="{9AF6F691-440F-1548-9ECD-954005981480}" dt="2024-09-04T15:31:05.817" v="401" actId="1076"/>
          <ac:spMkLst>
            <pc:docMk/>
            <pc:sldMk cId="3214729033" sldId="256"/>
            <ac:spMk id="81" creationId="{8C692F06-8915-080D-56C1-C16547D59FB6}"/>
          </ac:spMkLst>
        </pc:spChg>
        <pc:grpChg chg="mod">
          <ac:chgData name="Moritz Meyer zu Westram" userId="331652f2d6cc2f99" providerId="LiveId" clId="{9AF6F691-440F-1548-9ECD-954005981480}" dt="2024-09-04T15:28:53.494" v="362" actId="404"/>
          <ac:grpSpMkLst>
            <pc:docMk/>
            <pc:sldMk cId="3214729033" sldId="256"/>
            <ac:grpSpMk id="57" creationId="{96A025D7-0B5F-B36F-737E-71D5AA842588}"/>
          </ac:grpSpMkLst>
        </pc:grpChg>
        <pc:grpChg chg="mod">
          <ac:chgData name="Moritz Meyer zu Westram" userId="331652f2d6cc2f99" providerId="LiveId" clId="{9AF6F691-440F-1548-9ECD-954005981480}" dt="2024-09-04T15:28:53.494" v="362" actId="404"/>
          <ac:grpSpMkLst>
            <pc:docMk/>
            <pc:sldMk cId="3214729033" sldId="256"/>
            <ac:grpSpMk id="71" creationId="{CB707561-3D00-23F6-BC9F-56471D0C1637}"/>
          </ac:grpSpMkLst>
        </pc:grpChg>
        <pc:grpChg chg="del">
          <ac:chgData name="Moritz Meyer zu Westram" userId="331652f2d6cc2f99" providerId="LiveId" clId="{9AF6F691-440F-1548-9ECD-954005981480}" dt="2024-09-04T15:05:50.683" v="0" actId="478"/>
          <ac:grpSpMkLst>
            <pc:docMk/>
            <pc:sldMk cId="3214729033" sldId="256"/>
            <ac:grpSpMk id="72" creationId="{959D408D-2C97-60E0-D6F8-1CF62DE8A5A6}"/>
          </ac:grpSpMkLst>
        </pc:grpChg>
        <pc:picChg chg="add del mod">
          <ac:chgData name="Moritz Meyer zu Westram" userId="331652f2d6cc2f99" providerId="LiveId" clId="{9AF6F691-440F-1548-9ECD-954005981480}" dt="2024-09-05T07:36:11.239" v="499" actId="478"/>
          <ac:picMkLst>
            <pc:docMk/>
            <pc:sldMk cId="3214729033" sldId="256"/>
            <ac:picMk id="3" creationId="{55ABA0EC-CEAB-65A4-E337-7B1671B2067D}"/>
          </ac:picMkLst>
        </pc:picChg>
        <pc:picChg chg="add del mod">
          <ac:chgData name="Moritz Meyer zu Westram" userId="331652f2d6cc2f99" providerId="LiveId" clId="{9AF6F691-440F-1548-9ECD-954005981480}" dt="2024-09-04T15:06:42.707" v="13" actId="478"/>
          <ac:picMkLst>
            <pc:docMk/>
            <pc:sldMk cId="3214729033" sldId="256"/>
            <ac:picMk id="3" creationId="{81BC73F6-EE32-801B-8D57-30B5E25DFA70}"/>
          </ac:picMkLst>
        </pc:picChg>
        <pc:picChg chg="mod">
          <ac:chgData name="Moritz Meyer zu Westram" userId="331652f2d6cc2f99" providerId="LiveId" clId="{9AF6F691-440F-1548-9ECD-954005981480}" dt="2024-09-04T15:32:20.961" v="425" actId="1076"/>
          <ac:picMkLst>
            <pc:docMk/>
            <pc:sldMk cId="3214729033" sldId="256"/>
            <ac:picMk id="9" creationId="{E983DA1B-189B-6296-1FB2-EF9F9774C8E6}"/>
          </ac:picMkLst>
        </pc:picChg>
        <pc:picChg chg="mod">
          <ac:chgData name="Moritz Meyer zu Westram" userId="331652f2d6cc2f99" providerId="LiveId" clId="{9AF6F691-440F-1548-9ECD-954005981480}" dt="2024-09-04T15:34:56.788" v="432" actId="1035"/>
          <ac:picMkLst>
            <pc:docMk/>
            <pc:sldMk cId="3214729033" sldId="256"/>
            <ac:picMk id="11" creationId="{5667F153-DB5F-2057-8587-A5FEF7468B72}"/>
          </ac:picMkLst>
        </pc:picChg>
        <pc:picChg chg="add del mod">
          <ac:chgData name="Moritz Meyer zu Westram" userId="331652f2d6cc2f99" providerId="LiveId" clId="{9AF6F691-440F-1548-9ECD-954005981480}" dt="2024-09-04T15:07:38.926" v="17" actId="478"/>
          <ac:picMkLst>
            <pc:docMk/>
            <pc:sldMk cId="3214729033" sldId="256"/>
            <ac:picMk id="14" creationId="{6A4506AA-EC32-3940-B880-84D08B103818}"/>
          </ac:picMkLst>
        </pc:picChg>
        <pc:picChg chg="add del mod">
          <ac:chgData name="Moritz Meyer zu Westram" userId="331652f2d6cc2f99" providerId="LiveId" clId="{9AF6F691-440F-1548-9ECD-954005981480}" dt="2024-09-05T07:37:01.951" v="521" actId="478"/>
          <ac:picMkLst>
            <pc:docMk/>
            <pc:sldMk cId="3214729033" sldId="256"/>
            <ac:picMk id="14" creationId="{C395EC77-0C6F-677E-9C8E-CA8828C49C68}"/>
          </ac:picMkLst>
        </pc:picChg>
        <pc:picChg chg="add mod">
          <ac:chgData name="Moritz Meyer zu Westram" userId="331652f2d6cc2f99" providerId="LiveId" clId="{9AF6F691-440F-1548-9ECD-954005981480}" dt="2024-09-04T15:27:23.942" v="327" actId="14100"/>
          <ac:picMkLst>
            <pc:docMk/>
            <pc:sldMk cId="3214729033" sldId="256"/>
            <ac:picMk id="17" creationId="{8DB9BDD4-7381-DF8F-4A81-EA8EE1EB216D}"/>
          </ac:picMkLst>
        </pc:picChg>
        <pc:picChg chg="mod">
          <ac:chgData name="Moritz Meyer zu Westram" userId="331652f2d6cc2f99" providerId="LiveId" clId="{9AF6F691-440F-1548-9ECD-954005981480}" dt="2024-09-04T15:28:53.494" v="362" actId="404"/>
          <ac:picMkLst>
            <pc:docMk/>
            <pc:sldMk cId="3214729033" sldId="256"/>
            <ac:picMk id="49" creationId="{A287128D-E36F-9F45-F88D-E8860C994A2B}"/>
          </ac:picMkLst>
        </pc:picChg>
        <pc:picChg chg="mod">
          <ac:chgData name="Moritz Meyer zu Westram" userId="331652f2d6cc2f99" providerId="LiveId" clId="{9AF6F691-440F-1548-9ECD-954005981480}" dt="2024-09-04T15:28:53.494" v="362" actId="404"/>
          <ac:picMkLst>
            <pc:docMk/>
            <pc:sldMk cId="3214729033" sldId="256"/>
            <ac:picMk id="50" creationId="{DA72871E-2FBB-370B-2B3E-A1161F5EBBF0}"/>
          </ac:picMkLst>
        </pc:picChg>
        <pc:picChg chg="mod">
          <ac:chgData name="Moritz Meyer zu Westram" userId="331652f2d6cc2f99" providerId="LiveId" clId="{9AF6F691-440F-1548-9ECD-954005981480}" dt="2024-09-05T07:36:46.489" v="512" actId="1076"/>
          <ac:picMkLst>
            <pc:docMk/>
            <pc:sldMk cId="3214729033" sldId="256"/>
            <ac:picMk id="126" creationId="{049A6E33-663E-C44B-44DC-8CEB7E9020CA}"/>
          </ac:picMkLst>
        </pc:picChg>
        <pc:cxnChg chg="add mod">
          <ac:chgData name="Moritz Meyer zu Westram" userId="331652f2d6cc2f99" providerId="LiveId" clId="{9AF6F691-440F-1548-9ECD-954005981480}" dt="2024-09-04T15:15:00.372" v="145" actId="14100"/>
          <ac:cxnSpMkLst>
            <pc:docMk/>
            <pc:sldMk cId="3214729033" sldId="256"/>
            <ac:cxnSpMk id="31" creationId="{9D3B2D98-1678-5D0E-4E3A-B5CA12924539}"/>
          </ac:cxnSpMkLst>
        </pc:cxnChg>
        <pc:cxnChg chg="add mod">
          <ac:chgData name="Moritz Meyer zu Westram" userId="331652f2d6cc2f99" providerId="LiveId" clId="{9AF6F691-440F-1548-9ECD-954005981480}" dt="2024-09-04T15:31:21.722" v="405" actId="14100"/>
          <ac:cxnSpMkLst>
            <pc:docMk/>
            <pc:sldMk cId="3214729033" sldId="256"/>
            <ac:cxnSpMk id="46" creationId="{975847DD-6B04-3D1B-442A-9C7C678AB906}"/>
          </ac:cxnSpMkLst>
        </pc:cxnChg>
        <pc:cxnChg chg="add del">
          <ac:chgData name="Moritz Meyer zu Westram" userId="331652f2d6cc2f99" providerId="LiveId" clId="{9AF6F691-440F-1548-9ECD-954005981480}" dt="2024-09-04T15:16:17.384" v="204" actId="478"/>
          <ac:cxnSpMkLst>
            <pc:docMk/>
            <pc:sldMk cId="3214729033" sldId="256"/>
            <ac:cxnSpMk id="67" creationId="{B31DE2D0-5EC3-5F4B-5A74-9FBD13492C4F}"/>
          </ac:cxnSpMkLst>
        </pc:cxnChg>
        <pc:cxnChg chg="add mod">
          <ac:chgData name="Moritz Meyer zu Westram" userId="331652f2d6cc2f99" providerId="LiveId" clId="{9AF6F691-440F-1548-9ECD-954005981480}" dt="2024-09-04T15:31:05.817" v="401" actId="1076"/>
          <ac:cxnSpMkLst>
            <pc:docMk/>
            <pc:sldMk cId="3214729033" sldId="256"/>
            <ac:cxnSpMk id="85" creationId="{FBCAB65E-34BA-EE5F-D217-F57DAC1EC3DD}"/>
          </ac:cxnSpMkLst>
        </pc:cxnChg>
      </pc:sldChg>
    </pc:docChg>
  </pc:docChgLst>
  <pc:docChgLst>
    <pc:chgData name="Moritz Meyer zu Westram" userId="331652f2d6cc2f99" providerId="LiveId" clId="{84179D80-DB0E-4A5A-84B3-064379DAB358}"/>
    <pc:docChg chg="modSld">
      <pc:chgData name="Moritz Meyer zu Westram" userId="331652f2d6cc2f99" providerId="LiveId" clId="{84179D80-DB0E-4A5A-84B3-064379DAB358}" dt="2024-08-25T09:38:24.804" v="4" actId="20577"/>
      <pc:docMkLst>
        <pc:docMk/>
      </pc:docMkLst>
      <pc:sldChg chg="modSp mod">
        <pc:chgData name="Moritz Meyer zu Westram" userId="331652f2d6cc2f99" providerId="LiveId" clId="{84179D80-DB0E-4A5A-84B3-064379DAB358}" dt="2024-08-25T09:38:24.804" v="4" actId="20577"/>
        <pc:sldMkLst>
          <pc:docMk/>
          <pc:sldMk cId="3214729033" sldId="256"/>
        </pc:sldMkLst>
        <pc:spChg chg="mod">
          <ac:chgData name="Moritz Meyer zu Westram" userId="331652f2d6cc2f99" providerId="LiveId" clId="{84179D80-DB0E-4A5A-84B3-064379DAB358}" dt="2024-08-25T09:37:16.704" v="0" actId="113"/>
          <ac:spMkLst>
            <pc:docMk/>
            <pc:sldMk cId="3214729033" sldId="256"/>
            <ac:spMk id="20" creationId="{68538A8D-E152-EA6C-2721-7EBE8DF2EB17}"/>
          </ac:spMkLst>
        </pc:spChg>
        <pc:spChg chg="mod">
          <ac:chgData name="Moritz Meyer zu Westram" userId="331652f2d6cc2f99" providerId="LiveId" clId="{84179D80-DB0E-4A5A-84B3-064379DAB358}" dt="2024-08-25T09:38:24.406" v="2" actId="20577"/>
          <ac:spMkLst>
            <pc:docMk/>
            <pc:sldMk cId="3214729033" sldId="256"/>
            <ac:spMk id="23" creationId="{C5E08326-5E13-8EE3-6119-B345CCD7BBB2}"/>
          </ac:spMkLst>
        </pc:spChg>
        <pc:spChg chg="mod">
          <ac:chgData name="Moritz Meyer zu Westram" userId="331652f2d6cc2f99" providerId="LiveId" clId="{84179D80-DB0E-4A5A-84B3-064379DAB358}" dt="2024-08-25T09:38:24.804" v="4" actId="20577"/>
          <ac:spMkLst>
            <pc:docMk/>
            <pc:sldMk cId="3214729033" sldId="256"/>
            <ac:spMk id="24" creationId="{6DF5A034-56F8-C6C5-7801-C2FA937BB9D9}"/>
          </ac:spMkLst>
        </pc:spChg>
        <pc:grpChg chg="mod">
          <ac:chgData name="Moritz Meyer zu Westram" userId="331652f2d6cc2f99" providerId="LiveId" clId="{84179D80-DB0E-4A5A-84B3-064379DAB358}" dt="2024-08-25T09:38:24.406" v="2" actId="20577"/>
          <ac:grpSpMkLst>
            <pc:docMk/>
            <pc:sldMk cId="3214729033" sldId="256"/>
            <ac:grpSpMk id="22" creationId="{5E08CED3-8262-614D-59A3-578030890F22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C82A8-D71E-8F47-84A5-3836AA5D6A5E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4738" y="1143000"/>
            <a:ext cx="21685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F32D4-B860-5340-84EA-CAE0941A3B2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1321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70799" rtl="0" eaLnBrk="1" latinLnBrk="0" hangingPunct="1">
      <a:defRPr sz="3243" kern="1200">
        <a:solidFill>
          <a:schemeClr val="tx1"/>
        </a:solidFill>
        <a:latin typeface="+mn-lt"/>
        <a:ea typeface="+mn-ea"/>
        <a:cs typeface="+mn-cs"/>
      </a:defRPr>
    </a:lvl1pPr>
    <a:lvl2pPr marL="1235399" algn="l" defTabSz="2470799" rtl="0" eaLnBrk="1" latinLnBrk="0" hangingPunct="1">
      <a:defRPr sz="3243" kern="1200">
        <a:solidFill>
          <a:schemeClr val="tx1"/>
        </a:solidFill>
        <a:latin typeface="+mn-lt"/>
        <a:ea typeface="+mn-ea"/>
        <a:cs typeface="+mn-cs"/>
      </a:defRPr>
    </a:lvl2pPr>
    <a:lvl3pPr marL="2470799" algn="l" defTabSz="2470799" rtl="0" eaLnBrk="1" latinLnBrk="0" hangingPunct="1">
      <a:defRPr sz="3243" kern="1200">
        <a:solidFill>
          <a:schemeClr val="tx1"/>
        </a:solidFill>
        <a:latin typeface="+mn-lt"/>
        <a:ea typeface="+mn-ea"/>
        <a:cs typeface="+mn-cs"/>
      </a:defRPr>
    </a:lvl3pPr>
    <a:lvl4pPr marL="3706196" algn="l" defTabSz="2470799" rtl="0" eaLnBrk="1" latinLnBrk="0" hangingPunct="1">
      <a:defRPr sz="3243" kern="1200">
        <a:solidFill>
          <a:schemeClr val="tx1"/>
        </a:solidFill>
        <a:latin typeface="+mn-lt"/>
        <a:ea typeface="+mn-ea"/>
        <a:cs typeface="+mn-cs"/>
      </a:defRPr>
    </a:lvl4pPr>
    <a:lvl5pPr marL="4941595" algn="l" defTabSz="2470799" rtl="0" eaLnBrk="1" latinLnBrk="0" hangingPunct="1">
      <a:defRPr sz="3243" kern="1200">
        <a:solidFill>
          <a:schemeClr val="tx1"/>
        </a:solidFill>
        <a:latin typeface="+mn-lt"/>
        <a:ea typeface="+mn-ea"/>
        <a:cs typeface="+mn-cs"/>
      </a:defRPr>
    </a:lvl5pPr>
    <a:lvl6pPr marL="6176995" algn="l" defTabSz="2470799" rtl="0" eaLnBrk="1" latinLnBrk="0" hangingPunct="1">
      <a:defRPr sz="3243" kern="1200">
        <a:solidFill>
          <a:schemeClr val="tx1"/>
        </a:solidFill>
        <a:latin typeface="+mn-lt"/>
        <a:ea typeface="+mn-ea"/>
        <a:cs typeface="+mn-cs"/>
      </a:defRPr>
    </a:lvl6pPr>
    <a:lvl7pPr marL="7412394" algn="l" defTabSz="2470799" rtl="0" eaLnBrk="1" latinLnBrk="0" hangingPunct="1">
      <a:defRPr sz="3243" kern="1200">
        <a:solidFill>
          <a:schemeClr val="tx1"/>
        </a:solidFill>
        <a:latin typeface="+mn-lt"/>
        <a:ea typeface="+mn-ea"/>
        <a:cs typeface="+mn-cs"/>
      </a:defRPr>
    </a:lvl7pPr>
    <a:lvl8pPr marL="8647794" algn="l" defTabSz="2470799" rtl="0" eaLnBrk="1" latinLnBrk="0" hangingPunct="1">
      <a:defRPr sz="3243" kern="1200">
        <a:solidFill>
          <a:schemeClr val="tx1"/>
        </a:solidFill>
        <a:latin typeface="+mn-lt"/>
        <a:ea typeface="+mn-ea"/>
        <a:cs typeface="+mn-cs"/>
      </a:defRPr>
    </a:lvl8pPr>
    <a:lvl9pPr marL="9883190" algn="l" defTabSz="2470799" rtl="0" eaLnBrk="1" latinLnBrk="0" hangingPunct="1">
      <a:defRPr sz="324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F32D4-B860-5340-84EA-CAE0941A3B22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5509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3056" y="4949049"/>
            <a:ext cx="18054638" cy="10528100"/>
          </a:xfrm>
        </p:spPr>
        <p:txBody>
          <a:bodyPr anchor="b"/>
          <a:lstStyle>
            <a:lvl1pPr algn="ctr">
              <a:defRPr sz="1393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5094" y="15883154"/>
            <a:ext cx="15930563" cy="7301067"/>
          </a:xfrm>
        </p:spPr>
        <p:txBody>
          <a:bodyPr/>
          <a:lstStyle>
            <a:lvl1pPr marL="0" indent="0" algn="ctr">
              <a:buNone/>
              <a:defRPr sz="5575"/>
            </a:lvl1pPr>
            <a:lvl2pPr marL="1062030" indent="0" algn="ctr">
              <a:buNone/>
              <a:defRPr sz="4646"/>
            </a:lvl2pPr>
            <a:lvl3pPr marL="2124060" indent="0" algn="ctr">
              <a:buNone/>
              <a:defRPr sz="4181"/>
            </a:lvl3pPr>
            <a:lvl4pPr marL="3186090" indent="0" algn="ctr">
              <a:buNone/>
              <a:defRPr sz="3717"/>
            </a:lvl4pPr>
            <a:lvl5pPr marL="4248120" indent="0" algn="ctr">
              <a:buNone/>
              <a:defRPr sz="3717"/>
            </a:lvl5pPr>
            <a:lvl6pPr marL="5310149" indent="0" algn="ctr">
              <a:buNone/>
              <a:defRPr sz="3717"/>
            </a:lvl6pPr>
            <a:lvl7pPr marL="6372179" indent="0" algn="ctr">
              <a:buNone/>
              <a:defRPr sz="3717"/>
            </a:lvl7pPr>
            <a:lvl8pPr marL="7434209" indent="0" algn="ctr">
              <a:buNone/>
              <a:defRPr sz="3717"/>
            </a:lvl8pPr>
            <a:lvl9pPr marL="8496239" indent="0" algn="ctr">
              <a:buNone/>
              <a:defRPr sz="3717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6620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2344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00413" y="1610015"/>
            <a:ext cx="4580037" cy="2562724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0303" y="1610015"/>
            <a:ext cx="13474601" cy="2562724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7280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67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40" y="7539080"/>
            <a:ext cx="18320147" cy="12579118"/>
          </a:xfrm>
        </p:spPr>
        <p:txBody>
          <a:bodyPr anchor="b"/>
          <a:lstStyle>
            <a:lvl1pPr>
              <a:defRPr sz="1393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9240" y="20237201"/>
            <a:ext cx="18320147" cy="6615061"/>
          </a:xfrm>
        </p:spPr>
        <p:txBody>
          <a:bodyPr/>
          <a:lstStyle>
            <a:lvl1pPr marL="0" indent="0">
              <a:buNone/>
              <a:defRPr sz="5575">
                <a:solidFill>
                  <a:schemeClr val="tx1"/>
                </a:solidFill>
              </a:defRPr>
            </a:lvl1pPr>
            <a:lvl2pPr marL="1062030" indent="0">
              <a:buNone/>
              <a:defRPr sz="4646">
                <a:solidFill>
                  <a:schemeClr val="tx1">
                    <a:tint val="75000"/>
                  </a:schemeClr>
                </a:solidFill>
              </a:defRPr>
            </a:lvl2pPr>
            <a:lvl3pPr marL="2124060" indent="0">
              <a:buNone/>
              <a:defRPr sz="4181">
                <a:solidFill>
                  <a:schemeClr val="tx1">
                    <a:tint val="75000"/>
                  </a:schemeClr>
                </a:solidFill>
              </a:defRPr>
            </a:lvl3pPr>
            <a:lvl4pPr marL="3186090" indent="0">
              <a:buNone/>
              <a:defRPr sz="3717">
                <a:solidFill>
                  <a:schemeClr val="tx1">
                    <a:tint val="75000"/>
                  </a:schemeClr>
                </a:solidFill>
              </a:defRPr>
            </a:lvl4pPr>
            <a:lvl5pPr marL="4248120" indent="0">
              <a:buNone/>
              <a:defRPr sz="3717">
                <a:solidFill>
                  <a:schemeClr val="tx1">
                    <a:tint val="75000"/>
                  </a:schemeClr>
                </a:solidFill>
              </a:defRPr>
            </a:lvl5pPr>
            <a:lvl6pPr marL="5310149" indent="0">
              <a:buNone/>
              <a:defRPr sz="3717">
                <a:solidFill>
                  <a:schemeClr val="tx1">
                    <a:tint val="75000"/>
                  </a:schemeClr>
                </a:solidFill>
              </a:defRPr>
            </a:lvl6pPr>
            <a:lvl7pPr marL="6372179" indent="0">
              <a:buNone/>
              <a:defRPr sz="3717">
                <a:solidFill>
                  <a:schemeClr val="tx1">
                    <a:tint val="75000"/>
                  </a:schemeClr>
                </a:solidFill>
              </a:defRPr>
            </a:lvl7pPr>
            <a:lvl8pPr marL="7434209" indent="0">
              <a:buNone/>
              <a:defRPr sz="3717">
                <a:solidFill>
                  <a:schemeClr val="tx1">
                    <a:tint val="75000"/>
                  </a:schemeClr>
                </a:solidFill>
              </a:defRPr>
            </a:lvl8pPr>
            <a:lvl9pPr marL="8496239" indent="0">
              <a:buNone/>
              <a:defRPr sz="37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1012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0301" y="8050077"/>
            <a:ext cx="9027319" cy="191871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3130" y="8050077"/>
            <a:ext cx="9027319" cy="191871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210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68" y="1610022"/>
            <a:ext cx="18320147" cy="584505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71" y="7413073"/>
            <a:ext cx="8985831" cy="3633032"/>
          </a:xfrm>
        </p:spPr>
        <p:txBody>
          <a:bodyPr anchor="b"/>
          <a:lstStyle>
            <a:lvl1pPr marL="0" indent="0">
              <a:buNone/>
              <a:defRPr sz="5575" b="1"/>
            </a:lvl1pPr>
            <a:lvl2pPr marL="1062030" indent="0">
              <a:buNone/>
              <a:defRPr sz="4646" b="1"/>
            </a:lvl2pPr>
            <a:lvl3pPr marL="2124060" indent="0">
              <a:buNone/>
              <a:defRPr sz="4181" b="1"/>
            </a:lvl3pPr>
            <a:lvl4pPr marL="3186090" indent="0">
              <a:buNone/>
              <a:defRPr sz="3717" b="1"/>
            </a:lvl4pPr>
            <a:lvl5pPr marL="4248120" indent="0">
              <a:buNone/>
              <a:defRPr sz="3717" b="1"/>
            </a:lvl5pPr>
            <a:lvl6pPr marL="5310149" indent="0">
              <a:buNone/>
              <a:defRPr sz="3717" b="1"/>
            </a:lvl6pPr>
            <a:lvl7pPr marL="6372179" indent="0">
              <a:buNone/>
              <a:defRPr sz="3717" b="1"/>
            </a:lvl7pPr>
            <a:lvl8pPr marL="7434209" indent="0">
              <a:buNone/>
              <a:defRPr sz="3717" b="1"/>
            </a:lvl8pPr>
            <a:lvl9pPr marL="8496239" indent="0">
              <a:buNone/>
              <a:defRPr sz="371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3071" y="11046105"/>
            <a:ext cx="8985831" cy="162471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753131" y="7413073"/>
            <a:ext cx="9030085" cy="3633032"/>
          </a:xfrm>
        </p:spPr>
        <p:txBody>
          <a:bodyPr anchor="b"/>
          <a:lstStyle>
            <a:lvl1pPr marL="0" indent="0">
              <a:buNone/>
              <a:defRPr sz="5575" b="1"/>
            </a:lvl1pPr>
            <a:lvl2pPr marL="1062030" indent="0">
              <a:buNone/>
              <a:defRPr sz="4646" b="1"/>
            </a:lvl2pPr>
            <a:lvl3pPr marL="2124060" indent="0">
              <a:buNone/>
              <a:defRPr sz="4181" b="1"/>
            </a:lvl3pPr>
            <a:lvl4pPr marL="3186090" indent="0">
              <a:buNone/>
              <a:defRPr sz="3717" b="1"/>
            </a:lvl4pPr>
            <a:lvl5pPr marL="4248120" indent="0">
              <a:buNone/>
              <a:defRPr sz="3717" b="1"/>
            </a:lvl5pPr>
            <a:lvl6pPr marL="5310149" indent="0">
              <a:buNone/>
              <a:defRPr sz="3717" b="1"/>
            </a:lvl6pPr>
            <a:lvl7pPr marL="6372179" indent="0">
              <a:buNone/>
              <a:defRPr sz="3717" b="1"/>
            </a:lvl7pPr>
            <a:lvl8pPr marL="7434209" indent="0">
              <a:buNone/>
              <a:defRPr sz="3717" b="1"/>
            </a:lvl8pPr>
            <a:lvl9pPr marL="8496239" indent="0">
              <a:buNone/>
              <a:defRPr sz="371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3131" y="11046105"/>
            <a:ext cx="9030085" cy="162471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5202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8589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2558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68" y="2016019"/>
            <a:ext cx="6850695" cy="7056067"/>
          </a:xfrm>
        </p:spPr>
        <p:txBody>
          <a:bodyPr anchor="b"/>
          <a:lstStyle>
            <a:lvl1pPr>
              <a:defRPr sz="7433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0085" y="4354048"/>
            <a:ext cx="10753130" cy="21490205"/>
          </a:xfrm>
        </p:spPr>
        <p:txBody>
          <a:bodyPr/>
          <a:lstStyle>
            <a:lvl1pPr>
              <a:defRPr sz="7433"/>
            </a:lvl1pPr>
            <a:lvl2pPr>
              <a:defRPr sz="6504"/>
            </a:lvl2pPr>
            <a:lvl3pPr>
              <a:defRPr sz="5575"/>
            </a:lvl3pPr>
            <a:lvl4pPr>
              <a:defRPr sz="4646"/>
            </a:lvl4pPr>
            <a:lvl5pPr>
              <a:defRPr sz="4646"/>
            </a:lvl5pPr>
            <a:lvl6pPr>
              <a:defRPr sz="4646"/>
            </a:lvl6pPr>
            <a:lvl7pPr>
              <a:defRPr sz="4646"/>
            </a:lvl7pPr>
            <a:lvl8pPr>
              <a:defRPr sz="4646"/>
            </a:lvl8pPr>
            <a:lvl9pPr>
              <a:defRPr sz="464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68" y="9072087"/>
            <a:ext cx="6850695" cy="16807162"/>
          </a:xfrm>
        </p:spPr>
        <p:txBody>
          <a:bodyPr/>
          <a:lstStyle>
            <a:lvl1pPr marL="0" indent="0">
              <a:buNone/>
              <a:defRPr sz="3717"/>
            </a:lvl1pPr>
            <a:lvl2pPr marL="1062030" indent="0">
              <a:buNone/>
              <a:defRPr sz="3252"/>
            </a:lvl2pPr>
            <a:lvl3pPr marL="2124060" indent="0">
              <a:buNone/>
              <a:defRPr sz="2787"/>
            </a:lvl3pPr>
            <a:lvl4pPr marL="3186090" indent="0">
              <a:buNone/>
              <a:defRPr sz="2323"/>
            </a:lvl4pPr>
            <a:lvl5pPr marL="4248120" indent="0">
              <a:buNone/>
              <a:defRPr sz="2323"/>
            </a:lvl5pPr>
            <a:lvl6pPr marL="5310149" indent="0">
              <a:buNone/>
              <a:defRPr sz="2323"/>
            </a:lvl6pPr>
            <a:lvl7pPr marL="6372179" indent="0">
              <a:buNone/>
              <a:defRPr sz="2323"/>
            </a:lvl7pPr>
            <a:lvl8pPr marL="7434209" indent="0">
              <a:buNone/>
              <a:defRPr sz="2323"/>
            </a:lvl8pPr>
            <a:lvl9pPr marL="8496239" indent="0">
              <a:buNone/>
              <a:defRPr sz="232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44719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68" y="2016019"/>
            <a:ext cx="6850695" cy="7056067"/>
          </a:xfrm>
        </p:spPr>
        <p:txBody>
          <a:bodyPr anchor="b"/>
          <a:lstStyle>
            <a:lvl1pPr>
              <a:defRPr sz="7433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30085" y="4354048"/>
            <a:ext cx="10753130" cy="21490205"/>
          </a:xfrm>
        </p:spPr>
        <p:txBody>
          <a:bodyPr anchor="t"/>
          <a:lstStyle>
            <a:lvl1pPr marL="0" indent="0">
              <a:buNone/>
              <a:defRPr sz="7433"/>
            </a:lvl1pPr>
            <a:lvl2pPr marL="1062030" indent="0">
              <a:buNone/>
              <a:defRPr sz="6504"/>
            </a:lvl2pPr>
            <a:lvl3pPr marL="2124060" indent="0">
              <a:buNone/>
              <a:defRPr sz="5575"/>
            </a:lvl3pPr>
            <a:lvl4pPr marL="3186090" indent="0">
              <a:buNone/>
              <a:defRPr sz="4646"/>
            </a:lvl4pPr>
            <a:lvl5pPr marL="4248120" indent="0">
              <a:buNone/>
              <a:defRPr sz="4646"/>
            </a:lvl5pPr>
            <a:lvl6pPr marL="5310149" indent="0">
              <a:buNone/>
              <a:defRPr sz="4646"/>
            </a:lvl6pPr>
            <a:lvl7pPr marL="6372179" indent="0">
              <a:buNone/>
              <a:defRPr sz="4646"/>
            </a:lvl7pPr>
            <a:lvl8pPr marL="7434209" indent="0">
              <a:buNone/>
              <a:defRPr sz="4646"/>
            </a:lvl8pPr>
            <a:lvl9pPr marL="8496239" indent="0">
              <a:buNone/>
              <a:defRPr sz="4646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68" y="9072087"/>
            <a:ext cx="6850695" cy="16807162"/>
          </a:xfrm>
        </p:spPr>
        <p:txBody>
          <a:bodyPr/>
          <a:lstStyle>
            <a:lvl1pPr marL="0" indent="0">
              <a:buNone/>
              <a:defRPr sz="3717"/>
            </a:lvl1pPr>
            <a:lvl2pPr marL="1062030" indent="0">
              <a:buNone/>
              <a:defRPr sz="3252"/>
            </a:lvl2pPr>
            <a:lvl3pPr marL="2124060" indent="0">
              <a:buNone/>
              <a:defRPr sz="2787"/>
            </a:lvl3pPr>
            <a:lvl4pPr marL="3186090" indent="0">
              <a:buNone/>
              <a:defRPr sz="2323"/>
            </a:lvl4pPr>
            <a:lvl5pPr marL="4248120" indent="0">
              <a:buNone/>
              <a:defRPr sz="2323"/>
            </a:lvl5pPr>
            <a:lvl6pPr marL="5310149" indent="0">
              <a:buNone/>
              <a:defRPr sz="2323"/>
            </a:lvl6pPr>
            <a:lvl7pPr marL="6372179" indent="0">
              <a:buNone/>
              <a:defRPr sz="2323"/>
            </a:lvl7pPr>
            <a:lvl8pPr marL="7434209" indent="0">
              <a:buNone/>
              <a:defRPr sz="2323"/>
            </a:lvl8pPr>
            <a:lvl9pPr marL="8496239" indent="0">
              <a:buNone/>
              <a:defRPr sz="232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618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302" y="1610022"/>
            <a:ext cx="18320147" cy="584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302" y="8050077"/>
            <a:ext cx="18320147" cy="1918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60301" y="28028274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BD52-7EDB-5144-9EB7-9B5CF450B6B9}" type="datetimeFigureOut">
              <a:rPr lang="en-CH" smtClean="0"/>
              <a:t>05.09.24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999" y="28028274"/>
            <a:ext cx="7168753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7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001280" y="28028274"/>
            <a:ext cx="4779169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7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5FE9B-2E7E-AC46-9E3F-F90325FD8A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952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24060" rtl="0" eaLnBrk="1" latinLnBrk="0" hangingPunct="1">
        <a:lnSpc>
          <a:spcPct val="90000"/>
        </a:lnSpc>
        <a:spcBef>
          <a:spcPct val="0"/>
        </a:spcBef>
        <a:buNone/>
        <a:defRPr sz="102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1015" indent="-531015" algn="l" defTabSz="2124060" rtl="0" eaLnBrk="1" latinLnBrk="0" hangingPunct="1">
        <a:lnSpc>
          <a:spcPct val="90000"/>
        </a:lnSpc>
        <a:spcBef>
          <a:spcPts val="2323"/>
        </a:spcBef>
        <a:buFont typeface="Arial" panose="020B0604020202020204" pitchFamily="34" charset="0"/>
        <a:buChar char="•"/>
        <a:defRPr sz="6504" kern="1200">
          <a:solidFill>
            <a:schemeClr val="tx1"/>
          </a:solidFill>
          <a:latin typeface="+mn-lt"/>
          <a:ea typeface="+mn-ea"/>
          <a:cs typeface="+mn-cs"/>
        </a:defRPr>
      </a:lvl1pPr>
      <a:lvl2pPr marL="1593045" indent="-531015" algn="l" defTabSz="2124060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5575" kern="1200">
          <a:solidFill>
            <a:schemeClr val="tx1"/>
          </a:solidFill>
          <a:latin typeface="+mn-lt"/>
          <a:ea typeface="+mn-ea"/>
          <a:cs typeface="+mn-cs"/>
        </a:defRPr>
      </a:lvl2pPr>
      <a:lvl3pPr marL="2655075" indent="-531015" algn="l" defTabSz="2124060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4646" kern="1200">
          <a:solidFill>
            <a:schemeClr val="tx1"/>
          </a:solidFill>
          <a:latin typeface="+mn-lt"/>
          <a:ea typeface="+mn-ea"/>
          <a:cs typeface="+mn-cs"/>
        </a:defRPr>
      </a:lvl3pPr>
      <a:lvl4pPr marL="3717105" indent="-531015" algn="l" defTabSz="2124060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4pPr>
      <a:lvl5pPr marL="4779134" indent="-531015" algn="l" defTabSz="2124060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5pPr>
      <a:lvl6pPr marL="5841164" indent="-531015" algn="l" defTabSz="2124060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6pPr>
      <a:lvl7pPr marL="6903194" indent="-531015" algn="l" defTabSz="2124060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7pPr>
      <a:lvl8pPr marL="7965224" indent="-531015" algn="l" defTabSz="2124060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8pPr>
      <a:lvl9pPr marL="9027254" indent="-531015" algn="l" defTabSz="2124060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41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24060" rtl="0" eaLnBrk="1" latinLnBrk="0" hangingPunct="1">
        <a:defRPr sz="4181" kern="1200">
          <a:solidFill>
            <a:schemeClr val="tx1"/>
          </a:solidFill>
          <a:latin typeface="+mn-lt"/>
          <a:ea typeface="+mn-ea"/>
          <a:cs typeface="+mn-cs"/>
        </a:defRPr>
      </a:lvl1pPr>
      <a:lvl2pPr marL="1062030" algn="l" defTabSz="2124060" rtl="0" eaLnBrk="1" latinLnBrk="0" hangingPunct="1">
        <a:defRPr sz="4181" kern="1200">
          <a:solidFill>
            <a:schemeClr val="tx1"/>
          </a:solidFill>
          <a:latin typeface="+mn-lt"/>
          <a:ea typeface="+mn-ea"/>
          <a:cs typeface="+mn-cs"/>
        </a:defRPr>
      </a:lvl2pPr>
      <a:lvl3pPr marL="2124060" algn="l" defTabSz="2124060" rtl="0" eaLnBrk="1" latinLnBrk="0" hangingPunct="1">
        <a:defRPr sz="4181" kern="1200">
          <a:solidFill>
            <a:schemeClr val="tx1"/>
          </a:solidFill>
          <a:latin typeface="+mn-lt"/>
          <a:ea typeface="+mn-ea"/>
          <a:cs typeface="+mn-cs"/>
        </a:defRPr>
      </a:lvl3pPr>
      <a:lvl4pPr marL="3186090" algn="l" defTabSz="2124060" rtl="0" eaLnBrk="1" latinLnBrk="0" hangingPunct="1">
        <a:defRPr sz="4181" kern="1200">
          <a:solidFill>
            <a:schemeClr val="tx1"/>
          </a:solidFill>
          <a:latin typeface="+mn-lt"/>
          <a:ea typeface="+mn-ea"/>
          <a:cs typeface="+mn-cs"/>
        </a:defRPr>
      </a:lvl4pPr>
      <a:lvl5pPr marL="4248120" algn="l" defTabSz="2124060" rtl="0" eaLnBrk="1" latinLnBrk="0" hangingPunct="1">
        <a:defRPr sz="4181" kern="1200">
          <a:solidFill>
            <a:schemeClr val="tx1"/>
          </a:solidFill>
          <a:latin typeface="+mn-lt"/>
          <a:ea typeface="+mn-ea"/>
          <a:cs typeface="+mn-cs"/>
        </a:defRPr>
      </a:lvl5pPr>
      <a:lvl6pPr marL="5310149" algn="l" defTabSz="2124060" rtl="0" eaLnBrk="1" latinLnBrk="0" hangingPunct="1">
        <a:defRPr sz="4181" kern="1200">
          <a:solidFill>
            <a:schemeClr val="tx1"/>
          </a:solidFill>
          <a:latin typeface="+mn-lt"/>
          <a:ea typeface="+mn-ea"/>
          <a:cs typeface="+mn-cs"/>
        </a:defRPr>
      </a:lvl6pPr>
      <a:lvl7pPr marL="6372179" algn="l" defTabSz="2124060" rtl="0" eaLnBrk="1" latinLnBrk="0" hangingPunct="1">
        <a:defRPr sz="4181" kern="1200">
          <a:solidFill>
            <a:schemeClr val="tx1"/>
          </a:solidFill>
          <a:latin typeface="+mn-lt"/>
          <a:ea typeface="+mn-ea"/>
          <a:cs typeface="+mn-cs"/>
        </a:defRPr>
      </a:lvl7pPr>
      <a:lvl8pPr marL="7434209" algn="l" defTabSz="2124060" rtl="0" eaLnBrk="1" latinLnBrk="0" hangingPunct="1">
        <a:defRPr sz="4181" kern="1200">
          <a:solidFill>
            <a:schemeClr val="tx1"/>
          </a:solidFill>
          <a:latin typeface="+mn-lt"/>
          <a:ea typeface="+mn-ea"/>
          <a:cs typeface="+mn-cs"/>
        </a:defRPr>
      </a:lvl8pPr>
      <a:lvl9pPr marL="8496239" algn="l" defTabSz="2124060" rtl="0" eaLnBrk="1" latinLnBrk="0" hangingPunct="1">
        <a:defRPr sz="4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13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5.png"/><Relationship Id="rId5" Type="http://schemas.openxmlformats.org/officeDocument/2006/relationships/image" Target="../media/image3.png"/><Relationship Id="rId23" Type="http://schemas.openxmlformats.org/officeDocument/2006/relationships/image" Target="../media/image14.png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-Sun" descr="A screenshot of a solar eclipse&#10;&#10;Description automatically generated">
            <a:extLst>
              <a:ext uri="{FF2B5EF4-FFF2-40B4-BE49-F238E27FC236}">
                <a16:creationId xmlns:a16="http://schemas.microsoft.com/office/drawing/2014/main" id="{CCC9866B-4AAC-AA24-2364-762FBE339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55"/>
          <a:stretch/>
        </p:blipFill>
        <p:spPr>
          <a:xfrm>
            <a:off x="12925634" y="0"/>
            <a:ext cx="8314365" cy="5688288"/>
          </a:xfrm>
          <a:prstGeom prst="rect">
            <a:avLst/>
          </a:prstGeom>
        </p:spPr>
      </p:pic>
      <p:pic>
        <p:nvPicPr>
          <p:cNvPr id="19" name="Background" descr="A close up of a wall&#10;&#10;Description automatically generated">
            <a:extLst>
              <a:ext uri="{FF2B5EF4-FFF2-40B4-BE49-F238E27FC236}">
                <a16:creationId xmlns:a16="http://schemas.microsoft.com/office/drawing/2014/main" id="{2B7593FD-1F80-2FA8-7F19-3DA9CA57C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" y="4559210"/>
            <a:ext cx="21240750" cy="25681078"/>
          </a:xfrm>
          <a:prstGeom prst="rect">
            <a:avLst/>
          </a:prstGeom>
        </p:spPr>
      </p:pic>
      <p:pic>
        <p:nvPicPr>
          <p:cNvPr id="126" name="Picture-Unibe-Logo">
            <a:extLst>
              <a:ext uri="{FF2B5EF4-FFF2-40B4-BE49-F238E27FC236}">
                <a16:creationId xmlns:a16="http://schemas.microsoft.com/office/drawing/2014/main" id="{049A6E33-663E-C44B-44DC-8CEB7E902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5991" y="-256792"/>
            <a:ext cx="2972675" cy="2334153"/>
          </a:xfrm>
          <a:prstGeom prst="rect">
            <a:avLst/>
          </a:prstGeom>
        </p:spPr>
      </p:pic>
      <p:sp>
        <p:nvSpPr>
          <p:cNvPr id="76" name="Background-Conclusions-Text">
            <a:extLst>
              <a:ext uri="{FF2B5EF4-FFF2-40B4-BE49-F238E27FC236}">
                <a16:creationId xmlns:a16="http://schemas.microsoft.com/office/drawing/2014/main" id="{192D9BC0-BAA6-6592-BAC2-2941DED5B758}"/>
              </a:ext>
            </a:extLst>
          </p:cNvPr>
          <p:cNvSpPr txBox="1"/>
          <p:nvPr/>
        </p:nvSpPr>
        <p:spPr>
          <a:xfrm>
            <a:off x="12384998" y="24389977"/>
            <a:ext cx="8492229" cy="5580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alpha val="8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50850" indent="-382588">
              <a:buFont typeface="System Font Regular"/>
              <a:buChar char="☼"/>
            </a:pPr>
            <a:r>
              <a:rPr lang="en-CH" sz="2400" dirty="0"/>
              <a:t>New approach to flare forecasting</a:t>
            </a:r>
          </a:p>
          <a:p>
            <a:pPr marL="863600" lvl="1" indent="-406400">
              <a:buFont typeface="System Font Regular"/>
              <a:buChar char="→"/>
            </a:pPr>
            <a:r>
              <a:rPr lang="en-CH" sz="2400" dirty="0"/>
              <a:t>No decision boundaries</a:t>
            </a:r>
          </a:p>
          <a:p>
            <a:pPr marL="863600" lvl="1" indent="-406400">
              <a:buFont typeface="System Font Regular"/>
              <a:buChar char="→"/>
            </a:pPr>
            <a:r>
              <a:rPr lang="en-CH" sz="2400" dirty="0"/>
              <a:t>Probabilistic</a:t>
            </a:r>
          </a:p>
          <a:p>
            <a:pPr marL="863600" lvl="1" indent="-406400">
              <a:buFont typeface="Wingdings" pitchFamily="2" charset="2"/>
              <a:buChar char="Ø"/>
            </a:pPr>
            <a:endParaRPr lang="en-CH" sz="2400" dirty="0">
              <a:solidFill>
                <a:schemeClr val="bg1"/>
              </a:solidFill>
            </a:endParaRPr>
          </a:p>
          <a:p>
            <a:pPr marL="863600" lvl="1" indent="-406400">
              <a:buFont typeface="Wingdings" pitchFamily="2" charset="2"/>
              <a:buChar char="Ø"/>
            </a:pPr>
            <a:endParaRPr lang="en-CH" sz="2400" dirty="0">
              <a:solidFill>
                <a:schemeClr val="bg1"/>
              </a:solidFill>
            </a:endParaRPr>
          </a:p>
          <a:p>
            <a:pPr marL="450850" indent="-382588">
              <a:buFont typeface="System Font Regular"/>
              <a:buChar char="☼"/>
            </a:pPr>
            <a:r>
              <a:rPr lang="en-CH" sz="2400" dirty="0"/>
              <a:t>Current model is not yet optimized</a:t>
            </a:r>
          </a:p>
          <a:p>
            <a:pPr marL="863600" lvl="1" indent="-406400">
              <a:buFont typeface="System Font Regular"/>
              <a:buChar char="→"/>
            </a:pPr>
            <a:r>
              <a:rPr lang="en-CH" sz="2400" dirty="0"/>
              <a:t>Find best hyperparameters</a:t>
            </a:r>
          </a:p>
          <a:p>
            <a:pPr marL="863600" lvl="1" indent="-406400">
              <a:buFont typeface="System Font Regular"/>
              <a:buChar char="→"/>
            </a:pPr>
            <a:r>
              <a:rPr lang="en-CH" sz="2400" dirty="0"/>
              <a:t>Use other underlying neural networks instead of MLP </a:t>
            </a:r>
          </a:p>
          <a:p>
            <a:pPr marL="863600" lvl="1" indent="-406400">
              <a:buFont typeface="System Font Regular"/>
              <a:buChar char="→"/>
            </a:pPr>
            <a:r>
              <a:rPr lang="en-CH" sz="2400" dirty="0"/>
              <a:t>Develop/adapt neural networks to be suited for the task</a:t>
            </a:r>
          </a:p>
          <a:p>
            <a:pPr marL="450850" indent="-382588">
              <a:buFont typeface="System Font Regular"/>
              <a:buChar char="☼"/>
            </a:pPr>
            <a:r>
              <a:rPr lang="en-CH" sz="2400" dirty="0"/>
              <a:t>Deep survival analysis provides new avenue for hour-precision forecasts</a:t>
            </a:r>
          </a:p>
          <a:p>
            <a:pPr marL="450850" indent="-382588">
              <a:buFont typeface="System Font Regular"/>
              <a:buChar char="☼"/>
            </a:pPr>
            <a:r>
              <a:rPr lang="en-CH" sz="2400" dirty="0"/>
              <a:t>Need to test on more recent data</a:t>
            </a:r>
          </a:p>
          <a:p>
            <a:pPr marL="450850" indent="-382588">
              <a:buFont typeface="System Font Regular"/>
              <a:buChar char="☼"/>
            </a:pPr>
            <a:r>
              <a:rPr lang="en-CH" sz="2400" dirty="0"/>
              <a:t>Find best and most robust criteria for warning systems</a:t>
            </a:r>
          </a:p>
          <a:p>
            <a:pPr marL="450850" indent="-382588">
              <a:buFont typeface="System Font Regular"/>
              <a:buChar char="☼"/>
            </a:pPr>
            <a:r>
              <a:rPr lang="en-CH" sz="2400" dirty="0"/>
              <a:t>Expand on features (light-curves or image data)</a:t>
            </a:r>
          </a:p>
        </p:txBody>
      </p:sp>
      <p:sp>
        <p:nvSpPr>
          <p:cNvPr id="83" name="Brace-Conclusions">
            <a:extLst>
              <a:ext uri="{FF2B5EF4-FFF2-40B4-BE49-F238E27FC236}">
                <a16:creationId xmlns:a16="http://schemas.microsoft.com/office/drawing/2014/main" id="{7C963B8F-8C7E-4E84-80AB-D949E3D60C90}"/>
              </a:ext>
            </a:extLst>
          </p:cNvPr>
          <p:cNvSpPr/>
          <p:nvPr/>
        </p:nvSpPr>
        <p:spPr>
          <a:xfrm>
            <a:off x="16637160" y="24808110"/>
            <a:ext cx="365760" cy="685416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4" name="TextBox-Conclusions-White">
            <a:extLst>
              <a:ext uri="{FF2B5EF4-FFF2-40B4-BE49-F238E27FC236}">
                <a16:creationId xmlns:a16="http://schemas.microsoft.com/office/drawing/2014/main" id="{8C75F4BE-15A1-9174-5213-4D1AA6A076E5}"/>
              </a:ext>
            </a:extLst>
          </p:cNvPr>
          <p:cNvSpPr txBox="1"/>
          <p:nvPr/>
        </p:nvSpPr>
        <p:spPr>
          <a:xfrm>
            <a:off x="17022447" y="24829510"/>
            <a:ext cx="372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Predictions are not binary and allow for continuous time statements</a:t>
            </a:r>
          </a:p>
        </p:txBody>
      </p:sp>
      <p:sp>
        <p:nvSpPr>
          <p:cNvPr id="87" name="TextBox-Conclusions-Red">
            <a:extLst>
              <a:ext uri="{FF2B5EF4-FFF2-40B4-BE49-F238E27FC236}">
                <a16:creationId xmlns:a16="http://schemas.microsoft.com/office/drawing/2014/main" id="{5D5DF0F6-CA8A-AE12-307B-12A3035A3789}"/>
              </a:ext>
            </a:extLst>
          </p:cNvPr>
          <p:cNvSpPr txBox="1"/>
          <p:nvPr/>
        </p:nvSpPr>
        <p:spPr>
          <a:xfrm>
            <a:off x="17088570" y="25493526"/>
            <a:ext cx="3657404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H" dirty="0">
                <a:solidFill>
                  <a:schemeClr val="bg1"/>
                </a:solidFill>
              </a:rPr>
              <a:t>Also means that there are multiple prediction and warning criteria</a:t>
            </a:r>
          </a:p>
        </p:txBody>
      </p:sp>
      <p:sp>
        <p:nvSpPr>
          <p:cNvPr id="75" name="HEADER-Conclusions">
            <a:extLst>
              <a:ext uri="{FF2B5EF4-FFF2-40B4-BE49-F238E27FC236}">
                <a16:creationId xmlns:a16="http://schemas.microsoft.com/office/drawing/2014/main" id="{5A0CC795-CE7D-89AB-AF53-3F4ABF4ADF07}"/>
              </a:ext>
            </a:extLst>
          </p:cNvPr>
          <p:cNvSpPr/>
          <p:nvPr/>
        </p:nvSpPr>
        <p:spPr>
          <a:xfrm>
            <a:off x="12380275" y="23594378"/>
            <a:ext cx="8492228" cy="7956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25000">
                <a:schemeClr val="accent2">
                  <a:alpha val="90000"/>
                </a:schemeClr>
              </a:gs>
              <a:gs pos="100000">
                <a:srgbClr val="FEB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b="1" dirty="0"/>
              <a:t>Conclusion &amp; Outlook</a:t>
            </a:r>
          </a:p>
        </p:txBody>
      </p:sp>
      <p:sp>
        <p:nvSpPr>
          <p:cNvPr id="21" name="Background-Results">
            <a:extLst>
              <a:ext uri="{FF2B5EF4-FFF2-40B4-BE49-F238E27FC236}">
                <a16:creationId xmlns:a16="http://schemas.microsoft.com/office/drawing/2014/main" id="{0EAE6D5E-B13A-87A5-F4B0-B3B80945BC16}"/>
              </a:ext>
            </a:extLst>
          </p:cNvPr>
          <p:cNvSpPr/>
          <p:nvPr/>
        </p:nvSpPr>
        <p:spPr>
          <a:xfrm>
            <a:off x="7308257" y="10851020"/>
            <a:ext cx="13590000" cy="95501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TextBox-Results">
            <a:extLst>
              <a:ext uri="{FF2B5EF4-FFF2-40B4-BE49-F238E27FC236}">
                <a16:creationId xmlns:a16="http://schemas.microsoft.com/office/drawing/2014/main" id="{3B41C9F6-25E3-B36A-6D82-A62428FE40FF}"/>
              </a:ext>
            </a:extLst>
          </p:cNvPr>
          <p:cNvSpPr txBox="1"/>
          <p:nvPr/>
        </p:nvSpPr>
        <p:spPr>
          <a:xfrm>
            <a:off x="7308259" y="20401190"/>
            <a:ext cx="13590748" cy="3060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06400" indent="-406400">
              <a:buFont typeface="System Font Regular"/>
              <a:buChar char="☼"/>
            </a:pPr>
            <a:r>
              <a:rPr lang="en-CH" sz="2400" dirty="0">
                <a:solidFill>
                  <a:schemeClr val="bg1"/>
                </a:solidFill>
              </a:rPr>
              <a:t>Evaluation metrics of (currently) best model:</a:t>
            </a:r>
          </a:p>
          <a:p>
            <a:pPr marL="800100" lvl="1" indent="-342900">
              <a:buFont typeface="System Font Regular"/>
              <a:buChar char="→"/>
            </a:pPr>
            <a:r>
              <a:rPr lang="en-CH" sz="2400" dirty="0">
                <a:solidFill>
                  <a:schemeClr val="bg1"/>
                </a:solidFill>
              </a:rPr>
              <a:t>Random sets: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H" sz="2400" dirty="0">
                <a:solidFill>
                  <a:schemeClr val="bg1"/>
                </a:solidFill>
              </a:rPr>
              <a:t>C-index of 0.89 							</a:t>
            </a:r>
            <a:r>
              <a:rPr lang="en-CH" sz="2000" dirty="0">
                <a:solidFill>
                  <a:schemeClr val="bg1"/>
                </a:solidFill>
              </a:rPr>
              <a:t>(1 is best, 0 worst)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H" sz="2400" dirty="0">
                <a:solidFill>
                  <a:schemeClr val="bg1"/>
                </a:solidFill>
              </a:rPr>
              <a:t>(Integrated) Brier Score of 0.03 		</a:t>
            </a:r>
            <a:r>
              <a:rPr lang="en-CH" sz="2000" dirty="0">
                <a:solidFill>
                  <a:schemeClr val="bg1"/>
                </a:solidFill>
              </a:rPr>
              <a:t>(0 is best, 1 worst)</a:t>
            </a:r>
          </a:p>
          <a:p>
            <a:pPr marL="800100" lvl="1" indent="-342900">
              <a:buFont typeface="System Font Regular"/>
              <a:buChar char="→"/>
            </a:pPr>
            <a:r>
              <a:rPr lang="en-CH" sz="2400" dirty="0">
                <a:solidFill>
                  <a:schemeClr val="bg1"/>
                </a:solidFill>
              </a:rPr>
              <a:t>Active region separated sets: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H" sz="2400" dirty="0">
                <a:solidFill>
                  <a:schemeClr val="bg1"/>
                </a:solidFill>
              </a:rPr>
              <a:t>C-index of 0.71 							</a:t>
            </a:r>
            <a:r>
              <a:rPr lang="en-CH" sz="2000" dirty="0">
                <a:solidFill>
                  <a:schemeClr val="bg1"/>
                </a:solidFill>
              </a:rPr>
              <a:t>(1 is best, 0 worst)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H" sz="2400" dirty="0">
                <a:solidFill>
                  <a:schemeClr val="bg1"/>
                </a:solidFill>
              </a:rPr>
              <a:t>(Integrated) Brier Score of 0.07		</a:t>
            </a:r>
            <a:r>
              <a:rPr lang="en-CH" sz="2000" dirty="0">
                <a:solidFill>
                  <a:schemeClr val="bg1"/>
                </a:solidFill>
              </a:rPr>
              <a:t>(0 is best, 1 worst</a:t>
            </a:r>
            <a:r>
              <a:rPr lang="en-CH" sz="2000" dirty="0"/>
              <a:t>)</a:t>
            </a:r>
            <a:r>
              <a:rPr lang="en-CH" sz="2400" dirty="0"/>
              <a:t> </a:t>
            </a:r>
          </a:p>
        </p:txBody>
      </p:sp>
      <p:pic>
        <p:nvPicPr>
          <p:cNvPr id="9" name="Picture-QR" descr="A qr code with a picture of a sun&#10;&#10;Description automatically generated">
            <a:extLst>
              <a:ext uri="{FF2B5EF4-FFF2-40B4-BE49-F238E27FC236}">
                <a16:creationId xmlns:a16="http://schemas.microsoft.com/office/drawing/2014/main" id="{E983DA1B-189B-6296-1FB2-EF9F9774C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1680" y="21200431"/>
            <a:ext cx="1948622" cy="1948622"/>
          </a:xfrm>
          <a:prstGeom prst="rect">
            <a:avLst/>
          </a:prstGeom>
        </p:spPr>
      </p:pic>
      <p:sp>
        <p:nvSpPr>
          <p:cNvPr id="13" name="TextBox-QR">
            <a:extLst>
              <a:ext uri="{FF2B5EF4-FFF2-40B4-BE49-F238E27FC236}">
                <a16:creationId xmlns:a16="http://schemas.microsoft.com/office/drawing/2014/main" id="{F8CDD8E6-4885-4061-FD39-7C5F5E338FEA}"/>
              </a:ext>
            </a:extLst>
          </p:cNvPr>
          <p:cNvSpPr txBox="1"/>
          <p:nvPr/>
        </p:nvSpPr>
        <p:spPr>
          <a:xfrm>
            <a:off x="16899065" y="20497677"/>
            <a:ext cx="343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i="1" dirty="0">
                <a:solidFill>
                  <a:srgbClr val="FF0000"/>
                </a:solidFill>
              </a:rPr>
              <a:t>Survival Analysis of a M4.2 flare at NOAA 11169</a:t>
            </a:r>
          </a:p>
        </p:txBody>
      </p:sp>
      <p:grpSp>
        <p:nvGrpSpPr>
          <p:cNvPr id="71" name="Example-ARSep">
            <a:extLst>
              <a:ext uri="{FF2B5EF4-FFF2-40B4-BE49-F238E27FC236}">
                <a16:creationId xmlns:a16="http://schemas.microsoft.com/office/drawing/2014/main" id="{CB707561-3D00-23F6-BC9F-56471D0C1637}"/>
              </a:ext>
            </a:extLst>
          </p:cNvPr>
          <p:cNvGrpSpPr/>
          <p:nvPr/>
        </p:nvGrpSpPr>
        <p:grpSpPr>
          <a:xfrm>
            <a:off x="7578001" y="10946435"/>
            <a:ext cx="12980993" cy="4879459"/>
            <a:chOff x="7952542" y="19020104"/>
            <a:chExt cx="12035098" cy="4523904"/>
          </a:xfrm>
        </p:grpSpPr>
        <p:grpSp>
          <p:nvGrpSpPr>
            <p:cNvPr id="57" name="Figure-ARSep">
              <a:extLst>
                <a:ext uri="{FF2B5EF4-FFF2-40B4-BE49-F238E27FC236}">
                  <a16:creationId xmlns:a16="http://schemas.microsoft.com/office/drawing/2014/main" id="{96A025D7-0B5F-B36F-737E-71D5AA842588}"/>
                </a:ext>
              </a:extLst>
            </p:cNvPr>
            <p:cNvGrpSpPr/>
            <p:nvPr/>
          </p:nvGrpSpPr>
          <p:grpSpPr>
            <a:xfrm>
              <a:off x="7952542" y="19538524"/>
              <a:ext cx="12035098" cy="4005484"/>
              <a:chOff x="8084400" y="18750332"/>
              <a:chExt cx="12035098" cy="4005484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287128D-E36F-9F45-F88D-E8860C994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8084400" y="18750604"/>
                <a:ext cx="4413938" cy="4005212"/>
              </a:xfrm>
              <a:prstGeom prst="rect">
                <a:avLst/>
              </a:prstGeom>
              <a:ln w="38100">
                <a:solidFill>
                  <a:schemeClr val="accent4"/>
                </a:solidFill>
              </a:ln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A72871E-2FBB-370B-2B3E-A1161F5EBBF0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12536743" y="18750332"/>
                <a:ext cx="7582755" cy="4005211"/>
              </a:xfrm>
              <a:prstGeom prst="rect">
                <a:avLst/>
              </a:prstGeom>
              <a:ln w="38100">
                <a:solidFill>
                  <a:schemeClr val="accent4"/>
                </a:solidFill>
              </a:ln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A46591-822E-9170-56C5-BF58563BC2AC}"/>
                  </a:ext>
                </a:extLst>
              </p:cNvPr>
              <p:cNvSpPr/>
              <p:nvPr/>
            </p:nvSpPr>
            <p:spPr>
              <a:xfrm>
                <a:off x="10967975" y="19262124"/>
                <a:ext cx="1416423" cy="17929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sz="1100" dirty="0">
                    <a:solidFill>
                      <a:schemeClr val="tx1"/>
                    </a:solidFill>
                  </a:rPr>
                  <a:t>Long before flare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FB30A2D-A31C-31F7-E024-CDD8D913D462}"/>
                  </a:ext>
                </a:extLst>
              </p:cNvPr>
              <p:cNvSpPr/>
              <p:nvPr/>
            </p:nvSpPr>
            <p:spPr>
              <a:xfrm>
                <a:off x="10967975" y="19486429"/>
                <a:ext cx="1416423" cy="17929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sz="1100" dirty="0"/>
                  <a:t>Close to flare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37AA23B5-1A8C-9B98-F375-0A0E606ADADC}"/>
                      </a:ext>
                    </a:extLst>
                  </p:cNvPr>
                  <p:cNvSpPr txBox="1"/>
                  <p:nvPr/>
                </p:nvSpPr>
                <p:spPr>
                  <a:xfrm>
                    <a:off x="8683607" y="19336675"/>
                    <a:ext cx="1416423" cy="4122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CH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CH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CH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37AA23B5-1A8C-9B98-F375-0A0E606ADA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83607" y="19336675"/>
                    <a:ext cx="1416423" cy="41229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2778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19EB1F7A-1D83-94F6-42EF-B5800A0B75FF}"/>
                      </a:ext>
                    </a:extLst>
                  </p:cNvPr>
                  <p:cNvSpPr txBox="1"/>
                  <p:nvPr/>
                </p:nvSpPr>
                <p:spPr>
                  <a:xfrm>
                    <a:off x="13486864" y="18896558"/>
                    <a:ext cx="2688775" cy="691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)=</m:t>
                          </m:r>
                          <m:nary>
                            <m:naryPr>
                              <m:ctrlP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acc>
                                <m:accPr>
                                  <m:chr m:val="̂"/>
                                  <m:ctrlP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de-CH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CH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CH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de-CH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  <m: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oMath>
                      </m:oMathPara>
                    </a14:m>
                    <a:endParaRPr lang="en-CH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19EB1F7A-1D83-94F6-42EF-B5800A0B75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86864" y="18896558"/>
                    <a:ext cx="2688775" cy="69166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146667" b="-210000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D69BC557-658E-6F21-C9F7-A5F05D2D8DED}"/>
                      </a:ext>
                    </a:extLst>
                  </p:cNvPr>
                  <p:cNvSpPr txBox="1"/>
                  <p:nvPr/>
                </p:nvSpPr>
                <p:spPr>
                  <a:xfrm>
                    <a:off x="16969721" y="19049124"/>
                    <a:ext cx="2940651" cy="38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CH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CH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)=</m:t>
                          </m:r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d>
                            <m:dPr>
                              <m:ctrlPr>
                                <a:rPr lang="de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de-CH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CH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CH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de-CH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  <m:r>
                                <a:rPr lang="de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=1/2</m:t>
                              </m:r>
                            </m:e>
                          </m:d>
                        </m:oMath>
                      </m:oMathPara>
                    </a14:m>
                    <a:endParaRPr lang="en-CH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D69BC557-658E-6F21-C9F7-A5F05D2D8D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969721" y="19049124"/>
                    <a:ext cx="2940651" cy="38593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9" name="Header-Example-ARSep">
              <a:extLst>
                <a:ext uri="{FF2B5EF4-FFF2-40B4-BE49-F238E27FC236}">
                  <a16:creationId xmlns:a16="http://schemas.microsoft.com/office/drawing/2014/main" id="{69DEDAA1-59C5-7FFB-97C9-B05408C20DEC}"/>
                </a:ext>
              </a:extLst>
            </p:cNvPr>
            <p:cNvSpPr txBox="1"/>
            <p:nvPr/>
          </p:nvSpPr>
          <p:spPr>
            <a:xfrm>
              <a:off x="7953425" y="19020104"/>
              <a:ext cx="12033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400" dirty="0">
                  <a:solidFill>
                    <a:schemeClr val="accent2"/>
                  </a:solidFill>
                </a:rPr>
                <a:t>Example: SHARP 407 – M4.2 Flare : </a:t>
              </a:r>
              <a:r>
                <a:rPr lang="en-CH" sz="2400" dirty="0">
                  <a:solidFill>
                    <a:schemeClr val="bg1"/>
                  </a:solidFill>
                </a:rPr>
                <a:t>Active Region-Separated Datasets  </a:t>
              </a:r>
            </a:p>
          </p:txBody>
        </p:sp>
      </p:grpSp>
      <p:sp>
        <p:nvSpPr>
          <p:cNvPr id="33" name="HEADER-Results">
            <a:extLst>
              <a:ext uri="{FF2B5EF4-FFF2-40B4-BE49-F238E27FC236}">
                <a16:creationId xmlns:a16="http://schemas.microsoft.com/office/drawing/2014/main" id="{604AFB40-4BB9-41BC-2370-9219932C8B0C}"/>
              </a:ext>
            </a:extLst>
          </p:cNvPr>
          <p:cNvSpPr/>
          <p:nvPr/>
        </p:nvSpPr>
        <p:spPr>
          <a:xfrm>
            <a:off x="7310164" y="10059977"/>
            <a:ext cx="13588094" cy="82394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96000">
                <a:schemeClr val="tx1">
                  <a:alpha val="50000"/>
                </a:schemeClr>
              </a:gs>
              <a:gs pos="2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b="1" dirty="0"/>
              <a:t>Results</a:t>
            </a:r>
            <a:r>
              <a:rPr lang="en-CH" sz="3200" dirty="0"/>
              <a:t> </a:t>
            </a:r>
          </a:p>
        </p:txBody>
      </p:sp>
      <p:sp>
        <p:nvSpPr>
          <p:cNvPr id="26" name="TextBox-Training">
            <a:extLst>
              <a:ext uri="{FF2B5EF4-FFF2-40B4-BE49-F238E27FC236}">
                <a16:creationId xmlns:a16="http://schemas.microsoft.com/office/drawing/2014/main" id="{8EF72614-9339-825C-8631-F6DAC696BEBA}"/>
              </a:ext>
            </a:extLst>
          </p:cNvPr>
          <p:cNvSpPr txBox="1"/>
          <p:nvPr/>
        </p:nvSpPr>
        <p:spPr>
          <a:xfrm>
            <a:off x="14274000" y="5403600"/>
            <a:ext cx="6623999" cy="4320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alpha val="8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06400" indent="-406400">
              <a:buFont typeface="System Font Regular"/>
              <a:buChar char="☼"/>
            </a:pPr>
            <a:r>
              <a:rPr lang="en-CH" sz="2400" dirty="0"/>
              <a:t>Different models depending on the </a:t>
            </a:r>
            <a:r>
              <a:rPr lang="en-CH" sz="2400" b="1" dirty="0"/>
              <a:t>separation of data between training and validation sets</a:t>
            </a:r>
            <a:endParaRPr lang="en-CH" sz="2400" dirty="0"/>
          </a:p>
          <a:p>
            <a:pPr marL="800100" lvl="1" indent="-342900">
              <a:buFont typeface="System Font Regular"/>
              <a:buChar char="→"/>
            </a:pPr>
            <a:r>
              <a:rPr lang="en-CH" sz="2400" dirty="0"/>
              <a:t>Random sampling (no constraints)</a:t>
            </a:r>
          </a:p>
          <a:p>
            <a:pPr marL="800100" lvl="1" indent="-342900">
              <a:buFont typeface="System Font Regular"/>
              <a:buChar char="→"/>
            </a:pPr>
            <a:r>
              <a:rPr lang="en-CH" sz="2400" dirty="0"/>
              <a:t>With flare separation (same active regions allowed – not the same flare)</a:t>
            </a:r>
          </a:p>
          <a:p>
            <a:pPr marL="800100" lvl="1" indent="-342900">
              <a:buFont typeface="System Font Regular"/>
              <a:buChar char="→"/>
            </a:pPr>
            <a:r>
              <a:rPr lang="en-CH" sz="2400" dirty="0"/>
              <a:t>With active region separation (strict separation of active regions)</a:t>
            </a:r>
          </a:p>
          <a:p>
            <a:pPr marL="342900" indent="-342900">
              <a:buFont typeface="System Font Regular"/>
              <a:buChar char="☼"/>
            </a:pPr>
            <a:r>
              <a:rPr lang="en-CH" sz="2400" dirty="0"/>
              <a:t>With random sampling the model might just interpolate data… </a:t>
            </a:r>
          </a:p>
          <a:p>
            <a:pPr marL="342900" indent="-342900">
              <a:buFont typeface="System Font Regular"/>
              <a:buChar char="☼"/>
            </a:pPr>
            <a:r>
              <a:rPr lang="en-CH" sz="2400" dirty="0"/>
              <a:t>But some active regions might be too chaotic or too close to the limb… </a:t>
            </a:r>
          </a:p>
          <a:p>
            <a:pPr marL="342900" indent="-342900">
              <a:buFont typeface="Wingdings" pitchFamily="2" charset="2"/>
              <a:buChar char="v"/>
            </a:pPr>
            <a:endParaRPr lang="en-CH" sz="2400" dirty="0"/>
          </a:p>
        </p:txBody>
      </p:sp>
      <p:sp>
        <p:nvSpPr>
          <p:cNvPr id="25" name="HEADER-Training">
            <a:extLst>
              <a:ext uri="{FF2B5EF4-FFF2-40B4-BE49-F238E27FC236}">
                <a16:creationId xmlns:a16="http://schemas.microsoft.com/office/drawing/2014/main" id="{97CA84E0-0499-E40E-C3CE-E3FFF7F6ED9F}"/>
              </a:ext>
            </a:extLst>
          </p:cNvPr>
          <p:cNvSpPr/>
          <p:nvPr/>
        </p:nvSpPr>
        <p:spPr>
          <a:xfrm>
            <a:off x="14274000" y="4557486"/>
            <a:ext cx="6624000" cy="846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5000">
                <a:schemeClr val="accent2">
                  <a:alpha val="85000"/>
                </a:schemeClr>
              </a:gs>
              <a:gs pos="100000">
                <a:srgbClr val="FFC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b="1" dirty="0"/>
              <a:t>Training the Model</a:t>
            </a:r>
          </a:p>
        </p:txBody>
      </p:sp>
      <p:sp>
        <p:nvSpPr>
          <p:cNvPr id="30" name="TextBox-Model">
            <a:extLst>
              <a:ext uri="{FF2B5EF4-FFF2-40B4-BE49-F238E27FC236}">
                <a16:creationId xmlns:a16="http://schemas.microsoft.com/office/drawing/2014/main" id="{B1FD9809-B913-85A0-989B-1CE4402E10C5}"/>
              </a:ext>
            </a:extLst>
          </p:cNvPr>
          <p:cNvSpPr txBox="1"/>
          <p:nvPr/>
        </p:nvSpPr>
        <p:spPr>
          <a:xfrm>
            <a:off x="7308000" y="5403600"/>
            <a:ext cx="6624000" cy="4320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alpha val="8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06400" indent="-406400">
              <a:buFont typeface="System Font Regular"/>
              <a:buChar char="☼"/>
            </a:pPr>
            <a:r>
              <a:rPr lang="en-CH" sz="2400" dirty="0"/>
              <a:t>Application of a </a:t>
            </a:r>
            <a:r>
              <a:rPr lang="en-CH" sz="2400" b="1" i="1" dirty="0"/>
              <a:t>mixed-input multi-layer perceptron</a:t>
            </a:r>
          </a:p>
          <a:p>
            <a:pPr marL="863600" lvl="1" indent="-406400">
              <a:buFont typeface="System Font Regular"/>
              <a:buChar char="→"/>
            </a:pPr>
            <a:r>
              <a:rPr lang="en-CH" sz="2400" dirty="0"/>
              <a:t>Includes categorical features (flare type + B/C flare occurences)</a:t>
            </a:r>
          </a:p>
          <a:p>
            <a:pPr marL="406400" indent="-406400">
              <a:buFont typeface="System Font Regular"/>
              <a:buChar char="☼"/>
            </a:pPr>
            <a:r>
              <a:rPr lang="en-CH" sz="2400" dirty="0"/>
              <a:t>On test set: First use a </a:t>
            </a:r>
            <a:r>
              <a:rPr lang="en-CH" sz="2400" b="1" i="1" dirty="0"/>
              <a:t>random forest classifier to estimate the flare type</a:t>
            </a:r>
            <a:r>
              <a:rPr lang="en-CH" sz="2400" b="1" dirty="0"/>
              <a:t>!</a:t>
            </a:r>
            <a:r>
              <a:rPr lang="en-CH" sz="2400" dirty="0"/>
              <a:t> </a:t>
            </a:r>
          </a:p>
          <a:p>
            <a:pPr marL="406400" indent="-406400">
              <a:buFont typeface="Wingdings" pitchFamily="2" charset="2"/>
              <a:buChar char="v"/>
            </a:pPr>
            <a:endParaRPr lang="en-CH" sz="2400" dirty="0"/>
          </a:p>
          <a:p>
            <a:pPr marL="406400" indent="-406400">
              <a:buFont typeface="Wingdings" pitchFamily="2" charset="2"/>
              <a:buChar char="v"/>
            </a:pPr>
            <a:endParaRPr lang="en-CH" sz="2400" dirty="0"/>
          </a:p>
          <a:p>
            <a:pPr marL="406400" indent="-406400">
              <a:buFont typeface="Wingdings" pitchFamily="2" charset="2"/>
              <a:buChar char="v"/>
            </a:pPr>
            <a:endParaRPr lang="en-CH" sz="2400" dirty="0"/>
          </a:p>
          <a:p>
            <a:pPr marL="406400" indent="-406400">
              <a:buFont typeface="Wingdings" pitchFamily="2" charset="2"/>
              <a:buChar char="v"/>
            </a:pPr>
            <a:endParaRPr lang="en-CH" sz="2400" dirty="0"/>
          </a:p>
          <a:p>
            <a:endParaRPr lang="en-CH" sz="2400" dirty="0"/>
          </a:p>
          <a:p>
            <a:r>
              <a:rPr lang="en-CH" sz="2400" dirty="0"/>
              <a:t> </a:t>
            </a:r>
            <a:endParaRPr lang="en-CH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Annotation-Model-X">
                <a:extLst>
                  <a:ext uri="{FF2B5EF4-FFF2-40B4-BE49-F238E27FC236}">
                    <a16:creationId xmlns:a16="http://schemas.microsoft.com/office/drawing/2014/main" id="{F7728A26-14BE-4B0E-36DB-1398487B2D1D}"/>
                  </a:ext>
                </a:extLst>
              </p:cNvPr>
              <p:cNvSpPr txBox="1"/>
              <p:nvPr/>
            </p:nvSpPr>
            <p:spPr>
              <a:xfrm>
                <a:off x="8881203" y="8470406"/>
                <a:ext cx="3188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157" name="Annotation-Model-X">
                <a:extLst>
                  <a:ext uri="{FF2B5EF4-FFF2-40B4-BE49-F238E27FC236}">
                    <a16:creationId xmlns:a16="http://schemas.microsoft.com/office/drawing/2014/main" id="{F7728A26-14BE-4B0E-36DB-1398487B2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1203" y="8470406"/>
                <a:ext cx="318869" cy="276999"/>
              </a:xfrm>
              <a:prstGeom prst="rect">
                <a:avLst/>
              </a:prstGeom>
              <a:blipFill>
                <a:blip r:embed="rId19"/>
                <a:stretch>
                  <a:fillRect l="-15385" r="-3846" b="-1363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Annotation-Model-h">
                <a:extLst>
                  <a:ext uri="{FF2B5EF4-FFF2-40B4-BE49-F238E27FC236}">
                    <a16:creationId xmlns:a16="http://schemas.microsoft.com/office/drawing/2014/main" id="{AC6F883A-F0F4-00C4-BEC9-18D0F05FE51E}"/>
                  </a:ext>
                </a:extLst>
              </p:cNvPr>
              <p:cNvSpPr txBox="1"/>
              <p:nvPr/>
            </p:nvSpPr>
            <p:spPr>
              <a:xfrm>
                <a:off x="12380275" y="8480568"/>
                <a:ext cx="814197" cy="291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158" name="Annotation-Model-h">
                <a:extLst>
                  <a:ext uri="{FF2B5EF4-FFF2-40B4-BE49-F238E27FC236}">
                    <a16:creationId xmlns:a16="http://schemas.microsoft.com/office/drawing/2014/main" id="{AC6F883A-F0F4-00C4-BEC9-18D0F05FE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0275" y="8480568"/>
                <a:ext cx="814197" cy="291811"/>
              </a:xfrm>
              <a:prstGeom prst="rect">
                <a:avLst/>
              </a:prstGeom>
              <a:blipFill>
                <a:blip r:embed="rId20"/>
                <a:stretch>
                  <a:fillRect l="-6154" t="-20833" r="-10769" b="-3333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-Model-Neural-Net">
            <a:extLst>
              <a:ext uri="{FF2B5EF4-FFF2-40B4-BE49-F238E27FC236}">
                <a16:creationId xmlns:a16="http://schemas.microsoft.com/office/drawing/2014/main" id="{214B7545-FC4F-CA89-C64E-F26F6DAD13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61287" y="7528979"/>
            <a:ext cx="3006641" cy="2127198"/>
          </a:xfrm>
          <a:prstGeom prst="rect">
            <a:avLst/>
          </a:prstGeom>
        </p:spPr>
      </p:pic>
      <p:sp>
        <p:nvSpPr>
          <p:cNvPr id="29" name="HEADER-Model">
            <a:extLst>
              <a:ext uri="{FF2B5EF4-FFF2-40B4-BE49-F238E27FC236}">
                <a16:creationId xmlns:a16="http://schemas.microsoft.com/office/drawing/2014/main" id="{4A5F967C-6D20-CA65-714E-B61620BE4EA1}"/>
              </a:ext>
            </a:extLst>
          </p:cNvPr>
          <p:cNvSpPr/>
          <p:nvPr/>
        </p:nvSpPr>
        <p:spPr>
          <a:xfrm>
            <a:off x="7308000" y="4557487"/>
            <a:ext cx="6624000" cy="846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5000">
                <a:schemeClr val="accent2">
                  <a:alpha val="85000"/>
                </a:schemeClr>
              </a:gs>
              <a:gs pos="100000">
                <a:srgbClr val="FFC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b="1" dirty="0"/>
              <a:t>The Model</a:t>
            </a:r>
          </a:p>
        </p:txBody>
      </p:sp>
      <p:sp>
        <p:nvSpPr>
          <p:cNvPr id="22" name="Background-Table">
            <a:extLst>
              <a:ext uri="{FF2B5EF4-FFF2-40B4-BE49-F238E27FC236}">
                <a16:creationId xmlns:a16="http://schemas.microsoft.com/office/drawing/2014/main" id="{8417FAFD-D430-F4D1-DE34-1E14B703BC3C}"/>
              </a:ext>
            </a:extLst>
          </p:cNvPr>
          <p:cNvSpPr/>
          <p:nvPr/>
        </p:nvSpPr>
        <p:spPr>
          <a:xfrm>
            <a:off x="6960552" y="23594378"/>
            <a:ext cx="4682800" cy="6411490"/>
          </a:xfrm>
          <a:prstGeom prst="rect">
            <a:avLst/>
          </a:prstGeom>
          <a:gradFill flip="none" rotWithShape="1">
            <a:gsLst>
              <a:gs pos="5000">
                <a:srgbClr val="F7B511"/>
              </a:gs>
              <a:gs pos="0">
                <a:srgbClr val="FABB10">
                  <a:alpha val="0"/>
                </a:srgbClr>
              </a:gs>
              <a:gs pos="100000">
                <a:srgbClr val="EE7D30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9" name="Background-Dataset">
            <a:extLst>
              <a:ext uri="{FF2B5EF4-FFF2-40B4-BE49-F238E27FC236}">
                <a16:creationId xmlns:a16="http://schemas.microsoft.com/office/drawing/2014/main" id="{796FE98E-3EE0-0EC0-7D1D-D225C237DF81}"/>
              </a:ext>
            </a:extLst>
          </p:cNvPr>
          <p:cNvSpPr/>
          <p:nvPr/>
        </p:nvSpPr>
        <p:spPr>
          <a:xfrm>
            <a:off x="342000" y="22292968"/>
            <a:ext cx="6623251" cy="77129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60" name="Picture-Sun-Magneto">
            <a:extLst>
              <a:ext uri="{FF2B5EF4-FFF2-40B4-BE49-F238E27FC236}">
                <a16:creationId xmlns:a16="http://schemas.microsoft.com/office/drawing/2014/main" id="{6334FE22-AE96-5AFF-9D69-48B207136328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9853" b="39581"/>
          <a:stretch/>
        </p:blipFill>
        <p:spPr>
          <a:xfrm>
            <a:off x="-18341" y="24955600"/>
            <a:ext cx="6944591" cy="5269950"/>
          </a:xfrm>
          <a:prstGeom prst="rect">
            <a:avLst/>
          </a:prstGeom>
        </p:spPr>
      </p:pic>
      <p:sp>
        <p:nvSpPr>
          <p:cNvPr id="8" name="TextBox-Dataset">
            <a:extLst>
              <a:ext uri="{FF2B5EF4-FFF2-40B4-BE49-F238E27FC236}">
                <a16:creationId xmlns:a16="http://schemas.microsoft.com/office/drawing/2014/main" id="{07ABEFA7-839F-6AD0-4EDC-B78D1EA2461D}"/>
              </a:ext>
            </a:extLst>
          </p:cNvPr>
          <p:cNvSpPr txBox="1"/>
          <p:nvPr/>
        </p:nvSpPr>
        <p:spPr>
          <a:xfrm>
            <a:off x="347077" y="21931846"/>
            <a:ext cx="66435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indent="-406400">
              <a:buFont typeface="System Font Regular"/>
              <a:buChar char="☼"/>
            </a:pPr>
            <a:endParaRPr lang="en-CH" sz="2400" dirty="0"/>
          </a:p>
          <a:p>
            <a:pPr marL="406400" indent="-406400">
              <a:buFont typeface="System Font Regular"/>
              <a:buChar char="☼"/>
            </a:pPr>
            <a:r>
              <a:rPr lang="en-CH" sz="2400" dirty="0"/>
              <a:t>Multivariate time series from photosperic vector magnetograms in SHARP series (SWAN-SF)</a:t>
            </a:r>
          </a:p>
          <a:p>
            <a:pPr marL="406400" indent="-406400">
              <a:buFont typeface="System Font Regular"/>
              <a:buChar char="☼"/>
            </a:pPr>
            <a:r>
              <a:rPr lang="en-CH" sz="2400" dirty="0"/>
              <a:t>Data between May 2010 and Dec. 2018</a:t>
            </a:r>
          </a:p>
          <a:p>
            <a:pPr marL="406400" indent="-406400">
              <a:buFont typeface="System Font Regular"/>
              <a:buChar char="☼"/>
            </a:pPr>
            <a:r>
              <a:rPr lang="en-CH" sz="2400" dirty="0"/>
              <a:t>Cadence: 12-minutes</a:t>
            </a:r>
          </a:p>
          <a:p>
            <a:pPr marL="406400" indent="-406400">
              <a:buFont typeface="System Font Regular"/>
              <a:buChar char="☼"/>
            </a:pPr>
            <a:r>
              <a:rPr lang="en-CH" sz="2400" dirty="0"/>
              <a:t>Preprocessing: Incorporate the maximum of 1-minute averaged GOES X-ray flux data during the 12 minutes. </a:t>
            </a:r>
          </a:p>
          <a:p>
            <a:pPr marL="406400" indent="-406400">
              <a:buFont typeface="System Font Regular"/>
              <a:buChar char="☼"/>
            </a:pPr>
            <a:r>
              <a:rPr lang="en-CH" sz="2400" dirty="0"/>
              <a:t>Instead of running on raw data, I use statistics </a:t>
            </a:r>
            <a:br>
              <a:rPr lang="en-CH" sz="2400" dirty="0"/>
            </a:br>
            <a:r>
              <a:rPr lang="en-CH" sz="2400" dirty="0"/>
              <a:t>of the data in 4-hour running windows!</a:t>
            </a:r>
          </a:p>
        </p:txBody>
      </p:sp>
      <p:sp>
        <p:nvSpPr>
          <p:cNvPr id="7" name="HEADER-Dataset">
            <a:extLst>
              <a:ext uri="{FF2B5EF4-FFF2-40B4-BE49-F238E27FC236}">
                <a16:creationId xmlns:a16="http://schemas.microsoft.com/office/drawing/2014/main" id="{4C7552B6-3683-750A-DD11-72ED33A2DC82}"/>
              </a:ext>
            </a:extLst>
          </p:cNvPr>
          <p:cNvSpPr/>
          <p:nvPr/>
        </p:nvSpPr>
        <p:spPr>
          <a:xfrm>
            <a:off x="347077" y="21499461"/>
            <a:ext cx="6623999" cy="79509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25000">
                <a:schemeClr val="accent2">
                  <a:alpha val="85000"/>
                </a:schemeClr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b="1" dirty="0"/>
              <a:t>Dataset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-Eval">
                <a:extLst>
                  <a:ext uri="{FF2B5EF4-FFF2-40B4-BE49-F238E27FC236}">
                    <a16:creationId xmlns:a16="http://schemas.microsoft.com/office/drawing/2014/main" id="{8A86A36C-DB8C-4F55-B6C4-6DC341F409B1}"/>
                  </a:ext>
                </a:extLst>
              </p:cNvPr>
              <p:cNvSpPr txBox="1"/>
              <p:nvPr/>
            </p:nvSpPr>
            <p:spPr>
              <a:xfrm>
                <a:off x="337301" y="16257801"/>
                <a:ext cx="6623999" cy="5016758"/>
              </a:xfrm>
              <a:prstGeom prst="rect">
                <a:avLst/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alpha val="80000"/>
                    </a:schemeClr>
                  </a:gs>
                </a:gsLst>
                <a:lin ang="5400000" scaled="1"/>
              </a:gradFill>
            </p:spPr>
            <p:txBody>
              <a:bodyPr wrap="square" rtlCol="0">
                <a:spAutoFit/>
              </a:bodyPr>
              <a:lstStyle/>
              <a:p>
                <a:pPr marL="406400" indent="-406400">
                  <a:buFont typeface="System Font Regular"/>
                  <a:buChar char="☼"/>
                </a:pPr>
                <a:r>
                  <a:rPr lang="en-CH" sz="2400" dirty="0">
                    <a:solidFill>
                      <a:schemeClr val="tx1"/>
                    </a:solidFill>
                  </a:rPr>
                  <a:t>Common metrics like accuracy, recall, TSS, etc. cannot be applied due to probabilistic nature and non-existent decision boundaries.</a:t>
                </a:r>
              </a:p>
              <a:p>
                <a:pPr marL="406400" indent="-406400">
                  <a:buFont typeface="System Font Regular"/>
                  <a:buChar char="☼"/>
                </a:pPr>
                <a:r>
                  <a:rPr lang="en-CH" sz="2400" dirty="0">
                    <a:solidFill>
                      <a:schemeClr val="tx1"/>
                    </a:solidFill>
                  </a:rPr>
                  <a:t>Use ”concordance (C-) index” and Brier Score.</a:t>
                </a:r>
              </a:p>
              <a:p>
                <a:pPr marL="914400" lvl="1" indent="-457200">
                  <a:buFont typeface="System Font Regular"/>
                  <a:buChar char="→"/>
                </a:pPr>
                <a:r>
                  <a:rPr lang="en-CH" sz="2800" b="1" dirty="0">
                    <a:solidFill>
                      <a:schemeClr val="tx1"/>
                    </a:solidFill>
                  </a:rPr>
                  <a:t>C-index (0-1)</a:t>
                </a:r>
                <a:r>
                  <a:rPr lang="en-CH" sz="2400" dirty="0">
                    <a:solidFill>
                      <a:schemeClr val="tx1"/>
                    </a:solidFill>
                  </a:rPr>
                  <a:t>: Close relationship to accuracy. Describes the probability that, for a random pair of events, the predicted survival times of the two events have the same ordering as their true survival times. </a:t>
                </a:r>
                <a:r>
                  <a:rPr lang="en-CH" sz="2400" i="1" dirty="0">
                    <a:solidFill>
                      <a:schemeClr val="tx1"/>
                    </a:solidFill>
                  </a:rPr>
                  <a:t>Focuses on ordering!</a:t>
                </a:r>
              </a:p>
              <a:p>
                <a:pPr marL="914400" lvl="1" indent="-457200">
                  <a:buFont typeface="System Font Regular"/>
                  <a:buChar char="→"/>
                </a:pPr>
                <a:r>
                  <a:rPr lang="en-CH" sz="2800" b="1" dirty="0">
                    <a:solidFill>
                      <a:schemeClr val="tx1"/>
                    </a:solidFill>
                  </a:rPr>
                  <a:t>Brier Score (0-1)</a:t>
                </a:r>
                <a:r>
                  <a:rPr lang="en-CH" sz="2400" dirty="0">
                    <a:solidFill>
                      <a:schemeClr val="tx1"/>
                    </a:solidFill>
                  </a:rPr>
                  <a:t>: Mean square difference between the survival status </a:t>
                </a:r>
                <a14:m>
                  <m:oMath xmlns:m="http://schemas.openxmlformats.org/officeDocument/2006/math">
                    <m:r>
                      <a:rPr lang="de-CH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H" sz="2400" b="1" dirty="0">
                    <a:solidFill>
                      <a:schemeClr val="tx1"/>
                    </a:solidFill>
                  </a:rPr>
                  <a:t> {0, 1}</a:t>
                </a:r>
                <a:r>
                  <a:rPr lang="en-CH" sz="2400" dirty="0">
                    <a:solidFill>
                      <a:schemeClr val="tx1"/>
                    </a:solidFill>
                  </a:rPr>
                  <a:t> and the predicted survival probability </a:t>
                </a:r>
                <a:r>
                  <a:rPr lang="en-CH" sz="2400" b="1" dirty="0">
                    <a:solidFill>
                      <a:schemeClr val="tx1"/>
                    </a:solidFill>
                  </a:rPr>
                  <a:t>[0, 1].</a:t>
                </a:r>
                <a:endParaRPr lang="en-CH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-Eval">
                <a:extLst>
                  <a:ext uri="{FF2B5EF4-FFF2-40B4-BE49-F238E27FC236}">
                    <a16:creationId xmlns:a16="http://schemas.microsoft.com/office/drawing/2014/main" id="{8A86A36C-DB8C-4F55-B6C4-6DC341F40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01" y="16257801"/>
                <a:ext cx="6623999" cy="5016758"/>
              </a:xfrm>
              <a:prstGeom prst="rect">
                <a:avLst/>
              </a:prstGeom>
              <a:blipFill>
                <a:blip r:embed="rId23"/>
                <a:stretch>
                  <a:fillRect l="-1721" t="-2273" r="-1721" b="-176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EADER-Eval">
            <a:extLst>
              <a:ext uri="{FF2B5EF4-FFF2-40B4-BE49-F238E27FC236}">
                <a16:creationId xmlns:a16="http://schemas.microsoft.com/office/drawing/2014/main" id="{520FA232-6CE3-B44B-B7DB-A2284FFE47FC}"/>
              </a:ext>
            </a:extLst>
          </p:cNvPr>
          <p:cNvSpPr/>
          <p:nvPr/>
        </p:nvSpPr>
        <p:spPr>
          <a:xfrm>
            <a:off x="336553" y="15392308"/>
            <a:ext cx="6623999" cy="86583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25000">
                <a:schemeClr val="accent2">
                  <a:alpha val="85000"/>
                </a:schemeClr>
              </a:gs>
              <a:gs pos="99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b="1" dirty="0"/>
              <a:t>Machine Learning Evaluation Metrics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-Concepts">
                <a:extLst>
                  <a:ext uri="{FF2B5EF4-FFF2-40B4-BE49-F238E27FC236}">
                    <a16:creationId xmlns:a16="http://schemas.microsoft.com/office/drawing/2014/main" id="{6DF5A034-56F8-C6C5-7801-C2FA937BB9D9}"/>
                  </a:ext>
                </a:extLst>
              </p:cNvPr>
              <p:cNvSpPr txBox="1"/>
              <p:nvPr/>
            </p:nvSpPr>
            <p:spPr>
              <a:xfrm>
                <a:off x="347824" y="9683206"/>
                <a:ext cx="6624000" cy="5498365"/>
              </a:xfrm>
              <a:prstGeom prst="rect">
                <a:avLst/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alpha val="8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06400" indent="-406400">
                  <a:buFont typeface="System Font Regular"/>
                  <a:buChar char="☼"/>
                </a:pPr>
                <a:r>
                  <a:rPr lang="en-CH" sz="2400" b="1" i="1" dirty="0">
                    <a:solidFill>
                      <a:schemeClr val="tx1"/>
                    </a:solidFill>
                  </a:rPr>
                  <a:t>Survival function </a:t>
                </a:r>
                <a:r>
                  <a:rPr lang="en-CH" sz="2400" dirty="0">
                    <a:solidFill>
                      <a:schemeClr val="tx1"/>
                    </a:solidFill>
                  </a:rPr>
                  <a:t>of a random variable </a:t>
                </a:r>
                <a14:m>
                  <m:oMath xmlns:m="http://schemas.openxmlformats.org/officeDocument/2006/math">
                    <m:r>
                      <a:rPr lang="de-CH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CH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H" sz="24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406400" indent="-406400">
                  <a:buFont typeface="Wingdings" pitchFamily="2" charset="2"/>
                  <a:buChar char="v"/>
                </a:pPr>
                <a:endParaRPr lang="en-CH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CH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CH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CH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=1 −</m:t>
                      </m:r>
                      <m:sSub>
                        <m:sSubPr>
                          <m:ctrlP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CH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CH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CH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CH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H" sz="2400" dirty="0">
                  <a:solidFill>
                    <a:schemeClr val="tx1"/>
                  </a:solidFill>
                </a:endParaRPr>
              </a:p>
              <a:p>
                <a:pPr algn="ctr"/>
                <a:endParaRPr lang="en-CH" sz="2400" dirty="0">
                  <a:solidFill>
                    <a:schemeClr val="bg1"/>
                  </a:solidFill>
                </a:endParaRPr>
              </a:p>
              <a:p>
                <a:pPr marL="406400" indent="-406400">
                  <a:buFont typeface="System Font Regular"/>
                  <a:buChar char="☼"/>
                </a:pPr>
                <a:r>
                  <a:rPr lang="en-CH" sz="2400" i="1" dirty="0">
                    <a:solidFill>
                      <a:schemeClr val="tx1"/>
                    </a:solidFill>
                  </a:rPr>
                  <a:t>Instantaneous risk of the event occuring at time </a:t>
                </a:r>
                <a14:m>
                  <m:oMath xmlns:m="http://schemas.openxmlformats.org/officeDocument/2006/math">
                    <m:r>
                      <a:rPr lang="en-CH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CH" sz="2400" dirty="0">
                    <a:solidFill>
                      <a:schemeClr val="tx1"/>
                    </a:solidFill>
                  </a:rPr>
                  <a:t> is given by the </a:t>
                </a:r>
                <a:r>
                  <a:rPr lang="en-CH" sz="2400" b="1" i="1" dirty="0">
                    <a:solidFill>
                      <a:schemeClr val="tx1"/>
                    </a:solidFill>
                  </a:rPr>
                  <a:t>hazard rate</a:t>
                </a:r>
                <a:r>
                  <a:rPr lang="de-CH" sz="2400" b="1" i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CH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CH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</m:oMath>
                </a14:m>
                <a:r>
                  <a:rPr lang="en-CH" sz="2400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406400" indent="-406400">
                  <a:buFont typeface="System Font Regular"/>
                  <a:buChar char="☼"/>
                </a:pPr>
                <a:r>
                  <a:rPr lang="en-CH" sz="2400" dirty="0"/>
                  <a:t>In our case the </a:t>
                </a:r>
                <a:r>
                  <a:rPr lang="en-CH" sz="2400" i="1" dirty="0"/>
                  <a:t>event</a:t>
                </a:r>
                <a:r>
                  <a:rPr lang="en-CH" sz="2400" dirty="0"/>
                  <a:t> is a </a:t>
                </a:r>
                <a:r>
                  <a:rPr lang="en-CH" sz="2400" b="1" dirty="0"/>
                  <a:t>M or X flare</a:t>
                </a:r>
                <a:r>
                  <a:rPr lang="en-CH" sz="2400" dirty="0"/>
                  <a:t>.</a:t>
                </a:r>
                <a:endParaRPr lang="en-CH" sz="2400" dirty="0">
                  <a:solidFill>
                    <a:schemeClr val="tx1"/>
                  </a:solidFill>
                </a:endParaRPr>
              </a:p>
              <a:p>
                <a:pPr marL="406400" indent="-406400">
                  <a:buFont typeface="System Font Regular"/>
                  <a:buChar char="☼"/>
                </a:pPr>
                <a:r>
                  <a:rPr lang="en-GB" sz="2400" dirty="0">
                    <a:solidFill>
                      <a:schemeClr val="tx1"/>
                    </a:solidFill>
                  </a:rPr>
                  <a:t>We model the hazard rate </a:t>
                </a:r>
                <a:r>
                  <a:rPr lang="en-CH" sz="2400" dirty="0">
                    <a:solidFill>
                      <a:schemeClr val="tx1"/>
                    </a:solidFill>
                  </a:rPr>
                  <a:t>as the product of an estimated </a:t>
                </a:r>
                <a:r>
                  <a:rPr lang="en-CH" sz="2400" i="1" dirty="0">
                    <a:solidFill>
                      <a:schemeClr val="tx1"/>
                    </a:solidFill>
                  </a:rPr>
                  <a:t>baseline hazard</a:t>
                </a:r>
                <a:r>
                  <a:rPr lang="en-CH" sz="2400" dirty="0">
                    <a:solidFill>
                      <a:schemeClr val="tx1"/>
                    </a:solidFill>
                  </a:rPr>
                  <a:t> and an </a:t>
                </a:r>
                <a:r>
                  <a:rPr lang="en-CH" sz="2400" i="1" dirty="0">
                    <a:solidFill>
                      <a:schemeClr val="tx1"/>
                    </a:solidFill>
                  </a:rPr>
                  <a:t>exponential risk</a:t>
                </a:r>
                <a:r>
                  <a:rPr lang="en-CH" sz="2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de-CH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CH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e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CH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CH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de-CH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func>
                      <m:funcPr>
                        <m:ctrlPr>
                          <a:rPr lang="de-CH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de-CH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CH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CH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CH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func>
                  </m:oMath>
                </a14:m>
                <a:r>
                  <a:rPr lang="en-CH" sz="2400" dirty="0">
                    <a:solidFill>
                      <a:schemeClr val="tx1"/>
                    </a:solidFill>
                  </a:rPr>
                  <a:t>  </a:t>
                </a:r>
                <a:r>
                  <a:rPr lang="en-CH" sz="2400" b="1" i="1" dirty="0">
                    <a:solidFill>
                      <a:srgbClr val="FF0000"/>
                    </a:solidFill>
                  </a:rPr>
                  <a:t>Cox model </a:t>
                </a:r>
              </a:p>
              <a:p>
                <a:pPr marL="406400" indent="-406400">
                  <a:buFont typeface="System Font Regular"/>
                  <a:buChar char="☼"/>
                </a:pPr>
                <a:r>
                  <a:rPr lang="de-CH" sz="2400" dirty="0">
                    <a:solidFill>
                      <a:schemeClr val="tx1"/>
                    </a:solidFill>
                  </a:rPr>
                  <a:t>Replace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de-CH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H" sz="2400" dirty="0">
                    <a:solidFill>
                      <a:schemeClr val="tx1"/>
                    </a:solidFill>
                  </a:rPr>
                  <a:t> by a </a:t>
                </a:r>
                <a:r>
                  <a:rPr lang="en-CH" sz="2400" b="1" dirty="0">
                    <a:solidFill>
                      <a:schemeClr val="tx1"/>
                    </a:solidFill>
                  </a:rPr>
                  <a:t>neural network</a:t>
                </a:r>
                <a:r>
                  <a:rPr lang="en-CH" sz="2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de-CH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CH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CH" sz="24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406400" indent="-406400">
                  <a:buFont typeface="System Font Regular"/>
                  <a:buChar char="☼"/>
                </a:pPr>
                <a:r>
                  <a:rPr lang="en-CH" sz="2400" dirty="0">
                    <a:solidFill>
                      <a:schemeClr val="tx1"/>
                    </a:solidFill>
                  </a:rPr>
                  <a:t>Handle </a:t>
                </a:r>
                <a:r>
                  <a:rPr lang="en-CH" sz="2400" i="1" dirty="0">
                    <a:solidFill>
                      <a:schemeClr val="tx1"/>
                    </a:solidFill>
                  </a:rPr>
                  <a:t>time as an additional covariate</a:t>
                </a:r>
                <a:r>
                  <a:rPr lang="en-CH" sz="2400" dirty="0">
                    <a:solidFill>
                      <a:schemeClr val="tx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CH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H" sz="24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863600" lvl="1" indent="-406400">
                  <a:buFont typeface="System Font Regular"/>
                  <a:buChar char="→"/>
                </a:pPr>
                <a:r>
                  <a:rPr lang="en-CH" sz="2400" dirty="0">
                    <a:solidFill>
                      <a:schemeClr val="tx1"/>
                    </a:solidFill>
                    <a:sym typeface="Wingdings" pitchFamily="2" charset="2"/>
                  </a:rPr>
                  <a:t>Enables modelling of interactions between time and other covariates.</a:t>
                </a:r>
              </a:p>
            </p:txBody>
          </p:sp>
        </mc:Choice>
        <mc:Fallback>
          <p:sp>
            <p:nvSpPr>
              <p:cNvPr id="24" name="TextBox-Concepts">
                <a:extLst>
                  <a:ext uri="{FF2B5EF4-FFF2-40B4-BE49-F238E27FC236}">
                    <a16:creationId xmlns:a16="http://schemas.microsoft.com/office/drawing/2014/main" id="{6DF5A034-56F8-C6C5-7801-C2FA937BB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24" y="9683206"/>
                <a:ext cx="6624000" cy="5498365"/>
              </a:xfrm>
              <a:prstGeom prst="rect">
                <a:avLst/>
              </a:prstGeom>
              <a:blipFill>
                <a:blip r:embed="rId24"/>
                <a:stretch>
                  <a:fillRect l="-1721" t="-1613" b="-13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Elbow-Conn-2">
            <a:extLst>
              <a:ext uri="{FF2B5EF4-FFF2-40B4-BE49-F238E27FC236}">
                <a16:creationId xmlns:a16="http://schemas.microsoft.com/office/drawing/2014/main" id="{DDA43E45-73C9-75BB-0F9D-ED6D1847011C}"/>
              </a:ext>
            </a:extLst>
          </p:cNvPr>
          <p:cNvCxnSpPr>
            <a:cxnSpLocks/>
          </p:cNvCxnSpPr>
          <p:nvPr/>
        </p:nvCxnSpPr>
        <p:spPr>
          <a:xfrm rot="10800000">
            <a:off x="2907233" y="10817330"/>
            <a:ext cx="429659" cy="184666"/>
          </a:xfrm>
          <a:prstGeom prst="bentConnector3">
            <a:avLst>
              <a:gd name="adj1" fmla="val 99285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3" name="Elbow-Conn-1">
            <a:extLst>
              <a:ext uri="{FF2B5EF4-FFF2-40B4-BE49-F238E27FC236}">
                <a16:creationId xmlns:a16="http://schemas.microsoft.com/office/drawing/2014/main" id="{E8308650-6688-CA76-59D2-7E182DC533F9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5021695" y="10287283"/>
            <a:ext cx="79512" cy="184666"/>
          </a:xfrm>
          <a:prstGeom prst="bentConnector2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Annotation-Prob">
                <a:extLst>
                  <a:ext uri="{FF2B5EF4-FFF2-40B4-BE49-F238E27FC236}">
                    <a16:creationId xmlns:a16="http://schemas.microsoft.com/office/drawing/2014/main" id="{C6AB6E7A-EFDC-16B0-F76C-2916DF6A6CA8}"/>
                  </a:ext>
                </a:extLst>
              </p:cNvPr>
              <p:cNvSpPr txBox="1"/>
              <p:nvPr/>
            </p:nvSpPr>
            <p:spPr>
              <a:xfrm>
                <a:off x="3376426" y="10817330"/>
                <a:ext cx="35298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i="1" dirty="0">
                    <a:solidFill>
                      <a:srgbClr val="C00000"/>
                    </a:solidFill>
                  </a:rPr>
                  <a:t>Probability to survive beyond time </a:t>
                </a:r>
                <a14:m>
                  <m:oMath xmlns:m="http://schemas.openxmlformats.org/officeDocument/2006/math">
                    <m:r>
                      <a:rPr lang="de-CH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CH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Annotation-Prob">
                <a:extLst>
                  <a:ext uri="{FF2B5EF4-FFF2-40B4-BE49-F238E27FC236}">
                    <a16:creationId xmlns:a16="http://schemas.microsoft.com/office/drawing/2014/main" id="{C6AB6E7A-EFDC-16B0-F76C-2916DF6A6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426" y="10817330"/>
                <a:ext cx="3529842" cy="369332"/>
              </a:xfrm>
              <a:prstGeom prst="rect">
                <a:avLst/>
              </a:prstGeom>
              <a:blipFill>
                <a:blip r:embed="rId26"/>
                <a:stretch>
                  <a:fillRect l="-1434" t="-6667" b="-2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Annotation-CDF">
            <a:extLst>
              <a:ext uri="{FF2B5EF4-FFF2-40B4-BE49-F238E27FC236}">
                <a16:creationId xmlns:a16="http://schemas.microsoft.com/office/drawing/2014/main" id="{9EFD84FB-3EEA-AFAC-59FA-A03B530C313F}"/>
              </a:ext>
            </a:extLst>
          </p:cNvPr>
          <p:cNvSpPr txBox="1"/>
          <p:nvPr/>
        </p:nvSpPr>
        <p:spPr>
          <a:xfrm>
            <a:off x="1788103" y="10102617"/>
            <a:ext cx="323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i="1" dirty="0">
                <a:solidFill>
                  <a:srgbClr val="C00000"/>
                </a:solidFill>
              </a:rPr>
              <a:t>Cumulative Distribution Function</a:t>
            </a:r>
          </a:p>
        </p:txBody>
      </p:sp>
      <p:sp>
        <p:nvSpPr>
          <p:cNvPr id="23" name="HEADER-Concepts">
            <a:extLst>
              <a:ext uri="{FF2B5EF4-FFF2-40B4-BE49-F238E27FC236}">
                <a16:creationId xmlns:a16="http://schemas.microsoft.com/office/drawing/2014/main" id="{C5E08326-5E13-8EE3-6119-B345CCD7BBB2}"/>
              </a:ext>
            </a:extLst>
          </p:cNvPr>
          <p:cNvSpPr/>
          <p:nvPr/>
        </p:nvSpPr>
        <p:spPr>
          <a:xfrm>
            <a:off x="347825" y="8902687"/>
            <a:ext cx="6623251" cy="78119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25000">
                <a:schemeClr val="accent2">
                  <a:alpha val="85000"/>
                </a:schemeClr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b="1" dirty="0"/>
              <a:t>Concepts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-Intro">
                <a:extLst>
                  <a:ext uri="{FF2B5EF4-FFF2-40B4-BE49-F238E27FC236}">
                    <a16:creationId xmlns:a16="http://schemas.microsoft.com/office/drawing/2014/main" id="{68538A8D-E152-EA6C-2721-7EBE8DF2EB17}"/>
                  </a:ext>
                </a:extLst>
              </p:cNvPr>
              <p:cNvSpPr txBox="1"/>
              <p:nvPr/>
            </p:nvSpPr>
            <p:spPr>
              <a:xfrm>
                <a:off x="342000" y="5403770"/>
                <a:ext cx="6624000" cy="3370153"/>
              </a:xfrm>
              <a:prstGeom prst="rect">
                <a:avLst/>
              </a:prstGeom>
              <a:gradFill>
                <a:gsLst>
                  <a:gs pos="0">
                    <a:srgbClr val="FFC000"/>
                  </a:gs>
                  <a:gs pos="100000">
                    <a:schemeClr val="accent2">
                      <a:alpha val="8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06400" indent="-406400">
                  <a:buFont typeface="System Font Regular"/>
                  <a:buChar char="☼"/>
                </a:pPr>
                <a:r>
                  <a:rPr lang="en-CH" sz="2400" dirty="0">
                    <a:solidFill>
                      <a:schemeClr val="tx1"/>
                    </a:solidFill>
                  </a:rPr>
                  <a:t>Flare forecasting has mostly been studied in form of binary classification models</a:t>
                </a:r>
                <a:br>
                  <a:rPr lang="en-CH" sz="2400" dirty="0">
                    <a:solidFill>
                      <a:schemeClr val="tx1"/>
                    </a:solidFill>
                  </a:rPr>
                </a:br>
                <a:r>
                  <a:rPr lang="en-CH" sz="2100" dirty="0">
                    <a:solidFill>
                      <a:schemeClr val="tx1"/>
                    </a:solidFill>
                  </a:rPr>
                  <a:t>(e.g. </a:t>
                </a:r>
                <a14:m>
                  <m:oMath xmlns:m="http://schemas.openxmlformats.org/officeDocument/2006/math">
                    <m:r>
                      <a:rPr lang="de-CH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CH" sz="2100" dirty="0">
                    <a:solidFill>
                      <a:schemeClr val="tx1"/>
                    </a:solidFill>
                  </a:rPr>
                  <a:t> M-class flare within the next 24 hours – </a:t>
                </a:r>
                <a:r>
                  <a:rPr lang="en-CH" sz="2100" i="1" dirty="0">
                    <a:solidFill>
                      <a:schemeClr val="tx1"/>
                    </a:solidFill>
                  </a:rPr>
                  <a:t>yes/no</a:t>
                </a:r>
                <a:r>
                  <a:rPr lang="en-CH" sz="2100" dirty="0">
                    <a:solidFill>
                      <a:schemeClr val="tx1"/>
                    </a:solidFill>
                  </a:rPr>
                  <a:t>).</a:t>
                </a:r>
              </a:p>
              <a:p>
                <a:pPr marL="406400" indent="-406400">
                  <a:buFont typeface="System Font Regular"/>
                  <a:buChar char="☼"/>
                </a:pPr>
                <a:r>
                  <a:rPr lang="en-CH" sz="2400" dirty="0"/>
                  <a:t>Utilize </a:t>
                </a:r>
                <a:r>
                  <a:rPr lang="en-CH" sz="2400" b="1" dirty="0">
                    <a:solidFill>
                      <a:srgbClr val="FF0000"/>
                    </a:solidFill>
                  </a:rPr>
                  <a:t>(deep) survival analysis </a:t>
                </a:r>
                <a:r>
                  <a:rPr lang="en-CH" sz="2400" dirty="0"/>
                  <a:t>in order to…</a:t>
                </a:r>
              </a:p>
              <a:p>
                <a:pPr marL="863600" lvl="1" indent="-406400">
                  <a:buFont typeface="System Font Regular"/>
                  <a:buChar char="→"/>
                  <a:tabLst>
                    <a:tab pos="1144588" algn="l"/>
                  </a:tabLst>
                </a:pPr>
                <a:r>
                  <a:rPr lang="en-CH" sz="2400" dirty="0"/>
                  <a:t>…	increase flexibility by removing decision 	boundaries</a:t>
                </a:r>
              </a:p>
              <a:p>
                <a:pPr marL="863600" lvl="1" indent="-406400">
                  <a:buFont typeface="System Font Regular"/>
                  <a:buChar char="→"/>
                  <a:tabLst>
                    <a:tab pos="1144588" algn="l"/>
                  </a:tabLst>
                </a:pPr>
                <a:r>
                  <a:rPr lang="en-CH" sz="2400" dirty="0"/>
                  <a:t>… increase interpretability by allowing 	continuous time analysis</a:t>
                </a:r>
              </a:p>
              <a:p>
                <a:pPr marL="49213" algn="ctr"/>
                <a:endParaRPr lang="en-CH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-Intro">
                <a:extLst>
                  <a:ext uri="{FF2B5EF4-FFF2-40B4-BE49-F238E27FC236}">
                    <a16:creationId xmlns:a16="http://schemas.microsoft.com/office/drawing/2014/main" id="{68538A8D-E152-EA6C-2721-7EBE8DF2E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" y="5403770"/>
                <a:ext cx="6624000" cy="3370153"/>
              </a:xfrm>
              <a:prstGeom prst="rect">
                <a:avLst/>
              </a:prstGeom>
              <a:blipFill>
                <a:blip r:embed="rId27"/>
                <a:stretch>
                  <a:fillRect l="-1721" t="-3383" r="-5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EADER-Intro">
            <a:extLst>
              <a:ext uri="{FF2B5EF4-FFF2-40B4-BE49-F238E27FC236}">
                <a16:creationId xmlns:a16="http://schemas.microsoft.com/office/drawing/2014/main" id="{EF6F5E92-1D55-166B-971E-557F028CA032}"/>
              </a:ext>
            </a:extLst>
          </p:cNvPr>
          <p:cNvSpPr/>
          <p:nvPr/>
        </p:nvSpPr>
        <p:spPr>
          <a:xfrm>
            <a:off x="342000" y="4556092"/>
            <a:ext cx="6624000" cy="8471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5000">
                <a:schemeClr val="accent2">
                  <a:alpha val="85000"/>
                </a:schemeClr>
              </a:gs>
              <a:gs pos="100000">
                <a:srgbClr val="FFC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b="1" dirty="0"/>
              <a:t>Introduction</a:t>
            </a:r>
            <a:endParaRPr lang="en-CH" b="1" dirty="0"/>
          </a:p>
        </p:txBody>
      </p:sp>
      <p:sp>
        <p:nvSpPr>
          <p:cNvPr id="12" name="TextBox-Header-Box">
            <a:extLst>
              <a:ext uri="{FF2B5EF4-FFF2-40B4-BE49-F238E27FC236}">
                <a16:creationId xmlns:a16="http://schemas.microsoft.com/office/drawing/2014/main" id="{A494C11D-5F81-A743-037D-A0E462F093A6}"/>
              </a:ext>
            </a:extLst>
          </p:cNvPr>
          <p:cNvSpPr/>
          <p:nvPr/>
        </p:nvSpPr>
        <p:spPr>
          <a:xfrm>
            <a:off x="0" y="0"/>
            <a:ext cx="12925634" cy="4556779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396000" rtlCol="0" anchor="ctr"/>
          <a:lstStyle/>
          <a:p>
            <a:r>
              <a:rPr lang="en-CH" dirty="0"/>
              <a:t>			</a:t>
            </a:r>
            <a:r>
              <a:rPr lang="en-CH" sz="7200" dirty="0">
                <a:latin typeface="Sitka Heading" pitchFamily="2" charset="0"/>
              </a:rPr>
              <a:t>Flare Forecasting </a:t>
            </a:r>
            <a:r>
              <a:rPr lang="en-CH" sz="5400" dirty="0">
                <a:latin typeface="Sitka Heading" pitchFamily="2" charset="0"/>
              </a:rPr>
              <a:t>using</a:t>
            </a:r>
            <a:endParaRPr lang="en-CH" dirty="0">
              <a:latin typeface="Sitka Heading" pitchFamily="2" charset="0"/>
            </a:endParaRPr>
          </a:p>
          <a:p>
            <a:r>
              <a:rPr lang="en-CH" sz="7200" dirty="0">
                <a:latin typeface="Sitka Heading" pitchFamily="2" charset="0"/>
              </a:rPr>
              <a:t>			Deep Survival Analysis </a:t>
            </a:r>
            <a:br>
              <a:rPr lang="en-CH" sz="2000" dirty="0">
                <a:latin typeface="Sitka Heading" pitchFamily="2" charset="0"/>
              </a:rPr>
            </a:br>
            <a:r>
              <a:rPr lang="en-CH" sz="2000" dirty="0">
                <a:latin typeface="Sitka Heading" pitchFamily="2" charset="0"/>
              </a:rPr>
              <a:t>	</a:t>
            </a:r>
            <a:endParaRPr lang="en-CH" sz="7200" dirty="0">
              <a:latin typeface="Sitka Heading" pitchFamily="2" charset="0"/>
            </a:endParaRPr>
          </a:p>
          <a:p>
            <a:r>
              <a:rPr lang="en-CH" sz="2400" dirty="0">
                <a:latin typeface="Sitka Heading" pitchFamily="2" charset="0"/>
              </a:rPr>
              <a:t>			Moritz Meyer zu Westram, Lucia Kleint</a:t>
            </a:r>
          </a:p>
          <a:p>
            <a:r>
              <a:rPr lang="en-CH" sz="2400" dirty="0">
                <a:latin typeface="Sitka Heading" pitchFamily="2" charset="0"/>
              </a:rPr>
              <a:t>			</a:t>
            </a:r>
            <a:r>
              <a:rPr lang="en-CH" sz="2200" dirty="0">
                <a:latin typeface="Sitka Heading" pitchFamily="2" charset="0"/>
              </a:rPr>
              <a:t>Astronomical Institute, University of Bern, Switzerland</a:t>
            </a:r>
            <a:r>
              <a:rPr lang="en-CH" sz="2400" dirty="0">
                <a:latin typeface="Sitka Heading" pitchFamily="2" charset="0"/>
              </a:rPr>
              <a:t>	 			</a:t>
            </a:r>
          </a:p>
          <a:p>
            <a:r>
              <a:rPr lang="en-CH" sz="2400" dirty="0">
                <a:latin typeface="Sitka Heading" pitchFamily="2" charset="0"/>
              </a:rPr>
              <a:t>			</a:t>
            </a:r>
            <a:r>
              <a:rPr lang="en-CH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itchFamily="2" charset="0"/>
              </a:rPr>
              <a:t>Contact: moritz.meyerzuwestram@unibe.ch </a:t>
            </a:r>
            <a:endParaRPr lang="en-CH" sz="5400" dirty="0">
              <a:solidFill>
                <a:schemeClr val="accent1">
                  <a:lumMod val="60000"/>
                  <a:lumOff val="40000"/>
                </a:schemeClr>
              </a:solidFill>
              <a:latin typeface="Sitka Heading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9119D-5895-EAA1-4D87-09A309F48386}"/>
              </a:ext>
            </a:extLst>
          </p:cNvPr>
          <p:cNvSpPr txBox="1"/>
          <p:nvPr/>
        </p:nvSpPr>
        <p:spPr>
          <a:xfrm>
            <a:off x="33626323" y="122116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00F688-E8AA-A8D0-0EAD-C86E4FE891B6}"/>
              </a:ext>
            </a:extLst>
          </p:cNvPr>
          <p:cNvSpPr txBox="1"/>
          <p:nvPr/>
        </p:nvSpPr>
        <p:spPr>
          <a:xfrm>
            <a:off x="22187647" y="6790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17" name="Picture 16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8DB9BDD4-7381-DF8F-4A81-EA8EE1EB216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578001" y="15874442"/>
            <a:ext cx="12977999" cy="43260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4ED13FD-6132-04CB-7D5D-298BBBC5D8A1}"/>
              </a:ext>
            </a:extLst>
          </p:cNvPr>
          <p:cNvSpPr/>
          <p:nvPr/>
        </p:nvSpPr>
        <p:spPr>
          <a:xfrm>
            <a:off x="14649651" y="17075216"/>
            <a:ext cx="991402" cy="404261"/>
          </a:xfrm>
          <a:prstGeom prst="rect">
            <a:avLst/>
          </a:prstGeom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991402"/>
                      <a:gd name="connsiteY0" fmla="*/ 0 h 404261"/>
                      <a:gd name="connsiteX1" fmla="*/ 495701 w 991402"/>
                      <a:gd name="connsiteY1" fmla="*/ 0 h 404261"/>
                      <a:gd name="connsiteX2" fmla="*/ 991402 w 991402"/>
                      <a:gd name="connsiteY2" fmla="*/ 0 h 404261"/>
                      <a:gd name="connsiteX3" fmla="*/ 991402 w 991402"/>
                      <a:gd name="connsiteY3" fmla="*/ 404261 h 404261"/>
                      <a:gd name="connsiteX4" fmla="*/ 485787 w 991402"/>
                      <a:gd name="connsiteY4" fmla="*/ 404261 h 404261"/>
                      <a:gd name="connsiteX5" fmla="*/ 0 w 991402"/>
                      <a:gd name="connsiteY5" fmla="*/ 404261 h 404261"/>
                      <a:gd name="connsiteX6" fmla="*/ 0 w 991402"/>
                      <a:gd name="connsiteY6" fmla="*/ 0 h 40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91402" h="404261" fill="none" extrusionOk="0">
                        <a:moveTo>
                          <a:pt x="0" y="0"/>
                        </a:moveTo>
                        <a:cubicBezTo>
                          <a:pt x="119451" y="1745"/>
                          <a:pt x="257562" y="2923"/>
                          <a:pt x="495701" y="0"/>
                        </a:cubicBezTo>
                        <a:cubicBezTo>
                          <a:pt x="733840" y="-2923"/>
                          <a:pt x="815613" y="-21518"/>
                          <a:pt x="991402" y="0"/>
                        </a:cubicBezTo>
                        <a:cubicBezTo>
                          <a:pt x="1009020" y="97627"/>
                          <a:pt x="1007331" y="321193"/>
                          <a:pt x="991402" y="404261"/>
                        </a:cubicBezTo>
                        <a:cubicBezTo>
                          <a:pt x="751768" y="383384"/>
                          <a:pt x="641401" y="386503"/>
                          <a:pt x="485787" y="404261"/>
                        </a:cubicBezTo>
                        <a:cubicBezTo>
                          <a:pt x="330174" y="422019"/>
                          <a:pt x="167193" y="405987"/>
                          <a:pt x="0" y="404261"/>
                        </a:cubicBezTo>
                        <a:cubicBezTo>
                          <a:pt x="-10947" y="212877"/>
                          <a:pt x="3930" y="156944"/>
                          <a:pt x="0" y="0"/>
                        </a:cubicBezTo>
                        <a:close/>
                      </a:path>
                      <a:path w="991402" h="404261" stroke="0" extrusionOk="0">
                        <a:moveTo>
                          <a:pt x="0" y="0"/>
                        </a:moveTo>
                        <a:cubicBezTo>
                          <a:pt x="163632" y="-2021"/>
                          <a:pt x="334109" y="7145"/>
                          <a:pt x="515529" y="0"/>
                        </a:cubicBezTo>
                        <a:cubicBezTo>
                          <a:pt x="696949" y="-7145"/>
                          <a:pt x="757918" y="-15322"/>
                          <a:pt x="991402" y="0"/>
                        </a:cubicBezTo>
                        <a:cubicBezTo>
                          <a:pt x="1003626" y="119779"/>
                          <a:pt x="997081" y="311290"/>
                          <a:pt x="991402" y="404261"/>
                        </a:cubicBezTo>
                        <a:cubicBezTo>
                          <a:pt x="851831" y="394159"/>
                          <a:pt x="607830" y="393516"/>
                          <a:pt x="485787" y="404261"/>
                        </a:cubicBezTo>
                        <a:cubicBezTo>
                          <a:pt x="363744" y="415006"/>
                          <a:pt x="116421" y="394998"/>
                          <a:pt x="0" y="404261"/>
                        </a:cubicBezTo>
                        <a:cubicBezTo>
                          <a:pt x="-15648" y="238950"/>
                          <a:pt x="5116" y="1805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C00000"/>
                </a:solidFill>
              </a:rPr>
              <a:t>c</a:t>
            </a:r>
            <a:r>
              <a:rPr lang="en-CH" sz="1200" dirty="0">
                <a:solidFill>
                  <a:srgbClr val="C00000"/>
                </a:solidFill>
              </a:rPr>
              <a:t>entered at zero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3B2D98-1678-5D0E-4E3A-B5CA12924539}"/>
              </a:ext>
            </a:extLst>
          </p:cNvPr>
          <p:cNvCxnSpPr>
            <a:cxnSpLocks/>
          </p:cNvCxnSpPr>
          <p:nvPr/>
        </p:nvCxnSpPr>
        <p:spPr>
          <a:xfrm flipH="1">
            <a:off x="14267342" y="17479477"/>
            <a:ext cx="382309" cy="791043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3F238F7F-7CF6-70D9-715D-C0EF0E78788F}"/>
              </a:ext>
            </a:extLst>
          </p:cNvPr>
          <p:cNvSpPr/>
          <p:nvPr/>
        </p:nvSpPr>
        <p:spPr>
          <a:xfrm>
            <a:off x="10124299" y="16627769"/>
            <a:ext cx="991402" cy="404261"/>
          </a:xfrm>
          <a:prstGeom prst="rect">
            <a:avLst/>
          </a:prstGeom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991402"/>
                      <a:gd name="connsiteY0" fmla="*/ 0 h 404261"/>
                      <a:gd name="connsiteX1" fmla="*/ 495701 w 991402"/>
                      <a:gd name="connsiteY1" fmla="*/ 0 h 404261"/>
                      <a:gd name="connsiteX2" fmla="*/ 991402 w 991402"/>
                      <a:gd name="connsiteY2" fmla="*/ 0 h 404261"/>
                      <a:gd name="connsiteX3" fmla="*/ 991402 w 991402"/>
                      <a:gd name="connsiteY3" fmla="*/ 404261 h 404261"/>
                      <a:gd name="connsiteX4" fmla="*/ 485787 w 991402"/>
                      <a:gd name="connsiteY4" fmla="*/ 404261 h 404261"/>
                      <a:gd name="connsiteX5" fmla="*/ 0 w 991402"/>
                      <a:gd name="connsiteY5" fmla="*/ 404261 h 404261"/>
                      <a:gd name="connsiteX6" fmla="*/ 0 w 991402"/>
                      <a:gd name="connsiteY6" fmla="*/ 0 h 40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91402" h="404261" fill="none" extrusionOk="0">
                        <a:moveTo>
                          <a:pt x="0" y="0"/>
                        </a:moveTo>
                        <a:cubicBezTo>
                          <a:pt x="119451" y="1745"/>
                          <a:pt x="257562" y="2923"/>
                          <a:pt x="495701" y="0"/>
                        </a:cubicBezTo>
                        <a:cubicBezTo>
                          <a:pt x="733840" y="-2923"/>
                          <a:pt x="815613" y="-21518"/>
                          <a:pt x="991402" y="0"/>
                        </a:cubicBezTo>
                        <a:cubicBezTo>
                          <a:pt x="1009020" y="97627"/>
                          <a:pt x="1007331" y="321193"/>
                          <a:pt x="991402" y="404261"/>
                        </a:cubicBezTo>
                        <a:cubicBezTo>
                          <a:pt x="751768" y="383384"/>
                          <a:pt x="641401" y="386503"/>
                          <a:pt x="485787" y="404261"/>
                        </a:cubicBezTo>
                        <a:cubicBezTo>
                          <a:pt x="330174" y="422019"/>
                          <a:pt x="167193" y="405987"/>
                          <a:pt x="0" y="404261"/>
                        </a:cubicBezTo>
                        <a:cubicBezTo>
                          <a:pt x="-10947" y="212877"/>
                          <a:pt x="3930" y="156944"/>
                          <a:pt x="0" y="0"/>
                        </a:cubicBezTo>
                        <a:close/>
                      </a:path>
                      <a:path w="991402" h="404261" stroke="0" extrusionOk="0">
                        <a:moveTo>
                          <a:pt x="0" y="0"/>
                        </a:moveTo>
                        <a:cubicBezTo>
                          <a:pt x="163632" y="-2021"/>
                          <a:pt x="334109" y="7145"/>
                          <a:pt x="515529" y="0"/>
                        </a:cubicBezTo>
                        <a:cubicBezTo>
                          <a:pt x="696949" y="-7145"/>
                          <a:pt x="757918" y="-15322"/>
                          <a:pt x="991402" y="0"/>
                        </a:cubicBezTo>
                        <a:cubicBezTo>
                          <a:pt x="1003626" y="119779"/>
                          <a:pt x="997081" y="311290"/>
                          <a:pt x="991402" y="404261"/>
                        </a:cubicBezTo>
                        <a:cubicBezTo>
                          <a:pt x="851831" y="394159"/>
                          <a:pt x="607830" y="393516"/>
                          <a:pt x="485787" y="404261"/>
                        </a:cubicBezTo>
                        <a:cubicBezTo>
                          <a:pt x="363744" y="415006"/>
                          <a:pt x="116421" y="394998"/>
                          <a:pt x="0" y="404261"/>
                        </a:cubicBezTo>
                        <a:cubicBezTo>
                          <a:pt x="-15648" y="238950"/>
                          <a:pt x="5116" y="1805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peak below zero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75847DD-6B04-3D1B-442A-9C7C678AB906}"/>
              </a:ext>
            </a:extLst>
          </p:cNvPr>
          <p:cNvCxnSpPr>
            <a:cxnSpLocks/>
          </p:cNvCxnSpPr>
          <p:nvPr/>
        </p:nvCxnSpPr>
        <p:spPr>
          <a:xfrm flipH="1">
            <a:off x="9733705" y="17032030"/>
            <a:ext cx="390594" cy="349067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8C692F06-8915-080D-56C1-C16547D59FB6}"/>
              </a:ext>
            </a:extLst>
          </p:cNvPr>
          <p:cNvSpPr/>
          <p:nvPr/>
        </p:nvSpPr>
        <p:spPr>
          <a:xfrm>
            <a:off x="16111264" y="15866130"/>
            <a:ext cx="1575601" cy="3396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425601036">
                  <a:custGeom>
                    <a:avLst/>
                    <a:gdLst>
                      <a:gd name="connsiteX0" fmla="*/ 0 w 1575601"/>
                      <a:gd name="connsiteY0" fmla="*/ 0 h 339639"/>
                      <a:gd name="connsiteX1" fmla="*/ 477932 w 1575601"/>
                      <a:gd name="connsiteY1" fmla="*/ 0 h 339639"/>
                      <a:gd name="connsiteX2" fmla="*/ 955865 w 1575601"/>
                      <a:gd name="connsiteY2" fmla="*/ 0 h 339639"/>
                      <a:gd name="connsiteX3" fmla="*/ 1575601 w 1575601"/>
                      <a:gd name="connsiteY3" fmla="*/ 0 h 339639"/>
                      <a:gd name="connsiteX4" fmla="*/ 1575601 w 1575601"/>
                      <a:gd name="connsiteY4" fmla="*/ 339639 h 339639"/>
                      <a:gd name="connsiteX5" fmla="*/ 1097669 w 1575601"/>
                      <a:gd name="connsiteY5" fmla="*/ 339639 h 339639"/>
                      <a:gd name="connsiteX6" fmla="*/ 588224 w 1575601"/>
                      <a:gd name="connsiteY6" fmla="*/ 339639 h 339639"/>
                      <a:gd name="connsiteX7" fmla="*/ 0 w 1575601"/>
                      <a:gd name="connsiteY7" fmla="*/ 339639 h 339639"/>
                      <a:gd name="connsiteX8" fmla="*/ 0 w 1575601"/>
                      <a:gd name="connsiteY8" fmla="*/ 0 h 3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75601" h="339639" fill="none" extrusionOk="0">
                        <a:moveTo>
                          <a:pt x="0" y="0"/>
                        </a:moveTo>
                        <a:cubicBezTo>
                          <a:pt x="131273" y="15729"/>
                          <a:pt x="286528" y="3916"/>
                          <a:pt x="477932" y="0"/>
                        </a:cubicBezTo>
                        <a:cubicBezTo>
                          <a:pt x="669336" y="-3916"/>
                          <a:pt x="843819" y="23222"/>
                          <a:pt x="955865" y="0"/>
                        </a:cubicBezTo>
                        <a:cubicBezTo>
                          <a:pt x="1067911" y="-23222"/>
                          <a:pt x="1336262" y="14254"/>
                          <a:pt x="1575601" y="0"/>
                        </a:cubicBezTo>
                        <a:cubicBezTo>
                          <a:pt x="1590249" y="144210"/>
                          <a:pt x="1574217" y="186597"/>
                          <a:pt x="1575601" y="339639"/>
                        </a:cubicBezTo>
                        <a:cubicBezTo>
                          <a:pt x="1460621" y="334795"/>
                          <a:pt x="1273358" y="338108"/>
                          <a:pt x="1097669" y="339639"/>
                        </a:cubicBezTo>
                        <a:cubicBezTo>
                          <a:pt x="921980" y="341170"/>
                          <a:pt x="776069" y="335262"/>
                          <a:pt x="588224" y="339639"/>
                        </a:cubicBezTo>
                        <a:cubicBezTo>
                          <a:pt x="400380" y="344016"/>
                          <a:pt x="222643" y="318175"/>
                          <a:pt x="0" y="339639"/>
                        </a:cubicBezTo>
                        <a:cubicBezTo>
                          <a:pt x="11482" y="238547"/>
                          <a:pt x="5278" y="126602"/>
                          <a:pt x="0" y="0"/>
                        </a:cubicBezTo>
                        <a:close/>
                      </a:path>
                      <a:path w="1575601" h="339639" stroke="0" extrusionOk="0">
                        <a:moveTo>
                          <a:pt x="0" y="0"/>
                        </a:moveTo>
                        <a:cubicBezTo>
                          <a:pt x="165654" y="-23512"/>
                          <a:pt x="320841" y="-4210"/>
                          <a:pt x="493688" y="0"/>
                        </a:cubicBezTo>
                        <a:cubicBezTo>
                          <a:pt x="666535" y="4210"/>
                          <a:pt x="898425" y="-587"/>
                          <a:pt x="1034645" y="0"/>
                        </a:cubicBezTo>
                        <a:cubicBezTo>
                          <a:pt x="1170865" y="587"/>
                          <a:pt x="1306975" y="-12787"/>
                          <a:pt x="1575601" y="0"/>
                        </a:cubicBezTo>
                        <a:cubicBezTo>
                          <a:pt x="1586290" y="121070"/>
                          <a:pt x="1564714" y="223581"/>
                          <a:pt x="1575601" y="339639"/>
                        </a:cubicBezTo>
                        <a:cubicBezTo>
                          <a:pt x="1313724" y="322232"/>
                          <a:pt x="1168268" y="358473"/>
                          <a:pt x="1050401" y="339639"/>
                        </a:cubicBezTo>
                        <a:cubicBezTo>
                          <a:pt x="932534" y="320805"/>
                          <a:pt x="615461" y="323494"/>
                          <a:pt x="493688" y="339639"/>
                        </a:cubicBezTo>
                        <a:cubicBezTo>
                          <a:pt x="371915" y="355784"/>
                          <a:pt x="112906" y="357831"/>
                          <a:pt x="0" y="339639"/>
                        </a:cubicBezTo>
                        <a:cubicBezTo>
                          <a:pt x="12158" y="188530"/>
                          <a:pt x="5746" y="769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C00000"/>
                </a:solidFill>
              </a:rPr>
              <a:t>o</a:t>
            </a:r>
            <a:r>
              <a:rPr lang="en-CH" sz="1600" dirty="0">
                <a:solidFill>
                  <a:srgbClr val="C00000"/>
                </a:solidFill>
              </a:rPr>
              <a:t>n full dataset !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BCAB65E-34BA-EE5F-D217-F57DAC1EC3DD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15896492" y="16035950"/>
            <a:ext cx="2147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3BAB568-0C3D-F8D0-7BDE-D95FD6FB5C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230168"/>
                  </p:ext>
                </p:extLst>
              </p:nvPr>
            </p:nvGraphicFramePr>
            <p:xfrm>
              <a:off x="7200900" y="24156434"/>
              <a:ext cx="4251183" cy="5452419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286394">
                      <a:extLst>
                        <a:ext uri="{9D8B030D-6E8A-4147-A177-3AD203B41FA5}">
                          <a16:colId xmlns:a16="http://schemas.microsoft.com/office/drawing/2014/main" val="1678955722"/>
                        </a:ext>
                      </a:extLst>
                    </a:gridCol>
                    <a:gridCol w="1566311">
                      <a:extLst>
                        <a:ext uri="{9D8B030D-6E8A-4147-A177-3AD203B41FA5}">
                          <a16:colId xmlns:a16="http://schemas.microsoft.com/office/drawing/2014/main" val="876518430"/>
                        </a:ext>
                      </a:extLst>
                    </a:gridCol>
                    <a:gridCol w="1398478">
                      <a:extLst>
                        <a:ext uri="{9D8B030D-6E8A-4147-A177-3AD203B41FA5}">
                          <a16:colId xmlns:a16="http://schemas.microsoft.com/office/drawing/2014/main" val="268672539"/>
                        </a:ext>
                      </a:extLst>
                    </a:gridCol>
                  </a:tblGrid>
                  <a:tr h="8548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1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Magnetic Field Parameter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00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1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Description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00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1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Formula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00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4636372"/>
                      </a:ext>
                    </a:extLst>
                  </a:tr>
                  <a:tr h="7899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TOTUSJH</a:t>
                          </a:r>
                          <a:endParaRPr lang="en-CH" sz="1600" b="0" i="0" dirty="0"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unsigned current helicity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de-CH" sz="1500" b="0" i="1" smtClean="0"/>
                                  <m:t>∝</m:t>
                                </m:r>
                                <m:r>
                                  <a:rPr lang="de-CH" sz="1500" b="0" i="1" smtClean="0">
                                    <a:latin typeface="Cambria Math" panose="02040503050406030204" pitchFamily="18" charset="0"/>
                                  </a:rPr>
                                  <m:t>∑|</m:t>
                                </m:r>
                                <m:sSub>
                                  <m:sSubPr>
                                    <m:ctrlPr>
                                      <a:rPr lang="de-CH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CH" sz="15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de-CH" sz="15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de-CH" sz="15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de-CH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CH" sz="1500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de-CH" sz="15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de-CH" sz="15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en-CH" sz="1500" b="0" i="1" dirty="0">
                            <a:latin typeface="CMU SERIF ROMAN SLANTED" panose="02000603000000000000" pitchFamily="2" charset="0"/>
                            <a:ea typeface="CMU SERIF ROMAN SLANTED" panose="02000603000000000000" pitchFamily="2" charset="0"/>
                            <a:cs typeface="CMU SERIF ROMAN SLANTED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7578362"/>
                      </a:ext>
                    </a:extLst>
                  </a:tr>
                  <a:tr h="933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TOTBSQ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magnitude of Lorentz force</a:t>
                          </a:r>
                          <a:endParaRPr lang="en-CH" sz="1500" b="0" i="0" dirty="0"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CH" sz="1500" b="0" smtClean="0">
                                    <a:latin typeface="Cambria Math" panose="02040503050406030204" pitchFamily="18" charset="0"/>
                                  </a:rPr>
                                  <m:t>∝</m:t>
                                </m:r>
                                <m:r>
                                  <a:rPr lang="de-CH" sz="1500" b="0" i="1" smtClean="0"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p>
                                  <m:sSupPr>
                                    <m:ctrlPr>
                                      <a:rPr lang="de-CH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CH" sz="15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p>
                                    <m:r>
                                      <a:rPr lang="de-CH" sz="15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H" sz="15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7056722"/>
                      </a:ext>
                    </a:extLst>
                  </a:tr>
                  <a:tr h="5675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kern="1200" dirty="0">
                              <a:solidFill>
                                <a:schemeClr val="tx1"/>
                              </a:solidFill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TOTUSJZ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unsigned vertical current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CH" sz="1500" b="0" i="1" smtClean="0"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CH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CH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CH" sz="15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e>
                                      <m:sub>
                                        <m:r>
                                          <a:rPr lang="de-CH" sz="15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CH" sz="1500" b="0" i="1" smtClean="0">
                                    <a:latin typeface="Cambria Math" panose="02040503050406030204" pitchFamily="18" charset="0"/>
                                  </a:rPr>
                                  <m:t>𝑑𝐴</m:t>
                                </m:r>
                              </m:oMath>
                            </m:oMathPara>
                          </a14:m>
                          <a:endParaRPr lang="en-CH" sz="15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9651172"/>
                      </a:ext>
                    </a:extLst>
                  </a:tr>
                  <a:tr h="721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USFLUX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unsigned flux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CH" sz="1500" b="0" i="1" smtClean="0"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CH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CH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CH" sz="15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de-CH" sz="15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CH" sz="1500" b="0" i="1" smtClean="0">
                                    <a:latin typeface="Cambria Math" panose="02040503050406030204" pitchFamily="18" charset="0"/>
                                  </a:rPr>
                                  <m:t>𝑑𝐴</m:t>
                                </m:r>
                              </m:oMath>
                            </m:oMathPara>
                          </a14:m>
                          <a:endParaRPr lang="en-CH" sz="15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7294128"/>
                      </a:ext>
                    </a:extLst>
                  </a:tr>
                  <a:tr h="9748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TOTPOT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photospheric magnetic free energy density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CH" sz="1400" b="0" i="1" smtClean="0">
                                    <a:latin typeface="Cambria Math" panose="02040503050406030204" pitchFamily="18" charset="0"/>
                                  </a:rPr>
                                  <m:t>∝∑</m:t>
                                </m:r>
                                <m:sSup>
                                  <m:sSupPr>
                                    <m:ctrlPr>
                                      <a:rPr lang="de-CH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CH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de-CH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CH" sz="14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𝑩</m:t>
                                            </m:r>
                                          </m:e>
                                          <m:sup>
                                            <m:r>
                                              <a:rPr lang="de-CH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𝑂𝑏𝑠</m:t>
                                            </m:r>
                                          </m:sup>
                                        </m:sSup>
                                        <m:r>
                                          <a:rPr lang="de-CH" sz="1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de-CH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CH" sz="14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𝑩</m:t>
                                            </m:r>
                                          </m:e>
                                          <m:sup>
                                            <m:r>
                                              <a:rPr lang="de-CH" sz="1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𝑃𝑜𝑡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de-CH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CH" sz="1400" b="0" i="1" smtClean="0">
                                    <a:latin typeface="Cambria Math" panose="02040503050406030204" pitchFamily="18" charset="0"/>
                                  </a:rPr>
                                  <m:t>𝑑𝐴</m:t>
                                </m:r>
                              </m:oMath>
                            </m:oMathPara>
                          </a14:m>
                          <a:endParaRPr lang="en-CH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9529407"/>
                      </a:ext>
                    </a:extLst>
                  </a:tr>
                  <a:tr h="3638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dirty="0"/>
                            <a:t>… </a:t>
                          </a:r>
                          <a:br>
                            <a:rPr lang="en-CH" sz="1600" dirty="0"/>
                          </a:br>
                          <a:endParaRPr lang="en-CH" sz="16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78467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3BAB568-0C3D-F8D0-7BDE-D95FD6FB5C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230168"/>
                  </p:ext>
                </p:extLst>
              </p:nvPr>
            </p:nvGraphicFramePr>
            <p:xfrm>
              <a:off x="7200900" y="24156434"/>
              <a:ext cx="4251183" cy="5452419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286394">
                      <a:extLst>
                        <a:ext uri="{9D8B030D-6E8A-4147-A177-3AD203B41FA5}">
                          <a16:colId xmlns:a16="http://schemas.microsoft.com/office/drawing/2014/main" val="1678955722"/>
                        </a:ext>
                      </a:extLst>
                    </a:gridCol>
                    <a:gridCol w="1566311">
                      <a:extLst>
                        <a:ext uri="{9D8B030D-6E8A-4147-A177-3AD203B41FA5}">
                          <a16:colId xmlns:a16="http://schemas.microsoft.com/office/drawing/2014/main" val="876518430"/>
                        </a:ext>
                      </a:extLst>
                    </a:gridCol>
                    <a:gridCol w="1398478">
                      <a:extLst>
                        <a:ext uri="{9D8B030D-6E8A-4147-A177-3AD203B41FA5}">
                          <a16:colId xmlns:a16="http://schemas.microsoft.com/office/drawing/2014/main" val="268672539"/>
                        </a:ext>
                      </a:extLst>
                    </a:gridCol>
                  </a:tblGrid>
                  <a:tr h="8548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1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Magnetic Field Parameter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00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1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Description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00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1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Formula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0000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4636372"/>
                      </a:ext>
                    </a:extLst>
                  </a:tr>
                  <a:tr h="7899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TOTUSJH</a:t>
                          </a:r>
                          <a:endParaRPr lang="en-CH" sz="1600" b="0" i="0" dirty="0"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unsigned current helicity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9"/>
                          <a:stretch>
                            <a:fillRect l="-206364" t="-109524" r="-2727" b="-480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578362"/>
                      </a:ext>
                    </a:extLst>
                  </a:tr>
                  <a:tr h="9337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TOTBSQ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magnitude of Lorentz force</a:t>
                          </a:r>
                          <a:endParaRPr lang="en-CH" sz="1500" b="0" i="0" dirty="0"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9"/>
                          <a:stretch>
                            <a:fillRect l="-206364" t="-180822" r="-2727" b="-3150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7056722"/>
                      </a:ext>
                    </a:extLst>
                  </a:tr>
                  <a:tr h="5675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kern="1200" dirty="0">
                              <a:solidFill>
                                <a:schemeClr val="tx1"/>
                              </a:solidFill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TOTUSJZ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unsigned vertical current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9"/>
                          <a:stretch>
                            <a:fillRect l="-206364" t="-455556" r="-2727" b="-4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651172"/>
                      </a:ext>
                    </a:extLst>
                  </a:tr>
                  <a:tr h="721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USFLUX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unsigned flux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9"/>
                          <a:stretch>
                            <a:fillRect l="-206364" t="-438596" r="-2727" b="-2245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7294128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TOTPOT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b="0" i="0" dirty="0">
                              <a:latin typeface="CMU Serif Roman" panose="02000603000000000000" pitchFamily="2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a:t>Total photospheric magnetic free energy density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9"/>
                          <a:stretch>
                            <a:fillRect l="-206364" t="-388608" r="-2727" b="-620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529407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600" dirty="0"/>
                            <a:t>… </a:t>
                          </a:r>
                          <a:br>
                            <a:rPr lang="en-CH" sz="1600" dirty="0"/>
                          </a:br>
                          <a:endParaRPr lang="en-CH" sz="16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1500" dirty="0"/>
                            <a:t>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78467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66EB58C9-F3D8-C6BC-34EB-99D774D70339}"/>
              </a:ext>
            </a:extLst>
          </p:cNvPr>
          <p:cNvSpPr/>
          <p:nvPr/>
        </p:nvSpPr>
        <p:spPr>
          <a:xfrm>
            <a:off x="9929002" y="12660255"/>
            <a:ext cx="2195939" cy="759928"/>
          </a:xfrm>
          <a:prstGeom prst="rect">
            <a:avLst/>
          </a:pr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425601036">
                  <a:custGeom>
                    <a:avLst/>
                    <a:gdLst>
                      <a:gd name="connsiteX0" fmla="*/ 0 w 1575601"/>
                      <a:gd name="connsiteY0" fmla="*/ 0 h 339639"/>
                      <a:gd name="connsiteX1" fmla="*/ 477932 w 1575601"/>
                      <a:gd name="connsiteY1" fmla="*/ 0 h 339639"/>
                      <a:gd name="connsiteX2" fmla="*/ 955865 w 1575601"/>
                      <a:gd name="connsiteY2" fmla="*/ 0 h 339639"/>
                      <a:gd name="connsiteX3" fmla="*/ 1575601 w 1575601"/>
                      <a:gd name="connsiteY3" fmla="*/ 0 h 339639"/>
                      <a:gd name="connsiteX4" fmla="*/ 1575601 w 1575601"/>
                      <a:gd name="connsiteY4" fmla="*/ 339639 h 339639"/>
                      <a:gd name="connsiteX5" fmla="*/ 1097669 w 1575601"/>
                      <a:gd name="connsiteY5" fmla="*/ 339639 h 339639"/>
                      <a:gd name="connsiteX6" fmla="*/ 588224 w 1575601"/>
                      <a:gd name="connsiteY6" fmla="*/ 339639 h 339639"/>
                      <a:gd name="connsiteX7" fmla="*/ 0 w 1575601"/>
                      <a:gd name="connsiteY7" fmla="*/ 339639 h 339639"/>
                      <a:gd name="connsiteX8" fmla="*/ 0 w 1575601"/>
                      <a:gd name="connsiteY8" fmla="*/ 0 h 3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75601" h="339639" fill="none" extrusionOk="0">
                        <a:moveTo>
                          <a:pt x="0" y="0"/>
                        </a:moveTo>
                        <a:cubicBezTo>
                          <a:pt x="131273" y="15729"/>
                          <a:pt x="286528" y="3916"/>
                          <a:pt x="477932" y="0"/>
                        </a:cubicBezTo>
                        <a:cubicBezTo>
                          <a:pt x="669336" y="-3916"/>
                          <a:pt x="843819" y="23222"/>
                          <a:pt x="955865" y="0"/>
                        </a:cubicBezTo>
                        <a:cubicBezTo>
                          <a:pt x="1067911" y="-23222"/>
                          <a:pt x="1336262" y="14254"/>
                          <a:pt x="1575601" y="0"/>
                        </a:cubicBezTo>
                        <a:cubicBezTo>
                          <a:pt x="1590249" y="144210"/>
                          <a:pt x="1574217" y="186597"/>
                          <a:pt x="1575601" y="339639"/>
                        </a:cubicBezTo>
                        <a:cubicBezTo>
                          <a:pt x="1460621" y="334795"/>
                          <a:pt x="1273358" y="338108"/>
                          <a:pt x="1097669" y="339639"/>
                        </a:cubicBezTo>
                        <a:cubicBezTo>
                          <a:pt x="921980" y="341170"/>
                          <a:pt x="776069" y="335262"/>
                          <a:pt x="588224" y="339639"/>
                        </a:cubicBezTo>
                        <a:cubicBezTo>
                          <a:pt x="400380" y="344016"/>
                          <a:pt x="222643" y="318175"/>
                          <a:pt x="0" y="339639"/>
                        </a:cubicBezTo>
                        <a:cubicBezTo>
                          <a:pt x="11482" y="238547"/>
                          <a:pt x="5278" y="126602"/>
                          <a:pt x="0" y="0"/>
                        </a:cubicBezTo>
                        <a:close/>
                      </a:path>
                      <a:path w="1575601" h="339639" stroke="0" extrusionOk="0">
                        <a:moveTo>
                          <a:pt x="0" y="0"/>
                        </a:moveTo>
                        <a:cubicBezTo>
                          <a:pt x="165654" y="-23512"/>
                          <a:pt x="320841" y="-4210"/>
                          <a:pt x="493688" y="0"/>
                        </a:cubicBezTo>
                        <a:cubicBezTo>
                          <a:pt x="666535" y="4210"/>
                          <a:pt x="898425" y="-587"/>
                          <a:pt x="1034645" y="0"/>
                        </a:cubicBezTo>
                        <a:cubicBezTo>
                          <a:pt x="1170865" y="587"/>
                          <a:pt x="1306975" y="-12787"/>
                          <a:pt x="1575601" y="0"/>
                        </a:cubicBezTo>
                        <a:cubicBezTo>
                          <a:pt x="1586290" y="121070"/>
                          <a:pt x="1564714" y="223581"/>
                          <a:pt x="1575601" y="339639"/>
                        </a:cubicBezTo>
                        <a:cubicBezTo>
                          <a:pt x="1313724" y="322232"/>
                          <a:pt x="1168268" y="358473"/>
                          <a:pt x="1050401" y="339639"/>
                        </a:cubicBezTo>
                        <a:cubicBezTo>
                          <a:pt x="932534" y="320805"/>
                          <a:pt x="615461" y="323494"/>
                          <a:pt x="493688" y="339639"/>
                        </a:cubicBezTo>
                        <a:cubicBezTo>
                          <a:pt x="371915" y="355784"/>
                          <a:pt x="112906" y="357831"/>
                          <a:pt x="0" y="339639"/>
                        </a:cubicBezTo>
                        <a:cubicBezTo>
                          <a:pt x="12158" y="188530"/>
                          <a:pt x="5746" y="769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Survival probabilities decrease faster as data series approach the flare </a:t>
            </a:r>
          </a:p>
        </p:txBody>
      </p:sp>
    </p:spTree>
    <p:extLst>
      <p:ext uri="{BB962C8B-B14F-4D97-AF65-F5344CB8AC3E}">
        <p14:creationId xmlns:p14="http://schemas.microsoft.com/office/powerpoint/2010/main" val="3214729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2758</TotalTime>
  <Words>821</Words>
  <Application>Microsoft Macintosh PowerPoint</Application>
  <PresentationFormat>Custom</PresentationFormat>
  <Paragraphs>111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CMU SERIF ROMAN</vt:lpstr>
      <vt:lpstr>CMU SERIF ROMAN</vt:lpstr>
      <vt:lpstr>CMU SERIF ROMAN SLANTED</vt:lpstr>
      <vt:lpstr>Sitka Heading</vt:lpstr>
      <vt:lpstr>System Font Regular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Moritz Meyer zu Westram</dc:creator>
  <cp:lastModifiedBy>Moritz Meyer zu Westram</cp:lastModifiedBy>
  <cp:revision>1</cp:revision>
  <dcterms:created xsi:type="dcterms:W3CDTF">2024-08-21T12:18:32Z</dcterms:created>
  <dcterms:modified xsi:type="dcterms:W3CDTF">2024-09-05T10:23:05Z</dcterms:modified>
</cp:coreProperties>
</file>