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Titillium Web SemiBold"/>
      <p:regular r:id="rId11"/>
      <p:bold r:id="rId12"/>
      <p:italic r:id="rId13"/>
      <p:boldItalic r:id="rId14"/>
    </p:embeddedFont>
    <p:embeddedFont>
      <p:font typeface="Inter Light"/>
      <p:regular r:id="rId15"/>
      <p:bold r:id="rId16"/>
    </p:embeddedFont>
    <p:embeddedFont>
      <p:font typeface="Titillium Web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j0fCeHYf/regi5jh2OFkxojY3m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tilliumWeb-boldItalic.fntdata"/><Relationship Id="rId11" Type="http://schemas.openxmlformats.org/officeDocument/2006/relationships/font" Target="fonts/TitilliumWebSemiBold-regular.fntdata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font" Target="fonts/TitilliumWebSemiBold-italic.fntdata"/><Relationship Id="rId12" Type="http://schemas.openxmlformats.org/officeDocument/2006/relationships/font" Target="fonts/TitilliumWeb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InterLight-regular.fntdata"/><Relationship Id="rId14" Type="http://schemas.openxmlformats.org/officeDocument/2006/relationships/font" Target="fonts/TitilliumWebSemiBold-boldItalic.fntdata"/><Relationship Id="rId17" Type="http://schemas.openxmlformats.org/officeDocument/2006/relationships/font" Target="fonts/TitilliumWeb-regular.fntdata"/><Relationship Id="rId16" Type="http://schemas.openxmlformats.org/officeDocument/2006/relationships/font" Target="fonts/InterLight-bold.fntdata"/><Relationship Id="rId5" Type="http://schemas.openxmlformats.org/officeDocument/2006/relationships/slide" Target="slides/slide1.xml"/><Relationship Id="rId19" Type="http://schemas.openxmlformats.org/officeDocument/2006/relationships/font" Target="fonts/TitilliumWeb-italic.fntdata"/><Relationship Id="rId6" Type="http://schemas.openxmlformats.org/officeDocument/2006/relationships/slide" Target="slides/slide2.xml"/><Relationship Id="rId18" Type="http://schemas.openxmlformats.org/officeDocument/2006/relationships/font" Target="fonts/TitilliumWeb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Cover</a:t>
            </a:r>
            <a:endParaRPr/>
          </a:p>
        </p:txBody>
      </p:sp>
      <p:sp>
        <p:nvSpPr>
          <p:cNvPr id="119" name="Google Shape;11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32" name="Google Shape;13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7df92e4ca9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27df92e4ca9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44" name="Google Shape;144;g27df92e4ca9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7df92e4ca9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27df92e4ca9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56" name="Google Shape;156;g27df92e4ca9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7df92e4ca9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27df92e4ca9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68" name="Google Shape;168;g27df92e4ca9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df92e4ca9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27df92e4ca9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80" name="Google Shape;180;g27df92e4ca9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6" name="Google Shape;76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slide" showMasterSp="0">
  <p:cSld name="Standard slide">
    <p:bg>
      <p:bgPr>
        <a:blipFill>
          <a:blip r:embed="rId2">
            <a:alphaModFix amt="50000"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idx="1" type="body"/>
          </p:nvPr>
        </p:nvSpPr>
        <p:spPr>
          <a:xfrm>
            <a:off x="863149" y="1371599"/>
            <a:ext cx="10719251" cy="4700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13" name="Google Shape;113;p23"/>
          <p:cNvCxnSpPr/>
          <p:nvPr/>
        </p:nvCxnSpPr>
        <p:spPr>
          <a:xfrm>
            <a:off x="562924" y="5"/>
            <a:ext cx="0" cy="1078159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4" name="Google Shape;114;p23"/>
          <p:cNvSpPr txBox="1"/>
          <p:nvPr>
            <p:ph type="title"/>
          </p:nvPr>
        </p:nvSpPr>
        <p:spPr>
          <a:xfrm>
            <a:off x="863152" y="277800"/>
            <a:ext cx="1071925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Inter Light"/>
              <a:buNone/>
              <a:defRPr b="0">
                <a:solidFill>
                  <a:schemeClr val="accent5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/>
        </p:nvSpPr>
        <p:spPr>
          <a:xfrm>
            <a:off x="609287" y="6499456"/>
            <a:ext cx="885139" cy="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9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Page </a:t>
            </a:r>
            <a:fld id="{00000000-1234-1234-1234-123412341234}" type="slidenum">
              <a:rPr b="0" i="0" lang="it-IT" sz="9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Vuota">
  <p:cSld name="3_Vuota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Vuota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048"/>
            <a:ext cx="12197426" cy="6854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>
  <p:cSld name="Vuota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8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26" name="Google Shape;26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8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i="0" lang="it-IT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8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" name="Google Shape;2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2001" cy="85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Vuota">
  <p:cSld name="4_Vuota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4" name="Google Shape;34;p9"/>
          <p:cNvSpPr/>
          <p:nvPr/>
        </p:nvSpPr>
        <p:spPr>
          <a:xfrm>
            <a:off x="1" y="0"/>
            <a:ext cx="12192000" cy="3336053"/>
          </a:xfrm>
          <a:prstGeom prst="rect">
            <a:avLst/>
          </a:prstGeom>
          <a:solidFill>
            <a:srgbClr val="0B11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sfocatura&#10;&#10;Descrizione generata automaticamente" id="35" name="Google Shape;3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9"/>
            <a:ext cx="12192000" cy="685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Vuota">
  <p:cSld name="13_Vuota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Immagine che contiene vetro&#10;&#10;Descrizione generata automaticamente" id="40" name="Google Shape;4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Vuota">
  <p:cSld name="14_Vuota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Vuota">
  <p:cSld name="15_Vuota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Vuota">
  <p:cSld name="6_Vuota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spazio, luce, laser, notte&#10;&#10;Descrizione generata automaticamente" id="121" name="Google Shape;12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827875" y="2750450"/>
            <a:ext cx="9985500" cy="176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"/>
              <a:buNone/>
            </a:pPr>
            <a:r>
              <a:rPr i="1" lang="it-IT" sz="44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Title</a:t>
            </a:r>
            <a:endParaRPr i="1" sz="44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"/>
              <a:buNone/>
            </a:pPr>
            <a:r>
              <a:rPr i="1" lang="it-IT" sz="2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Authors</a:t>
            </a:r>
            <a:endParaRPr i="1" sz="27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23" name="Google Shape;123;p1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24" name="Google Shape;124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i="0" lang="it-IT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7" name="Google Shape;12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-15050"/>
            <a:ext cx="12191999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 txBox="1"/>
          <p:nvPr/>
        </p:nvSpPr>
        <p:spPr>
          <a:xfrm>
            <a:off x="1" y="5917324"/>
            <a:ext cx="6201102" cy="515288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it-IT" sz="1800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Spoke 3 Technical Workshop</a:t>
            </a:r>
            <a:r>
              <a:rPr b="1" i="0" lang="it-IT" sz="1800" u="none" cap="none" strike="noStrike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, </a:t>
            </a:r>
            <a:r>
              <a:rPr lang="it-IT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Trieste</a:t>
            </a:r>
            <a:r>
              <a:rPr b="0" i="0" lang="it-IT" sz="18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October </a:t>
            </a:r>
            <a:r>
              <a:rPr lang="it-IT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9</a:t>
            </a:r>
            <a:r>
              <a:rPr b="0" i="0" lang="it-IT" sz="18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/ 1</a:t>
            </a:r>
            <a:r>
              <a:rPr lang="it-IT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1,</a:t>
            </a:r>
            <a:r>
              <a:rPr b="0" i="0" lang="it-IT" sz="18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" y="0"/>
            <a:ext cx="12192001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2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36" name="Google Shape;136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i="0" lang="it-IT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2"/>
          <p:cNvSpPr txBox="1"/>
          <p:nvPr/>
        </p:nvSpPr>
        <p:spPr>
          <a:xfrm>
            <a:off x="715251" y="1030225"/>
            <a:ext cx="7256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it-IT" sz="300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Scientific Rationale</a:t>
            </a:r>
            <a:endParaRPr b="0" i="0" sz="20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355650" y="1833988"/>
            <a:ext cx="11480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spAutoFit/>
          </a:bodyPr>
          <a:lstStyle/>
          <a:p>
            <a:pPr indent="-127001" lvl="0" marL="1799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b="1" i="0" lang="it-IT" sz="2000" u="none" cap="none" strike="noStrike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ONE SLIDE MA</a:t>
            </a:r>
            <a:r>
              <a:rPr b="1" lang="it-IT" sz="200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X</a:t>
            </a:r>
            <a:endParaRPr b="1" sz="200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127001" lvl="0" marL="1799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t/>
            </a:r>
            <a:endParaRPr b="1" sz="200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27df92e4ca9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g27df92e4ca9_0_1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48" name="Google Shape;148;g27df92e4ca9_0_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g27df92e4ca9_0_1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i="0" lang="it-IT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27df92e4ca9_0_1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g27df92e4ca9_0_1"/>
          <p:cNvSpPr txBox="1"/>
          <p:nvPr/>
        </p:nvSpPr>
        <p:spPr>
          <a:xfrm>
            <a:off x="715250" y="1030225"/>
            <a:ext cx="10854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it-IT" sz="300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Technical Objectives, Methodologies and  Solutions</a:t>
            </a:r>
            <a:endParaRPr b="0" i="0" sz="20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2" name="Google Shape;152;g27df92e4ca9_0_1"/>
          <p:cNvSpPr txBox="1"/>
          <p:nvPr/>
        </p:nvSpPr>
        <p:spPr>
          <a:xfrm>
            <a:off x="355650" y="1833988"/>
            <a:ext cx="11480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spAutoFit/>
          </a:bodyPr>
          <a:lstStyle/>
          <a:p>
            <a:pPr indent="-127001" lvl="0" marL="1799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b="1" lang="it-IT" sz="200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1" i="0" lang="it-IT" sz="2000" u="none" cap="none" strike="noStrike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 sz="200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127001" lvl="0" marL="1799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t/>
            </a:r>
            <a:endParaRPr b="1" sz="200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27df92e4ca9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g27df92e4ca9_0_12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60" name="Google Shape;160;g27df92e4ca9_0_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g27df92e4ca9_0_12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i="0" lang="it-IT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g27df92e4ca9_0_12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g27df92e4ca9_0_12"/>
          <p:cNvSpPr txBox="1"/>
          <p:nvPr/>
        </p:nvSpPr>
        <p:spPr>
          <a:xfrm>
            <a:off x="715251" y="1030225"/>
            <a:ext cx="7256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it-IT" sz="300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Timescale, </a:t>
            </a:r>
            <a:r>
              <a:rPr b="1" lang="it-IT" sz="300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Milestones</a:t>
            </a:r>
            <a:r>
              <a:rPr b="1" lang="it-IT" sz="300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and KPIs</a:t>
            </a:r>
            <a:endParaRPr b="0" i="0" sz="20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4" name="Google Shape;164;g27df92e4ca9_0_12"/>
          <p:cNvSpPr txBox="1"/>
          <p:nvPr/>
        </p:nvSpPr>
        <p:spPr>
          <a:xfrm>
            <a:off x="355650" y="1833988"/>
            <a:ext cx="11480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spAutoFit/>
          </a:bodyPr>
          <a:lstStyle/>
          <a:p>
            <a:pPr indent="-127001" lvl="0" marL="1799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b="1" i="0" lang="it-IT" sz="2000" u="none" cap="none" strike="noStrike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 sz="200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127001" lvl="0" marL="1799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t/>
            </a:r>
            <a:endParaRPr b="1" sz="200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27df92e4ca9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g27df92e4ca9_0_23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72" name="Google Shape;172;g27df92e4ca9_0_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g27df92e4ca9_0_23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i="0" lang="it-IT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g27df92e4ca9_0_23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g27df92e4ca9_0_23"/>
          <p:cNvSpPr txBox="1"/>
          <p:nvPr/>
        </p:nvSpPr>
        <p:spPr>
          <a:xfrm>
            <a:off x="715251" y="1030225"/>
            <a:ext cx="7256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it-IT" sz="300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Accomplished Work, Results</a:t>
            </a:r>
            <a:endParaRPr b="0" i="0" sz="20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6" name="Google Shape;176;g27df92e4ca9_0_23"/>
          <p:cNvSpPr txBox="1"/>
          <p:nvPr/>
        </p:nvSpPr>
        <p:spPr>
          <a:xfrm>
            <a:off x="355650" y="1833988"/>
            <a:ext cx="11480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spAutoFit/>
          </a:bodyPr>
          <a:lstStyle/>
          <a:p>
            <a:pPr indent="-127001" lvl="0" marL="1799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b="1" i="0" lang="it-IT" sz="2000" u="none" cap="none" strike="noStrike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 sz="200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127001" lvl="0" marL="1799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t/>
            </a:r>
            <a:endParaRPr b="1" sz="200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27df92e4ca9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g27df92e4ca9_0_34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84" name="Google Shape;184;g27df92e4ca9_0_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g27df92e4ca9_0_34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i="0" lang="it-IT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27df92e4ca9_0_34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g27df92e4ca9_0_34"/>
          <p:cNvSpPr txBox="1"/>
          <p:nvPr/>
        </p:nvSpPr>
        <p:spPr>
          <a:xfrm>
            <a:off x="715249" y="1030225"/>
            <a:ext cx="11375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it-IT" sz="300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Next Steps and Expected Results (by next checkpoint: April 2024) </a:t>
            </a:r>
            <a:endParaRPr b="0" i="0" sz="20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8" name="Google Shape;188;g27df92e4ca9_0_34"/>
          <p:cNvSpPr txBox="1"/>
          <p:nvPr/>
        </p:nvSpPr>
        <p:spPr>
          <a:xfrm>
            <a:off x="355650" y="1833988"/>
            <a:ext cx="11480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spAutoFit/>
          </a:bodyPr>
          <a:lstStyle/>
          <a:p>
            <a:pPr indent="-127001" lvl="0" marL="1799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b="1" i="0" lang="it-IT" sz="2000" u="none" cap="none" strike="noStrike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 sz="200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127001" lvl="0" marL="1799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t/>
            </a:r>
            <a:endParaRPr b="1" sz="200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2022-07-26T13:28:46Z</dcterms:created>
  <dc:creator>Microsoft Office 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0x010100F221E95946E1A6408B834A0326040FB9</vt:lpwstr>
  </property>
</Properties>
</file>