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1" r:id="rId4"/>
  </p:sldMasterIdLst>
  <p:notesMasterIdLst>
    <p:notesMasterId r:id="rId25"/>
  </p:notesMasterIdLst>
  <p:handoutMasterIdLst>
    <p:handoutMasterId r:id="rId26"/>
  </p:handoutMasterIdLst>
  <p:sldIdLst>
    <p:sldId id="256" r:id="rId5"/>
    <p:sldId id="296" r:id="rId6"/>
    <p:sldId id="302" r:id="rId7"/>
    <p:sldId id="314" r:id="rId8"/>
    <p:sldId id="300" r:id="rId9"/>
    <p:sldId id="298" r:id="rId10"/>
    <p:sldId id="307" r:id="rId11"/>
    <p:sldId id="301" r:id="rId12"/>
    <p:sldId id="303" r:id="rId13"/>
    <p:sldId id="315" r:id="rId14"/>
    <p:sldId id="304" r:id="rId15"/>
    <p:sldId id="305" r:id="rId16"/>
    <p:sldId id="306" r:id="rId17"/>
    <p:sldId id="311" r:id="rId18"/>
    <p:sldId id="312" r:id="rId19"/>
    <p:sldId id="316" r:id="rId20"/>
    <p:sldId id="308" r:id="rId21"/>
    <p:sldId id="310" r:id="rId22"/>
    <p:sldId id="318" r:id="rId23"/>
    <p:sldId id="317"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C7FFF"/>
    <a:srgbClr val="1528BC"/>
    <a:srgbClr val="5B87D9"/>
    <a:srgbClr val="D9D8CB"/>
    <a:srgbClr val="99D5E1"/>
    <a:srgbClr val="DE0737"/>
    <a:srgbClr val="0D1134"/>
    <a:srgbClr val="6EADFF"/>
    <a:srgbClr val="FFA965"/>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A405D1-35CD-425C-9C22-79D0939F09D8}" v="766" dt="2023-06-09T13:33:32.571"/>
    <p1510:client id="{2C8632A9-D263-42C0-BC93-072934741EC0}" v="610" dt="2023-06-09T14:08:11.416"/>
    <p1510:client id="{348362E9-9EDF-4247-B7B3-A5C87FB12D89}" v="2" dt="2023-06-09T10:43:46.220"/>
    <p1510:client id="{5740E515-65FD-8187-22BE-4FF95B307DCF}" v="19" dt="2023-06-09T15:12:14.975"/>
    <p1510:client id="{5829E801-1151-4702-BCEC-F72B7D0F6D22}" v="2" dt="2023-06-09T14:40:30.128"/>
    <p1510:client id="{9590053B-597A-4BA4-B85D-F42BEB104E24}" v="2" dt="2023-06-09T13:40:17.654"/>
    <p1510:client id="{9B9FE01A-36C4-4BD5-AE7B-1294EFB55B88}" v="414" dt="2023-06-09T14:25:20.046"/>
    <p1510:client id="{A686AA0E-D304-4208-AB07-931FFA301ACA}" v="10" dt="2023-06-09T14:52:32.311"/>
    <p1510:client id="{A9B4834E-BC41-4A15-99FF-D034AEC9F8F4}" v="23" dt="2023-06-09T13:37:04.893"/>
    <p1510:client id="{B8762F70-B179-8859-E865-09F85EAAB51E}" v="4" dt="2023-06-09T10:31:40.552"/>
    <p1510:client id="{C64FFE8F-1F18-53A1-0FBB-B756C90A9E43}" v="18" dt="2023-06-09T10:41:52.232"/>
    <p1510:client id="{E06C693B-8EDE-C5BA-EA6C-C3FD63DA9E4B}" v="1" dt="2023-06-09T06:18:18.980"/>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65"/>
    <p:restoredTop sz="94830"/>
  </p:normalViewPr>
  <p:slideViewPr>
    <p:cSldViewPr snapToGrid="0" snapToObjects="1">
      <p:cViewPr varScale="1">
        <p:scale>
          <a:sx n="84" d="100"/>
          <a:sy n="84" d="100"/>
        </p:scale>
        <p:origin x="94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UPI RICCARDO" userId="S::riccardo.crupi@intesasanpaolo.com::32203d98-bc14-422e-9d64-c5c98ae7f88f" providerId="AD" clId="Web-{E7510528-4EEA-45FF-BAEE-E78CB385B2CA}"/>
    <pc:docChg chg="addSld modSld sldOrd">
      <pc:chgData name="CRUPI RICCARDO" userId="S::riccardo.crupi@intesasanpaolo.com::32203d98-bc14-422e-9d64-c5c98ae7f88f" providerId="AD" clId="Web-{E7510528-4EEA-45FF-BAEE-E78CB385B2CA}" dt="2023-06-06T20:30:28.973" v="181" actId="20577"/>
      <pc:docMkLst>
        <pc:docMk/>
      </pc:docMkLst>
      <pc:sldChg chg="modSp">
        <pc:chgData name="CRUPI RICCARDO" userId="S::riccardo.crupi@intesasanpaolo.com::32203d98-bc14-422e-9d64-c5c98ae7f88f" providerId="AD" clId="Web-{E7510528-4EEA-45FF-BAEE-E78CB385B2CA}" dt="2023-06-06T20:30:28.973" v="181" actId="20577"/>
        <pc:sldMkLst>
          <pc:docMk/>
          <pc:sldMk cId="1479185982" sldId="296"/>
        </pc:sldMkLst>
        <pc:spChg chg="mod">
          <ac:chgData name="CRUPI RICCARDO" userId="S::riccardo.crupi@intesasanpaolo.com::32203d98-bc14-422e-9d64-c5c98ae7f88f" providerId="AD" clId="Web-{E7510528-4EEA-45FF-BAEE-E78CB385B2CA}" dt="2023-06-06T20:30:28.973" v="181" actId="20577"/>
          <ac:spMkLst>
            <pc:docMk/>
            <pc:sldMk cId="1479185982" sldId="296"/>
            <ac:spMk id="2" creationId="{F0A4ABBC-E662-E654-F57E-51A7AB593FD5}"/>
          </ac:spMkLst>
        </pc:spChg>
      </pc:sldChg>
      <pc:sldChg chg="addSp delSp modSp ord">
        <pc:chgData name="CRUPI RICCARDO" userId="S::riccardo.crupi@intesasanpaolo.com::32203d98-bc14-422e-9d64-c5c98ae7f88f" providerId="AD" clId="Web-{E7510528-4EEA-45FF-BAEE-E78CB385B2CA}" dt="2023-06-06T20:22:37.882" v="54"/>
        <pc:sldMkLst>
          <pc:docMk/>
          <pc:sldMk cId="403760759" sldId="300"/>
        </pc:sldMkLst>
        <pc:graphicFrameChg chg="add del mod modGraphic">
          <ac:chgData name="CRUPI RICCARDO" userId="S::riccardo.crupi@intesasanpaolo.com::32203d98-bc14-422e-9d64-c5c98ae7f88f" providerId="AD" clId="Web-{E7510528-4EEA-45FF-BAEE-E78CB385B2CA}" dt="2023-06-06T20:21:16.426" v="30"/>
          <ac:graphicFrameMkLst>
            <pc:docMk/>
            <pc:sldMk cId="403760759" sldId="300"/>
            <ac:graphicFrameMk id="5" creationId="{48114621-367A-0819-FDC1-7DAEE6492774}"/>
          </ac:graphicFrameMkLst>
        </pc:graphicFrameChg>
      </pc:sldChg>
      <pc:sldChg chg="addSp delSp modSp">
        <pc:chgData name="CRUPI RICCARDO" userId="S::riccardo.crupi@intesasanpaolo.com::32203d98-bc14-422e-9d64-c5c98ae7f88f" providerId="AD" clId="Web-{E7510528-4EEA-45FF-BAEE-E78CB385B2CA}" dt="2023-06-06T20:18:53.766" v="9" actId="20577"/>
        <pc:sldMkLst>
          <pc:docMk/>
          <pc:sldMk cId="548733243" sldId="304"/>
        </pc:sldMkLst>
        <pc:spChg chg="add mod">
          <ac:chgData name="CRUPI RICCARDO" userId="S::riccardo.crupi@intesasanpaolo.com::32203d98-bc14-422e-9d64-c5c98ae7f88f" providerId="AD" clId="Web-{E7510528-4EEA-45FF-BAEE-E78CB385B2CA}" dt="2023-06-06T20:18:53.766" v="9" actId="20577"/>
          <ac:spMkLst>
            <pc:docMk/>
            <pc:sldMk cId="548733243" sldId="304"/>
            <ac:spMk id="2" creationId="{76B4D083-1E09-7350-DB9A-8DC15A477234}"/>
          </ac:spMkLst>
        </pc:spChg>
        <pc:picChg chg="del">
          <ac:chgData name="CRUPI RICCARDO" userId="S::riccardo.crupi@intesasanpaolo.com::32203d98-bc14-422e-9d64-c5c98ae7f88f" providerId="AD" clId="Web-{E7510528-4EEA-45FF-BAEE-E78CB385B2CA}" dt="2023-06-06T20:18:19.312" v="1"/>
          <ac:picMkLst>
            <pc:docMk/>
            <pc:sldMk cId="548733243" sldId="304"/>
            <ac:picMk id="3" creationId="{B43F7145-82BB-E98C-4B0A-54F0CF0C82EE}"/>
          </ac:picMkLst>
        </pc:picChg>
      </pc:sldChg>
      <pc:sldChg chg="add replId">
        <pc:chgData name="CRUPI RICCARDO" userId="S::riccardo.crupi@intesasanpaolo.com::32203d98-bc14-422e-9d64-c5c98ae7f88f" providerId="AD" clId="Web-{E7510528-4EEA-45FF-BAEE-E78CB385B2CA}" dt="2023-06-06T20:18:16.875" v="0"/>
        <pc:sldMkLst>
          <pc:docMk/>
          <pc:sldMk cId="1591729055" sldId="305"/>
        </pc:sldMkLst>
      </pc:sldChg>
      <pc:sldChg chg="addSp delSp modSp add replId">
        <pc:chgData name="CRUPI RICCARDO" userId="S::riccardo.crupi@intesasanpaolo.com::32203d98-bc14-422e-9d64-c5c98ae7f88f" providerId="AD" clId="Web-{E7510528-4EEA-45FF-BAEE-E78CB385B2CA}" dt="2023-06-06T20:19:50.659" v="25" actId="20577"/>
        <pc:sldMkLst>
          <pc:docMk/>
          <pc:sldMk cId="3855410142" sldId="306"/>
        </pc:sldMkLst>
        <pc:spChg chg="add mod">
          <ac:chgData name="CRUPI RICCARDO" userId="S::riccardo.crupi@intesasanpaolo.com::32203d98-bc14-422e-9d64-c5c98ae7f88f" providerId="AD" clId="Web-{E7510528-4EEA-45FF-BAEE-E78CB385B2CA}" dt="2023-06-06T20:19:50.659" v="25" actId="20577"/>
          <ac:spMkLst>
            <pc:docMk/>
            <pc:sldMk cId="3855410142" sldId="306"/>
            <ac:spMk id="5" creationId="{7E973697-25BA-81CF-2A40-D067DBC52271}"/>
          </ac:spMkLst>
        </pc:spChg>
        <pc:picChg chg="add del mod">
          <ac:chgData name="CRUPI RICCARDO" userId="S::riccardo.crupi@intesasanpaolo.com::32203d98-bc14-422e-9d64-c5c98ae7f88f" providerId="AD" clId="Web-{E7510528-4EEA-45FF-BAEE-E78CB385B2CA}" dt="2023-06-06T20:19:24.564" v="16"/>
          <ac:picMkLst>
            <pc:docMk/>
            <pc:sldMk cId="3855410142" sldId="306"/>
            <ac:picMk id="2" creationId="{F8CA254B-D57B-8D7F-609C-0073F17B62DA}"/>
          </ac:picMkLst>
        </pc:picChg>
        <pc:picChg chg="del">
          <ac:chgData name="CRUPI RICCARDO" userId="S::riccardo.crupi@intesasanpaolo.com::32203d98-bc14-422e-9d64-c5c98ae7f88f" providerId="AD" clId="Web-{E7510528-4EEA-45FF-BAEE-E78CB385B2CA}" dt="2023-06-06T20:19:17.767" v="12"/>
          <ac:picMkLst>
            <pc:docMk/>
            <pc:sldMk cId="3855410142" sldId="306"/>
            <ac:picMk id="3" creationId="{B43F7145-82BB-E98C-4B0A-54F0CF0C82EE}"/>
          </ac:picMkLst>
        </pc:picChg>
      </pc:sldChg>
      <pc:sldChg chg="addSp delSp modSp add replId">
        <pc:chgData name="CRUPI RICCARDO" userId="S::riccardo.crupi@intesasanpaolo.com::32203d98-bc14-422e-9d64-c5c98ae7f88f" providerId="AD" clId="Web-{E7510528-4EEA-45FF-BAEE-E78CB385B2CA}" dt="2023-06-06T20:22:10.132" v="53"/>
        <pc:sldMkLst>
          <pc:docMk/>
          <pc:sldMk cId="1519567534" sldId="307"/>
        </pc:sldMkLst>
        <pc:spChg chg="del">
          <ac:chgData name="CRUPI RICCARDO" userId="S::riccardo.crupi@intesasanpaolo.com::32203d98-bc14-422e-9d64-c5c98ae7f88f" providerId="AD" clId="Web-{E7510528-4EEA-45FF-BAEE-E78CB385B2CA}" dt="2023-06-06T20:21:51.615" v="32"/>
          <ac:spMkLst>
            <pc:docMk/>
            <pc:sldMk cId="1519567534" sldId="307"/>
            <ac:spMk id="2" creationId="{F4FE10C1-FCB4-4369-512F-AE8D74BE92B2}"/>
          </ac:spMkLst>
        </pc:spChg>
        <pc:graphicFrameChg chg="del">
          <ac:chgData name="CRUPI RICCARDO" userId="S::riccardo.crupi@intesasanpaolo.com::32203d98-bc14-422e-9d64-c5c98ae7f88f" providerId="AD" clId="Web-{E7510528-4EEA-45FF-BAEE-E78CB385B2CA}" dt="2023-06-06T20:21:48.599" v="31"/>
          <ac:graphicFrameMkLst>
            <pc:docMk/>
            <pc:sldMk cId="1519567534" sldId="307"/>
            <ac:graphicFrameMk id="5" creationId="{48114621-367A-0819-FDC1-7DAEE6492774}"/>
          </ac:graphicFrameMkLst>
        </pc:graphicFrameChg>
        <pc:graphicFrameChg chg="add mod modGraphic">
          <ac:chgData name="CRUPI RICCARDO" userId="S::riccardo.crupi@intesasanpaolo.com::32203d98-bc14-422e-9d64-c5c98ae7f88f" providerId="AD" clId="Web-{E7510528-4EEA-45FF-BAEE-E78CB385B2CA}" dt="2023-06-06T20:22:10.132" v="53"/>
          <ac:graphicFrameMkLst>
            <pc:docMk/>
            <pc:sldMk cId="1519567534" sldId="307"/>
            <ac:graphicFrameMk id="6" creationId="{268C04AB-1100-BADC-C5F6-8CF41459105F}"/>
          </ac:graphicFrameMkLst>
        </pc:graphicFrameChg>
      </pc:sldChg>
    </pc:docChg>
  </pc:docChgLst>
  <pc:docChgLst>
    <pc:chgData name="CRUPI RICCARDO" userId="S::riccardo.crupi@intesasanpaolo.com::32203d98-bc14-422e-9d64-c5c98ae7f88f" providerId="AD" clId="Web-{0CD70F77-18F8-496B-B45E-CF14AE11569A}"/>
    <pc:docChg chg="addSld delSld modSld sldOrd">
      <pc:chgData name="CRUPI RICCARDO" userId="S::riccardo.crupi@intesasanpaolo.com::32203d98-bc14-422e-9d64-c5c98ae7f88f" providerId="AD" clId="Web-{0CD70F77-18F8-496B-B45E-CF14AE11569A}" dt="2023-06-06T20:04:44.083" v="200" actId="1076"/>
      <pc:docMkLst>
        <pc:docMk/>
      </pc:docMkLst>
      <pc:sldChg chg="modSp">
        <pc:chgData name="CRUPI RICCARDO" userId="S::riccardo.crupi@intesasanpaolo.com::32203d98-bc14-422e-9d64-c5c98ae7f88f" providerId="AD" clId="Web-{0CD70F77-18F8-496B-B45E-CF14AE11569A}" dt="2023-06-06T19:48:21.864" v="22" actId="20577"/>
        <pc:sldMkLst>
          <pc:docMk/>
          <pc:sldMk cId="3299313878" sldId="256"/>
        </pc:sldMkLst>
        <pc:spChg chg="mod">
          <ac:chgData name="CRUPI RICCARDO" userId="S::riccardo.crupi@intesasanpaolo.com::32203d98-bc14-422e-9d64-c5c98ae7f88f" providerId="AD" clId="Web-{0CD70F77-18F8-496B-B45E-CF14AE11569A}" dt="2023-06-06T19:48:21.864" v="22" actId="20577"/>
          <ac:spMkLst>
            <pc:docMk/>
            <pc:sldMk cId="3299313878" sldId="256"/>
            <ac:spMk id="2" creationId="{92240D5B-9672-CD40-BA8E-8102AB2B5C2F}"/>
          </ac:spMkLst>
        </pc:spChg>
      </pc:sldChg>
      <pc:sldChg chg="addSp modSp">
        <pc:chgData name="CRUPI RICCARDO" userId="S::riccardo.crupi@intesasanpaolo.com::32203d98-bc14-422e-9d64-c5c98ae7f88f" providerId="AD" clId="Web-{0CD70F77-18F8-496B-B45E-CF14AE11569A}" dt="2023-06-06T19:54:51.642" v="95" actId="20577"/>
        <pc:sldMkLst>
          <pc:docMk/>
          <pc:sldMk cId="1479185982" sldId="296"/>
        </pc:sldMkLst>
        <pc:spChg chg="add mod">
          <ac:chgData name="CRUPI RICCARDO" userId="S::riccardo.crupi@intesasanpaolo.com::32203d98-bc14-422e-9d64-c5c98ae7f88f" providerId="AD" clId="Web-{0CD70F77-18F8-496B-B45E-CF14AE11569A}" dt="2023-06-06T19:54:51.642" v="95" actId="20577"/>
          <ac:spMkLst>
            <pc:docMk/>
            <pc:sldMk cId="1479185982" sldId="296"/>
            <ac:spMk id="2" creationId="{F0A4ABBC-E662-E654-F57E-51A7AB593FD5}"/>
          </ac:spMkLst>
        </pc:spChg>
      </pc:sldChg>
      <pc:sldChg chg="add replId">
        <pc:chgData name="CRUPI RICCARDO" userId="S::riccardo.crupi@intesasanpaolo.com::32203d98-bc14-422e-9d64-c5c98ae7f88f" providerId="AD" clId="Web-{0CD70F77-18F8-496B-B45E-CF14AE11569A}" dt="2023-06-06T19:48:05.083" v="18"/>
        <pc:sldMkLst>
          <pc:docMk/>
          <pc:sldMk cId="3670304075" sldId="297"/>
        </pc:sldMkLst>
      </pc:sldChg>
      <pc:sldChg chg="addSp modSp add replId">
        <pc:chgData name="CRUPI RICCARDO" userId="S::riccardo.crupi@intesasanpaolo.com::32203d98-bc14-422e-9d64-c5c98ae7f88f" providerId="AD" clId="Web-{0CD70F77-18F8-496B-B45E-CF14AE11569A}" dt="2023-06-06T19:50:25.228" v="53" actId="20577"/>
        <pc:sldMkLst>
          <pc:docMk/>
          <pc:sldMk cId="954456128" sldId="298"/>
        </pc:sldMkLst>
        <pc:spChg chg="add mod">
          <ac:chgData name="CRUPI RICCARDO" userId="S::riccardo.crupi@intesasanpaolo.com::32203d98-bc14-422e-9d64-c5c98ae7f88f" providerId="AD" clId="Web-{0CD70F77-18F8-496B-B45E-CF14AE11569A}" dt="2023-06-06T19:49:45.508" v="26" actId="1076"/>
          <ac:spMkLst>
            <pc:docMk/>
            <pc:sldMk cId="954456128" sldId="298"/>
            <ac:spMk id="2" creationId="{F4FE10C1-FCB4-4369-512F-AE8D74BE92B2}"/>
          </ac:spMkLst>
        </pc:spChg>
        <pc:spChg chg="add mod">
          <ac:chgData name="CRUPI RICCARDO" userId="S::riccardo.crupi@intesasanpaolo.com::32203d98-bc14-422e-9d64-c5c98ae7f88f" providerId="AD" clId="Web-{0CD70F77-18F8-496B-B45E-CF14AE11569A}" dt="2023-06-06T19:50:25.228" v="53" actId="20577"/>
          <ac:spMkLst>
            <pc:docMk/>
            <pc:sldMk cId="954456128" sldId="298"/>
            <ac:spMk id="4" creationId="{4179EB06-ACDE-FD01-6ED4-D78F778B5831}"/>
          </ac:spMkLst>
        </pc:spChg>
      </pc:sldChg>
      <pc:sldChg chg="add replId">
        <pc:chgData name="CRUPI RICCARDO" userId="S::riccardo.crupi@intesasanpaolo.com::32203d98-bc14-422e-9d64-c5c98ae7f88f" providerId="AD" clId="Web-{0CD70F77-18F8-496B-B45E-CF14AE11569A}" dt="2023-06-06T19:50:26.743" v="54"/>
        <pc:sldMkLst>
          <pc:docMk/>
          <pc:sldMk cId="2097175915" sldId="299"/>
        </pc:sldMkLst>
      </pc:sldChg>
      <pc:sldChg chg="modSp add replId">
        <pc:chgData name="CRUPI RICCARDO" userId="S::riccardo.crupi@intesasanpaolo.com::32203d98-bc14-422e-9d64-c5c98ae7f88f" providerId="AD" clId="Web-{0CD70F77-18F8-496B-B45E-CF14AE11569A}" dt="2023-06-06T19:56:40.849" v="99" actId="20577"/>
        <pc:sldMkLst>
          <pc:docMk/>
          <pc:sldMk cId="403760759" sldId="300"/>
        </pc:sldMkLst>
        <pc:spChg chg="mod">
          <ac:chgData name="CRUPI RICCARDO" userId="S::riccardo.crupi@intesasanpaolo.com::32203d98-bc14-422e-9d64-c5c98ae7f88f" providerId="AD" clId="Web-{0CD70F77-18F8-496B-B45E-CF14AE11569A}" dt="2023-06-06T19:56:40.849" v="99" actId="20577"/>
          <ac:spMkLst>
            <pc:docMk/>
            <pc:sldMk cId="403760759" sldId="300"/>
            <ac:spMk id="2" creationId="{F4FE10C1-FCB4-4369-512F-AE8D74BE92B2}"/>
          </ac:spMkLst>
        </pc:spChg>
      </pc:sldChg>
      <pc:sldChg chg="modSp add ord replId">
        <pc:chgData name="CRUPI RICCARDO" userId="S::riccardo.crupi@intesasanpaolo.com::32203d98-bc14-422e-9d64-c5c98ae7f88f" providerId="AD" clId="Web-{0CD70F77-18F8-496B-B45E-CF14AE11569A}" dt="2023-06-06T19:58:46.868" v="160" actId="20577"/>
        <pc:sldMkLst>
          <pc:docMk/>
          <pc:sldMk cId="775648154" sldId="301"/>
        </pc:sldMkLst>
        <pc:spChg chg="mod">
          <ac:chgData name="CRUPI RICCARDO" userId="S::riccardo.crupi@intesasanpaolo.com::32203d98-bc14-422e-9d64-c5c98ae7f88f" providerId="AD" clId="Web-{0CD70F77-18F8-496B-B45E-CF14AE11569A}" dt="2023-06-06T19:58:46.868" v="160" actId="20577"/>
          <ac:spMkLst>
            <pc:docMk/>
            <pc:sldMk cId="775648154" sldId="301"/>
            <ac:spMk id="2" creationId="{F4FE10C1-FCB4-4369-512F-AE8D74BE92B2}"/>
          </ac:spMkLst>
        </pc:spChg>
      </pc:sldChg>
      <pc:sldChg chg="new del">
        <pc:chgData name="CRUPI RICCARDO" userId="S::riccardo.crupi@intesasanpaolo.com::32203d98-bc14-422e-9d64-c5c98ae7f88f" providerId="AD" clId="Web-{0CD70F77-18F8-496B-B45E-CF14AE11569A}" dt="2023-06-06T19:56:45.318" v="101"/>
        <pc:sldMkLst>
          <pc:docMk/>
          <pc:sldMk cId="4089572062" sldId="301"/>
        </pc:sldMkLst>
      </pc:sldChg>
      <pc:sldChg chg="modSp add replId">
        <pc:chgData name="CRUPI RICCARDO" userId="S::riccardo.crupi@intesasanpaolo.com::32203d98-bc14-422e-9d64-c5c98ae7f88f" providerId="AD" clId="Web-{0CD70F77-18F8-496B-B45E-CF14AE11569A}" dt="2023-06-06T19:59:07.494" v="163" actId="20577"/>
        <pc:sldMkLst>
          <pc:docMk/>
          <pc:sldMk cId="1336851845" sldId="302"/>
        </pc:sldMkLst>
        <pc:spChg chg="mod">
          <ac:chgData name="CRUPI RICCARDO" userId="S::riccardo.crupi@intesasanpaolo.com::32203d98-bc14-422e-9d64-c5c98ae7f88f" providerId="AD" clId="Web-{0CD70F77-18F8-496B-B45E-CF14AE11569A}" dt="2023-06-06T19:59:07.494" v="163" actId="20577"/>
          <ac:spMkLst>
            <pc:docMk/>
            <pc:sldMk cId="1336851845" sldId="302"/>
            <ac:spMk id="2" creationId="{F4FE10C1-FCB4-4369-512F-AE8D74BE92B2}"/>
          </ac:spMkLst>
        </pc:spChg>
      </pc:sldChg>
      <pc:sldChg chg="modSp add replId">
        <pc:chgData name="CRUPI RICCARDO" userId="S::riccardo.crupi@intesasanpaolo.com::32203d98-bc14-422e-9d64-c5c98ae7f88f" providerId="AD" clId="Web-{0CD70F77-18F8-496B-B45E-CF14AE11569A}" dt="2023-06-06T20:00:53.513" v="177" actId="20577"/>
        <pc:sldMkLst>
          <pc:docMk/>
          <pc:sldMk cId="2898975673" sldId="303"/>
        </pc:sldMkLst>
        <pc:spChg chg="mod">
          <ac:chgData name="CRUPI RICCARDO" userId="S::riccardo.crupi@intesasanpaolo.com::32203d98-bc14-422e-9d64-c5c98ae7f88f" providerId="AD" clId="Web-{0CD70F77-18F8-496B-B45E-CF14AE11569A}" dt="2023-06-06T20:00:53.513" v="177" actId="20577"/>
          <ac:spMkLst>
            <pc:docMk/>
            <pc:sldMk cId="2898975673" sldId="303"/>
            <ac:spMk id="2" creationId="{F4FE10C1-FCB4-4369-512F-AE8D74BE92B2}"/>
          </ac:spMkLst>
        </pc:spChg>
      </pc:sldChg>
      <pc:sldChg chg="addSp delSp modSp add replId">
        <pc:chgData name="CRUPI RICCARDO" userId="S::riccardo.crupi@intesasanpaolo.com::32203d98-bc14-422e-9d64-c5c98ae7f88f" providerId="AD" clId="Web-{0CD70F77-18F8-496B-B45E-CF14AE11569A}" dt="2023-06-06T20:04:44.083" v="200" actId="1076"/>
        <pc:sldMkLst>
          <pc:docMk/>
          <pc:sldMk cId="548733243" sldId="304"/>
        </pc:sldMkLst>
        <pc:spChg chg="del">
          <ac:chgData name="CRUPI RICCARDO" userId="S::riccardo.crupi@intesasanpaolo.com::32203d98-bc14-422e-9d64-c5c98ae7f88f" providerId="AD" clId="Web-{0CD70F77-18F8-496B-B45E-CF14AE11569A}" dt="2023-06-06T20:04:26.676" v="198"/>
          <ac:spMkLst>
            <pc:docMk/>
            <pc:sldMk cId="548733243" sldId="304"/>
            <ac:spMk id="2" creationId="{F4FE10C1-FCB4-4369-512F-AE8D74BE92B2}"/>
          </ac:spMkLst>
        </pc:spChg>
        <pc:spChg chg="mod">
          <ac:chgData name="CRUPI RICCARDO" userId="S::riccardo.crupi@intesasanpaolo.com::32203d98-bc14-422e-9d64-c5c98ae7f88f" providerId="AD" clId="Web-{0CD70F77-18F8-496B-B45E-CF14AE11569A}" dt="2023-06-06T20:04:23.301" v="197" actId="20577"/>
          <ac:spMkLst>
            <pc:docMk/>
            <pc:sldMk cId="548733243" sldId="304"/>
            <ac:spMk id="4" creationId="{4179EB06-ACDE-FD01-6ED4-D78F778B5831}"/>
          </ac:spMkLst>
        </pc:spChg>
        <pc:picChg chg="add mod">
          <ac:chgData name="CRUPI RICCARDO" userId="S::riccardo.crupi@intesasanpaolo.com::32203d98-bc14-422e-9d64-c5c98ae7f88f" providerId="AD" clId="Web-{0CD70F77-18F8-496B-B45E-CF14AE11569A}" dt="2023-06-06T20:04:44.083" v="200" actId="1076"/>
          <ac:picMkLst>
            <pc:docMk/>
            <pc:sldMk cId="548733243" sldId="304"/>
            <ac:picMk id="3" creationId="{B43F7145-82BB-E98C-4B0A-54F0CF0C82EE}"/>
          </ac:picMkLst>
        </pc:picChg>
      </pc:sldChg>
    </pc:docChg>
  </pc:docChgLst>
  <pc:docChgLst>
    <pc:chgData name="BARONE PAOLA" userId="198b4dbc-9fe7-4718-8054-fedb1d2914e4" providerId="ADAL" clId="{348362E9-9EDF-4247-B7B3-A5C87FB12D89}"/>
    <pc:docChg chg="addSld delSld modSld">
      <pc:chgData name="BARONE PAOLA" userId="198b4dbc-9fe7-4718-8054-fedb1d2914e4" providerId="ADAL" clId="{348362E9-9EDF-4247-B7B3-A5C87FB12D89}" dt="2023-06-09T10:46:30.827" v="54" actId="1036"/>
      <pc:docMkLst>
        <pc:docMk/>
      </pc:docMkLst>
      <pc:sldChg chg="del">
        <pc:chgData name="BARONE PAOLA" userId="198b4dbc-9fe7-4718-8054-fedb1d2914e4" providerId="ADAL" clId="{348362E9-9EDF-4247-B7B3-A5C87FB12D89}" dt="2023-06-09T10:43:49.494" v="2" actId="47"/>
        <pc:sldMkLst>
          <pc:docMk/>
          <pc:sldMk cId="3670304075" sldId="297"/>
        </pc:sldMkLst>
      </pc:sldChg>
      <pc:sldChg chg="del">
        <pc:chgData name="BARONE PAOLA" userId="198b4dbc-9fe7-4718-8054-fedb1d2914e4" providerId="ADAL" clId="{348362E9-9EDF-4247-B7B3-A5C87FB12D89}" dt="2023-06-09T10:43:28.428" v="1" actId="47"/>
        <pc:sldMkLst>
          <pc:docMk/>
          <pc:sldMk cId="2097175915" sldId="299"/>
        </pc:sldMkLst>
      </pc:sldChg>
      <pc:sldChg chg="modSp add mod">
        <pc:chgData name="BARONE PAOLA" userId="198b4dbc-9fe7-4718-8054-fedb1d2914e4" providerId="ADAL" clId="{348362E9-9EDF-4247-B7B3-A5C87FB12D89}" dt="2023-06-09T10:46:30.827" v="54" actId="1036"/>
        <pc:sldMkLst>
          <pc:docMk/>
          <pc:sldMk cId="1113437320" sldId="308"/>
        </pc:sldMkLst>
        <pc:spChg chg="mod">
          <ac:chgData name="BARONE PAOLA" userId="198b4dbc-9fe7-4718-8054-fedb1d2914e4" providerId="ADAL" clId="{348362E9-9EDF-4247-B7B3-A5C87FB12D89}" dt="2023-06-09T10:45:24.724" v="34" actId="1076"/>
          <ac:spMkLst>
            <pc:docMk/>
            <pc:sldMk cId="1113437320" sldId="308"/>
            <ac:spMk id="2" creationId="{F0A4ABBC-E662-E654-F57E-51A7AB593FD5}"/>
          </ac:spMkLst>
        </pc:spChg>
        <pc:spChg chg="mod">
          <ac:chgData name="BARONE PAOLA" userId="198b4dbc-9fe7-4718-8054-fedb1d2914e4" providerId="ADAL" clId="{348362E9-9EDF-4247-B7B3-A5C87FB12D89}" dt="2023-06-09T10:46:27.867" v="52" actId="1036"/>
          <ac:spMkLst>
            <pc:docMk/>
            <pc:sldMk cId="1113437320" sldId="308"/>
            <ac:spMk id="3" creationId="{AA5270AB-CE1F-44BC-909B-4B3E587CE9A1}"/>
          </ac:spMkLst>
        </pc:spChg>
        <pc:picChg chg="mod">
          <ac:chgData name="BARONE PAOLA" userId="198b4dbc-9fe7-4718-8054-fedb1d2914e4" providerId="ADAL" clId="{348362E9-9EDF-4247-B7B3-A5C87FB12D89}" dt="2023-06-09T10:46:30.827" v="54" actId="1036"/>
          <ac:picMkLst>
            <pc:docMk/>
            <pc:sldMk cId="1113437320" sldId="308"/>
            <ac:picMk id="8" creationId="{213D9A37-2CDF-4216-9985-AB2DD25B66AC}"/>
          </ac:picMkLst>
        </pc:picChg>
      </pc:sldChg>
      <pc:sldChg chg="modSp mod">
        <pc:chgData name="BARONE PAOLA" userId="198b4dbc-9fe7-4718-8054-fedb1d2914e4" providerId="ADAL" clId="{348362E9-9EDF-4247-B7B3-A5C87FB12D89}" dt="2023-06-09T10:44:57.787" v="30" actId="1036"/>
        <pc:sldMkLst>
          <pc:docMk/>
          <pc:sldMk cId="4045332753" sldId="310"/>
        </pc:sldMkLst>
        <pc:spChg chg="mod">
          <ac:chgData name="BARONE PAOLA" userId="198b4dbc-9fe7-4718-8054-fedb1d2914e4" providerId="ADAL" clId="{348362E9-9EDF-4247-B7B3-A5C87FB12D89}" dt="2023-06-09T10:44:31.081" v="13" actId="1035"/>
          <ac:spMkLst>
            <pc:docMk/>
            <pc:sldMk cId="4045332753" sldId="310"/>
            <ac:spMk id="2" creationId="{F0A4ABBC-E662-E654-F57E-51A7AB593FD5}"/>
          </ac:spMkLst>
        </pc:spChg>
        <pc:spChg chg="mod">
          <ac:chgData name="BARONE PAOLA" userId="198b4dbc-9fe7-4718-8054-fedb1d2914e4" providerId="ADAL" clId="{348362E9-9EDF-4247-B7B3-A5C87FB12D89}" dt="2023-06-09T10:44:37.160" v="14" actId="1076"/>
          <ac:spMkLst>
            <pc:docMk/>
            <pc:sldMk cId="4045332753" sldId="310"/>
            <ac:spMk id="3" creationId="{AA5270AB-CE1F-44BC-909B-4B3E587CE9A1}"/>
          </ac:spMkLst>
        </pc:spChg>
        <pc:spChg chg="mod">
          <ac:chgData name="BARONE PAOLA" userId="198b4dbc-9fe7-4718-8054-fedb1d2914e4" providerId="ADAL" clId="{348362E9-9EDF-4247-B7B3-A5C87FB12D89}" dt="2023-06-09T10:44:57.787" v="30" actId="1036"/>
          <ac:spMkLst>
            <pc:docMk/>
            <pc:sldMk cId="4045332753" sldId="310"/>
            <ac:spMk id="4" creationId="{5B904F98-A00C-4E6E-8239-7ECB697D812C}"/>
          </ac:spMkLst>
        </pc:spChg>
        <pc:spChg chg="mod">
          <ac:chgData name="BARONE PAOLA" userId="198b4dbc-9fe7-4718-8054-fedb1d2914e4" providerId="ADAL" clId="{348362E9-9EDF-4247-B7B3-A5C87FB12D89}" dt="2023-06-09T10:44:43.144" v="15" actId="1076"/>
          <ac:spMkLst>
            <pc:docMk/>
            <pc:sldMk cId="4045332753" sldId="310"/>
            <ac:spMk id="6" creationId="{DD20673A-66A2-4A49-BE2B-940F496B5BA9}"/>
          </ac:spMkLst>
        </pc:spChg>
        <pc:spChg chg="mod">
          <ac:chgData name="BARONE PAOLA" userId="198b4dbc-9fe7-4718-8054-fedb1d2914e4" providerId="ADAL" clId="{348362E9-9EDF-4247-B7B3-A5C87FB12D89}" dt="2023-06-09T10:44:57.787" v="30" actId="1036"/>
          <ac:spMkLst>
            <pc:docMk/>
            <pc:sldMk cId="4045332753" sldId="310"/>
            <ac:spMk id="19" creationId="{25B75E14-D4D8-4F99-ABB4-207C524D832C}"/>
          </ac:spMkLst>
        </pc:spChg>
        <pc:spChg chg="mod">
          <ac:chgData name="BARONE PAOLA" userId="198b4dbc-9fe7-4718-8054-fedb1d2914e4" providerId="ADAL" clId="{348362E9-9EDF-4247-B7B3-A5C87FB12D89}" dt="2023-06-09T10:44:57.787" v="30" actId="1036"/>
          <ac:spMkLst>
            <pc:docMk/>
            <pc:sldMk cId="4045332753" sldId="310"/>
            <ac:spMk id="20" creationId="{B11758E1-79F3-4521-B17E-46CEDDCC6054}"/>
          </ac:spMkLst>
        </pc:spChg>
        <pc:spChg chg="mod">
          <ac:chgData name="BARONE PAOLA" userId="198b4dbc-9fe7-4718-8054-fedb1d2914e4" providerId="ADAL" clId="{348362E9-9EDF-4247-B7B3-A5C87FB12D89}" dt="2023-06-09T10:44:57.787" v="30" actId="1036"/>
          <ac:spMkLst>
            <pc:docMk/>
            <pc:sldMk cId="4045332753" sldId="310"/>
            <ac:spMk id="25" creationId="{68D906AD-35C0-4905-B766-BF0ABCC31677}"/>
          </ac:spMkLst>
        </pc:spChg>
      </pc:sldChg>
    </pc:docChg>
  </pc:docChgLst>
  <pc:docChgLst>
    <pc:chgData name="CRUPI RICCARDO" userId="S::riccardo.crupi@intesasanpaolo.com::32203d98-bc14-422e-9d64-c5c98ae7f88f" providerId="AD" clId="Web-{04A405D1-35CD-425C-9C22-79D0939F09D8}"/>
    <pc:docChg chg="mod addSld modSld sldOrd modMainMaster">
      <pc:chgData name="CRUPI RICCARDO" userId="S::riccardo.crupi@intesasanpaolo.com::32203d98-bc14-422e-9d64-c5c98ae7f88f" providerId="AD" clId="Web-{04A405D1-35CD-425C-9C22-79D0939F09D8}" dt="2023-06-09T13:33:31.540" v="463"/>
      <pc:docMkLst>
        <pc:docMk/>
      </pc:docMkLst>
      <pc:sldChg chg="addSp delSp modSp">
        <pc:chgData name="CRUPI RICCARDO" userId="S::riccardo.crupi@intesasanpaolo.com::32203d98-bc14-422e-9d64-c5c98ae7f88f" providerId="AD" clId="Web-{04A405D1-35CD-425C-9C22-79D0939F09D8}" dt="2023-06-09T13:33:04.508" v="458"/>
        <pc:sldMkLst>
          <pc:docMk/>
          <pc:sldMk cId="3299313878" sldId="256"/>
        </pc:sldMkLst>
        <pc:spChg chg="add del mod">
          <ac:chgData name="CRUPI RICCARDO" userId="S::riccardo.crupi@intesasanpaolo.com::32203d98-bc14-422e-9d64-c5c98ae7f88f" providerId="AD" clId="Web-{04A405D1-35CD-425C-9C22-79D0939F09D8}" dt="2023-06-09T13:33:04.508" v="458"/>
          <ac:spMkLst>
            <pc:docMk/>
            <pc:sldMk cId="3299313878" sldId="256"/>
            <ac:spMk id="7" creationId="{791DD9E4-78DC-8E5C-2FB4-19A538A1EB2E}"/>
          </ac:spMkLst>
        </pc:spChg>
      </pc:sldChg>
      <pc:sldChg chg="addSp delSp modSp">
        <pc:chgData name="CRUPI RICCARDO" userId="S::riccardo.crupi@intesasanpaolo.com::32203d98-bc14-422e-9d64-c5c98ae7f88f" providerId="AD" clId="Web-{04A405D1-35CD-425C-9C22-79D0939F09D8}" dt="2023-06-09T13:33:31.540" v="463"/>
        <pc:sldMkLst>
          <pc:docMk/>
          <pc:sldMk cId="1479185982" sldId="296"/>
        </pc:sldMkLst>
        <pc:spChg chg="mod">
          <ac:chgData name="CRUPI RICCARDO" userId="S::riccardo.crupi@intesasanpaolo.com::32203d98-bc14-422e-9d64-c5c98ae7f88f" providerId="AD" clId="Web-{04A405D1-35CD-425C-9C22-79D0939F09D8}" dt="2023-06-09T13:04:03.111" v="42" actId="20577"/>
          <ac:spMkLst>
            <pc:docMk/>
            <pc:sldMk cId="1479185982" sldId="296"/>
            <ac:spMk id="2" creationId="{F0A4ABBC-E662-E654-F57E-51A7AB593FD5}"/>
          </ac:spMkLst>
        </pc:spChg>
        <pc:spChg chg="add mod">
          <ac:chgData name="CRUPI RICCARDO" userId="S::riccardo.crupi@intesasanpaolo.com::32203d98-bc14-422e-9d64-c5c98ae7f88f" providerId="AD" clId="Web-{04A405D1-35CD-425C-9C22-79D0939F09D8}" dt="2023-06-09T13:02:19.187" v="41" actId="1076"/>
          <ac:spMkLst>
            <pc:docMk/>
            <pc:sldMk cId="1479185982" sldId="296"/>
            <ac:spMk id="3" creationId="{D2FA4F8E-E8FA-7E79-013D-F84D77F9AC19}"/>
          </ac:spMkLst>
        </pc:spChg>
        <pc:spChg chg="add mod">
          <ac:chgData name="CRUPI RICCARDO" userId="S::riccardo.crupi@intesasanpaolo.com::32203d98-bc14-422e-9d64-c5c98ae7f88f" providerId="AD" clId="Web-{04A405D1-35CD-425C-9C22-79D0939F09D8}" dt="2023-06-09T13:32:42.555" v="456"/>
          <ac:spMkLst>
            <pc:docMk/>
            <pc:sldMk cId="1479185982" sldId="296"/>
            <ac:spMk id="4" creationId="{128E0DC0-0FA2-4AEC-A486-EF764BEDB0F8}"/>
          </ac:spMkLst>
        </pc:spChg>
        <pc:spChg chg="add del mod">
          <ac:chgData name="CRUPI RICCARDO" userId="S::riccardo.crupi@intesasanpaolo.com::32203d98-bc14-422e-9d64-c5c98ae7f88f" providerId="AD" clId="Web-{04A405D1-35CD-425C-9C22-79D0939F09D8}" dt="2023-06-09T13:33:31.540" v="463"/>
          <ac:spMkLst>
            <pc:docMk/>
            <pc:sldMk cId="1479185982" sldId="296"/>
            <ac:spMk id="5" creationId="{FF5E9585-C8F6-8013-3C02-E05BABD409C1}"/>
          </ac:spMkLst>
        </pc:spChg>
      </pc:sldChg>
      <pc:sldChg chg="addSp delSp modSp ord">
        <pc:chgData name="CRUPI RICCARDO" userId="S::riccardo.crupi@intesasanpaolo.com::32203d98-bc14-422e-9d64-c5c98ae7f88f" providerId="AD" clId="Web-{04A405D1-35CD-425C-9C22-79D0939F09D8}" dt="2023-06-09T13:33:31.540" v="463"/>
        <pc:sldMkLst>
          <pc:docMk/>
          <pc:sldMk cId="954456128" sldId="298"/>
        </pc:sldMkLst>
        <pc:spChg chg="mod">
          <ac:chgData name="CRUPI RICCARDO" userId="S::riccardo.crupi@intesasanpaolo.com::32203d98-bc14-422e-9d64-c5c98ae7f88f" providerId="AD" clId="Web-{04A405D1-35CD-425C-9C22-79D0939F09D8}" dt="2023-06-09T13:09:04.399" v="69" actId="20577"/>
          <ac:spMkLst>
            <pc:docMk/>
            <pc:sldMk cId="954456128" sldId="298"/>
            <ac:spMk id="2" creationId="{F4FE10C1-FCB4-4369-512F-AE8D74BE92B2}"/>
          </ac:spMkLst>
        </pc:spChg>
        <pc:spChg chg="add del mod">
          <ac:chgData name="CRUPI RICCARDO" userId="S::riccardo.crupi@intesasanpaolo.com::32203d98-bc14-422e-9d64-c5c98ae7f88f" providerId="AD" clId="Web-{04A405D1-35CD-425C-9C22-79D0939F09D8}" dt="2023-06-09T13:06:23.677" v="56"/>
          <ac:spMkLst>
            <pc:docMk/>
            <pc:sldMk cId="954456128" sldId="298"/>
            <ac:spMk id="3" creationId="{EE4ECD40-DA8E-2D61-84AA-6FAF73640AD4}"/>
          </ac:spMkLst>
        </pc:spChg>
        <pc:spChg chg="del mod">
          <ac:chgData name="CRUPI RICCARDO" userId="S::riccardo.crupi@intesasanpaolo.com::32203d98-bc14-422e-9d64-c5c98ae7f88f" providerId="AD" clId="Web-{04A405D1-35CD-425C-9C22-79D0939F09D8}" dt="2023-06-09T13:06:20.364" v="52"/>
          <ac:spMkLst>
            <pc:docMk/>
            <pc:sldMk cId="954456128" sldId="298"/>
            <ac:spMk id="4" creationId="{4179EB06-ACDE-FD01-6ED4-D78F778B5831}"/>
          </ac:spMkLst>
        </pc:spChg>
        <pc:spChg chg="add mod">
          <ac:chgData name="CRUPI RICCARDO" userId="S::riccardo.crupi@intesasanpaolo.com::32203d98-bc14-422e-9d64-c5c98ae7f88f" providerId="AD" clId="Web-{04A405D1-35CD-425C-9C22-79D0939F09D8}" dt="2023-06-09T13:17:39.270" v="154" actId="1076"/>
          <ac:spMkLst>
            <pc:docMk/>
            <pc:sldMk cId="954456128" sldId="298"/>
            <ac:spMk id="6" creationId="{D6E243E0-368E-0CBC-0F36-56CD5413A410}"/>
          </ac:spMkLst>
        </pc:spChg>
        <pc:spChg chg="add mod">
          <ac:chgData name="CRUPI RICCARDO" userId="S::riccardo.crupi@intesasanpaolo.com::32203d98-bc14-422e-9d64-c5c98ae7f88f" providerId="AD" clId="Web-{04A405D1-35CD-425C-9C22-79D0939F09D8}" dt="2023-06-09T13:32:42.555" v="456"/>
          <ac:spMkLst>
            <pc:docMk/>
            <pc:sldMk cId="954456128" sldId="298"/>
            <ac:spMk id="7" creationId="{2AA10F78-F078-C0AA-AC28-028D1E4CFAEF}"/>
          </ac:spMkLst>
        </pc:spChg>
        <pc:spChg chg="add del mod">
          <ac:chgData name="CRUPI RICCARDO" userId="S::riccardo.crupi@intesasanpaolo.com::32203d98-bc14-422e-9d64-c5c98ae7f88f" providerId="AD" clId="Web-{04A405D1-35CD-425C-9C22-79D0939F09D8}" dt="2023-06-09T13:33:31.540" v="463"/>
          <ac:spMkLst>
            <pc:docMk/>
            <pc:sldMk cId="954456128" sldId="298"/>
            <ac:spMk id="8" creationId="{D41708C1-38F1-DD4D-9C17-5D44250AE277}"/>
          </ac:spMkLst>
        </pc:spChg>
      </pc:sldChg>
      <pc:sldChg chg="addSp delSp modSp ord">
        <pc:chgData name="CRUPI RICCARDO" userId="S::riccardo.crupi@intesasanpaolo.com::32203d98-bc14-422e-9d64-c5c98ae7f88f" providerId="AD" clId="Web-{04A405D1-35CD-425C-9C22-79D0939F09D8}" dt="2023-06-09T13:33:31.540" v="463"/>
        <pc:sldMkLst>
          <pc:docMk/>
          <pc:sldMk cId="403760759" sldId="300"/>
        </pc:sldMkLst>
        <pc:spChg chg="mod">
          <ac:chgData name="CRUPI RICCARDO" userId="S::riccardo.crupi@intesasanpaolo.com::32203d98-bc14-422e-9d64-c5c98ae7f88f" providerId="AD" clId="Web-{04A405D1-35CD-425C-9C22-79D0939F09D8}" dt="2023-06-09T13:05:28.910" v="50" actId="1076"/>
          <ac:spMkLst>
            <pc:docMk/>
            <pc:sldMk cId="403760759" sldId="300"/>
            <ac:spMk id="2" creationId="{F4FE10C1-FCB4-4369-512F-AE8D74BE92B2}"/>
          </ac:spMkLst>
        </pc:spChg>
        <pc:spChg chg="add mod">
          <ac:chgData name="CRUPI RICCARDO" userId="S::riccardo.crupi@intesasanpaolo.com::32203d98-bc14-422e-9d64-c5c98ae7f88f" providerId="AD" clId="Web-{04A405D1-35CD-425C-9C22-79D0939F09D8}" dt="2023-06-09T13:32:42.555" v="456"/>
          <ac:spMkLst>
            <pc:docMk/>
            <pc:sldMk cId="403760759" sldId="300"/>
            <ac:spMk id="3" creationId="{4C729BAF-C86C-E5DF-463B-3E605AD9016F}"/>
          </ac:spMkLst>
        </pc:spChg>
        <pc:spChg chg="mod">
          <ac:chgData name="CRUPI RICCARDO" userId="S::riccardo.crupi@intesasanpaolo.com::32203d98-bc14-422e-9d64-c5c98ae7f88f" providerId="AD" clId="Web-{04A405D1-35CD-425C-9C22-79D0939F09D8}" dt="2023-06-09T13:17:20.144" v="141" actId="1076"/>
          <ac:spMkLst>
            <pc:docMk/>
            <pc:sldMk cId="403760759" sldId="300"/>
            <ac:spMk id="4" creationId="{4179EB06-ACDE-FD01-6ED4-D78F778B5831}"/>
          </ac:spMkLst>
        </pc:spChg>
        <pc:spChg chg="add del mod">
          <ac:chgData name="CRUPI RICCARDO" userId="S::riccardo.crupi@intesasanpaolo.com::32203d98-bc14-422e-9d64-c5c98ae7f88f" providerId="AD" clId="Web-{04A405D1-35CD-425C-9C22-79D0939F09D8}" dt="2023-06-09T13:33:31.540" v="463"/>
          <ac:spMkLst>
            <pc:docMk/>
            <pc:sldMk cId="403760759" sldId="300"/>
            <ac:spMk id="5" creationId="{CEE5AEB3-FE05-C1C1-A2CD-E1FD8A82659F}"/>
          </ac:spMkLst>
        </pc:spChg>
      </pc:sldChg>
      <pc:sldChg chg="addSp delSp modSp">
        <pc:chgData name="CRUPI RICCARDO" userId="S::riccardo.crupi@intesasanpaolo.com::32203d98-bc14-422e-9d64-c5c98ae7f88f" providerId="AD" clId="Web-{04A405D1-35CD-425C-9C22-79D0939F09D8}" dt="2023-06-09T13:33:31.540" v="463"/>
        <pc:sldMkLst>
          <pc:docMk/>
          <pc:sldMk cId="775648154" sldId="301"/>
        </pc:sldMkLst>
        <pc:spChg chg="mod">
          <ac:chgData name="CRUPI RICCARDO" userId="S::riccardo.crupi@intesasanpaolo.com::32203d98-bc14-422e-9d64-c5c98ae7f88f" providerId="AD" clId="Web-{04A405D1-35CD-425C-9C22-79D0939F09D8}" dt="2023-06-09T13:19:26.241" v="202" actId="20577"/>
          <ac:spMkLst>
            <pc:docMk/>
            <pc:sldMk cId="775648154" sldId="301"/>
            <ac:spMk id="2" creationId="{F4FE10C1-FCB4-4369-512F-AE8D74BE92B2}"/>
          </ac:spMkLst>
        </pc:spChg>
        <pc:spChg chg="add del mod">
          <ac:chgData name="CRUPI RICCARDO" userId="S::riccardo.crupi@intesasanpaolo.com::32203d98-bc14-422e-9d64-c5c98ae7f88f" providerId="AD" clId="Web-{04A405D1-35CD-425C-9C22-79D0939F09D8}" dt="2023-06-09T13:11:13.199" v="81"/>
          <ac:spMkLst>
            <pc:docMk/>
            <pc:sldMk cId="775648154" sldId="301"/>
            <ac:spMk id="3" creationId="{E57B68AF-63F9-3C3D-F733-2288227093C5}"/>
          </ac:spMkLst>
        </pc:spChg>
        <pc:spChg chg="del">
          <ac:chgData name="CRUPI RICCARDO" userId="S::riccardo.crupi@intesasanpaolo.com::32203d98-bc14-422e-9d64-c5c98ae7f88f" providerId="AD" clId="Web-{04A405D1-35CD-425C-9C22-79D0939F09D8}" dt="2023-06-09T13:10:54.573" v="75"/>
          <ac:spMkLst>
            <pc:docMk/>
            <pc:sldMk cId="775648154" sldId="301"/>
            <ac:spMk id="4" creationId="{4179EB06-ACDE-FD01-6ED4-D78F778B5831}"/>
          </ac:spMkLst>
        </pc:spChg>
        <pc:spChg chg="add mod">
          <ac:chgData name="CRUPI RICCARDO" userId="S::riccardo.crupi@intesasanpaolo.com::32203d98-bc14-422e-9d64-c5c98ae7f88f" providerId="AD" clId="Web-{04A405D1-35CD-425C-9C22-79D0939F09D8}" dt="2023-06-09T13:20:08.976" v="218" actId="1076"/>
          <ac:spMkLst>
            <pc:docMk/>
            <pc:sldMk cId="775648154" sldId="301"/>
            <ac:spMk id="6" creationId="{A12E4410-49CE-B546-7FD5-4E8775E1E8EA}"/>
          </ac:spMkLst>
        </pc:spChg>
        <pc:spChg chg="add mod">
          <ac:chgData name="CRUPI RICCARDO" userId="S::riccardo.crupi@intesasanpaolo.com::32203d98-bc14-422e-9d64-c5c98ae7f88f" providerId="AD" clId="Web-{04A405D1-35CD-425C-9C22-79D0939F09D8}" dt="2023-06-09T13:32:42.555" v="456"/>
          <ac:spMkLst>
            <pc:docMk/>
            <pc:sldMk cId="775648154" sldId="301"/>
            <ac:spMk id="7" creationId="{64C012DA-133E-B31A-AB75-F22479AD6671}"/>
          </ac:spMkLst>
        </pc:spChg>
        <pc:spChg chg="add del mod">
          <ac:chgData name="CRUPI RICCARDO" userId="S::riccardo.crupi@intesasanpaolo.com::32203d98-bc14-422e-9d64-c5c98ae7f88f" providerId="AD" clId="Web-{04A405D1-35CD-425C-9C22-79D0939F09D8}" dt="2023-06-09T13:33:31.540" v="463"/>
          <ac:spMkLst>
            <pc:docMk/>
            <pc:sldMk cId="775648154" sldId="301"/>
            <ac:spMk id="8" creationId="{9D87F9B2-2A00-9BCC-E63E-01D20C9EE17B}"/>
          </ac:spMkLst>
        </pc:spChg>
      </pc:sldChg>
      <pc:sldChg chg="addSp delSp modSp">
        <pc:chgData name="CRUPI RICCARDO" userId="S::riccardo.crupi@intesasanpaolo.com::32203d98-bc14-422e-9d64-c5c98ae7f88f" providerId="AD" clId="Web-{04A405D1-35CD-425C-9C22-79D0939F09D8}" dt="2023-06-09T13:33:31.540" v="463"/>
        <pc:sldMkLst>
          <pc:docMk/>
          <pc:sldMk cId="1336851845" sldId="302"/>
        </pc:sldMkLst>
        <pc:spChg chg="mod">
          <ac:chgData name="CRUPI RICCARDO" userId="S::riccardo.crupi@intesasanpaolo.com::32203d98-bc14-422e-9d64-c5c98ae7f88f" providerId="AD" clId="Web-{04A405D1-35CD-425C-9C22-79D0939F09D8}" dt="2023-06-09T13:19:47.772" v="204" actId="20577"/>
          <ac:spMkLst>
            <pc:docMk/>
            <pc:sldMk cId="1336851845" sldId="302"/>
            <ac:spMk id="2" creationId="{F4FE10C1-FCB4-4369-512F-AE8D74BE92B2}"/>
          </ac:spMkLst>
        </pc:spChg>
        <pc:spChg chg="del mod">
          <ac:chgData name="CRUPI RICCARDO" userId="S::riccardo.crupi@intesasanpaolo.com::32203d98-bc14-422e-9d64-c5c98ae7f88f" providerId="AD" clId="Web-{04A405D1-35CD-425C-9C22-79D0939F09D8}" dt="2023-06-09T13:12:18.700" v="86"/>
          <ac:spMkLst>
            <pc:docMk/>
            <pc:sldMk cId="1336851845" sldId="302"/>
            <ac:spMk id="4" creationId="{4179EB06-ACDE-FD01-6ED4-D78F778B5831}"/>
          </ac:spMkLst>
        </pc:spChg>
        <pc:spChg chg="add del">
          <ac:chgData name="CRUPI RICCARDO" userId="S::riccardo.crupi@intesasanpaolo.com::32203d98-bc14-422e-9d64-c5c98ae7f88f" providerId="AD" clId="Web-{04A405D1-35CD-425C-9C22-79D0939F09D8}" dt="2023-06-09T13:12:16.044" v="85"/>
          <ac:spMkLst>
            <pc:docMk/>
            <pc:sldMk cId="1336851845" sldId="302"/>
            <ac:spMk id="5" creationId="{8B2AF8A0-263B-DD63-0FBD-B0FB0A88FC81}"/>
          </ac:spMkLst>
        </pc:spChg>
        <pc:spChg chg="add mod">
          <ac:chgData name="CRUPI RICCARDO" userId="S::riccardo.crupi@intesasanpaolo.com::32203d98-bc14-422e-9d64-c5c98ae7f88f" providerId="AD" clId="Web-{04A405D1-35CD-425C-9C22-79D0939F09D8}" dt="2023-06-09T13:21:06.290" v="238" actId="1076"/>
          <ac:spMkLst>
            <pc:docMk/>
            <pc:sldMk cId="1336851845" sldId="302"/>
            <ac:spMk id="7" creationId="{B5859B8B-D0D7-FE78-A4C6-06D65BBF2D60}"/>
          </ac:spMkLst>
        </pc:spChg>
        <pc:spChg chg="add mod">
          <ac:chgData name="CRUPI RICCARDO" userId="S::riccardo.crupi@intesasanpaolo.com::32203d98-bc14-422e-9d64-c5c98ae7f88f" providerId="AD" clId="Web-{04A405D1-35CD-425C-9C22-79D0939F09D8}" dt="2023-06-09T13:32:42.555" v="456"/>
          <ac:spMkLst>
            <pc:docMk/>
            <pc:sldMk cId="1336851845" sldId="302"/>
            <ac:spMk id="8" creationId="{D5DF2323-2E23-F17E-218D-FEC99F5934B8}"/>
          </ac:spMkLst>
        </pc:spChg>
        <pc:spChg chg="add del mod">
          <ac:chgData name="CRUPI RICCARDO" userId="S::riccardo.crupi@intesasanpaolo.com::32203d98-bc14-422e-9d64-c5c98ae7f88f" providerId="AD" clId="Web-{04A405D1-35CD-425C-9C22-79D0939F09D8}" dt="2023-06-09T13:33:31.540" v="463"/>
          <ac:spMkLst>
            <pc:docMk/>
            <pc:sldMk cId="1336851845" sldId="302"/>
            <ac:spMk id="9" creationId="{521BC6F3-9CF7-89E0-3638-529DF1C90811}"/>
          </ac:spMkLst>
        </pc:spChg>
      </pc:sldChg>
      <pc:sldChg chg="addSp delSp modSp">
        <pc:chgData name="CRUPI RICCARDO" userId="S::riccardo.crupi@intesasanpaolo.com::32203d98-bc14-422e-9d64-c5c98ae7f88f" providerId="AD" clId="Web-{04A405D1-35CD-425C-9C22-79D0939F09D8}" dt="2023-06-09T13:33:31.540" v="463"/>
        <pc:sldMkLst>
          <pc:docMk/>
          <pc:sldMk cId="2898975673" sldId="303"/>
        </pc:sldMkLst>
        <pc:spChg chg="mod">
          <ac:chgData name="CRUPI RICCARDO" userId="S::riccardo.crupi@intesasanpaolo.com::32203d98-bc14-422e-9d64-c5c98ae7f88f" providerId="AD" clId="Web-{04A405D1-35CD-425C-9C22-79D0939F09D8}" dt="2023-06-09T13:24:59.373" v="348" actId="20577"/>
          <ac:spMkLst>
            <pc:docMk/>
            <pc:sldMk cId="2898975673" sldId="303"/>
            <ac:spMk id="2" creationId="{F4FE10C1-FCB4-4369-512F-AE8D74BE92B2}"/>
          </ac:spMkLst>
        </pc:spChg>
        <pc:spChg chg="del mod">
          <ac:chgData name="CRUPI RICCARDO" userId="S::riccardo.crupi@intesasanpaolo.com::32203d98-bc14-422e-9d64-c5c98ae7f88f" providerId="AD" clId="Web-{04A405D1-35CD-425C-9C22-79D0939F09D8}" dt="2023-06-09T13:12:32.450" v="89"/>
          <ac:spMkLst>
            <pc:docMk/>
            <pc:sldMk cId="2898975673" sldId="303"/>
            <ac:spMk id="4" creationId="{4179EB06-ACDE-FD01-6ED4-D78F778B5831}"/>
          </ac:spMkLst>
        </pc:spChg>
        <pc:spChg chg="add mod">
          <ac:chgData name="CRUPI RICCARDO" userId="S::riccardo.crupi@intesasanpaolo.com::32203d98-bc14-422e-9d64-c5c98ae7f88f" providerId="AD" clId="Web-{04A405D1-35CD-425C-9C22-79D0939F09D8}" dt="2023-06-09T13:21:36.165" v="269" actId="1076"/>
          <ac:spMkLst>
            <pc:docMk/>
            <pc:sldMk cId="2898975673" sldId="303"/>
            <ac:spMk id="5" creationId="{27493A67-2B4B-1925-2671-194AA8E8ECD9}"/>
          </ac:spMkLst>
        </pc:spChg>
        <pc:spChg chg="add mod">
          <ac:chgData name="CRUPI RICCARDO" userId="S::riccardo.crupi@intesasanpaolo.com::32203d98-bc14-422e-9d64-c5c98ae7f88f" providerId="AD" clId="Web-{04A405D1-35CD-425C-9C22-79D0939F09D8}" dt="2023-06-09T13:32:42.555" v="456"/>
          <ac:spMkLst>
            <pc:docMk/>
            <pc:sldMk cId="2898975673" sldId="303"/>
            <ac:spMk id="6" creationId="{E8BBF237-E7E3-0BA0-A98A-9FBBA4B3F4BF}"/>
          </ac:spMkLst>
        </pc:spChg>
        <pc:spChg chg="add del mod">
          <ac:chgData name="CRUPI RICCARDO" userId="S::riccardo.crupi@intesasanpaolo.com::32203d98-bc14-422e-9d64-c5c98ae7f88f" providerId="AD" clId="Web-{04A405D1-35CD-425C-9C22-79D0939F09D8}" dt="2023-06-09T13:33:31.540" v="463"/>
          <ac:spMkLst>
            <pc:docMk/>
            <pc:sldMk cId="2898975673" sldId="303"/>
            <ac:spMk id="7" creationId="{26CF8CE0-6E3F-5D45-1B13-EE15925F3554}"/>
          </ac:spMkLst>
        </pc:spChg>
      </pc:sldChg>
      <pc:sldChg chg="addSp delSp modSp ord">
        <pc:chgData name="CRUPI RICCARDO" userId="S::riccardo.crupi@intesasanpaolo.com::32203d98-bc14-422e-9d64-c5c98ae7f88f" providerId="AD" clId="Web-{04A405D1-35CD-425C-9C22-79D0939F09D8}" dt="2023-06-09T13:33:31.540" v="463"/>
        <pc:sldMkLst>
          <pc:docMk/>
          <pc:sldMk cId="548733243" sldId="304"/>
        </pc:sldMkLst>
        <pc:spChg chg="mod">
          <ac:chgData name="CRUPI RICCARDO" userId="S::riccardo.crupi@intesasanpaolo.com::32203d98-bc14-422e-9d64-c5c98ae7f88f" providerId="AD" clId="Web-{04A405D1-35CD-425C-9C22-79D0939F09D8}" dt="2023-06-09T13:28:19.690" v="396" actId="20577"/>
          <ac:spMkLst>
            <pc:docMk/>
            <pc:sldMk cId="548733243" sldId="304"/>
            <ac:spMk id="2" creationId="{76B4D083-1E09-7350-DB9A-8DC15A477234}"/>
          </ac:spMkLst>
        </pc:spChg>
        <pc:spChg chg="add mod">
          <ac:chgData name="CRUPI RICCARDO" userId="S::riccardo.crupi@intesasanpaolo.com::32203d98-bc14-422e-9d64-c5c98ae7f88f" providerId="AD" clId="Web-{04A405D1-35CD-425C-9C22-79D0939F09D8}" dt="2023-06-09T13:32:42.555" v="456"/>
          <ac:spMkLst>
            <pc:docMk/>
            <pc:sldMk cId="548733243" sldId="304"/>
            <ac:spMk id="3" creationId="{4799A7DB-4145-BB1B-23D5-F4E1E5257D11}"/>
          </ac:spMkLst>
        </pc:spChg>
        <pc:spChg chg="mod">
          <ac:chgData name="CRUPI RICCARDO" userId="S::riccardo.crupi@intesasanpaolo.com::32203d98-bc14-422e-9d64-c5c98ae7f88f" providerId="AD" clId="Web-{04A405D1-35CD-425C-9C22-79D0939F09D8}" dt="2023-06-09T13:27:30.485" v="389" actId="20577"/>
          <ac:spMkLst>
            <pc:docMk/>
            <pc:sldMk cId="548733243" sldId="304"/>
            <ac:spMk id="4" creationId="{4179EB06-ACDE-FD01-6ED4-D78F778B5831}"/>
          </ac:spMkLst>
        </pc:spChg>
        <pc:spChg chg="add del mod">
          <ac:chgData name="CRUPI RICCARDO" userId="S::riccardo.crupi@intesasanpaolo.com::32203d98-bc14-422e-9d64-c5c98ae7f88f" providerId="AD" clId="Web-{04A405D1-35CD-425C-9C22-79D0939F09D8}" dt="2023-06-09T13:33:31.540" v="463"/>
          <ac:spMkLst>
            <pc:docMk/>
            <pc:sldMk cId="548733243" sldId="304"/>
            <ac:spMk id="5" creationId="{4CD6ED65-80B8-4CC2-6AB4-A81AEB41F323}"/>
          </ac:spMkLst>
        </pc:spChg>
      </pc:sldChg>
      <pc:sldChg chg="addSp delSp modSp ord">
        <pc:chgData name="CRUPI RICCARDO" userId="S::riccardo.crupi@intesasanpaolo.com::32203d98-bc14-422e-9d64-c5c98ae7f88f" providerId="AD" clId="Web-{04A405D1-35CD-425C-9C22-79D0939F09D8}" dt="2023-06-09T13:33:31.540" v="463"/>
        <pc:sldMkLst>
          <pc:docMk/>
          <pc:sldMk cId="1591729055" sldId="305"/>
        </pc:sldMkLst>
        <pc:spChg chg="add mod">
          <ac:chgData name="CRUPI RICCARDO" userId="S::riccardo.crupi@intesasanpaolo.com::32203d98-bc14-422e-9d64-c5c98ae7f88f" providerId="AD" clId="Web-{04A405D1-35CD-425C-9C22-79D0939F09D8}" dt="2023-06-09T13:32:42.555" v="456"/>
          <ac:spMkLst>
            <pc:docMk/>
            <pc:sldMk cId="1591729055" sldId="305"/>
            <ac:spMk id="2" creationId="{C2312450-B704-4F23-12A0-72C0D1C2D7BF}"/>
          </ac:spMkLst>
        </pc:spChg>
        <pc:spChg chg="mod">
          <ac:chgData name="CRUPI RICCARDO" userId="S::riccardo.crupi@intesasanpaolo.com::32203d98-bc14-422e-9d64-c5c98ae7f88f" providerId="AD" clId="Web-{04A405D1-35CD-425C-9C22-79D0939F09D8}" dt="2023-06-09T13:27:34.282" v="390" actId="20577"/>
          <ac:spMkLst>
            <pc:docMk/>
            <pc:sldMk cId="1591729055" sldId="305"/>
            <ac:spMk id="4" creationId="{4179EB06-ACDE-FD01-6ED4-D78F778B5831}"/>
          </ac:spMkLst>
        </pc:spChg>
        <pc:spChg chg="add del mod">
          <ac:chgData name="CRUPI RICCARDO" userId="S::riccardo.crupi@intesasanpaolo.com::32203d98-bc14-422e-9d64-c5c98ae7f88f" providerId="AD" clId="Web-{04A405D1-35CD-425C-9C22-79D0939F09D8}" dt="2023-06-09T13:33:31.540" v="463"/>
          <ac:spMkLst>
            <pc:docMk/>
            <pc:sldMk cId="1591729055" sldId="305"/>
            <ac:spMk id="5" creationId="{5BDC2CB6-728F-348B-CA0D-0AAE854DB1C4}"/>
          </ac:spMkLst>
        </pc:spChg>
        <pc:picChg chg="mod">
          <ac:chgData name="CRUPI RICCARDO" userId="S::riccardo.crupi@intesasanpaolo.com::32203d98-bc14-422e-9d64-c5c98ae7f88f" providerId="AD" clId="Web-{04A405D1-35CD-425C-9C22-79D0939F09D8}" dt="2023-06-09T13:27:39.423" v="392" actId="1076"/>
          <ac:picMkLst>
            <pc:docMk/>
            <pc:sldMk cId="1591729055" sldId="305"/>
            <ac:picMk id="3" creationId="{B43F7145-82BB-E98C-4B0A-54F0CF0C82EE}"/>
          </ac:picMkLst>
        </pc:picChg>
      </pc:sldChg>
      <pc:sldChg chg="addSp delSp modSp ord">
        <pc:chgData name="CRUPI RICCARDO" userId="S::riccardo.crupi@intesasanpaolo.com::32203d98-bc14-422e-9d64-c5c98ae7f88f" providerId="AD" clId="Web-{04A405D1-35CD-425C-9C22-79D0939F09D8}" dt="2023-06-09T13:33:31.540" v="463"/>
        <pc:sldMkLst>
          <pc:docMk/>
          <pc:sldMk cId="3855410142" sldId="306"/>
        </pc:sldMkLst>
        <pc:spChg chg="add mod">
          <ac:chgData name="CRUPI RICCARDO" userId="S::riccardo.crupi@intesasanpaolo.com::32203d98-bc14-422e-9d64-c5c98ae7f88f" providerId="AD" clId="Web-{04A405D1-35CD-425C-9C22-79D0939F09D8}" dt="2023-06-09T13:32:42.555" v="456"/>
          <ac:spMkLst>
            <pc:docMk/>
            <pc:sldMk cId="3855410142" sldId="306"/>
            <ac:spMk id="2" creationId="{139CA8E4-0F79-2373-3916-BE48FEC0DFC1}"/>
          </ac:spMkLst>
        </pc:spChg>
        <pc:spChg chg="add del mod">
          <ac:chgData name="CRUPI RICCARDO" userId="S::riccardo.crupi@intesasanpaolo.com::32203d98-bc14-422e-9d64-c5c98ae7f88f" providerId="AD" clId="Web-{04A405D1-35CD-425C-9C22-79D0939F09D8}" dt="2023-06-09T13:33:31.540" v="463"/>
          <ac:spMkLst>
            <pc:docMk/>
            <pc:sldMk cId="3855410142" sldId="306"/>
            <ac:spMk id="3" creationId="{87E5840D-024F-2CAA-AA25-37F78FC26DF2}"/>
          </ac:spMkLst>
        </pc:spChg>
      </pc:sldChg>
      <pc:sldChg chg="addSp delSp modSp">
        <pc:chgData name="CRUPI RICCARDO" userId="S::riccardo.crupi@intesasanpaolo.com::32203d98-bc14-422e-9d64-c5c98ae7f88f" providerId="AD" clId="Web-{04A405D1-35CD-425C-9C22-79D0939F09D8}" dt="2023-06-09T13:33:31.540" v="463"/>
        <pc:sldMkLst>
          <pc:docMk/>
          <pc:sldMk cId="1519567534" sldId="307"/>
        </pc:sldMkLst>
        <pc:spChg chg="add mod">
          <ac:chgData name="CRUPI RICCARDO" userId="S::riccardo.crupi@intesasanpaolo.com::32203d98-bc14-422e-9d64-c5c98ae7f88f" providerId="AD" clId="Web-{04A405D1-35CD-425C-9C22-79D0939F09D8}" dt="2023-06-09T13:32:42.555" v="456"/>
          <ac:spMkLst>
            <pc:docMk/>
            <pc:sldMk cId="1519567534" sldId="307"/>
            <ac:spMk id="2" creationId="{F81FB94F-2323-21C6-AF43-5F349BFE6411}"/>
          </ac:spMkLst>
        </pc:spChg>
        <pc:spChg chg="add del mod">
          <ac:chgData name="CRUPI RICCARDO" userId="S::riccardo.crupi@intesasanpaolo.com::32203d98-bc14-422e-9d64-c5c98ae7f88f" providerId="AD" clId="Web-{04A405D1-35CD-425C-9C22-79D0939F09D8}" dt="2023-06-09T13:33:31.540" v="463"/>
          <ac:spMkLst>
            <pc:docMk/>
            <pc:sldMk cId="1519567534" sldId="307"/>
            <ac:spMk id="3" creationId="{685EF1F9-0046-32CD-4C24-913C085AE7F4}"/>
          </ac:spMkLst>
        </pc:spChg>
        <pc:spChg chg="mod">
          <ac:chgData name="CRUPI RICCARDO" userId="S::riccardo.crupi@intesasanpaolo.com::32203d98-bc14-422e-9d64-c5c98ae7f88f" providerId="AD" clId="Web-{04A405D1-35CD-425C-9C22-79D0939F09D8}" dt="2023-06-09T13:17:56.801" v="164" actId="1076"/>
          <ac:spMkLst>
            <pc:docMk/>
            <pc:sldMk cId="1519567534" sldId="307"/>
            <ac:spMk id="4" creationId="{4179EB06-ACDE-FD01-6ED4-D78F778B5831}"/>
          </ac:spMkLst>
        </pc:spChg>
        <pc:graphicFrameChg chg="mod">
          <ac:chgData name="CRUPI RICCARDO" userId="S::riccardo.crupi@intesasanpaolo.com::32203d98-bc14-422e-9d64-c5c98ae7f88f" providerId="AD" clId="Web-{04A405D1-35CD-425C-9C22-79D0939F09D8}" dt="2023-06-09T13:09:24.337" v="74" actId="1076"/>
          <ac:graphicFrameMkLst>
            <pc:docMk/>
            <pc:sldMk cId="1519567534" sldId="307"/>
            <ac:graphicFrameMk id="6" creationId="{268C04AB-1100-BADC-C5F6-8CF41459105F}"/>
          </ac:graphicFrameMkLst>
        </pc:graphicFrameChg>
      </pc:sldChg>
      <pc:sldChg chg="addSp delSp modSp ord">
        <pc:chgData name="CRUPI RICCARDO" userId="S::riccardo.crupi@intesasanpaolo.com::32203d98-bc14-422e-9d64-c5c98ae7f88f" providerId="AD" clId="Web-{04A405D1-35CD-425C-9C22-79D0939F09D8}" dt="2023-06-09T13:33:31.540" v="463"/>
        <pc:sldMkLst>
          <pc:docMk/>
          <pc:sldMk cId="1113437320" sldId="308"/>
        </pc:sldMkLst>
        <pc:spChg chg="mod">
          <ac:chgData name="CRUPI RICCARDO" userId="S::riccardo.crupi@intesasanpaolo.com::32203d98-bc14-422e-9d64-c5c98ae7f88f" providerId="AD" clId="Web-{04A405D1-35CD-425C-9C22-79D0939F09D8}" dt="2023-06-09T13:26:14.406" v="362" actId="14100"/>
          <ac:spMkLst>
            <pc:docMk/>
            <pc:sldMk cId="1113437320" sldId="308"/>
            <ac:spMk id="2" creationId="{F0A4ABBC-E662-E654-F57E-51A7AB593FD5}"/>
          </ac:spMkLst>
        </pc:spChg>
        <pc:spChg chg="add mod">
          <ac:chgData name="CRUPI RICCARDO" userId="S::riccardo.crupi@intesasanpaolo.com::32203d98-bc14-422e-9d64-c5c98ae7f88f" providerId="AD" clId="Web-{04A405D1-35CD-425C-9C22-79D0939F09D8}" dt="2023-06-09T13:32:42.555" v="456"/>
          <ac:spMkLst>
            <pc:docMk/>
            <pc:sldMk cId="1113437320" sldId="308"/>
            <ac:spMk id="4" creationId="{339A64CF-33B0-2D7E-F07B-F8116B33F106}"/>
          </ac:spMkLst>
        </pc:spChg>
        <pc:spChg chg="add del mod">
          <ac:chgData name="CRUPI RICCARDO" userId="S::riccardo.crupi@intesasanpaolo.com::32203d98-bc14-422e-9d64-c5c98ae7f88f" providerId="AD" clId="Web-{04A405D1-35CD-425C-9C22-79D0939F09D8}" dt="2023-06-09T13:33:31.540" v="463"/>
          <ac:spMkLst>
            <pc:docMk/>
            <pc:sldMk cId="1113437320" sldId="308"/>
            <ac:spMk id="5" creationId="{CC2DA53D-4802-F0E9-1212-2954B708886C}"/>
          </ac:spMkLst>
        </pc:spChg>
      </pc:sldChg>
      <pc:sldChg chg="addSp delSp modSp ord">
        <pc:chgData name="CRUPI RICCARDO" userId="S::riccardo.crupi@intesasanpaolo.com::32203d98-bc14-422e-9d64-c5c98ae7f88f" providerId="AD" clId="Web-{04A405D1-35CD-425C-9C22-79D0939F09D8}" dt="2023-06-09T13:33:31.540" v="463"/>
        <pc:sldMkLst>
          <pc:docMk/>
          <pc:sldMk cId="4045332753" sldId="310"/>
        </pc:sldMkLst>
        <pc:spChg chg="mod">
          <ac:chgData name="CRUPI RICCARDO" userId="S::riccardo.crupi@intesasanpaolo.com::32203d98-bc14-422e-9d64-c5c98ae7f88f" providerId="AD" clId="Web-{04A405D1-35CD-425C-9C22-79D0939F09D8}" dt="2023-06-09T13:26:06.734" v="359" actId="20577"/>
          <ac:spMkLst>
            <pc:docMk/>
            <pc:sldMk cId="4045332753" sldId="310"/>
            <ac:spMk id="2" creationId="{F0A4ABBC-E662-E654-F57E-51A7AB593FD5}"/>
          </ac:spMkLst>
        </pc:spChg>
        <pc:spChg chg="add mod">
          <ac:chgData name="CRUPI RICCARDO" userId="S::riccardo.crupi@intesasanpaolo.com::32203d98-bc14-422e-9d64-c5c98ae7f88f" providerId="AD" clId="Web-{04A405D1-35CD-425C-9C22-79D0939F09D8}" dt="2023-06-09T13:32:42.555" v="456"/>
          <ac:spMkLst>
            <pc:docMk/>
            <pc:sldMk cId="4045332753" sldId="310"/>
            <ac:spMk id="5" creationId="{51B7842A-BCBC-02A1-1770-7C69C5B51951}"/>
          </ac:spMkLst>
        </pc:spChg>
        <pc:spChg chg="add del mod">
          <ac:chgData name="CRUPI RICCARDO" userId="S::riccardo.crupi@intesasanpaolo.com::32203d98-bc14-422e-9d64-c5c98ae7f88f" providerId="AD" clId="Web-{04A405D1-35CD-425C-9C22-79D0939F09D8}" dt="2023-06-09T13:33:31.540" v="463"/>
          <ac:spMkLst>
            <pc:docMk/>
            <pc:sldMk cId="4045332753" sldId="310"/>
            <ac:spMk id="7" creationId="{B8CAB59B-C165-E9BF-6540-9FA34FC24A34}"/>
          </ac:spMkLst>
        </pc:spChg>
      </pc:sldChg>
      <pc:sldChg chg="addSp delSp modSp add replId">
        <pc:chgData name="CRUPI RICCARDO" userId="S::riccardo.crupi@intesasanpaolo.com::32203d98-bc14-422e-9d64-c5c98ae7f88f" providerId="AD" clId="Web-{04A405D1-35CD-425C-9C22-79D0939F09D8}" dt="2023-06-09T13:33:31.540" v="463"/>
        <pc:sldMkLst>
          <pc:docMk/>
          <pc:sldMk cId="4052749431" sldId="311"/>
        </pc:sldMkLst>
        <pc:spChg chg="mod">
          <ac:chgData name="CRUPI RICCARDO" userId="S::riccardo.crupi@intesasanpaolo.com::32203d98-bc14-422e-9d64-c5c98ae7f88f" providerId="AD" clId="Web-{04A405D1-35CD-425C-9C22-79D0939F09D8}" dt="2023-06-09T13:28:25.518" v="399" actId="20577"/>
          <ac:spMkLst>
            <pc:docMk/>
            <pc:sldMk cId="4052749431" sldId="311"/>
            <ac:spMk id="2" creationId="{76B4D083-1E09-7350-DB9A-8DC15A477234}"/>
          </ac:spMkLst>
        </pc:spChg>
        <pc:spChg chg="add mod">
          <ac:chgData name="CRUPI RICCARDO" userId="S::riccardo.crupi@intesasanpaolo.com::32203d98-bc14-422e-9d64-c5c98ae7f88f" providerId="AD" clId="Web-{04A405D1-35CD-425C-9C22-79D0939F09D8}" dt="2023-06-09T13:32:42.555" v="456"/>
          <ac:spMkLst>
            <pc:docMk/>
            <pc:sldMk cId="4052749431" sldId="311"/>
            <ac:spMk id="3" creationId="{A063DB73-5154-A416-C0D4-CE4E14F8A129}"/>
          </ac:spMkLst>
        </pc:spChg>
        <pc:spChg chg="mod">
          <ac:chgData name="CRUPI RICCARDO" userId="S::riccardo.crupi@intesasanpaolo.com::32203d98-bc14-422e-9d64-c5c98ae7f88f" providerId="AD" clId="Web-{04A405D1-35CD-425C-9C22-79D0939F09D8}" dt="2023-06-09T13:27:24.376" v="386" actId="20577"/>
          <ac:spMkLst>
            <pc:docMk/>
            <pc:sldMk cId="4052749431" sldId="311"/>
            <ac:spMk id="4" creationId="{4179EB06-ACDE-FD01-6ED4-D78F778B5831}"/>
          </ac:spMkLst>
        </pc:spChg>
        <pc:spChg chg="add del mod">
          <ac:chgData name="CRUPI RICCARDO" userId="S::riccardo.crupi@intesasanpaolo.com::32203d98-bc14-422e-9d64-c5c98ae7f88f" providerId="AD" clId="Web-{04A405D1-35CD-425C-9C22-79D0939F09D8}" dt="2023-06-09T13:33:31.540" v="463"/>
          <ac:spMkLst>
            <pc:docMk/>
            <pc:sldMk cId="4052749431" sldId="311"/>
            <ac:spMk id="5" creationId="{1FDB0539-E2AA-2C4B-46A9-21E7C17DBA67}"/>
          </ac:spMkLst>
        </pc:spChg>
      </pc:sldChg>
      <pc:sldChg chg="addSp delSp modSp add replId">
        <pc:chgData name="CRUPI RICCARDO" userId="S::riccardo.crupi@intesasanpaolo.com::32203d98-bc14-422e-9d64-c5c98ae7f88f" providerId="AD" clId="Web-{04A405D1-35CD-425C-9C22-79D0939F09D8}" dt="2023-06-09T13:33:31.540" v="463"/>
        <pc:sldMkLst>
          <pc:docMk/>
          <pc:sldMk cId="1714983039" sldId="312"/>
        </pc:sldMkLst>
        <pc:spChg chg="mod">
          <ac:chgData name="CRUPI RICCARDO" userId="S::riccardo.crupi@intesasanpaolo.com::32203d98-bc14-422e-9d64-c5c98ae7f88f" providerId="AD" clId="Web-{04A405D1-35CD-425C-9C22-79D0939F09D8}" dt="2023-06-09T13:28:50.518" v="410" actId="20577"/>
          <ac:spMkLst>
            <pc:docMk/>
            <pc:sldMk cId="1714983039" sldId="312"/>
            <ac:spMk id="2" creationId="{76B4D083-1E09-7350-DB9A-8DC15A477234}"/>
          </ac:spMkLst>
        </pc:spChg>
        <pc:spChg chg="add mod">
          <ac:chgData name="CRUPI RICCARDO" userId="S::riccardo.crupi@intesasanpaolo.com::32203d98-bc14-422e-9d64-c5c98ae7f88f" providerId="AD" clId="Web-{04A405D1-35CD-425C-9C22-79D0939F09D8}" dt="2023-06-09T13:32:42.555" v="456"/>
          <ac:spMkLst>
            <pc:docMk/>
            <pc:sldMk cId="1714983039" sldId="312"/>
            <ac:spMk id="3" creationId="{6F4A398A-9FFA-F25A-BF0A-AA7699DF486D}"/>
          </ac:spMkLst>
        </pc:spChg>
        <pc:spChg chg="mod">
          <ac:chgData name="CRUPI RICCARDO" userId="S::riccardo.crupi@intesasanpaolo.com::32203d98-bc14-422e-9d64-c5c98ae7f88f" providerId="AD" clId="Web-{04A405D1-35CD-425C-9C22-79D0939F09D8}" dt="2023-06-09T13:27:19.360" v="385" actId="20577"/>
          <ac:spMkLst>
            <pc:docMk/>
            <pc:sldMk cId="1714983039" sldId="312"/>
            <ac:spMk id="4" creationId="{4179EB06-ACDE-FD01-6ED4-D78F778B5831}"/>
          </ac:spMkLst>
        </pc:spChg>
        <pc:spChg chg="add del mod">
          <ac:chgData name="CRUPI RICCARDO" userId="S::riccardo.crupi@intesasanpaolo.com::32203d98-bc14-422e-9d64-c5c98ae7f88f" providerId="AD" clId="Web-{04A405D1-35CD-425C-9C22-79D0939F09D8}" dt="2023-06-09T13:33:31.540" v="463"/>
          <ac:spMkLst>
            <pc:docMk/>
            <pc:sldMk cId="1714983039" sldId="312"/>
            <ac:spMk id="5" creationId="{EBDB679C-C919-2EBA-8298-483B48F13E58}"/>
          </ac:spMkLst>
        </pc:spChg>
      </pc:sldChg>
      <pc:sldChg chg="addSp delSp modSp add replId">
        <pc:chgData name="CRUPI RICCARDO" userId="S::riccardo.crupi@intesasanpaolo.com::32203d98-bc14-422e-9d64-c5c98ae7f88f" providerId="AD" clId="Web-{04A405D1-35CD-425C-9C22-79D0939F09D8}" dt="2023-06-09T13:33:31.540" v="463"/>
        <pc:sldMkLst>
          <pc:docMk/>
          <pc:sldMk cId="339192983" sldId="313"/>
        </pc:sldMkLst>
        <pc:spChg chg="mod">
          <ac:chgData name="CRUPI RICCARDO" userId="S::riccardo.crupi@intesasanpaolo.com::32203d98-bc14-422e-9d64-c5c98ae7f88f" providerId="AD" clId="Web-{04A405D1-35CD-425C-9C22-79D0939F09D8}" dt="2023-06-09T13:29:03.269" v="417" actId="20577"/>
          <ac:spMkLst>
            <pc:docMk/>
            <pc:sldMk cId="339192983" sldId="313"/>
            <ac:spMk id="2" creationId="{76B4D083-1E09-7350-DB9A-8DC15A477234}"/>
          </ac:spMkLst>
        </pc:spChg>
        <pc:spChg chg="add mod">
          <ac:chgData name="CRUPI RICCARDO" userId="S::riccardo.crupi@intesasanpaolo.com::32203d98-bc14-422e-9d64-c5c98ae7f88f" providerId="AD" clId="Web-{04A405D1-35CD-425C-9C22-79D0939F09D8}" dt="2023-06-09T13:32:42.555" v="456"/>
          <ac:spMkLst>
            <pc:docMk/>
            <pc:sldMk cId="339192983" sldId="313"/>
            <ac:spMk id="3" creationId="{0DEFC7DD-0DEE-1224-59AE-E3AE655799CE}"/>
          </ac:spMkLst>
        </pc:spChg>
        <pc:spChg chg="mod">
          <ac:chgData name="CRUPI RICCARDO" userId="S::riccardo.crupi@intesasanpaolo.com::32203d98-bc14-422e-9d64-c5c98ae7f88f" providerId="AD" clId="Web-{04A405D1-35CD-425C-9C22-79D0939F09D8}" dt="2023-06-09T13:27:15.954" v="384" actId="20577"/>
          <ac:spMkLst>
            <pc:docMk/>
            <pc:sldMk cId="339192983" sldId="313"/>
            <ac:spMk id="4" creationId="{4179EB06-ACDE-FD01-6ED4-D78F778B5831}"/>
          </ac:spMkLst>
        </pc:spChg>
        <pc:spChg chg="add del mod">
          <ac:chgData name="CRUPI RICCARDO" userId="S::riccardo.crupi@intesasanpaolo.com::32203d98-bc14-422e-9d64-c5c98ae7f88f" providerId="AD" clId="Web-{04A405D1-35CD-425C-9C22-79D0939F09D8}" dt="2023-06-09T13:33:31.540" v="463"/>
          <ac:spMkLst>
            <pc:docMk/>
            <pc:sldMk cId="339192983" sldId="313"/>
            <ac:spMk id="5" creationId="{46EE1815-7ACC-9321-9BCC-B5483A7437C8}"/>
          </ac:spMkLst>
        </pc:spChg>
      </pc:sldChg>
      <pc:sldChg chg="addSp delSp modSp add ord replId">
        <pc:chgData name="CRUPI RICCARDO" userId="S::riccardo.crupi@intesasanpaolo.com::32203d98-bc14-422e-9d64-c5c98ae7f88f" providerId="AD" clId="Web-{04A405D1-35CD-425C-9C22-79D0939F09D8}" dt="2023-06-09T13:33:28.665" v="462" actId="1076"/>
        <pc:sldMkLst>
          <pc:docMk/>
          <pc:sldMk cId="1174331882" sldId="314"/>
        </pc:sldMkLst>
        <pc:spChg chg="mod">
          <ac:chgData name="CRUPI RICCARDO" userId="S::riccardo.crupi@intesasanpaolo.com::32203d98-bc14-422e-9d64-c5c98ae7f88f" providerId="AD" clId="Web-{04A405D1-35CD-425C-9C22-79D0939F09D8}" dt="2023-06-09T13:31:44.788" v="454" actId="20577"/>
          <ac:spMkLst>
            <pc:docMk/>
            <pc:sldMk cId="1174331882" sldId="314"/>
            <ac:spMk id="2" creationId="{F0A4ABBC-E662-E654-F57E-51A7AB593FD5}"/>
          </ac:spMkLst>
        </pc:spChg>
        <pc:spChg chg="del mod">
          <ac:chgData name="CRUPI RICCARDO" userId="S::riccardo.crupi@intesasanpaolo.com::32203d98-bc14-422e-9d64-c5c98ae7f88f" providerId="AD" clId="Web-{04A405D1-35CD-425C-9C22-79D0939F09D8}" dt="2023-06-09T13:29:55.192" v="421"/>
          <ac:spMkLst>
            <pc:docMk/>
            <pc:sldMk cId="1174331882" sldId="314"/>
            <ac:spMk id="3" creationId="{D2FA4F8E-E8FA-7E79-013D-F84D77F9AC19}"/>
          </ac:spMkLst>
        </pc:spChg>
        <pc:spChg chg="add mod">
          <ac:chgData name="CRUPI RICCARDO" userId="S::riccardo.crupi@intesasanpaolo.com::32203d98-bc14-422e-9d64-c5c98ae7f88f" providerId="AD" clId="Web-{04A405D1-35CD-425C-9C22-79D0939F09D8}" dt="2023-06-09T13:32:38.476" v="455"/>
          <ac:spMkLst>
            <pc:docMk/>
            <pc:sldMk cId="1174331882" sldId="314"/>
            <ac:spMk id="4" creationId="{EBD7D48C-B388-EFA0-BA6E-F05C40CB2CEE}"/>
          </ac:spMkLst>
        </pc:spChg>
        <pc:spChg chg="add mod">
          <ac:chgData name="CRUPI RICCARDO" userId="S::riccardo.crupi@intesasanpaolo.com::32203d98-bc14-422e-9d64-c5c98ae7f88f" providerId="AD" clId="Web-{04A405D1-35CD-425C-9C22-79D0939F09D8}" dt="2023-06-09T13:33:28.665" v="462" actId="1076"/>
          <ac:spMkLst>
            <pc:docMk/>
            <pc:sldMk cId="1174331882" sldId="314"/>
            <ac:spMk id="5" creationId="{53E6020F-06FF-5525-C989-B0314D5B1B72}"/>
          </ac:spMkLst>
        </pc:spChg>
      </pc:sldChg>
      <pc:sldChg chg="addSp delSp modSp add replId">
        <pc:chgData name="CRUPI RICCARDO" userId="S::riccardo.crupi@intesasanpaolo.com::32203d98-bc14-422e-9d64-c5c98ae7f88f" providerId="AD" clId="Web-{04A405D1-35CD-425C-9C22-79D0939F09D8}" dt="2023-06-09T13:33:31.540" v="463"/>
        <pc:sldMkLst>
          <pc:docMk/>
          <pc:sldMk cId="1765076281" sldId="315"/>
        </pc:sldMkLst>
        <pc:spChg chg="add mod">
          <ac:chgData name="CRUPI RICCARDO" userId="S::riccardo.crupi@intesasanpaolo.com::32203d98-bc14-422e-9d64-c5c98ae7f88f" providerId="AD" clId="Web-{04A405D1-35CD-425C-9C22-79D0939F09D8}" dt="2023-06-09T13:32:42.555" v="456"/>
          <ac:spMkLst>
            <pc:docMk/>
            <pc:sldMk cId="1765076281" sldId="315"/>
            <ac:spMk id="3" creationId="{E3C661E2-F196-56E8-7231-734B1B641D12}"/>
          </ac:spMkLst>
        </pc:spChg>
        <pc:spChg chg="add del mod">
          <ac:chgData name="CRUPI RICCARDO" userId="S::riccardo.crupi@intesasanpaolo.com::32203d98-bc14-422e-9d64-c5c98ae7f88f" providerId="AD" clId="Web-{04A405D1-35CD-425C-9C22-79D0939F09D8}" dt="2023-06-09T13:33:31.540" v="463"/>
          <ac:spMkLst>
            <pc:docMk/>
            <pc:sldMk cId="1765076281" sldId="315"/>
            <ac:spMk id="4" creationId="{D3FFC6F7-BDB3-5F84-04C5-9339BA0E6D80}"/>
          </ac:spMkLst>
        </pc:spChg>
      </pc:sldChg>
      <pc:sldMasterChg chg="mod modSldLayout">
        <pc:chgData name="CRUPI RICCARDO" userId="S::riccardo.crupi@intesasanpaolo.com::32203d98-bc14-422e-9d64-c5c98ae7f88f" providerId="AD" clId="Web-{04A405D1-35CD-425C-9C22-79D0939F09D8}" dt="2023-06-09T13:33:31.540" v="463"/>
        <pc:sldMasterMkLst>
          <pc:docMk/>
          <pc:sldMasterMk cId="2928013248" sldId="2147483671"/>
        </pc:sldMasterMkLst>
        <pc:sldLayoutChg chg="mod">
          <pc:chgData name="CRUPI RICCARDO" userId="S::riccardo.crupi@intesasanpaolo.com::32203d98-bc14-422e-9d64-c5c98ae7f88f" providerId="AD" clId="Web-{04A405D1-35CD-425C-9C22-79D0939F09D8}" dt="2023-06-09T13:33:31.540" v="463"/>
          <pc:sldLayoutMkLst>
            <pc:docMk/>
            <pc:sldMasterMk cId="2928013248" sldId="2147483671"/>
            <pc:sldLayoutMk cId="1796191467" sldId="2147483672"/>
          </pc:sldLayoutMkLst>
        </pc:sldLayoutChg>
        <pc:sldLayoutChg chg="mod">
          <pc:chgData name="CRUPI RICCARDO" userId="S::riccardo.crupi@intesasanpaolo.com::32203d98-bc14-422e-9d64-c5c98ae7f88f" providerId="AD" clId="Web-{04A405D1-35CD-425C-9C22-79D0939F09D8}" dt="2023-06-09T13:33:31.540" v="463"/>
          <pc:sldLayoutMkLst>
            <pc:docMk/>
            <pc:sldMasterMk cId="2928013248" sldId="2147483671"/>
            <pc:sldLayoutMk cId="2829463413" sldId="2147483673"/>
          </pc:sldLayoutMkLst>
        </pc:sldLayoutChg>
        <pc:sldLayoutChg chg="mod">
          <pc:chgData name="CRUPI RICCARDO" userId="S::riccardo.crupi@intesasanpaolo.com::32203d98-bc14-422e-9d64-c5c98ae7f88f" providerId="AD" clId="Web-{04A405D1-35CD-425C-9C22-79D0939F09D8}" dt="2023-06-09T13:33:31.540" v="463"/>
          <pc:sldLayoutMkLst>
            <pc:docMk/>
            <pc:sldMasterMk cId="2928013248" sldId="2147483671"/>
            <pc:sldLayoutMk cId="3473540387" sldId="2147483674"/>
          </pc:sldLayoutMkLst>
        </pc:sldLayoutChg>
        <pc:sldLayoutChg chg="mod">
          <pc:chgData name="CRUPI RICCARDO" userId="S::riccardo.crupi@intesasanpaolo.com::32203d98-bc14-422e-9d64-c5c98ae7f88f" providerId="AD" clId="Web-{04A405D1-35CD-425C-9C22-79D0939F09D8}" dt="2023-06-09T13:33:31.540" v="463"/>
          <pc:sldLayoutMkLst>
            <pc:docMk/>
            <pc:sldMasterMk cId="2928013248" sldId="2147483671"/>
            <pc:sldLayoutMk cId="573876113" sldId="2147483675"/>
          </pc:sldLayoutMkLst>
        </pc:sldLayoutChg>
        <pc:sldLayoutChg chg="mod">
          <pc:chgData name="CRUPI RICCARDO" userId="S::riccardo.crupi@intesasanpaolo.com::32203d98-bc14-422e-9d64-c5c98ae7f88f" providerId="AD" clId="Web-{04A405D1-35CD-425C-9C22-79D0939F09D8}" dt="2023-06-09T13:33:31.540" v="463"/>
          <pc:sldLayoutMkLst>
            <pc:docMk/>
            <pc:sldMasterMk cId="2928013248" sldId="2147483671"/>
            <pc:sldLayoutMk cId="210221242" sldId="2147483676"/>
          </pc:sldLayoutMkLst>
        </pc:sldLayoutChg>
        <pc:sldLayoutChg chg="mod">
          <pc:chgData name="CRUPI RICCARDO" userId="S::riccardo.crupi@intesasanpaolo.com::32203d98-bc14-422e-9d64-c5c98ae7f88f" providerId="AD" clId="Web-{04A405D1-35CD-425C-9C22-79D0939F09D8}" dt="2023-06-09T13:33:31.540" v="463"/>
          <pc:sldLayoutMkLst>
            <pc:docMk/>
            <pc:sldMasterMk cId="2928013248" sldId="2147483671"/>
            <pc:sldLayoutMk cId="1136979168" sldId="2147483677"/>
          </pc:sldLayoutMkLst>
        </pc:sldLayoutChg>
        <pc:sldLayoutChg chg="mod">
          <pc:chgData name="CRUPI RICCARDO" userId="S::riccardo.crupi@intesasanpaolo.com::32203d98-bc14-422e-9d64-c5c98ae7f88f" providerId="AD" clId="Web-{04A405D1-35CD-425C-9C22-79D0939F09D8}" dt="2023-06-09T13:33:31.540" v="463"/>
          <pc:sldLayoutMkLst>
            <pc:docMk/>
            <pc:sldMasterMk cId="2928013248" sldId="2147483671"/>
            <pc:sldLayoutMk cId="2540444873" sldId="2147483678"/>
          </pc:sldLayoutMkLst>
        </pc:sldLayoutChg>
        <pc:sldLayoutChg chg="mod">
          <pc:chgData name="CRUPI RICCARDO" userId="S::riccardo.crupi@intesasanpaolo.com::32203d98-bc14-422e-9d64-c5c98ae7f88f" providerId="AD" clId="Web-{04A405D1-35CD-425C-9C22-79D0939F09D8}" dt="2023-06-09T13:33:31.540" v="463"/>
          <pc:sldLayoutMkLst>
            <pc:docMk/>
            <pc:sldMasterMk cId="2928013248" sldId="2147483671"/>
            <pc:sldLayoutMk cId="4067483901" sldId="2147483679"/>
          </pc:sldLayoutMkLst>
        </pc:sldLayoutChg>
        <pc:sldLayoutChg chg="mod">
          <pc:chgData name="CRUPI RICCARDO" userId="S::riccardo.crupi@intesasanpaolo.com::32203d98-bc14-422e-9d64-c5c98ae7f88f" providerId="AD" clId="Web-{04A405D1-35CD-425C-9C22-79D0939F09D8}" dt="2023-06-09T13:33:31.540" v="463"/>
          <pc:sldLayoutMkLst>
            <pc:docMk/>
            <pc:sldMasterMk cId="2928013248" sldId="2147483671"/>
            <pc:sldLayoutMk cId="2229525095" sldId="2147483680"/>
          </pc:sldLayoutMkLst>
        </pc:sldLayoutChg>
        <pc:sldLayoutChg chg="mod">
          <pc:chgData name="CRUPI RICCARDO" userId="S::riccardo.crupi@intesasanpaolo.com::32203d98-bc14-422e-9d64-c5c98ae7f88f" providerId="AD" clId="Web-{04A405D1-35CD-425C-9C22-79D0939F09D8}" dt="2023-06-09T13:33:31.540" v="463"/>
          <pc:sldLayoutMkLst>
            <pc:docMk/>
            <pc:sldMasterMk cId="2928013248" sldId="2147483671"/>
            <pc:sldLayoutMk cId="1874160737" sldId="2147483681"/>
          </pc:sldLayoutMkLst>
        </pc:sldLayoutChg>
        <pc:sldLayoutChg chg="mod">
          <pc:chgData name="CRUPI RICCARDO" userId="S::riccardo.crupi@intesasanpaolo.com::32203d98-bc14-422e-9d64-c5c98ae7f88f" providerId="AD" clId="Web-{04A405D1-35CD-425C-9C22-79D0939F09D8}" dt="2023-06-09T13:33:31.540" v="463"/>
          <pc:sldLayoutMkLst>
            <pc:docMk/>
            <pc:sldMasterMk cId="2928013248" sldId="2147483671"/>
            <pc:sldLayoutMk cId="1888721252" sldId="2147483682"/>
          </pc:sldLayoutMkLst>
        </pc:sldLayoutChg>
      </pc:sldMasterChg>
    </pc:docChg>
  </pc:docChgLst>
  <pc:docChgLst>
    <pc:chgData name="CRUPI RICCARDO" userId="S::riccardo.crupi@intesasanpaolo.com::32203d98-bc14-422e-9d64-c5c98ae7f88f" providerId="AD" clId="Web-{8AC5F5A7-A2BE-413B-97E6-F6110D358FD6}"/>
    <pc:docChg chg="modSld">
      <pc:chgData name="CRUPI RICCARDO" userId="S::riccardo.crupi@intesasanpaolo.com::32203d98-bc14-422e-9d64-c5c98ae7f88f" providerId="AD" clId="Web-{8AC5F5A7-A2BE-413B-97E6-F6110D358FD6}" dt="2023-06-06T20:15:34.073" v="1"/>
      <pc:docMkLst>
        <pc:docMk/>
      </pc:docMkLst>
      <pc:sldChg chg="addSp delSp modSp">
        <pc:chgData name="CRUPI RICCARDO" userId="S::riccardo.crupi@intesasanpaolo.com::32203d98-bc14-422e-9d64-c5c98ae7f88f" providerId="AD" clId="Web-{8AC5F5A7-A2BE-413B-97E6-F6110D358FD6}" dt="2023-06-06T20:15:34.073" v="1"/>
        <pc:sldMkLst>
          <pc:docMk/>
          <pc:sldMk cId="954456128" sldId="298"/>
        </pc:sldMkLst>
        <pc:picChg chg="add del mod">
          <ac:chgData name="CRUPI RICCARDO" userId="S::riccardo.crupi@intesasanpaolo.com::32203d98-bc14-422e-9d64-c5c98ae7f88f" providerId="AD" clId="Web-{8AC5F5A7-A2BE-413B-97E6-F6110D358FD6}" dt="2023-06-06T20:15:34.073" v="1"/>
          <ac:picMkLst>
            <pc:docMk/>
            <pc:sldMk cId="954456128" sldId="298"/>
            <ac:picMk id="3" creationId="{B417502C-DBA3-28B9-5270-038685933A84}"/>
          </ac:picMkLst>
        </pc:picChg>
      </pc:sldChg>
    </pc:docChg>
  </pc:docChgLst>
  <pc:docChgLst>
    <pc:chgData name="CRUPI RICCARDO" userId="S::riccardo.crupi@intesasanpaolo.com::32203d98-bc14-422e-9d64-c5c98ae7f88f" providerId="AD" clId="Web-{A686AA0E-D304-4208-AB07-931FFA301ACA}"/>
    <pc:docChg chg="modSld">
      <pc:chgData name="CRUPI RICCARDO" userId="S::riccardo.crupi@intesasanpaolo.com::32203d98-bc14-422e-9d64-c5c98ae7f88f" providerId="AD" clId="Web-{A686AA0E-D304-4208-AB07-931FFA301ACA}" dt="2023-06-09T14:52:29.451" v="3" actId="20577"/>
      <pc:docMkLst>
        <pc:docMk/>
      </pc:docMkLst>
      <pc:sldChg chg="modSp">
        <pc:chgData name="CRUPI RICCARDO" userId="S::riccardo.crupi@intesasanpaolo.com::32203d98-bc14-422e-9d64-c5c98ae7f88f" providerId="AD" clId="Web-{A686AA0E-D304-4208-AB07-931FFA301ACA}" dt="2023-06-09T14:52:29.451" v="3" actId="20577"/>
        <pc:sldMkLst>
          <pc:docMk/>
          <pc:sldMk cId="22212613" sldId="318"/>
        </pc:sldMkLst>
        <pc:spChg chg="mod">
          <ac:chgData name="CRUPI RICCARDO" userId="S::riccardo.crupi@intesasanpaolo.com::32203d98-bc14-422e-9d64-c5c98ae7f88f" providerId="AD" clId="Web-{A686AA0E-D304-4208-AB07-931FFA301ACA}" dt="2023-06-09T14:52:29.451" v="3" actId="20577"/>
          <ac:spMkLst>
            <pc:docMk/>
            <pc:sldMk cId="22212613" sldId="318"/>
            <ac:spMk id="6" creationId="{DD20673A-66A2-4A49-BE2B-940F496B5BA9}"/>
          </ac:spMkLst>
        </pc:spChg>
      </pc:sldChg>
    </pc:docChg>
  </pc:docChgLst>
  <pc:docChgLst>
    <pc:chgData name="CRUPI RICCARDO" userId="S::riccardo.crupi@intesasanpaolo.com::32203d98-bc14-422e-9d64-c5c98ae7f88f" providerId="AD" clId="Web-{5829E801-1151-4702-BCEC-F72B7D0F6D22}"/>
    <pc:docChg chg="modSld">
      <pc:chgData name="CRUPI RICCARDO" userId="S::riccardo.crupi@intesasanpaolo.com::32203d98-bc14-422e-9d64-c5c98ae7f88f" providerId="AD" clId="Web-{5829E801-1151-4702-BCEC-F72B7D0F6D22}" dt="2023-06-09T14:40:30.128" v="0" actId="20577"/>
      <pc:docMkLst>
        <pc:docMk/>
      </pc:docMkLst>
      <pc:sldChg chg="modSp">
        <pc:chgData name="CRUPI RICCARDO" userId="S::riccardo.crupi@intesasanpaolo.com::32203d98-bc14-422e-9d64-c5c98ae7f88f" providerId="AD" clId="Web-{5829E801-1151-4702-BCEC-F72B7D0F6D22}" dt="2023-06-09T14:40:30.128" v="0" actId="20577"/>
        <pc:sldMkLst>
          <pc:docMk/>
          <pc:sldMk cId="22212613" sldId="318"/>
        </pc:sldMkLst>
        <pc:spChg chg="mod">
          <ac:chgData name="CRUPI RICCARDO" userId="S::riccardo.crupi@intesasanpaolo.com::32203d98-bc14-422e-9d64-c5c98ae7f88f" providerId="AD" clId="Web-{5829E801-1151-4702-BCEC-F72B7D0F6D22}" dt="2023-06-09T14:40:30.128" v="0" actId="20577"/>
          <ac:spMkLst>
            <pc:docMk/>
            <pc:sldMk cId="22212613" sldId="318"/>
            <ac:spMk id="6" creationId="{DD20673A-66A2-4A49-BE2B-940F496B5BA9}"/>
          </ac:spMkLst>
        </pc:spChg>
      </pc:sldChg>
    </pc:docChg>
  </pc:docChgLst>
  <pc:docChgLst>
    <pc:chgData name="CRUPI RICCARDO" userId="S::riccardo.crupi@intesasanpaolo.com::32203d98-bc14-422e-9d64-c5c98ae7f88f" providerId="AD" clId="Web-{2C8632A9-D263-42C0-BC93-072934741EC0}"/>
    <pc:docChg chg="addSld delSld modSld sldOrd addMainMaster delMainMaster">
      <pc:chgData name="CRUPI RICCARDO" userId="S::riccardo.crupi@intesasanpaolo.com::32203d98-bc14-422e-9d64-c5c98ae7f88f" providerId="AD" clId="Web-{2C8632A9-D263-42C0-BC93-072934741EC0}" dt="2023-06-09T14:08:11.416" v="344" actId="20577"/>
      <pc:docMkLst>
        <pc:docMk/>
      </pc:docMkLst>
      <pc:sldChg chg="delSp modSp">
        <pc:chgData name="CRUPI RICCARDO" userId="S::riccardo.crupi@intesasanpaolo.com::32203d98-bc14-422e-9d64-c5c98ae7f88f" providerId="AD" clId="Web-{2C8632A9-D263-42C0-BC93-072934741EC0}" dt="2023-06-09T13:48:44.056" v="80" actId="14100"/>
        <pc:sldMkLst>
          <pc:docMk/>
          <pc:sldMk cId="1479185982" sldId="296"/>
        </pc:sldMkLst>
        <pc:spChg chg="mod">
          <ac:chgData name="CRUPI RICCARDO" userId="S::riccardo.crupi@intesasanpaolo.com::32203d98-bc14-422e-9d64-c5c98ae7f88f" providerId="AD" clId="Web-{2C8632A9-D263-42C0-BC93-072934741EC0}" dt="2023-06-09T13:48:44.056" v="80" actId="14100"/>
          <ac:spMkLst>
            <pc:docMk/>
            <pc:sldMk cId="1479185982" sldId="296"/>
            <ac:spMk id="2" creationId="{F0A4ABBC-E662-E654-F57E-51A7AB593FD5}"/>
          </ac:spMkLst>
        </pc:spChg>
        <pc:spChg chg="del mod">
          <ac:chgData name="CRUPI RICCARDO" userId="S::riccardo.crupi@intesasanpaolo.com::32203d98-bc14-422e-9d64-c5c98ae7f88f" providerId="AD" clId="Web-{2C8632A9-D263-42C0-BC93-072934741EC0}" dt="2023-06-09T13:48:32.665" v="77"/>
          <ac:spMkLst>
            <pc:docMk/>
            <pc:sldMk cId="1479185982" sldId="296"/>
            <ac:spMk id="3" creationId="{D2FA4F8E-E8FA-7E79-013D-F84D77F9AC19}"/>
          </ac:spMkLst>
        </pc:spChg>
      </pc:sldChg>
      <pc:sldChg chg="modSp">
        <pc:chgData name="CRUPI RICCARDO" userId="S::riccardo.crupi@intesasanpaolo.com::32203d98-bc14-422e-9d64-c5c98ae7f88f" providerId="AD" clId="Web-{2C8632A9-D263-42C0-BC93-072934741EC0}" dt="2023-06-09T13:45:01.378" v="41" actId="20577"/>
        <pc:sldMkLst>
          <pc:docMk/>
          <pc:sldMk cId="775648154" sldId="301"/>
        </pc:sldMkLst>
        <pc:spChg chg="mod">
          <ac:chgData name="CRUPI RICCARDO" userId="S::riccardo.crupi@intesasanpaolo.com::32203d98-bc14-422e-9d64-c5c98ae7f88f" providerId="AD" clId="Web-{2C8632A9-D263-42C0-BC93-072934741EC0}" dt="2023-06-09T13:45:01.378" v="41" actId="20577"/>
          <ac:spMkLst>
            <pc:docMk/>
            <pc:sldMk cId="775648154" sldId="301"/>
            <ac:spMk id="2" creationId="{F4FE10C1-FCB4-4369-512F-AE8D74BE92B2}"/>
          </ac:spMkLst>
        </pc:spChg>
        <pc:spChg chg="mod">
          <ac:chgData name="CRUPI RICCARDO" userId="S::riccardo.crupi@intesasanpaolo.com::32203d98-bc14-422e-9d64-c5c98ae7f88f" providerId="AD" clId="Web-{2C8632A9-D263-42C0-BC93-072934741EC0}" dt="2023-06-09T13:43:15" v="16" actId="1076"/>
          <ac:spMkLst>
            <pc:docMk/>
            <pc:sldMk cId="775648154" sldId="301"/>
            <ac:spMk id="6" creationId="{A12E4410-49CE-B546-7FD5-4E8775E1E8EA}"/>
          </ac:spMkLst>
        </pc:spChg>
      </pc:sldChg>
      <pc:sldChg chg="modSp ord">
        <pc:chgData name="CRUPI RICCARDO" userId="S::riccardo.crupi@intesasanpaolo.com::32203d98-bc14-422e-9d64-c5c98ae7f88f" providerId="AD" clId="Web-{2C8632A9-D263-42C0-BC93-072934741EC0}" dt="2023-06-09T13:44:17.221" v="40" actId="20577"/>
        <pc:sldMkLst>
          <pc:docMk/>
          <pc:sldMk cId="1336851845" sldId="302"/>
        </pc:sldMkLst>
        <pc:spChg chg="mod">
          <ac:chgData name="CRUPI RICCARDO" userId="S::riccardo.crupi@intesasanpaolo.com::32203d98-bc14-422e-9d64-c5c98ae7f88f" providerId="AD" clId="Web-{2C8632A9-D263-42C0-BC93-072934741EC0}" dt="2023-06-09T13:44:17.221" v="40" actId="20577"/>
          <ac:spMkLst>
            <pc:docMk/>
            <pc:sldMk cId="1336851845" sldId="302"/>
            <ac:spMk id="2" creationId="{F4FE10C1-FCB4-4369-512F-AE8D74BE92B2}"/>
          </ac:spMkLst>
        </pc:spChg>
        <pc:spChg chg="mod">
          <ac:chgData name="CRUPI RICCARDO" userId="S::riccardo.crupi@intesasanpaolo.com::32203d98-bc14-422e-9d64-c5c98ae7f88f" providerId="AD" clId="Web-{2C8632A9-D263-42C0-BC93-072934741EC0}" dt="2023-06-09T13:41:20.716" v="1" actId="1076"/>
          <ac:spMkLst>
            <pc:docMk/>
            <pc:sldMk cId="1336851845" sldId="302"/>
            <ac:spMk id="7" creationId="{B5859B8B-D0D7-FE78-A4C6-06D65BBF2D60}"/>
          </ac:spMkLst>
        </pc:spChg>
      </pc:sldChg>
      <pc:sldChg chg="modSp">
        <pc:chgData name="CRUPI RICCARDO" userId="S::riccardo.crupi@intesasanpaolo.com::32203d98-bc14-422e-9d64-c5c98ae7f88f" providerId="AD" clId="Web-{2C8632A9-D263-42C0-BC93-072934741EC0}" dt="2023-06-09T13:54:31.894" v="164" actId="20577"/>
        <pc:sldMkLst>
          <pc:docMk/>
          <pc:sldMk cId="548733243" sldId="304"/>
        </pc:sldMkLst>
        <pc:spChg chg="mod">
          <ac:chgData name="CRUPI RICCARDO" userId="S::riccardo.crupi@intesasanpaolo.com::32203d98-bc14-422e-9d64-c5c98ae7f88f" providerId="AD" clId="Web-{2C8632A9-D263-42C0-BC93-072934741EC0}" dt="2023-06-09T13:54:31.894" v="164" actId="20577"/>
          <ac:spMkLst>
            <pc:docMk/>
            <pc:sldMk cId="548733243" sldId="304"/>
            <ac:spMk id="2" creationId="{76B4D083-1E09-7350-DB9A-8DC15A477234}"/>
          </ac:spMkLst>
        </pc:spChg>
        <pc:spChg chg="mod">
          <ac:chgData name="CRUPI RICCARDO" userId="S::riccardo.crupi@intesasanpaolo.com::32203d98-bc14-422e-9d64-c5c98ae7f88f" providerId="AD" clId="Web-{2C8632A9-D263-42C0-BC93-072934741EC0}" dt="2023-06-09T13:53:31.720" v="104" actId="1076"/>
          <ac:spMkLst>
            <pc:docMk/>
            <pc:sldMk cId="548733243" sldId="304"/>
            <ac:spMk id="4" creationId="{4179EB06-ACDE-FD01-6ED4-D78F778B5831}"/>
          </ac:spMkLst>
        </pc:spChg>
      </pc:sldChg>
      <pc:sldChg chg="addSp delSp modSp ord">
        <pc:chgData name="CRUPI RICCARDO" userId="S::riccardo.crupi@intesasanpaolo.com::32203d98-bc14-422e-9d64-c5c98ae7f88f" providerId="AD" clId="Web-{2C8632A9-D263-42C0-BC93-072934741EC0}" dt="2023-06-09T13:53:49.268" v="124" actId="1076"/>
        <pc:sldMkLst>
          <pc:docMk/>
          <pc:sldMk cId="1591729055" sldId="305"/>
        </pc:sldMkLst>
        <pc:spChg chg="del">
          <ac:chgData name="CRUPI RICCARDO" userId="S::riccardo.crupi@intesasanpaolo.com::32203d98-bc14-422e-9d64-c5c98ae7f88f" providerId="AD" clId="Web-{2C8632A9-D263-42C0-BC93-072934741EC0}" dt="2023-06-09T13:47:33.945" v="72"/>
          <ac:spMkLst>
            <pc:docMk/>
            <pc:sldMk cId="1591729055" sldId="305"/>
            <ac:spMk id="4" creationId="{4179EB06-ACDE-FD01-6ED4-D78F778B5831}"/>
          </ac:spMkLst>
        </pc:spChg>
        <pc:spChg chg="add mod">
          <ac:chgData name="CRUPI RICCARDO" userId="S::riccardo.crupi@intesasanpaolo.com::32203d98-bc14-422e-9d64-c5c98ae7f88f" providerId="AD" clId="Web-{2C8632A9-D263-42C0-BC93-072934741EC0}" dt="2023-06-09T13:53:49.268" v="124" actId="1076"/>
          <ac:spMkLst>
            <pc:docMk/>
            <pc:sldMk cId="1591729055" sldId="305"/>
            <ac:spMk id="6" creationId="{6A99A1FF-C3FF-07D7-38BB-C723FD518FC5}"/>
          </ac:spMkLst>
        </pc:spChg>
      </pc:sldChg>
      <pc:sldChg chg="modSp ord">
        <pc:chgData name="CRUPI RICCARDO" userId="S::riccardo.crupi@intesasanpaolo.com::32203d98-bc14-422e-9d64-c5c98ae7f88f" providerId="AD" clId="Web-{2C8632A9-D263-42C0-BC93-072934741EC0}" dt="2023-06-09T13:53:57.533" v="140" actId="20577"/>
        <pc:sldMkLst>
          <pc:docMk/>
          <pc:sldMk cId="3855410142" sldId="306"/>
        </pc:sldMkLst>
        <pc:spChg chg="mod">
          <ac:chgData name="CRUPI RICCARDO" userId="S::riccardo.crupi@intesasanpaolo.com::32203d98-bc14-422e-9d64-c5c98ae7f88f" providerId="AD" clId="Web-{2C8632A9-D263-42C0-BC93-072934741EC0}" dt="2023-06-09T13:53:57.533" v="140" actId="20577"/>
          <ac:spMkLst>
            <pc:docMk/>
            <pc:sldMk cId="3855410142" sldId="306"/>
            <ac:spMk id="4" creationId="{4179EB06-ACDE-FD01-6ED4-D78F778B5831}"/>
          </ac:spMkLst>
        </pc:spChg>
      </pc:sldChg>
      <pc:sldChg chg="modSp">
        <pc:chgData name="CRUPI RICCARDO" userId="S::riccardo.crupi@intesasanpaolo.com::32203d98-bc14-422e-9d64-c5c98ae7f88f" providerId="AD" clId="Web-{2C8632A9-D263-42C0-BC93-072934741EC0}" dt="2023-06-09T14:01:51.421" v="245" actId="1076"/>
        <pc:sldMkLst>
          <pc:docMk/>
          <pc:sldMk cId="1113437320" sldId="308"/>
        </pc:sldMkLst>
        <pc:spChg chg="mod">
          <ac:chgData name="CRUPI RICCARDO" userId="S::riccardo.crupi@intesasanpaolo.com::32203d98-bc14-422e-9d64-c5c98ae7f88f" providerId="AD" clId="Web-{2C8632A9-D263-42C0-BC93-072934741EC0}" dt="2023-06-09T14:01:51.421" v="245" actId="1076"/>
          <ac:spMkLst>
            <pc:docMk/>
            <pc:sldMk cId="1113437320" sldId="308"/>
            <ac:spMk id="2" creationId="{F0A4ABBC-E662-E654-F57E-51A7AB593FD5}"/>
          </ac:spMkLst>
        </pc:spChg>
      </pc:sldChg>
      <pc:sldChg chg="delSp modSp">
        <pc:chgData name="CRUPI RICCARDO" userId="S::riccardo.crupi@intesasanpaolo.com::32203d98-bc14-422e-9d64-c5c98ae7f88f" providerId="AD" clId="Web-{2C8632A9-D263-42C0-BC93-072934741EC0}" dt="2023-06-09T14:03:13.392" v="280"/>
        <pc:sldMkLst>
          <pc:docMk/>
          <pc:sldMk cId="4045332753" sldId="310"/>
        </pc:sldMkLst>
        <pc:spChg chg="mod">
          <ac:chgData name="CRUPI RICCARDO" userId="S::riccardo.crupi@intesasanpaolo.com::32203d98-bc14-422e-9d64-c5c98ae7f88f" providerId="AD" clId="Web-{2C8632A9-D263-42C0-BC93-072934741EC0}" dt="2023-06-09T14:02:22.735" v="263" actId="1076"/>
          <ac:spMkLst>
            <pc:docMk/>
            <pc:sldMk cId="4045332753" sldId="310"/>
            <ac:spMk id="2" creationId="{F0A4ABBC-E662-E654-F57E-51A7AB593FD5}"/>
          </ac:spMkLst>
        </pc:spChg>
        <pc:spChg chg="del">
          <ac:chgData name="CRUPI RICCARDO" userId="S::riccardo.crupi@intesasanpaolo.com::32203d98-bc14-422e-9d64-c5c98ae7f88f" providerId="AD" clId="Web-{2C8632A9-D263-42C0-BC93-072934741EC0}" dt="2023-06-09T14:03:13.392" v="280"/>
          <ac:spMkLst>
            <pc:docMk/>
            <pc:sldMk cId="4045332753" sldId="310"/>
            <ac:spMk id="6" creationId="{DD20673A-66A2-4A49-BE2B-940F496B5BA9}"/>
          </ac:spMkLst>
        </pc:spChg>
      </pc:sldChg>
      <pc:sldChg chg="addSp delSp modSp">
        <pc:chgData name="CRUPI RICCARDO" userId="S::riccardo.crupi@intesasanpaolo.com::32203d98-bc14-422e-9d64-c5c98ae7f88f" providerId="AD" clId="Web-{2C8632A9-D263-42C0-BC93-072934741EC0}" dt="2023-06-09T13:55:04.332" v="173" actId="1076"/>
        <pc:sldMkLst>
          <pc:docMk/>
          <pc:sldMk cId="4052749431" sldId="311"/>
        </pc:sldMkLst>
        <pc:spChg chg="mod">
          <ac:chgData name="CRUPI RICCARDO" userId="S::riccardo.crupi@intesasanpaolo.com::32203d98-bc14-422e-9d64-c5c98ae7f88f" providerId="AD" clId="Web-{2C8632A9-D263-42C0-BC93-072934741EC0}" dt="2023-06-09T13:46:12.036" v="55" actId="20577"/>
          <ac:spMkLst>
            <pc:docMk/>
            <pc:sldMk cId="4052749431" sldId="311"/>
            <ac:spMk id="2" creationId="{76B4D083-1E09-7350-DB9A-8DC15A477234}"/>
          </ac:spMkLst>
        </pc:spChg>
        <pc:spChg chg="del">
          <ac:chgData name="CRUPI RICCARDO" userId="S::riccardo.crupi@intesasanpaolo.com::32203d98-bc14-422e-9d64-c5c98ae7f88f" providerId="AD" clId="Web-{2C8632A9-D263-42C0-BC93-072934741EC0}" dt="2023-06-09T13:45:42.067" v="47"/>
          <ac:spMkLst>
            <pc:docMk/>
            <pc:sldMk cId="4052749431" sldId="311"/>
            <ac:spMk id="4" creationId="{4179EB06-ACDE-FD01-6ED4-D78F778B5831}"/>
          </ac:spMkLst>
        </pc:spChg>
        <pc:spChg chg="add mod">
          <ac:chgData name="CRUPI RICCARDO" userId="S::riccardo.crupi@intesasanpaolo.com::32203d98-bc14-422e-9d64-c5c98ae7f88f" providerId="AD" clId="Web-{2C8632A9-D263-42C0-BC93-072934741EC0}" dt="2023-06-09T13:55:04.332" v="173" actId="1076"/>
          <ac:spMkLst>
            <pc:docMk/>
            <pc:sldMk cId="4052749431" sldId="311"/>
            <ac:spMk id="6" creationId="{BC3D84A8-B19A-9FCE-E0D3-9F8D5932F33E}"/>
          </ac:spMkLst>
        </pc:spChg>
      </pc:sldChg>
      <pc:sldChg chg="addSp delSp modSp">
        <pc:chgData name="CRUPI RICCARDO" userId="S::riccardo.crupi@intesasanpaolo.com::32203d98-bc14-422e-9d64-c5c98ae7f88f" providerId="AD" clId="Web-{2C8632A9-D263-42C0-BC93-072934741EC0}" dt="2023-06-09T13:55:34.005" v="183" actId="1076"/>
        <pc:sldMkLst>
          <pc:docMk/>
          <pc:sldMk cId="1714983039" sldId="312"/>
        </pc:sldMkLst>
        <pc:spChg chg="mod">
          <ac:chgData name="CRUPI RICCARDO" userId="S::riccardo.crupi@intesasanpaolo.com::32203d98-bc14-422e-9d64-c5c98ae7f88f" providerId="AD" clId="Web-{2C8632A9-D263-42C0-BC93-072934741EC0}" dt="2023-06-09T13:47:21.132" v="70" actId="1076"/>
          <ac:spMkLst>
            <pc:docMk/>
            <pc:sldMk cId="1714983039" sldId="312"/>
            <ac:spMk id="2" creationId="{76B4D083-1E09-7350-DB9A-8DC15A477234}"/>
          </ac:spMkLst>
        </pc:spChg>
        <pc:spChg chg="del">
          <ac:chgData name="CRUPI RICCARDO" userId="S::riccardo.crupi@intesasanpaolo.com::32203d98-bc14-422e-9d64-c5c98ae7f88f" providerId="AD" clId="Web-{2C8632A9-D263-42C0-BC93-072934741EC0}" dt="2023-06-09T13:46:33.177" v="58"/>
          <ac:spMkLst>
            <pc:docMk/>
            <pc:sldMk cId="1714983039" sldId="312"/>
            <ac:spMk id="4" creationId="{4179EB06-ACDE-FD01-6ED4-D78F778B5831}"/>
          </ac:spMkLst>
        </pc:spChg>
        <pc:spChg chg="add mod">
          <ac:chgData name="CRUPI RICCARDO" userId="S::riccardo.crupi@intesasanpaolo.com::32203d98-bc14-422e-9d64-c5c98ae7f88f" providerId="AD" clId="Web-{2C8632A9-D263-42C0-BC93-072934741EC0}" dt="2023-06-09T13:55:34.005" v="183" actId="1076"/>
          <ac:spMkLst>
            <pc:docMk/>
            <pc:sldMk cId="1714983039" sldId="312"/>
            <ac:spMk id="6" creationId="{2CB45E84-576B-87BB-BEA2-F0BB658D5CA2}"/>
          </ac:spMkLst>
        </pc:spChg>
      </pc:sldChg>
      <pc:sldChg chg="modSp del">
        <pc:chgData name="CRUPI RICCARDO" userId="S::riccardo.crupi@intesasanpaolo.com::32203d98-bc14-422e-9d64-c5c98ae7f88f" providerId="AD" clId="Web-{2C8632A9-D263-42C0-BC93-072934741EC0}" dt="2023-06-09T13:47:23.866" v="71"/>
        <pc:sldMkLst>
          <pc:docMk/>
          <pc:sldMk cId="339192983" sldId="313"/>
        </pc:sldMkLst>
        <pc:spChg chg="mod">
          <ac:chgData name="CRUPI RICCARDO" userId="S::riccardo.crupi@intesasanpaolo.com::32203d98-bc14-422e-9d64-c5c98ae7f88f" providerId="AD" clId="Web-{2C8632A9-D263-42C0-BC93-072934741EC0}" dt="2023-06-09T13:46:51.053" v="62" actId="20577"/>
          <ac:spMkLst>
            <pc:docMk/>
            <pc:sldMk cId="339192983" sldId="313"/>
            <ac:spMk id="2" creationId="{76B4D083-1E09-7350-DB9A-8DC15A477234}"/>
          </ac:spMkLst>
        </pc:spChg>
      </pc:sldChg>
      <pc:sldChg chg="modSp add replId">
        <pc:chgData name="CRUPI RICCARDO" userId="S::riccardo.crupi@intesasanpaolo.com::32203d98-bc14-422e-9d64-c5c98ae7f88f" providerId="AD" clId="Web-{2C8632A9-D263-42C0-BC93-072934741EC0}" dt="2023-06-09T14:00:41.873" v="229" actId="20577"/>
        <pc:sldMkLst>
          <pc:docMk/>
          <pc:sldMk cId="1087577703" sldId="316"/>
        </pc:sldMkLst>
        <pc:spChg chg="mod">
          <ac:chgData name="CRUPI RICCARDO" userId="S::riccardo.crupi@intesasanpaolo.com::32203d98-bc14-422e-9d64-c5c98ae7f88f" providerId="AD" clId="Web-{2C8632A9-D263-42C0-BC93-072934741EC0}" dt="2023-06-09T14:00:41.873" v="229" actId="20577"/>
          <ac:spMkLst>
            <pc:docMk/>
            <pc:sldMk cId="1087577703" sldId="316"/>
            <ac:spMk id="2" creationId="{76B4D083-1E09-7350-DB9A-8DC15A477234}"/>
          </ac:spMkLst>
        </pc:spChg>
        <pc:spChg chg="mod">
          <ac:chgData name="CRUPI RICCARDO" userId="S::riccardo.crupi@intesasanpaolo.com::32203d98-bc14-422e-9d64-c5c98ae7f88f" providerId="AD" clId="Web-{2C8632A9-D263-42C0-BC93-072934741EC0}" dt="2023-06-09T13:56:43.038" v="187" actId="20577"/>
          <ac:spMkLst>
            <pc:docMk/>
            <pc:sldMk cId="1087577703" sldId="316"/>
            <ac:spMk id="6" creationId="{2CB45E84-576B-87BB-BEA2-F0BB658D5CA2}"/>
          </ac:spMkLst>
        </pc:spChg>
      </pc:sldChg>
      <pc:sldChg chg="add del">
        <pc:chgData name="CRUPI RICCARDO" userId="S::riccardo.crupi@intesasanpaolo.com::32203d98-bc14-422e-9d64-c5c98ae7f88f" providerId="AD" clId="Web-{2C8632A9-D263-42C0-BC93-072934741EC0}" dt="2023-06-09T13:45:46.114" v="49"/>
        <pc:sldMkLst>
          <pc:docMk/>
          <pc:sldMk cId="3411573430" sldId="316"/>
        </pc:sldMkLst>
      </pc:sldChg>
      <pc:sldChg chg="delSp modSp add replId">
        <pc:chgData name="CRUPI RICCARDO" userId="S::riccardo.crupi@intesasanpaolo.com::32203d98-bc14-422e-9d64-c5c98ae7f88f" providerId="AD" clId="Web-{2C8632A9-D263-42C0-BC93-072934741EC0}" dt="2023-06-09T14:08:11.416" v="344" actId="20577"/>
        <pc:sldMkLst>
          <pc:docMk/>
          <pc:sldMk cId="4152596356" sldId="317"/>
        </pc:sldMkLst>
        <pc:spChg chg="mod">
          <ac:chgData name="CRUPI RICCARDO" userId="S::riccardo.crupi@intesasanpaolo.com::32203d98-bc14-422e-9d64-c5c98ae7f88f" providerId="AD" clId="Web-{2C8632A9-D263-42C0-BC93-072934741EC0}" dt="2023-06-09T14:04:21.550" v="284" actId="1076"/>
          <ac:spMkLst>
            <pc:docMk/>
            <pc:sldMk cId="4152596356" sldId="317"/>
            <ac:spMk id="2" creationId="{F0A4ABBC-E662-E654-F57E-51A7AB593FD5}"/>
          </ac:spMkLst>
        </pc:spChg>
        <pc:spChg chg="del">
          <ac:chgData name="CRUPI RICCARDO" userId="S::riccardo.crupi@intesasanpaolo.com::32203d98-bc14-422e-9d64-c5c98ae7f88f" providerId="AD" clId="Web-{2C8632A9-D263-42C0-BC93-072934741EC0}" dt="2023-06-09T14:02:59.345" v="274"/>
          <ac:spMkLst>
            <pc:docMk/>
            <pc:sldMk cId="4152596356" sldId="317"/>
            <ac:spMk id="3" creationId="{AA5270AB-CE1F-44BC-909B-4B3E587CE9A1}"/>
          </ac:spMkLst>
        </pc:spChg>
        <pc:spChg chg="del">
          <ac:chgData name="CRUPI RICCARDO" userId="S::riccardo.crupi@intesasanpaolo.com::32203d98-bc14-422e-9d64-c5c98ae7f88f" providerId="AD" clId="Web-{2C8632A9-D263-42C0-BC93-072934741EC0}" dt="2023-06-09T14:03:03.595" v="278"/>
          <ac:spMkLst>
            <pc:docMk/>
            <pc:sldMk cId="4152596356" sldId="317"/>
            <ac:spMk id="4" creationId="{5B904F98-A00C-4E6E-8239-7ECB697D812C}"/>
          </ac:spMkLst>
        </pc:spChg>
        <pc:spChg chg="mod">
          <ac:chgData name="CRUPI RICCARDO" userId="S::riccardo.crupi@intesasanpaolo.com::32203d98-bc14-422e-9d64-c5c98ae7f88f" providerId="AD" clId="Web-{2C8632A9-D263-42C0-BC93-072934741EC0}" dt="2023-06-09T14:08:11.416" v="344" actId="20577"/>
          <ac:spMkLst>
            <pc:docMk/>
            <pc:sldMk cId="4152596356" sldId="317"/>
            <ac:spMk id="6" creationId="{DD20673A-66A2-4A49-BE2B-940F496B5BA9}"/>
          </ac:spMkLst>
        </pc:spChg>
        <pc:spChg chg="del">
          <ac:chgData name="CRUPI RICCARDO" userId="S::riccardo.crupi@intesasanpaolo.com::32203d98-bc14-422e-9d64-c5c98ae7f88f" providerId="AD" clId="Web-{2C8632A9-D263-42C0-BC93-072934741EC0}" dt="2023-06-09T14:03:03.595" v="277"/>
          <ac:spMkLst>
            <pc:docMk/>
            <pc:sldMk cId="4152596356" sldId="317"/>
            <ac:spMk id="19" creationId="{25B75E14-D4D8-4F99-ABB4-207C524D832C}"/>
          </ac:spMkLst>
        </pc:spChg>
        <pc:spChg chg="del">
          <ac:chgData name="CRUPI RICCARDO" userId="S::riccardo.crupi@intesasanpaolo.com::32203d98-bc14-422e-9d64-c5c98ae7f88f" providerId="AD" clId="Web-{2C8632A9-D263-42C0-BC93-072934741EC0}" dt="2023-06-09T14:03:03.595" v="276"/>
          <ac:spMkLst>
            <pc:docMk/>
            <pc:sldMk cId="4152596356" sldId="317"/>
            <ac:spMk id="20" creationId="{B11758E1-79F3-4521-B17E-46CEDDCC6054}"/>
          </ac:spMkLst>
        </pc:spChg>
        <pc:spChg chg="del">
          <ac:chgData name="CRUPI RICCARDO" userId="S::riccardo.crupi@intesasanpaolo.com::32203d98-bc14-422e-9d64-c5c98ae7f88f" providerId="AD" clId="Web-{2C8632A9-D263-42C0-BC93-072934741EC0}" dt="2023-06-09T14:03:03.595" v="275"/>
          <ac:spMkLst>
            <pc:docMk/>
            <pc:sldMk cId="4152596356" sldId="317"/>
            <ac:spMk id="25" creationId="{68D906AD-35C0-4905-B766-BF0ABCC31677}"/>
          </ac:spMkLst>
        </pc:spChg>
      </pc:sldChg>
      <pc:sldMasterChg chg="add del addSldLayout delSldLayout">
        <pc:chgData name="CRUPI RICCARDO" userId="S::riccardo.crupi@intesasanpaolo.com::32203d98-bc14-422e-9d64-c5c98ae7f88f" providerId="AD" clId="Web-{2C8632A9-D263-42C0-BC93-072934741EC0}" dt="2023-06-09T13:45:46.114" v="49"/>
        <pc:sldMasterMkLst>
          <pc:docMk/>
          <pc:sldMasterMk cId="2928013248" sldId="2147483683"/>
        </pc:sldMasterMkLst>
        <pc:sldLayoutChg chg="add del">
          <pc:chgData name="CRUPI RICCARDO" userId="S::riccardo.crupi@intesasanpaolo.com::32203d98-bc14-422e-9d64-c5c98ae7f88f" providerId="AD" clId="Web-{2C8632A9-D263-42C0-BC93-072934741EC0}" dt="2023-06-09T13:45:46.114" v="49"/>
          <pc:sldLayoutMkLst>
            <pc:docMk/>
            <pc:sldMasterMk cId="2928013248" sldId="2147483683"/>
            <pc:sldLayoutMk cId="1796191467" sldId="2147483684"/>
          </pc:sldLayoutMkLst>
        </pc:sldLayoutChg>
        <pc:sldLayoutChg chg="add del">
          <pc:chgData name="CRUPI RICCARDO" userId="S::riccardo.crupi@intesasanpaolo.com::32203d98-bc14-422e-9d64-c5c98ae7f88f" providerId="AD" clId="Web-{2C8632A9-D263-42C0-BC93-072934741EC0}" dt="2023-06-09T13:45:46.114" v="49"/>
          <pc:sldLayoutMkLst>
            <pc:docMk/>
            <pc:sldMasterMk cId="2928013248" sldId="2147483683"/>
            <pc:sldLayoutMk cId="2829463413" sldId="2147483685"/>
          </pc:sldLayoutMkLst>
        </pc:sldLayoutChg>
        <pc:sldLayoutChg chg="add del">
          <pc:chgData name="CRUPI RICCARDO" userId="S::riccardo.crupi@intesasanpaolo.com::32203d98-bc14-422e-9d64-c5c98ae7f88f" providerId="AD" clId="Web-{2C8632A9-D263-42C0-BC93-072934741EC0}" dt="2023-06-09T13:45:46.114" v="49"/>
          <pc:sldLayoutMkLst>
            <pc:docMk/>
            <pc:sldMasterMk cId="2928013248" sldId="2147483683"/>
            <pc:sldLayoutMk cId="3473540387" sldId="2147483686"/>
          </pc:sldLayoutMkLst>
        </pc:sldLayoutChg>
        <pc:sldLayoutChg chg="add del">
          <pc:chgData name="CRUPI RICCARDO" userId="S::riccardo.crupi@intesasanpaolo.com::32203d98-bc14-422e-9d64-c5c98ae7f88f" providerId="AD" clId="Web-{2C8632A9-D263-42C0-BC93-072934741EC0}" dt="2023-06-09T13:45:46.114" v="49"/>
          <pc:sldLayoutMkLst>
            <pc:docMk/>
            <pc:sldMasterMk cId="2928013248" sldId="2147483683"/>
            <pc:sldLayoutMk cId="573876113" sldId="2147483687"/>
          </pc:sldLayoutMkLst>
        </pc:sldLayoutChg>
        <pc:sldLayoutChg chg="add del">
          <pc:chgData name="CRUPI RICCARDO" userId="S::riccardo.crupi@intesasanpaolo.com::32203d98-bc14-422e-9d64-c5c98ae7f88f" providerId="AD" clId="Web-{2C8632A9-D263-42C0-BC93-072934741EC0}" dt="2023-06-09T13:45:46.114" v="49"/>
          <pc:sldLayoutMkLst>
            <pc:docMk/>
            <pc:sldMasterMk cId="2928013248" sldId="2147483683"/>
            <pc:sldLayoutMk cId="210221242" sldId="2147483688"/>
          </pc:sldLayoutMkLst>
        </pc:sldLayoutChg>
        <pc:sldLayoutChg chg="add del">
          <pc:chgData name="CRUPI RICCARDO" userId="S::riccardo.crupi@intesasanpaolo.com::32203d98-bc14-422e-9d64-c5c98ae7f88f" providerId="AD" clId="Web-{2C8632A9-D263-42C0-BC93-072934741EC0}" dt="2023-06-09T13:45:46.114" v="49"/>
          <pc:sldLayoutMkLst>
            <pc:docMk/>
            <pc:sldMasterMk cId="2928013248" sldId="2147483683"/>
            <pc:sldLayoutMk cId="1136979168" sldId="2147483689"/>
          </pc:sldLayoutMkLst>
        </pc:sldLayoutChg>
        <pc:sldLayoutChg chg="add del">
          <pc:chgData name="CRUPI RICCARDO" userId="S::riccardo.crupi@intesasanpaolo.com::32203d98-bc14-422e-9d64-c5c98ae7f88f" providerId="AD" clId="Web-{2C8632A9-D263-42C0-BC93-072934741EC0}" dt="2023-06-09T13:45:46.114" v="49"/>
          <pc:sldLayoutMkLst>
            <pc:docMk/>
            <pc:sldMasterMk cId="2928013248" sldId="2147483683"/>
            <pc:sldLayoutMk cId="2540444873" sldId="2147483690"/>
          </pc:sldLayoutMkLst>
        </pc:sldLayoutChg>
        <pc:sldLayoutChg chg="add del">
          <pc:chgData name="CRUPI RICCARDO" userId="S::riccardo.crupi@intesasanpaolo.com::32203d98-bc14-422e-9d64-c5c98ae7f88f" providerId="AD" clId="Web-{2C8632A9-D263-42C0-BC93-072934741EC0}" dt="2023-06-09T13:45:46.114" v="49"/>
          <pc:sldLayoutMkLst>
            <pc:docMk/>
            <pc:sldMasterMk cId="2928013248" sldId="2147483683"/>
            <pc:sldLayoutMk cId="4067483901" sldId="2147483691"/>
          </pc:sldLayoutMkLst>
        </pc:sldLayoutChg>
        <pc:sldLayoutChg chg="add del">
          <pc:chgData name="CRUPI RICCARDO" userId="S::riccardo.crupi@intesasanpaolo.com::32203d98-bc14-422e-9d64-c5c98ae7f88f" providerId="AD" clId="Web-{2C8632A9-D263-42C0-BC93-072934741EC0}" dt="2023-06-09T13:45:46.114" v="49"/>
          <pc:sldLayoutMkLst>
            <pc:docMk/>
            <pc:sldMasterMk cId="2928013248" sldId="2147483683"/>
            <pc:sldLayoutMk cId="2229525095" sldId="2147483692"/>
          </pc:sldLayoutMkLst>
        </pc:sldLayoutChg>
        <pc:sldLayoutChg chg="add del">
          <pc:chgData name="CRUPI RICCARDO" userId="S::riccardo.crupi@intesasanpaolo.com::32203d98-bc14-422e-9d64-c5c98ae7f88f" providerId="AD" clId="Web-{2C8632A9-D263-42C0-BC93-072934741EC0}" dt="2023-06-09T13:45:46.114" v="49"/>
          <pc:sldLayoutMkLst>
            <pc:docMk/>
            <pc:sldMasterMk cId="2928013248" sldId="2147483683"/>
            <pc:sldLayoutMk cId="1874160737" sldId="2147483693"/>
          </pc:sldLayoutMkLst>
        </pc:sldLayoutChg>
        <pc:sldLayoutChg chg="add del">
          <pc:chgData name="CRUPI RICCARDO" userId="S::riccardo.crupi@intesasanpaolo.com::32203d98-bc14-422e-9d64-c5c98ae7f88f" providerId="AD" clId="Web-{2C8632A9-D263-42C0-BC93-072934741EC0}" dt="2023-06-09T13:45:46.114" v="49"/>
          <pc:sldLayoutMkLst>
            <pc:docMk/>
            <pc:sldMasterMk cId="2928013248" sldId="2147483683"/>
            <pc:sldLayoutMk cId="1888721252" sldId="2147483694"/>
          </pc:sldLayoutMkLst>
        </pc:sldLayoutChg>
      </pc:sldMasterChg>
    </pc:docChg>
  </pc:docChgLst>
  <pc:docChgLst>
    <pc:chgData name="CRUPI RICCARDO" userId="S::riccardo.crupi@intesasanpaolo.com::32203d98-bc14-422e-9d64-c5c98ae7f88f" providerId="AD" clId="Web-{9B9FE01A-36C4-4BD5-AE7B-1294EFB55B88}"/>
    <pc:docChg chg="addSld modSld">
      <pc:chgData name="CRUPI RICCARDO" userId="S::riccardo.crupi@intesasanpaolo.com::32203d98-bc14-422e-9d64-c5c98ae7f88f" providerId="AD" clId="Web-{9B9FE01A-36C4-4BD5-AE7B-1294EFB55B88}" dt="2023-06-09T14:25:20.030" v="215" actId="20577"/>
      <pc:docMkLst>
        <pc:docMk/>
      </pc:docMkLst>
      <pc:sldChg chg="modSp add replId">
        <pc:chgData name="CRUPI RICCARDO" userId="S::riccardo.crupi@intesasanpaolo.com::32203d98-bc14-422e-9d64-c5c98ae7f88f" providerId="AD" clId="Web-{9B9FE01A-36C4-4BD5-AE7B-1294EFB55B88}" dt="2023-06-09T14:25:20.030" v="215" actId="20577"/>
        <pc:sldMkLst>
          <pc:docMk/>
          <pc:sldMk cId="22212613" sldId="318"/>
        </pc:sldMkLst>
        <pc:spChg chg="mod">
          <ac:chgData name="CRUPI RICCARDO" userId="S::riccardo.crupi@intesasanpaolo.com::32203d98-bc14-422e-9d64-c5c98ae7f88f" providerId="AD" clId="Web-{9B9FE01A-36C4-4BD5-AE7B-1294EFB55B88}" dt="2023-06-09T14:16:33.774" v="17" actId="1076"/>
          <ac:spMkLst>
            <pc:docMk/>
            <pc:sldMk cId="22212613" sldId="318"/>
            <ac:spMk id="2" creationId="{F0A4ABBC-E662-E654-F57E-51A7AB593FD5}"/>
          </ac:spMkLst>
        </pc:spChg>
        <pc:spChg chg="mod">
          <ac:chgData name="CRUPI RICCARDO" userId="S::riccardo.crupi@intesasanpaolo.com::32203d98-bc14-422e-9d64-c5c98ae7f88f" providerId="AD" clId="Web-{9B9FE01A-36C4-4BD5-AE7B-1294EFB55B88}" dt="2023-06-09T14:25:20.030" v="215" actId="20577"/>
          <ac:spMkLst>
            <pc:docMk/>
            <pc:sldMk cId="22212613" sldId="318"/>
            <ac:spMk id="6" creationId="{DD20673A-66A2-4A49-BE2B-940F496B5BA9}"/>
          </ac:spMkLst>
        </pc:spChg>
      </pc:sldChg>
    </pc:docChg>
  </pc:docChgLst>
  <pc:docChgLst>
    <pc:chgData name="CRUPI RICCARDO" userId="S::riccardo.crupi@intesasanpaolo.com::32203d98-bc14-422e-9d64-c5c98ae7f88f" providerId="AD" clId="Web-{CD593FB6-80C0-4AA5-8C73-F71E2740BE8A}"/>
    <pc:docChg chg="mod">
      <pc:chgData name="CRUPI RICCARDO" userId="S::riccardo.crupi@intesasanpaolo.com::32203d98-bc14-422e-9d64-c5c98ae7f88f" providerId="AD" clId="Web-{CD593FB6-80C0-4AA5-8C73-F71E2740BE8A}" dt="2023-06-06T15:40:34.380" v="0" actId="33475"/>
      <pc:docMkLst>
        <pc:docMk/>
      </pc:docMkLst>
    </pc:docChg>
  </pc:docChgLst>
  <pc:docChgLst>
    <pc:chgData name="CRUPI RICCARDO" userId="S::riccardo.crupi@intesasanpaolo.com::32203d98-bc14-422e-9d64-c5c98ae7f88f" providerId="AD" clId="Web-{A9B4834E-BC41-4A15-99FF-D034AEC9F8F4}"/>
    <pc:docChg chg="addSld delSld modSld modMainMaster">
      <pc:chgData name="CRUPI RICCARDO" userId="S::riccardo.crupi@intesasanpaolo.com::32203d98-bc14-422e-9d64-c5c98ae7f88f" providerId="AD" clId="Web-{A9B4834E-BC41-4A15-99FF-D034AEC9F8F4}" dt="2023-06-09T13:37:04.893" v="21" actId="1076"/>
      <pc:docMkLst>
        <pc:docMk/>
      </pc:docMkLst>
      <pc:sldChg chg="addSp delSp modSp add del">
        <pc:chgData name="CRUPI RICCARDO" userId="S::riccardo.crupi@intesasanpaolo.com::32203d98-bc14-422e-9d64-c5c98ae7f88f" providerId="AD" clId="Web-{A9B4834E-BC41-4A15-99FF-D034AEC9F8F4}" dt="2023-06-09T13:37:04.893" v="21" actId="1076"/>
        <pc:sldMkLst>
          <pc:docMk/>
          <pc:sldMk cId="1479185982" sldId="296"/>
        </pc:sldMkLst>
        <pc:spChg chg="del">
          <ac:chgData name="CRUPI RICCARDO" userId="S::riccardo.crupi@intesasanpaolo.com::32203d98-bc14-422e-9d64-c5c98ae7f88f" providerId="AD" clId="Web-{A9B4834E-BC41-4A15-99FF-D034AEC9F8F4}" dt="2023-06-09T13:34:18.577" v="3"/>
          <ac:spMkLst>
            <pc:docMk/>
            <pc:sldMk cId="1479185982" sldId="296"/>
            <ac:spMk id="4" creationId="{128E0DC0-0FA2-4AEC-A486-EF764BEDB0F8}"/>
          </ac:spMkLst>
        </pc:spChg>
        <pc:spChg chg="add del mod">
          <ac:chgData name="CRUPI RICCARDO" userId="S::riccardo.crupi@intesasanpaolo.com::32203d98-bc14-422e-9d64-c5c98ae7f88f" providerId="AD" clId="Web-{A9B4834E-BC41-4A15-99FF-D034AEC9F8F4}" dt="2023-06-09T13:34:33.265" v="10"/>
          <ac:spMkLst>
            <pc:docMk/>
            <pc:sldMk cId="1479185982" sldId="296"/>
            <ac:spMk id="5" creationId="{F61D690B-33B8-94BE-0842-8BF2FB83CC6F}"/>
          </ac:spMkLst>
        </pc:spChg>
        <pc:spChg chg="add mod">
          <ac:chgData name="CRUPI RICCARDO" userId="S::riccardo.crupi@intesasanpaolo.com::32203d98-bc14-422e-9d64-c5c98ae7f88f" providerId="AD" clId="Web-{A9B4834E-BC41-4A15-99FF-D034AEC9F8F4}" dt="2023-06-09T13:37:04.893" v="21" actId="1076"/>
          <ac:spMkLst>
            <pc:docMk/>
            <pc:sldMk cId="1479185982" sldId="296"/>
            <ac:spMk id="6" creationId="{8FECCDD9-FE62-776A-CCD1-DD772894242E}"/>
          </ac:spMkLst>
        </pc:spChg>
        <pc:spChg chg="mod">
          <ac:chgData name="CRUPI RICCARDO" userId="S::riccardo.crupi@intesasanpaolo.com::32203d98-bc14-422e-9d64-c5c98ae7f88f" providerId="AD" clId="Web-{A9B4834E-BC41-4A15-99FF-D034AEC9F8F4}" dt="2023-06-09T13:34:05.764" v="1" actId="1076"/>
          <ac:spMkLst>
            <pc:docMk/>
            <pc:sldMk cId="1479185982" sldId="296"/>
            <ac:spMk id="23" creationId="{C9828BF4-B1CD-8C49-95D4-810DF6565BA8}"/>
          </ac:spMkLst>
        </pc:spChg>
      </pc:sldChg>
      <pc:sldChg chg="addSp delSp modSp">
        <pc:chgData name="CRUPI RICCARDO" userId="S::riccardo.crupi@intesasanpaolo.com::32203d98-bc14-422e-9d64-c5c98ae7f88f" providerId="AD" clId="Web-{A9B4834E-BC41-4A15-99FF-D034AEC9F8F4}" dt="2023-06-09T13:37:00.878" v="20"/>
        <pc:sldMkLst>
          <pc:docMk/>
          <pc:sldMk cId="954456128" sldId="298"/>
        </pc:sldMkLst>
        <pc:spChg chg="add del mod">
          <ac:chgData name="CRUPI RICCARDO" userId="S::riccardo.crupi@intesasanpaolo.com::32203d98-bc14-422e-9d64-c5c98ae7f88f" providerId="AD" clId="Web-{A9B4834E-BC41-4A15-99FF-D034AEC9F8F4}" dt="2023-06-09T13:37:00.878" v="20"/>
          <ac:spMkLst>
            <pc:docMk/>
            <pc:sldMk cId="954456128" sldId="298"/>
            <ac:spMk id="3" creationId="{CD9FB14E-6FFC-63E2-44E4-A0502753EF08}"/>
          </ac:spMkLst>
        </pc:spChg>
      </pc:sldChg>
      <pc:sldChg chg="addSp delSp modSp">
        <pc:chgData name="CRUPI RICCARDO" userId="S::riccardo.crupi@intesasanpaolo.com::32203d98-bc14-422e-9d64-c5c98ae7f88f" providerId="AD" clId="Web-{A9B4834E-BC41-4A15-99FF-D034AEC9F8F4}" dt="2023-06-09T13:37:00.878" v="20"/>
        <pc:sldMkLst>
          <pc:docMk/>
          <pc:sldMk cId="403760759" sldId="300"/>
        </pc:sldMkLst>
        <pc:spChg chg="add del mod">
          <ac:chgData name="CRUPI RICCARDO" userId="S::riccardo.crupi@intesasanpaolo.com::32203d98-bc14-422e-9d64-c5c98ae7f88f" providerId="AD" clId="Web-{A9B4834E-BC41-4A15-99FF-D034AEC9F8F4}" dt="2023-06-09T13:37:00.878" v="20"/>
          <ac:spMkLst>
            <pc:docMk/>
            <pc:sldMk cId="403760759" sldId="300"/>
            <ac:spMk id="5" creationId="{9C9DAE77-E505-0B7C-369F-EA35A744899C}"/>
          </ac:spMkLst>
        </pc:spChg>
      </pc:sldChg>
      <pc:sldChg chg="addSp delSp modSp">
        <pc:chgData name="CRUPI RICCARDO" userId="S::riccardo.crupi@intesasanpaolo.com::32203d98-bc14-422e-9d64-c5c98ae7f88f" providerId="AD" clId="Web-{A9B4834E-BC41-4A15-99FF-D034AEC9F8F4}" dt="2023-06-09T13:37:00.878" v="20"/>
        <pc:sldMkLst>
          <pc:docMk/>
          <pc:sldMk cId="775648154" sldId="301"/>
        </pc:sldMkLst>
        <pc:spChg chg="add del mod">
          <ac:chgData name="CRUPI RICCARDO" userId="S::riccardo.crupi@intesasanpaolo.com::32203d98-bc14-422e-9d64-c5c98ae7f88f" providerId="AD" clId="Web-{A9B4834E-BC41-4A15-99FF-D034AEC9F8F4}" dt="2023-06-09T13:37:00.878" v="20"/>
          <ac:spMkLst>
            <pc:docMk/>
            <pc:sldMk cId="775648154" sldId="301"/>
            <ac:spMk id="3" creationId="{BFD69A3C-4D5F-17F4-494C-8BF36F15D2AA}"/>
          </ac:spMkLst>
        </pc:spChg>
      </pc:sldChg>
      <pc:sldChg chg="addSp delSp modSp">
        <pc:chgData name="CRUPI RICCARDO" userId="S::riccardo.crupi@intesasanpaolo.com::32203d98-bc14-422e-9d64-c5c98ae7f88f" providerId="AD" clId="Web-{A9B4834E-BC41-4A15-99FF-D034AEC9F8F4}" dt="2023-06-09T13:37:00.878" v="20"/>
        <pc:sldMkLst>
          <pc:docMk/>
          <pc:sldMk cId="1336851845" sldId="302"/>
        </pc:sldMkLst>
        <pc:spChg chg="add del mod">
          <ac:chgData name="CRUPI RICCARDO" userId="S::riccardo.crupi@intesasanpaolo.com::32203d98-bc14-422e-9d64-c5c98ae7f88f" providerId="AD" clId="Web-{A9B4834E-BC41-4A15-99FF-D034AEC9F8F4}" dt="2023-06-09T13:37:00.878" v="20"/>
          <ac:spMkLst>
            <pc:docMk/>
            <pc:sldMk cId="1336851845" sldId="302"/>
            <ac:spMk id="3" creationId="{46D0F8BA-9289-A665-0D2D-48D26CE8F782}"/>
          </ac:spMkLst>
        </pc:spChg>
      </pc:sldChg>
      <pc:sldChg chg="addSp delSp modSp">
        <pc:chgData name="CRUPI RICCARDO" userId="S::riccardo.crupi@intesasanpaolo.com::32203d98-bc14-422e-9d64-c5c98ae7f88f" providerId="AD" clId="Web-{A9B4834E-BC41-4A15-99FF-D034AEC9F8F4}" dt="2023-06-09T13:37:00.878" v="20"/>
        <pc:sldMkLst>
          <pc:docMk/>
          <pc:sldMk cId="2898975673" sldId="303"/>
        </pc:sldMkLst>
        <pc:spChg chg="add del mod">
          <ac:chgData name="CRUPI RICCARDO" userId="S::riccardo.crupi@intesasanpaolo.com::32203d98-bc14-422e-9d64-c5c98ae7f88f" providerId="AD" clId="Web-{A9B4834E-BC41-4A15-99FF-D034AEC9F8F4}" dt="2023-06-09T13:37:00.878" v="20"/>
          <ac:spMkLst>
            <pc:docMk/>
            <pc:sldMk cId="2898975673" sldId="303"/>
            <ac:spMk id="3" creationId="{4EFAF81B-7368-1344-9931-7C1D2B3215C5}"/>
          </ac:spMkLst>
        </pc:spChg>
      </pc:sldChg>
      <pc:sldChg chg="addSp delSp modSp">
        <pc:chgData name="CRUPI RICCARDO" userId="S::riccardo.crupi@intesasanpaolo.com::32203d98-bc14-422e-9d64-c5c98ae7f88f" providerId="AD" clId="Web-{A9B4834E-BC41-4A15-99FF-D034AEC9F8F4}" dt="2023-06-09T13:37:00.878" v="20"/>
        <pc:sldMkLst>
          <pc:docMk/>
          <pc:sldMk cId="548733243" sldId="304"/>
        </pc:sldMkLst>
        <pc:spChg chg="add del mod">
          <ac:chgData name="CRUPI RICCARDO" userId="S::riccardo.crupi@intesasanpaolo.com::32203d98-bc14-422e-9d64-c5c98ae7f88f" providerId="AD" clId="Web-{A9B4834E-BC41-4A15-99FF-D034AEC9F8F4}" dt="2023-06-09T13:37:00.878" v="20"/>
          <ac:spMkLst>
            <pc:docMk/>
            <pc:sldMk cId="548733243" sldId="304"/>
            <ac:spMk id="5" creationId="{DD93C5A6-C8A8-4385-B39D-23110D6F5C84}"/>
          </ac:spMkLst>
        </pc:spChg>
      </pc:sldChg>
      <pc:sldChg chg="addSp delSp modSp">
        <pc:chgData name="CRUPI RICCARDO" userId="S::riccardo.crupi@intesasanpaolo.com::32203d98-bc14-422e-9d64-c5c98ae7f88f" providerId="AD" clId="Web-{A9B4834E-BC41-4A15-99FF-D034AEC9F8F4}" dt="2023-06-09T13:37:00.878" v="20"/>
        <pc:sldMkLst>
          <pc:docMk/>
          <pc:sldMk cId="1591729055" sldId="305"/>
        </pc:sldMkLst>
        <pc:spChg chg="add del mod">
          <ac:chgData name="CRUPI RICCARDO" userId="S::riccardo.crupi@intesasanpaolo.com::32203d98-bc14-422e-9d64-c5c98ae7f88f" providerId="AD" clId="Web-{A9B4834E-BC41-4A15-99FF-D034AEC9F8F4}" dt="2023-06-09T13:37:00.878" v="20"/>
          <ac:spMkLst>
            <pc:docMk/>
            <pc:sldMk cId="1591729055" sldId="305"/>
            <ac:spMk id="5" creationId="{A4D2EBEE-4FA4-1F7B-A6A8-DAF1C339AC1C}"/>
          </ac:spMkLst>
        </pc:spChg>
      </pc:sldChg>
      <pc:sldChg chg="addSp delSp modSp">
        <pc:chgData name="CRUPI RICCARDO" userId="S::riccardo.crupi@intesasanpaolo.com::32203d98-bc14-422e-9d64-c5c98ae7f88f" providerId="AD" clId="Web-{A9B4834E-BC41-4A15-99FF-D034AEC9F8F4}" dt="2023-06-09T13:37:00.878" v="20"/>
        <pc:sldMkLst>
          <pc:docMk/>
          <pc:sldMk cId="3855410142" sldId="306"/>
        </pc:sldMkLst>
        <pc:spChg chg="add del mod">
          <ac:chgData name="CRUPI RICCARDO" userId="S::riccardo.crupi@intesasanpaolo.com::32203d98-bc14-422e-9d64-c5c98ae7f88f" providerId="AD" clId="Web-{A9B4834E-BC41-4A15-99FF-D034AEC9F8F4}" dt="2023-06-09T13:37:00.878" v="20"/>
          <ac:spMkLst>
            <pc:docMk/>
            <pc:sldMk cId="3855410142" sldId="306"/>
            <ac:spMk id="3" creationId="{A059FEFB-1C72-D0AC-E83C-897D26E9BF95}"/>
          </ac:spMkLst>
        </pc:spChg>
      </pc:sldChg>
      <pc:sldChg chg="addSp delSp modSp">
        <pc:chgData name="CRUPI RICCARDO" userId="S::riccardo.crupi@intesasanpaolo.com::32203d98-bc14-422e-9d64-c5c98ae7f88f" providerId="AD" clId="Web-{A9B4834E-BC41-4A15-99FF-D034AEC9F8F4}" dt="2023-06-09T13:37:00.878" v="20"/>
        <pc:sldMkLst>
          <pc:docMk/>
          <pc:sldMk cId="1519567534" sldId="307"/>
        </pc:sldMkLst>
        <pc:spChg chg="add del mod">
          <ac:chgData name="CRUPI RICCARDO" userId="S::riccardo.crupi@intesasanpaolo.com::32203d98-bc14-422e-9d64-c5c98ae7f88f" providerId="AD" clId="Web-{A9B4834E-BC41-4A15-99FF-D034AEC9F8F4}" dt="2023-06-09T13:37:00.878" v="20"/>
          <ac:spMkLst>
            <pc:docMk/>
            <pc:sldMk cId="1519567534" sldId="307"/>
            <ac:spMk id="3" creationId="{EA613B45-8A35-39C2-86B2-C2B668EF43DA}"/>
          </ac:spMkLst>
        </pc:spChg>
      </pc:sldChg>
      <pc:sldChg chg="addSp delSp modSp">
        <pc:chgData name="CRUPI RICCARDO" userId="S::riccardo.crupi@intesasanpaolo.com::32203d98-bc14-422e-9d64-c5c98ae7f88f" providerId="AD" clId="Web-{A9B4834E-BC41-4A15-99FF-D034AEC9F8F4}" dt="2023-06-09T13:37:00.878" v="20"/>
        <pc:sldMkLst>
          <pc:docMk/>
          <pc:sldMk cId="1113437320" sldId="308"/>
        </pc:sldMkLst>
        <pc:spChg chg="add del mod">
          <ac:chgData name="CRUPI RICCARDO" userId="S::riccardo.crupi@intesasanpaolo.com::32203d98-bc14-422e-9d64-c5c98ae7f88f" providerId="AD" clId="Web-{A9B4834E-BC41-4A15-99FF-D034AEC9F8F4}" dt="2023-06-09T13:37:00.878" v="20"/>
          <ac:spMkLst>
            <pc:docMk/>
            <pc:sldMk cId="1113437320" sldId="308"/>
            <ac:spMk id="5" creationId="{5FBF6858-1506-4F54-040B-B811DA21949F}"/>
          </ac:spMkLst>
        </pc:spChg>
      </pc:sldChg>
      <pc:sldChg chg="addSp delSp modSp">
        <pc:chgData name="CRUPI RICCARDO" userId="S::riccardo.crupi@intesasanpaolo.com::32203d98-bc14-422e-9d64-c5c98ae7f88f" providerId="AD" clId="Web-{A9B4834E-BC41-4A15-99FF-D034AEC9F8F4}" dt="2023-06-09T13:37:00.878" v="20"/>
        <pc:sldMkLst>
          <pc:docMk/>
          <pc:sldMk cId="4045332753" sldId="310"/>
        </pc:sldMkLst>
        <pc:spChg chg="add del mod">
          <ac:chgData name="CRUPI RICCARDO" userId="S::riccardo.crupi@intesasanpaolo.com::32203d98-bc14-422e-9d64-c5c98ae7f88f" providerId="AD" clId="Web-{A9B4834E-BC41-4A15-99FF-D034AEC9F8F4}" dt="2023-06-09T13:37:00.878" v="20"/>
          <ac:spMkLst>
            <pc:docMk/>
            <pc:sldMk cId="4045332753" sldId="310"/>
            <ac:spMk id="7" creationId="{F7C09640-68B1-602F-3741-0159FA5A2E64}"/>
          </ac:spMkLst>
        </pc:spChg>
      </pc:sldChg>
      <pc:sldChg chg="addSp delSp modSp">
        <pc:chgData name="CRUPI RICCARDO" userId="S::riccardo.crupi@intesasanpaolo.com::32203d98-bc14-422e-9d64-c5c98ae7f88f" providerId="AD" clId="Web-{A9B4834E-BC41-4A15-99FF-D034AEC9F8F4}" dt="2023-06-09T13:37:00.878" v="20"/>
        <pc:sldMkLst>
          <pc:docMk/>
          <pc:sldMk cId="4052749431" sldId="311"/>
        </pc:sldMkLst>
        <pc:spChg chg="add del mod">
          <ac:chgData name="CRUPI RICCARDO" userId="S::riccardo.crupi@intesasanpaolo.com::32203d98-bc14-422e-9d64-c5c98ae7f88f" providerId="AD" clId="Web-{A9B4834E-BC41-4A15-99FF-D034AEC9F8F4}" dt="2023-06-09T13:37:00.878" v="20"/>
          <ac:spMkLst>
            <pc:docMk/>
            <pc:sldMk cId="4052749431" sldId="311"/>
            <ac:spMk id="5" creationId="{5CD9B5FE-651D-AA71-5CCA-74BC97E974A0}"/>
          </ac:spMkLst>
        </pc:spChg>
      </pc:sldChg>
      <pc:sldChg chg="addSp delSp modSp">
        <pc:chgData name="CRUPI RICCARDO" userId="S::riccardo.crupi@intesasanpaolo.com::32203d98-bc14-422e-9d64-c5c98ae7f88f" providerId="AD" clId="Web-{A9B4834E-BC41-4A15-99FF-D034AEC9F8F4}" dt="2023-06-09T13:37:00.878" v="20"/>
        <pc:sldMkLst>
          <pc:docMk/>
          <pc:sldMk cId="1714983039" sldId="312"/>
        </pc:sldMkLst>
        <pc:spChg chg="add del mod">
          <ac:chgData name="CRUPI RICCARDO" userId="S::riccardo.crupi@intesasanpaolo.com::32203d98-bc14-422e-9d64-c5c98ae7f88f" providerId="AD" clId="Web-{A9B4834E-BC41-4A15-99FF-D034AEC9F8F4}" dt="2023-06-09T13:37:00.878" v="20"/>
          <ac:spMkLst>
            <pc:docMk/>
            <pc:sldMk cId="1714983039" sldId="312"/>
            <ac:spMk id="5" creationId="{933BF9A0-22CD-E889-047A-18021CD4B37C}"/>
          </ac:spMkLst>
        </pc:spChg>
      </pc:sldChg>
      <pc:sldChg chg="addSp delSp modSp">
        <pc:chgData name="CRUPI RICCARDO" userId="S::riccardo.crupi@intesasanpaolo.com::32203d98-bc14-422e-9d64-c5c98ae7f88f" providerId="AD" clId="Web-{A9B4834E-BC41-4A15-99FF-D034AEC9F8F4}" dt="2023-06-09T13:37:00.878" v="20"/>
        <pc:sldMkLst>
          <pc:docMk/>
          <pc:sldMk cId="339192983" sldId="313"/>
        </pc:sldMkLst>
        <pc:spChg chg="add del mod">
          <ac:chgData name="CRUPI RICCARDO" userId="S::riccardo.crupi@intesasanpaolo.com::32203d98-bc14-422e-9d64-c5c98ae7f88f" providerId="AD" clId="Web-{A9B4834E-BC41-4A15-99FF-D034AEC9F8F4}" dt="2023-06-09T13:37:00.878" v="20"/>
          <ac:spMkLst>
            <pc:docMk/>
            <pc:sldMk cId="339192983" sldId="313"/>
            <ac:spMk id="5" creationId="{B252DA7E-4D92-70EA-9C59-6FF37B7DF290}"/>
          </ac:spMkLst>
        </pc:spChg>
      </pc:sldChg>
      <pc:sldChg chg="addSp delSp modSp">
        <pc:chgData name="CRUPI RICCARDO" userId="S::riccardo.crupi@intesasanpaolo.com::32203d98-bc14-422e-9d64-c5c98ae7f88f" providerId="AD" clId="Web-{A9B4834E-BC41-4A15-99FF-D034AEC9F8F4}" dt="2023-06-09T13:37:00.878" v="20"/>
        <pc:sldMkLst>
          <pc:docMk/>
          <pc:sldMk cId="1174331882" sldId="314"/>
        </pc:sldMkLst>
        <pc:spChg chg="add del mod">
          <ac:chgData name="CRUPI RICCARDO" userId="S::riccardo.crupi@intesasanpaolo.com::32203d98-bc14-422e-9d64-c5c98ae7f88f" providerId="AD" clId="Web-{A9B4834E-BC41-4A15-99FF-D034AEC9F8F4}" dt="2023-06-09T13:37:00.878" v="20"/>
          <ac:spMkLst>
            <pc:docMk/>
            <pc:sldMk cId="1174331882" sldId="314"/>
            <ac:spMk id="5" creationId="{53E6020F-06FF-5525-C989-B0314D5B1B72}"/>
          </ac:spMkLst>
        </pc:spChg>
        <pc:spChg chg="mod">
          <ac:chgData name="CRUPI RICCARDO" userId="S::riccardo.crupi@intesasanpaolo.com::32203d98-bc14-422e-9d64-c5c98ae7f88f" providerId="AD" clId="Web-{A9B4834E-BC41-4A15-99FF-D034AEC9F8F4}" dt="2023-06-09T13:36:51.518" v="17" actId="1076"/>
          <ac:spMkLst>
            <pc:docMk/>
            <pc:sldMk cId="1174331882" sldId="314"/>
            <ac:spMk id="23" creationId="{C9828BF4-B1CD-8C49-95D4-810DF6565BA8}"/>
          </ac:spMkLst>
        </pc:spChg>
        <pc:grpChg chg="mod">
          <ac:chgData name="CRUPI RICCARDO" userId="S::riccardo.crupi@intesasanpaolo.com::32203d98-bc14-422e-9d64-c5c98ae7f88f" providerId="AD" clId="Web-{A9B4834E-BC41-4A15-99FF-D034AEC9F8F4}" dt="2023-06-09T13:36:45.080" v="15" actId="1076"/>
          <ac:grpSpMkLst>
            <pc:docMk/>
            <pc:sldMk cId="1174331882" sldId="314"/>
            <ac:grpSpMk id="21" creationId="{2B163CD0-C0BC-B148-9D65-C13AB4BF9864}"/>
          </ac:grpSpMkLst>
        </pc:grpChg>
      </pc:sldChg>
      <pc:sldChg chg="addSp delSp modSp">
        <pc:chgData name="CRUPI RICCARDO" userId="S::riccardo.crupi@intesasanpaolo.com::32203d98-bc14-422e-9d64-c5c98ae7f88f" providerId="AD" clId="Web-{A9B4834E-BC41-4A15-99FF-D034AEC9F8F4}" dt="2023-06-09T13:37:00.878" v="20"/>
        <pc:sldMkLst>
          <pc:docMk/>
          <pc:sldMk cId="1765076281" sldId="315"/>
        </pc:sldMkLst>
        <pc:spChg chg="add del mod">
          <ac:chgData name="CRUPI RICCARDO" userId="S::riccardo.crupi@intesasanpaolo.com::32203d98-bc14-422e-9d64-c5c98ae7f88f" providerId="AD" clId="Web-{A9B4834E-BC41-4A15-99FF-D034AEC9F8F4}" dt="2023-06-09T13:37:00.878" v="20"/>
          <ac:spMkLst>
            <pc:docMk/>
            <pc:sldMk cId="1765076281" sldId="315"/>
            <ac:spMk id="4" creationId="{C24FAF15-204B-6D54-7DBC-A91B2CE4A9AE}"/>
          </ac:spMkLst>
        </pc:spChg>
      </pc:sldChg>
      <pc:sldMasterChg chg="modSp mod modSldLayout">
        <pc:chgData name="CRUPI RICCARDO" userId="S::riccardo.crupi@intesasanpaolo.com::32203d98-bc14-422e-9d64-c5c98ae7f88f" providerId="AD" clId="Web-{A9B4834E-BC41-4A15-99FF-D034AEC9F8F4}" dt="2023-06-09T13:37:00.878" v="20"/>
        <pc:sldMasterMkLst>
          <pc:docMk/>
          <pc:sldMasterMk cId="2928013248" sldId="2147483671"/>
        </pc:sldMasterMkLst>
        <pc:spChg chg="mod">
          <ac:chgData name="CRUPI RICCARDO" userId="S::riccardo.crupi@intesasanpaolo.com::32203d98-bc14-422e-9d64-c5c98ae7f88f" providerId="AD" clId="Web-{A9B4834E-BC41-4A15-99FF-D034AEC9F8F4}" dt="2023-06-09T13:34:25.327" v="9"/>
          <ac:spMkLst>
            <pc:docMk/>
            <pc:sldMasterMk cId="2928013248" sldId="2147483671"/>
            <ac:spMk id="5" creationId="{00000000-0000-0000-0000-000000000000}"/>
          </ac:spMkLst>
        </pc:spChg>
        <pc:sldLayoutChg chg="modSp mod">
          <pc:chgData name="CRUPI RICCARDO" userId="S::riccardo.crupi@intesasanpaolo.com::32203d98-bc14-422e-9d64-c5c98ae7f88f" providerId="AD" clId="Web-{A9B4834E-BC41-4A15-99FF-D034AEC9F8F4}" dt="2023-06-09T13:37:00.878" v="20"/>
          <pc:sldLayoutMkLst>
            <pc:docMk/>
            <pc:sldMasterMk cId="2928013248" sldId="2147483671"/>
            <pc:sldLayoutMk cId="1796191467" sldId="2147483672"/>
          </pc:sldLayoutMkLst>
          <pc:spChg chg="mod">
            <ac:chgData name="CRUPI RICCARDO" userId="S::riccardo.crupi@intesasanpaolo.com::32203d98-bc14-422e-9d64-c5c98ae7f88f" providerId="AD" clId="Web-{A9B4834E-BC41-4A15-99FF-D034AEC9F8F4}" dt="2023-06-09T13:34:25.327" v="9"/>
            <ac:spMkLst>
              <pc:docMk/>
              <pc:sldMasterMk cId="2928013248" sldId="2147483671"/>
              <pc:sldLayoutMk cId="1796191467" sldId="2147483672"/>
              <ac:spMk id="5" creationId="{00000000-0000-0000-0000-000000000000}"/>
            </ac:spMkLst>
          </pc:spChg>
        </pc:sldLayoutChg>
        <pc:sldLayoutChg chg="modSp mod">
          <pc:chgData name="CRUPI RICCARDO" userId="S::riccardo.crupi@intesasanpaolo.com::32203d98-bc14-422e-9d64-c5c98ae7f88f" providerId="AD" clId="Web-{A9B4834E-BC41-4A15-99FF-D034AEC9F8F4}" dt="2023-06-09T13:37:00.878" v="20"/>
          <pc:sldLayoutMkLst>
            <pc:docMk/>
            <pc:sldMasterMk cId="2928013248" sldId="2147483671"/>
            <pc:sldLayoutMk cId="2829463413" sldId="2147483673"/>
          </pc:sldLayoutMkLst>
          <pc:spChg chg="mod">
            <ac:chgData name="CRUPI RICCARDO" userId="S::riccardo.crupi@intesasanpaolo.com::32203d98-bc14-422e-9d64-c5c98ae7f88f" providerId="AD" clId="Web-{A9B4834E-BC41-4A15-99FF-D034AEC9F8F4}" dt="2023-06-09T13:34:25.327" v="9"/>
            <ac:spMkLst>
              <pc:docMk/>
              <pc:sldMasterMk cId="2928013248" sldId="2147483671"/>
              <pc:sldLayoutMk cId="2829463413" sldId="2147483673"/>
              <ac:spMk id="5" creationId="{00000000-0000-0000-0000-000000000000}"/>
            </ac:spMkLst>
          </pc:spChg>
        </pc:sldLayoutChg>
        <pc:sldLayoutChg chg="modSp mod">
          <pc:chgData name="CRUPI RICCARDO" userId="S::riccardo.crupi@intesasanpaolo.com::32203d98-bc14-422e-9d64-c5c98ae7f88f" providerId="AD" clId="Web-{A9B4834E-BC41-4A15-99FF-D034AEC9F8F4}" dt="2023-06-09T13:37:00.878" v="20"/>
          <pc:sldLayoutMkLst>
            <pc:docMk/>
            <pc:sldMasterMk cId="2928013248" sldId="2147483671"/>
            <pc:sldLayoutMk cId="3473540387" sldId="2147483674"/>
          </pc:sldLayoutMkLst>
          <pc:spChg chg="mod">
            <ac:chgData name="CRUPI RICCARDO" userId="S::riccardo.crupi@intesasanpaolo.com::32203d98-bc14-422e-9d64-c5c98ae7f88f" providerId="AD" clId="Web-{A9B4834E-BC41-4A15-99FF-D034AEC9F8F4}" dt="2023-06-09T13:34:25.327" v="9"/>
            <ac:spMkLst>
              <pc:docMk/>
              <pc:sldMasterMk cId="2928013248" sldId="2147483671"/>
              <pc:sldLayoutMk cId="3473540387" sldId="2147483674"/>
              <ac:spMk id="5" creationId="{00000000-0000-0000-0000-000000000000}"/>
            </ac:spMkLst>
          </pc:spChg>
        </pc:sldLayoutChg>
        <pc:sldLayoutChg chg="modSp mod">
          <pc:chgData name="CRUPI RICCARDO" userId="S::riccardo.crupi@intesasanpaolo.com::32203d98-bc14-422e-9d64-c5c98ae7f88f" providerId="AD" clId="Web-{A9B4834E-BC41-4A15-99FF-D034AEC9F8F4}" dt="2023-06-09T13:37:00.878" v="20"/>
          <pc:sldLayoutMkLst>
            <pc:docMk/>
            <pc:sldMasterMk cId="2928013248" sldId="2147483671"/>
            <pc:sldLayoutMk cId="573876113" sldId="2147483675"/>
          </pc:sldLayoutMkLst>
          <pc:spChg chg="mod">
            <ac:chgData name="CRUPI RICCARDO" userId="S::riccardo.crupi@intesasanpaolo.com::32203d98-bc14-422e-9d64-c5c98ae7f88f" providerId="AD" clId="Web-{A9B4834E-BC41-4A15-99FF-D034AEC9F8F4}" dt="2023-06-09T13:34:25.327" v="9"/>
            <ac:spMkLst>
              <pc:docMk/>
              <pc:sldMasterMk cId="2928013248" sldId="2147483671"/>
              <pc:sldLayoutMk cId="573876113" sldId="2147483675"/>
              <ac:spMk id="6" creationId="{00000000-0000-0000-0000-000000000000}"/>
            </ac:spMkLst>
          </pc:spChg>
        </pc:sldLayoutChg>
        <pc:sldLayoutChg chg="modSp mod">
          <pc:chgData name="CRUPI RICCARDO" userId="S::riccardo.crupi@intesasanpaolo.com::32203d98-bc14-422e-9d64-c5c98ae7f88f" providerId="AD" clId="Web-{A9B4834E-BC41-4A15-99FF-D034AEC9F8F4}" dt="2023-06-09T13:37:00.878" v="20"/>
          <pc:sldLayoutMkLst>
            <pc:docMk/>
            <pc:sldMasterMk cId="2928013248" sldId="2147483671"/>
            <pc:sldLayoutMk cId="210221242" sldId="2147483676"/>
          </pc:sldLayoutMkLst>
          <pc:spChg chg="mod">
            <ac:chgData name="CRUPI RICCARDO" userId="S::riccardo.crupi@intesasanpaolo.com::32203d98-bc14-422e-9d64-c5c98ae7f88f" providerId="AD" clId="Web-{A9B4834E-BC41-4A15-99FF-D034AEC9F8F4}" dt="2023-06-09T13:34:25.327" v="9"/>
            <ac:spMkLst>
              <pc:docMk/>
              <pc:sldMasterMk cId="2928013248" sldId="2147483671"/>
              <pc:sldLayoutMk cId="210221242" sldId="2147483676"/>
              <ac:spMk id="8" creationId="{00000000-0000-0000-0000-000000000000}"/>
            </ac:spMkLst>
          </pc:spChg>
        </pc:sldLayoutChg>
        <pc:sldLayoutChg chg="modSp mod">
          <pc:chgData name="CRUPI RICCARDO" userId="S::riccardo.crupi@intesasanpaolo.com::32203d98-bc14-422e-9d64-c5c98ae7f88f" providerId="AD" clId="Web-{A9B4834E-BC41-4A15-99FF-D034AEC9F8F4}" dt="2023-06-09T13:37:00.878" v="20"/>
          <pc:sldLayoutMkLst>
            <pc:docMk/>
            <pc:sldMasterMk cId="2928013248" sldId="2147483671"/>
            <pc:sldLayoutMk cId="1136979168" sldId="2147483677"/>
          </pc:sldLayoutMkLst>
          <pc:spChg chg="mod">
            <ac:chgData name="CRUPI RICCARDO" userId="S::riccardo.crupi@intesasanpaolo.com::32203d98-bc14-422e-9d64-c5c98ae7f88f" providerId="AD" clId="Web-{A9B4834E-BC41-4A15-99FF-D034AEC9F8F4}" dt="2023-06-09T13:34:25.327" v="9"/>
            <ac:spMkLst>
              <pc:docMk/>
              <pc:sldMasterMk cId="2928013248" sldId="2147483671"/>
              <pc:sldLayoutMk cId="1136979168" sldId="2147483677"/>
              <ac:spMk id="4" creationId="{00000000-0000-0000-0000-000000000000}"/>
            </ac:spMkLst>
          </pc:spChg>
        </pc:sldLayoutChg>
        <pc:sldLayoutChg chg="modSp mod">
          <pc:chgData name="CRUPI RICCARDO" userId="S::riccardo.crupi@intesasanpaolo.com::32203d98-bc14-422e-9d64-c5c98ae7f88f" providerId="AD" clId="Web-{A9B4834E-BC41-4A15-99FF-D034AEC9F8F4}" dt="2023-06-09T13:37:00.878" v="20"/>
          <pc:sldLayoutMkLst>
            <pc:docMk/>
            <pc:sldMasterMk cId="2928013248" sldId="2147483671"/>
            <pc:sldLayoutMk cId="2540444873" sldId="2147483678"/>
          </pc:sldLayoutMkLst>
          <pc:spChg chg="mod">
            <ac:chgData name="CRUPI RICCARDO" userId="S::riccardo.crupi@intesasanpaolo.com::32203d98-bc14-422e-9d64-c5c98ae7f88f" providerId="AD" clId="Web-{A9B4834E-BC41-4A15-99FF-D034AEC9F8F4}" dt="2023-06-09T13:34:25.327" v="9"/>
            <ac:spMkLst>
              <pc:docMk/>
              <pc:sldMasterMk cId="2928013248" sldId="2147483671"/>
              <pc:sldLayoutMk cId="2540444873" sldId="2147483678"/>
              <ac:spMk id="3" creationId="{00000000-0000-0000-0000-000000000000}"/>
            </ac:spMkLst>
          </pc:spChg>
        </pc:sldLayoutChg>
        <pc:sldLayoutChg chg="modSp mod">
          <pc:chgData name="CRUPI RICCARDO" userId="S::riccardo.crupi@intesasanpaolo.com::32203d98-bc14-422e-9d64-c5c98ae7f88f" providerId="AD" clId="Web-{A9B4834E-BC41-4A15-99FF-D034AEC9F8F4}" dt="2023-06-09T13:37:00.878" v="20"/>
          <pc:sldLayoutMkLst>
            <pc:docMk/>
            <pc:sldMasterMk cId="2928013248" sldId="2147483671"/>
            <pc:sldLayoutMk cId="4067483901" sldId="2147483679"/>
          </pc:sldLayoutMkLst>
          <pc:spChg chg="mod">
            <ac:chgData name="CRUPI RICCARDO" userId="S::riccardo.crupi@intesasanpaolo.com::32203d98-bc14-422e-9d64-c5c98ae7f88f" providerId="AD" clId="Web-{A9B4834E-BC41-4A15-99FF-D034AEC9F8F4}" dt="2023-06-09T13:34:25.327" v="9"/>
            <ac:spMkLst>
              <pc:docMk/>
              <pc:sldMasterMk cId="2928013248" sldId="2147483671"/>
              <pc:sldLayoutMk cId="4067483901" sldId="2147483679"/>
              <ac:spMk id="6" creationId="{00000000-0000-0000-0000-000000000000}"/>
            </ac:spMkLst>
          </pc:spChg>
        </pc:sldLayoutChg>
        <pc:sldLayoutChg chg="modSp mod">
          <pc:chgData name="CRUPI RICCARDO" userId="S::riccardo.crupi@intesasanpaolo.com::32203d98-bc14-422e-9d64-c5c98ae7f88f" providerId="AD" clId="Web-{A9B4834E-BC41-4A15-99FF-D034AEC9F8F4}" dt="2023-06-09T13:37:00.878" v="20"/>
          <pc:sldLayoutMkLst>
            <pc:docMk/>
            <pc:sldMasterMk cId="2928013248" sldId="2147483671"/>
            <pc:sldLayoutMk cId="2229525095" sldId="2147483680"/>
          </pc:sldLayoutMkLst>
          <pc:spChg chg="mod">
            <ac:chgData name="CRUPI RICCARDO" userId="S::riccardo.crupi@intesasanpaolo.com::32203d98-bc14-422e-9d64-c5c98ae7f88f" providerId="AD" clId="Web-{A9B4834E-BC41-4A15-99FF-D034AEC9F8F4}" dt="2023-06-09T13:34:25.327" v="9"/>
            <ac:spMkLst>
              <pc:docMk/>
              <pc:sldMasterMk cId="2928013248" sldId="2147483671"/>
              <pc:sldLayoutMk cId="2229525095" sldId="2147483680"/>
              <ac:spMk id="6" creationId="{00000000-0000-0000-0000-000000000000}"/>
            </ac:spMkLst>
          </pc:spChg>
        </pc:sldLayoutChg>
        <pc:sldLayoutChg chg="modSp mod">
          <pc:chgData name="CRUPI RICCARDO" userId="S::riccardo.crupi@intesasanpaolo.com::32203d98-bc14-422e-9d64-c5c98ae7f88f" providerId="AD" clId="Web-{A9B4834E-BC41-4A15-99FF-D034AEC9F8F4}" dt="2023-06-09T13:37:00.878" v="20"/>
          <pc:sldLayoutMkLst>
            <pc:docMk/>
            <pc:sldMasterMk cId="2928013248" sldId="2147483671"/>
            <pc:sldLayoutMk cId="1874160737" sldId="2147483681"/>
          </pc:sldLayoutMkLst>
          <pc:spChg chg="mod">
            <ac:chgData name="CRUPI RICCARDO" userId="S::riccardo.crupi@intesasanpaolo.com::32203d98-bc14-422e-9d64-c5c98ae7f88f" providerId="AD" clId="Web-{A9B4834E-BC41-4A15-99FF-D034AEC9F8F4}" dt="2023-06-09T13:34:25.327" v="9"/>
            <ac:spMkLst>
              <pc:docMk/>
              <pc:sldMasterMk cId="2928013248" sldId="2147483671"/>
              <pc:sldLayoutMk cId="1874160737" sldId="2147483681"/>
              <ac:spMk id="5" creationId="{00000000-0000-0000-0000-000000000000}"/>
            </ac:spMkLst>
          </pc:spChg>
        </pc:sldLayoutChg>
        <pc:sldLayoutChg chg="modSp mod">
          <pc:chgData name="CRUPI RICCARDO" userId="S::riccardo.crupi@intesasanpaolo.com::32203d98-bc14-422e-9d64-c5c98ae7f88f" providerId="AD" clId="Web-{A9B4834E-BC41-4A15-99FF-D034AEC9F8F4}" dt="2023-06-09T13:37:00.878" v="20"/>
          <pc:sldLayoutMkLst>
            <pc:docMk/>
            <pc:sldMasterMk cId="2928013248" sldId="2147483671"/>
            <pc:sldLayoutMk cId="1888721252" sldId="2147483682"/>
          </pc:sldLayoutMkLst>
          <pc:spChg chg="mod">
            <ac:chgData name="CRUPI RICCARDO" userId="S::riccardo.crupi@intesasanpaolo.com::32203d98-bc14-422e-9d64-c5c98ae7f88f" providerId="AD" clId="Web-{A9B4834E-BC41-4A15-99FF-D034AEC9F8F4}" dt="2023-06-09T13:34:25.327" v="9"/>
            <ac:spMkLst>
              <pc:docMk/>
              <pc:sldMasterMk cId="2928013248" sldId="2147483671"/>
              <pc:sldLayoutMk cId="1888721252" sldId="2147483682"/>
              <ac:spMk id="5" creationId="{00000000-0000-0000-0000-000000000000}"/>
            </ac:spMkLst>
          </pc:spChg>
        </pc:sldLayoutChg>
      </pc:sldMasterChg>
    </pc:docChg>
  </pc:docChgLst>
  <pc:docChgLst>
    <pc:chgData name="BARONE PAOLA" userId="S::paola.barone@intesasanpaolo.com::198b4dbc-9fe7-4718-8054-fedb1d2914e4" providerId="AD" clId="Web-{E06C693B-8EDE-C5BA-EA6C-C3FD63DA9E4B}"/>
    <pc:docChg chg="delSld">
      <pc:chgData name="BARONE PAOLA" userId="S::paola.barone@intesasanpaolo.com::198b4dbc-9fe7-4718-8054-fedb1d2914e4" providerId="AD" clId="Web-{E06C693B-8EDE-C5BA-EA6C-C3FD63DA9E4B}" dt="2023-06-09T06:18:18.980" v="0"/>
      <pc:docMkLst>
        <pc:docMk/>
      </pc:docMkLst>
      <pc:sldChg chg="del">
        <pc:chgData name="BARONE PAOLA" userId="S::paola.barone@intesasanpaolo.com::198b4dbc-9fe7-4718-8054-fedb1d2914e4" providerId="AD" clId="Web-{E06C693B-8EDE-C5BA-EA6C-C3FD63DA9E4B}" dt="2023-06-09T06:18:18.980" v="0"/>
        <pc:sldMkLst>
          <pc:docMk/>
          <pc:sldMk cId="2903485540" sldId="261"/>
        </pc:sldMkLst>
      </pc:sldChg>
    </pc:docChg>
  </pc:docChgLst>
  <pc:docChgLst>
    <pc:chgData name="CRUPI RICCARDO" userId="S::riccardo.crupi@intesasanpaolo.com::32203d98-bc14-422e-9d64-c5c98ae7f88f" providerId="AD" clId="Web-{927F90FF-6260-4D94-89AA-8B2991FF418E}"/>
    <pc:docChg chg="modSld">
      <pc:chgData name="CRUPI RICCARDO" userId="S::riccardo.crupi@intesasanpaolo.com::32203d98-bc14-422e-9d64-c5c98ae7f88f" providerId="AD" clId="Web-{927F90FF-6260-4D94-89AA-8B2991FF418E}" dt="2023-06-06T20:31:47.559" v="18" actId="20577"/>
      <pc:docMkLst>
        <pc:docMk/>
      </pc:docMkLst>
      <pc:sldChg chg="modSp">
        <pc:chgData name="CRUPI RICCARDO" userId="S::riccardo.crupi@intesasanpaolo.com::32203d98-bc14-422e-9d64-c5c98ae7f88f" providerId="AD" clId="Web-{927F90FF-6260-4D94-89AA-8B2991FF418E}" dt="2023-06-06T20:31:47.559" v="18" actId="20577"/>
        <pc:sldMkLst>
          <pc:docMk/>
          <pc:sldMk cId="775648154" sldId="301"/>
        </pc:sldMkLst>
        <pc:spChg chg="mod">
          <ac:chgData name="CRUPI RICCARDO" userId="S::riccardo.crupi@intesasanpaolo.com::32203d98-bc14-422e-9d64-c5c98ae7f88f" providerId="AD" clId="Web-{927F90FF-6260-4D94-89AA-8B2991FF418E}" dt="2023-06-06T20:31:47.559" v="18" actId="20577"/>
          <ac:spMkLst>
            <pc:docMk/>
            <pc:sldMk cId="775648154" sldId="301"/>
            <ac:spMk id="2" creationId="{F4FE10C1-FCB4-4369-512F-AE8D74BE92B2}"/>
          </ac:spMkLst>
        </pc:spChg>
      </pc:sldChg>
    </pc:docChg>
  </pc:docChgLst>
  <pc:docChgLst>
    <pc:chgData name="CRUPI RICCARDO" userId="32203d98-bc14-422e-9d64-c5c98ae7f88f" providerId="ADAL" clId="{9590053B-597A-4BA4-B85D-F42BEB104E24}"/>
    <pc:docChg chg="custSel modSld">
      <pc:chgData name="CRUPI RICCARDO" userId="32203d98-bc14-422e-9d64-c5c98ae7f88f" providerId="ADAL" clId="{9590053B-597A-4BA4-B85D-F42BEB104E24}" dt="2023-06-09T13:39:25.942" v="0" actId="478"/>
      <pc:docMkLst>
        <pc:docMk/>
      </pc:docMkLst>
      <pc:sldChg chg="delSp mod">
        <pc:chgData name="CRUPI RICCARDO" userId="32203d98-bc14-422e-9d64-c5c98ae7f88f" providerId="ADAL" clId="{9590053B-597A-4BA4-B85D-F42BEB104E24}" dt="2023-06-09T13:39:25.942" v="0" actId="478"/>
        <pc:sldMkLst>
          <pc:docMk/>
          <pc:sldMk cId="1479185982" sldId="296"/>
        </pc:sldMkLst>
        <pc:spChg chg="del">
          <ac:chgData name="CRUPI RICCARDO" userId="32203d98-bc14-422e-9d64-c5c98ae7f88f" providerId="ADAL" clId="{9590053B-597A-4BA4-B85D-F42BEB104E24}" dt="2023-06-09T13:39:25.942" v="0" actId="478"/>
          <ac:spMkLst>
            <pc:docMk/>
            <pc:sldMk cId="1479185982" sldId="296"/>
            <ac:spMk id="6" creationId="{8FECCDD9-FE62-776A-CCD1-DD772894242E}"/>
          </ac:spMkLst>
        </pc:spChg>
      </pc:sldChg>
    </pc:docChg>
  </pc:docChgLst>
  <pc:docChgLst>
    <pc:chgData name="BARONE PAOLA" userId="S::paola.barone@intesasanpaolo.com::198b4dbc-9fe7-4718-8054-fedb1d2914e4" providerId="AD" clId="Web-{5740E515-65FD-8187-22BE-4FF95B307DCF}"/>
    <pc:docChg chg="modSld">
      <pc:chgData name="BARONE PAOLA" userId="S::paola.barone@intesasanpaolo.com::198b4dbc-9fe7-4718-8054-fedb1d2914e4" providerId="AD" clId="Web-{5740E515-65FD-8187-22BE-4FF95B307DCF}" dt="2023-06-09T15:12:14.616" v="8" actId="20577"/>
      <pc:docMkLst>
        <pc:docMk/>
      </pc:docMkLst>
      <pc:sldChg chg="modSp">
        <pc:chgData name="BARONE PAOLA" userId="S::paola.barone@intesasanpaolo.com::198b4dbc-9fe7-4718-8054-fedb1d2914e4" providerId="AD" clId="Web-{5740E515-65FD-8187-22BE-4FF95B307DCF}" dt="2023-06-09T15:12:14.616" v="8" actId="20577"/>
        <pc:sldMkLst>
          <pc:docMk/>
          <pc:sldMk cId="22212613" sldId="318"/>
        </pc:sldMkLst>
        <pc:spChg chg="mod">
          <ac:chgData name="BARONE PAOLA" userId="S::paola.barone@intesasanpaolo.com::198b4dbc-9fe7-4718-8054-fedb1d2914e4" providerId="AD" clId="Web-{5740E515-65FD-8187-22BE-4FF95B307DCF}" dt="2023-06-09T15:12:14.616" v="8" actId="20577"/>
          <ac:spMkLst>
            <pc:docMk/>
            <pc:sldMk cId="22212613" sldId="318"/>
            <ac:spMk id="6" creationId="{DD20673A-66A2-4A49-BE2B-940F496B5BA9}"/>
          </ac:spMkLst>
        </pc:spChg>
      </pc:sldChg>
    </pc:docChg>
  </pc:docChgLst>
  <pc:docChgLst>
    <pc:chgData name="BARONE PAOLA" userId="S::paola.barone@intesasanpaolo.com::198b4dbc-9fe7-4718-8054-fedb1d2914e4" providerId="AD" clId="Web-{B8762F70-B179-8859-E865-09F85EAAB51E}"/>
    <pc:docChg chg="addSld delSld modSld">
      <pc:chgData name="BARONE PAOLA" userId="S::paola.barone@intesasanpaolo.com::198b4dbc-9fe7-4718-8054-fedb1d2914e4" providerId="AD" clId="Web-{B8762F70-B179-8859-E865-09F85EAAB51E}" dt="2023-06-09T10:31:40.552" v="3"/>
      <pc:docMkLst>
        <pc:docMk/>
      </pc:docMkLst>
      <pc:sldChg chg="addSp delSp modSp">
        <pc:chgData name="BARONE PAOLA" userId="S::paola.barone@intesasanpaolo.com::198b4dbc-9fe7-4718-8054-fedb1d2914e4" providerId="AD" clId="Web-{B8762F70-B179-8859-E865-09F85EAAB51E}" dt="2023-06-09T10:30:57.114" v="1"/>
        <pc:sldMkLst>
          <pc:docMk/>
          <pc:sldMk cId="2097175915" sldId="299"/>
        </pc:sldMkLst>
        <pc:picChg chg="add del mod">
          <ac:chgData name="BARONE PAOLA" userId="S::paola.barone@intesasanpaolo.com::198b4dbc-9fe7-4718-8054-fedb1d2914e4" providerId="AD" clId="Web-{B8762F70-B179-8859-E865-09F85EAAB51E}" dt="2023-06-09T10:30:57.114" v="1"/>
          <ac:picMkLst>
            <pc:docMk/>
            <pc:sldMk cId="2097175915" sldId="299"/>
            <ac:picMk id="3" creationId="{68A161E5-B682-AAB1-7608-DC001C0D022F}"/>
          </ac:picMkLst>
        </pc:picChg>
      </pc:sldChg>
      <pc:sldChg chg="new del">
        <pc:chgData name="BARONE PAOLA" userId="S::paola.barone@intesasanpaolo.com::198b4dbc-9fe7-4718-8054-fedb1d2914e4" providerId="AD" clId="Web-{B8762F70-B179-8859-E865-09F85EAAB51E}" dt="2023-06-09T10:31:40.552" v="3"/>
        <pc:sldMkLst>
          <pc:docMk/>
          <pc:sldMk cId="3823920573" sldId="308"/>
        </pc:sldMkLst>
      </pc:sldChg>
    </pc:docChg>
  </pc:docChgLst>
  <pc:docChgLst>
    <pc:chgData name="BARONE PAOLA" userId="S::paola.barone@intesasanpaolo.com::198b4dbc-9fe7-4718-8054-fedb1d2914e4" providerId="AD" clId="Web-{C64FFE8F-1F18-53A1-0FBB-B756C90A9E43}"/>
    <pc:docChg chg="modSld">
      <pc:chgData name="BARONE PAOLA" userId="S::paola.barone@intesasanpaolo.com::198b4dbc-9fe7-4718-8054-fedb1d2914e4" providerId="AD" clId="Web-{C64FFE8F-1F18-53A1-0FBB-B756C90A9E43}" dt="2023-06-09T10:41:52.232" v="16"/>
      <pc:docMkLst>
        <pc:docMk/>
      </pc:docMkLst>
      <pc:sldChg chg="addSp delSp modSp">
        <pc:chgData name="BARONE PAOLA" userId="S::paola.barone@intesasanpaolo.com::198b4dbc-9fe7-4718-8054-fedb1d2914e4" providerId="AD" clId="Web-{C64FFE8F-1F18-53A1-0FBB-B756C90A9E43}" dt="2023-06-09T10:41:52.232" v="16"/>
        <pc:sldMkLst>
          <pc:docMk/>
          <pc:sldMk cId="1479185982" sldId="296"/>
        </pc:sldMkLst>
        <pc:picChg chg="add del mod">
          <ac:chgData name="BARONE PAOLA" userId="S::paola.barone@intesasanpaolo.com::198b4dbc-9fe7-4718-8054-fedb1d2914e4" providerId="AD" clId="Web-{C64FFE8F-1F18-53A1-0FBB-B756C90A9E43}" dt="2023-06-09T10:41:52.232" v="16"/>
          <ac:picMkLst>
            <pc:docMk/>
            <pc:sldMk cId="1479185982" sldId="296"/>
            <ac:picMk id="3" creationId="{E6B1B685-F139-B9EB-9FF5-AC05B4426821}"/>
          </ac:picMkLst>
        </pc:picChg>
      </pc:sldChg>
      <pc:sldChg chg="addSp delSp modSp">
        <pc:chgData name="BARONE PAOLA" userId="S::paola.barone@intesasanpaolo.com::198b4dbc-9fe7-4718-8054-fedb1d2914e4" providerId="AD" clId="Web-{C64FFE8F-1F18-53A1-0FBB-B756C90A9E43}" dt="2023-06-09T10:41:28.482" v="14"/>
        <pc:sldMkLst>
          <pc:docMk/>
          <pc:sldMk cId="2097175915" sldId="299"/>
        </pc:sldMkLst>
        <pc:picChg chg="add del mod">
          <ac:chgData name="BARONE PAOLA" userId="S::paola.barone@intesasanpaolo.com::198b4dbc-9fe7-4718-8054-fedb1d2914e4" providerId="AD" clId="Web-{C64FFE8F-1F18-53A1-0FBB-B756C90A9E43}" dt="2023-06-09T10:41:28.482" v="14"/>
          <ac:picMkLst>
            <pc:docMk/>
            <pc:sldMk cId="2097175915" sldId="299"/>
            <ac:picMk id="3" creationId="{DE395F73-A21D-177D-2152-E6490FDD6CE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246ACE3C-83DE-443E-B606-9AF7F7FC12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E6EA635B-22CA-48DA-B616-CF6FA0A708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4C78E0-98EE-403A-B2CB-EC71F0D8C731}" type="datetimeFigureOut">
              <a:rPr lang="it-IT" smtClean="0"/>
              <a:t>09/06/2023</a:t>
            </a:fld>
            <a:endParaRPr lang="it-IT"/>
          </a:p>
        </p:txBody>
      </p:sp>
      <p:sp>
        <p:nvSpPr>
          <p:cNvPr id="4" name="Segnaposto piè di pagina 3">
            <a:extLst>
              <a:ext uri="{FF2B5EF4-FFF2-40B4-BE49-F238E27FC236}">
                <a16:creationId xmlns:a16="http://schemas.microsoft.com/office/drawing/2014/main" id="{F51670DF-5203-4799-B3AB-D7466B31072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164C7883-571E-4058-9ED9-4A0EC658D6E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928F39-E606-4756-AB8B-58B0C671D23D}" type="slidenum">
              <a:rPr lang="it-IT" smtClean="0"/>
              <a:t>‹N›</a:t>
            </a:fld>
            <a:endParaRPr lang="it-IT"/>
          </a:p>
        </p:txBody>
      </p:sp>
    </p:spTree>
    <p:extLst>
      <p:ext uri="{BB962C8B-B14F-4D97-AF65-F5344CB8AC3E}">
        <p14:creationId xmlns:p14="http://schemas.microsoft.com/office/powerpoint/2010/main" val="13580057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EC4E80-B3C3-564E-B646-236FA97B2EFB}" type="datetimeFigureOut">
              <a:rPr lang="it-IT" smtClean="0"/>
              <a:t>09/06/2023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65D7AB-67CD-5A49-B584-CEA407991541}" type="slidenum">
              <a:rPr lang="it-IT" smtClean="0"/>
              <a:t>‹N›</a:t>
            </a:fld>
            <a:endParaRPr lang="it-IT"/>
          </a:p>
        </p:txBody>
      </p:sp>
    </p:spTree>
    <p:extLst>
      <p:ext uri="{BB962C8B-B14F-4D97-AF65-F5344CB8AC3E}">
        <p14:creationId xmlns:p14="http://schemas.microsoft.com/office/powerpoint/2010/main" val="1982280119"/>
      </p:ext>
    </p:extLst>
  </p:cSld>
  <p:clrMap bg1="lt1" tx1="dk1" bg2="lt2" tx2="dk2" accent1="accent1" accent2="accent2" accent3="accent3" accent4="accent4" accent5="accent5" accent6="accent6" hlink="hlink" folHlink="folHlink"/>
  <p:hf hdr="0" ft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065D7AB-67CD-5A49-B584-CEA407991541}" type="slidenum">
              <a:rPr lang="it-IT" smtClean="0"/>
              <a:t>1</a:t>
            </a:fld>
            <a:endParaRPr lang="it-IT"/>
          </a:p>
        </p:txBody>
      </p:sp>
    </p:spTree>
    <p:extLst>
      <p:ext uri="{BB962C8B-B14F-4D97-AF65-F5344CB8AC3E}">
        <p14:creationId xmlns:p14="http://schemas.microsoft.com/office/powerpoint/2010/main" val="174542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D1A84FF-541E-4CB5-B018-7354EA40BADD}" type="datetime1">
              <a:rPr lang="it-IT" smtClean="0"/>
              <a:t>09/06/2023</a:t>
            </a:fld>
            <a:endParaRPr lang="it-IT"/>
          </a:p>
        </p:txBody>
      </p:sp>
      <p:sp>
        <p:nvSpPr>
          <p:cNvPr id="5" name="Footer Placeholder 4"/>
          <p:cNvSpPr>
            <a:spLocks noGrp="1"/>
          </p:cNvSpPr>
          <p:nvPr>
            <p:ph type="ftr" sz="quarter" idx="11"/>
          </p:nvPr>
        </p:nvSpPr>
        <p:spPr/>
        <p:txBody>
          <a:bodyPr/>
          <a:lstStyle/>
          <a:p>
            <a:r>
              <a:rPr lang="it-IT"/>
              <a:t>ciao</a:t>
            </a:r>
          </a:p>
        </p:txBody>
      </p:sp>
      <p:sp>
        <p:nvSpPr>
          <p:cNvPr id="6" name="Slide Number Placeholder 5"/>
          <p:cNvSpPr>
            <a:spLocks noGrp="1"/>
          </p:cNvSpPr>
          <p:nvPr>
            <p:ph type="sldNum" sz="quarter" idx="12"/>
          </p:nvPr>
        </p:nvSpPr>
        <p:spPr/>
        <p:txBody>
          <a:bodyPr/>
          <a:lstStyle/>
          <a:p>
            <a:fld id="{652BE070-829A-714A-97EF-B3300756E020}" type="slidenum">
              <a:rPr lang="it-IT" smtClean="0"/>
              <a:t>‹N›</a:t>
            </a:fld>
            <a:endParaRPr lang="it-IT"/>
          </a:p>
        </p:txBody>
      </p:sp>
    </p:spTree>
    <p:extLst>
      <p:ext uri="{BB962C8B-B14F-4D97-AF65-F5344CB8AC3E}">
        <p14:creationId xmlns:p14="http://schemas.microsoft.com/office/powerpoint/2010/main" val="1796191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1C85D8A-EE1D-4657-B9DC-50F22F551C07}" type="datetime1">
              <a:rPr lang="it-IT" smtClean="0"/>
              <a:t>09/06/2023</a:t>
            </a:fld>
            <a:endParaRPr lang="it-IT"/>
          </a:p>
        </p:txBody>
      </p:sp>
      <p:sp>
        <p:nvSpPr>
          <p:cNvPr id="5" name="Footer Placeholder 4"/>
          <p:cNvSpPr>
            <a:spLocks noGrp="1"/>
          </p:cNvSpPr>
          <p:nvPr>
            <p:ph type="ftr" sz="quarter" idx="11"/>
          </p:nvPr>
        </p:nvSpPr>
        <p:spPr/>
        <p:txBody>
          <a:bodyPr/>
          <a:lstStyle/>
          <a:p>
            <a:r>
              <a:rPr lang="it-IT"/>
              <a:t>ciao</a:t>
            </a:r>
          </a:p>
        </p:txBody>
      </p:sp>
      <p:sp>
        <p:nvSpPr>
          <p:cNvPr id="6" name="Slide Number Placeholder 5"/>
          <p:cNvSpPr>
            <a:spLocks noGrp="1"/>
          </p:cNvSpPr>
          <p:nvPr>
            <p:ph type="sldNum" sz="quarter" idx="12"/>
          </p:nvPr>
        </p:nvSpPr>
        <p:spPr/>
        <p:txBody>
          <a:bodyPr/>
          <a:lstStyle/>
          <a:p>
            <a:fld id="{652BE070-829A-714A-97EF-B3300756E020}" type="slidenum">
              <a:rPr lang="it-IT" smtClean="0"/>
              <a:t>‹N›</a:t>
            </a:fld>
            <a:endParaRPr lang="it-IT"/>
          </a:p>
        </p:txBody>
      </p:sp>
    </p:spTree>
    <p:extLst>
      <p:ext uri="{BB962C8B-B14F-4D97-AF65-F5344CB8AC3E}">
        <p14:creationId xmlns:p14="http://schemas.microsoft.com/office/powerpoint/2010/main" val="1874160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6EB71BE-CDDE-421A-B4CC-EA2040D41828}" type="datetime1">
              <a:rPr lang="it-IT" smtClean="0"/>
              <a:t>09/06/2023</a:t>
            </a:fld>
            <a:endParaRPr lang="it-IT"/>
          </a:p>
        </p:txBody>
      </p:sp>
      <p:sp>
        <p:nvSpPr>
          <p:cNvPr id="5" name="Footer Placeholder 4"/>
          <p:cNvSpPr>
            <a:spLocks noGrp="1"/>
          </p:cNvSpPr>
          <p:nvPr>
            <p:ph type="ftr" sz="quarter" idx="11"/>
          </p:nvPr>
        </p:nvSpPr>
        <p:spPr/>
        <p:txBody>
          <a:bodyPr/>
          <a:lstStyle/>
          <a:p>
            <a:r>
              <a:rPr lang="it-IT"/>
              <a:t>ciao</a:t>
            </a:r>
          </a:p>
        </p:txBody>
      </p:sp>
      <p:sp>
        <p:nvSpPr>
          <p:cNvPr id="6" name="Slide Number Placeholder 5"/>
          <p:cNvSpPr>
            <a:spLocks noGrp="1"/>
          </p:cNvSpPr>
          <p:nvPr>
            <p:ph type="sldNum" sz="quarter" idx="12"/>
          </p:nvPr>
        </p:nvSpPr>
        <p:spPr/>
        <p:txBody>
          <a:bodyPr/>
          <a:lstStyle/>
          <a:p>
            <a:fld id="{652BE070-829A-714A-97EF-B3300756E020}" type="slidenum">
              <a:rPr lang="it-IT" smtClean="0"/>
              <a:t>‹N›</a:t>
            </a:fld>
            <a:endParaRPr lang="it-IT"/>
          </a:p>
        </p:txBody>
      </p:sp>
    </p:spTree>
    <p:extLst>
      <p:ext uri="{BB962C8B-B14F-4D97-AF65-F5344CB8AC3E}">
        <p14:creationId xmlns:p14="http://schemas.microsoft.com/office/powerpoint/2010/main" val="1888721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1A8B835-9183-4EBE-AA40-FA3976AB5C95}" type="datetime1">
              <a:rPr lang="it-IT" smtClean="0"/>
              <a:t>09/06/2023</a:t>
            </a:fld>
            <a:endParaRPr lang="it-IT"/>
          </a:p>
        </p:txBody>
      </p:sp>
      <p:sp>
        <p:nvSpPr>
          <p:cNvPr id="5" name="Footer Placeholder 4"/>
          <p:cNvSpPr>
            <a:spLocks noGrp="1"/>
          </p:cNvSpPr>
          <p:nvPr>
            <p:ph type="ftr" sz="quarter" idx="11"/>
          </p:nvPr>
        </p:nvSpPr>
        <p:spPr/>
        <p:txBody>
          <a:bodyPr/>
          <a:lstStyle/>
          <a:p>
            <a:r>
              <a:rPr lang="it-IT"/>
              <a:t>ciao</a:t>
            </a:r>
          </a:p>
        </p:txBody>
      </p:sp>
      <p:sp>
        <p:nvSpPr>
          <p:cNvPr id="6" name="Slide Number Placeholder 5"/>
          <p:cNvSpPr>
            <a:spLocks noGrp="1"/>
          </p:cNvSpPr>
          <p:nvPr>
            <p:ph type="sldNum" sz="quarter" idx="12"/>
          </p:nvPr>
        </p:nvSpPr>
        <p:spPr/>
        <p:txBody>
          <a:bodyPr/>
          <a:lstStyle/>
          <a:p>
            <a:fld id="{652BE070-829A-714A-97EF-B3300756E020}" type="slidenum">
              <a:rPr lang="it-IT" smtClean="0"/>
              <a:t>‹N›</a:t>
            </a:fld>
            <a:endParaRPr lang="it-IT"/>
          </a:p>
        </p:txBody>
      </p:sp>
    </p:spTree>
    <p:extLst>
      <p:ext uri="{BB962C8B-B14F-4D97-AF65-F5344CB8AC3E}">
        <p14:creationId xmlns:p14="http://schemas.microsoft.com/office/powerpoint/2010/main" val="2829463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6E69CB8-25E3-4DAA-B5CD-0B7D2D897350}" type="datetime1">
              <a:rPr lang="it-IT" smtClean="0"/>
              <a:t>09/06/2023</a:t>
            </a:fld>
            <a:endParaRPr lang="it-IT"/>
          </a:p>
        </p:txBody>
      </p:sp>
      <p:sp>
        <p:nvSpPr>
          <p:cNvPr id="5" name="Footer Placeholder 4"/>
          <p:cNvSpPr>
            <a:spLocks noGrp="1"/>
          </p:cNvSpPr>
          <p:nvPr>
            <p:ph type="ftr" sz="quarter" idx="11"/>
          </p:nvPr>
        </p:nvSpPr>
        <p:spPr/>
        <p:txBody>
          <a:bodyPr/>
          <a:lstStyle/>
          <a:p>
            <a:r>
              <a:rPr lang="it-IT"/>
              <a:t>ciao</a:t>
            </a:r>
          </a:p>
        </p:txBody>
      </p:sp>
      <p:sp>
        <p:nvSpPr>
          <p:cNvPr id="6" name="Slide Number Placeholder 5"/>
          <p:cNvSpPr>
            <a:spLocks noGrp="1"/>
          </p:cNvSpPr>
          <p:nvPr>
            <p:ph type="sldNum" sz="quarter" idx="12"/>
          </p:nvPr>
        </p:nvSpPr>
        <p:spPr/>
        <p:txBody>
          <a:bodyPr/>
          <a:lstStyle/>
          <a:p>
            <a:fld id="{652BE070-829A-714A-97EF-B3300756E020}" type="slidenum">
              <a:rPr lang="it-IT" smtClean="0"/>
              <a:t>‹N›</a:t>
            </a:fld>
            <a:endParaRPr lang="it-IT"/>
          </a:p>
        </p:txBody>
      </p:sp>
    </p:spTree>
    <p:extLst>
      <p:ext uri="{BB962C8B-B14F-4D97-AF65-F5344CB8AC3E}">
        <p14:creationId xmlns:p14="http://schemas.microsoft.com/office/powerpoint/2010/main" val="3473540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F8E1EFB-E67F-4BD3-877A-22F699A303DE}" type="datetime1">
              <a:rPr lang="it-IT" smtClean="0"/>
              <a:t>09/06/2023</a:t>
            </a:fld>
            <a:endParaRPr lang="it-IT"/>
          </a:p>
        </p:txBody>
      </p:sp>
      <p:sp>
        <p:nvSpPr>
          <p:cNvPr id="6" name="Footer Placeholder 5"/>
          <p:cNvSpPr>
            <a:spLocks noGrp="1"/>
          </p:cNvSpPr>
          <p:nvPr>
            <p:ph type="ftr" sz="quarter" idx="11"/>
          </p:nvPr>
        </p:nvSpPr>
        <p:spPr/>
        <p:txBody>
          <a:bodyPr/>
          <a:lstStyle/>
          <a:p>
            <a:r>
              <a:rPr lang="it-IT"/>
              <a:t>ciao</a:t>
            </a:r>
          </a:p>
        </p:txBody>
      </p:sp>
      <p:sp>
        <p:nvSpPr>
          <p:cNvPr id="7" name="Slide Number Placeholder 6"/>
          <p:cNvSpPr>
            <a:spLocks noGrp="1"/>
          </p:cNvSpPr>
          <p:nvPr>
            <p:ph type="sldNum" sz="quarter" idx="12"/>
          </p:nvPr>
        </p:nvSpPr>
        <p:spPr/>
        <p:txBody>
          <a:bodyPr/>
          <a:lstStyle/>
          <a:p>
            <a:fld id="{652BE070-829A-714A-97EF-B3300756E020}" type="slidenum">
              <a:rPr lang="it-IT" smtClean="0"/>
              <a:t>‹N›</a:t>
            </a:fld>
            <a:endParaRPr lang="it-IT"/>
          </a:p>
        </p:txBody>
      </p:sp>
    </p:spTree>
    <p:extLst>
      <p:ext uri="{BB962C8B-B14F-4D97-AF65-F5344CB8AC3E}">
        <p14:creationId xmlns:p14="http://schemas.microsoft.com/office/powerpoint/2010/main" val="573876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50332A9-B19D-4422-A2C2-E560079F3F3E}" type="datetime1">
              <a:rPr lang="it-IT" smtClean="0"/>
              <a:t>09/06/2023</a:t>
            </a:fld>
            <a:endParaRPr lang="it-IT"/>
          </a:p>
        </p:txBody>
      </p:sp>
      <p:sp>
        <p:nvSpPr>
          <p:cNvPr id="8" name="Footer Placeholder 7"/>
          <p:cNvSpPr>
            <a:spLocks noGrp="1"/>
          </p:cNvSpPr>
          <p:nvPr>
            <p:ph type="ftr" sz="quarter" idx="11"/>
          </p:nvPr>
        </p:nvSpPr>
        <p:spPr/>
        <p:txBody>
          <a:bodyPr/>
          <a:lstStyle/>
          <a:p>
            <a:r>
              <a:rPr lang="it-IT"/>
              <a:t>ciao</a:t>
            </a:r>
          </a:p>
        </p:txBody>
      </p:sp>
      <p:sp>
        <p:nvSpPr>
          <p:cNvPr id="9" name="Slide Number Placeholder 8"/>
          <p:cNvSpPr>
            <a:spLocks noGrp="1"/>
          </p:cNvSpPr>
          <p:nvPr>
            <p:ph type="sldNum" sz="quarter" idx="12"/>
          </p:nvPr>
        </p:nvSpPr>
        <p:spPr/>
        <p:txBody>
          <a:bodyPr/>
          <a:lstStyle/>
          <a:p>
            <a:fld id="{652BE070-829A-714A-97EF-B3300756E020}" type="slidenum">
              <a:rPr lang="it-IT" smtClean="0"/>
              <a:t>‹N›</a:t>
            </a:fld>
            <a:endParaRPr lang="it-IT"/>
          </a:p>
        </p:txBody>
      </p:sp>
    </p:spTree>
    <p:extLst>
      <p:ext uri="{BB962C8B-B14F-4D97-AF65-F5344CB8AC3E}">
        <p14:creationId xmlns:p14="http://schemas.microsoft.com/office/powerpoint/2010/main" val="210221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D6DFB60-45FA-460B-AD68-CA1D48E3CE1A}" type="datetime1">
              <a:rPr lang="it-IT" smtClean="0"/>
              <a:t>09/06/2023</a:t>
            </a:fld>
            <a:endParaRPr lang="it-IT"/>
          </a:p>
        </p:txBody>
      </p:sp>
      <p:sp>
        <p:nvSpPr>
          <p:cNvPr id="4" name="Footer Placeholder 3"/>
          <p:cNvSpPr>
            <a:spLocks noGrp="1"/>
          </p:cNvSpPr>
          <p:nvPr>
            <p:ph type="ftr" sz="quarter" idx="11"/>
          </p:nvPr>
        </p:nvSpPr>
        <p:spPr/>
        <p:txBody>
          <a:bodyPr/>
          <a:lstStyle/>
          <a:p>
            <a:r>
              <a:rPr lang="it-IT"/>
              <a:t>ciao</a:t>
            </a:r>
          </a:p>
        </p:txBody>
      </p:sp>
      <p:sp>
        <p:nvSpPr>
          <p:cNvPr id="5" name="Slide Number Placeholder 4"/>
          <p:cNvSpPr>
            <a:spLocks noGrp="1"/>
          </p:cNvSpPr>
          <p:nvPr>
            <p:ph type="sldNum" sz="quarter" idx="12"/>
          </p:nvPr>
        </p:nvSpPr>
        <p:spPr/>
        <p:txBody>
          <a:bodyPr/>
          <a:lstStyle/>
          <a:p>
            <a:fld id="{652BE070-829A-714A-97EF-B3300756E020}" type="slidenum">
              <a:rPr lang="it-IT" smtClean="0"/>
              <a:t>‹N›</a:t>
            </a:fld>
            <a:endParaRPr lang="it-IT"/>
          </a:p>
        </p:txBody>
      </p:sp>
    </p:spTree>
    <p:extLst>
      <p:ext uri="{BB962C8B-B14F-4D97-AF65-F5344CB8AC3E}">
        <p14:creationId xmlns:p14="http://schemas.microsoft.com/office/powerpoint/2010/main" val="1136979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102A1D-3F68-432B-9797-57BE5BDCE9CB}" type="datetime1">
              <a:rPr lang="it-IT" smtClean="0"/>
              <a:t>09/06/2023</a:t>
            </a:fld>
            <a:endParaRPr lang="it-IT"/>
          </a:p>
        </p:txBody>
      </p:sp>
      <p:sp>
        <p:nvSpPr>
          <p:cNvPr id="3" name="Footer Placeholder 2"/>
          <p:cNvSpPr>
            <a:spLocks noGrp="1"/>
          </p:cNvSpPr>
          <p:nvPr>
            <p:ph type="ftr" sz="quarter" idx="11"/>
          </p:nvPr>
        </p:nvSpPr>
        <p:spPr/>
        <p:txBody>
          <a:bodyPr/>
          <a:lstStyle/>
          <a:p>
            <a:r>
              <a:rPr lang="it-IT"/>
              <a:t>ciao</a:t>
            </a:r>
          </a:p>
        </p:txBody>
      </p:sp>
      <p:sp>
        <p:nvSpPr>
          <p:cNvPr id="4" name="Slide Number Placeholder 3"/>
          <p:cNvSpPr>
            <a:spLocks noGrp="1"/>
          </p:cNvSpPr>
          <p:nvPr>
            <p:ph type="sldNum" sz="quarter" idx="12"/>
          </p:nvPr>
        </p:nvSpPr>
        <p:spPr/>
        <p:txBody>
          <a:bodyPr/>
          <a:lstStyle/>
          <a:p>
            <a:fld id="{652BE070-829A-714A-97EF-B3300756E020}" type="slidenum">
              <a:rPr lang="it-IT" smtClean="0"/>
              <a:t>‹N›</a:t>
            </a:fld>
            <a:endParaRPr lang="it-IT"/>
          </a:p>
        </p:txBody>
      </p:sp>
    </p:spTree>
    <p:extLst>
      <p:ext uri="{BB962C8B-B14F-4D97-AF65-F5344CB8AC3E}">
        <p14:creationId xmlns:p14="http://schemas.microsoft.com/office/powerpoint/2010/main" val="2540444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DE34B322-9E83-4FFA-AD64-69A59EEC82D0}" type="datetime1">
              <a:rPr lang="it-IT" smtClean="0"/>
              <a:t>09/06/2023</a:t>
            </a:fld>
            <a:endParaRPr lang="it-IT"/>
          </a:p>
        </p:txBody>
      </p:sp>
      <p:sp>
        <p:nvSpPr>
          <p:cNvPr id="6" name="Footer Placeholder 5"/>
          <p:cNvSpPr>
            <a:spLocks noGrp="1"/>
          </p:cNvSpPr>
          <p:nvPr>
            <p:ph type="ftr" sz="quarter" idx="11"/>
          </p:nvPr>
        </p:nvSpPr>
        <p:spPr/>
        <p:txBody>
          <a:bodyPr/>
          <a:lstStyle/>
          <a:p>
            <a:r>
              <a:rPr lang="it-IT"/>
              <a:t>ciao</a:t>
            </a:r>
          </a:p>
        </p:txBody>
      </p:sp>
      <p:sp>
        <p:nvSpPr>
          <p:cNvPr id="7" name="Slide Number Placeholder 6"/>
          <p:cNvSpPr>
            <a:spLocks noGrp="1"/>
          </p:cNvSpPr>
          <p:nvPr>
            <p:ph type="sldNum" sz="quarter" idx="12"/>
          </p:nvPr>
        </p:nvSpPr>
        <p:spPr/>
        <p:txBody>
          <a:bodyPr/>
          <a:lstStyle/>
          <a:p>
            <a:fld id="{652BE070-829A-714A-97EF-B3300756E020}" type="slidenum">
              <a:rPr lang="it-IT" smtClean="0"/>
              <a:t>‹N›</a:t>
            </a:fld>
            <a:endParaRPr lang="it-IT"/>
          </a:p>
        </p:txBody>
      </p:sp>
    </p:spTree>
    <p:extLst>
      <p:ext uri="{BB962C8B-B14F-4D97-AF65-F5344CB8AC3E}">
        <p14:creationId xmlns:p14="http://schemas.microsoft.com/office/powerpoint/2010/main" val="4067483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E7BE91BA-E680-4827-BEF9-B72C1B1F7C66}" type="datetime1">
              <a:rPr lang="it-IT" smtClean="0"/>
              <a:t>09/06/2023</a:t>
            </a:fld>
            <a:endParaRPr lang="it-IT"/>
          </a:p>
        </p:txBody>
      </p:sp>
      <p:sp>
        <p:nvSpPr>
          <p:cNvPr id="6" name="Footer Placeholder 5"/>
          <p:cNvSpPr>
            <a:spLocks noGrp="1"/>
          </p:cNvSpPr>
          <p:nvPr>
            <p:ph type="ftr" sz="quarter" idx="11"/>
          </p:nvPr>
        </p:nvSpPr>
        <p:spPr/>
        <p:txBody>
          <a:bodyPr/>
          <a:lstStyle/>
          <a:p>
            <a:r>
              <a:rPr lang="it-IT"/>
              <a:t>ciao</a:t>
            </a:r>
          </a:p>
        </p:txBody>
      </p:sp>
      <p:sp>
        <p:nvSpPr>
          <p:cNvPr id="7" name="Slide Number Placeholder 6"/>
          <p:cNvSpPr>
            <a:spLocks noGrp="1"/>
          </p:cNvSpPr>
          <p:nvPr>
            <p:ph type="sldNum" sz="quarter" idx="12"/>
          </p:nvPr>
        </p:nvSpPr>
        <p:spPr/>
        <p:txBody>
          <a:bodyPr/>
          <a:lstStyle/>
          <a:p>
            <a:fld id="{652BE070-829A-714A-97EF-B3300756E020}" type="slidenum">
              <a:rPr lang="it-IT" smtClean="0"/>
              <a:t>‹N›</a:t>
            </a:fld>
            <a:endParaRPr lang="it-IT"/>
          </a:p>
        </p:txBody>
      </p:sp>
    </p:spTree>
    <p:extLst>
      <p:ext uri="{BB962C8B-B14F-4D97-AF65-F5344CB8AC3E}">
        <p14:creationId xmlns:p14="http://schemas.microsoft.com/office/powerpoint/2010/main" val="2229525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2633483-0C27-4AB6-A373-196E17265B4C}" type="datetime1">
              <a:rPr lang="it-IT" smtClean="0"/>
              <a:t>09/06/2023</a:t>
            </a:fld>
            <a:endParaRPr lang="it-IT"/>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it-IT"/>
              <a:t>ciao</a:t>
            </a: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52BE070-829A-714A-97EF-B3300756E020}" type="slidenum">
              <a:rPr lang="it-IT" smtClean="0"/>
              <a:t>‹N›</a:t>
            </a:fld>
            <a:endParaRPr lang="it-IT"/>
          </a:p>
        </p:txBody>
      </p:sp>
    </p:spTree>
    <p:extLst>
      <p:ext uri="{BB962C8B-B14F-4D97-AF65-F5344CB8AC3E}">
        <p14:creationId xmlns:p14="http://schemas.microsoft.com/office/powerpoint/2010/main" val="292801324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7E3CC256-AACA-4A46-C11F-EE59A20D0494}"/>
              </a:ext>
            </a:extLst>
          </p:cNvPr>
          <p:cNvPicPr>
            <a:picLocks noChangeAspect="1"/>
          </p:cNvPicPr>
          <p:nvPr/>
        </p:nvPicPr>
        <p:blipFill>
          <a:blip r:embed="rId3"/>
          <a:stretch>
            <a:fillRect/>
          </a:stretch>
        </p:blipFill>
        <p:spPr>
          <a:xfrm>
            <a:off x="0" y="1"/>
            <a:ext cx="9143999" cy="5143499"/>
          </a:xfrm>
          <a:prstGeom prst="rect">
            <a:avLst/>
          </a:prstGeom>
        </p:spPr>
      </p:pic>
      <p:sp>
        <p:nvSpPr>
          <p:cNvPr id="5" name="Rettangolo con angoli arrotondati 4">
            <a:extLst>
              <a:ext uri="{FF2B5EF4-FFF2-40B4-BE49-F238E27FC236}">
                <a16:creationId xmlns:a16="http://schemas.microsoft.com/office/drawing/2014/main" id="{9A07CF00-4858-E9CA-7C64-FEE19BB4E362}"/>
              </a:ext>
            </a:extLst>
          </p:cNvPr>
          <p:cNvSpPr/>
          <p:nvPr/>
        </p:nvSpPr>
        <p:spPr>
          <a:xfrm>
            <a:off x="1726324" y="1750753"/>
            <a:ext cx="7969469" cy="144051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13"/>
          </a:p>
        </p:txBody>
      </p:sp>
      <p:sp>
        <p:nvSpPr>
          <p:cNvPr id="3" name="Sottotitolo 2">
            <a:extLst>
              <a:ext uri="{FF2B5EF4-FFF2-40B4-BE49-F238E27FC236}">
                <a16:creationId xmlns:a16="http://schemas.microsoft.com/office/drawing/2014/main" id="{16B16A71-B7CE-A04A-AE5B-7836F16BD29B}"/>
              </a:ext>
            </a:extLst>
          </p:cNvPr>
          <p:cNvSpPr>
            <a:spLocks noGrp="1"/>
          </p:cNvSpPr>
          <p:nvPr>
            <p:ph type="subTitle" idx="1"/>
          </p:nvPr>
        </p:nvSpPr>
        <p:spPr>
          <a:xfrm>
            <a:off x="0" y="3452315"/>
            <a:ext cx="4201510" cy="1151636"/>
          </a:xfrm>
          <a:solidFill>
            <a:srgbClr val="5B87D9"/>
          </a:solidFill>
        </p:spPr>
        <p:txBody>
          <a:bodyPr anchor="ctr">
            <a:noAutofit/>
          </a:bodyPr>
          <a:lstStyle/>
          <a:p>
            <a:pPr algn="r"/>
            <a:r>
              <a:rPr lang="it-IT" sz="1500" dirty="0" err="1">
                <a:solidFill>
                  <a:schemeClr val="bg1"/>
                </a:solidFill>
                <a:latin typeface="Lobster 1.4" panose="02000506000000020003" pitchFamily="2" charset="0"/>
              </a:rPr>
              <a:t>Spoke</a:t>
            </a:r>
            <a:r>
              <a:rPr lang="it-IT" sz="1500" dirty="0">
                <a:solidFill>
                  <a:schemeClr val="bg1"/>
                </a:solidFill>
                <a:latin typeface="Lobster 1.4" panose="02000506000000020003" pitchFamily="2" charset="0"/>
              </a:rPr>
              <a:t> 3 General Meeting</a:t>
            </a:r>
          </a:p>
          <a:p>
            <a:pPr algn="r"/>
            <a:r>
              <a:rPr lang="it-IT" sz="1500" dirty="0">
                <a:solidFill>
                  <a:schemeClr val="bg1"/>
                </a:solidFill>
                <a:latin typeface="Lobster 1.4" panose="02000506000000020003" pitchFamily="2" charset="0"/>
              </a:rPr>
              <a:t>12-14 Giugno 2023</a:t>
            </a:r>
          </a:p>
          <a:p>
            <a:pPr algn="r"/>
            <a:r>
              <a:rPr lang="it-IT" sz="1500" dirty="0">
                <a:solidFill>
                  <a:schemeClr val="bg1"/>
                </a:solidFill>
                <a:latin typeface="Lobster 1.4" panose="02000506000000020003" pitchFamily="2" charset="0"/>
              </a:rPr>
              <a:t>Dipartimento di Fisica e Astronomia – Università di Catania</a:t>
            </a:r>
          </a:p>
        </p:txBody>
      </p:sp>
      <p:sp>
        <p:nvSpPr>
          <p:cNvPr id="4" name="CasellaDiTesto 3">
            <a:extLst>
              <a:ext uri="{FF2B5EF4-FFF2-40B4-BE49-F238E27FC236}">
                <a16:creationId xmlns:a16="http://schemas.microsoft.com/office/drawing/2014/main" id="{60F4F014-3438-0647-A296-4C90C0075593}"/>
              </a:ext>
            </a:extLst>
          </p:cNvPr>
          <p:cNvSpPr txBox="1"/>
          <p:nvPr/>
        </p:nvSpPr>
        <p:spPr>
          <a:xfrm>
            <a:off x="558801" y="-2324100"/>
            <a:ext cx="1930337" cy="248209"/>
          </a:xfrm>
          <a:prstGeom prst="rect">
            <a:avLst/>
          </a:prstGeom>
          <a:noFill/>
        </p:spPr>
        <p:txBody>
          <a:bodyPr wrap="none" rtlCol="0">
            <a:spAutoFit/>
          </a:bodyPr>
          <a:lstStyle/>
          <a:p>
            <a:r>
              <a:rPr lang="it-IT" sz="1013" dirty="0" err="1"/>
              <a:t>ICSC_progetto_comunicazione</a:t>
            </a:r>
            <a:r>
              <a:rPr lang="it-IT" sz="1013" dirty="0"/>
              <a:t>**</a:t>
            </a:r>
          </a:p>
        </p:txBody>
      </p:sp>
      <p:sp>
        <p:nvSpPr>
          <p:cNvPr id="8" name="Titolo 1">
            <a:extLst>
              <a:ext uri="{FF2B5EF4-FFF2-40B4-BE49-F238E27FC236}">
                <a16:creationId xmlns:a16="http://schemas.microsoft.com/office/drawing/2014/main" id="{DDA5CA95-380B-8F49-A9D9-A5D19C987956}"/>
              </a:ext>
            </a:extLst>
          </p:cNvPr>
          <p:cNvSpPr txBox="1">
            <a:spLocks/>
          </p:cNvSpPr>
          <p:nvPr/>
        </p:nvSpPr>
        <p:spPr>
          <a:xfrm>
            <a:off x="1961044" y="2186908"/>
            <a:ext cx="6878819" cy="545628"/>
          </a:xfrm>
          <a:prstGeom prst="rect">
            <a:avLst/>
          </a:prstGeom>
        </p:spPr>
        <p:txBody>
          <a:bodyPr vert="horz" lIns="68580" tIns="34290" rIns="68580" bIns="34290" rtlCol="0" anchor="ctr">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it-IT" sz="2700" b="1" dirty="0" err="1">
                <a:solidFill>
                  <a:srgbClr val="1528BC"/>
                </a:solidFill>
                <a:latin typeface="Titillium Web" pitchFamily="2" charset="77"/>
                <a:ea typeface="Times New Roman" panose="02020603050405020304" pitchFamily="18" charset="0"/>
              </a:rPr>
              <a:t>Spoke</a:t>
            </a:r>
            <a:r>
              <a:rPr lang="it-IT" sz="2700" b="1" dirty="0">
                <a:solidFill>
                  <a:srgbClr val="1528BC"/>
                </a:solidFill>
                <a:latin typeface="Titillium Web" pitchFamily="2" charset="77"/>
                <a:ea typeface="Times New Roman" panose="02020603050405020304" pitchFamily="18" charset="0"/>
              </a:rPr>
              <a:t> 3 - </a:t>
            </a:r>
            <a:r>
              <a:rPr lang="it-IT" sz="2700" b="1" dirty="0" err="1">
                <a:solidFill>
                  <a:srgbClr val="1528BC"/>
                </a:solidFill>
                <a:latin typeface="Titillium Web" pitchFamily="2" charset="77"/>
                <a:ea typeface="Times New Roman" panose="02020603050405020304" pitchFamily="18" charset="0"/>
              </a:rPr>
              <a:t>Astrophysics</a:t>
            </a:r>
            <a:r>
              <a:rPr lang="it-IT" sz="2700" b="1" dirty="0">
                <a:solidFill>
                  <a:srgbClr val="1528BC"/>
                </a:solidFill>
                <a:latin typeface="Titillium Web" pitchFamily="2" charset="77"/>
                <a:ea typeface="Times New Roman" panose="02020603050405020304" pitchFamily="18" charset="0"/>
              </a:rPr>
              <a:t> and </a:t>
            </a:r>
            <a:r>
              <a:rPr lang="it-IT" sz="2700" b="1" dirty="0" err="1">
                <a:solidFill>
                  <a:srgbClr val="1528BC"/>
                </a:solidFill>
                <a:latin typeface="Titillium Web" pitchFamily="2" charset="77"/>
                <a:ea typeface="Times New Roman" panose="02020603050405020304" pitchFamily="18" charset="0"/>
              </a:rPr>
              <a:t>Cosmos</a:t>
            </a:r>
            <a:r>
              <a:rPr lang="it-IT" sz="2700" b="1" dirty="0">
                <a:solidFill>
                  <a:srgbClr val="1528BC"/>
                </a:solidFill>
                <a:latin typeface="Titillium Web" pitchFamily="2" charset="77"/>
                <a:ea typeface="Times New Roman" panose="02020603050405020304" pitchFamily="18" charset="0"/>
              </a:rPr>
              <a:t> </a:t>
            </a:r>
            <a:r>
              <a:rPr lang="it-IT" sz="2700" b="1" dirty="0" err="1">
                <a:solidFill>
                  <a:srgbClr val="1528BC"/>
                </a:solidFill>
                <a:latin typeface="Titillium Web" pitchFamily="2" charset="77"/>
                <a:ea typeface="Times New Roman" panose="02020603050405020304" pitchFamily="18" charset="0"/>
              </a:rPr>
              <a:t>Observations</a:t>
            </a:r>
            <a:endParaRPr lang="it-IT" sz="2700" b="1" dirty="0">
              <a:solidFill>
                <a:srgbClr val="1528BC"/>
              </a:solidFill>
              <a:latin typeface="Titillium Web" pitchFamily="2" charset="77"/>
              <a:ea typeface="Times New Roman" panose="02020603050405020304" pitchFamily="18" charset="0"/>
            </a:endParaRPr>
          </a:p>
        </p:txBody>
      </p:sp>
      <p:pic>
        <p:nvPicPr>
          <p:cNvPr id="12" name="Immagine 11">
            <a:extLst>
              <a:ext uri="{FF2B5EF4-FFF2-40B4-BE49-F238E27FC236}">
                <a16:creationId xmlns:a16="http://schemas.microsoft.com/office/drawing/2014/main" id="{3F5C6DC8-3E70-3B26-7428-BD2EA31360CF}"/>
              </a:ext>
            </a:extLst>
          </p:cNvPr>
          <p:cNvPicPr>
            <a:picLocks noChangeAspect="1"/>
          </p:cNvPicPr>
          <p:nvPr/>
        </p:nvPicPr>
        <p:blipFill rotWithShape="1">
          <a:blip r:embed="rId4"/>
          <a:srcRect r="9138"/>
          <a:stretch/>
        </p:blipFill>
        <p:spPr>
          <a:xfrm>
            <a:off x="4974772" y="898525"/>
            <a:ext cx="4169228" cy="1417938"/>
          </a:xfrm>
          <a:prstGeom prst="rect">
            <a:avLst/>
          </a:prstGeom>
        </p:spPr>
      </p:pic>
      <p:sp>
        <p:nvSpPr>
          <p:cNvPr id="2" name="Titolo 1">
            <a:extLst>
              <a:ext uri="{FF2B5EF4-FFF2-40B4-BE49-F238E27FC236}">
                <a16:creationId xmlns:a16="http://schemas.microsoft.com/office/drawing/2014/main" id="{92240D5B-9672-CD40-BA8E-8102AB2B5C2F}"/>
              </a:ext>
            </a:extLst>
          </p:cNvPr>
          <p:cNvSpPr txBox="1">
            <a:spLocks/>
          </p:cNvSpPr>
          <p:nvPr/>
        </p:nvSpPr>
        <p:spPr>
          <a:xfrm>
            <a:off x="1976503" y="2645643"/>
            <a:ext cx="6878819" cy="545628"/>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it-IT" sz="2400" b="1" i="1" dirty="0">
                <a:solidFill>
                  <a:srgbClr val="5B87D9"/>
                </a:solidFill>
                <a:latin typeface="Titillium Web SemiBold"/>
              </a:rPr>
              <a:t>Intesa Sanpaolo</a:t>
            </a:r>
          </a:p>
        </p:txBody>
      </p:sp>
      <p:grpSp>
        <p:nvGrpSpPr>
          <p:cNvPr id="9" name="Gruppo 16">
            <a:extLst>
              <a:ext uri="{FF2B5EF4-FFF2-40B4-BE49-F238E27FC236}">
                <a16:creationId xmlns:a16="http://schemas.microsoft.com/office/drawing/2014/main" id="{5A83D5F6-3700-2C4C-B4E6-DA42E1C3B3A8}"/>
              </a:ext>
            </a:extLst>
          </p:cNvPr>
          <p:cNvGrpSpPr/>
          <p:nvPr/>
        </p:nvGrpSpPr>
        <p:grpSpPr>
          <a:xfrm>
            <a:off x="0" y="-1"/>
            <a:ext cx="9144000" cy="914400"/>
            <a:chOff x="0" y="-1"/>
            <a:chExt cx="12192000" cy="1219200"/>
          </a:xfrm>
        </p:grpSpPr>
        <p:pic>
          <p:nvPicPr>
            <p:cNvPr id="10" name="Immagine 6">
              <a:extLst>
                <a:ext uri="{FF2B5EF4-FFF2-40B4-BE49-F238E27FC236}">
                  <a16:creationId xmlns:a16="http://schemas.microsoft.com/office/drawing/2014/main" id="{2B186E73-BBFC-594B-98EE-CDBFB3F66A42}"/>
                </a:ext>
              </a:extLst>
            </p:cNvPr>
            <p:cNvPicPr>
              <a:picLocks noChangeAspect="1"/>
            </p:cNvPicPr>
            <p:nvPr/>
          </p:nvPicPr>
          <p:blipFill>
            <a:blip r:embed="rId5"/>
            <a:stretch>
              <a:fillRect/>
            </a:stretch>
          </p:blipFill>
          <p:spPr>
            <a:xfrm>
              <a:off x="0" y="-1"/>
              <a:ext cx="12192000" cy="1219200"/>
            </a:xfrm>
            <a:prstGeom prst="rect">
              <a:avLst/>
            </a:prstGeom>
          </p:spPr>
        </p:pic>
        <p:pic>
          <p:nvPicPr>
            <p:cNvPr id="11" name="Immagine 15">
              <a:extLst>
                <a:ext uri="{FF2B5EF4-FFF2-40B4-BE49-F238E27FC236}">
                  <a16:creationId xmlns:a16="http://schemas.microsoft.com/office/drawing/2014/main" id="{F8FA942A-B218-F546-BF80-6565EB2F2644}"/>
                </a:ext>
              </a:extLst>
            </p:cNvPr>
            <p:cNvPicPr>
              <a:picLocks noChangeAspect="1"/>
            </p:cNvPicPr>
            <p:nvPr/>
          </p:nvPicPr>
          <p:blipFill>
            <a:blip r:embed="rId6"/>
            <a:stretch>
              <a:fillRect/>
            </a:stretch>
          </p:blipFill>
          <p:spPr>
            <a:xfrm>
              <a:off x="9969183" y="339206"/>
              <a:ext cx="2060789" cy="701093"/>
            </a:xfrm>
            <a:prstGeom prst="rect">
              <a:avLst/>
            </a:prstGeom>
          </p:spPr>
        </p:pic>
      </p:grpSp>
      <p:grpSp>
        <p:nvGrpSpPr>
          <p:cNvPr id="13" name="Gruppo 17">
            <a:extLst>
              <a:ext uri="{FF2B5EF4-FFF2-40B4-BE49-F238E27FC236}">
                <a16:creationId xmlns:a16="http://schemas.microsoft.com/office/drawing/2014/main" id="{904F4BB4-FB66-5C48-856B-FC9E9EDD55EE}"/>
              </a:ext>
            </a:extLst>
          </p:cNvPr>
          <p:cNvGrpSpPr/>
          <p:nvPr/>
        </p:nvGrpSpPr>
        <p:grpSpPr>
          <a:xfrm>
            <a:off x="-9268" y="4764263"/>
            <a:ext cx="9144000" cy="390525"/>
            <a:chOff x="0" y="6352350"/>
            <a:chExt cx="12192000" cy="520700"/>
          </a:xfrm>
        </p:grpSpPr>
        <p:pic>
          <p:nvPicPr>
            <p:cNvPr id="14" name="Immagine 9">
              <a:extLst>
                <a:ext uri="{FF2B5EF4-FFF2-40B4-BE49-F238E27FC236}">
                  <a16:creationId xmlns:a16="http://schemas.microsoft.com/office/drawing/2014/main" id="{E28D9956-B696-0147-A1B1-5167285EFA3B}"/>
                </a:ext>
              </a:extLst>
            </p:cNvPr>
            <p:cNvPicPr>
              <a:picLocks noChangeAspect="1"/>
            </p:cNvPicPr>
            <p:nvPr/>
          </p:nvPicPr>
          <p:blipFill>
            <a:blip r:embed="rId7"/>
            <a:stretch>
              <a:fillRect/>
            </a:stretch>
          </p:blipFill>
          <p:spPr>
            <a:xfrm>
              <a:off x="0" y="6352350"/>
              <a:ext cx="12192000" cy="520700"/>
            </a:xfrm>
            <a:prstGeom prst="rect">
              <a:avLst/>
            </a:prstGeom>
          </p:spPr>
        </p:pic>
        <p:sp>
          <p:nvSpPr>
            <p:cNvPr id="15" name="CasellaDiTesto 10">
              <a:extLst>
                <a:ext uri="{FF2B5EF4-FFF2-40B4-BE49-F238E27FC236}">
                  <a16:creationId xmlns:a16="http://schemas.microsoft.com/office/drawing/2014/main" id="{37B48FA8-69D0-7843-ACF5-D47826E05265}"/>
                </a:ext>
              </a:extLst>
            </p:cNvPr>
            <p:cNvSpPr txBox="1"/>
            <p:nvPr/>
          </p:nvSpPr>
          <p:spPr>
            <a:xfrm>
              <a:off x="6712747" y="6458657"/>
              <a:ext cx="5317225" cy="338555"/>
            </a:xfrm>
            <a:prstGeom prst="rect">
              <a:avLst/>
            </a:prstGeom>
            <a:noFill/>
          </p:spPr>
          <p:txBody>
            <a:bodyPr wrap="square" rtlCol="0">
              <a:spAutoFit/>
            </a:bodyPr>
            <a:lstStyle/>
            <a:p>
              <a:pPr algn="r"/>
              <a:r>
                <a:rPr lang="it-IT" sz="1050" dirty="0">
                  <a:solidFill>
                    <a:schemeClr val="bg1">
                      <a:alpha val="50000"/>
                    </a:schemeClr>
                  </a:solidFill>
                  <a:latin typeface="Titillium" pitchFamily="2" charset="77"/>
                </a:rPr>
                <a:t>Missione 4 </a:t>
              </a:r>
              <a:r>
                <a:rPr lang="it-IT" sz="1050" b="1" dirty="0">
                  <a:solidFill>
                    <a:schemeClr val="bg1">
                      <a:alpha val="50000"/>
                    </a:schemeClr>
                  </a:solidFill>
                  <a:latin typeface="Titillium" pitchFamily="2" charset="77"/>
                </a:rPr>
                <a:t>• Istruzione e Ricerca </a:t>
              </a:r>
              <a:endParaRPr lang="it-IT" sz="1050" dirty="0">
                <a:solidFill>
                  <a:schemeClr val="bg1">
                    <a:alpha val="50000"/>
                  </a:schemeClr>
                </a:solidFill>
                <a:latin typeface="Titillium" pitchFamily="2" charset="77"/>
              </a:endParaRPr>
            </a:p>
          </p:txBody>
        </p:sp>
        <p:sp>
          <p:nvSpPr>
            <p:cNvPr id="16" name="CasellaDiTesto 12">
              <a:extLst>
                <a:ext uri="{FF2B5EF4-FFF2-40B4-BE49-F238E27FC236}">
                  <a16:creationId xmlns:a16="http://schemas.microsoft.com/office/drawing/2014/main" id="{5B7ED5E5-2B36-B84B-8A3E-F81E71D00E20}"/>
                </a:ext>
              </a:extLst>
            </p:cNvPr>
            <p:cNvSpPr txBox="1"/>
            <p:nvPr/>
          </p:nvSpPr>
          <p:spPr>
            <a:xfrm>
              <a:off x="467555" y="6452829"/>
              <a:ext cx="7333783" cy="338555"/>
            </a:xfrm>
            <a:prstGeom prst="rect">
              <a:avLst/>
            </a:prstGeom>
            <a:noFill/>
          </p:spPr>
          <p:txBody>
            <a:bodyPr wrap="square" rtlCol="0">
              <a:spAutoFit/>
            </a:bodyPr>
            <a:lstStyle/>
            <a:p>
              <a:r>
                <a:rPr lang="it-IT" sz="1050" dirty="0">
                  <a:solidFill>
                    <a:schemeClr val="bg1">
                      <a:alpha val="50000"/>
                    </a:schemeClr>
                  </a:solidFill>
                  <a:latin typeface="Titillium" pitchFamily="2" charset="77"/>
                </a:rPr>
                <a:t>Centro Nazionale di Ricerca in High-Performance Computing, Big Data and Quantum Computing</a:t>
              </a:r>
            </a:p>
          </p:txBody>
        </p:sp>
      </p:grpSp>
    </p:spTree>
    <p:extLst>
      <p:ext uri="{BB962C8B-B14F-4D97-AF65-F5344CB8AC3E}">
        <p14:creationId xmlns:p14="http://schemas.microsoft.com/office/powerpoint/2010/main" val="3299313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17">
            <a:extLst>
              <a:ext uri="{FF2B5EF4-FFF2-40B4-BE49-F238E27FC236}">
                <a16:creationId xmlns:a16="http://schemas.microsoft.com/office/drawing/2014/main" id="{2B163CD0-C0BC-B148-9D65-C13AB4BF9864}"/>
              </a:ext>
            </a:extLst>
          </p:cNvPr>
          <p:cNvGrpSpPr/>
          <p:nvPr/>
        </p:nvGrpSpPr>
        <p:grpSpPr>
          <a:xfrm>
            <a:off x="23607" y="4747371"/>
            <a:ext cx="9144000" cy="390525"/>
            <a:chOff x="0" y="6352350"/>
            <a:chExt cx="12192000" cy="520700"/>
          </a:xfrm>
        </p:grpSpPr>
        <p:pic>
          <p:nvPicPr>
            <p:cNvPr id="22" name="Immagine 9">
              <a:extLst>
                <a:ext uri="{FF2B5EF4-FFF2-40B4-BE49-F238E27FC236}">
                  <a16:creationId xmlns:a16="http://schemas.microsoft.com/office/drawing/2014/main" id="{8448990E-B333-0B49-9162-D379EB836182}"/>
                </a:ext>
              </a:extLst>
            </p:cNvPr>
            <p:cNvPicPr>
              <a:picLocks noChangeAspect="1"/>
            </p:cNvPicPr>
            <p:nvPr/>
          </p:nvPicPr>
          <p:blipFill>
            <a:blip r:embed="rId2"/>
            <a:stretch>
              <a:fillRect/>
            </a:stretch>
          </p:blipFill>
          <p:spPr>
            <a:xfrm>
              <a:off x="0" y="6352350"/>
              <a:ext cx="12192000" cy="520700"/>
            </a:xfrm>
            <a:prstGeom prst="rect">
              <a:avLst/>
            </a:prstGeom>
          </p:spPr>
        </p:pic>
        <p:sp>
          <p:nvSpPr>
            <p:cNvPr id="23" name="CasellaDiTesto 10">
              <a:extLst>
                <a:ext uri="{FF2B5EF4-FFF2-40B4-BE49-F238E27FC236}">
                  <a16:creationId xmlns:a16="http://schemas.microsoft.com/office/drawing/2014/main" id="{C9828BF4-B1CD-8C49-95D4-810DF6565BA8}"/>
                </a:ext>
              </a:extLst>
            </p:cNvPr>
            <p:cNvSpPr txBox="1"/>
            <p:nvPr/>
          </p:nvSpPr>
          <p:spPr>
            <a:xfrm>
              <a:off x="6712747" y="6458657"/>
              <a:ext cx="5317225" cy="338555"/>
            </a:xfrm>
            <a:prstGeom prst="rect">
              <a:avLst/>
            </a:prstGeom>
            <a:noFill/>
          </p:spPr>
          <p:txBody>
            <a:bodyPr wrap="square" rtlCol="0">
              <a:spAutoFit/>
            </a:bodyPr>
            <a:lstStyle/>
            <a:p>
              <a:pPr algn="r"/>
              <a:r>
                <a:rPr lang="it-IT" sz="1050" dirty="0">
                  <a:solidFill>
                    <a:schemeClr val="bg1">
                      <a:alpha val="50000"/>
                    </a:schemeClr>
                  </a:solidFill>
                  <a:latin typeface="Titillium" pitchFamily="2" charset="77"/>
                </a:rPr>
                <a:t>Missione 4 </a:t>
              </a:r>
              <a:r>
                <a:rPr lang="it-IT" sz="1050" b="1" dirty="0">
                  <a:solidFill>
                    <a:schemeClr val="bg1">
                      <a:alpha val="50000"/>
                    </a:schemeClr>
                  </a:solidFill>
                  <a:latin typeface="Titillium" pitchFamily="2" charset="77"/>
                </a:rPr>
                <a:t>• Istruzione e Ricerca </a:t>
              </a:r>
              <a:endParaRPr lang="it-IT" sz="1050" dirty="0">
                <a:solidFill>
                  <a:schemeClr val="bg1">
                    <a:alpha val="50000"/>
                  </a:schemeClr>
                </a:solidFill>
                <a:latin typeface="Titillium" pitchFamily="2" charset="77"/>
              </a:endParaRPr>
            </a:p>
          </p:txBody>
        </p:sp>
        <p:sp>
          <p:nvSpPr>
            <p:cNvPr id="24" name="CasellaDiTesto 12">
              <a:extLst>
                <a:ext uri="{FF2B5EF4-FFF2-40B4-BE49-F238E27FC236}">
                  <a16:creationId xmlns:a16="http://schemas.microsoft.com/office/drawing/2014/main" id="{3338A24B-823F-AD43-A554-D629EB29CF9D}"/>
                </a:ext>
              </a:extLst>
            </p:cNvPr>
            <p:cNvSpPr txBox="1"/>
            <p:nvPr/>
          </p:nvSpPr>
          <p:spPr>
            <a:xfrm>
              <a:off x="467555" y="6452829"/>
              <a:ext cx="7333783" cy="338555"/>
            </a:xfrm>
            <a:prstGeom prst="rect">
              <a:avLst/>
            </a:prstGeom>
            <a:noFill/>
          </p:spPr>
          <p:txBody>
            <a:bodyPr wrap="square" rtlCol="0">
              <a:spAutoFit/>
            </a:bodyPr>
            <a:lstStyle/>
            <a:p>
              <a:r>
                <a:rPr lang="it-IT" sz="1050" dirty="0">
                  <a:solidFill>
                    <a:schemeClr val="bg1">
                      <a:alpha val="50000"/>
                    </a:schemeClr>
                  </a:solidFill>
                  <a:latin typeface="Titillium" pitchFamily="2" charset="77"/>
                </a:rPr>
                <a:t>Centro Nazionale di Ricerca in High-Performance Computing, Big Data and Quantum Computing</a:t>
              </a:r>
            </a:p>
          </p:txBody>
        </p:sp>
      </p:grpSp>
      <p:grpSp>
        <p:nvGrpSpPr>
          <p:cNvPr id="28" name="Gruppo 16">
            <a:extLst>
              <a:ext uri="{FF2B5EF4-FFF2-40B4-BE49-F238E27FC236}">
                <a16:creationId xmlns:a16="http://schemas.microsoft.com/office/drawing/2014/main" id="{114BBE90-D452-D949-A0B5-1EB52459C305}"/>
              </a:ext>
            </a:extLst>
          </p:cNvPr>
          <p:cNvGrpSpPr/>
          <p:nvPr/>
        </p:nvGrpSpPr>
        <p:grpSpPr>
          <a:xfrm>
            <a:off x="0" y="-1"/>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sp>
        <p:nvSpPr>
          <p:cNvPr id="2" name="CasellaDiTesto 1">
            <a:extLst>
              <a:ext uri="{FF2B5EF4-FFF2-40B4-BE49-F238E27FC236}">
                <a16:creationId xmlns:a16="http://schemas.microsoft.com/office/drawing/2014/main" id="{F0A4ABBC-E662-E654-F57E-51A7AB593FD5}"/>
              </a:ext>
            </a:extLst>
          </p:cNvPr>
          <p:cNvSpPr txBox="1"/>
          <p:nvPr/>
        </p:nvSpPr>
        <p:spPr>
          <a:xfrm>
            <a:off x="2458079" y="2228718"/>
            <a:ext cx="618278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ea typeface="Calibri"/>
                <a:cs typeface="Calibri"/>
              </a:rPr>
              <a:t>Banking time series</a:t>
            </a:r>
            <a:endParaRPr lang="it-IT" sz="3600" dirty="0">
              <a:ea typeface="Calibri"/>
              <a:cs typeface="Calibri"/>
            </a:endParaRPr>
          </a:p>
          <a:p>
            <a:endParaRPr lang="en-US" sz="1200" dirty="0">
              <a:ea typeface="Calibri"/>
              <a:cs typeface="Calibri"/>
            </a:endParaRPr>
          </a:p>
          <a:p>
            <a:endParaRPr lang="en-US" sz="1200" dirty="0">
              <a:ea typeface="Calibri"/>
              <a:cs typeface="Calibri"/>
            </a:endParaRPr>
          </a:p>
          <a:p>
            <a:pPr marL="171450" indent="-171450">
              <a:buFont typeface="Arial"/>
              <a:buChar char="•"/>
            </a:pPr>
            <a:endParaRPr lang="en-US" sz="1200" dirty="0">
              <a:cs typeface="Calibri"/>
            </a:endParaRPr>
          </a:p>
        </p:txBody>
      </p:sp>
      <p:sp>
        <p:nvSpPr>
          <p:cNvPr id="3" name="Segnaposto numero diapositiva 2">
            <a:extLst>
              <a:ext uri="{FF2B5EF4-FFF2-40B4-BE49-F238E27FC236}">
                <a16:creationId xmlns:a16="http://schemas.microsoft.com/office/drawing/2014/main" id="{E3C661E2-F196-56E8-7231-734B1B641D12}"/>
              </a:ext>
            </a:extLst>
          </p:cNvPr>
          <p:cNvSpPr>
            <a:spLocks noGrp="1"/>
          </p:cNvSpPr>
          <p:nvPr>
            <p:ph type="sldNum" sz="quarter" idx="12"/>
          </p:nvPr>
        </p:nvSpPr>
        <p:spPr/>
        <p:txBody>
          <a:bodyPr/>
          <a:lstStyle/>
          <a:p>
            <a:fld id="{652BE070-829A-714A-97EF-B3300756E020}" type="slidenum">
              <a:rPr lang="it-IT" dirty="0" smtClean="0"/>
              <a:t>10</a:t>
            </a:fld>
            <a:endParaRPr lang="it-IT" dirty="0"/>
          </a:p>
        </p:txBody>
      </p:sp>
    </p:spTree>
    <p:extLst>
      <p:ext uri="{BB962C8B-B14F-4D97-AF65-F5344CB8AC3E}">
        <p14:creationId xmlns:p14="http://schemas.microsoft.com/office/powerpoint/2010/main" val="1765076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17">
            <a:extLst>
              <a:ext uri="{FF2B5EF4-FFF2-40B4-BE49-F238E27FC236}">
                <a16:creationId xmlns:a16="http://schemas.microsoft.com/office/drawing/2014/main" id="{2B163CD0-C0BC-B148-9D65-C13AB4BF9864}"/>
              </a:ext>
            </a:extLst>
          </p:cNvPr>
          <p:cNvGrpSpPr/>
          <p:nvPr/>
        </p:nvGrpSpPr>
        <p:grpSpPr>
          <a:xfrm>
            <a:off x="23607" y="4747371"/>
            <a:ext cx="9144000" cy="390525"/>
            <a:chOff x="0" y="6352350"/>
            <a:chExt cx="12192000" cy="520700"/>
          </a:xfrm>
        </p:grpSpPr>
        <p:pic>
          <p:nvPicPr>
            <p:cNvPr id="22" name="Immagine 9">
              <a:extLst>
                <a:ext uri="{FF2B5EF4-FFF2-40B4-BE49-F238E27FC236}">
                  <a16:creationId xmlns:a16="http://schemas.microsoft.com/office/drawing/2014/main" id="{8448990E-B333-0B49-9162-D379EB836182}"/>
                </a:ext>
              </a:extLst>
            </p:cNvPr>
            <p:cNvPicPr>
              <a:picLocks noChangeAspect="1"/>
            </p:cNvPicPr>
            <p:nvPr/>
          </p:nvPicPr>
          <p:blipFill>
            <a:blip r:embed="rId2"/>
            <a:stretch>
              <a:fillRect/>
            </a:stretch>
          </p:blipFill>
          <p:spPr>
            <a:xfrm>
              <a:off x="0" y="6352350"/>
              <a:ext cx="12192000" cy="520700"/>
            </a:xfrm>
            <a:prstGeom prst="rect">
              <a:avLst/>
            </a:prstGeom>
          </p:spPr>
        </p:pic>
        <p:sp>
          <p:nvSpPr>
            <p:cNvPr id="23" name="CasellaDiTesto 10">
              <a:extLst>
                <a:ext uri="{FF2B5EF4-FFF2-40B4-BE49-F238E27FC236}">
                  <a16:creationId xmlns:a16="http://schemas.microsoft.com/office/drawing/2014/main" id="{C9828BF4-B1CD-8C49-95D4-810DF6565BA8}"/>
                </a:ext>
              </a:extLst>
            </p:cNvPr>
            <p:cNvSpPr txBox="1"/>
            <p:nvPr/>
          </p:nvSpPr>
          <p:spPr>
            <a:xfrm>
              <a:off x="6712747" y="6458657"/>
              <a:ext cx="5317225" cy="338555"/>
            </a:xfrm>
            <a:prstGeom prst="rect">
              <a:avLst/>
            </a:prstGeom>
            <a:noFill/>
          </p:spPr>
          <p:txBody>
            <a:bodyPr wrap="square" rtlCol="0">
              <a:spAutoFit/>
            </a:bodyPr>
            <a:lstStyle/>
            <a:p>
              <a:pPr algn="r"/>
              <a:r>
                <a:rPr lang="it-IT" sz="1050" dirty="0">
                  <a:solidFill>
                    <a:schemeClr val="bg1">
                      <a:alpha val="50000"/>
                    </a:schemeClr>
                  </a:solidFill>
                  <a:latin typeface="Titillium" pitchFamily="2" charset="77"/>
                </a:rPr>
                <a:t>Missione 4 </a:t>
              </a:r>
              <a:r>
                <a:rPr lang="it-IT" sz="1050" b="1" dirty="0">
                  <a:solidFill>
                    <a:schemeClr val="bg1">
                      <a:alpha val="50000"/>
                    </a:schemeClr>
                  </a:solidFill>
                  <a:latin typeface="Titillium" pitchFamily="2" charset="77"/>
                </a:rPr>
                <a:t>• Istruzione e Ricerca </a:t>
              </a:r>
              <a:endParaRPr lang="it-IT" sz="1050" dirty="0">
                <a:solidFill>
                  <a:schemeClr val="bg1">
                    <a:alpha val="50000"/>
                  </a:schemeClr>
                </a:solidFill>
                <a:latin typeface="Titillium" pitchFamily="2" charset="77"/>
              </a:endParaRPr>
            </a:p>
          </p:txBody>
        </p:sp>
        <p:sp>
          <p:nvSpPr>
            <p:cNvPr id="24" name="CasellaDiTesto 12">
              <a:extLst>
                <a:ext uri="{FF2B5EF4-FFF2-40B4-BE49-F238E27FC236}">
                  <a16:creationId xmlns:a16="http://schemas.microsoft.com/office/drawing/2014/main" id="{3338A24B-823F-AD43-A554-D629EB29CF9D}"/>
                </a:ext>
              </a:extLst>
            </p:cNvPr>
            <p:cNvSpPr txBox="1"/>
            <p:nvPr/>
          </p:nvSpPr>
          <p:spPr>
            <a:xfrm>
              <a:off x="467555" y="6452829"/>
              <a:ext cx="7333783" cy="338555"/>
            </a:xfrm>
            <a:prstGeom prst="rect">
              <a:avLst/>
            </a:prstGeom>
            <a:noFill/>
          </p:spPr>
          <p:txBody>
            <a:bodyPr wrap="square" rtlCol="0">
              <a:spAutoFit/>
            </a:bodyPr>
            <a:lstStyle/>
            <a:p>
              <a:r>
                <a:rPr lang="it-IT" sz="1050" dirty="0">
                  <a:solidFill>
                    <a:schemeClr val="bg1">
                      <a:alpha val="50000"/>
                    </a:schemeClr>
                  </a:solidFill>
                  <a:latin typeface="Titillium" pitchFamily="2" charset="77"/>
                </a:rPr>
                <a:t>Centro Nazionale di Ricerca in High-Performance Computing, Big Data and Quantum Computing</a:t>
              </a:r>
            </a:p>
          </p:txBody>
        </p:sp>
      </p:grpSp>
      <p:grpSp>
        <p:nvGrpSpPr>
          <p:cNvPr id="28" name="Gruppo 16">
            <a:extLst>
              <a:ext uri="{FF2B5EF4-FFF2-40B4-BE49-F238E27FC236}">
                <a16:creationId xmlns:a16="http://schemas.microsoft.com/office/drawing/2014/main" id="{114BBE90-D452-D949-A0B5-1EB52459C305}"/>
              </a:ext>
            </a:extLst>
          </p:cNvPr>
          <p:cNvGrpSpPr/>
          <p:nvPr/>
        </p:nvGrpSpPr>
        <p:grpSpPr>
          <a:xfrm>
            <a:off x="0" y="-1"/>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sp>
        <p:nvSpPr>
          <p:cNvPr id="4" name="CasellaDiTesto 3">
            <a:extLst>
              <a:ext uri="{FF2B5EF4-FFF2-40B4-BE49-F238E27FC236}">
                <a16:creationId xmlns:a16="http://schemas.microsoft.com/office/drawing/2014/main" id="{4179EB06-ACDE-FD01-6ED4-D78F778B5831}"/>
              </a:ext>
            </a:extLst>
          </p:cNvPr>
          <p:cNvSpPr txBox="1"/>
          <p:nvPr/>
        </p:nvSpPr>
        <p:spPr>
          <a:xfrm>
            <a:off x="1464568" y="1069512"/>
            <a:ext cx="621453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ea typeface="Calibri"/>
                <a:cs typeface="Calibri"/>
              </a:rPr>
              <a:t>Corporate Credit Risk - description</a:t>
            </a:r>
            <a:endParaRPr lang="it-IT" sz="3200" b="1" dirty="0">
              <a:ea typeface="Calibri"/>
              <a:cs typeface="Calibri"/>
            </a:endParaRPr>
          </a:p>
        </p:txBody>
      </p:sp>
      <p:sp>
        <p:nvSpPr>
          <p:cNvPr id="2" name="CasellaDiTesto 1">
            <a:extLst>
              <a:ext uri="{FF2B5EF4-FFF2-40B4-BE49-F238E27FC236}">
                <a16:creationId xmlns:a16="http://schemas.microsoft.com/office/drawing/2014/main" id="{76B4D083-1E09-7350-DB9A-8DC15A477234}"/>
              </a:ext>
            </a:extLst>
          </p:cNvPr>
          <p:cNvSpPr txBox="1"/>
          <p:nvPr/>
        </p:nvSpPr>
        <p:spPr>
          <a:xfrm>
            <a:off x="296599" y="2134627"/>
            <a:ext cx="8377832"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000" u="sng" dirty="0">
                <a:highlight>
                  <a:srgbClr val="FFFF00"/>
                </a:highlight>
                <a:cs typeface="Calibri"/>
              </a:rPr>
              <a:t>[Optional]</a:t>
            </a:r>
          </a:p>
          <a:p>
            <a:r>
              <a:rPr lang="it-IT" sz="2000" u="sng" dirty="0" err="1">
                <a:cs typeface="Calibri"/>
              </a:rPr>
              <a:t>Problem</a:t>
            </a:r>
            <a:r>
              <a:rPr lang="it-IT" sz="2000" u="sng" dirty="0">
                <a:cs typeface="Calibri"/>
              </a:rPr>
              <a:t> </a:t>
            </a:r>
            <a:r>
              <a:rPr lang="it-IT" sz="2000" u="sng" dirty="0" err="1">
                <a:cs typeface="Calibri"/>
              </a:rPr>
              <a:t>definition</a:t>
            </a:r>
            <a:r>
              <a:rPr lang="it-IT" sz="2000" dirty="0">
                <a:cs typeface="Calibri"/>
              </a:rPr>
              <a:t>: </a:t>
            </a:r>
            <a:endParaRPr lang="it-IT" sz="2000">
              <a:ea typeface="Calibri"/>
              <a:cs typeface="Calibri"/>
            </a:endParaRPr>
          </a:p>
          <a:p>
            <a:r>
              <a:rPr lang="it-IT" sz="2000" err="1">
                <a:cs typeface="Calibri"/>
              </a:rPr>
              <a:t>Predict</a:t>
            </a:r>
            <a:r>
              <a:rPr lang="it-IT" sz="2000" dirty="0">
                <a:cs typeface="Calibri"/>
              </a:rPr>
              <a:t> the </a:t>
            </a:r>
            <a:r>
              <a:rPr lang="it-IT" sz="2000" i="1" dirty="0">
                <a:cs typeface="Calibri"/>
              </a:rPr>
              <a:t>status</a:t>
            </a:r>
            <a:r>
              <a:rPr lang="it-IT" sz="2000" dirty="0">
                <a:cs typeface="Calibri"/>
              </a:rPr>
              <a:t> of a «</a:t>
            </a:r>
            <a:r>
              <a:rPr lang="it-IT" sz="2000" b="1" err="1">
                <a:cs typeface="Calibri"/>
              </a:rPr>
              <a:t>performing</a:t>
            </a:r>
            <a:r>
              <a:rPr lang="it-IT" sz="2000" dirty="0">
                <a:cs typeface="Calibri"/>
              </a:rPr>
              <a:t>» client after 6 </a:t>
            </a:r>
            <a:r>
              <a:rPr lang="it-IT" sz="2000" err="1">
                <a:cs typeface="Calibri"/>
              </a:rPr>
              <a:t>months</a:t>
            </a:r>
            <a:r>
              <a:rPr lang="it-IT" sz="2000" dirty="0">
                <a:cs typeface="Calibri"/>
              </a:rPr>
              <a:t> from the </a:t>
            </a:r>
            <a:r>
              <a:rPr lang="it-IT" sz="2000" err="1">
                <a:cs typeface="Calibri"/>
              </a:rPr>
              <a:t>reference</a:t>
            </a:r>
            <a:r>
              <a:rPr lang="it-IT" sz="2000" dirty="0">
                <a:cs typeface="Calibri"/>
              </a:rPr>
              <a:t> time of </a:t>
            </a:r>
            <a:r>
              <a:rPr lang="it-IT" sz="2000" err="1">
                <a:cs typeface="Calibri"/>
              </a:rPr>
              <a:t>observation</a:t>
            </a:r>
            <a:r>
              <a:rPr lang="it-IT" sz="2000" dirty="0">
                <a:cs typeface="Calibri"/>
              </a:rPr>
              <a:t> (i.e. </a:t>
            </a:r>
            <a:r>
              <a:rPr lang="it-IT" sz="2000" err="1">
                <a:cs typeface="Calibri"/>
              </a:rPr>
              <a:t>predict</a:t>
            </a:r>
            <a:r>
              <a:rPr lang="it-IT" sz="2000" dirty="0">
                <a:cs typeface="Calibri"/>
              </a:rPr>
              <a:t> </a:t>
            </a:r>
            <a:r>
              <a:rPr lang="it-IT" sz="2000" err="1">
                <a:cs typeface="Calibri"/>
              </a:rPr>
              <a:t>if</a:t>
            </a:r>
            <a:r>
              <a:rPr lang="it-IT" sz="2000" dirty="0">
                <a:cs typeface="Calibri"/>
              </a:rPr>
              <a:t> the client </a:t>
            </a:r>
            <a:r>
              <a:rPr lang="it-IT" sz="2000" err="1">
                <a:cs typeface="Calibri"/>
              </a:rPr>
              <a:t>will</a:t>
            </a:r>
            <a:r>
              <a:rPr lang="it-IT" sz="2000" dirty="0">
                <a:cs typeface="Calibri"/>
              </a:rPr>
              <a:t> be </a:t>
            </a:r>
            <a:r>
              <a:rPr lang="it-IT" sz="2000" err="1">
                <a:cs typeface="Calibri"/>
              </a:rPr>
              <a:t>able</a:t>
            </a:r>
            <a:r>
              <a:rPr lang="it-IT" sz="2000" dirty="0">
                <a:cs typeface="Calibri"/>
              </a:rPr>
              <a:t> to </a:t>
            </a:r>
            <a:r>
              <a:rPr lang="it-IT" sz="2000" err="1">
                <a:cs typeface="Calibri"/>
              </a:rPr>
              <a:t>repay</a:t>
            </a:r>
            <a:r>
              <a:rPr lang="it-IT" sz="2000" dirty="0">
                <a:cs typeface="Calibri"/>
              </a:rPr>
              <a:t> </a:t>
            </a:r>
            <a:r>
              <a:rPr lang="it-IT" sz="2000" err="1">
                <a:cs typeface="Calibri"/>
              </a:rPr>
              <a:t>his</a:t>
            </a:r>
            <a:r>
              <a:rPr lang="it-IT" sz="2000" dirty="0">
                <a:cs typeface="Calibri"/>
              </a:rPr>
              <a:t> </a:t>
            </a:r>
            <a:r>
              <a:rPr lang="it-IT" sz="2000" err="1">
                <a:cs typeface="Calibri"/>
              </a:rPr>
              <a:t>loans</a:t>
            </a:r>
            <a:r>
              <a:rPr lang="it-IT" sz="2000" dirty="0">
                <a:cs typeface="Calibri"/>
              </a:rPr>
              <a:t>/</a:t>
            </a:r>
            <a:r>
              <a:rPr lang="it-IT" sz="2000" err="1">
                <a:cs typeface="Calibri"/>
              </a:rPr>
              <a:t>debts</a:t>
            </a:r>
            <a:r>
              <a:rPr lang="it-IT" sz="2000" dirty="0">
                <a:cs typeface="Calibri"/>
              </a:rPr>
              <a:t>).</a:t>
            </a:r>
            <a:endParaRPr lang="it-IT" sz="2000" dirty="0">
              <a:ea typeface="Calibri"/>
              <a:cs typeface="Calibri"/>
            </a:endParaRPr>
          </a:p>
        </p:txBody>
      </p:sp>
      <p:sp>
        <p:nvSpPr>
          <p:cNvPr id="3" name="Segnaposto numero diapositiva 2">
            <a:extLst>
              <a:ext uri="{FF2B5EF4-FFF2-40B4-BE49-F238E27FC236}">
                <a16:creationId xmlns:a16="http://schemas.microsoft.com/office/drawing/2014/main" id="{4799A7DB-4145-BB1B-23D5-F4E1E5257D11}"/>
              </a:ext>
            </a:extLst>
          </p:cNvPr>
          <p:cNvSpPr>
            <a:spLocks noGrp="1"/>
          </p:cNvSpPr>
          <p:nvPr>
            <p:ph type="sldNum" sz="quarter" idx="12"/>
          </p:nvPr>
        </p:nvSpPr>
        <p:spPr/>
        <p:txBody>
          <a:bodyPr/>
          <a:lstStyle/>
          <a:p>
            <a:fld id="{652BE070-829A-714A-97EF-B3300756E020}" type="slidenum">
              <a:rPr lang="it-IT" smtClean="0"/>
              <a:t>11</a:t>
            </a:fld>
            <a:endParaRPr lang="it-IT"/>
          </a:p>
        </p:txBody>
      </p:sp>
    </p:spTree>
    <p:extLst>
      <p:ext uri="{BB962C8B-B14F-4D97-AF65-F5344CB8AC3E}">
        <p14:creationId xmlns:p14="http://schemas.microsoft.com/office/powerpoint/2010/main" val="548733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17">
            <a:extLst>
              <a:ext uri="{FF2B5EF4-FFF2-40B4-BE49-F238E27FC236}">
                <a16:creationId xmlns:a16="http://schemas.microsoft.com/office/drawing/2014/main" id="{2B163CD0-C0BC-B148-9D65-C13AB4BF9864}"/>
              </a:ext>
            </a:extLst>
          </p:cNvPr>
          <p:cNvGrpSpPr/>
          <p:nvPr/>
        </p:nvGrpSpPr>
        <p:grpSpPr>
          <a:xfrm>
            <a:off x="23607" y="4747371"/>
            <a:ext cx="9144000" cy="390525"/>
            <a:chOff x="0" y="6352350"/>
            <a:chExt cx="12192000" cy="520700"/>
          </a:xfrm>
        </p:grpSpPr>
        <p:pic>
          <p:nvPicPr>
            <p:cNvPr id="22" name="Immagine 9">
              <a:extLst>
                <a:ext uri="{FF2B5EF4-FFF2-40B4-BE49-F238E27FC236}">
                  <a16:creationId xmlns:a16="http://schemas.microsoft.com/office/drawing/2014/main" id="{8448990E-B333-0B49-9162-D379EB836182}"/>
                </a:ext>
              </a:extLst>
            </p:cNvPr>
            <p:cNvPicPr>
              <a:picLocks noChangeAspect="1"/>
            </p:cNvPicPr>
            <p:nvPr/>
          </p:nvPicPr>
          <p:blipFill>
            <a:blip r:embed="rId2"/>
            <a:stretch>
              <a:fillRect/>
            </a:stretch>
          </p:blipFill>
          <p:spPr>
            <a:xfrm>
              <a:off x="0" y="6352350"/>
              <a:ext cx="12192000" cy="520700"/>
            </a:xfrm>
            <a:prstGeom prst="rect">
              <a:avLst/>
            </a:prstGeom>
          </p:spPr>
        </p:pic>
        <p:sp>
          <p:nvSpPr>
            <p:cNvPr id="23" name="CasellaDiTesto 10">
              <a:extLst>
                <a:ext uri="{FF2B5EF4-FFF2-40B4-BE49-F238E27FC236}">
                  <a16:creationId xmlns:a16="http://schemas.microsoft.com/office/drawing/2014/main" id="{C9828BF4-B1CD-8C49-95D4-810DF6565BA8}"/>
                </a:ext>
              </a:extLst>
            </p:cNvPr>
            <p:cNvSpPr txBox="1"/>
            <p:nvPr/>
          </p:nvSpPr>
          <p:spPr>
            <a:xfrm>
              <a:off x="6712747" y="6458657"/>
              <a:ext cx="5317225" cy="338555"/>
            </a:xfrm>
            <a:prstGeom prst="rect">
              <a:avLst/>
            </a:prstGeom>
            <a:noFill/>
          </p:spPr>
          <p:txBody>
            <a:bodyPr wrap="square" rtlCol="0">
              <a:spAutoFit/>
            </a:bodyPr>
            <a:lstStyle/>
            <a:p>
              <a:pPr algn="r"/>
              <a:r>
                <a:rPr lang="it-IT" sz="1050" dirty="0">
                  <a:solidFill>
                    <a:schemeClr val="bg1">
                      <a:alpha val="50000"/>
                    </a:schemeClr>
                  </a:solidFill>
                  <a:latin typeface="Titillium" pitchFamily="2" charset="77"/>
                </a:rPr>
                <a:t>Missione 4 </a:t>
              </a:r>
              <a:r>
                <a:rPr lang="it-IT" sz="1050" b="1" dirty="0">
                  <a:solidFill>
                    <a:schemeClr val="bg1">
                      <a:alpha val="50000"/>
                    </a:schemeClr>
                  </a:solidFill>
                  <a:latin typeface="Titillium" pitchFamily="2" charset="77"/>
                </a:rPr>
                <a:t>• Istruzione e Ricerca </a:t>
              </a:r>
              <a:endParaRPr lang="it-IT" sz="1050" dirty="0">
                <a:solidFill>
                  <a:schemeClr val="bg1">
                    <a:alpha val="50000"/>
                  </a:schemeClr>
                </a:solidFill>
                <a:latin typeface="Titillium" pitchFamily="2" charset="77"/>
              </a:endParaRPr>
            </a:p>
          </p:txBody>
        </p:sp>
        <p:sp>
          <p:nvSpPr>
            <p:cNvPr id="24" name="CasellaDiTesto 12">
              <a:extLst>
                <a:ext uri="{FF2B5EF4-FFF2-40B4-BE49-F238E27FC236}">
                  <a16:creationId xmlns:a16="http://schemas.microsoft.com/office/drawing/2014/main" id="{3338A24B-823F-AD43-A554-D629EB29CF9D}"/>
                </a:ext>
              </a:extLst>
            </p:cNvPr>
            <p:cNvSpPr txBox="1"/>
            <p:nvPr/>
          </p:nvSpPr>
          <p:spPr>
            <a:xfrm>
              <a:off x="467555" y="6452829"/>
              <a:ext cx="7333783" cy="338555"/>
            </a:xfrm>
            <a:prstGeom prst="rect">
              <a:avLst/>
            </a:prstGeom>
            <a:noFill/>
          </p:spPr>
          <p:txBody>
            <a:bodyPr wrap="square" rtlCol="0">
              <a:spAutoFit/>
            </a:bodyPr>
            <a:lstStyle/>
            <a:p>
              <a:r>
                <a:rPr lang="it-IT" sz="1050" dirty="0">
                  <a:solidFill>
                    <a:schemeClr val="bg1">
                      <a:alpha val="50000"/>
                    </a:schemeClr>
                  </a:solidFill>
                  <a:latin typeface="Titillium" pitchFamily="2" charset="77"/>
                </a:rPr>
                <a:t>Centro Nazionale di Ricerca in High-Performance Computing, Big Data and Quantum Computing</a:t>
              </a:r>
            </a:p>
          </p:txBody>
        </p:sp>
      </p:grpSp>
      <p:grpSp>
        <p:nvGrpSpPr>
          <p:cNvPr id="28" name="Gruppo 16">
            <a:extLst>
              <a:ext uri="{FF2B5EF4-FFF2-40B4-BE49-F238E27FC236}">
                <a16:creationId xmlns:a16="http://schemas.microsoft.com/office/drawing/2014/main" id="{114BBE90-D452-D949-A0B5-1EB52459C305}"/>
              </a:ext>
            </a:extLst>
          </p:cNvPr>
          <p:cNvGrpSpPr/>
          <p:nvPr/>
        </p:nvGrpSpPr>
        <p:grpSpPr>
          <a:xfrm>
            <a:off x="0" y="-1"/>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pic>
        <p:nvPicPr>
          <p:cNvPr id="3" name="Immagine 4" descr="Immagine che contiene testo&#10;&#10;Descrizione generata automaticamente">
            <a:extLst>
              <a:ext uri="{FF2B5EF4-FFF2-40B4-BE49-F238E27FC236}">
                <a16:creationId xmlns:a16="http://schemas.microsoft.com/office/drawing/2014/main" id="{B43F7145-82BB-E98C-4B0A-54F0CF0C82EE}"/>
              </a:ext>
            </a:extLst>
          </p:cNvPr>
          <p:cNvPicPr>
            <a:picLocks noChangeAspect="1"/>
          </p:cNvPicPr>
          <p:nvPr/>
        </p:nvPicPr>
        <p:blipFill>
          <a:blip r:embed="rId5"/>
          <a:stretch>
            <a:fillRect/>
          </a:stretch>
        </p:blipFill>
        <p:spPr>
          <a:xfrm>
            <a:off x="835521" y="1648985"/>
            <a:ext cx="7167033" cy="2297967"/>
          </a:xfrm>
          <a:prstGeom prst="rect">
            <a:avLst/>
          </a:prstGeom>
        </p:spPr>
      </p:pic>
      <p:sp>
        <p:nvSpPr>
          <p:cNvPr id="2" name="Segnaposto numero diapositiva 1">
            <a:extLst>
              <a:ext uri="{FF2B5EF4-FFF2-40B4-BE49-F238E27FC236}">
                <a16:creationId xmlns:a16="http://schemas.microsoft.com/office/drawing/2014/main" id="{C2312450-B704-4F23-12A0-72C0D1C2D7BF}"/>
              </a:ext>
            </a:extLst>
          </p:cNvPr>
          <p:cNvSpPr>
            <a:spLocks noGrp="1"/>
          </p:cNvSpPr>
          <p:nvPr>
            <p:ph type="sldNum" sz="quarter" idx="12"/>
          </p:nvPr>
        </p:nvSpPr>
        <p:spPr/>
        <p:txBody>
          <a:bodyPr/>
          <a:lstStyle/>
          <a:p>
            <a:fld id="{652BE070-829A-714A-97EF-B3300756E020}" type="slidenum">
              <a:rPr lang="it-IT" smtClean="0"/>
              <a:t>12</a:t>
            </a:fld>
            <a:endParaRPr lang="it-IT"/>
          </a:p>
        </p:txBody>
      </p:sp>
      <p:sp>
        <p:nvSpPr>
          <p:cNvPr id="6" name="CasellaDiTesto 5">
            <a:extLst>
              <a:ext uri="{FF2B5EF4-FFF2-40B4-BE49-F238E27FC236}">
                <a16:creationId xmlns:a16="http://schemas.microsoft.com/office/drawing/2014/main" id="{6A99A1FF-C3FF-07D7-38BB-C723FD518FC5}"/>
              </a:ext>
            </a:extLst>
          </p:cNvPr>
          <p:cNvSpPr txBox="1"/>
          <p:nvPr/>
        </p:nvSpPr>
        <p:spPr>
          <a:xfrm>
            <a:off x="1379902" y="1069512"/>
            <a:ext cx="63838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ea typeface="Calibri"/>
                <a:cs typeface="Calibri"/>
              </a:rPr>
              <a:t>Corporate Credit Risk - description</a:t>
            </a:r>
            <a:endParaRPr lang="it-IT" sz="3200" b="1" dirty="0">
              <a:ea typeface="Calibri"/>
              <a:cs typeface="Calibri"/>
            </a:endParaRPr>
          </a:p>
        </p:txBody>
      </p:sp>
    </p:spTree>
    <p:extLst>
      <p:ext uri="{BB962C8B-B14F-4D97-AF65-F5344CB8AC3E}">
        <p14:creationId xmlns:p14="http://schemas.microsoft.com/office/powerpoint/2010/main" val="1591729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17">
            <a:extLst>
              <a:ext uri="{FF2B5EF4-FFF2-40B4-BE49-F238E27FC236}">
                <a16:creationId xmlns:a16="http://schemas.microsoft.com/office/drawing/2014/main" id="{2B163CD0-C0BC-B148-9D65-C13AB4BF9864}"/>
              </a:ext>
            </a:extLst>
          </p:cNvPr>
          <p:cNvGrpSpPr/>
          <p:nvPr/>
        </p:nvGrpSpPr>
        <p:grpSpPr>
          <a:xfrm>
            <a:off x="23607" y="4747371"/>
            <a:ext cx="9144000" cy="390525"/>
            <a:chOff x="0" y="6352350"/>
            <a:chExt cx="12192000" cy="520700"/>
          </a:xfrm>
        </p:grpSpPr>
        <p:pic>
          <p:nvPicPr>
            <p:cNvPr id="22" name="Immagine 9">
              <a:extLst>
                <a:ext uri="{FF2B5EF4-FFF2-40B4-BE49-F238E27FC236}">
                  <a16:creationId xmlns:a16="http://schemas.microsoft.com/office/drawing/2014/main" id="{8448990E-B333-0B49-9162-D379EB836182}"/>
                </a:ext>
              </a:extLst>
            </p:cNvPr>
            <p:cNvPicPr>
              <a:picLocks noChangeAspect="1"/>
            </p:cNvPicPr>
            <p:nvPr/>
          </p:nvPicPr>
          <p:blipFill>
            <a:blip r:embed="rId2"/>
            <a:stretch>
              <a:fillRect/>
            </a:stretch>
          </p:blipFill>
          <p:spPr>
            <a:xfrm>
              <a:off x="0" y="6352350"/>
              <a:ext cx="12192000" cy="520700"/>
            </a:xfrm>
            <a:prstGeom prst="rect">
              <a:avLst/>
            </a:prstGeom>
          </p:spPr>
        </p:pic>
        <p:sp>
          <p:nvSpPr>
            <p:cNvPr id="23" name="CasellaDiTesto 10">
              <a:extLst>
                <a:ext uri="{FF2B5EF4-FFF2-40B4-BE49-F238E27FC236}">
                  <a16:creationId xmlns:a16="http://schemas.microsoft.com/office/drawing/2014/main" id="{C9828BF4-B1CD-8C49-95D4-810DF6565BA8}"/>
                </a:ext>
              </a:extLst>
            </p:cNvPr>
            <p:cNvSpPr txBox="1"/>
            <p:nvPr/>
          </p:nvSpPr>
          <p:spPr>
            <a:xfrm>
              <a:off x="6712747" y="6458657"/>
              <a:ext cx="5317225" cy="338555"/>
            </a:xfrm>
            <a:prstGeom prst="rect">
              <a:avLst/>
            </a:prstGeom>
            <a:noFill/>
          </p:spPr>
          <p:txBody>
            <a:bodyPr wrap="square" rtlCol="0">
              <a:spAutoFit/>
            </a:bodyPr>
            <a:lstStyle/>
            <a:p>
              <a:pPr algn="r"/>
              <a:r>
                <a:rPr lang="it-IT" sz="1050" dirty="0">
                  <a:solidFill>
                    <a:schemeClr val="bg1">
                      <a:alpha val="50000"/>
                    </a:schemeClr>
                  </a:solidFill>
                  <a:latin typeface="Titillium" pitchFamily="2" charset="77"/>
                </a:rPr>
                <a:t>Missione 4 </a:t>
              </a:r>
              <a:r>
                <a:rPr lang="it-IT" sz="1050" b="1" dirty="0">
                  <a:solidFill>
                    <a:schemeClr val="bg1">
                      <a:alpha val="50000"/>
                    </a:schemeClr>
                  </a:solidFill>
                  <a:latin typeface="Titillium" pitchFamily="2" charset="77"/>
                </a:rPr>
                <a:t>• Istruzione e Ricerca </a:t>
              </a:r>
              <a:endParaRPr lang="it-IT" sz="1050" dirty="0">
                <a:solidFill>
                  <a:schemeClr val="bg1">
                    <a:alpha val="50000"/>
                  </a:schemeClr>
                </a:solidFill>
                <a:latin typeface="Titillium" pitchFamily="2" charset="77"/>
              </a:endParaRPr>
            </a:p>
          </p:txBody>
        </p:sp>
        <p:sp>
          <p:nvSpPr>
            <p:cNvPr id="24" name="CasellaDiTesto 12">
              <a:extLst>
                <a:ext uri="{FF2B5EF4-FFF2-40B4-BE49-F238E27FC236}">
                  <a16:creationId xmlns:a16="http://schemas.microsoft.com/office/drawing/2014/main" id="{3338A24B-823F-AD43-A554-D629EB29CF9D}"/>
                </a:ext>
              </a:extLst>
            </p:cNvPr>
            <p:cNvSpPr txBox="1"/>
            <p:nvPr/>
          </p:nvSpPr>
          <p:spPr>
            <a:xfrm>
              <a:off x="467555" y="6452829"/>
              <a:ext cx="7333783" cy="338555"/>
            </a:xfrm>
            <a:prstGeom prst="rect">
              <a:avLst/>
            </a:prstGeom>
            <a:noFill/>
          </p:spPr>
          <p:txBody>
            <a:bodyPr wrap="square" rtlCol="0">
              <a:spAutoFit/>
            </a:bodyPr>
            <a:lstStyle/>
            <a:p>
              <a:r>
                <a:rPr lang="it-IT" sz="1050" dirty="0">
                  <a:solidFill>
                    <a:schemeClr val="bg1">
                      <a:alpha val="50000"/>
                    </a:schemeClr>
                  </a:solidFill>
                  <a:latin typeface="Titillium" pitchFamily="2" charset="77"/>
                </a:rPr>
                <a:t>Centro Nazionale di Ricerca in High-Performance Computing, Big Data and Quantum Computing</a:t>
              </a:r>
            </a:p>
          </p:txBody>
        </p:sp>
      </p:grpSp>
      <p:grpSp>
        <p:nvGrpSpPr>
          <p:cNvPr id="28" name="Gruppo 16">
            <a:extLst>
              <a:ext uri="{FF2B5EF4-FFF2-40B4-BE49-F238E27FC236}">
                <a16:creationId xmlns:a16="http://schemas.microsoft.com/office/drawing/2014/main" id="{114BBE90-D452-D949-A0B5-1EB52459C305}"/>
              </a:ext>
            </a:extLst>
          </p:cNvPr>
          <p:cNvGrpSpPr/>
          <p:nvPr/>
        </p:nvGrpSpPr>
        <p:grpSpPr>
          <a:xfrm>
            <a:off x="0" y="-1"/>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sp>
        <p:nvSpPr>
          <p:cNvPr id="4" name="CasellaDiTesto 3">
            <a:extLst>
              <a:ext uri="{FF2B5EF4-FFF2-40B4-BE49-F238E27FC236}">
                <a16:creationId xmlns:a16="http://schemas.microsoft.com/office/drawing/2014/main" id="{4179EB06-ACDE-FD01-6ED4-D78F778B5831}"/>
              </a:ext>
            </a:extLst>
          </p:cNvPr>
          <p:cNvSpPr txBox="1"/>
          <p:nvPr/>
        </p:nvSpPr>
        <p:spPr>
          <a:xfrm>
            <a:off x="3115568" y="1048346"/>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ea typeface="Calibri"/>
                <a:cs typeface="Calibri"/>
              </a:rPr>
              <a:t>Corporate Credit Risk - description</a:t>
            </a:r>
            <a:endParaRPr lang="it-IT" b="1" dirty="0">
              <a:cs typeface="Calibri"/>
            </a:endParaRPr>
          </a:p>
        </p:txBody>
      </p:sp>
      <p:sp>
        <p:nvSpPr>
          <p:cNvPr id="5" name="CasellaDiTesto 4">
            <a:extLst>
              <a:ext uri="{FF2B5EF4-FFF2-40B4-BE49-F238E27FC236}">
                <a16:creationId xmlns:a16="http://schemas.microsoft.com/office/drawing/2014/main" id="{7E973697-25BA-81CF-2A40-D067DBC52271}"/>
              </a:ext>
            </a:extLst>
          </p:cNvPr>
          <p:cNvSpPr txBox="1"/>
          <p:nvPr/>
        </p:nvSpPr>
        <p:spPr>
          <a:xfrm>
            <a:off x="173237" y="1289448"/>
            <a:ext cx="8927007"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1600" b="1" dirty="0"/>
              <a:t>ANAG </a:t>
            </a:r>
            <a:r>
              <a:rPr lang="en-US" sz="1600" dirty="0"/>
              <a:t>= This is basically a table version of a customer registry. This will enable us to do an initial analysis on the customers based on their origin(ITALY/FOREIGN), industrial activity (Trade, construction, hotel </a:t>
            </a:r>
            <a:r>
              <a:rPr lang="en-US" sz="1600" err="1"/>
              <a:t>etc</a:t>
            </a:r>
            <a:r>
              <a:rPr lang="en-US" sz="1600" dirty="0"/>
              <a:t> ), province and many more. Hence we could understand the portfolio of customers sector. </a:t>
            </a:r>
            <a:endParaRPr lang="en-US" sz="1600">
              <a:cs typeface="Calibri"/>
            </a:endParaRPr>
          </a:p>
          <a:p>
            <a:r>
              <a:rPr lang="en-US" sz="1600" b="1" dirty="0"/>
              <a:t>BONIFICI </a:t>
            </a:r>
            <a:r>
              <a:rPr lang="en-US" sz="1600" dirty="0"/>
              <a:t>= The details of bank transactions extracted  which is an essential data to build the network of customer and suppliers </a:t>
            </a:r>
            <a:endParaRPr lang="en-US" sz="1600">
              <a:cs typeface="Calibri"/>
            </a:endParaRPr>
          </a:p>
          <a:p>
            <a:r>
              <a:rPr lang="en-US" sz="1600" b="1" dirty="0"/>
              <a:t>SCONFINI </a:t>
            </a:r>
            <a:r>
              <a:rPr lang="en-US" sz="1600" dirty="0"/>
              <a:t>= This contains the information about the overdrafts of companies. The companies withdraw money from the bank up to certain limit to fund their short term cash requirements. This data is considered separately as a predictor variable since this aspect was not considered when determining MOCRED. </a:t>
            </a:r>
            <a:endParaRPr lang="en-US" sz="1600">
              <a:cs typeface="Calibri"/>
            </a:endParaRPr>
          </a:p>
          <a:p>
            <a:r>
              <a:rPr lang="en-US" sz="1600" b="1" dirty="0"/>
              <a:t>Stato </a:t>
            </a:r>
            <a:r>
              <a:rPr lang="en-US" sz="1600" b="1" err="1"/>
              <a:t>Amministrativo</a:t>
            </a:r>
            <a:r>
              <a:rPr lang="en-US" sz="1600" b="1" dirty="0"/>
              <a:t> (target) </a:t>
            </a:r>
            <a:r>
              <a:rPr lang="en-US" sz="1600" dirty="0"/>
              <a:t>= This contains the data of customers who obtained a classification code by the bank based on their financial distress. The COD_CPSR of raw data is transformed to a code of 1 or 0 in such a way that the real defaulted(liquidated) companies, the customers who haven’t paid the bank for 90 to 180 days and the customers who are in the risk of being default (as identified by the bank) are given a code 1 while the other Codes a zero.</a:t>
            </a:r>
            <a:endParaRPr lang="en-US" sz="1600">
              <a:cs typeface="Calibri"/>
            </a:endParaRPr>
          </a:p>
        </p:txBody>
      </p:sp>
      <p:sp>
        <p:nvSpPr>
          <p:cNvPr id="2" name="Segnaposto numero diapositiva 1">
            <a:extLst>
              <a:ext uri="{FF2B5EF4-FFF2-40B4-BE49-F238E27FC236}">
                <a16:creationId xmlns:a16="http://schemas.microsoft.com/office/drawing/2014/main" id="{139CA8E4-0F79-2373-3916-BE48FEC0DFC1}"/>
              </a:ext>
            </a:extLst>
          </p:cNvPr>
          <p:cNvSpPr>
            <a:spLocks noGrp="1"/>
          </p:cNvSpPr>
          <p:nvPr>
            <p:ph type="sldNum" sz="quarter" idx="12"/>
          </p:nvPr>
        </p:nvSpPr>
        <p:spPr/>
        <p:txBody>
          <a:bodyPr/>
          <a:lstStyle/>
          <a:p>
            <a:fld id="{652BE070-829A-714A-97EF-B3300756E020}" type="slidenum">
              <a:rPr lang="it-IT" dirty="0" smtClean="0"/>
              <a:t>13</a:t>
            </a:fld>
            <a:endParaRPr lang="it-IT" dirty="0"/>
          </a:p>
        </p:txBody>
      </p:sp>
    </p:spTree>
    <p:extLst>
      <p:ext uri="{BB962C8B-B14F-4D97-AF65-F5344CB8AC3E}">
        <p14:creationId xmlns:p14="http://schemas.microsoft.com/office/powerpoint/2010/main" val="3855410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17">
            <a:extLst>
              <a:ext uri="{FF2B5EF4-FFF2-40B4-BE49-F238E27FC236}">
                <a16:creationId xmlns:a16="http://schemas.microsoft.com/office/drawing/2014/main" id="{2B163CD0-C0BC-B148-9D65-C13AB4BF9864}"/>
              </a:ext>
            </a:extLst>
          </p:cNvPr>
          <p:cNvGrpSpPr/>
          <p:nvPr/>
        </p:nvGrpSpPr>
        <p:grpSpPr>
          <a:xfrm>
            <a:off x="23607" y="4747371"/>
            <a:ext cx="9144000" cy="390525"/>
            <a:chOff x="0" y="6352350"/>
            <a:chExt cx="12192000" cy="520700"/>
          </a:xfrm>
        </p:grpSpPr>
        <p:pic>
          <p:nvPicPr>
            <p:cNvPr id="22" name="Immagine 9">
              <a:extLst>
                <a:ext uri="{FF2B5EF4-FFF2-40B4-BE49-F238E27FC236}">
                  <a16:creationId xmlns:a16="http://schemas.microsoft.com/office/drawing/2014/main" id="{8448990E-B333-0B49-9162-D379EB836182}"/>
                </a:ext>
              </a:extLst>
            </p:cNvPr>
            <p:cNvPicPr>
              <a:picLocks noChangeAspect="1"/>
            </p:cNvPicPr>
            <p:nvPr/>
          </p:nvPicPr>
          <p:blipFill>
            <a:blip r:embed="rId2"/>
            <a:stretch>
              <a:fillRect/>
            </a:stretch>
          </p:blipFill>
          <p:spPr>
            <a:xfrm>
              <a:off x="0" y="6352350"/>
              <a:ext cx="12192000" cy="520700"/>
            </a:xfrm>
            <a:prstGeom prst="rect">
              <a:avLst/>
            </a:prstGeom>
          </p:spPr>
        </p:pic>
        <p:sp>
          <p:nvSpPr>
            <p:cNvPr id="23" name="CasellaDiTesto 10">
              <a:extLst>
                <a:ext uri="{FF2B5EF4-FFF2-40B4-BE49-F238E27FC236}">
                  <a16:creationId xmlns:a16="http://schemas.microsoft.com/office/drawing/2014/main" id="{C9828BF4-B1CD-8C49-95D4-810DF6565BA8}"/>
                </a:ext>
              </a:extLst>
            </p:cNvPr>
            <p:cNvSpPr txBox="1"/>
            <p:nvPr/>
          </p:nvSpPr>
          <p:spPr>
            <a:xfrm>
              <a:off x="6712747" y="6458657"/>
              <a:ext cx="5317225" cy="338555"/>
            </a:xfrm>
            <a:prstGeom prst="rect">
              <a:avLst/>
            </a:prstGeom>
            <a:noFill/>
          </p:spPr>
          <p:txBody>
            <a:bodyPr wrap="square" rtlCol="0">
              <a:spAutoFit/>
            </a:bodyPr>
            <a:lstStyle/>
            <a:p>
              <a:pPr algn="r"/>
              <a:r>
                <a:rPr lang="it-IT" sz="1050" dirty="0">
                  <a:solidFill>
                    <a:schemeClr val="bg1">
                      <a:alpha val="50000"/>
                    </a:schemeClr>
                  </a:solidFill>
                  <a:latin typeface="Titillium" pitchFamily="2" charset="77"/>
                </a:rPr>
                <a:t>Missione 4 </a:t>
              </a:r>
              <a:r>
                <a:rPr lang="it-IT" sz="1050" b="1" dirty="0">
                  <a:solidFill>
                    <a:schemeClr val="bg1">
                      <a:alpha val="50000"/>
                    </a:schemeClr>
                  </a:solidFill>
                  <a:latin typeface="Titillium" pitchFamily="2" charset="77"/>
                </a:rPr>
                <a:t>• Istruzione e Ricerca </a:t>
              </a:r>
              <a:endParaRPr lang="it-IT" sz="1050" dirty="0">
                <a:solidFill>
                  <a:schemeClr val="bg1">
                    <a:alpha val="50000"/>
                  </a:schemeClr>
                </a:solidFill>
                <a:latin typeface="Titillium" pitchFamily="2" charset="77"/>
              </a:endParaRPr>
            </a:p>
          </p:txBody>
        </p:sp>
        <p:sp>
          <p:nvSpPr>
            <p:cNvPr id="24" name="CasellaDiTesto 12">
              <a:extLst>
                <a:ext uri="{FF2B5EF4-FFF2-40B4-BE49-F238E27FC236}">
                  <a16:creationId xmlns:a16="http://schemas.microsoft.com/office/drawing/2014/main" id="{3338A24B-823F-AD43-A554-D629EB29CF9D}"/>
                </a:ext>
              </a:extLst>
            </p:cNvPr>
            <p:cNvSpPr txBox="1"/>
            <p:nvPr/>
          </p:nvSpPr>
          <p:spPr>
            <a:xfrm>
              <a:off x="467555" y="6452829"/>
              <a:ext cx="7333783" cy="338555"/>
            </a:xfrm>
            <a:prstGeom prst="rect">
              <a:avLst/>
            </a:prstGeom>
            <a:noFill/>
          </p:spPr>
          <p:txBody>
            <a:bodyPr wrap="square" rtlCol="0">
              <a:spAutoFit/>
            </a:bodyPr>
            <a:lstStyle/>
            <a:p>
              <a:r>
                <a:rPr lang="it-IT" sz="1050" dirty="0">
                  <a:solidFill>
                    <a:schemeClr val="bg1">
                      <a:alpha val="50000"/>
                    </a:schemeClr>
                  </a:solidFill>
                  <a:latin typeface="Titillium" pitchFamily="2" charset="77"/>
                </a:rPr>
                <a:t>Centro Nazionale di Ricerca in High-Performance Computing, Big Data and Quantum Computing</a:t>
              </a:r>
            </a:p>
          </p:txBody>
        </p:sp>
      </p:grpSp>
      <p:grpSp>
        <p:nvGrpSpPr>
          <p:cNvPr id="28" name="Gruppo 16">
            <a:extLst>
              <a:ext uri="{FF2B5EF4-FFF2-40B4-BE49-F238E27FC236}">
                <a16:creationId xmlns:a16="http://schemas.microsoft.com/office/drawing/2014/main" id="{114BBE90-D452-D949-A0B5-1EB52459C305}"/>
              </a:ext>
            </a:extLst>
          </p:cNvPr>
          <p:cNvGrpSpPr/>
          <p:nvPr/>
        </p:nvGrpSpPr>
        <p:grpSpPr>
          <a:xfrm>
            <a:off x="0" y="-1"/>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sp>
        <p:nvSpPr>
          <p:cNvPr id="2" name="CasellaDiTesto 1">
            <a:extLst>
              <a:ext uri="{FF2B5EF4-FFF2-40B4-BE49-F238E27FC236}">
                <a16:creationId xmlns:a16="http://schemas.microsoft.com/office/drawing/2014/main" id="{76B4D083-1E09-7350-DB9A-8DC15A477234}"/>
              </a:ext>
            </a:extLst>
          </p:cNvPr>
          <p:cNvSpPr txBox="1"/>
          <p:nvPr/>
        </p:nvSpPr>
        <p:spPr>
          <a:xfrm>
            <a:off x="296599" y="1774793"/>
            <a:ext cx="8377832" cy="27699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000" u="sng" dirty="0" err="1">
                <a:cs typeface="Calibri"/>
              </a:rPr>
              <a:t>Challanges</a:t>
            </a:r>
            <a:r>
              <a:rPr lang="it-IT" sz="2000" u="sng" dirty="0">
                <a:cs typeface="Calibri"/>
              </a:rPr>
              <a:t>/</a:t>
            </a:r>
            <a:r>
              <a:rPr lang="it-IT" sz="2000" u="sng" dirty="0" err="1">
                <a:cs typeface="Calibri"/>
              </a:rPr>
              <a:t>innovation</a:t>
            </a:r>
            <a:r>
              <a:rPr lang="it-IT" sz="2000" dirty="0">
                <a:cs typeface="Calibri"/>
              </a:rPr>
              <a:t>:</a:t>
            </a:r>
            <a:endParaRPr lang="it-IT" sz="2000">
              <a:ea typeface="Calibri" panose="020F0502020204030204"/>
              <a:cs typeface="Calibri" panose="020F0502020204030204"/>
            </a:endParaRPr>
          </a:p>
          <a:p>
            <a:r>
              <a:rPr lang="it-IT" sz="2000" b="1" dirty="0">
                <a:cs typeface="Calibri"/>
              </a:rPr>
              <a:t>Default rate </a:t>
            </a:r>
            <a:r>
              <a:rPr lang="it-IT" sz="2000" dirty="0">
                <a:cs typeface="Calibri"/>
              </a:rPr>
              <a:t>of «</a:t>
            </a:r>
            <a:r>
              <a:rPr lang="it-IT" sz="2000" err="1">
                <a:cs typeface="Calibri"/>
              </a:rPr>
              <a:t>performing</a:t>
            </a:r>
            <a:r>
              <a:rPr lang="it-IT" sz="2000" dirty="0">
                <a:cs typeface="Calibri"/>
              </a:rPr>
              <a:t>» clients </a:t>
            </a:r>
            <a:r>
              <a:rPr lang="it-IT" sz="2000" err="1">
                <a:cs typeface="Calibri"/>
              </a:rPr>
              <a:t>is</a:t>
            </a:r>
            <a:r>
              <a:rPr lang="it-IT" sz="2000" dirty="0">
                <a:cs typeface="Calibri"/>
              </a:rPr>
              <a:t> low </a:t>
            </a:r>
            <a:r>
              <a:rPr lang="it-IT" sz="2000" err="1">
                <a:cs typeface="Calibri"/>
              </a:rPr>
              <a:t>ranging</a:t>
            </a:r>
            <a:r>
              <a:rPr lang="it-IT" sz="2000" dirty="0">
                <a:cs typeface="Calibri"/>
              </a:rPr>
              <a:t> from </a:t>
            </a:r>
            <a:r>
              <a:rPr lang="it-IT" sz="2000" b="1" dirty="0">
                <a:cs typeface="Calibri"/>
              </a:rPr>
              <a:t>1 to 3%</a:t>
            </a:r>
            <a:r>
              <a:rPr lang="it-IT" sz="2000" dirty="0">
                <a:cs typeface="Calibri"/>
              </a:rPr>
              <a:t>.</a:t>
            </a:r>
            <a:endParaRPr lang="it-IT" sz="2000" dirty="0">
              <a:ea typeface="Calibri"/>
              <a:cs typeface="Calibri"/>
            </a:endParaRPr>
          </a:p>
          <a:p>
            <a:r>
              <a:rPr lang="it-IT" sz="2000" b="1" dirty="0">
                <a:cs typeface="Calibri"/>
              </a:rPr>
              <a:t>Feature </a:t>
            </a:r>
            <a:r>
              <a:rPr lang="it-IT" sz="2000" b="1" err="1">
                <a:cs typeface="Calibri"/>
              </a:rPr>
              <a:t>distribution</a:t>
            </a:r>
            <a:r>
              <a:rPr lang="it-IT" sz="2000" b="1" dirty="0">
                <a:cs typeface="Calibri"/>
              </a:rPr>
              <a:t> can </a:t>
            </a:r>
            <a:r>
              <a:rPr lang="it-IT" sz="2000" b="1" err="1">
                <a:cs typeface="Calibri"/>
              </a:rPr>
              <a:t>vary</a:t>
            </a:r>
            <a:r>
              <a:rPr lang="it-IT" sz="2000" b="1" dirty="0">
                <a:cs typeface="Calibri"/>
              </a:rPr>
              <a:t> </a:t>
            </a:r>
            <a:r>
              <a:rPr lang="it-IT" sz="2000" b="1" err="1">
                <a:cs typeface="Calibri"/>
              </a:rPr>
              <a:t>significantly</a:t>
            </a:r>
            <a:r>
              <a:rPr lang="it-IT" sz="2000" b="1" dirty="0">
                <a:cs typeface="Calibri"/>
              </a:rPr>
              <a:t> </a:t>
            </a:r>
            <a:r>
              <a:rPr lang="it-IT" sz="2000" dirty="0">
                <a:cs typeface="Calibri"/>
              </a:rPr>
              <a:t>in test set </a:t>
            </a:r>
            <a:r>
              <a:rPr lang="it-IT" sz="2000" err="1">
                <a:cs typeface="Calibri"/>
              </a:rPr>
              <a:t>if</a:t>
            </a:r>
            <a:r>
              <a:rPr lang="it-IT" sz="2000" dirty="0">
                <a:cs typeface="Calibri"/>
              </a:rPr>
              <a:t> </a:t>
            </a:r>
            <a:r>
              <a:rPr lang="it-IT" sz="2000" err="1">
                <a:cs typeface="Calibri"/>
              </a:rPr>
              <a:t>compared</a:t>
            </a:r>
            <a:r>
              <a:rPr lang="it-IT" sz="2000" dirty="0">
                <a:cs typeface="Calibri"/>
              </a:rPr>
              <a:t> to training set due to </a:t>
            </a:r>
            <a:r>
              <a:rPr lang="it-IT" sz="2000" err="1">
                <a:cs typeface="Calibri"/>
              </a:rPr>
              <a:t>unexpected</a:t>
            </a:r>
            <a:r>
              <a:rPr lang="it-IT" sz="2000" dirty="0">
                <a:cs typeface="Calibri"/>
              </a:rPr>
              <a:t> major events (e.g. covid </a:t>
            </a:r>
            <a:r>
              <a:rPr lang="it-IT" sz="2000" err="1">
                <a:cs typeface="Calibri"/>
              </a:rPr>
              <a:t>crisis</a:t>
            </a:r>
            <a:r>
              <a:rPr lang="it-IT" sz="2000" dirty="0">
                <a:cs typeface="Calibri"/>
              </a:rPr>
              <a:t>, bank merge and </a:t>
            </a:r>
            <a:r>
              <a:rPr lang="it-IT" sz="2000" err="1">
                <a:cs typeface="Calibri"/>
              </a:rPr>
              <a:t>acquisitions</a:t>
            </a:r>
            <a:r>
              <a:rPr lang="it-IT" sz="2000" dirty="0">
                <a:cs typeface="Calibri"/>
              </a:rPr>
              <a:t>, … )</a:t>
            </a:r>
            <a:endParaRPr lang="it-IT" sz="2000" dirty="0">
              <a:ea typeface="Calibri"/>
              <a:cs typeface="Calibri"/>
            </a:endParaRPr>
          </a:p>
          <a:p>
            <a:r>
              <a:rPr lang="it-IT" sz="2000" dirty="0">
                <a:cs typeface="Calibri"/>
              </a:rPr>
              <a:t>The nature of clients in </a:t>
            </a:r>
            <a:r>
              <a:rPr lang="it-IT" sz="2000" b="1" err="1">
                <a:cs typeface="Calibri"/>
              </a:rPr>
              <a:t>perimeter</a:t>
            </a:r>
            <a:r>
              <a:rPr lang="it-IT" sz="2000" b="1" dirty="0">
                <a:cs typeface="Calibri"/>
              </a:rPr>
              <a:t> </a:t>
            </a:r>
            <a:r>
              <a:rPr lang="it-IT" sz="2000" b="1" err="1">
                <a:cs typeface="Calibri"/>
              </a:rPr>
              <a:t>is</a:t>
            </a:r>
            <a:r>
              <a:rPr lang="it-IT" sz="2000" b="1" dirty="0">
                <a:cs typeface="Calibri"/>
              </a:rPr>
              <a:t> </a:t>
            </a:r>
            <a:r>
              <a:rPr lang="it-IT" sz="2000" b="1" err="1">
                <a:cs typeface="Calibri"/>
              </a:rPr>
              <a:t>heterogeneous</a:t>
            </a:r>
            <a:r>
              <a:rPr lang="it-IT" sz="2000" dirty="0">
                <a:cs typeface="Calibri"/>
              </a:rPr>
              <a:t> (</a:t>
            </a:r>
            <a:r>
              <a:rPr lang="it-IT" sz="2000" err="1">
                <a:cs typeface="Calibri"/>
              </a:rPr>
              <a:t>natural</a:t>
            </a:r>
            <a:r>
              <a:rPr lang="it-IT" sz="2000" dirty="0">
                <a:cs typeface="Calibri"/>
              </a:rPr>
              <a:t> </a:t>
            </a:r>
            <a:r>
              <a:rPr lang="it-IT" sz="2000" err="1">
                <a:cs typeface="Calibri"/>
              </a:rPr>
              <a:t>persons</a:t>
            </a:r>
            <a:r>
              <a:rPr lang="it-IT" sz="2000" dirty="0">
                <a:cs typeface="Calibri"/>
              </a:rPr>
              <a:t>, sole </a:t>
            </a:r>
            <a:r>
              <a:rPr lang="it-IT" sz="2000" err="1">
                <a:cs typeface="Calibri"/>
              </a:rPr>
              <a:t>proprietorships</a:t>
            </a:r>
            <a:r>
              <a:rPr lang="it-IT" sz="2000" dirty="0">
                <a:cs typeface="Calibri"/>
              </a:rPr>
              <a:t>, </a:t>
            </a:r>
            <a:r>
              <a:rPr lang="it-IT" sz="2000" err="1">
                <a:cs typeface="Calibri"/>
              </a:rPr>
              <a:t>shared</a:t>
            </a:r>
            <a:r>
              <a:rPr lang="it-IT" sz="2000" dirty="0">
                <a:cs typeface="Calibri"/>
              </a:rPr>
              <a:t> accounts, ..)</a:t>
            </a:r>
            <a:endParaRPr lang="it-IT" sz="2000" dirty="0">
              <a:ea typeface="Calibri"/>
              <a:cs typeface="Calibri"/>
            </a:endParaRPr>
          </a:p>
          <a:p>
            <a:r>
              <a:rPr lang="it-IT" sz="2000" dirty="0">
                <a:cs typeface="Calibri"/>
              </a:rPr>
              <a:t>The output of the model must be </a:t>
            </a:r>
            <a:r>
              <a:rPr lang="it-IT" sz="2000" b="1" err="1">
                <a:cs typeface="Calibri"/>
              </a:rPr>
              <a:t>explainable</a:t>
            </a:r>
            <a:endParaRPr lang="it-IT" sz="2000" b="1">
              <a:cs typeface="Calibri"/>
            </a:endParaRPr>
          </a:p>
          <a:p>
            <a:endParaRPr lang="it-IT" sz="1400" dirty="0">
              <a:cs typeface="Calibri"/>
            </a:endParaRPr>
          </a:p>
        </p:txBody>
      </p:sp>
      <p:sp>
        <p:nvSpPr>
          <p:cNvPr id="3" name="Segnaposto numero diapositiva 2">
            <a:extLst>
              <a:ext uri="{FF2B5EF4-FFF2-40B4-BE49-F238E27FC236}">
                <a16:creationId xmlns:a16="http://schemas.microsoft.com/office/drawing/2014/main" id="{A063DB73-5154-A416-C0D4-CE4E14F8A129}"/>
              </a:ext>
            </a:extLst>
          </p:cNvPr>
          <p:cNvSpPr>
            <a:spLocks noGrp="1"/>
          </p:cNvSpPr>
          <p:nvPr>
            <p:ph type="sldNum" sz="quarter" idx="12"/>
          </p:nvPr>
        </p:nvSpPr>
        <p:spPr/>
        <p:txBody>
          <a:bodyPr/>
          <a:lstStyle/>
          <a:p>
            <a:fld id="{652BE070-829A-714A-97EF-B3300756E020}" type="slidenum">
              <a:rPr lang="it-IT" smtClean="0"/>
              <a:t>14</a:t>
            </a:fld>
            <a:endParaRPr lang="it-IT"/>
          </a:p>
        </p:txBody>
      </p:sp>
      <p:sp>
        <p:nvSpPr>
          <p:cNvPr id="6" name="CasellaDiTesto 5">
            <a:extLst>
              <a:ext uri="{FF2B5EF4-FFF2-40B4-BE49-F238E27FC236}">
                <a16:creationId xmlns:a16="http://schemas.microsoft.com/office/drawing/2014/main" id="{BC3D84A8-B19A-9FCE-E0D3-9F8D5932F33E}"/>
              </a:ext>
            </a:extLst>
          </p:cNvPr>
          <p:cNvSpPr txBox="1"/>
          <p:nvPr/>
        </p:nvSpPr>
        <p:spPr>
          <a:xfrm>
            <a:off x="554402" y="1037762"/>
            <a:ext cx="803486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ea typeface="Calibri"/>
                <a:cs typeface="Calibri"/>
              </a:rPr>
              <a:t>Corporate Credit Risk – challenges/innovation</a:t>
            </a:r>
            <a:endParaRPr lang="it-IT" sz="3200" b="1" dirty="0">
              <a:ea typeface="Calibri"/>
              <a:cs typeface="Calibri"/>
            </a:endParaRPr>
          </a:p>
        </p:txBody>
      </p:sp>
    </p:spTree>
    <p:extLst>
      <p:ext uri="{BB962C8B-B14F-4D97-AF65-F5344CB8AC3E}">
        <p14:creationId xmlns:p14="http://schemas.microsoft.com/office/powerpoint/2010/main" val="4052749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17">
            <a:extLst>
              <a:ext uri="{FF2B5EF4-FFF2-40B4-BE49-F238E27FC236}">
                <a16:creationId xmlns:a16="http://schemas.microsoft.com/office/drawing/2014/main" id="{2B163CD0-C0BC-B148-9D65-C13AB4BF9864}"/>
              </a:ext>
            </a:extLst>
          </p:cNvPr>
          <p:cNvGrpSpPr/>
          <p:nvPr/>
        </p:nvGrpSpPr>
        <p:grpSpPr>
          <a:xfrm>
            <a:off x="23607" y="4747371"/>
            <a:ext cx="9144000" cy="390525"/>
            <a:chOff x="0" y="6352350"/>
            <a:chExt cx="12192000" cy="520700"/>
          </a:xfrm>
        </p:grpSpPr>
        <p:pic>
          <p:nvPicPr>
            <p:cNvPr id="22" name="Immagine 9">
              <a:extLst>
                <a:ext uri="{FF2B5EF4-FFF2-40B4-BE49-F238E27FC236}">
                  <a16:creationId xmlns:a16="http://schemas.microsoft.com/office/drawing/2014/main" id="{8448990E-B333-0B49-9162-D379EB836182}"/>
                </a:ext>
              </a:extLst>
            </p:cNvPr>
            <p:cNvPicPr>
              <a:picLocks noChangeAspect="1"/>
            </p:cNvPicPr>
            <p:nvPr/>
          </p:nvPicPr>
          <p:blipFill>
            <a:blip r:embed="rId2"/>
            <a:stretch>
              <a:fillRect/>
            </a:stretch>
          </p:blipFill>
          <p:spPr>
            <a:xfrm>
              <a:off x="0" y="6352350"/>
              <a:ext cx="12192000" cy="520700"/>
            </a:xfrm>
            <a:prstGeom prst="rect">
              <a:avLst/>
            </a:prstGeom>
          </p:spPr>
        </p:pic>
        <p:sp>
          <p:nvSpPr>
            <p:cNvPr id="23" name="CasellaDiTesto 10">
              <a:extLst>
                <a:ext uri="{FF2B5EF4-FFF2-40B4-BE49-F238E27FC236}">
                  <a16:creationId xmlns:a16="http://schemas.microsoft.com/office/drawing/2014/main" id="{C9828BF4-B1CD-8C49-95D4-810DF6565BA8}"/>
                </a:ext>
              </a:extLst>
            </p:cNvPr>
            <p:cNvSpPr txBox="1"/>
            <p:nvPr/>
          </p:nvSpPr>
          <p:spPr>
            <a:xfrm>
              <a:off x="6712747" y="6458657"/>
              <a:ext cx="5317225" cy="338555"/>
            </a:xfrm>
            <a:prstGeom prst="rect">
              <a:avLst/>
            </a:prstGeom>
            <a:noFill/>
          </p:spPr>
          <p:txBody>
            <a:bodyPr wrap="square" rtlCol="0">
              <a:spAutoFit/>
            </a:bodyPr>
            <a:lstStyle/>
            <a:p>
              <a:pPr algn="r"/>
              <a:r>
                <a:rPr lang="it-IT" sz="1050" dirty="0">
                  <a:solidFill>
                    <a:schemeClr val="bg1">
                      <a:alpha val="50000"/>
                    </a:schemeClr>
                  </a:solidFill>
                  <a:latin typeface="Titillium" pitchFamily="2" charset="77"/>
                </a:rPr>
                <a:t>Missione 4 </a:t>
              </a:r>
              <a:r>
                <a:rPr lang="it-IT" sz="1050" b="1" dirty="0">
                  <a:solidFill>
                    <a:schemeClr val="bg1">
                      <a:alpha val="50000"/>
                    </a:schemeClr>
                  </a:solidFill>
                  <a:latin typeface="Titillium" pitchFamily="2" charset="77"/>
                </a:rPr>
                <a:t>• Istruzione e Ricerca </a:t>
              </a:r>
              <a:endParaRPr lang="it-IT" sz="1050" dirty="0">
                <a:solidFill>
                  <a:schemeClr val="bg1">
                    <a:alpha val="50000"/>
                  </a:schemeClr>
                </a:solidFill>
                <a:latin typeface="Titillium" pitchFamily="2" charset="77"/>
              </a:endParaRPr>
            </a:p>
          </p:txBody>
        </p:sp>
        <p:sp>
          <p:nvSpPr>
            <p:cNvPr id="24" name="CasellaDiTesto 12">
              <a:extLst>
                <a:ext uri="{FF2B5EF4-FFF2-40B4-BE49-F238E27FC236}">
                  <a16:creationId xmlns:a16="http://schemas.microsoft.com/office/drawing/2014/main" id="{3338A24B-823F-AD43-A554-D629EB29CF9D}"/>
                </a:ext>
              </a:extLst>
            </p:cNvPr>
            <p:cNvSpPr txBox="1"/>
            <p:nvPr/>
          </p:nvSpPr>
          <p:spPr>
            <a:xfrm>
              <a:off x="467555" y="6452829"/>
              <a:ext cx="7333783" cy="338555"/>
            </a:xfrm>
            <a:prstGeom prst="rect">
              <a:avLst/>
            </a:prstGeom>
            <a:noFill/>
          </p:spPr>
          <p:txBody>
            <a:bodyPr wrap="square" rtlCol="0">
              <a:spAutoFit/>
            </a:bodyPr>
            <a:lstStyle/>
            <a:p>
              <a:r>
                <a:rPr lang="it-IT" sz="1050" dirty="0">
                  <a:solidFill>
                    <a:schemeClr val="bg1">
                      <a:alpha val="50000"/>
                    </a:schemeClr>
                  </a:solidFill>
                  <a:latin typeface="Titillium" pitchFamily="2" charset="77"/>
                </a:rPr>
                <a:t>Centro Nazionale di Ricerca in High-Performance Computing, Big Data and Quantum Computing</a:t>
              </a:r>
            </a:p>
          </p:txBody>
        </p:sp>
      </p:grpSp>
      <p:grpSp>
        <p:nvGrpSpPr>
          <p:cNvPr id="28" name="Gruppo 16">
            <a:extLst>
              <a:ext uri="{FF2B5EF4-FFF2-40B4-BE49-F238E27FC236}">
                <a16:creationId xmlns:a16="http://schemas.microsoft.com/office/drawing/2014/main" id="{114BBE90-D452-D949-A0B5-1EB52459C305}"/>
              </a:ext>
            </a:extLst>
          </p:cNvPr>
          <p:cNvGrpSpPr/>
          <p:nvPr/>
        </p:nvGrpSpPr>
        <p:grpSpPr>
          <a:xfrm>
            <a:off x="0" y="-1"/>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sp>
        <p:nvSpPr>
          <p:cNvPr id="2" name="CasellaDiTesto 1">
            <a:extLst>
              <a:ext uri="{FF2B5EF4-FFF2-40B4-BE49-F238E27FC236}">
                <a16:creationId xmlns:a16="http://schemas.microsoft.com/office/drawing/2014/main" id="{76B4D083-1E09-7350-DB9A-8DC15A477234}"/>
              </a:ext>
            </a:extLst>
          </p:cNvPr>
          <p:cNvSpPr txBox="1"/>
          <p:nvPr/>
        </p:nvSpPr>
        <p:spPr>
          <a:xfrm>
            <a:off x="243682" y="1933544"/>
            <a:ext cx="8377832"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000" u="sng" err="1">
                <a:cs typeface="Calibri"/>
              </a:rPr>
              <a:t>Current</a:t>
            </a:r>
            <a:r>
              <a:rPr lang="it-IT" sz="2000" u="sng" dirty="0">
                <a:cs typeface="Calibri"/>
              </a:rPr>
              <a:t> </a:t>
            </a:r>
            <a:r>
              <a:rPr lang="it-IT" sz="2000" u="sng" err="1">
                <a:cs typeface="Calibri"/>
              </a:rPr>
              <a:t>approach</a:t>
            </a:r>
            <a:r>
              <a:rPr lang="it-IT" sz="2000" dirty="0">
                <a:cs typeface="Calibri"/>
              </a:rPr>
              <a:t>: </a:t>
            </a:r>
            <a:r>
              <a:rPr lang="it-IT" sz="2000" err="1">
                <a:cs typeface="Calibri"/>
              </a:rPr>
              <a:t>classification</a:t>
            </a:r>
            <a:r>
              <a:rPr lang="it-IT" sz="2000" dirty="0">
                <a:cs typeface="Calibri"/>
              </a:rPr>
              <a:t> model (</a:t>
            </a:r>
            <a:r>
              <a:rPr lang="it-IT" sz="2000" err="1">
                <a:cs typeface="Calibri"/>
              </a:rPr>
              <a:t>XGBoost</a:t>
            </a:r>
            <a:r>
              <a:rPr lang="it-IT" sz="2000" dirty="0">
                <a:cs typeface="Calibri"/>
              </a:rPr>
              <a:t>), </a:t>
            </a:r>
            <a:r>
              <a:rPr lang="it-IT" sz="2000" err="1">
                <a:cs typeface="Calibri"/>
              </a:rPr>
              <a:t>binary</a:t>
            </a:r>
            <a:r>
              <a:rPr lang="it-IT" sz="2000" dirty="0">
                <a:cs typeface="Calibri"/>
              </a:rPr>
              <a:t> target, tabular data </a:t>
            </a:r>
          </a:p>
          <a:p>
            <a:endParaRPr lang="it-IT" sz="2000" dirty="0">
              <a:cs typeface="Calibri"/>
            </a:endParaRPr>
          </a:p>
          <a:p>
            <a:r>
              <a:rPr lang="it-IT" sz="2000" u="sng" dirty="0" err="1">
                <a:cs typeface="Calibri"/>
              </a:rPr>
              <a:t>Possible</a:t>
            </a:r>
            <a:r>
              <a:rPr lang="it-IT" sz="2000" u="sng" dirty="0">
                <a:cs typeface="Calibri"/>
              </a:rPr>
              <a:t> alternative </a:t>
            </a:r>
            <a:r>
              <a:rPr lang="it-IT" sz="2000" u="sng" dirty="0" err="1">
                <a:cs typeface="Calibri"/>
              </a:rPr>
              <a:t>approaches</a:t>
            </a:r>
            <a:r>
              <a:rPr lang="it-IT" sz="2000" u="sng" dirty="0">
                <a:cs typeface="Calibri"/>
              </a:rPr>
              <a:t> </a:t>
            </a:r>
            <a:r>
              <a:rPr lang="it-IT" sz="2000" dirty="0">
                <a:cs typeface="Calibri"/>
              </a:rPr>
              <a:t>:</a:t>
            </a:r>
          </a:p>
          <a:p>
            <a:r>
              <a:rPr lang="it-IT" sz="2000" dirty="0">
                <a:cs typeface="Calibri"/>
              </a:rPr>
              <a:t>Use a generative model to </a:t>
            </a:r>
            <a:r>
              <a:rPr lang="it-IT" sz="2000" dirty="0" err="1">
                <a:cs typeface="Calibri"/>
              </a:rPr>
              <a:t>assess</a:t>
            </a:r>
            <a:r>
              <a:rPr lang="it-IT" sz="2000" dirty="0">
                <a:cs typeface="Calibri"/>
              </a:rPr>
              <a:t> </a:t>
            </a:r>
            <a:r>
              <a:rPr lang="it-IT" sz="2000" b="1" dirty="0" err="1">
                <a:cs typeface="Calibri"/>
              </a:rPr>
              <a:t>covariate</a:t>
            </a:r>
            <a:r>
              <a:rPr lang="it-IT" sz="2000" b="1" dirty="0">
                <a:cs typeface="Calibri"/>
              </a:rPr>
              <a:t> shift</a:t>
            </a:r>
            <a:r>
              <a:rPr lang="it-IT" sz="2000" dirty="0">
                <a:cs typeface="Calibri"/>
              </a:rPr>
              <a:t> </a:t>
            </a:r>
          </a:p>
          <a:p>
            <a:r>
              <a:rPr lang="it-IT" sz="2000" b="1" dirty="0">
                <a:cs typeface="Calibri"/>
              </a:rPr>
              <a:t>Clustering </a:t>
            </a:r>
            <a:r>
              <a:rPr lang="it-IT" sz="2000" dirty="0">
                <a:cs typeface="Calibri"/>
              </a:rPr>
              <a:t>on clients (</a:t>
            </a:r>
            <a:r>
              <a:rPr lang="it-IT" sz="2000" dirty="0" err="1">
                <a:cs typeface="Calibri"/>
              </a:rPr>
              <a:t>graph</a:t>
            </a:r>
            <a:r>
              <a:rPr lang="it-IT" sz="2000" dirty="0">
                <a:cs typeface="Calibri"/>
              </a:rPr>
              <a:t> on clients or in a </a:t>
            </a:r>
            <a:r>
              <a:rPr lang="it-IT" sz="2000" dirty="0" err="1">
                <a:cs typeface="Calibri"/>
              </a:rPr>
              <a:t>latent</a:t>
            </a:r>
            <a:r>
              <a:rPr lang="it-IT" sz="2000" dirty="0">
                <a:cs typeface="Calibri"/>
              </a:rPr>
              <a:t> </a:t>
            </a:r>
            <a:r>
              <a:rPr lang="it-IT" sz="2000" dirty="0" err="1">
                <a:cs typeface="Calibri"/>
              </a:rPr>
              <a:t>space</a:t>
            </a:r>
            <a:r>
              <a:rPr lang="it-IT" sz="2000" dirty="0">
                <a:cs typeface="Calibri"/>
              </a:rPr>
              <a:t>) and </a:t>
            </a:r>
            <a:r>
              <a:rPr lang="it-IT" sz="2000" dirty="0" err="1">
                <a:cs typeface="Calibri"/>
              </a:rPr>
              <a:t>subsample</a:t>
            </a:r>
            <a:r>
              <a:rPr lang="it-IT" sz="2000" dirty="0">
                <a:cs typeface="Calibri"/>
              </a:rPr>
              <a:t> on cluster</a:t>
            </a:r>
          </a:p>
          <a:p>
            <a:r>
              <a:rPr lang="it-IT" sz="2000" b="1" dirty="0" err="1">
                <a:cs typeface="Calibri"/>
              </a:rPr>
              <a:t>Explainable</a:t>
            </a:r>
            <a:r>
              <a:rPr lang="it-IT" sz="2000" b="1" dirty="0">
                <a:cs typeface="Calibri"/>
              </a:rPr>
              <a:t> </a:t>
            </a:r>
            <a:r>
              <a:rPr lang="it-IT" sz="2000" dirty="0">
                <a:cs typeface="Calibri"/>
              </a:rPr>
              <a:t>Time </a:t>
            </a:r>
            <a:r>
              <a:rPr lang="it-IT" sz="2000" dirty="0" err="1">
                <a:cs typeface="Calibri"/>
              </a:rPr>
              <a:t>series</a:t>
            </a:r>
            <a:endParaRPr lang="it-IT" dirty="0" err="1"/>
          </a:p>
        </p:txBody>
      </p:sp>
      <p:sp>
        <p:nvSpPr>
          <p:cNvPr id="3" name="Segnaposto numero diapositiva 2">
            <a:extLst>
              <a:ext uri="{FF2B5EF4-FFF2-40B4-BE49-F238E27FC236}">
                <a16:creationId xmlns:a16="http://schemas.microsoft.com/office/drawing/2014/main" id="{6F4A398A-9FFA-F25A-BF0A-AA7699DF486D}"/>
              </a:ext>
            </a:extLst>
          </p:cNvPr>
          <p:cNvSpPr>
            <a:spLocks noGrp="1"/>
          </p:cNvSpPr>
          <p:nvPr>
            <p:ph type="sldNum" sz="quarter" idx="12"/>
          </p:nvPr>
        </p:nvSpPr>
        <p:spPr/>
        <p:txBody>
          <a:bodyPr/>
          <a:lstStyle/>
          <a:p>
            <a:fld id="{652BE070-829A-714A-97EF-B3300756E020}" type="slidenum">
              <a:rPr lang="it-IT" smtClean="0"/>
              <a:t>15</a:t>
            </a:fld>
            <a:endParaRPr lang="it-IT"/>
          </a:p>
        </p:txBody>
      </p:sp>
      <p:sp>
        <p:nvSpPr>
          <p:cNvPr id="6" name="CasellaDiTesto 5">
            <a:extLst>
              <a:ext uri="{FF2B5EF4-FFF2-40B4-BE49-F238E27FC236}">
                <a16:creationId xmlns:a16="http://schemas.microsoft.com/office/drawing/2014/main" id="{2CB45E84-576B-87BB-BEA2-F0BB658D5CA2}"/>
              </a:ext>
            </a:extLst>
          </p:cNvPr>
          <p:cNvSpPr txBox="1"/>
          <p:nvPr/>
        </p:nvSpPr>
        <p:spPr>
          <a:xfrm>
            <a:off x="459152" y="1006012"/>
            <a:ext cx="822536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ea typeface="Calibri"/>
                <a:cs typeface="Calibri"/>
              </a:rPr>
              <a:t>Corporate Credit Risk – challenges/innovation</a:t>
            </a:r>
            <a:endParaRPr lang="en-US" sz="3200" dirty="0">
              <a:ea typeface="Calibri"/>
              <a:cs typeface="Calibri"/>
            </a:endParaRPr>
          </a:p>
          <a:p>
            <a:endParaRPr lang="en-US" sz="3200" b="1" dirty="0">
              <a:ea typeface="Calibri"/>
              <a:cs typeface="Calibri"/>
            </a:endParaRPr>
          </a:p>
        </p:txBody>
      </p:sp>
    </p:spTree>
    <p:extLst>
      <p:ext uri="{BB962C8B-B14F-4D97-AF65-F5344CB8AC3E}">
        <p14:creationId xmlns:p14="http://schemas.microsoft.com/office/powerpoint/2010/main" val="1714983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17">
            <a:extLst>
              <a:ext uri="{FF2B5EF4-FFF2-40B4-BE49-F238E27FC236}">
                <a16:creationId xmlns:a16="http://schemas.microsoft.com/office/drawing/2014/main" id="{2B163CD0-C0BC-B148-9D65-C13AB4BF9864}"/>
              </a:ext>
            </a:extLst>
          </p:cNvPr>
          <p:cNvGrpSpPr/>
          <p:nvPr/>
        </p:nvGrpSpPr>
        <p:grpSpPr>
          <a:xfrm>
            <a:off x="23607" y="4747371"/>
            <a:ext cx="9144000" cy="390525"/>
            <a:chOff x="0" y="6352350"/>
            <a:chExt cx="12192000" cy="520700"/>
          </a:xfrm>
        </p:grpSpPr>
        <p:pic>
          <p:nvPicPr>
            <p:cNvPr id="22" name="Immagine 9">
              <a:extLst>
                <a:ext uri="{FF2B5EF4-FFF2-40B4-BE49-F238E27FC236}">
                  <a16:creationId xmlns:a16="http://schemas.microsoft.com/office/drawing/2014/main" id="{8448990E-B333-0B49-9162-D379EB836182}"/>
                </a:ext>
              </a:extLst>
            </p:cNvPr>
            <p:cNvPicPr>
              <a:picLocks noChangeAspect="1"/>
            </p:cNvPicPr>
            <p:nvPr/>
          </p:nvPicPr>
          <p:blipFill>
            <a:blip r:embed="rId2"/>
            <a:stretch>
              <a:fillRect/>
            </a:stretch>
          </p:blipFill>
          <p:spPr>
            <a:xfrm>
              <a:off x="0" y="6352350"/>
              <a:ext cx="12192000" cy="520700"/>
            </a:xfrm>
            <a:prstGeom prst="rect">
              <a:avLst/>
            </a:prstGeom>
          </p:spPr>
        </p:pic>
        <p:sp>
          <p:nvSpPr>
            <p:cNvPr id="23" name="CasellaDiTesto 10">
              <a:extLst>
                <a:ext uri="{FF2B5EF4-FFF2-40B4-BE49-F238E27FC236}">
                  <a16:creationId xmlns:a16="http://schemas.microsoft.com/office/drawing/2014/main" id="{C9828BF4-B1CD-8C49-95D4-810DF6565BA8}"/>
                </a:ext>
              </a:extLst>
            </p:cNvPr>
            <p:cNvSpPr txBox="1"/>
            <p:nvPr/>
          </p:nvSpPr>
          <p:spPr>
            <a:xfrm>
              <a:off x="6712747" y="6458657"/>
              <a:ext cx="5317225" cy="338555"/>
            </a:xfrm>
            <a:prstGeom prst="rect">
              <a:avLst/>
            </a:prstGeom>
            <a:noFill/>
          </p:spPr>
          <p:txBody>
            <a:bodyPr wrap="square" rtlCol="0">
              <a:spAutoFit/>
            </a:bodyPr>
            <a:lstStyle/>
            <a:p>
              <a:pPr algn="r"/>
              <a:r>
                <a:rPr lang="it-IT" sz="1050" dirty="0">
                  <a:solidFill>
                    <a:schemeClr val="bg1">
                      <a:alpha val="50000"/>
                    </a:schemeClr>
                  </a:solidFill>
                  <a:latin typeface="Titillium" pitchFamily="2" charset="77"/>
                </a:rPr>
                <a:t>Missione 4 </a:t>
              </a:r>
              <a:r>
                <a:rPr lang="it-IT" sz="1050" b="1" dirty="0">
                  <a:solidFill>
                    <a:schemeClr val="bg1">
                      <a:alpha val="50000"/>
                    </a:schemeClr>
                  </a:solidFill>
                  <a:latin typeface="Titillium" pitchFamily="2" charset="77"/>
                </a:rPr>
                <a:t>• Istruzione e Ricerca </a:t>
              </a:r>
              <a:endParaRPr lang="it-IT" sz="1050" dirty="0">
                <a:solidFill>
                  <a:schemeClr val="bg1">
                    <a:alpha val="50000"/>
                  </a:schemeClr>
                </a:solidFill>
                <a:latin typeface="Titillium" pitchFamily="2" charset="77"/>
              </a:endParaRPr>
            </a:p>
          </p:txBody>
        </p:sp>
        <p:sp>
          <p:nvSpPr>
            <p:cNvPr id="24" name="CasellaDiTesto 12">
              <a:extLst>
                <a:ext uri="{FF2B5EF4-FFF2-40B4-BE49-F238E27FC236}">
                  <a16:creationId xmlns:a16="http://schemas.microsoft.com/office/drawing/2014/main" id="{3338A24B-823F-AD43-A554-D629EB29CF9D}"/>
                </a:ext>
              </a:extLst>
            </p:cNvPr>
            <p:cNvSpPr txBox="1"/>
            <p:nvPr/>
          </p:nvSpPr>
          <p:spPr>
            <a:xfrm>
              <a:off x="467555" y="6452829"/>
              <a:ext cx="7333783" cy="338555"/>
            </a:xfrm>
            <a:prstGeom prst="rect">
              <a:avLst/>
            </a:prstGeom>
            <a:noFill/>
          </p:spPr>
          <p:txBody>
            <a:bodyPr wrap="square" rtlCol="0">
              <a:spAutoFit/>
            </a:bodyPr>
            <a:lstStyle/>
            <a:p>
              <a:r>
                <a:rPr lang="it-IT" sz="1050" dirty="0">
                  <a:solidFill>
                    <a:schemeClr val="bg1">
                      <a:alpha val="50000"/>
                    </a:schemeClr>
                  </a:solidFill>
                  <a:latin typeface="Titillium" pitchFamily="2" charset="77"/>
                </a:rPr>
                <a:t>Centro Nazionale di Ricerca in High-Performance Computing, Big Data and Quantum Computing</a:t>
              </a:r>
            </a:p>
          </p:txBody>
        </p:sp>
      </p:grpSp>
      <p:grpSp>
        <p:nvGrpSpPr>
          <p:cNvPr id="28" name="Gruppo 16">
            <a:extLst>
              <a:ext uri="{FF2B5EF4-FFF2-40B4-BE49-F238E27FC236}">
                <a16:creationId xmlns:a16="http://schemas.microsoft.com/office/drawing/2014/main" id="{114BBE90-D452-D949-A0B5-1EB52459C305}"/>
              </a:ext>
            </a:extLst>
          </p:cNvPr>
          <p:cNvGrpSpPr/>
          <p:nvPr/>
        </p:nvGrpSpPr>
        <p:grpSpPr>
          <a:xfrm>
            <a:off x="0" y="-1"/>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sp>
        <p:nvSpPr>
          <p:cNvPr id="2" name="CasellaDiTesto 1">
            <a:extLst>
              <a:ext uri="{FF2B5EF4-FFF2-40B4-BE49-F238E27FC236}">
                <a16:creationId xmlns:a16="http://schemas.microsoft.com/office/drawing/2014/main" id="{76B4D083-1E09-7350-DB9A-8DC15A477234}"/>
              </a:ext>
            </a:extLst>
          </p:cNvPr>
          <p:cNvSpPr txBox="1"/>
          <p:nvPr/>
        </p:nvSpPr>
        <p:spPr>
          <a:xfrm>
            <a:off x="243682" y="2176961"/>
            <a:ext cx="837783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000" dirty="0" err="1">
                <a:cs typeface="Calibri"/>
              </a:rPr>
              <a:t>Increase</a:t>
            </a:r>
            <a:r>
              <a:rPr lang="it-IT" sz="2000" dirty="0">
                <a:cs typeface="Calibri"/>
              </a:rPr>
              <a:t> in Recall can </a:t>
            </a:r>
            <a:r>
              <a:rPr lang="it-IT" sz="2000" dirty="0" err="1">
                <a:cs typeface="Calibri"/>
              </a:rPr>
              <a:t>keep</a:t>
            </a:r>
            <a:r>
              <a:rPr lang="it-IT" sz="2000" dirty="0">
                <a:cs typeface="Calibri"/>
              </a:rPr>
              <a:t> the FPR of defaults </a:t>
            </a:r>
            <a:r>
              <a:rPr lang="it-IT" sz="2000" dirty="0" err="1">
                <a:cs typeface="Calibri"/>
              </a:rPr>
              <a:t>stable</a:t>
            </a:r>
            <a:r>
              <a:rPr lang="it-IT" sz="2000" dirty="0">
                <a:cs typeface="Calibri"/>
              </a:rPr>
              <a:t>, in </a:t>
            </a:r>
            <a:r>
              <a:rPr lang="it-IT" sz="2000" dirty="0" err="1">
                <a:cs typeface="Calibri"/>
              </a:rPr>
              <a:t>order</a:t>
            </a:r>
            <a:r>
              <a:rPr lang="it-IT" sz="2000" dirty="0">
                <a:cs typeface="Calibri"/>
              </a:rPr>
              <a:t> to </a:t>
            </a:r>
            <a:r>
              <a:rPr lang="it-IT" sz="2000" b="1" dirty="0">
                <a:cs typeface="Calibri"/>
              </a:rPr>
              <a:t>concentrate </a:t>
            </a:r>
            <a:r>
              <a:rPr lang="it-IT" sz="2000" b="1" dirty="0" err="1">
                <a:cs typeface="Calibri"/>
              </a:rPr>
              <a:t>resources</a:t>
            </a:r>
            <a:r>
              <a:rPr lang="it-IT" sz="2000" b="1" dirty="0">
                <a:cs typeface="Calibri"/>
              </a:rPr>
              <a:t> on </a:t>
            </a:r>
            <a:r>
              <a:rPr lang="it-IT" sz="2000" b="1" dirty="0" err="1">
                <a:cs typeface="Calibri"/>
              </a:rPr>
              <a:t>really</a:t>
            </a:r>
            <a:r>
              <a:rPr lang="it-IT" sz="2000" b="1" dirty="0">
                <a:cs typeface="Calibri"/>
              </a:rPr>
              <a:t> </a:t>
            </a:r>
            <a:r>
              <a:rPr lang="it-IT" sz="2000" b="1" dirty="0" err="1">
                <a:cs typeface="Calibri"/>
              </a:rPr>
              <a:t>risky</a:t>
            </a:r>
            <a:r>
              <a:rPr lang="it-IT" sz="2000" b="1" dirty="0">
                <a:cs typeface="Calibri"/>
              </a:rPr>
              <a:t> </a:t>
            </a:r>
            <a:r>
              <a:rPr lang="it-IT" sz="2000" b="1" dirty="0" err="1">
                <a:cs typeface="Calibri"/>
              </a:rPr>
              <a:t>cases</a:t>
            </a:r>
            <a:r>
              <a:rPr lang="it-IT" sz="2000" dirty="0">
                <a:cs typeface="Calibri"/>
              </a:rPr>
              <a:t> </a:t>
            </a:r>
            <a:r>
              <a:rPr lang="it-IT" sz="2000" dirty="0" err="1">
                <a:cs typeface="Calibri"/>
              </a:rPr>
              <a:t>avoid</a:t>
            </a:r>
            <a:r>
              <a:rPr lang="it-IT" sz="2000" dirty="0">
                <a:cs typeface="Calibri"/>
              </a:rPr>
              <a:t> </a:t>
            </a:r>
            <a:r>
              <a:rPr lang="it-IT" sz="2000" dirty="0" err="1">
                <a:cs typeface="Calibri"/>
              </a:rPr>
              <a:t>loss</a:t>
            </a:r>
            <a:r>
              <a:rPr lang="it-IT" sz="2000" dirty="0">
                <a:cs typeface="Calibri"/>
              </a:rPr>
              <a:t>.</a:t>
            </a:r>
            <a:endParaRPr lang="it-IT" sz="2000" b="1" dirty="0">
              <a:cs typeface="Calibri"/>
            </a:endParaRPr>
          </a:p>
        </p:txBody>
      </p:sp>
      <p:sp>
        <p:nvSpPr>
          <p:cNvPr id="3" name="Segnaposto numero diapositiva 2">
            <a:extLst>
              <a:ext uri="{FF2B5EF4-FFF2-40B4-BE49-F238E27FC236}">
                <a16:creationId xmlns:a16="http://schemas.microsoft.com/office/drawing/2014/main" id="{6F4A398A-9FFA-F25A-BF0A-AA7699DF486D}"/>
              </a:ext>
            </a:extLst>
          </p:cNvPr>
          <p:cNvSpPr>
            <a:spLocks noGrp="1"/>
          </p:cNvSpPr>
          <p:nvPr>
            <p:ph type="sldNum" sz="quarter" idx="12"/>
          </p:nvPr>
        </p:nvSpPr>
        <p:spPr/>
        <p:txBody>
          <a:bodyPr/>
          <a:lstStyle/>
          <a:p>
            <a:fld id="{652BE070-829A-714A-97EF-B3300756E020}" type="slidenum">
              <a:rPr lang="it-IT" smtClean="0"/>
              <a:t>16</a:t>
            </a:fld>
            <a:endParaRPr lang="it-IT"/>
          </a:p>
        </p:txBody>
      </p:sp>
      <p:sp>
        <p:nvSpPr>
          <p:cNvPr id="6" name="CasellaDiTesto 5">
            <a:extLst>
              <a:ext uri="{FF2B5EF4-FFF2-40B4-BE49-F238E27FC236}">
                <a16:creationId xmlns:a16="http://schemas.microsoft.com/office/drawing/2014/main" id="{2CB45E84-576B-87BB-BEA2-F0BB658D5CA2}"/>
              </a:ext>
            </a:extLst>
          </p:cNvPr>
          <p:cNvSpPr txBox="1"/>
          <p:nvPr/>
        </p:nvSpPr>
        <p:spPr>
          <a:xfrm>
            <a:off x="459152" y="1006012"/>
            <a:ext cx="822536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ea typeface="Calibri"/>
                <a:cs typeface="Calibri"/>
              </a:rPr>
              <a:t>Corporate Credit Risk – business impact</a:t>
            </a:r>
            <a:endParaRPr lang="en-US" sz="3200" dirty="0">
              <a:ea typeface="Calibri"/>
              <a:cs typeface="Calibri"/>
            </a:endParaRPr>
          </a:p>
          <a:p>
            <a:endParaRPr lang="en-US" sz="3200" b="1" dirty="0">
              <a:ea typeface="Calibri"/>
              <a:cs typeface="Calibri"/>
            </a:endParaRPr>
          </a:p>
        </p:txBody>
      </p:sp>
    </p:spTree>
    <p:extLst>
      <p:ext uri="{BB962C8B-B14F-4D97-AF65-F5344CB8AC3E}">
        <p14:creationId xmlns:p14="http://schemas.microsoft.com/office/powerpoint/2010/main" val="1087577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17">
            <a:extLst>
              <a:ext uri="{FF2B5EF4-FFF2-40B4-BE49-F238E27FC236}">
                <a16:creationId xmlns:a16="http://schemas.microsoft.com/office/drawing/2014/main" id="{2B163CD0-C0BC-B148-9D65-C13AB4BF9864}"/>
              </a:ext>
            </a:extLst>
          </p:cNvPr>
          <p:cNvGrpSpPr/>
          <p:nvPr/>
        </p:nvGrpSpPr>
        <p:grpSpPr>
          <a:xfrm>
            <a:off x="23607" y="4747371"/>
            <a:ext cx="9144000" cy="390525"/>
            <a:chOff x="0" y="6352350"/>
            <a:chExt cx="12192000" cy="520700"/>
          </a:xfrm>
        </p:grpSpPr>
        <p:pic>
          <p:nvPicPr>
            <p:cNvPr id="22" name="Immagine 9">
              <a:extLst>
                <a:ext uri="{FF2B5EF4-FFF2-40B4-BE49-F238E27FC236}">
                  <a16:creationId xmlns:a16="http://schemas.microsoft.com/office/drawing/2014/main" id="{8448990E-B333-0B49-9162-D379EB836182}"/>
                </a:ext>
              </a:extLst>
            </p:cNvPr>
            <p:cNvPicPr>
              <a:picLocks noChangeAspect="1"/>
            </p:cNvPicPr>
            <p:nvPr/>
          </p:nvPicPr>
          <p:blipFill>
            <a:blip r:embed="rId2"/>
            <a:stretch>
              <a:fillRect/>
            </a:stretch>
          </p:blipFill>
          <p:spPr>
            <a:xfrm>
              <a:off x="0" y="6352350"/>
              <a:ext cx="12192000" cy="520700"/>
            </a:xfrm>
            <a:prstGeom prst="rect">
              <a:avLst/>
            </a:prstGeom>
          </p:spPr>
        </p:pic>
        <p:sp>
          <p:nvSpPr>
            <p:cNvPr id="23" name="CasellaDiTesto 10">
              <a:extLst>
                <a:ext uri="{FF2B5EF4-FFF2-40B4-BE49-F238E27FC236}">
                  <a16:creationId xmlns:a16="http://schemas.microsoft.com/office/drawing/2014/main" id="{C9828BF4-B1CD-8C49-95D4-810DF6565BA8}"/>
                </a:ext>
              </a:extLst>
            </p:cNvPr>
            <p:cNvSpPr txBox="1"/>
            <p:nvPr/>
          </p:nvSpPr>
          <p:spPr>
            <a:xfrm>
              <a:off x="6712747" y="6458657"/>
              <a:ext cx="5317225" cy="338555"/>
            </a:xfrm>
            <a:prstGeom prst="rect">
              <a:avLst/>
            </a:prstGeom>
            <a:noFill/>
          </p:spPr>
          <p:txBody>
            <a:bodyPr wrap="square" rtlCol="0">
              <a:spAutoFit/>
            </a:bodyPr>
            <a:lstStyle/>
            <a:p>
              <a:pPr algn="r"/>
              <a:r>
                <a:rPr lang="it-IT" sz="1050" dirty="0">
                  <a:solidFill>
                    <a:schemeClr val="bg1">
                      <a:alpha val="50000"/>
                    </a:schemeClr>
                  </a:solidFill>
                  <a:latin typeface="Titillium" pitchFamily="2" charset="77"/>
                </a:rPr>
                <a:t>Missione 4 </a:t>
              </a:r>
              <a:r>
                <a:rPr lang="it-IT" sz="1050" b="1" dirty="0">
                  <a:solidFill>
                    <a:schemeClr val="bg1">
                      <a:alpha val="50000"/>
                    </a:schemeClr>
                  </a:solidFill>
                  <a:latin typeface="Titillium" pitchFamily="2" charset="77"/>
                </a:rPr>
                <a:t>• Istruzione e Ricerca </a:t>
              </a:r>
              <a:endParaRPr lang="it-IT" sz="1050" dirty="0">
                <a:solidFill>
                  <a:schemeClr val="bg1">
                    <a:alpha val="50000"/>
                  </a:schemeClr>
                </a:solidFill>
                <a:latin typeface="Titillium" pitchFamily="2" charset="77"/>
              </a:endParaRPr>
            </a:p>
          </p:txBody>
        </p:sp>
        <p:sp>
          <p:nvSpPr>
            <p:cNvPr id="24" name="CasellaDiTesto 12">
              <a:extLst>
                <a:ext uri="{FF2B5EF4-FFF2-40B4-BE49-F238E27FC236}">
                  <a16:creationId xmlns:a16="http://schemas.microsoft.com/office/drawing/2014/main" id="{3338A24B-823F-AD43-A554-D629EB29CF9D}"/>
                </a:ext>
              </a:extLst>
            </p:cNvPr>
            <p:cNvSpPr txBox="1"/>
            <p:nvPr/>
          </p:nvSpPr>
          <p:spPr>
            <a:xfrm>
              <a:off x="467555" y="6452829"/>
              <a:ext cx="7333783" cy="338555"/>
            </a:xfrm>
            <a:prstGeom prst="rect">
              <a:avLst/>
            </a:prstGeom>
            <a:noFill/>
          </p:spPr>
          <p:txBody>
            <a:bodyPr wrap="square" rtlCol="0">
              <a:spAutoFit/>
            </a:bodyPr>
            <a:lstStyle/>
            <a:p>
              <a:r>
                <a:rPr lang="it-IT" sz="1050" dirty="0">
                  <a:solidFill>
                    <a:schemeClr val="bg1">
                      <a:alpha val="50000"/>
                    </a:schemeClr>
                  </a:solidFill>
                  <a:latin typeface="Titillium" pitchFamily="2" charset="77"/>
                </a:rPr>
                <a:t>Centro Nazionale di Ricerca in High-Performance Computing, Big Data and Quantum Computing</a:t>
              </a:r>
            </a:p>
          </p:txBody>
        </p:sp>
      </p:grpSp>
      <p:grpSp>
        <p:nvGrpSpPr>
          <p:cNvPr id="28" name="Gruppo 16">
            <a:extLst>
              <a:ext uri="{FF2B5EF4-FFF2-40B4-BE49-F238E27FC236}">
                <a16:creationId xmlns:a16="http://schemas.microsoft.com/office/drawing/2014/main" id="{114BBE90-D452-D949-A0B5-1EB52459C305}"/>
              </a:ext>
            </a:extLst>
          </p:cNvPr>
          <p:cNvGrpSpPr/>
          <p:nvPr/>
        </p:nvGrpSpPr>
        <p:grpSpPr>
          <a:xfrm>
            <a:off x="0" y="-1"/>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sp>
        <p:nvSpPr>
          <p:cNvPr id="2" name="CasellaDiTesto 1">
            <a:extLst>
              <a:ext uri="{FF2B5EF4-FFF2-40B4-BE49-F238E27FC236}">
                <a16:creationId xmlns:a16="http://schemas.microsoft.com/office/drawing/2014/main" id="{F0A4ABBC-E662-E654-F57E-51A7AB593FD5}"/>
              </a:ext>
            </a:extLst>
          </p:cNvPr>
          <p:cNvSpPr txBox="1"/>
          <p:nvPr/>
        </p:nvSpPr>
        <p:spPr>
          <a:xfrm>
            <a:off x="3610521" y="1010925"/>
            <a:ext cx="1965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ea typeface="Calibri"/>
                <a:cs typeface="Calibri"/>
              </a:rPr>
              <a:t>Data Quality - description</a:t>
            </a:r>
          </a:p>
        </p:txBody>
      </p:sp>
      <p:sp>
        <p:nvSpPr>
          <p:cNvPr id="3" name="CasellaDiTesto 2">
            <a:extLst>
              <a:ext uri="{FF2B5EF4-FFF2-40B4-BE49-F238E27FC236}">
                <a16:creationId xmlns:a16="http://schemas.microsoft.com/office/drawing/2014/main" id="{AA5270AB-CE1F-44BC-909B-4B3E587CE9A1}"/>
              </a:ext>
            </a:extLst>
          </p:cNvPr>
          <p:cNvSpPr txBox="1"/>
          <p:nvPr/>
        </p:nvSpPr>
        <p:spPr>
          <a:xfrm>
            <a:off x="241068" y="1258444"/>
            <a:ext cx="8661862" cy="1384995"/>
          </a:xfrm>
          <a:prstGeom prst="rect">
            <a:avLst/>
          </a:prstGeom>
          <a:noFill/>
        </p:spPr>
        <p:txBody>
          <a:bodyPr wrap="square" rtlCol="0">
            <a:spAutoFit/>
          </a:bodyPr>
          <a:lstStyle/>
          <a:p>
            <a:r>
              <a:rPr lang="en-US" sz="1400" dirty="0"/>
              <a:t>The goal of this project is to identify anomalies on the balances of the current accounts of some bank customers in order to allow the remediation activity by the user.</a:t>
            </a:r>
            <a:r>
              <a:rPr lang="it-IT" sz="1400" dirty="0"/>
              <a:t> </a:t>
            </a:r>
          </a:p>
          <a:p>
            <a:r>
              <a:rPr lang="it-IT" sz="1400" dirty="0"/>
              <a:t>The </a:t>
            </a:r>
            <a:r>
              <a:rPr lang="it-IT" sz="1400" dirty="0" err="1"/>
              <a:t>values</a:t>
            </a:r>
            <a:r>
              <a:rPr lang="it-IT" sz="1400" dirty="0"/>
              <a:t> to be </a:t>
            </a:r>
            <a:r>
              <a:rPr lang="it-IT" sz="1400" dirty="0" err="1"/>
              <a:t>checked</a:t>
            </a:r>
            <a:r>
              <a:rPr lang="it-IT" sz="1400" dirty="0"/>
              <a:t> are:</a:t>
            </a:r>
          </a:p>
          <a:p>
            <a:pPr marL="742950" lvl="1" indent="-285750">
              <a:buFont typeface="Arial" panose="020B0604020202020204" pitchFamily="34" charset="0"/>
              <a:buChar char="•"/>
            </a:pPr>
            <a:r>
              <a:rPr lang="it-IT" sz="1400" dirty="0"/>
              <a:t>Sum of positive </a:t>
            </a:r>
            <a:r>
              <a:rPr lang="it-IT" sz="1400" dirty="0" err="1"/>
              <a:t>daily</a:t>
            </a:r>
            <a:r>
              <a:rPr lang="it-IT" sz="1400" dirty="0"/>
              <a:t> balance </a:t>
            </a:r>
          </a:p>
          <a:p>
            <a:pPr marL="742950" lvl="1" indent="-285750">
              <a:buFont typeface="Arial" panose="020B0604020202020204" pitchFamily="34" charset="0"/>
              <a:buChar char="•"/>
            </a:pPr>
            <a:r>
              <a:rPr lang="it-IT" sz="1400" dirty="0"/>
              <a:t>Sum of negative </a:t>
            </a:r>
            <a:r>
              <a:rPr lang="it-IT" sz="1400" dirty="0" err="1"/>
              <a:t>daily</a:t>
            </a:r>
            <a:r>
              <a:rPr lang="it-IT" sz="1400" dirty="0"/>
              <a:t> balance</a:t>
            </a:r>
          </a:p>
          <a:p>
            <a:pPr marL="742950" lvl="1" indent="-285750">
              <a:buFont typeface="Arial" panose="020B0604020202020204" pitchFamily="34" charset="0"/>
              <a:buChar char="•"/>
            </a:pPr>
            <a:r>
              <a:rPr lang="it-IT" sz="1400" dirty="0" err="1"/>
              <a:t>Daily</a:t>
            </a:r>
            <a:r>
              <a:rPr lang="it-IT" sz="1400" dirty="0"/>
              <a:t> account balance of </a:t>
            </a:r>
            <a:r>
              <a:rPr lang="it-IT" sz="1400" dirty="0" err="1"/>
              <a:t>individual</a:t>
            </a:r>
            <a:r>
              <a:rPr lang="it-IT" sz="1400" dirty="0"/>
              <a:t> </a:t>
            </a:r>
            <a:r>
              <a:rPr lang="it-IT" sz="1400" dirty="0" err="1"/>
              <a:t>contracts</a:t>
            </a:r>
            <a:r>
              <a:rPr lang="it-IT" sz="1400" dirty="0"/>
              <a:t> and </a:t>
            </a:r>
            <a:r>
              <a:rPr lang="it-IT" sz="1400" dirty="0" err="1"/>
              <a:t>difference</a:t>
            </a:r>
            <a:r>
              <a:rPr lang="it-IT" sz="1400" dirty="0"/>
              <a:t> from the </a:t>
            </a:r>
            <a:r>
              <a:rPr lang="it-IT" sz="1400" dirty="0" err="1"/>
              <a:t>previous</a:t>
            </a:r>
            <a:r>
              <a:rPr lang="it-IT" sz="1400" dirty="0"/>
              <a:t> day</a:t>
            </a:r>
          </a:p>
        </p:txBody>
      </p:sp>
      <p:pic>
        <p:nvPicPr>
          <p:cNvPr id="8" name="Immagine 7">
            <a:extLst>
              <a:ext uri="{FF2B5EF4-FFF2-40B4-BE49-F238E27FC236}">
                <a16:creationId xmlns:a16="http://schemas.microsoft.com/office/drawing/2014/main" id="{213D9A37-2CDF-4216-9985-AB2DD25B66AC}"/>
              </a:ext>
            </a:extLst>
          </p:cNvPr>
          <p:cNvPicPr>
            <a:picLocks noChangeAspect="1"/>
          </p:cNvPicPr>
          <p:nvPr/>
        </p:nvPicPr>
        <p:blipFill>
          <a:blip r:embed="rId5"/>
          <a:stretch>
            <a:fillRect/>
          </a:stretch>
        </p:blipFill>
        <p:spPr>
          <a:xfrm>
            <a:off x="1626895" y="2712377"/>
            <a:ext cx="5937424" cy="1959010"/>
          </a:xfrm>
          <a:prstGeom prst="rect">
            <a:avLst/>
          </a:prstGeom>
          <a:ln w="12700">
            <a:solidFill>
              <a:schemeClr val="accent1">
                <a:lumMod val="75000"/>
              </a:schemeClr>
            </a:solidFill>
          </a:ln>
        </p:spPr>
      </p:pic>
      <p:sp>
        <p:nvSpPr>
          <p:cNvPr id="4" name="Segnaposto numero diapositiva 3">
            <a:extLst>
              <a:ext uri="{FF2B5EF4-FFF2-40B4-BE49-F238E27FC236}">
                <a16:creationId xmlns:a16="http://schemas.microsoft.com/office/drawing/2014/main" id="{339A64CF-33B0-2D7E-F07B-F8116B33F106}"/>
              </a:ext>
            </a:extLst>
          </p:cNvPr>
          <p:cNvSpPr>
            <a:spLocks noGrp="1"/>
          </p:cNvSpPr>
          <p:nvPr>
            <p:ph type="sldNum" sz="quarter" idx="12"/>
          </p:nvPr>
        </p:nvSpPr>
        <p:spPr/>
        <p:txBody>
          <a:bodyPr/>
          <a:lstStyle/>
          <a:p>
            <a:fld id="{652BE070-829A-714A-97EF-B3300756E020}" type="slidenum">
              <a:rPr lang="it-IT" dirty="0" smtClean="0"/>
              <a:t>17</a:t>
            </a:fld>
            <a:endParaRPr lang="it-IT" dirty="0"/>
          </a:p>
        </p:txBody>
      </p:sp>
    </p:spTree>
    <p:extLst>
      <p:ext uri="{BB962C8B-B14F-4D97-AF65-F5344CB8AC3E}">
        <p14:creationId xmlns:p14="http://schemas.microsoft.com/office/powerpoint/2010/main" val="1113437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17">
            <a:extLst>
              <a:ext uri="{FF2B5EF4-FFF2-40B4-BE49-F238E27FC236}">
                <a16:creationId xmlns:a16="http://schemas.microsoft.com/office/drawing/2014/main" id="{2B163CD0-C0BC-B148-9D65-C13AB4BF9864}"/>
              </a:ext>
            </a:extLst>
          </p:cNvPr>
          <p:cNvGrpSpPr/>
          <p:nvPr/>
        </p:nvGrpSpPr>
        <p:grpSpPr>
          <a:xfrm>
            <a:off x="23607" y="4747371"/>
            <a:ext cx="9144000" cy="390525"/>
            <a:chOff x="0" y="6352350"/>
            <a:chExt cx="12192000" cy="520700"/>
          </a:xfrm>
        </p:grpSpPr>
        <p:pic>
          <p:nvPicPr>
            <p:cNvPr id="22" name="Immagine 9">
              <a:extLst>
                <a:ext uri="{FF2B5EF4-FFF2-40B4-BE49-F238E27FC236}">
                  <a16:creationId xmlns:a16="http://schemas.microsoft.com/office/drawing/2014/main" id="{8448990E-B333-0B49-9162-D379EB836182}"/>
                </a:ext>
              </a:extLst>
            </p:cNvPr>
            <p:cNvPicPr>
              <a:picLocks noChangeAspect="1"/>
            </p:cNvPicPr>
            <p:nvPr/>
          </p:nvPicPr>
          <p:blipFill>
            <a:blip r:embed="rId2"/>
            <a:stretch>
              <a:fillRect/>
            </a:stretch>
          </p:blipFill>
          <p:spPr>
            <a:xfrm>
              <a:off x="0" y="6352350"/>
              <a:ext cx="12192000" cy="520700"/>
            </a:xfrm>
            <a:prstGeom prst="rect">
              <a:avLst/>
            </a:prstGeom>
          </p:spPr>
        </p:pic>
        <p:sp>
          <p:nvSpPr>
            <p:cNvPr id="23" name="CasellaDiTesto 10">
              <a:extLst>
                <a:ext uri="{FF2B5EF4-FFF2-40B4-BE49-F238E27FC236}">
                  <a16:creationId xmlns:a16="http://schemas.microsoft.com/office/drawing/2014/main" id="{C9828BF4-B1CD-8C49-95D4-810DF6565BA8}"/>
                </a:ext>
              </a:extLst>
            </p:cNvPr>
            <p:cNvSpPr txBox="1"/>
            <p:nvPr/>
          </p:nvSpPr>
          <p:spPr>
            <a:xfrm>
              <a:off x="6712747" y="6458657"/>
              <a:ext cx="5317225" cy="338555"/>
            </a:xfrm>
            <a:prstGeom prst="rect">
              <a:avLst/>
            </a:prstGeom>
            <a:noFill/>
          </p:spPr>
          <p:txBody>
            <a:bodyPr wrap="square" rtlCol="0">
              <a:spAutoFit/>
            </a:bodyPr>
            <a:lstStyle/>
            <a:p>
              <a:pPr algn="r"/>
              <a:r>
                <a:rPr lang="it-IT" sz="1050" dirty="0">
                  <a:solidFill>
                    <a:schemeClr val="bg1">
                      <a:alpha val="50000"/>
                    </a:schemeClr>
                  </a:solidFill>
                  <a:latin typeface="Titillium" pitchFamily="2" charset="77"/>
                </a:rPr>
                <a:t>Missione 4 </a:t>
              </a:r>
              <a:r>
                <a:rPr lang="it-IT" sz="1050" b="1" dirty="0">
                  <a:solidFill>
                    <a:schemeClr val="bg1">
                      <a:alpha val="50000"/>
                    </a:schemeClr>
                  </a:solidFill>
                  <a:latin typeface="Titillium" pitchFamily="2" charset="77"/>
                </a:rPr>
                <a:t>• Istruzione e Ricerca </a:t>
              </a:r>
              <a:endParaRPr lang="it-IT" sz="1050" dirty="0">
                <a:solidFill>
                  <a:schemeClr val="bg1">
                    <a:alpha val="50000"/>
                  </a:schemeClr>
                </a:solidFill>
                <a:latin typeface="Titillium" pitchFamily="2" charset="77"/>
              </a:endParaRPr>
            </a:p>
          </p:txBody>
        </p:sp>
        <p:sp>
          <p:nvSpPr>
            <p:cNvPr id="24" name="CasellaDiTesto 12">
              <a:extLst>
                <a:ext uri="{FF2B5EF4-FFF2-40B4-BE49-F238E27FC236}">
                  <a16:creationId xmlns:a16="http://schemas.microsoft.com/office/drawing/2014/main" id="{3338A24B-823F-AD43-A554-D629EB29CF9D}"/>
                </a:ext>
              </a:extLst>
            </p:cNvPr>
            <p:cNvSpPr txBox="1"/>
            <p:nvPr/>
          </p:nvSpPr>
          <p:spPr>
            <a:xfrm>
              <a:off x="467555" y="6452829"/>
              <a:ext cx="7333783" cy="338555"/>
            </a:xfrm>
            <a:prstGeom prst="rect">
              <a:avLst/>
            </a:prstGeom>
            <a:noFill/>
          </p:spPr>
          <p:txBody>
            <a:bodyPr wrap="square" rtlCol="0">
              <a:spAutoFit/>
            </a:bodyPr>
            <a:lstStyle/>
            <a:p>
              <a:r>
                <a:rPr lang="it-IT" sz="1050" dirty="0">
                  <a:solidFill>
                    <a:schemeClr val="bg1">
                      <a:alpha val="50000"/>
                    </a:schemeClr>
                  </a:solidFill>
                  <a:latin typeface="Titillium" pitchFamily="2" charset="77"/>
                </a:rPr>
                <a:t>Centro Nazionale di Ricerca in High-Performance Computing, Big Data and Quantum Computing</a:t>
              </a:r>
            </a:p>
          </p:txBody>
        </p:sp>
      </p:grpSp>
      <p:grpSp>
        <p:nvGrpSpPr>
          <p:cNvPr id="28" name="Gruppo 16">
            <a:extLst>
              <a:ext uri="{FF2B5EF4-FFF2-40B4-BE49-F238E27FC236}">
                <a16:creationId xmlns:a16="http://schemas.microsoft.com/office/drawing/2014/main" id="{114BBE90-D452-D949-A0B5-1EB52459C305}"/>
              </a:ext>
            </a:extLst>
          </p:cNvPr>
          <p:cNvGrpSpPr/>
          <p:nvPr/>
        </p:nvGrpSpPr>
        <p:grpSpPr>
          <a:xfrm>
            <a:off x="0" y="-1"/>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sp>
        <p:nvSpPr>
          <p:cNvPr id="2" name="CasellaDiTesto 1">
            <a:extLst>
              <a:ext uri="{FF2B5EF4-FFF2-40B4-BE49-F238E27FC236}">
                <a16:creationId xmlns:a16="http://schemas.microsoft.com/office/drawing/2014/main" id="{F0A4ABBC-E662-E654-F57E-51A7AB593FD5}"/>
              </a:ext>
            </a:extLst>
          </p:cNvPr>
          <p:cNvSpPr txBox="1"/>
          <p:nvPr/>
        </p:nvSpPr>
        <p:spPr>
          <a:xfrm>
            <a:off x="3666990" y="1015958"/>
            <a:ext cx="191585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ea typeface="Calibri"/>
                <a:cs typeface="Calibri"/>
              </a:rPr>
              <a:t>Data Quality - Description</a:t>
            </a:r>
            <a:endParaRPr lang="it-IT" b="1" dirty="0"/>
          </a:p>
        </p:txBody>
      </p:sp>
      <p:sp>
        <p:nvSpPr>
          <p:cNvPr id="3" name="CasellaDiTesto 2">
            <a:extLst>
              <a:ext uri="{FF2B5EF4-FFF2-40B4-BE49-F238E27FC236}">
                <a16:creationId xmlns:a16="http://schemas.microsoft.com/office/drawing/2014/main" id="{AA5270AB-CE1F-44BC-909B-4B3E587CE9A1}"/>
              </a:ext>
            </a:extLst>
          </p:cNvPr>
          <p:cNvSpPr txBox="1"/>
          <p:nvPr/>
        </p:nvSpPr>
        <p:spPr>
          <a:xfrm>
            <a:off x="519545" y="1242030"/>
            <a:ext cx="8104909" cy="2893100"/>
          </a:xfrm>
          <a:prstGeom prst="rect">
            <a:avLst/>
          </a:prstGeom>
          <a:noFill/>
        </p:spPr>
        <p:txBody>
          <a:bodyPr wrap="square" rtlCol="0">
            <a:spAutoFit/>
          </a:bodyPr>
          <a:lstStyle/>
          <a:p>
            <a:pPr marL="0" indent="0">
              <a:buNone/>
            </a:pPr>
            <a:r>
              <a:rPr lang="en-US" sz="1400" b="1" u="sng" dirty="0">
                <a:ea typeface="+mn-lt"/>
                <a:cs typeface="Calibri"/>
              </a:rPr>
              <a:t>DATASET</a:t>
            </a:r>
          </a:p>
          <a:p>
            <a:pPr marL="0" indent="0">
              <a:buNone/>
            </a:pPr>
            <a:r>
              <a:rPr lang="en-US" sz="1400" dirty="0">
                <a:ea typeface="+mn-lt"/>
                <a:cs typeface="Calibri"/>
              </a:rPr>
              <a:t>We deal with two main different types of timeseries: </a:t>
            </a:r>
          </a:p>
          <a:p>
            <a:pPr marL="800100" lvl="1" indent="-342900">
              <a:buFont typeface="+mj-lt"/>
              <a:buAutoNum type="arabicPeriod"/>
            </a:pPr>
            <a:r>
              <a:rPr lang="en-US" sz="1400" b="1" dirty="0">
                <a:ea typeface="+mn-lt"/>
                <a:cs typeface="Calibri"/>
              </a:rPr>
              <a:t>Single </a:t>
            </a:r>
            <a:r>
              <a:rPr lang="en-US" sz="1400" dirty="0">
                <a:ea typeface="+mn-lt"/>
                <a:cs typeface="Calibri"/>
              </a:rPr>
              <a:t>time</a:t>
            </a:r>
            <a:r>
              <a:rPr lang="en-US" sz="1400" b="1" dirty="0">
                <a:ea typeface="+mn-lt"/>
                <a:cs typeface="Calibri"/>
              </a:rPr>
              <a:t> </a:t>
            </a:r>
            <a:r>
              <a:rPr lang="en-US" sz="1400" dirty="0">
                <a:ea typeface="+mn-lt"/>
                <a:cs typeface="Calibri"/>
              </a:rPr>
              <a:t>series - sum of daily balances</a:t>
            </a:r>
          </a:p>
          <a:p>
            <a:pPr marL="800100" lvl="1" indent="-342900">
              <a:buFont typeface="+mj-lt"/>
              <a:buAutoNum type="arabicPeriod"/>
            </a:pPr>
            <a:r>
              <a:rPr lang="en-US" sz="1400" b="1" dirty="0">
                <a:ea typeface="+mn-lt"/>
                <a:cs typeface="Calibri"/>
              </a:rPr>
              <a:t>Multiple</a:t>
            </a:r>
            <a:r>
              <a:rPr lang="en-US" sz="1400" dirty="0">
                <a:ea typeface="+mn-lt"/>
                <a:cs typeface="Calibri"/>
              </a:rPr>
              <a:t> timeseries (</a:t>
            </a:r>
            <a:r>
              <a:rPr lang="it-IT" sz="1400" b="0" i="0" dirty="0">
                <a:solidFill>
                  <a:srgbClr val="040C28"/>
                </a:solidFill>
                <a:effectLst/>
                <a:latin typeface="Google Sans"/>
              </a:rPr>
              <a:t>~ </a:t>
            </a:r>
            <a:r>
              <a:rPr lang="en-US" sz="1400" dirty="0">
                <a:ea typeface="+mn-lt"/>
                <a:cs typeface="Calibri"/>
              </a:rPr>
              <a:t>15 </a:t>
            </a:r>
            <a:r>
              <a:rPr lang="en-US" sz="1400" dirty="0" err="1">
                <a:ea typeface="+mn-lt"/>
                <a:cs typeface="Calibri"/>
              </a:rPr>
              <a:t>milions</a:t>
            </a:r>
            <a:r>
              <a:rPr lang="en-US" sz="1400" dirty="0">
                <a:ea typeface="+mn-lt"/>
                <a:cs typeface="Calibri"/>
              </a:rPr>
              <a:t>) - related to the daily balance of several clients' current accounts</a:t>
            </a:r>
          </a:p>
          <a:p>
            <a:pPr marL="0" indent="0">
              <a:buNone/>
            </a:pPr>
            <a:endParaRPr lang="en-US" sz="1400" b="1" dirty="0">
              <a:ea typeface="+mn-lt"/>
              <a:cs typeface="Calibri"/>
            </a:endParaRPr>
          </a:p>
          <a:p>
            <a:pPr marL="0" indent="0">
              <a:buNone/>
            </a:pPr>
            <a:endParaRPr lang="en-US" sz="1400" b="1" dirty="0">
              <a:ea typeface="+mn-lt"/>
              <a:cs typeface="Calibri"/>
            </a:endParaRPr>
          </a:p>
          <a:p>
            <a:pPr marL="0" indent="0">
              <a:buNone/>
            </a:pPr>
            <a:endParaRPr lang="en-US" sz="1400" u="sng" dirty="0">
              <a:ea typeface="+mn-lt"/>
              <a:cs typeface="Calibri"/>
            </a:endParaRPr>
          </a:p>
          <a:p>
            <a:pPr marL="0" indent="0">
              <a:buNone/>
            </a:pPr>
            <a:endParaRPr lang="en-US" sz="1400" dirty="0">
              <a:ea typeface="+mn-lt"/>
              <a:cs typeface="Calibri"/>
            </a:endParaRPr>
          </a:p>
          <a:p>
            <a:endParaRPr lang="en-US" sz="1400" dirty="0">
              <a:ea typeface="+mn-lt"/>
              <a:cs typeface="Calibri"/>
            </a:endParaRPr>
          </a:p>
          <a:p>
            <a:r>
              <a:rPr lang="en-US" sz="1400" dirty="0">
                <a:ea typeface="+mn-lt"/>
                <a:cs typeface="Calibri"/>
              </a:rPr>
              <a:t>The need is to study its evolution over time and to highlight possible anomalies in data recording and processing. </a:t>
            </a:r>
            <a:endParaRPr lang="it-IT" sz="1400" dirty="0"/>
          </a:p>
          <a:p>
            <a:pPr marL="285750" indent="-285750">
              <a:buFont typeface="Wingdings" panose="05000000000000000000" pitchFamily="2" charset="2"/>
              <a:buChar char="Ø"/>
            </a:pPr>
            <a:r>
              <a:rPr lang="en-US" sz="1400" dirty="0"/>
              <a:t>The main cause of anomalies are errors during data transfer processes between systems or </a:t>
            </a:r>
            <a:r>
              <a:rPr lang="en-US" sz="1400" dirty="0">
                <a:ea typeface="+mn-lt"/>
                <a:cs typeface="Calibri"/>
              </a:rPr>
              <a:t>caused by customers’ illicit </a:t>
            </a:r>
            <a:r>
              <a:rPr lang="en-US" sz="1400" dirty="0" err="1">
                <a:ea typeface="+mn-lt"/>
                <a:cs typeface="Calibri"/>
              </a:rPr>
              <a:t>behaviours</a:t>
            </a:r>
            <a:r>
              <a:rPr lang="en-US" sz="1400" dirty="0">
                <a:ea typeface="+mn-lt"/>
                <a:cs typeface="Calibri"/>
              </a:rPr>
              <a:t>.</a:t>
            </a:r>
            <a:endParaRPr lang="it-IT" sz="1400" dirty="0"/>
          </a:p>
        </p:txBody>
      </p:sp>
      <p:sp>
        <p:nvSpPr>
          <p:cNvPr id="4" name="Rettangolo 3">
            <a:extLst>
              <a:ext uri="{FF2B5EF4-FFF2-40B4-BE49-F238E27FC236}">
                <a16:creationId xmlns:a16="http://schemas.microsoft.com/office/drawing/2014/main" id="{5B904F98-A00C-4E6E-8239-7ECB697D812C}"/>
              </a:ext>
            </a:extLst>
          </p:cNvPr>
          <p:cNvSpPr/>
          <p:nvPr/>
        </p:nvSpPr>
        <p:spPr>
          <a:xfrm>
            <a:off x="1768553" y="2265268"/>
            <a:ext cx="2410690" cy="351566"/>
          </a:xfrm>
          <a:prstGeom prst="rect">
            <a:avLst/>
          </a:prstGeom>
          <a:solidFill>
            <a:schemeClr val="accent4">
              <a:lumMod val="20000"/>
              <a:lumOff val="80000"/>
            </a:schemeClr>
          </a:solidFill>
          <a:ln>
            <a:solidFill>
              <a:schemeClr val="tx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dirty="0" err="1"/>
              <a:t>Lenght</a:t>
            </a:r>
            <a:r>
              <a:rPr lang="it-IT" dirty="0"/>
              <a:t> Single TS</a:t>
            </a:r>
          </a:p>
        </p:txBody>
      </p:sp>
      <p:sp>
        <p:nvSpPr>
          <p:cNvPr id="19" name="Rettangolo 18">
            <a:extLst>
              <a:ext uri="{FF2B5EF4-FFF2-40B4-BE49-F238E27FC236}">
                <a16:creationId xmlns:a16="http://schemas.microsoft.com/office/drawing/2014/main" id="{25B75E14-D4D8-4F99-ABB4-207C524D832C}"/>
              </a:ext>
            </a:extLst>
          </p:cNvPr>
          <p:cNvSpPr/>
          <p:nvPr/>
        </p:nvSpPr>
        <p:spPr>
          <a:xfrm>
            <a:off x="1768553" y="2738492"/>
            <a:ext cx="2410690" cy="351566"/>
          </a:xfrm>
          <a:prstGeom prst="rect">
            <a:avLst/>
          </a:prstGeom>
          <a:solidFill>
            <a:schemeClr val="accent4">
              <a:lumMod val="20000"/>
              <a:lumOff val="80000"/>
            </a:schemeClr>
          </a:solidFill>
          <a:ln>
            <a:solidFill>
              <a:schemeClr val="tx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dirty="0" err="1"/>
              <a:t>Lenght</a:t>
            </a:r>
            <a:r>
              <a:rPr lang="it-IT" dirty="0"/>
              <a:t> Multi TS</a:t>
            </a:r>
          </a:p>
        </p:txBody>
      </p:sp>
      <p:sp>
        <p:nvSpPr>
          <p:cNvPr id="20" name="Rettangolo 19">
            <a:extLst>
              <a:ext uri="{FF2B5EF4-FFF2-40B4-BE49-F238E27FC236}">
                <a16:creationId xmlns:a16="http://schemas.microsoft.com/office/drawing/2014/main" id="{B11758E1-79F3-4521-B17E-46CEDDCC6054}"/>
              </a:ext>
            </a:extLst>
          </p:cNvPr>
          <p:cNvSpPr/>
          <p:nvPr/>
        </p:nvSpPr>
        <p:spPr>
          <a:xfrm>
            <a:off x="4739633" y="2259696"/>
            <a:ext cx="2410690" cy="351566"/>
          </a:xfrm>
          <a:prstGeom prst="rect">
            <a:avLst/>
          </a:prstGeom>
          <a:solidFill>
            <a:schemeClr val="accent4">
              <a:lumMod val="20000"/>
              <a:lumOff val="80000"/>
            </a:schemeClr>
          </a:solidFill>
          <a:ln>
            <a:solidFill>
              <a:schemeClr val="tx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1800" b="0" i="0">
                <a:solidFill>
                  <a:srgbClr val="040C28"/>
                </a:solidFill>
                <a:effectLst/>
                <a:latin typeface="Google Sans"/>
              </a:rPr>
              <a:t>~ </a:t>
            </a:r>
            <a:r>
              <a:rPr lang="it-IT"/>
              <a:t>2 years</a:t>
            </a:r>
            <a:endParaRPr lang="it-IT" dirty="0"/>
          </a:p>
        </p:txBody>
      </p:sp>
      <p:sp>
        <p:nvSpPr>
          <p:cNvPr id="25" name="Rettangolo 24">
            <a:extLst>
              <a:ext uri="{FF2B5EF4-FFF2-40B4-BE49-F238E27FC236}">
                <a16:creationId xmlns:a16="http://schemas.microsoft.com/office/drawing/2014/main" id="{68D906AD-35C0-4905-B766-BF0ABCC31677}"/>
              </a:ext>
            </a:extLst>
          </p:cNvPr>
          <p:cNvSpPr/>
          <p:nvPr/>
        </p:nvSpPr>
        <p:spPr>
          <a:xfrm>
            <a:off x="4739633" y="2732922"/>
            <a:ext cx="2410690" cy="351566"/>
          </a:xfrm>
          <a:prstGeom prst="rect">
            <a:avLst/>
          </a:prstGeom>
          <a:solidFill>
            <a:schemeClr val="accent4">
              <a:lumMod val="20000"/>
              <a:lumOff val="80000"/>
            </a:schemeClr>
          </a:solidFill>
          <a:ln>
            <a:solidFill>
              <a:schemeClr val="tx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ea typeface="+mn-lt"/>
                <a:cs typeface="Calibri"/>
              </a:rPr>
              <a:t>may vary from few days to years</a:t>
            </a:r>
          </a:p>
        </p:txBody>
      </p:sp>
      <p:sp>
        <p:nvSpPr>
          <p:cNvPr id="5" name="Segnaposto numero diapositiva 4">
            <a:extLst>
              <a:ext uri="{FF2B5EF4-FFF2-40B4-BE49-F238E27FC236}">
                <a16:creationId xmlns:a16="http://schemas.microsoft.com/office/drawing/2014/main" id="{51B7842A-BCBC-02A1-1770-7C69C5B51951}"/>
              </a:ext>
            </a:extLst>
          </p:cNvPr>
          <p:cNvSpPr>
            <a:spLocks noGrp="1"/>
          </p:cNvSpPr>
          <p:nvPr>
            <p:ph type="sldNum" sz="quarter" idx="12"/>
          </p:nvPr>
        </p:nvSpPr>
        <p:spPr/>
        <p:txBody>
          <a:bodyPr/>
          <a:lstStyle/>
          <a:p>
            <a:fld id="{652BE070-829A-714A-97EF-B3300756E020}" type="slidenum">
              <a:rPr lang="it-IT" smtClean="0"/>
              <a:t>18</a:t>
            </a:fld>
            <a:endParaRPr lang="it-IT"/>
          </a:p>
        </p:txBody>
      </p:sp>
    </p:spTree>
    <p:extLst>
      <p:ext uri="{BB962C8B-B14F-4D97-AF65-F5344CB8AC3E}">
        <p14:creationId xmlns:p14="http://schemas.microsoft.com/office/powerpoint/2010/main" val="4045332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17">
            <a:extLst>
              <a:ext uri="{FF2B5EF4-FFF2-40B4-BE49-F238E27FC236}">
                <a16:creationId xmlns:a16="http://schemas.microsoft.com/office/drawing/2014/main" id="{2B163CD0-C0BC-B148-9D65-C13AB4BF9864}"/>
              </a:ext>
            </a:extLst>
          </p:cNvPr>
          <p:cNvGrpSpPr/>
          <p:nvPr/>
        </p:nvGrpSpPr>
        <p:grpSpPr>
          <a:xfrm>
            <a:off x="23607" y="4747371"/>
            <a:ext cx="9144000" cy="390525"/>
            <a:chOff x="0" y="6352350"/>
            <a:chExt cx="12192000" cy="520700"/>
          </a:xfrm>
        </p:grpSpPr>
        <p:pic>
          <p:nvPicPr>
            <p:cNvPr id="22" name="Immagine 9">
              <a:extLst>
                <a:ext uri="{FF2B5EF4-FFF2-40B4-BE49-F238E27FC236}">
                  <a16:creationId xmlns:a16="http://schemas.microsoft.com/office/drawing/2014/main" id="{8448990E-B333-0B49-9162-D379EB836182}"/>
                </a:ext>
              </a:extLst>
            </p:cNvPr>
            <p:cNvPicPr>
              <a:picLocks noChangeAspect="1"/>
            </p:cNvPicPr>
            <p:nvPr/>
          </p:nvPicPr>
          <p:blipFill>
            <a:blip r:embed="rId2"/>
            <a:stretch>
              <a:fillRect/>
            </a:stretch>
          </p:blipFill>
          <p:spPr>
            <a:xfrm>
              <a:off x="0" y="6352350"/>
              <a:ext cx="12192000" cy="520700"/>
            </a:xfrm>
            <a:prstGeom prst="rect">
              <a:avLst/>
            </a:prstGeom>
          </p:spPr>
        </p:pic>
        <p:sp>
          <p:nvSpPr>
            <p:cNvPr id="23" name="CasellaDiTesto 10">
              <a:extLst>
                <a:ext uri="{FF2B5EF4-FFF2-40B4-BE49-F238E27FC236}">
                  <a16:creationId xmlns:a16="http://schemas.microsoft.com/office/drawing/2014/main" id="{C9828BF4-B1CD-8C49-95D4-810DF6565BA8}"/>
                </a:ext>
              </a:extLst>
            </p:cNvPr>
            <p:cNvSpPr txBox="1"/>
            <p:nvPr/>
          </p:nvSpPr>
          <p:spPr>
            <a:xfrm>
              <a:off x="6712747" y="6458657"/>
              <a:ext cx="5317225" cy="338555"/>
            </a:xfrm>
            <a:prstGeom prst="rect">
              <a:avLst/>
            </a:prstGeom>
            <a:noFill/>
          </p:spPr>
          <p:txBody>
            <a:bodyPr wrap="square" rtlCol="0">
              <a:spAutoFit/>
            </a:bodyPr>
            <a:lstStyle/>
            <a:p>
              <a:pPr algn="r"/>
              <a:r>
                <a:rPr lang="it-IT" sz="1050" dirty="0">
                  <a:solidFill>
                    <a:schemeClr val="bg1">
                      <a:alpha val="50000"/>
                    </a:schemeClr>
                  </a:solidFill>
                  <a:latin typeface="Titillium" pitchFamily="2" charset="77"/>
                </a:rPr>
                <a:t>Missione 4 </a:t>
              </a:r>
              <a:r>
                <a:rPr lang="it-IT" sz="1050" b="1" dirty="0">
                  <a:solidFill>
                    <a:schemeClr val="bg1">
                      <a:alpha val="50000"/>
                    </a:schemeClr>
                  </a:solidFill>
                  <a:latin typeface="Titillium" pitchFamily="2" charset="77"/>
                </a:rPr>
                <a:t>• Istruzione e Ricerca </a:t>
              </a:r>
              <a:endParaRPr lang="it-IT" sz="1050" dirty="0">
                <a:solidFill>
                  <a:schemeClr val="bg1">
                    <a:alpha val="50000"/>
                  </a:schemeClr>
                </a:solidFill>
                <a:latin typeface="Titillium" pitchFamily="2" charset="77"/>
              </a:endParaRPr>
            </a:p>
          </p:txBody>
        </p:sp>
        <p:sp>
          <p:nvSpPr>
            <p:cNvPr id="24" name="CasellaDiTesto 12">
              <a:extLst>
                <a:ext uri="{FF2B5EF4-FFF2-40B4-BE49-F238E27FC236}">
                  <a16:creationId xmlns:a16="http://schemas.microsoft.com/office/drawing/2014/main" id="{3338A24B-823F-AD43-A554-D629EB29CF9D}"/>
                </a:ext>
              </a:extLst>
            </p:cNvPr>
            <p:cNvSpPr txBox="1"/>
            <p:nvPr/>
          </p:nvSpPr>
          <p:spPr>
            <a:xfrm>
              <a:off x="467555" y="6452829"/>
              <a:ext cx="7333783" cy="338555"/>
            </a:xfrm>
            <a:prstGeom prst="rect">
              <a:avLst/>
            </a:prstGeom>
            <a:noFill/>
          </p:spPr>
          <p:txBody>
            <a:bodyPr wrap="square" rtlCol="0">
              <a:spAutoFit/>
            </a:bodyPr>
            <a:lstStyle/>
            <a:p>
              <a:r>
                <a:rPr lang="it-IT" sz="1050" dirty="0">
                  <a:solidFill>
                    <a:schemeClr val="bg1">
                      <a:alpha val="50000"/>
                    </a:schemeClr>
                  </a:solidFill>
                  <a:latin typeface="Titillium" pitchFamily="2" charset="77"/>
                </a:rPr>
                <a:t>Centro Nazionale di Ricerca in High-Performance Computing, Big Data and Quantum Computing</a:t>
              </a:r>
            </a:p>
          </p:txBody>
        </p:sp>
      </p:grpSp>
      <p:grpSp>
        <p:nvGrpSpPr>
          <p:cNvPr id="28" name="Gruppo 16">
            <a:extLst>
              <a:ext uri="{FF2B5EF4-FFF2-40B4-BE49-F238E27FC236}">
                <a16:creationId xmlns:a16="http://schemas.microsoft.com/office/drawing/2014/main" id="{114BBE90-D452-D949-A0B5-1EB52459C305}"/>
              </a:ext>
            </a:extLst>
          </p:cNvPr>
          <p:cNvGrpSpPr/>
          <p:nvPr/>
        </p:nvGrpSpPr>
        <p:grpSpPr>
          <a:xfrm>
            <a:off x="0" y="-1"/>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sp>
        <p:nvSpPr>
          <p:cNvPr id="2" name="CasellaDiTesto 1">
            <a:extLst>
              <a:ext uri="{FF2B5EF4-FFF2-40B4-BE49-F238E27FC236}">
                <a16:creationId xmlns:a16="http://schemas.microsoft.com/office/drawing/2014/main" id="{F0A4ABBC-E662-E654-F57E-51A7AB593FD5}"/>
              </a:ext>
            </a:extLst>
          </p:cNvPr>
          <p:cNvSpPr txBox="1"/>
          <p:nvPr/>
        </p:nvSpPr>
        <p:spPr>
          <a:xfrm>
            <a:off x="2375823" y="1047708"/>
            <a:ext cx="442410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ea typeface="Calibri"/>
                <a:cs typeface="Calibri"/>
              </a:rPr>
              <a:t>Data Quality - Challenges/Innovation</a:t>
            </a:r>
            <a:endParaRPr lang="it-IT" sz="2000" b="1" dirty="0">
              <a:cs typeface="Calibri"/>
            </a:endParaRPr>
          </a:p>
        </p:txBody>
      </p:sp>
      <p:sp>
        <p:nvSpPr>
          <p:cNvPr id="6" name="CasellaDiTesto 5">
            <a:extLst>
              <a:ext uri="{FF2B5EF4-FFF2-40B4-BE49-F238E27FC236}">
                <a16:creationId xmlns:a16="http://schemas.microsoft.com/office/drawing/2014/main" id="{DD20673A-66A2-4A49-BE2B-940F496B5BA9}"/>
              </a:ext>
            </a:extLst>
          </p:cNvPr>
          <p:cNvSpPr txBox="1"/>
          <p:nvPr/>
        </p:nvSpPr>
        <p:spPr>
          <a:xfrm>
            <a:off x="543152" y="1980348"/>
            <a:ext cx="8104909" cy="1600438"/>
          </a:xfrm>
          <a:prstGeom prst="rect">
            <a:avLst/>
          </a:prstGeom>
          <a:solidFill>
            <a:schemeClr val="accent6">
              <a:lumMod val="20000"/>
              <a:lumOff val="80000"/>
            </a:schemeClr>
          </a:solidFill>
          <a:ln>
            <a:solidFill>
              <a:schemeClr val="tx2">
                <a:lumMod val="20000"/>
                <a:lumOff val="80000"/>
              </a:schemeClr>
            </a:solidFill>
          </a:ln>
        </p:spPr>
        <p:txBody>
          <a:bodyPr wrap="square" lIns="91440" tIns="45720" rIns="91440" bIns="45720" rtlCol="0" anchor="t">
            <a:spAutoFit/>
          </a:bodyPr>
          <a:lstStyle/>
          <a:p>
            <a:r>
              <a:rPr lang="it-IT" sz="1400" b="1" dirty="0" err="1"/>
              <a:t>Actual</a:t>
            </a:r>
            <a:r>
              <a:rPr lang="it-IT" sz="1400" b="1" dirty="0"/>
              <a:t> </a:t>
            </a:r>
            <a:r>
              <a:rPr lang="it-IT" sz="1400" b="1" dirty="0" err="1"/>
              <a:t>approach</a:t>
            </a:r>
            <a:r>
              <a:rPr lang="it-IT" sz="1400" b="1" dirty="0"/>
              <a:t>: </a:t>
            </a:r>
            <a:r>
              <a:rPr lang="it-IT" sz="1400" dirty="0" err="1"/>
              <a:t>Prophet</a:t>
            </a:r>
            <a:r>
              <a:rPr lang="it-IT" sz="1400" dirty="0"/>
              <a:t>, z-score, control chart,...</a:t>
            </a:r>
            <a:endParaRPr lang="it-IT" sz="1400" dirty="0">
              <a:cs typeface="Calibri"/>
            </a:endParaRPr>
          </a:p>
          <a:p>
            <a:endParaRPr lang="it-IT" sz="1400" b="1" dirty="0">
              <a:cs typeface="Calibri" panose="020F0502020204030204"/>
            </a:endParaRPr>
          </a:p>
          <a:p>
            <a:r>
              <a:rPr lang="it-IT" sz="1400" b="1" dirty="0">
                <a:cs typeface="Calibri" panose="020F0502020204030204"/>
              </a:rPr>
              <a:t>Challenges: </a:t>
            </a:r>
            <a:r>
              <a:rPr lang="it-IT" sz="1400" dirty="0" err="1">
                <a:cs typeface="Calibri" panose="020F0502020204030204"/>
              </a:rPr>
              <a:t>really</a:t>
            </a:r>
            <a:r>
              <a:rPr lang="it-IT" sz="1400" dirty="0">
                <a:cs typeface="Calibri" panose="020F0502020204030204"/>
              </a:rPr>
              <a:t> </a:t>
            </a:r>
            <a:r>
              <a:rPr lang="it-IT" sz="1400" dirty="0" err="1">
                <a:cs typeface="Calibri" panose="020F0502020204030204"/>
              </a:rPr>
              <a:t>unbalanced</a:t>
            </a:r>
            <a:r>
              <a:rPr lang="it-IT" sz="1400" dirty="0">
                <a:cs typeface="Calibri" panose="020F0502020204030204"/>
              </a:rPr>
              <a:t> dataset, or </a:t>
            </a:r>
            <a:r>
              <a:rPr lang="it-IT" sz="1400" dirty="0" err="1">
                <a:cs typeface="Calibri" panose="020F0502020204030204"/>
              </a:rPr>
              <a:t>not</a:t>
            </a:r>
            <a:r>
              <a:rPr lang="it-IT" sz="1400" dirty="0">
                <a:cs typeface="Calibri" panose="020F0502020204030204"/>
              </a:rPr>
              <a:t> target </a:t>
            </a:r>
            <a:r>
              <a:rPr lang="it-IT" sz="1400" dirty="0" err="1">
                <a:cs typeface="Calibri" panose="020F0502020204030204"/>
              </a:rPr>
              <a:t>available</a:t>
            </a:r>
            <a:r>
              <a:rPr lang="it-IT" sz="1400" dirty="0">
                <a:cs typeface="Calibri" panose="020F0502020204030204"/>
              </a:rPr>
              <a:t>.</a:t>
            </a:r>
          </a:p>
          <a:p>
            <a:endParaRPr lang="it-IT" sz="1400" b="1" dirty="0">
              <a:cs typeface="Calibri" panose="020F0502020204030204"/>
            </a:endParaRPr>
          </a:p>
          <a:p>
            <a:r>
              <a:rPr lang="it-IT" sz="1400" b="1" dirty="0" err="1">
                <a:cs typeface="Calibri" panose="020F0502020204030204"/>
              </a:rPr>
              <a:t>Proposed</a:t>
            </a:r>
            <a:r>
              <a:rPr lang="it-IT" sz="1400" b="1" dirty="0">
                <a:cs typeface="Calibri" panose="020F0502020204030204"/>
              </a:rPr>
              <a:t> </a:t>
            </a:r>
            <a:r>
              <a:rPr lang="it-IT" sz="1400" b="1" dirty="0" err="1">
                <a:cs typeface="Calibri" panose="020F0502020204030204"/>
              </a:rPr>
              <a:t>approach</a:t>
            </a:r>
            <a:r>
              <a:rPr lang="it-IT" sz="1400" b="1" dirty="0">
                <a:cs typeface="Calibri" panose="020F0502020204030204"/>
              </a:rPr>
              <a:t>: </a:t>
            </a:r>
            <a:r>
              <a:rPr lang="it-IT" sz="1400" dirty="0">
                <a:cs typeface="Calibri" panose="020F0502020204030204"/>
              </a:rPr>
              <a:t>Forecast on time </a:t>
            </a:r>
            <a:r>
              <a:rPr lang="it-IT" sz="1400" dirty="0" err="1">
                <a:cs typeface="Calibri" panose="020F0502020204030204"/>
              </a:rPr>
              <a:t>series</a:t>
            </a:r>
            <a:r>
              <a:rPr lang="it-IT" sz="1400" dirty="0">
                <a:cs typeface="Calibri" panose="020F0502020204030204"/>
              </a:rPr>
              <a:t> with ML/DL </a:t>
            </a:r>
            <a:r>
              <a:rPr lang="it-IT" sz="1400" dirty="0" err="1">
                <a:cs typeface="Calibri" panose="020F0502020204030204"/>
              </a:rPr>
              <a:t>approach</a:t>
            </a:r>
            <a:r>
              <a:rPr lang="it-IT" sz="1400" dirty="0">
                <a:cs typeface="Calibri" panose="020F0502020204030204"/>
              </a:rPr>
              <a:t>, </a:t>
            </a:r>
            <a:r>
              <a:rPr lang="it-IT" sz="1400" dirty="0" err="1">
                <a:cs typeface="Calibri" panose="020F0502020204030204"/>
              </a:rPr>
              <a:t>Anomaly</a:t>
            </a:r>
            <a:r>
              <a:rPr lang="it-IT" sz="1400" dirty="0">
                <a:cs typeface="Calibri" panose="020F0502020204030204"/>
              </a:rPr>
              <a:t> </a:t>
            </a:r>
            <a:r>
              <a:rPr lang="it-IT" sz="1400" dirty="0" err="1">
                <a:cs typeface="Calibri" panose="020F0502020204030204"/>
              </a:rPr>
              <a:t>Detection</a:t>
            </a:r>
            <a:r>
              <a:rPr lang="it-IT" sz="1400" dirty="0">
                <a:cs typeface="Calibri" panose="020F0502020204030204"/>
              </a:rPr>
              <a:t> on Time Series, </a:t>
            </a:r>
            <a:r>
              <a:rPr lang="it-IT" sz="1400" dirty="0" err="1">
                <a:cs typeface="Calibri" panose="020F0502020204030204"/>
              </a:rPr>
              <a:t>explainability</a:t>
            </a:r>
            <a:r>
              <a:rPr lang="it-IT" sz="1400" dirty="0">
                <a:cs typeface="Calibri" panose="020F0502020204030204"/>
              </a:rPr>
              <a:t> to </a:t>
            </a:r>
            <a:r>
              <a:rPr lang="it-IT" sz="1400" dirty="0" err="1">
                <a:cs typeface="Calibri" panose="020F0502020204030204"/>
              </a:rPr>
              <a:t>understand</a:t>
            </a:r>
            <a:r>
              <a:rPr lang="it-IT" sz="1400" dirty="0">
                <a:cs typeface="Calibri" panose="020F0502020204030204"/>
              </a:rPr>
              <a:t> the root cause of the </a:t>
            </a:r>
            <a:r>
              <a:rPr lang="it-IT" sz="1400" dirty="0" err="1">
                <a:cs typeface="Calibri" panose="020F0502020204030204"/>
              </a:rPr>
              <a:t>anomalies</a:t>
            </a:r>
            <a:r>
              <a:rPr lang="it-IT" sz="1400" dirty="0">
                <a:cs typeface="Calibri" panose="020F0502020204030204"/>
              </a:rPr>
              <a:t>.</a:t>
            </a:r>
          </a:p>
          <a:p>
            <a:endParaRPr lang="it-IT" sz="1400" dirty="0">
              <a:cs typeface="Calibri" panose="020F0502020204030204"/>
            </a:endParaRPr>
          </a:p>
        </p:txBody>
      </p:sp>
      <p:sp>
        <p:nvSpPr>
          <p:cNvPr id="5" name="Segnaposto numero diapositiva 4">
            <a:extLst>
              <a:ext uri="{FF2B5EF4-FFF2-40B4-BE49-F238E27FC236}">
                <a16:creationId xmlns:a16="http://schemas.microsoft.com/office/drawing/2014/main" id="{51B7842A-BCBC-02A1-1770-7C69C5B51951}"/>
              </a:ext>
            </a:extLst>
          </p:cNvPr>
          <p:cNvSpPr>
            <a:spLocks noGrp="1"/>
          </p:cNvSpPr>
          <p:nvPr>
            <p:ph type="sldNum" sz="quarter" idx="12"/>
          </p:nvPr>
        </p:nvSpPr>
        <p:spPr/>
        <p:txBody>
          <a:bodyPr/>
          <a:lstStyle/>
          <a:p>
            <a:fld id="{652BE070-829A-714A-97EF-B3300756E020}" type="slidenum">
              <a:rPr lang="it-IT" smtClean="0"/>
              <a:t>19</a:t>
            </a:fld>
            <a:endParaRPr lang="it-IT"/>
          </a:p>
        </p:txBody>
      </p:sp>
    </p:spTree>
    <p:extLst>
      <p:ext uri="{BB962C8B-B14F-4D97-AF65-F5344CB8AC3E}">
        <p14:creationId xmlns:p14="http://schemas.microsoft.com/office/powerpoint/2010/main" val="22212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17">
            <a:extLst>
              <a:ext uri="{FF2B5EF4-FFF2-40B4-BE49-F238E27FC236}">
                <a16:creationId xmlns:a16="http://schemas.microsoft.com/office/drawing/2014/main" id="{2B163CD0-C0BC-B148-9D65-C13AB4BF9864}"/>
              </a:ext>
            </a:extLst>
          </p:cNvPr>
          <p:cNvGrpSpPr/>
          <p:nvPr/>
        </p:nvGrpSpPr>
        <p:grpSpPr>
          <a:xfrm>
            <a:off x="23607" y="4747371"/>
            <a:ext cx="9144000" cy="390525"/>
            <a:chOff x="0" y="6352350"/>
            <a:chExt cx="12192000" cy="520700"/>
          </a:xfrm>
        </p:grpSpPr>
        <p:pic>
          <p:nvPicPr>
            <p:cNvPr id="22" name="Immagine 9">
              <a:extLst>
                <a:ext uri="{FF2B5EF4-FFF2-40B4-BE49-F238E27FC236}">
                  <a16:creationId xmlns:a16="http://schemas.microsoft.com/office/drawing/2014/main" id="{8448990E-B333-0B49-9162-D379EB836182}"/>
                </a:ext>
              </a:extLst>
            </p:cNvPr>
            <p:cNvPicPr>
              <a:picLocks noChangeAspect="1"/>
            </p:cNvPicPr>
            <p:nvPr/>
          </p:nvPicPr>
          <p:blipFill>
            <a:blip r:embed="rId2"/>
            <a:stretch>
              <a:fillRect/>
            </a:stretch>
          </p:blipFill>
          <p:spPr>
            <a:xfrm>
              <a:off x="0" y="6352350"/>
              <a:ext cx="12192000" cy="520700"/>
            </a:xfrm>
            <a:prstGeom prst="rect">
              <a:avLst/>
            </a:prstGeom>
          </p:spPr>
        </p:pic>
        <p:sp>
          <p:nvSpPr>
            <p:cNvPr id="23" name="CasellaDiTesto 10">
              <a:extLst>
                <a:ext uri="{FF2B5EF4-FFF2-40B4-BE49-F238E27FC236}">
                  <a16:creationId xmlns:a16="http://schemas.microsoft.com/office/drawing/2014/main" id="{C9828BF4-B1CD-8C49-95D4-810DF6565BA8}"/>
                </a:ext>
              </a:extLst>
            </p:cNvPr>
            <p:cNvSpPr txBox="1"/>
            <p:nvPr/>
          </p:nvSpPr>
          <p:spPr>
            <a:xfrm>
              <a:off x="6712747" y="6458659"/>
              <a:ext cx="5317225" cy="338555"/>
            </a:xfrm>
            <a:prstGeom prst="rect">
              <a:avLst/>
            </a:prstGeom>
            <a:noFill/>
          </p:spPr>
          <p:txBody>
            <a:bodyPr wrap="square" rtlCol="0">
              <a:spAutoFit/>
            </a:bodyPr>
            <a:lstStyle/>
            <a:p>
              <a:pPr algn="r"/>
              <a:r>
                <a:rPr lang="it-IT" sz="1050" dirty="0">
                  <a:solidFill>
                    <a:schemeClr val="bg1">
                      <a:alpha val="50000"/>
                    </a:schemeClr>
                  </a:solidFill>
                  <a:latin typeface="Titillium" pitchFamily="2" charset="77"/>
                </a:rPr>
                <a:t>Missione 4 </a:t>
              </a:r>
              <a:r>
                <a:rPr lang="it-IT" sz="1050" b="1" dirty="0">
                  <a:solidFill>
                    <a:schemeClr val="bg1">
                      <a:alpha val="50000"/>
                    </a:schemeClr>
                  </a:solidFill>
                  <a:latin typeface="Titillium" pitchFamily="2" charset="77"/>
                </a:rPr>
                <a:t>• Istruzione e Ricerca </a:t>
              </a:r>
              <a:endParaRPr lang="it-IT" sz="1050" dirty="0">
                <a:solidFill>
                  <a:schemeClr val="bg1">
                    <a:alpha val="50000"/>
                  </a:schemeClr>
                </a:solidFill>
                <a:latin typeface="Titillium" pitchFamily="2" charset="77"/>
              </a:endParaRPr>
            </a:p>
          </p:txBody>
        </p:sp>
        <p:sp>
          <p:nvSpPr>
            <p:cNvPr id="24" name="CasellaDiTesto 12">
              <a:extLst>
                <a:ext uri="{FF2B5EF4-FFF2-40B4-BE49-F238E27FC236}">
                  <a16:creationId xmlns:a16="http://schemas.microsoft.com/office/drawing/2014/main" id="{3338A24B-823F-AD43-A554-D629EB29CF9D}"/>
                </a:ext>
              </a:extLst>
            </p:cNvPr>
            <p:cNvSpPr txBox="1"/>
            <p:nvPr/>
          </p:nvSpPr>
          <p:spPr>
            <a:xfrm>
              <a:off x="467555" y="6452829"/>
              <a:ext cx="7333783" cy="338555"/>
            </a:xfrm>
            <a:prstGeom prst="rect">
              <a:avLst/>
            </a:prstGeom>
            <a:noFill/>
          </p:spPr>
          <p:txBody>
            <a:bodyPr wrap="square" rtlCol="0">
              <a:spAutoFit/>
            </a:bodyPr>
            <a:lstStyle/>
            <a:p>
              <a:r>
                <a:rPr lang="it-IT" sz="1050" dirty="0">
                  <a:solidFill>
                    <a:schemeClr val="bg1">
                      <a:alpha val="50000"/>
                    </a:schemeClr>
                  </a:solidFill>
                  <a:latin typeface="Titillium" pitchFamily="2" charset="77"/>
                </a:rPr>
                <a:t>Centro Nazionale di Ricerca in High-Performance Computing, Big Data and Quantum Computing</a:t>
              </a:r>
            </a:p>
          </p:txBody>
        </p:sp>
      </p:grpSp>
      <p:grpSp>
        <p:nvGrpSpPr>
          <p:cNvPr id="28" name="Gruppo 16">
            <a:extLst>
              <a:ext uri="{FF2B5EF4-FFF2-40B4-BE49-F238E27FC236}">
                <a16:creationId xmlns:a16="http://schemas.microsoft.com/office/drawing/2014/main" id="{114BBE90-D452-D949-A0B5-1EB52459C305}"/>
              </a:ext>
            </a:extLst>
          </p:cNvPr>
          <p:cNvGrpSpPr/>
          <p:nvPr/>
        </p:nvGrpSpPr>
        <p:grpSpPr>
          <a:xfrm>
            <a:off x="0" y="-1"/>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sp>
        <p:nvSpPr>
          <p:cNvPr id="2" name="CasellaDiTesto 1">
            <a:extLst>
              <a:ext uri="{FF2B5EF4-FFF2-40B4-BE49-F238E27FC236}">
                <a16:creationId xmlns:a16="http://schemas.microsoft.com/office/drawing/2014/main" id="{F0A4ABBC-E662-E654-F57E-51A7AB593FD5}"/>
              </a:ext>
            </a:extLst>
          </p:cNvPr>
          <p:cNvSpPr txBox="1"/>
          <p:nvPr/>
        </p:nvSpPr>
        <p:spPr>
          <a:xfrm>
            <a:off x="521329" y="1043385"/>
            <a:ext cx="7907866" cy="37346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ea typeface="Calibri"/>
                <a:cs typeface="Calibri"/>
              </a:rPr>
              <a:t>Use cases: </a:t>
            </a:r>
            <a:endParaRPr lang="it-IT" sz="4000">
              <a:ea typeface="Calibri"/>
              <a:cs typeface="Calibri"/>
            </a:endParaRPr>
          </a:p>
          <a:p>
            <a:pPr marL="342900" indent="-342900">
              <a:buFont typeface="Arial"/>
              <a:buChar char="•"/>
            </a:pPr>
            <a:r>
              <a:rPr lang="en-US" sz="4000" dirty="0">
                <a:ea typeface="Calibri"/>
                <a:cs typeface="Calibri"/>
              </a:rPr>
              <a:t>Intra Spoke 2, 3 e 10 – Fraud Detection</a:t>
            </a:r>
          </a:p>
          <a:p>
            <a:pPr marL="342900" indent="-342900">
              <a:buFont typeface="Arial"/>
              <a:buChar char="•"/>
            </a:pPr>
            <a:r>
              <a:rPr lang="en-US" sz="4000" dirty="0">
                <a:ea typeface="Calibri"/>
                <a:cs typeface="Calibri"/>
              </a:rPr>
              <a:t>Spoke 3 – Banking  Time Series (Data Quality)</a:t>
            </a:r>
            <a:endParaRPr lang="it-IT" sz="4000" dirty="0">
              <a:ea typeface="Calibri"/>
              <a:cs typeface="Calibri"/>
            </a:endParaRPr>
          </a:p>
          <a:p>
            <a:endParaRPr lang="en-US" sz="1200" dirty="0">
              <a:ea typeface="Calibri"/>
              <a:cs typeface="Calibri"/>
            </a:endParaRPr>
          </a:p>
          <a:p>
            <a:endParaRPr lang="en-US" sz="1200" dirty="0">
              <a:ea typeface="Calibri"/>
              <a:cs typeface="Calibri"/>
            </a:endParaRPr>
          </a:p>
          <a:p>
            <a:pPr marL="171450" indent="-171450">
              <a:buFont typeface="Arial"/>
              <a:buChar char="•"/>
            </a:pPr>
            <a:endParaRPr lang="en-US" sz="1200" dirty="0">
              <a:cs typeface="Calibri"/>
            </a:endParaRPr>
          </a:p>
        </p:txBody>
      </p:sp>
      <p:sp>
        <p:nvSpPr>
          <p:cNvPr id="4" name="Segnaposto numero diapositiva 3">
            <a:extLst>
              <a:ext uri="{FF2B5EF4-FFF2-40B4-BE49-F238E27FC236}">
                <a16:creationId xmlns:a16="http://schemas.microsoft.com/office/drawing/2014/main" id="{612B7B02-A986-4358-967A-3B3EF342F1A0}"/>
              </a:ext>
            </a:extLst>
          </p:cNvPr>
          <p:cNvSpPr>
            <a:spLocks noGrp="1"/>
          </p:cNvSpPr>
          <p:nvPr>
            <p:ph type="sldNum" sz="quarter" idx="12"/>
          </p:nvPr>
        </p:nvSpPr>
        <p:spPr/>
        <p:txBody>
          <a:bodyPr/>
          <a:lstStyle/>
          <a:p>
            <a:fld id="{652BE070-829A-714A-97EF-B3300756E020}" type="slidenum">
              <a:rPr lang="it-IT" smtClean="0"/>
              <a:t>2</a:t>
            </a:fld>
            <a:endParaRPr lang="it-IT"/>
          </a:p>
        </p:txBody>
      </p:sp>
    </p:spTree>
    <p:extLst>
      <p:ext uri="{BB962C8B-B14F-4D97-AF65-F5344CB8AC3E}">
        <p14:creationId xmlns:p14="http://schemas.microsoft.com/office/powerpoint/2010/main" val="1479185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17">
            <a:extLst>
              <a:ext uri="{FF2B5EF4-FFF2-40B4-BE49-F238E27FC236}">
                <a16:creationId xmlns:a16="http://schemas.microsoft.com/office/drawing/2014/main" id="{2B163CD0-C0BC-B148-9D65-C13AB4BF9864}"/>
              </a:ext>
            </a:extLst>
          </p:cNvPr>
          <p:cNvGrpSpPr/>
          <p:nvPr/>
        </p:nvGrpSpPr>
        <p:grpSpPr>
          <a:xfrm>
            <a:off x="23607" y="4747371"/>
            <a:ext cx="9144000" cy="390525"/>
            <a:chOff x="0" y="6352350"/>
            <a:chExt cx="12192000" cy="520700"/>
          </a:xfrm>
        </p:grpSpPr>
        <p:pic>
          <p:nvPicPr>
            <p:cNvPr id="22" name="Immagine 9">
              <a:extLst>
                <a:ext uri="{FF2B5EF4-FFF2-40B4-BE49-F238E27FC236}">
                  <a16:creationId xmlns:a16="http://schemas.microsoft.com/office/drawing/2014/main" id="{8448990E-B333-0B49-9162-D379EB836182}"/>
                </a:ext>
              </a:extLst>
            </p:cNvPr>
            <p:cNvPicPr>
              <a:picLocks noChangeAspect="1"/>
            </p:cNvPicPr>
            <p:nvPr/>
          </p:nvPicPr>
          <p:blipFill>
            <a:blip r:embed="rId2"/>
            <a:stretch>
              <a:fillRect/>
            </a:stretch>
          </p:blipFill>
          <p:spPr>
            <a:xfrm>
              <a:off x="0" y="6352350"/>
              <a:ext cx="12192000" cy="520700"/>
            </a:xfrm>
            <a:prstGeom prst="rect">
              <a:avLst/>
            </a:prstGeom>
          </p:spPr>
        </p:pic>
        <p:sp>
          <p:nvSpPr>
            <p:cNvPr id="23" name="CasellaDiTesto 10">
              <a:extLst>
                <a:ext uri="{FF2B5EF4-FFF2-40B4-BE49-F238E27FC236}">
                  <a16:creationId xmlns:a16="http://schemas.microsoft.com/office/drawing/2014/main" id="{C9828BF4-B1CD-8C49-95D4-810DF6565BA8}"/>
                </a:ext>
              </a:extLst>
            </p:cNvPr>
            <p:cNvSpPr txBox="1"/>
            <p:nvPr/>
          </p:nvSpPr>
          <p:spPr>
            <a:xfrm>
              <a:off x="6712747" y="6458657"/>
              <a:ext cx="5317225" cy="338555"/>
            </a:xfrm>
            <a:prstGeom prst="rect">
              <a:avLst/>
            </a:prstGeom>
            <a:noFill/>
          </p:spPr>
          <p:txBody>
            <a:bodyPr wrap="square" rtlCol="0">
              <a:spAutoFit/>
            </a:bodyPr>
            <a:lstStyle/>
            <a:p>
              <a:pPr algn="r"/>
              <a:r>
                <a:rPr lang="it-IT" sz="1050" dirty="0">
                  <a:solidFill>
                    <a:schemeClr val="bg1">
                      <a:alpha val="50000"/>
                    </a:schemeClr>
                  </a:solidFill>
                  <a:latin typeface="Titillium" pitchFamily="2" charset="77"/>
                </a:rPr>
                <a:t>Missione 4 </a:t>
              </a:r>
              <a:r>
                <a:rPr lang="it-IT" sz="1050" b="1" dirty="0">
                  <a:solidFill>
                    <a:schemeClr val="bg1">
                      <a:alpha val="50000"/>
                    </a:schemeClr>
                  </a:solidFill>
                  <a:latin typeface="Titillium" pitchFamily="2" charset="77"/>
                </a:rPr>
                <a:t>• Istruzione e Ricerca </a:t>
              </a:r>
              <a:endParaRPr lang="it-IT" sz="1050" dirty="0">
                <a:solidFill>
                  <a:schemeClr val="bg1">
                    <a:alpha val="50000"/>
                  </a:schemeClr>
                </a:solidFill>
                <a:latin typeface="Titillium" pitchFamily="2" charset="77"/>
              </a:endParaRPr>
            </a:p>
          </p:txBody>
        </p:sp>
        <p:sp>
          <p:nvSpPr>
            <p:cNvPr id="24" name="CasellaDiTesto 12">
              <a:extLst>
                <a:ext uri="{FF2B5EF4-FFF2-40B4-BE49-F238E27FC236}">
                  <a16:creationId xmlns:a16="http://schemas.microsoft.com/office/drawing/2014/main" id="{3338A24B-823F-AD43-A554-D629EB29CF9D}"/>
                </a:ext>
              </a:extLst>
            </p:cNvPr>
            <p:cNvSpPr txBox="1"/>
            <p:nvPr/>
          </p:nvSpPr>
          <p:spPr>
            <a:xfrm>
              <a:off x="467555" y="6452829"/>
              <a:ext cx="7333783" cy="338555"/>
            </a:xfrm>
            <a:prstGeom prst="rect">
              <a:avLst/>
            </a:prstGeom>
            <a:noFill/>
          </p:spPr>
          <p:txBody>
            <a:bodyPr wrap="square" rtlCol="0">
              <a:spAutoFit/>
            </a:bodyPr>
            <a:lstStyle/>
            <a:p>
              <a:r>
                <a:rPr lang="it-IT" sz="1050" dirty="0">
                  <a:solidFill>
                    <a:schemeClr val="bg1">
                      <a:alpha val="50000"/>
                    </a:schemeClr>
                  </a:solidFill>
                  <a:latin typeface="Titillium" pitchFamily="2" charset="77"/>
                </a:rPr>
                <a:t>Centro Nazionale di Ricerca in High-Performance Computing, Big Data and Quantum Computing</a:t>
              </a:r>
            </a:p>
          </p:txBody>
        </p:sp>
      </p:grpSp>
      <p:grpSp>
        <p:nvGrpSpPr>
          <p:cNvPr id="28" name="Gruppo 16">
            <a:extLst>
              <a:ext uri="{FF2B5EF4-FFF2-40B4-BE49-F238E27FC236}">
                <a16:creationId xmlns:a16="http://schemas.microsoft.com/office/drawing/2014/main" id="{114BBE90-D452-D949-A0B5-1EB52459C305}"/>
              </a:ext>
            </a:extLst>
          </p:cNvPr>
          <p:cNvGrpSpPr/>
          <p:nvPr/>
        </p:nvGrpSpPr>
        <p:grpSpPr>
          <a:xfrm>
            <a:off x="0" y="-1"/>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sp>
        <p:nvSpPr>
          <p:cNvPr id="2" name="CasellaDiTesto 1">
            <a:extLst>
              <a:ext uri="{FF2B5EF4-FFF2-40B4-BE49-F238E27FC236}">
                <a16:creationId xmlns:a16="http://schemas.microsoft.com/office/drawing/2014/main" id="{F0A4ABBC-E662-E654-F57E-51A7AB593FD5}"/>
              </a:ext>
            </a:extLst>
          </p:cNvPr>
          <p:cNvSpPr txBox="1"/>
          <p:nvPr/>
        </p:nvSpPr>
        <p:spPr>
          <a:xfrm>
            <a:off x="2598073" y="1047708"/>
            <a:ext cx="399018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ea typeface="Calibri"/>
                <a:cs typeface="Calibri"/>
              </a:rPr>
              <a:t>Data Quality – Expected benefits</a:t>
            </a:r>
            <a:endParaRPr lang="it-IT" sz="2000" b="1">
              <a:cs typeface="Calibri"/>
            </a:endParaRPr>
          </a:p>
        </p:txBody>
      </p:sp>
      <p:sp>
        <p:nvSpPr>
          <p:cNvPr id="6" name="CasellaDiTesto 5">
            <a:extLst>
              <a:ext uri="{FF2B5EF4-FFF2-40B4-BE49-F238E27FC236}">
                <a16:creationId xmlns:a16="http://schemas.microsoft.com/office/drawing/2014/main" id="{DD20673A-66A2-4A49-BE2B-940F496B5BA9}"/>
              </a:ext>
            </a:extLst>
          </p:cNvPr>
          <p:cNvSpPr txBox="1"/>
          <p:nvPr/>
        </p:nvSpPr>
        <p:spPr>
          <a:xfrm>
            <a:off x="543152" y="2371931"/>
            <a:ext cx="8104909" cy="954107"/>
          </a:xfrm>
          <a:prstGeom prst="rect">
            <a:avLst/>
          </a:prstGeom>
          <a:solidFill>
            <a:schemeClr val="accent6">
              <a:lumMod val="20000"/>
              <a:lumOff val="80000"/>
            </a:schemeClr>
          </a:solidFill>
          <a:ln>
            <a:solidFill>
              <a:schemeClr val="tx2">
                <a:lumMod val="20000"/>
                <a:lumOff val="80000"/>
              </a:schemeClr>
            </a:solidFill>
          </a:ln>
        </p:spPr>
        <p:txBody>
          <a:bodyPr wrap="square" lIns="91440" tIns="45720" rIns="91440" bIns="45720" rtlCol="0" anchor="t">
            <a:spAutoFit/>
          </a:bodyPr>
          <a:lstStyle/>
          <a:p>
            <a:r>
              <a:rPr lang="it-IT" sz="1400" b="1" err="1"/>
              <a:t>Expected</a:t>
            </a:r>
            <a:r>
              <a:rPr lang="it-IT" sz="1400" b="1" dirty="0"/>
              <a:t> Benefits</a:t>
            </a:r>
            <a:r>
              <a:rPr lang="it-IT" sz="1400" dirty="0"/>
              <a:t>: </a:t>
            </a:r>
            <a:r>
              <a:rPr lang="it-IT" sz="1400" err="1"/>
              <a:t>increase</a:t>
            </a:r>
            <a:r>
              <a:rPr lang="it-IT" sz="1400" dirty="0"/>
              <a:t> </a:t>
            </a:r>
            <a:r>
              <a:rPr lang="it-IT" sz="1400" err="1"/>
              <a:t>precision</a:t>
            </a:r>
            <a:r>
              <a:rPr lang="it-IT" sz="1400" dirty="0"/>
              <a:t> and recall to reduce the </a:t>
            </a:r>
            <a:r>
              <a:rPr lang="it-IT" sz="1400" err="1"/>
              <a:t>number</a:t>
            </a:r>
            <a:r>
              <a:rPr lang="it-IT" sz="1400" dirty="0"/>
              <a:t> of false positive </a:t>
            </a:r>
            <a:r>
              <a:rPr lang="it-IT" sz="1400" err="1"/>
              <a:t>reported</a:t>
            </a:r>
            <a:r>
              <a:rPr lang="it-IT" sz="1400" dirty="0"/>
              <a:t>. </a:t>
            </a:r>
            <a:br>
              <a:rPr lang="it-IT" sz="1400" dirty="0"/>
            </a:br>
            <a:r>
              <a:rPr lang="en-US" sz="1400" dirty="0">
                <a:cs typeface="Calibri"/>
              </a:rPr>
              <a:t>Report customers’ illicit </a:t>
            </a:r>
            <a:r>
              <a:rPr lang="en-US" sz="1400" err="1">
                <a:cs typeface="Calibri"/>
              </a:rPr>
              <a:t>behaviours</a:t>
            </a:r>
            <a:r>
              <a:rPr lang="en-US" sz="1400" dirty="0">
                <a:cs typeface="Calibri"/>
              </a:rPr>
              <a:t>.</a:t>
            </a:r>
            <a:br>
              <a:rPr lang="en-US" sz="1400" dirty="0">
                <a:cs typeface="Calibri"/>
              </a:rPr>
            </a:br>
            <a:r>
              <a:rPr lang="it-IT" sz="1400" dirty="0">
                <a:cs typeface="Calibri"/>
              </a:rPr>
              <a:t>Report </a:t>
            </a:r>
            <a:r>
              <a:rPr lang="it-IT" sz="1400" dirty="0" err="1">
                <a:cs typeface="Calibri"/>
              </a:rPr>
              <a:t>systematic</a:t>
            </a:r>
            <a:r>
              <a:rPr lang="it-IT" sz="1400" dirty="0">
                <a:cs typeface="Calibri"/>
              </a:rPr>
              <a:t> </a:t>
            </a:r>
            <a:r>
              <a:rPr lang="it-IT" sz="1400" dirty="0" err="1">
                <a:cs typeface="Calibri"/>
              </a:rPr>
              <a:t>errors</a:t>
            </a:r>
            <a:r>
              <a:rPr lang="it-IT" sz="1400">
                <a:cs typeface="Calibri"/>
              </a:rPr>
              <a:t> in database.</a:t>
            </a:r>
          </a:p>
          <a:p>
            <a:endParaRPr lang="it-IT" sz="1400" dirty="0">
              <a:cs typeface="Calibri" panose="020F0502020204030204"/>
            </a:endParaRPr>
          </a:p>
        </p:txBody>
      </p:sp>
      <p:sp>
        <p:nvSpPr>
          <p:cNvPr id="5" name="Segnaposto numero diapositiva 4">
            <a:extLst>
              <a:ext uri="{FF2B5EF4-FFF2-40B4-BE49-F238E27FC236}">
                <a16:creationId xmlns:a16="http://schemas.microsoft.com/office/drawing/2014/main" id="{51B7842A-BCBC-02A1-1770-7C69C5B51951}"/>
              </a:ext>
            </a:extLst>
          </p:cNvPr>
          <p:cNvSpPr>
            <a:spLocks noGrp="1"/>
          </p:cNvSpPr>
          <p:nvPr>
            <p:ph type="sldNum" sz="quarter" idx="12"/>
          </p:nvPr>
        </p:nvSpPr>
        <p:spPr/>
        <p:txBody>
          <a:bodyPr/>
          <a:lstStyle/>
          <a:p>
            <a:fld id="{652BE070-829A-714A-97EF-B3300756E020}" type="slidenum">
              <a:rPr lang="it-IT" smtClean="0"/>
              <a:t>20</a:t>
            </a:fld>
            <a:endParaRPr lang="it-IT"/>
          </a:p>
        </p:txBody>
      </p:sp>
    </p:spTree>
    <p:extLst>
      <p:ext uri="{BB962C8B-B14F-4D97-AF65-F5344CB8AC3E}">
        <p14:creationId xmlns:p14="http://schemas.microsoft.com/office/powerpoint/2010/main" val="4152596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17">
            <a:extLst>
              <a:ext uri="{FF2B5EF4-FFF2-40B4-BE49-F238E27FC236}">
                <a16:creationId xmlns:a16="http://schemas.microsoft.com/office/drawing/2014/main" id="{2B163CD0-C0BC-B148-9D65-C13AB4BF9864}"/>
              </a:ext>
            </a:extLst>
          </p:cNvPr>
          <p:cNvGrpSpPr/>
          <p:nvPr/>
        </p:nvGrpSpPr>
        <p:grpSpPr>
          <a:xfrm>
            <a:off x="23607" y="4747371"/>
            <a:ext cx="9144000" cy="390525"/>
            <a:chOff x="0" y="6352350"/>
            <a:chExt cx="12192000" cy="520700"/>
          </a:xfrm>
        </p:grpSpPr>
        <p:pic>
          <p:nvPicPr>
            <p:cNvPr id="22" name="Immagine 9">
              <a:extLst>
                <a:ext uri="{FF2B5EF4-FFF2-40B4-BE49-F238E27FC236}">
                  <a16:creationId xmlns:a16="http://schemas.microsoft.com/office/drawing/2014/main" id="{8448990E-B333-0B49-9162-D379EB836182}"/>
                </a:ext>
              </a:extLst>
            </p:cNvPr>
            <p:cNvPicPr>
              <a:picLocks noChangeAspect="1"/>
            </p:cNvPicPr>
            <p:nvPr/>
          </p:nvPicPr>
          <p:blipFill>
            <a:blip r:embed="rId2"/>
            <a:stretch>
              <a:fillRect/>
            </a:stretch>
          </p:blipFill>
          <p:spPr>
            <a:xfrm>
              <a:off x="0" y="6352350"/>
              <a:ext cx="12192000" cy="520700"/>
            </a:xfrm>
            <a:prstGeom prst="rect">
              <a:avLst/>
            </a:prstGeom>
          </p:spPr>
        </p:pic>
        <p:sp>
          <p:nvSpPr>
            <p:cNvPr id="23" name="CasellaDiTesto 10">
              <a:extLst>
                <a:ext uri="{FF2B5EF4-FFF2-40B4-BE49-F238E27FC236}">
                  <a16:creationId xmlns:a16="http://schemas.microsoft.com/office/drawing/2014/main" id="{C9828BF4-B1CD-8C49-95D4-810DF6565BA8}"/>
                </a:ext>
              </a:extLst>
            </p:cNvPr>
            <p:cNvSpPr txBox="1"/>
            <p:nvPr/>
          </p:nvSpPr>
          <p:spPr>
            <a:xfrm>
              <a:off x="6712747" y="6458657"/>
              <a:ext cx="5317225" cy="338555"/>
            </a:xfrm>
            <a:prstGeom prst="rect">
              <a:avLst/>
            </a:prstGeom>
            <a:noFill/>
          </p:spPr>
          <p:txBody>
            <a:bodyPr wrap="square" rtlCol="0">
              <a:spAutoFit/>
            </a:bodyPr>
            <a:lstStyle/>
            <a:p>
              <a:pPr algn="r"/>
              <a:r>
                <a:rPr lang="it-IT" sz="1050" dirty="0">
                  <a:solidFill>
                    <a:schemeClr val="bg1">
                      <a:alpha val="50000"/>
                    </a:schemeClr>
                  </a:solidFill>
                  <a:latin typeface="Titillium" pitchFamily="2" charset="77"/>
                </a:rPr>
                <a:t>Missione 4 </a:t>
              </a:r>
              <a:r>
                <a:rPr lang="it-IT" sz="1050" b="1" dirty="0">
                  <a:solidFill>
                    <a:schemeClr val="bg1">
                      <a:alpha val="50000"/>
                    </a:schemeClr>
                  </a:solidFill>
                  <a:latin typeface="Titillium" pitchFamily="2" charset="77"/>
                </a:rPr>
                <a:t>• Istruzione e Ricerca </a:t>
              </a:r>
              <a:endParaRPr lang="it-IT" sz="1050" dirty="0">
                <a:solidFill>
                  <a:schemeClr val="bg1">
                    <a:alpha val="50000"/>
                  </a:schemeClr>
                </a:solidFill>
                <a:latin typeface="Titillium" pitchFamily="2" charset="77"/>
              </a:endParaRPr>
            </a:p>
          </p:txBody>
        </p:sp>
        <p:sp>
          <p:nvSpPr>
            <p:cNvPr id="24" name="CasellaDiTesto 12">
              <a:extLst>
                <a:ext uri="{FF2B5EF4-FFF2-40B4-BE49-F238E27FC236}">
                  <a16:creationId xmlns:a16="http://schemas.microsoft.com/office/drawing/2014/main" id="{3338A24B-823F-AD43-A554-D629EB29CF9D}"/>
                </a:ext>
              </a:extLst>
            </p:cNvPr>
            <p:cNvSpPr txBox="1"/>
            <p:nvPr/>
          </p:nvSpPr>
          <p:spPr>
            <a:xfrm>
              <a:off x="467555" y="6452829"/>
              <a:ext cx="7333783" cy="338555"/>
            </a:xfrm>
            <a:prstGeom prst="rect">
              <a:avLst/>
            </a:prstGeom>
            <a:noFill/>
          </p:spPr>
          <p:txBody>
            <a:bodyPr wrap="square" rtlCol="0">
              <a:spAutoFit/>
            </a:bodyPr>
            <a:lstStyle/>
            <a:p>
              <a:r>
                <a:rPr lang="it-IT" sz="1050" dirty="0">
                  <a:solidFill>
                    <a:schemeClr val="bg1">
                      <a:alpha val="50000"/>
                    </a:schemeClr>
                  </a:solidFill>
                  <a:latin typeface="Titillium" pitchFamily="2" charset="77"/>
                </a:rPr>
                <a:t>Centro Nazionale di Ricerca in High-Performance Computing, Big Data and Quantum Computing</a:t>
              </a:r>
            </a:p>
          </p:txBody>
        </p:sp>
      </p:grpSp>
      <p:grpSp>
        <p:nvGrpSpPr>
          <p:cNvPr id="28" name="Gruppo 16">
            <a:extLst>
              <a:ext uri="{FF2B5EF4-FFF2-40B4-BE49-F238E27FC236}">
                <a16:creationId xmlns:a16="http://schemas.microsoft.com/office/drawing/2014/main" id="{114BBE90-D452-D949-A0B5-1EB52459C305}"/>
              </a:ext>
            </a:extLst>
          </p:cNvPr>
          <p:cNvGrpSpPr/>
          <p:nvPr/>
        </p:nvGrpSpPr>
        <p:grpSpPr>
          <a:xfrm>
            <a:off x="0" y="-1"/>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sp>
        <p:nvSpPr>
          <p:cNvPr id="2" name="CasellaDiTesto 1">
            <a:extLst>
              <a:ext uri="{FF2B5EF4-FFF2-40B4-BE49-F238E27FC236}">
                <a16:creationId xmlns:a16="http://schemas.microsoft.com/office/drawing/2014/main" id="{F4FE10C1-FCB4-4369-512F-AE8D74BE92B2}"/>
              </a:ext>
            </a:extLst>
          </p:cNvPr>
          <p:cNvSpPr txBox="1"/>
          <p:nvPr/>
        </p:nvSpPr>
        <p:spPr>
          <a:xfrm>
            <a:off x="1700213" y="1624311"/>
            <a:ext cx="5127426"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a:buChar char="•"/>
            </a:pPr>
            <a:r>
              <a:rPr lang="en-US" sz="1200" b="1" dirty="0">
                <a:ea typeface="Calibri"/>
                <a:cs typeface="Calibri"/>
              </a:rPr>
              <a:t>Data Exploration </a:t>
            </a:r>
            <a:r>
              <a:rPr lang="en-US" sz="1200" dirty="0">
                <a:ea typeface="Calibri"/>
                <a:cs typeface="Calibri"/>
              </a:rPr>
              <a:t>of the dataset</a:t>
            </a:r>
            <a:endParaRPr lang="en-US" dirty="0"/>
          </a:p>
          <a:p>
            <a:pPr marL="285750" indent="-285750" algn="just">
              <a:buFont typeface="Arial"/>
              <a:buChar char="•"/>
            </a:pPr>
            <a:r>
              <a:rPr lang="en-US" sz="1200" b="1" dirty="0">
                <a:ea typeface="Calibri"/>
                <a:cs typeface="Calibri"/>
              </a:rPr>
              <a:t>Formalization of the problem</a:t>
            </a:r>
            <a:r>
              <a:rPr lang="en-US" sz="1200" dirty="0">
                <a:ea typeface="Calibri"/>
                <a:cs typeface="Calibri"/>
              </a:rPr>
              <a:t> and study of the state of the art of the algorithm that fits the goal, with a cutting-edge solution and in the context of Time Series/Fraud detection data.</a:t>
            </a:r>
            <a:endParaRPr lang="en-US" dirty="0"/>
          </a:p>
          <a:p>
            <a:pPr marL="285750" indent="-285750" algn="just">
              <a:buFont typeface="Arial"/>
              <a:buChar char="•"/>
            </a:pPr>
            <a:r>
              <a:rPr lang="en-US" sz="1200" dirty="0">
                <a:ea typeface="Calibri"/>
                <a:cs typeface="Calibri"/>
              </a:rPr>
              <a:t>Time series/Data </a:t>
            </a:r>
            <a:r>
              <a:rPr lang="en-US" sz="1200" b="1" dirty="0">
                <a:ea typeface="Calibri"/>
                <a:cs typeface="Calibri"/>
              </a:rPr>
              <a:t>preprocessing </a:t>
            </a:r>
            <a:r>
              <a:rPr lang="en-US" sz="1200" dirty="0">
                <a:ea typeface="Calibri"/>
                <a:cs typeface="Calibri"/>
              </a:rPr>
              <a:t>and standardization: build one or more input/output formats for Machine Learning algorithm.</a:t>
            </a:r>
            <a:endParaRPr lang="en-US" dirty="0"/>
          </a:p>
          <a:p>
            <a:pPr marL="285750" indent="-285750" algn="just">
              <a:buFont typeface="Arial"/>
              <a:buChar char="•"/>
            </a:pPr>
            <a:r>
              <a:rPr lang="en-US" sz="1200" dirty="0">
                <a:ea typeface="Calibri"/>
                <a:cs typeface="Calibri"/>
              </a:rPr>
              <a:t>One step further in the application of the</a:t>
            </a:r>
            <a:r>
              <a:rPr lang="en-US" sz="1200" b="1" dirty="0">
                <a:ea typeface="Calibri"/>
                <a:cs typeface="Calibri"/>
              </a:rPr>
              <a:t> ML algorithm</a:t>
            </a:r>
            <a:r>
              <a:rPr lang="en-US" sz="1200" dirty="0">
                <a:ea typeface="Calibri"/>
                <a:cs typeface="Calibri"/>
              </a:rPr>
              <a:t> is to implement an ad-hoc technique of </a:t>
            </a:r>
            <a:r>
              <a:rPr lang="en-US" sz="1200" dirty="0" err="1">
                <a:ea typeface="Calibri"/>
                <a:cs typeface="Calibri"/>
              </a:rPr>
              <a:t>explainability</a:t>
            </a:r>
            <a:r>
              <a:rPr lang="en-US" sz="1200" dirty="0">
                <a:ea typeface="Calibri"/>
                <a:cs typeface="Calibri"/>
              </a:rPr>
              <a:t>. It is suggested a State of the art study on </a:t>
            </a:r>
            <a:r>
              <a:rPr lang="en-US" sz="1200" b="1" dirty="0" err="1">
                <a:ea typeface="Calibri"/>
                <a:cs typeface="Calibri"/>
              </a:rPr>
              <a:t>Explainability</a:t>
            </a:r>
            <a:r>
              <a:rPr lang="en-US" sz="1200" b="1" dirty="0">
                <a:ea typeface="Calibri"/>
                <a:cs typeface="Calibri"/>
              </a:rPr>
              <a:t> on </a:t>
            </a:r>
            <a:r>
              <a:rPr lang="en-US" sz="1200" b="1" dirty="0" err="1">
                <a:ea typeface="Calibri"/>
                <a:cs typeface="Calibri"/>
              </a:rPr>
              <a:t>TimeSeries</a:t>
            </a:r>
            <a:r>
              <a:rPr lang="en-US" sz="1200" b="1" dirty="0">
                <a:ea typeface="Calibri"/>
                <a:cs typeface="Calibri"/>
              </a:rPr>
              <a:t> </a:t>
            </a:r>
            <a:r>
              <a:rPr lang="en-US" sz="1200" dirty="0">
                <a:ea typeface="Calibri"/>
                <a:cs typeface="Calibri"/>
              </a:rPr>
              <a:t>algorithm or classic algorithm.</a:t>
            </a:r>
            <a:endParaRPr lang="en-US" dirty="0"/>
          </a:p>
          <a:p>
            <a:pPr marL="285750" indent="-285750" algn="just">
              <a:buFont typeface="Arial"/>
              <a:buChar char="•"/>
            </a:pPr>
            <a:r>
              <a:rPr lang="en-US" sz="1200" dirty="0">
                <a:ea typeface="Calibri"/>
                <a:cs typeface="Calibri"/>
              </a:rPr>
              <a:t>Realization of </a:t>
            </a:r>
            <a:r>
              <a:rPr lang="en-US" sz="1200" b="1" dirty="0">
                <a:ea typeface="Calibri"/>
                <a:cs typeface="Calibri"/>
              </a:rPr>
              <a:t>prototype </a:t>
            </a:r>
            <a:r>
              <a:rPr lang="en-US" sz="1200" dirty="0">
                <a:ea typeface="Calibri"/>
                <a:cs typeface="Calibri"/>
              </a:rPr>
              <a:t>in </a:t>
            </a:r>
            <a:r>
              <a:rPr lang="en-US" sz="1200" b="1" dirty="0">
                <a:ea typeface="Calibri"/>
                <a:cs typeface="Calibri"/>
              </a:rPr>
              <a:t>Python </a:t>
            </a:r>
            <a:r>
              <a:rPr lang="en-US" sz="1200" dirty="0">
                <a:ea typeface="Calibri"/>
                <a:cs typeface="Calibri"/>
              </a:rPr>
              <a:t>versioned in </a:t>
            </a:r>
            <a:r>
              <a:rPr lang="en-US" sz="1200" b="1" dirty="0">
                <a:ea typeface="Calibri"/>
                <a:cs typeface="Calibri"/>
              </a:rPr>
              <a:t>GitHub</a:t>
            </a:r>
            <a:r>
              <a:rPr lang="en-US" sz="1200" dirty="0">
                <a:ea typeface="Calibri"/>
                <a:cs typeface="Calibri"/>
              </a:rPr>
              <a:t>.</a:t>
            </a:r>
            <a:endParaRPr lang="en-US" dirty="0"/>
          </a:p>
          <a:p>
            <a:pPr marL="742950" lvl="1" indent="-285750" algn="just">
              <a:buFont typeface="Arial"/>
              <a:buChar char="•"/>
            </a:pPr>
            <a:r>
              <a:rPr lang="en-US" sz="1200" dirty="0">
                <a:ea typeface="Calibri"/>
                <a:cs typeface="Calibri"/>
              </a:rPr>
              <a:t>Study the data as the step 1</a:t>
            </a:r>
            <a:endParaRPr lang="en-US" dirty="0"/>
          </a:p>
          <a:p>
            <a:pPr marL="742950" lvl="1" indent="-285750" algn="just">
              <a:buFont typeface="Arial"/>
              <a:buChar char="•"/>
            </a:pPr>
            <a:r>
              <a:rPr lang="en-US" sz="1200" dirty="0">
                <a:ea typeface="Calibri"/>
                <a:cs typeface="Calibri"/>
              </a:rPr>
              <a:t>Reframe the problem as in step 2</a:t>
            </a:r>
            <a:endParaRPr lang="en-US" dirty="0"/>
          </a:p>
          <a:p>
            <a:pPr marL="742950" lvl="1" indent="-285750" algn="just">
              <a:buFont typeface="Arial"/>
              <a:buChar char="•"/>
            </a:pPr>
            <a:r>
              <a:rPr lang="en-US" sz="1200" dirty="0">
                <a:ea typeface="Calibri"/>
                <a:cs typeface="Calibri"/>
              </a:rPr>
              <a:t>Preprocess the data as in step 3</a:t>
            </a:r>
            <a:endParaRPr lang="en-US" dirty="0"/>
          </a:p>
          <a:p>
            <a:pPr marL="285750" indent="-285750" algn="just">
              <a:buFont typeface="Arial"/>
              <a:buChar char="•"/>
            </a:pPr>
            <a:r>
              <a:rPr lang="en-US" sz="1200" dirty="0">
                <a:ea typeface="Calibri"/>
                <a:cs typeface="Calibri"/>
              </a:rPr>
              <a:t>Build an </a:t>
            </a:r>
            <a:r>
              <a:rPr lang="en-US" sz="1200" dirty="0" err="1">
                <a:ea typeface="Calibri"/>
                <a:cs typeface="Calibri"/>
              </a:rPr>
              <a:t>explainability</a:t>
            </a:r>
            <a:r>
              <a:rPr lang="en-US" sz="1200" dirty="0">
                <a:ea typeface="Calibri"/>
                <a:cs typeface="Calibri"/>
              </a:rPr>
              <a:t> algorithm (if not already explainable by design) integrated within the package. Look step 4.</a:t>
            </a:r>
            <a:endParaRPr lang="en-US" dirty="0"/>
          </a:p>
          <a:p>
            <a:pPr algn="just"/>
            <a:endParaRPr lang="en-US" sz="1200" dirty="0">
              <a:ea typeface="Calibri"/>
              <a:cs typeface="Calibri"/>
            </a:endParaRPr>
          </a:p>
          <a:p>
            <a:endParaRPr lang="en-US" sz="1200" dirty="0">
              <a:ea typeface="Calibri"/>
              <a:cs typeface="Calibri"/>
            </a:endParaRPr>
          </a:p>
        </p:txBody>
      </p:sp>
      <p:sp>
        <p:nvSpPr>
          <p:cNvPr id="7" name="CasellaDiTesto 6">
            <a:extLst>
              <a:ext uri="{FF2B5EF4-FFF2-40B4-BE49-F238E27FC236}">
                <a16:creationId xmlns:a16="http://schemas.microsoft.com/office/drawing/2014/main" id="{B5859B8B-D0D7-FE78-A4C6-06D65BBF2D60}"/>
              </a:ext>
            </a:extLst>
          </p:cNvPr>
          <p:cNvSpPr txBox="1"/>
          <p:nvPr/>
        </p:nvSpPr>
        <p:spPr>
          <a:xfrm>
            <a:off x="2861568" y="910762"/>
            <a:ext cx="571711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ea typeface="Calibri"/>
                <a:cs typeface="Calibri"/>
              </a:rPr>
              <a:t>Projects steps</a:t>
            </a:r>
          </a:p>
          <a:p>
            <a:endParaRPr lang="en-US" sz="1200" dirty="0">
              <a:ea typeface="Calibri"/>
              <a:cs typeface="Calibri"/>
            </a:endParaRPr>
          </a:p>
        </p:txBody>
      </p:sp>
      <p:sp>
        <p:nvSpPr>
          <p:cNvPr id="8" name="Segnaposto numero diapositiva 7">
            <a:extLst>
              <a:ext uri="{FF2B5EF4-FFF2-40B4-BE49-F238E27FC236}">
                <a16:creationId xmlns:a16="http://schemas.microsoft.com/office/drawing/2014/main" id="{D5DF2323-2E23-F17E-218D-FEC99F5934B8}"/>
              </a:ext>
            </a:extLst>
          </p:cNvPr>
          <p:cNvSpPr>
            <a:spLocks noGrp="1"/>
          </p:cNvSpPr>
          <p:nvPr>
            <p:ph type="sldNum" sz="quarter" idx="12"/>
          </p:nvPr>
        </p:nvSpPr>
        <p:spPr/>
        <p:txBody>
          <a:bodyPr/>
          <a:lstStyle/>
          <a:p>
            <a:fld id="{652BE070-829A-714A-97EF-B3300756E020}" type="slidenum">
              <a:rPr lang="it-IT" smtClean="0"/>
              <a:t>3</a:t>
            </a:fld>
            <a:endParaRPr lang="it-IT"/>
          </a:p>
        </p:txBody>
      </p:sp>
    </p:spTree>
    <p:extLst>
      <p:ext uri="{BB962C8B-B14F-4D97-AF65-F5344CB8AC3E}">
        <p14:creationId xmlns:p14="http://schemas.microsoft.com/office/powerpoint/2010/main" val="1336851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17">
            <a:extLst>
              <a:ext uri="{FF2B5EF4-FFF2-40B4-BE49-F238E27FC236}">
                <a16:creationId xmlns:a16="http://schemas.microsoft.com/office/drawing/2014/main" id="{2B163CD0-C0BC-B148-9D65-C13AB4BF9864}"/>
              </a:ext>
            </a:extLst>
          </p:cNvPr>
          <p:cNvGrpSpPr/>
          <p:nvPr/>
        </p:nvGrpSpPr>
        <p:grpSpPr>
          <a:xfrm>
            <a:off x="23607" y="4747371"/>
            <a:ext cx="9144000" cy="390525"/>
            <a:chOff x="0" y="6352350"/>
            <a:chExt cx="12192000" cy="520700"/>
          </a:xfrm>
        </p:grpSpPr>
        <p:pic>
          <p:nvPicPr>
            <p:cNvPr id="22" name="Immagine 9">
              <a:extLst>
                <a:ext uri="{FF2B5EF4-FFF2-40B4-BE49-F238E27FC236}">
                  <a16:creationId xmlns:a16="http://schemas.microsoft.com/office/drawing/2014/main" id="{8448990E-B333-0B49-9162-D379EB836182}"/>
                </a:ext>
              </a:extLst>
            </p:cNvPr>
            <p:cNvPicPr>
              <a:picLocks noChangeAspect="1"/>
            </p:cNvPicPr>
            <p:nvPr/>
          </p:nvPicPr>
          <p:blipFill>
            <a:blip r:embed="rId2"/>
            <a:stretch>
              <a:fillRect/>
            </a:stretch>
          </p:blipFill>
          <p:spPr>
            <a:xfrm>
              <a:off x="0" y="6352350"/>
              <a:ext cx="12192000" cy="520700"/>
            </a:xfrm>
            <a:prstGeom prst="rect">
              <a:avLst/>
            </a:prstGeom>
          </p:spPr>
        </p:pic>
        <p:sp>
          <p:nvSpPr>
            <p:cNvPr id="23" name="CasellaDiTesto 10">
              <a:extLst>
                <a:ext uri="{FF2B5EF4-FFF2-40B4-BE49-F238E27FC236}">
                  <a16:creationId xmlns:a16="http://schemas.microsoft.com/office/drawing/2014/main" id="{C9828BF4-B1CD-8C49-95D4-810DF6565BA8}"/>
                </a:ext>
              </a:extLst>
            </p:cNvPr>
            <p:cNvSpPr txBox="1"/>
            <p:nvPr/>
          </p:nvSpPr>
          <p:spPr>
            <a:xfrm>
              <a:off x="6712746" y="6458654"/>
              <a:ext cx="5317225" cy="338555"/>
            </a:xfrm>
            <a:prstGeom prst="rect">
              <a:avLst/>
            </a:prstGeom>
            <a:noFill/>
          </p:spPr>
          <p:txBody>
            <a:bodyPr wrap="square" rtlCol="0">
              <a:spAutoFit/>
            </a:bodyPr>
            <a:lstStyle/>
            <a:p>
              <a:pPr algn="r"/>
              <a:r>
                <a:rPr lang="it-IT" sz="1050" dirty="0">
                  <a:solidFill>
                    <a:schemeClr val="bg1">
                      <a:alpha val="50000"/>
                    </a:schemeClr>
                  </a:solidFill>
                  <a:latin typeface="Titillium" pitchFamily="2" charset="77"/>
                </a:rPr>
                <a:t>Missione 4 </a:t>
              </a:r>
              <a:r>
                <a:rPr lang="it-IT" sz="1050" b="1" dirty="0">
                  <a:solidFill>
                    <a:schemeClr val="bg1">
                      <a:alpha val="50000"/>
                    </a:schemeClr>
                  </a:solidFill>
                  <a:latin typeface="Titillium" pitchFamily="2" charset="77"/>
                </a:rPr>
                <a:t>• Istruzione e Ricerca </a:t>
              </a:r>
              <a:endParaRPr lang="it-IT" sz="1050" dirty="0">
                <a:solidFill>
                  <a:schemeClr val="bg1">
                    <a:alpha val="50000"/>
                  </a:schemeClr>
                </a:solidFill>
                <a:latin typeface="Titillium" pitchFamily="2" charset="77"/>
              </a:endParaRPr>
            </a:p>
          </p:txBody>
        </p:sp>
        <p:sp>
          <p:nvSpPr>
            <p:cNvPr id="24" name="CasellaDiTesto 12">
              <a:extLst>
                <a:ext uri="{FF2B5EF4-FFF2-40B4-BE49-F238E27FC236}">
                  <a16:creationId xmlns:a16="http://schemas.microsoft.com/office/drawing/2014/main" id="{3338A24B-823F-AD43-A554-D629EB29CF9D}"/>
                </a:ext>
              </a:extLst>
            </p:cNvPr>
            <p:cNvSpPr txBox="1"/>
            <p:nvPr/>
          </p:nvSpPr>
          <p:spPr>
            <a:xfrm>
              <a:off x="467555" y="6452829"/>
              <a:ext cx="7333783" cy="338555"/>
            </a:xfrm>
            <a:prstGeom prst="rect">
              <a:avLst/>
            </a:prstGeom>
            <a:noFill/>
          </p:spPr>
          <p:txBody>
            <a:bodyPr wrap="square" rtlCol="0">
              <a:spAutoFit/>
            </a:bodyPr>
            <a:lstStyle/>
            <a:p>
              <a:r>
                <a:rPr lang="it-IT" sz="1050" dirty="0">
                  <a:solidFill>
                    <a:schemeClr val="bg1">
                      <a:alpha val="50000"/>
                    </a:schemeClr>
                  </a:solidFill>
                  <a:latin typeface="Titillium" pitchFamily="2" charset="77"/>
                </a:rPr>
                <a:t>Centro Nazionale di Ricerca in High-Performance Computing, Big Data and Quantum Computing</a:t>
              </a:r>
            </a:p>
          </p:txBody>
        </p:sp>
      </p:grpSp>
      <p:grpSp>
        <p:nvGrpSpPr>
          <p:cNvPr id="28" name="Gruppo 16">
            <a:extLst>
              <a:ext uri="{FF2B5EF4-FFF2-40B4-BE49-F238E27FC236}">
                <a16:creationId xmlns:a16="http://schemas.microsoft.com/office/drawing/2014/main" id="{114BBE90-D452-D949-A0B5-1EB52459C305}"/>
              </a:ext>
            </a:extLst>
          </p:cNvPr>
          <p:cNvGrpSpPr/>
          <p:nvPr/>
        </p:nvGrpSpPr>
        <p:grpSpPr>
          <a:xfrm>
            <a:off x="0" y="-1"/>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sp>
        <p:nvSpPr>
          <p:cNvPr id="2" name="CasellaDiTesto 1">
            <a:extLst>
              <a:ext uri="{FF2B5EF4-FFF2-40B4-BE49-F238E27FC236}">
                <a16:creationId xmlns:a16="http://schemas.microsoft.com/office/drawing/2014/main" id="{F0A4ABBC-E662-E654-F57E-51A7AB593FD5}"/>
              </a:ext>
            </a:extLst>
          </p:cNvPr>
          <p:cNvSpPr txBox="1"/>
          <p:nvPr/>
        </p:nvSpPr>
        <p:spPr>
          <a:xfrm>
            <a:off x="2458079" y="2228718"/>
            <a:ext cx="618278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ea typeface="Calibri"/>
                <a:cs typeface="Calibri"/>
              </a:rPr>
              <a:t>Fraud Detection</a:t>
            </a:r>
            <a:endParaRPr lang="it-IT" dirty="0"/>
          </a:p>
          <a:p>
            <a:endParaRPr lang="en-US" sz="1200" dirty="0">
              <a:ea typeface="Calibri"/>
              <a:cs typeface="Calibri"/>
            </a:endParaRPr>
          </a:p>
          <a:p>
            <a:endParaRPr lang="en-US" sz="1200" dirty="0">
              <a:ea typeface="Calibri"/>
              <a:cs typeface="Calibri"/>
            </a:endParaRPr>
          </a:p>
          <a:p>
            <a:pPr marL="171450" indent="-171450">
              <a:buFont typeface="Arial"/>
              <a:buChar char="•"/>
            </a:pPr>
            <a:endParaRPr lang="en-US" sz="1200" dirty="0">
              <a:cs typeface="Calibri"/>
            </a:endParaRPr>
          </a:p>
        </p:txBody>
      </p:sp>
      <p:sp>
        <p:nvSpPr>
          <p:cNvPr id="4" name="Segnaposto numero diapositiva 3">
            <a:extLst>
              <a:ext uri="{FF2B5EF4-FFF2-40B4-BE49-F238E27FC236}">
                <a16:creationId xmlns:a16="http://schemas.microsoft.com/office/drawing/2014/main" id="{EBD7D48C-B388-EFA0-BA6E-F05C40CB2CEE}"/>
              </a:ext>
            </a:extLst>
          </p:cNvPr>
          <p:cNvSpPr>
            <a:spLocks noGrp="1"/>
          </p:cNvSpPr>
          <p:nvPr>
            <p:ph type="sldNum" sz="quarter" idx="12"/>
          </p:nvPr>
        </p:nvSpPr>
        <p:spPr/>
        <p:txBody>
          <a:bodyPr/>
          <a:lstStyle/>
          <a:p>
            <a:fld id="{652BE070-829A-714A-97EF-B3300756E020}" type="slidenum">
              <a:rPr lang="it-IT" smtClean="0"/>
              <a:t>4</a:t>
            </a:fld>
            <a:endParaRPr lang="it-IT"/>
          </a:p>
        </p:txBody>
      </p:sp>
    </p:spTree>
    <p:extLst>
      <p:ext uri="{BB962C8B-B14F-4D97-AF65-F5344CB8AC3E}">
        <p14:creationId xmlns:p14="http://schemas.microsoft.com/office/powerpoint/2010/main" val="1174331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17">
            <a:extLst>
              <a:ext uri="{FF2B5EF4-FFF2-40B4-BE49-F238E27FC236}">
                <a16:creationId xmlns:a16="http://schemas.microsoft.com/office/drawing/2014/main" id="{2B163CD0-C0BC-B148-9D65-C13AB4BF9864}"/>
              </a:ext>
            </a:extLst>
          </p:cNvPr>
          <p:cNvGrpSpPr/>
          <p:nvPr/>
        </p:nvGrpSpPr>
        <p:grpSpPr>
          <a:xfrm>
            <a:off x="23607" y="4747371"/>
            <a:ext cx="9144000" cy="390525"/>
            <a:chOff x="0" y="6352350"/>
            <a:chExt cx="12192000" cy="520700"/>
          </a:xfrm>
        </p:grpSpPr>
        <p:pic>
          <p:nvPicPr>
            <p:cNvPr id="22" name="Immagine 9">
              <a:extLst>
                <a:ext uri="{FF2B5EF4-FFF2-40B4-BE49-F238E27FC236}">
                  <a16:creationId xmlns:a16="http://schemas.microsoft.com/office/drawing/2014/main" id="{8448990E-B333-0B49-9162-D379EB836182}"/>
                </a:ext>
              </a:extLst>
            </p:cNvPr>
            <p:cNvPicPr>
              <a:picLocks noChangeAspect="1"/>
            </p:cNvPicPr>
            <p:nvPr/>
          </p:nvPicPr>
          <p:blipFill>
            <a:blip r:embed="rId2"/>
            <a:stretch>
              <a:fillRect/>
            </a:stretch>
          </p:blipFill>
          <p:spPr>
            <a:xfrm>
              <a:off x="0" y="6352350"/>
              <a:ext cx="12192000" cy="520700"/>
            </a:xfrm>
            <a:prstGeom prst="rect">
              <a:avLst/>
            </a:prstGeom>
          </p:spPr>
        </p:pic>
        <p:sp>
          <p:nvSpPr>
            <p:cNvPr id="23" name="CasellaDiTesto 10">
              <a:extLst>
                <a:ext uri="{FF2B5EF4-FFF2-40B4-BE49-F238E27FC236}">
                  <a16:creationId xmlns:a16="http://schemas.microsoft.com/office/drawing/2014/main" id="{C9828BF4-B1CD-8C49-95D4-810DF6565BA8}"/>
                </a:ext>
              </a:extLst>
            </p:cNvPr>
            <p:cNvSpPr txBox="1"/>
            <p:nvPr/>
          </p:nvSpPr>
          <p:spPr>
            <a:xfrm>
              <a:off x="6712747" y="6458657"/>
              <a:ext cx="5317225" cy="338555"/>
            </a:xfrm>
            <a:prstGeom prst="rect">
              <a:avLst/>
            </a:prstGeom>
            <a:noFill/>
          </p:spPr>
          <p:txBody>
            <a:bodyPr wrap="square" rtlCol="0">
              <a:spAutoFit/>
            </a:bodyPr>
            <a:lstStyle/>
            <a:p>
              <a:pPr algn="r"/>
              <a:r>
                <a:rPr lang="it-IT" sz="1050" dirty="0">
                  <a:solidFill>
                    <a:schemeClr val="bg1">
                      <a:alpha val="50000"/>
                    </a:schemeClr>
                  </a:solidFill>
                  <a:latin typeface="Titillium" pitchFamily="2" charset="77"/>
                </a:rPr>
                <a:t>Missione 4 </a:t>
              </a:r>
              <a:r>
                <a:rPr lang="it-IT" sz="1050" b="1" dirty="0">
                  <a:solidFill>
                    <a:schemeClr val="bg1">
                      <a:alpha val="50000"/>
                    </a:schemeClr>
                  </a:solidFill>
                  <a:latin typeface="Titillium" pitchFamily="2" charset="77"/>
                </a:rPr>
                <a:t>• Istruzione e Ricerca </a:t>
              </a:r>
              <a:endParaRPr lang="it-IT" sz="1050" dirty="0">
                <a:solidFill>
                  <a:schemeClr val="bg1">
                    <a:alpha val="50000"/>
                  </a:schemeClr>
                </a:solidFill>
                <a:latin typeface="Titillium" pitchFamily="2" charset="77"/>
              </a:endParaRPr>
            </a:p>
          </p:txBody>
        </p:sp>
        <p:sp>
          <p:nvSpPr>
            <p:cNvPr id="24" name="CasellaDiTesto 12">
              <a:extLst>
                <a:ext uri="{FF2B5EF4-FFF2-40B4-BE49-F238E27FC236}">
                  <a16:creationId xmlns:a16="http://schemas.microsoft.com/office/drawing/2014/main" id="{3338A24B-823F-AD43-A554-D629EB29CF9D}"/>
                </a:ext>
              </a:extLst>
            </p:cNvPr>
            <p:cNvSpPr txBox="1"/>
            <p:nvPr/>
          </p:nvSpPr>
          <p:spPr>
            <a:xfrm>
              <a:off x="467555" y="6452829"/>
              <a:ext cx="7333783" cy="338555"/>
            </a:xfrm>
            <a:prstGeom prst="rect">
              <a:avLst/>
            </a:prstGeom>
            <a:noFill/>
          </p:spPr>
          <p:txBody>
            <a:bodyPr wrap="square" rtlCol="0">
              <a:spAutoFit/>
            </a:bodyPr>
            <a:lstStyle/>
            <a:p>
              <a:r>
                <a:rPr lang="it-IT" sz="1050" dirty="0">
                  <a:solidFill>
                    <a:schemeClr val="bg1">
                      <a:alpha val="50000"/>
                    </a:schemeClr>
                  </a:solidFill>
                  <a:latin typeface="Titillium" pitchFamily="2" charset="77"/>
                </a:rPr>
                <a:t>Centro Nazionale di Ricerca in High-Performance Computing, Big Data and Quantum Computing</a:t>
              </a:r>
            </a:p>
          </p:txBody>
        </p:sp>
      </p:grpSp>
      <p:grpSp>
        <p:nvGrpSpPr>
          <p:cNvPr id="28" name="Gruppo 16">
            <a:extLst>
              <a:ext uri="{FF2B5EF4-FFF2-40B4-BE49-F238E27FC236}">
                <a16:creationId xmlns:a16="http://schemas.microsoft.com/office/drawing/2014/main" id="{114BBE90-D452-D949-A0B5-1EB52459C305}"/>
              </a:ext>
            </a:extLst>
          </p:cNvPr>
          <p:cNvGrpSpPr/>
          <p:nvPr/>
        </p:nvGrpSpPr>
        <p:grpSpPr>
          <a:xfrm>
            <a:off x="0" y="-1"/>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sp>
        <p:nvSpPr>
          <p:cNvPr id="2" name="CasellaDiTesto 1">
            <a:extLst>
              <a:ext uri="{FF2B5EF4-FFF2-40B4-BE49-F238E27FC236}">
                <a16:creationId xmlns:a16="http://schemas.microsoft.com/office/drawing/2014/main" id="{F4FE10C1-FCB4-4369-512F-AE8D74BE92B2}"/>
              </a:ext>
            </a:extLst>
          </p:cNvPr>
          <p:cNvSpPr txBox="1"/>
          <p:nvPr/>
        </p:nvSpPr>
        <p:spPr>
          <a:xfrm>
            <a:off x="1054629" y="2015895"/>
            <a:ext cx="708534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ea typeface="Calibri"/>
                <a:cs typeface="Calibri"/>
              </a:rPr>
              <a:t>Contribution from various spoke:</a:t>
            </a:r>
            <a:endParaRPr lang="it-IT" dirty="0"/>
          </a:p>
          <a:p>
            <a:pPr marL="285750" indent="-285750" algn="just">
              <a:buFont typeface="Arial"/>
              <a:buChar char="•"/>
            </a:pPr>
            <a:r>
              <a:rPr lang="en-US" dirty="0">
                <a:ea typeface="Calibri"/>
                <a:cs typeface="Calibri"/>
              </a:rPr>
              <a:t>Spoke 2 - Cutting-edge classical approach on fraud detection (to be selected among anomaly detection, supervised, Time series,  ...)</a:t>
            </a:r>
            <a:endParaRPr lang="en-US" dirty="0"/>
          </a:p>
          <a:p>
            <a:pPr marL="285750" indent="-285750" algn="just">
              <a:buFont typeface="Arial"/>
              <a:buChar char="•"/>
            </a:pPr>
            <a:r>
              <a:rPr lang="en-US" dirty="0">
                <a:ea typeface="Calibri"/>
                <a:cs typeface="Calibri"/>
              </a:rPr>
              <a:t>Spoke 3 - Time series approach and oriented to anomaly detection (not strictly necessary)</a:t>
            </a:r>
            <a:endParaRPr lang="en-US" dirty="0"/>
          </a:p>
          <a:p>
            <a:pPr marL="285750" indent="-285750" algn="just">
              <a:buFont typeface="Arial"/>
              <a:buChar char="•"/>
            </a:pPr>
            <a:r>
              <a:rPr lang="en-US" dirty="0">
                <a:ea typeface="Calibri"/>
                <a:cs typeface="Calibri"/>
              </a:rPr>
              <a:t>Spoke 10 - Quantum approach to fraud detection</a:t>
            </a:r>
            <a:endParaRPr lang="en-US" dirty="0"/>
          </a:p>
          <a:p>
            <a:endParaRPr lang="en-US" sz="1200" dirty="0">
              <a:ea typeface="Calibri"/>
              <a:cs typeface="Calibri"/>
            </a:endParaRPr>
          </a:p>
        </p:txBody>
      </p:sp>
      <p:sp>
        <p:nvSpPr>
          <p:cNvPr id="4" name="CasellaDiTesto 3">
            <a:extLst>
              <a:ext uri="{FF2B5EF4-FFF2-40B4-BE49-F238E27FC236}">
                <a16:creationId xmlns:a16="http://schemas.microsoft.com/office/drawing/2014/main" id="{4179EB06-ACDE-FD01-6ED4-D78F778B5831}"/>
              </a:ext>
            </a:extLst>
          </p:cNvPr>
          <p:cNvSpPr txBox="1"/>
          <p:nvPr/>
        </p:nvSpPr>
        <p:spPr>
          <a:xfrm>
            <a:off x="1623318" y="995429"/>
            <a:ext cx="589703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ea typeface="Calibri"/>
                <a:cs typeface="Calibri"/>
              </a:rPr>
              <a:t>Fraud Detection – spoke context</a:t>
            </a:r>
            <a:endParaRPr lang="it-IT" sz="3200" dirty="0">
              <a:ea typeface="Calibri"/>
              <a:cs typeface="Calibri"/>
            </a:endParaRPr>
          </a:p>
        </p:txBody>
      </p:sp>
      <p:sp>
        <p:nvSpPr>
          <p:cNvPr id="3" name="Segnaposto numero diapositiva 2">
            <a:extLst>
              <a:ext uri="{FF2B5EF4-FFF2-40B4-BE49-F238E27FC236}">
                <a16:creationId xmlns:a16="http://schemas.microsoft.com/office/drawing/2014/main" id="{4C729BAF-C86C-E5DF-463B-3E605AD9016F}"/>
              </a:ext>
            </a:extLst>
          </p:cNvPr>
          <p:cNvSpPr>
            <a:spLocks noGrp="1"/>
          </p:cNvSpPr>
          <p:nvPr>
            <p:ph type="sldNum" sz="quarter" idx="12"/>
          </p:nvPr>
        </p:nvSpPr>
        <p:spPr/>
        <p:txBody>
          <a:bodyPr/>
          <a:lstStyle/>
          <a:p>
            <a:fld id="{652BE070-829A-714A-97EF-B3300756E020}" type="slidenum">
              <a:rPr lang="it-IT" smtClean="0"/>
              <a:t>5</a:t>
            </a:fld>
            <a:endParaRPr lang="it-IT"/>
          </a:p>
        </p:txBody>
      </p:sp>
    </p:spTree>
    <p:extLst>
      <p:ext uri="{BB962C8B-B14F-4D97-AF65-F5344CB8AC3E}">
        <p14:creationId xmlns:p14="http://schemas.microsoft.com/office/powerpoint/2010/main" val="403760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17">
            <a:extLst>
              <a:ext uri="{FF2B5EF4-FFF2-40B4-BE49-F238E27FC236}">
                <a16:creationId xmlns:a16="http://schemas.microsoft.com/office/drawing/2014/main" id="{2B163CD0-C0BC-B148-9D65-C13AB4BF9864}"/>
              </a:ext>
            </a:extLst>
          </p:cNvPr>
          <p:cNvGrpSpPr/>
          <p:nvPr/>
        </p:nvGrpSpPr>
        <p:grpSpPr>
          <a:xfrm>
            <a:off x="23607" y="4747371"/>
            <a:ext cx="9144000" cy="390525"/>
            <a:chOff x="0" y="6352350"/>
            <a:chExt cx="12192000" cy="520700"/>
          </a:xfrm>
        </p:grpSpPr>
        <p:pic>
          <p:nvPicPr>
            <p:cNvPr id="22" name="Immagine 9">
              <a:extLst>
                <a:ext uri="{FF2B5EF4-FFF2-40B4-BE49-F238E27FC236}">
                  <a16:creationId xmlns:a16="http://schemas.microsoft.com/office/drawing/2014/main" id="{8448990E-B333-0B49-9162-D379EB836182}"/>
                </a:ext>
              </a:extLst>
            </p:cNvPr>
            <p:cNvPicPr>
              <a:picLocks noChangeAspect="1"/>
            </p:cNvPicPr>
            <p:nvPr/>
          </p:nvPicPr>
          <p:blipFill>
            <a:blip r:embed="rId2"/>
            <a:stretch>
              <a:fillRect/>
            </a:stretch>
          </p:blipFill>
          <p:spPr>
            <a:xfrm>
              <a:off x="0" y="6352350"/>
              <a:ext cx="12192000" cy="520700"/>
            </a:xfrm>
            <a:prstGeom prst="rect">
              <a:avLst/>
            </a:prstGeom>
          </p:spPr>
        </p:pic>
        <p:sp>
          <p:nvSpPr>
            <p:cNvPr id="23" name="CasellaDiTesto 10">
              <a:extLst>
                <a:ext uri="{FF2B5EF4-FFF2-40B4-BE49-F238E27FC236}">
                  <a16:creationId xmlns:a16="http://schemas.microsoft.com/office/drawing/2014/main" id="{C9828BF4-B1CD-8C49-95D4-810DF6565BA8}"/>
                </a:ext>
              </a:extLst>
            </p:cNvPr>
            <p:cNvSpPr txBox="1"/>
            <p:nvPr/>
          </p:nvSpPr>
          <p:spPr>
            <a:xfrm>
              <a:off x="6712747" y="6458657"/>
              <a:ext cx="5317225" cy="338555"/>
            </a:xfrm>
            <a:prstGeom prst="rect">
              <a:avLst/>
            </a:prstGeom>
            <a:noFill/>
          </p:spPr>
          <p:txBody>
            <a:bodyPr wrap="square" rtlCol="0">
              <a:spAutoFit/>
            </a:bodyPr>
            <a:lstStyle/>
            <a:p>
              <a:pPr algn="r"/>
              <a:r>
                <a:rPr lang="it-IT" sz="1050" dirty="0">
                  <a:solidFill>
                    <a:schemeClr val="bg1">
                      <a:alpha val="50000"/>
                    </a:schemeClr>
                  </a:solidFill>
                  <a:latin typeface="Titillium" pitchFamily="2" charset="77"/>
                </a:rPr>
                <a:t>Missione 4 </a:t>
              </a:r>
              <a:r>
                <a:rPr lang="it-IT" sz="1050" b="1" dirty="0">
                  <a:solidFill>
                    <a:schemeClr val="bg1">
                      <a:alpha val="50000"/>
                    </a:schemeClr>
                  </a:solidFill>
                  <a:latin typeface="Titillium" pitchFamily="2" charset="77"/>
                </a:rPr>
                <a:t>• Istruzione e Ricerca </a:t>
              </a:r>
              <a:endParaRPr lang="it-IT" sz="1050" dirty="0">
                <a:solidFill>
                  <a:schemeClr val="bg1">
                    <a:alpha val="50000"/>
                  </a:schemeClr>
                </a:solidFill>
                <a:latin typeface="Titillium" pitchFamily="2" charset="77"/>
              </a:endParaRPr>
            </a:p>
          </p:txBody>
        </p:sp>
        <p:sp>
          <p:nvSpPr>
            <p:cNvPr id="24" name="CasellaDiTesto 12">
              <a:extLst>
                <a:ext uri="{FF2B5EF4-FFF2-40B4-BE49-F238E27FC236}">
                  <a16:creationId xmlns:a16="http://schemas.microsoft.com/office/drawing/2014/main" id="{3338A24B-823F-AD43-A554-D629EB29CF9D}"/>
                </a:ext>
              </a:extLst>
            </p:cNvPr>
            <p:cNvSpPr txBox="1"/>
            <p:nvPr/>
          </p:nvSpPr>
          <p:spPr>
            <a:xfrm>
              <a:off x="467555" y="6452829"/>
              <a:ext cx="7333783" cy="338555"/>
            </a:xfrm>
            <a:prstGeom prst="rect">
              <a:avLst/>
            </a:prstGeom>
            <a:noFill/>
          </p:spPr>
          <p:txBody>
            <a:bodyPr wrap="square" rtlCol="0">
              <a:spAutoFit/>
            </a:bodyPr>
            <a:lstStyle/>
            <a:p>
              <a:r>
                <a:rPr lang="it-IT" sz="1050" dirty="0">
                  <a:solidFill>
                    <a:schemeClr val="bg1">
                      <a:alpha val="50000"/>
                    </a:schemeClr>
                  </a:solidFill>
                  <a:latin typeface="Titillium" pitchFamily="2" charset="77"/>
                </a:rPr>
                <a:t>Centro Nazionale di Ricerca in High-Performance Computing, Big Data and Quantum Computing</a:t>
              </a:r>
            </a:p>
          </p:txBody>
        </p:sp>
      </p:grpSp>
      <p:grpSp>
        <p:nvGrpSpPr>
          <p:cNvPr id="28" name="Gruppo 16">
            <a:extLst>
              <a:ext uri="{FF2B5EF4-FFF2-40B4-BE49-F238E27FC236}">
                <a16:creationId xmlns:a16="http://schemas.microsoft.com/office/drawing/2014/main" id="{114BBE90-D452-D949-A0B5-1EB52459C305}"/>
              </a:ext>
            </a:extLst>
          </p:cNvPr>
          <p:cNvGrpSpPr/>
          <p:nvPr/>
        </p:nvGrpSpPr>
        <p:grpSpPr>
          <a:xfrm>
            <a:off x="0" y="-1"/>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sp>
        <p:nvSpPr>
          <p:cNvPr id="2" name="CasellaDiTesto 1">
            <a:extLst>
              <a:ext uri="{FF2B5EF4-FFF2-40B4-BE49-F238E27FC236}">
                <a16:creationId xmlns:a16="http://schemas.microsoft.com/office/drawing/2014/main" id="{F4FE10C1-FCB4-4369-512F-AE8D74BE92B2}"/>
              </a:ext>
            </a:extLst>
          </p:cNvPr>
          <p:cNvSpPr txBox="1"/>
          <p:nvPr/>
        </p:nvSpPr>
        <p:spPr>
          <a:xfrm>
            <a:off x="1700213" y="1624311"/>
            <a:ext cx="5127426"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ea typeface="Calibri"/>
                <a:cs typeface="Calibri"/>
              </a:rPr>
              <a:t>There is already a Dataset ready to be used in the experimentations, composed of </a:t>
            </a:r>
            <a:r>
              <a:rPr lang="en-US" sz="1200" b="1" dirty="0">
                <a:ea typeface="Calibri"/>
                <a:cs typeface="Calibri"/>
              </a:rPr>
              <a:t>515651 rows</a:t>
            </a:r>
            <a:r>
              <a:rPr lang="en-US" sz="1200" dirty="0">
                <a:ea typeface="Calibri"/>
                <a:cs typeface="Calibri"/>
              </a:rPr>
              <a:t> and </a:t>
            </a:r>
            <a:r>
              <a:rPr lang="en-US" sz="1200" b="1" dirty="0">
                <a:ea typeface="Calibri"/>
                <a:cs typeface="Calibri"/>
              </a:rPr>
              <a:t>17 columns</a:t>
            </a:r>
            <a:r>
              <a:rPr lang="en-US" sz="1200" dirty="0">
                <a:ea typeface="Calibri"/>
                <a:cs typeface="Calibri"/>
              </a:rPr>
              <a:t>. The </a:t>
            </a:r>
            <a:r>
              <a:rPr lang="en-US" sz="1200" b="1" dirty="0">
                <a:ea typeface="Calibri"/>
                <a:cs typeface="Calibri"/>
              </a:rPr>
              <a:t>dataset </a:t>
            </a:r>
            <a:r>
              <a:rPr lang="en-US" sz="1200" dirty="0">
                <a:ea typeface="Calibri"/>
                <a:cs typeface="Calibri"/>
              </a:rPr>
              <a:t>represents synthetic data based on real </a:t>
            </a:r>
            <a:r>
              <a:rPr lang="en-US" sz="1200" b="1" dirty="0">
                <a:ea typeface="Calibri"/>
                <a:cs typeface="Calibri"/>
              </a:rPr>
              <a:t>transactions </a:t>
            </a:r>
            <a:r>
              <a:rPr lang="en-US" sz="1200" dirty="0">
                <a:ea typeface="Calibri"/>
                <a:cs typeface="Calibri"/>
              </a:rPr>
              <a:t>alerted by</a:t>
            </a:r>
            <a:r>
              <a:rPr lang="en-US" sz="1200" b="1" dirty="0">
                <a:ea typeface="Calibri"/>
                <a:cs typeface="Calibri"/>
              </a:rPr>
              <a:t> Intesa San Paolo</a:t>
            </a:r>
            <a:r>
              <a:rPr lang="en-US" sz="1200" dirty="0">
                <a:ea typeface="Calibri"/>
                <a:cs typeface="Calibri"/>
              </a:rPr>
              <a:t> Transaction Monitoring Engine. The data format is CSV. The data represents a sample of transactions that occurred during the year 2022. Sensible information has been hashed with the SHA-512 algorithm. The </a:t>
            </a:r>
            <a:r>
              <a:rPr lang="en-US" sz="1200" b="1" dirty="0">
                <a:ea typeface="Calibri"/>
                <a:cs typeface="Calibri"/>
              </a:rPr>
              <a:t>first column</a:t>
            </a:r>
            <a:r>
              <a:rPr lang="en-US" sz="1200" dirty="0">
                <a:ea typeface="Calibri"/>
                <a:cs typeface="Calibri"/>
              </a:rPr>
              <a:t>, defined by the description “</a:t>
            </a:r>
            <a:r>
              <a:rPr lang="en-US" sz="1200" dirty="0" err="1">
                <a:ea typeface="Calibri"/>
                <a:cs typeface="Calibri"/>
              </a:rPr>
              <a:t>chiave_univoca</a:t>
            </a:r>
            <a:r>
              <a:rPr lang="en-US" sz="1200" dirty="0">
                <a:ea typeface="Calibri"/>
                <a:cs typeface="Calibri"/>
              </a:rPr>
              <a:t>”, is the transaction </a:t>
            </a:r>
            <a:r>
              <a:rPr lang="en-US" sz="1200" b="1" dirty="0">
                <a:ea typeface="Calibri"/>
                <a:cs typeface="Calibri"/>
              </a:rPr>
              <a:t>ID</a:t>
            </a:r>
            <a:r>
              <a:rPr lang="en-US" sz="1200" dirty="0">
                <a:ea typeface="Calibri"/>
                <a:cs typeface="Calibri"/>
              </a:rPr>
              <a:t>. The</a:t>
            </a:r>
            <a:r>
              <a:rPr lang="en-US" sz="1200" b="1" dirty="0">
                <a:ea typeface="Calibri"/>
                <a:cs typeface="Calibri"/>
              </a:rPr>
              <a:t> second column </a:t>
            </a:r>
            <a:r>
              <a:rPr lang="en-US" sz="1200" dirty="0">
                <a:ea typeface="Calibri"/>
                <a:cs typeface="Calibri"/>
              </a:rPr>
              <a:t>represents the transaction event </a:t>
            </a:r>
            <a:r>
              <a:rPr lang="en-US" sz="1200" b="1" dirty="0">
                <a:ea typeface="Calibri"/>
                <a:cs typeface="Calibri"/>
              </a:rPr>
              <a:t>timestamp</a:t>
            </a:r>
            <a:r>
              <a:rPr lang="en-US" sz="1200" dirty="0">
                <a:ea typeface="Calibri"/>
                <a:cs typeface="Calibri"/>
              </a:rPr>
              <a:t>. The third column represents the economic amount of the transaction. Columns from fourth to sixth represent the year, month, and day. The</a:t>
            </a:r>
            <a:r>
              <a:rPr lang="en-US" sz="1200" b="1" dirty="0">
                <a:ea typeface="Calibri"/>
                <a:cs typeface="Calibri"/>
              </a:rPr>
              <a:t> seventh column</a:t>
            </a:r>
            <a:r>
              <a:rPr lang="en-US" sz="1200" dirty="0">
                <a:ea typeface="Calibri"/>
                <a:cs typeface="Calibri"/>
              </a:rPr>
              <a:t> represents the </a:t>
            </a:r>
            <a:r>
              <a:rPr lang="en-US" sz="1200" b="1" dirty="0">
                <a:ea typeface="Calibri"/>
                <a:cs typeface="Calibri"/>
              </a:rPr>
              <a:t>target </a:t>
            </a:r>
            <a:r>
              <a:rPr lang="en-US" sz="1200" dirty="0">
                <a:ea typeface="Calibri"/>
                <a:cs typeface="Calibri"/>
              </a:rPr>
              <a:t>for the supervised learning task. The target is a binary variable, where a fraudulent transaction is encoded with 1 and a genuine transaction is encoded with 0. </a:t>
            </a:r>
            <a:r>
              <a:rPr lang="en-US" sz="1200" b="1" dirty="0">
                <a:ea typeface="Calibri"/>
                <a:cs typeface="Calibri"/>
              </a:rPr>
              <a:t>The dataset is highly imbalanced i.e., ratio around 2%</a:t>
            </a:r>
            <a:r>
              <a:rPr lang="en-US" sz="1200" dirty="0">
                <a:ea typeface="Calibri"/>
                <a:cs typeface="Calibri"/>
              </a:rPr>
              <a:t>. The remaining columns represent hashed categorical features of the transactions. The data can contain missing values, that should be treated in the pre-processing phase.</a:t>
            </a:r>
            <a:endParaRPr lang="en-US" dirty="0"/>
          </a:p>
        </p:txBody>
      </p:sp>
      <p:sp>
        <p:nvSpPr>
          <p:cNvPr id="6" name="CasellaDiTesto 5">
            <a:extLst>
              <a:ext uri="{FF2B5EF4-FFF2-40B4-BE49-F238E27FC236}">
                <a16:creationId xmlns:a16="http://schemas.microsoft.com/office/drawing/2014/main" id="{D6E243E0-368E-0CBC-0F36-56CD5413A410}"/>
              </a:ext>
            </a:extLst>
          </p:cNvPr>
          <p:cNvSpPr txBox="1"/>
          <p:nvPr/>
        </p:nvSpPr>
        <p:spPr>
          <a:xfrm>
            <a:off x="2014901" y="995429"/>
            <a:ext cx="51138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ea typeface="Calibri"/>
                <a:cs typeface="Calibri"/>
              </a:rPr>
              <a:t>Fraud Detection - description</a:t>
            </a:r>
            <a:endParaRPr lang="it-IT" sz="3200" dirty="0">
              <a:ea typeface="Calibri"/>
              <a:cs typeface="Calibri"/>
            </a:endParaRPr>
          </a:p>
        </p:txBody>
      </p:sp>
      <p:sp>
        <p:nvSpPr>
          <p:cNvPr id="7" name="Segnaposto numero diapositiva 6">
            <a:extLst>
              <a:ext uri="{FF2B5EF4-FFF2-40B4-BE49-F238E27FC236}">
                <a16:creationId xmlns:a16="http://schemas.microsoft.com/office/drawing/2014/main" id="{2AA10F78-F078-C0AA-AC28-028D1E4CFAEF}"/>
              </a:ext>
            </a:extLst>
          </p:cNvPr>
          <p:cNvSpPr>
            <a:spLocks noGrp="1"/>
          </p:cNvSpPr>
          <p:nvPr>
            <p:ph type="sldNum" sz="quarter" idx="12"/>
          </p:nvPr>
        </p:nvSpPr>
        <p:spPr/>
        <p:txBody>
          <a:bodyPr/>
          <a:lstStyle/>
          <a:p>
            <a:fld id="{652BE070-829A-714A-97EF-B3300756E020}" type="slidenum">
              <a:rPr lang="it-IT" smtClean="0"/>
              <a:t>6</a:t>
            </a:fld>
            <a:endParaRPr lang="it-IT"/>
          </a:p>
        </p:txBody>
      </p:sp>
    </p:spTree>
    <p:extLst>
      <p:ext uri="{BB962C8B-B14F-4D97-AF65-F5344CB8AC3E}">
        <p14:creationId xmlns:p14="http://schemas.microsoft.com/office/powerpoint/2010/main" val="954456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17">
            <a:extLst>
              <a:ext uri="{FF2B5EF4-FFF2-40B4-BE49-F238E27FC236}">
                <a16:creationId xmlns:a16="http://schemas.microsoft.com/office/drawing/2014/main" id="{2B163CD0-C0BC-B148-9D65-C13AB4BF9864}"/>
              </a:ext>
            </a:extLst>
          </p:cNvPr>
          <p:cNvGrpSpPr/>
          <p:nvPr/>
        </p:nvGrpSpPr>
        <p:grpSpPr>
          <a:xfrm>
            <a:off x="23607" y="4747371"/>
            <a:ext cx="9144000" cy="390525"/>
            <a:chOff x="0" y="6352350"/>
            <a:chExt cx="12192000" cy="520700"/>
          </a:xfrm>
        </p:grpSpPr>
        <p:pic>
          <p:nvPicPr>
            <p:cNvPr id="22" name="Immagine 9">
              <a:extLst>
                <a:ext uri="{FF2B5EF4-FFF2-40B4-BE49-F238E27FC236}">
                  <a16:creationId xmlns:a16="http://schemas.microsoft.com/office/drawing/2014/main" id="{8448990E-B333-0B49-9162-D379EB836182}"/>
                </a:ext>
              </a:extLst>
            </p:cNvPr>
            <p:cNvPicPr>
              <a:picLocks noChangeAspect="1"/>
            </p:cNvPicPr>
            <p:nvPr/>
          </p:nvPicPr>
          <p:blipFill>
            <a:blip r:embed="rId2"/>
            <a:stretch>
              <a:fillRect/>
            </a:stretch>
          </p:blipFill>
          <p:spPr>
            <a:xfrm>
              <a:off x="0" y="6352350"/>
              <a:ext cx="12192000" cy="520700"/>
            </a:xfrm>
            <a:prstGeom prst="rect">
              <a:avLst/>
            </a:prstGeom>
          </p:spPr>
        </p:pic>
        <p:sp>
          <p:nvSpPr>
            <p:cNvPr id="23" name="CasellaDiTesto 10">
              <a:extLst>
                <a:ext uri="{FF2B5EF4-FFF2-40B4-BE49-F238E27FC236}">
                  <a16:creationId xmlns:a16="http://schemas.microsoft.com/office/drawing/2014/main" id="{C9828BF4-B1CD-8C49-95D4-810DF6565BA8}"/>
                </a:ext>
              </a:extLst>
            </p:cNvPr>
            <p:cNvSpPr txBox="1"/>
            <p:nvPr/>
          </p:nvSpPr>
          <p:spPr>
            <a:xfrm>
              <a:off x="6712747" y="6458657"/>
              <a:ext cx="5317225" cy="338555"/>
            </a:xfrm>
            <a:prstGeom prst="rect">
              <a:avLst/>
            </a:prstGeom>
            <a:noFill/>
          </p:spPr>
          <p:txBody>
            <a:bodyPr wrap="square" rtlCol="0">
              <a:spAutoFit/>
            </a:bodyPr>
            <a:lstStyle/>
            <a:p>
              <a:pPr algn="r"/>
              <a:r>
                <a:rPr lang="it-IT" sz="1050" dirty="0">
                  <a:solidFill>
                    <a:schemeClr val="bg1">
                      <a:alpha val="50000"/>
                    </a:schemeClr>
                  </a:solidFill>
                  <a:latin typeface="Titillium" pitchFamily="2" charset="77"/>
                </a:rPr>
                <a:t>Missione 4 </a:t>
              </a:r>
              <a:r>
                <a:rPr lang="it-IT" sz="1050" b="1" dirty="0">
                  <a:solidFill>
                    <a:schemeClr val="bg1">
                      <a:alpha val="50000"/>
                    </a:schemeClr>
                  </a:solidFill>
                  <a:latin typeface="Titillium" pitchFamily="2" charset="77"/>
                </a:rPr>
                <a:t>• Istruzione e Ricerca </a:t>
              </a:r>
              <a:endParaRPr lang="it-IT" sz="1050" dirty="0">
                <a:solidFill>
                  <a:schemeClr val="bg1">
                    <a:alpha val="50000"/>
                  </a:schemeClr>
                </a:solidFill>
                <a:latin typeface="Titillium" pitchFamily="2" charset="77"/>
              </a:endParaRPr>
            </a:p>
          </p:txBody>
        </p:sp>
        <p:sp>
          <p:nvSpPr>
            <p:cNvPr id="24" name="CasellaDiTesto 12">
              <a:extLst>
                <a:ext uri="{FF2B5EF4-FFF2-40B4-BE49-F238E27FC236}">
                  <a16:creationId xmlns:a16="http://schemas.microsoft.com/office/drawing/2014/main" id="{3338A24B-823F-AD43-A554-D629EB29CF9D}"/>
                </a:ext>
              </a:extLst>
            </p:cNvPr>
            <p:cNvSpPr txBox="1"/>
            <p:nvPr/>
          </p:nvSpPr>
          <p:spPr>
            <a:xfrm>
              <a:off x="467555" y="6452829"/>
              <a:ext cx="7333783" cy="338555"/>
            </a:xfrm>
            <a:prstGeom prst="rect">
              <a:avLst/>
            </a:prstGeom>
            <a:noFill/>
          </p:spPr>
          <p:txBody>
            <a:bodyPr wrap="square" rtlCol="0">
              <a:spAutoFit/>
            </a:bodyPr>
            <a:lstStyle/>
            <a:p>
              <a:r>
                <a:rPr lang="it-IT" sz="1050" dirty="0">
                  <a:solidFill>
                    <a:schemeClr val="bg1">
                      <a:alpha val="50000"/>
                    </a:schemeClr>
                  </a:solidFill>
                  <a:latin typeface="Titillium" pitchFamily="2" charset="77"/>
                </a:rPr>
                <a:t>Centro Nazionale di Ricerca in High-Performance Computing, Big Data and Quantum Computing</a:t>
              </a:r>
            </a:p>
          </p:txBody>
        </p:sp>
      </p:grpSp>
      <p:grpSp>
        <p:nvGrpSpPr>
          <p:cNvPr id="28" name="Gruppo 16">
            <a:extLst>
              <a:ext uri="{FF2B5EF4-FFF2-40B4-BE49-F238E27FC236}">
                <a16:creationId xmlns:a16="http://schemas.microsoft.com/office/drawing/2014/main" id="{114BBE90-D452-D949-A0B5-1EB52459C305}"/>
              </a:ext>
            </a:extLst>
          </p:cNvPr>
          <p:cNvGrpSpPr/>
          <p:nvPr/>
        </p:nvGrpSpPr>
        <p:grpSpPr>
          <a:xfrm>
            <a:off x="0" y="-1"/>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sp>
        <p:nvSpPr>
          <p:cNvPr id="4" name="CasellaDiTesto 3">
            <a:extLst>
              <a:ext uri="{FF2B5EF4-FFF2-40B4-BE49-F238E27FC236}">
                <a16:creationId xmlns:a16="http://schemas.microsoft.com/office/drawing/2014/main" id="{4179EB06-ACDE-FD01-6ED4-D78F778B5831}"/>
              </a:ext>
            </a:extLst>
          </p:cNvPr>
          <p:cNvSpPr txBox="1"/>
          <p:nvPr/>
        </p:nvSpPr>
        <p:spPr>
          <a:xfrm>
            <a:off x="1782068" y="995429"/>
            <a:ext cx="556895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ea typeface="Calibri"/>
                <a:cs typeface="Calibri"/>
              </a:rPr>
              <a:t>Fraud Detection – description</a:t>
            </a:r>
          </a:p>
          <a:p>
            <a:endParaRPr lang="en-US" sz="1200" dirty="0">
              <a:ea typeface="Calibri"/>
              <a:cs typeface="Calibri"/>
            </a:endParaRPr>
          </a:p>
        </p:txBody>
      </p:sp>
      <p:graphicFrame>
        <p:nvGraphicFramePr>
          <p:cNvPr id="6" name="Tabella 5">
            <a:extLst>
              <a:ext uri="{FF2B5EF4-FFF2-40B4-BE49-F238E27FC236}">
                <a16:creationId xmlns:a16="http://schemas.microsoft.com/office/drawing/2014/main" id="{268C04AB-1100-BADC-C5F6-8CF41459105F}"/>
              </a:ext>
            </a:extLst>
          </p:cNvPr>
          <p:cNvGraphicFramePr>
            <a:graphicFrameLocks noGrp="1"/>
          </p:cNvGraphicFramePr>
          <p:nvPr>
            <p:extLst>
              <p:ext uri="{D42A27DB-BD31-4B8C-83A1-F6EECF244321}">
                <p14:modId xmlns:p14="http://schemas.microsoft.com/office/powerpoint/2010/main" val="2261693640"/>
              </p:ext>
            </p:extLst>
          </p:nvPr>
        </p:nvGraphicFramePr>
        <p:xfrm>
          <a:off x="1208617" y="1853777"/>
          <a:ext cx="6642100" cy="2240280"/>
        </p:xfrm>
        <a:graphic>
          <a:graphicData uri="http://schemas.openxmlformats.org/drawingml/2006/table">
            <a:tbl>
              <a:tblPr firstRow="1" bandRow="1">
                <a:tableStyleId>{5C22544A-7EE6-4342-B048-85BDC9FD1C3A}</a:tableStyleId>
              </a:tblPr>
              <a:tblGrid>
                <a:gridCol w="1368982">
                  <a:extLst>
                    <a:ext uri="{9D8B030D-6E8A-4147-A177-3AD203B41FA5}">
                      <a16:colId xmlns:a16="http://schemas.microsoft.com/office/drawing/2014/main" val="1050372104"/>
                    </a:ext>
                  </a:extLst>
                </a:gridCol>
                <a:gridCol w="836600">
                  <a:extLst>
                    <a:ext uri="{9D8B030D-6E8A-4147-A177-3AD203B41FA5}">
                      <a16:colId xmlns:a16="http://schemas.microsoft.com/office/drawing/2014/main" val="2039335216"/>
                    </a:ext>
                  </a:extLst>
                </a:gridCol>
                <a:gridCol w="798573">
                  <a:extLst>
                    <a:ext uri="{9D8B030D-6E8A-4147-A177-3AD203B41FA5}">
                      <a16:colId xmlns:a16="http://schemas.microsoft.com/office/drawing/2014/main" val="4072373741"/>
                    </a:ext>
                  </a:extLst>
                </a:gridCol>
                <a:gridCol w="595761">
                  <a:extLst>
                    <a:ext uri="{9D8B030D-6E8A-4147-A177-3AD203B41FA5}">
                      <a16:colId xmlns:a16="http://schemas.microsoft.com/office/drawing/2014/main" val="1348185201"/>
                    </a:ext>
                  </a:extLst>
                </a:gridCol>
                <a:gridCol w="760546">
                  <a:extLst>
                    <a:ext uri="{9D8B030D-6E8A-4147-A177-3AD203B41FA5}">
                      <a16:colId xmlns:a16="http://schemas.microsoft.com/office/drawing/2014/main" val="1392522151"/>
                    </a:ext>
                  </a:extLst>
                </a:gridCol>
                <a:gridCol w="760546">
                  <a:extLst>
                    <a:ext uri="{9D8B030D-6E8A-4147-A177-3AD203B41FA5}">
                      <a16:colId xmlns:a16="http://schemas.microsoft.com/office/drawing/2014/main" val="3737029472"/>
                    </a:ext>
                  </a:extLst>
                </a:gridCol>
                <a:gridCol w="760546">
                  <a:extLst>
                    <a:ext uri="{9D8B030D-6E8A-4147-A177-3AD203B41FA5}">
                      <a16:colId xmlns:a16="http://schemas.microsoft.com/office/drawing/2014/main" val="1683571671"/>
                    </a:ext>
                  </a:extLst>
                </a:gridCol>
                <a:gridCol w="760546">
                  <a:extLst>
                    <a:ext uri="{9D8B030D-6E8A-4147-A177-3AD203B41FA5}">
                      <a16:colId xmlns:a16="http://schemas.microsoft.com/office/drawing/2014/main" val="1495546986"/>
                    </a:ext>
                  </a:extLst>
                </a:gridCol>
              </a:tblGrid>
              <a:tr h="0">
                <a:tc>
                  <a:txBody>
                    <a:bodyPr/>
                    <a:lstStyle/>
                    <a:p>
                      <a:pPr marL="0" algn="l" rtl="0" eaLnBrk="1" fontAlgn="t" latinLnBrk="0" hangingPunct="1">
                        <a:spcBef>
                          <a:spcPts val="0"/>
                        </a:spcBef>
                        <a:spcAft>
                          <a:spcPts val="0"/>
                        </a:spcAft>
                      </a:pPr>
                      <a:endParaRPr lang="it-IT">
                        <a:effectLst/>
                      </a:endParaRPr>
                    </a:p>
                    <a:p>
                      <a:pPr marL="0" algn="l" rtl="0" eaLnBrk="1" fontAlgn="base" latinLnBrk="0" hangingPunct="1">
                        <a:spcBef>
                          <a:spcPts val="0"/>
                        </a:spcBef>
                        <a:spcAft>
                          <a:spcPts val="0"/>
                        </a:spcAft>
                      </a:pPr>
                      <a:r>
                        <a:rPr lang="it-IT" sz="1100" kern="1200" dirty="0" err="1">
                          <a:effectLst/>
                        </a:rPr>
                        <a:t>Timestamp</a:t>
                      </a:r>
                      <a:r>
                        <a:rPr lang="it-IT" sz="1100" kern="1200" dirty="0">
                          <a:effectLst/>
                        </a:rPr>
                        <a:t>  </a:t>
                      </a:r>
                      <a:endParaRPr lang="it-IT" dirty="0">
                        <a:effectLst/>
                      </a:endParaRPr>
                    </a:p>
                  </a:txBody>
                  <a:tcPr marL="0" marR="0" marT="0" marB="0" anchor="ctr"/>
                </a:tc>
                <a:tc>
                  <a:txBody>
                    <a:bodyPr/>
                    <a:lstStyle/>
                    <a:p>
                      <a:pPr marL="0" algn="ctr" rtl="0" eaLnBrk="1" fontAlgn="t" latinLnBrk="0" hangingPunct="1">
                        <a:spcBef>
                          <a:spcPts val="0"/>
                        </a:spcBef>
                        <a:spcAft>
                          <a:spcPts val="0"/>
                        </a:spcAft>
                      </a:pPr>
                      <a:endParaRPr lang="it-IT">
                        <a:effectLst/>
                      </a:endParaRPr>
                    </a:p>
                    <a:p>
                      <a:pPr marL="0" algn="l" rtl="0" eaLnBrk="1" fontAlgn="base" latinLnBrk="0" hangingPunct="1">
                        <a:spcBef>
                          <a:spcPts val="0"/>
                        </a:spcBef>
                        <a:spcAft>
                          <a:spcPts val="0"/>
                        </a:spcAft>
                      </a:pPr>
                      <a:r>
                        <a:rPr lang="it-IT" sz="1100" kern="1200" dirty="0">
                          <a:effectLst/>
                        </a:rPr>
                        <a:t>1  </a:t>
                      </a:r>
                      <a:endParaRPr lang="it-IT" dirty="0">
                        <a:effectLst/>
                      </a:endParaRPr>
                    </a:p>
                  </a:txBody>
                  <a:tcPr marL="0" marR="0" marT="0" marB="0" anchor="ctr"/>
                </a:tc>
                <a:tc>
                  <a:txBody>
                    <a:bodyPr/>
                    <a:lstStyle/>
                    <a:p>
                      <a:pPr marL="0" algn="ctr" rtl="0" eaLnBrk="1" fontAlgn="t" latinLnBrk="0" hangingPunct="1">
                        <a:spcBef>
                          <a:spcPts val="0"/>
                        </a:spcBef>
                        <a:spcAft>
                          <a:spcPts val="0"/>
                        </a:spcAft>
                      </a:pPr>
                      <a:endParaRPr lang="it-IT">
                        <a:effectLst/>
                      </a:endParaRPr>
                    </a:p>
                    <a:p>
                      <a:pPr marL="0" algn="l" rtl="0" eaLnBrk="1" fontAlgn="base" latinLnBrk="0" hangingPunct="1">
                        <a:spcBef>
                          <a:spcPts val="0"/>
                        </a:spcBef>
                        <a:spcAft>
                          <a:spcPts val="0"/>
                        </a:spcAft>
                      </a:pPr>
                      <a:r>
                        <a:rPr lang="it-IT" sz="1100" kern="1200" dirty="0">
                          <a:effectLst/>
                        </a:rPr>
                        <a:t>10 </a:t>
                      </a:r>
                      <a:endParaRPr lang="it-IT" dirty="0">
                        <a:effectLst/>
                      </a:endParaRPr>
                    </a:p>
                  </a:txBody>
                  <a:tcPr marL="0" marR="0" marT="0" marB="0" anchor="ctr"/>
                </a:tc>
                <a:tc>
                  <a:txBody>
                    <a:bodyPr/>
                    <a:lstStyle/>
                    <a:p>
                      <a:pPr marL="0" algn="ctr" rtl="0" eaLnBrk="1" fontAlgn="t" latinLnBrk="0" hangingPunct="1">
                        <a:spcBef>
                          <a:spcPts val="0"/>
                        </a:spcBef>
                        <a:spcAft>
                          <a:spcPts val="0"/>
                        </a:spcAft>
                      </a:pPr>
                      <a:endParaRPr lang="it-IT">
                        <a:effectLst/>
                      </a:endParaRPr>
                    </a:p>
                    <a:p>
                      <a:pPr marL="0" algn="l" rtl="0" eaLnBrk="1" fontAlgn="base" latinLnBrk="0" hangingPunct="1">
                        <a:spcBef>
                          <a:spcPts val="0"/>
                        </a:spcBef>
                        <a:spcAft>
                          <a:spcPts val="0"/>
                        </a:spcAft>
                      </a:pPr>
                      <a:r>
                        <a:rPr lang="it-IT" sz="1100" kern="1200" dirty="0">
                          <a:effectLst/>
                        </a:rPr>
                        <a:t>12  </a:t>
                      </a:r>
                      <a:endParaRPr lang="it-IT" dirty="0">
                        <a:effectLst/>
                      </a:endParaRPr>
                    </a:p>
                  </a:txBody>
                  <a:tcPr marL="0" marR="0" marT="0" marB="0" anchor="ctr"/>
                </a:tc>
                <a:tc>
                  <a:txBody>
                    <a:bodyPr/>
                    <a:lstStyle/>
                    <a:p>
                      <a:pPr marL="0" algn="ctr" rtl="0" eaLnBrk="1" fontAlgn="t" latinLnBrk="0" hangingPunct="1">
                        <a:spcBef>
                          <a:spcPts val="0"/>
                        </a:spcBef>
                        <a:spcAft>
                          <a:spcPts val="0"/>
                        </a:spcAft>
                      </a:pPr>
                      <a:endParaRPr lang="it-IT">
                        <a:effectLst/>
                      </a:endParaRPr>
                    </a:p>
                    <a:p>
                      <a:pPr marL="0" algn="l" rtl="0" eaLnBrk="1" fontAlgn="base" latinLnBrk="0" hangingPunct="1">
                        <a:spcBef>
                          <a:spcPts val="0"/>
                        </a:spcBef>
                        <a:spcAft>
                          <a:spcPts val="0"/>
                        </a:spcAft>
                      </a:pPr>
                      <a:r>
                        <a:rPr lang="it-IT" sz="1100" kern="1200" dirty="0">
                          <a:effectLst/>
                        </a:rPr>
                        <a:t>20 </a:t>
                      </a:r>
                      <a:endParaRPr lang="it-IT" dirty="0">
                        <a:effectLst/>
                      </a:endParaRPr>
                    </a:p>
                  </a:txBody>
                  <a:tcPr marL="0" marR="0" marT="0" marB="0" anchor="ctr"/>
                </a:tc>
                <a:tc>
                  <a:txBody>
                    <a:bodyPr/>
                    <a:lstStyle/>
                    <a:p>
                      <a:pPr marL="0" algn="ctr" rtl="0" eaLnBrk="1" fontAlgn="t" latinLnBrk="0" hangingPunct="1">
                        <a:spcBef>
                          <a:spcPts val="0"/>
                        </a:spcBef>
                        <a:spcAft>
                          <a:spcPts val="0"/>
                        </a:spcAft>
                      </a:pPr>
                      <a:endParaRPr lang="it-IT">
                        <a:effectLst/>
                      </a:endParaRPr>
                    </a:p>
                    <a:p>
                      <a:pPr marL="0" algn="l" rtl="0" eaLnBrk="1" fontAlgn="base" latinLnBrk="0" hangingPunct="1">
                        <a:spcBef>
                          <a:spcPts val="0"/>
                        </a:spcBef>
                        <a:spcAft>
                          <a:spcPts val="0"/>
                        </a:spcAft>
                      </a:pPr>
                      <a:r>
                        <a:rPr lang="it-IT" sz="1100" kern="1200" dirty="0">
                          <a:effectLst/>
                        </a:rPr>
                        <a:t>40  </a:t>
                      </a:r>
                      <a:endParaRPr lang="it-IT" dirty="0">
                        <a:effectLst/>
                      </a:endParaRPr>
                    </a:p>
                  </a:txBody>
                  <a:tcPr marL="0" marR="0" marT="0" marB="0" anchor="ctr"/>
                </a:tc>
                <a:tc>
                  <a:txBody>
                    <a:bodyPr/>
                    <a:lstStyle/>
                    <a:p>
                      <a:pPr marL="0" algn="ctr" rtl="0" eaLnBrk="1" fontAlgn="t" latinLnBrk="0" hangingPunct="1">
                        <a:spcBef>
                          <a:spcPts val="0"/>
                        </a:spcBef>
                        <a:spcAft>
                          <a:spcPts val="0"/>
                        </a:spcAft>
                      </a:pPr>
                      <a:endParaRPr lang="it-IT" dirty="0">
                        <a:effectLst/>
                      </a:endParaRPr>
                    </a:p>
                    <a:p>
                      <a:pPr marL="0" algn="l" rtl="0" eaLnBrk="1" fontAlgn="base" latinLnBrk="0" hangingPunct="1">
                        <a:spcBef>
                          <a:spcPts val="0"/>
                        </a:spcBef>
                        <a:spcAft>
                          <a:spcPts val="0"/>
                        </a:spcAft>
                      </a:pPr>
                      <a:r>
                        <a:rPr lang="it-IT" sz="1100" kern="1200" dirty="0">
                          <a:effectLst/>
                        </a:rPr>
                        <a:t>100  </a:t>
                      </a:r>
                      <a:endParaRPr lang="it-IT" dirty="0">
                        <a:effectLst/>
                      </a:endParaRPr>
                    </a:p>
                  </a:txBody>
                  <a:tcPr marL="0" marR="0" marT="0" marB="0" anchor="ctr"/>
                </a:tc>
                <a:tc>
                  <a:txBody>
                    <a:bodyPr/>
                    <a:lstStyle/>
                    <a:p>
                      <a:pPr marL="0" algn="ctr" rtl="0" eaLnBrk="1" fontAlgn="t" latinLnBrk="0" hangingPunct="1">
                        <a:spcBef>
                          <a:spcPts val="0"/>
                        </a:spcBef>
                        <a:spcAft>
                          <a:spcPts val="0"/>
                        </a:spcAft>
                      </a:pPr>
                      <a:endParaRPr lang="it-IT">
                        <a:effectLst/>
                      </a:endParaRPr>
                    </a:p>
                    <a:p>
                      <a:pPr marL="0" algn="l" rtl="0" eaLnBrk="1" fontAlgn="base" latinLnBrk="0" hangingPunct="1">
                        <a:spcBef>
                          <a:spcPts val="0"/>
                        </a:spcBef>
                        <a:spcAft>
                          <a:spcPts val="0"/>
                        </a:spcAft>
                      </a:pPr>
                      <a:r>
                        <a:rPr lang="it-IT" sz="1100" kern="1200" dirty="0">
                          <a:effectLst/>
                        </a:rPr>
                        <a:t>130 </a:t>
                      </a:r>
                      <a:endParaRPr lang="it-IT" dirty="0">
                        <a:effectLst/>
                      </a:endParaRPr>
                    </a:p>
                  </a:txBody>
                  <a:tcPr marL="0" marR="0" marT="0" marB="0" anchor="ctr"/>
                </a:tc>
                <a:extLst>
                  <a:ext uri="{0D108BD9-81ED-4DB2-BD59-A6C34878D82A}">
                    <a16:rowId xmlns:a16="http://schemas.microsoft.com/office/drawing/2014/main" val="3824185706"/>
                  </a:ext>
                </a:extLst>
              </a:tr>
              <a:tr h="0">
                <a:tc>
                  <a:txBody>
                    <a:bodyPr/>
                    <a:lstStyle/>
                    <a:p>
                      <a:pPr marL="0" algn="l" rtl="0" eaLnBrk="1" fontAlgn="t" latinLnBrk="0" hangingPunct="1">
                        <a:spcBef>
                          <a:spcPts val="0"/>
                        </a:spcBef>
                        <a:spcAft>
                          <a:spcPts val="0"/>
                        </a:spcAft>
                      </a:pPr>
                      <a:endParaRPr lang="it-IT">
                        <a:effectLst/>
                      </a:endParaRPr>
                    </a:p>
                    <a:p>
                      <a:pPr marL="0" algn="l" rtl="0" eaLnBrk="1" fontAlgn="base" latinLnBrk="0" hangingPunct="1">
                        <a:spcBef>
                          <a:spcPts val="0"/>
                        </a:spcBef>
                        <a:spcAft>
                          <a:spcPts val="0"/>
                        </a:spcAft>
                      </a:pPr>
                      <a:r>
                        <a:rPr lang="it-IT" sz="1100" kern="1200" dirty="0">
                          <a:effectLst/>
                        </a:rPr>
                        <a:t>T-</a:t>
                      </a:r>
                      <a:r>
                        <a:rPr lang="it-IT" sz="1100" kern="1200" dirty="0" err="1">
                          <a:effectLst/>
                        </a:rPr>
                        <a:t>type</a:t>
                      </a:r>
                      <a:r>
                        <a:rPr lang="it-IT" sz="1100" kern="1200" dirty="0">
                          <a:effectLst/>
                        </a:rPr>
                        <a:t> </a:t>
                      </a:r>
                      <a:endParaRPr lang="it-IT" dirty="0">
                        <a:effectLst/>
                      </a:endParaRPr>
                    </a:p>
                  </a:txBody>
                  <a:tcPr marL="0" marR="0" marT="0" marB="0" anchor="ctr"/>
                </a:tc>
                <a:tc>
                  <a:txBody>
                    <a:bodyPr/>
                    <a:lstStyle/>
                    <a:p>
                      <a:pPr marL="0" algn="l" rtl="0" eaLnBrk="1" fontAlgn="t" latinLnBrk="0" hangingPunct="1">
                        <a:spcBef>
                          <a:spcPts val="0"/>
                        </a:spcBef>
                        <a:spcAft>
                          <a:spcPts val="0"/>
                        </a:spcAft>
                      </a:pPr>
                      <a:endParaRPr lang="it-IT">
                        <a:effectLst/>
                      </a:endParaRPr>
                    </a:p>
                    <a:p>
                      <a:pPr marL="0" algn="l" rtl="0" eaLnBrk="1" fontAlgn="base" latinLnBrk="0" hangingPunct="1">
                        <a:spcBef>
                          <a:spcPts val="0"/>
                        </a:spcBef>
                        <a:spcAft>
                          <a:spcPts val="0"/>
                        </a:spcAft>
                      </a:pPr>
                      <a:r>
                        <a:rPr lang="it-IT" sz="1100" kern="1200" dirty="0">
                          <a:effectLst/>
                        </a:rPr>
                        <a:t>AA  </a:t>
                      </a:r>
                      <a:endParaRPr lang="it-IT" dirty="0">
                        <a:effectLst/>
                      </a:endParaRPr>
                    </a:p>
                  </a:txBody>
                  <a:tcPr marL="0" marR="0" marT="0" marB="0" anchor="ctr"/>
                </a:tc>
                <a:tc>
                  <a:txBody>
                    <a:bodyPr/>
                    <a:lstStyle/>
                    <a:p>
                      <a:pPr marL="0" algn="l" rtl="0" eaLnBrk="1" fontAlgn="t" latinLnBrk="0" hangingPunct="1">
                        <a:spcBef>
                          <a:spcPts val="0"/>
                        </a:spcBef>
                        <a:spcAft>
                          <a:spcPts val="0"/>
                        </a:spcAft>
                      </a:pPr>
                      <a:endParaRPr lang="it-IT">
                        <a:effectLst/>
                      </a:endParaRPr>
                    </a:p>
                    <a:p>
                      <a:pPr marL="0" algn="l" rtl="0" eaLnBrk="1" fontAlgn="base" latinLnBrk="0" hangingPunct="1">
                        <a:spcBef>
                          <a:spcPts val="0"/>
                        </a:spcBef>
                        <a:spcAft>
                          <a:spcPts val="0"/>
                        </a:spcAft>
                      </a:pPr>
                      <a:r>
                        <a:rPr lang="it-IT" sz="1100" kern="1200" dirty="0">
                          <a:effectLst/>
                        </a:rPr>
                        <a:t>CC  </a:t>
                      </a:r>
                      <a:endParaRPr lang="it-IT" dirty="0">
                        <a:effectLst/>
                      </a:endParaRPr>
                    </a:p>
                  </a:txBody>
                  <a:tcPr marL="0" marR="0" marT="0" marB="0" anchor="ctr"/>
                </a:tc>
                <a:tc>
                  <a:txBody>
                    <a:bodyPr/>
                    <a:lstStyle/>
                    <a:p>
                      <a:pPr marL="0" algn="l" rtl="0" eaLnBrk="1" fontAlgn="t" latinLnBrk="0" hangingPunct="1">
                        <a:spcBef>
                          <a:spcPts val="0"/>
                        </a:spcBef>
                        <a:spcAft>
                          <a:spcPts val="0"/>
                        </a:spcAft>
                      </a:pPr>
                      <a:endParaRPr lang="it-IT">
                        <a:effectLst/>
                      </a:endParaRPr>
                    </a:p>
                    <a:p>
                      <a:pPr marL="0" algn="l" rtl="0" eaLnBrk="1" fontAlgn="base" latinLnBrk="0" hangingPunct="1">
                        <a:spcBef>
                          <a:spcPts val="0"/>
                        </a:spcBef>
                        <a:spcAft>
                          <a:spcPts val="0"/>
                        </a:spcAft>
                      </a:pPr>
                      <a:r>
                        <a:rPr lang="it-IT" sz="1100" kern="1200" dirty="0">
                          <a:effectLst/>
                        </a:rPr>
                        <a:t>BB  </a:t>
                      </a:r>
                      <a:endParaRPr lang="it-IT" dirty="0">
                        <a:effectLst/>
                      </a:endParaRPr>
                    </a:p>
                  </a:txBody>
                  <a:tcPr marL="0" marR="0" marT="0" marB="0" anchor="ctr"/>
                </a:tc>
                <a:tc>
                  <a:txBody>
                    <a:bodyPr/>
                    <a:lstStyle/>
                    <a:p>
                      <a:pPr marL="0" algn="l" rtl="0" eaLnBrk="1" fontAlgn="t" latinLnBrk="0" hangingPunct="1">
                        <a:spcBef>
                          <a:spcPts val="0"/>
                        </a:spcBef>
                        <a:spcAft>
                          <a:spcPts val="0"/>
                        </a:spcAft>
                      </a:pPr>
                      <a:endParaRPr lang="it-IT">
                        <a:effectLst/>
                      </a:endParaRPr>
                    </a:p>
                    <a:p>
                      <a:pPr marL="0" algn="l" rtl="0" eaLnBrk="1" fontAlgn="base" latinLnBrk="0" hangingPunct="1">
                        <a:spcBef>
                          <a:spcPts val="0"/>
                        </a:spcBef>
                        <a:spcAft>
                          <a:spcPts val="0"/>
                        </a:spcAft>
                      </a:pPr>
                      <a:r>
                        <a:rPr lang="it-IT" sz="1100" kern="1200" dirty="0">
                          <a:effectLst/>
                        </a:rPr>
                        <a:t>BB  </a:t>
                      </a:r>
                      <a:endParaRPr lang="it-IT" dirty="0">
                        <a:effectLst/>
                      </a:endParaRPr>
                    </a:p>
                  </a:txBody>
                  <a:tcPr marL="0" marR="0" marT="0" marB="0" anchor="ctr"/>
                </a:tc>
                <a:tc>
                  <a:txBody>
                    <a:bodyPr/>
                    <a:lstStyle/>
                    <a:p>
                      <a:pPr marL="0" algn="l" rtl="0" eaLnBrk="1" fontAlgn="t" latinLnBrk="0" hangingPunct="1">
                        <a:spcBef>
                          <a:spcPts val="0"/>
                        </a:spcBef>
                        <a:spcAft>
                          <a:spcPts val="0"/>
                        </a:spcAft>
                      </a:pPr>
                      <a:endParaRPr lang="it-IT">
                        <a:effectLst/>
                      </a:endParaRPr>
                    </a:p>
                    <a:p>
                      <a:pPr marL="0" algn="l" rtl="0" eaLnBrk="1" fontAlgn="base" latinLnBrk="0" hangingPunct="1">
                        <a:spcBef>
                          <a:spcPts val="0"/>
                        </a:spcBef>
                        <a:spcAft>
                          <a:spcPts val="0"/>
                        </a:spcAft>
                      </a:pPr>
                      <a:r>
                        <a:rPr lang="it-IT" sz="1100" kern="1200" dirty="0">
                          <a:effectLst/>
                        </a:rPr>
                        <a:t>BB  </a:t>
                      </a:r>
                      <a:endParaRPr lang="it-IT" dirty="0">
                        <a:effectLst/>
                      </a:endParaRPr>
                    </a:p>
                  </a:txBody>
                  <a:tcPr marL="0" marR="0" marT="0" marB="0" anchor="ctr"/>
                </a:tc>
                <a:tc>
                  <a:txBody>
                    <a:bodyPr/>
                    <a:lstStyle/>
                    <a:p>
                      <a:pPr marL="0" algn="l" rtl="0" eaLnBrk="1" fontAlgn="t" latinLnBrk="0" hangingPunct="1">
                        <a:spcBef>
                          <a:spcPts val="0"/>
                        </a:spcBef>
                        <a:spcAft>
                          <a:spcPts val="0"/>
                        </a:spcAft>
                      </a:pPr>
                      <a:endParaRPr lang="it-IT" dirty="0">
                        <a:effectLst/>
                        <a:highlight>
                          <a:srgbClr val="FFFF00"/>
                        </a:highlight>
                      </a:endParaRPr>
                    </a:p>
                    <a:p>
                      <a:pPr marL="0" algn="l" rtl="0" eaLnBrk="1" fontAlgn="base" latinLnBrk="0" hangingPunct="1">
                        <a:spcBef>
                          <a:spcPts val="0"/>
                        </a:spcBef>
                        <a:spcAft>
                          <a:spcPts val="0"/>
                        </a:spcAft>
                      </a:pPr>
                      <a:r>
                        <a:rPr lang="it-IT" sz="1100" kern="1200" dirty="0">
                          <a:effectLst/>
                          <a:highlight>
                            <a:srgbClr val="FFFF00"/>
                          </a:highlight>
                        </a:rPr>
                        <a:t>AA </a:t>
                      </a:r>
                      <a:endParaRPr lang="it-IT" dirty="0">
                        <a:effectLst/>
                        <a:highlight>
                          <a:srgbClr val="FFFF00"/>
                        </a:highlight>
                      </a:endParaRPr>
                    </a:p>
                  </a:txBody>
                  <a:tcPr marL="0" marR="0" marT="0" marB="0" anchor="ctr"/>
                </a:tc>
                <a:tc>
                  <a:txBody>
                    <a:bodyPr/>
                    <a:lstStyle/>
                    <a:p>
                      <a:pPr marL="0" algn="l" rtl="0" eaLnBrk="1" fontAlgn="t" latinLnBrk="0" hangingPunct="1">
                        <a:spcBef>
                          <a:spcPts val="0"/>
                        </a:spcBef>
                        <a:spcAft>
                          <a:spcPts val="0"/>
                        </a:spcAft>
                      </a:pPr>
                      <a:endParaRPr lang="it-IT">
                        <a:effectLst/>
                      </a:endParaRPr>
                    </a:p>
                    <a:p>
                      <a:pPr marL="0" algn="l" rtl="0" eaLnBrk="1" fontAlgn="base" latinLnBrk="0" hangingPunct="1">
                        <a:spcBef>
                          <a:spcPts val="0"/>
                        </a:spcBef>
                        <a:spcAft>
                          <a:spcPts val="0"/>
                        </a:spcAft>
                      </a:pPr>
                      <a:r>
                        <a:rPr lang="it-IT" sz="1100" kern="1200" dirty="0">
                          <a:effectLst/>
                        </a:rPr>
                        <a:t>BB  </a:t>
                      </a:r>
                      <a:endParaRPr lang="it-IT" dirty="0">
                        <a:effectLst/>
                      </a:endParaRPr>
                    </a:p>
                  </a:txBody>
                  <a:tcPr marL="0" marR="0" marT="0" marB="0" anchor="ctr"/>
                </a:tc>
                <a:extLst>
                  <a:ext uri="{0D108BD9-81ED-4DB2-BD59-A6C34878D82A}">
                    <a16:rowId xmlns:a16="http://schemas.microsoft.com/office/drawing/2014/main" val="2661845692"/>
                  </a:ext>
                </a:extLst>
              </a:tr>
              <a:tr h="0">
                <a:tc>
                  <a:txBody>
                    <a:bodyPr/>
                    <a:lstStyle/>
                    <a:p>
                      <a:pPr marL="0" algn="l" rtl="0" eaLnBrk="1" fontAlgn="t" latinLnBrk="0" hangingPunct="1">
                        <a:spcBef>
                          <a:spcPts val="0"/>
                        </a:spcBef>
                        <a:spcAft>
                          <a:spcPts val="0"/>
                        </a:spcAft>
                      </a:pPr>
                      <a:endParaRPr lang="it-IT">
                        <a:effectLst/>
                      </a:endParaRPr>
                    </a:p>
                    <a:p>
                      <a:pPr marL="0" algn="l" rtl="0" eaLnBrk="1" fontAlgn="base" latinLnBrk="0" hangingPunct="1">
                        <a:spcBef>
                          <a:spcPts val="0"/>
                        </a:spcBef>
                        <a:spcAft>
                          <a:spcPts val="0"/>
                        </a:spcAft>
                      </a:pPr>
                      <a:r>
                        <a:rPr lang="it-IT" sz="1100" kern="1200" dirty="0">
                          <a:effectLst/>
                        </a:rPr>
                        <a:t>Beneficiario </a:t>
                      </a:r>
                      <a:endParaRPr lang="it-IT" dirty="0">
                        <a:effectLst/>
                      </a:endParaRPr>
                    </a:p>
                  </a:txBody>
                  <a:tcPr marL="0" marR="0" marT="0" marB="0" anchor="ctr"/>
                </a:tc>
                <a:tc>
                  <a:txBody>
                    <a:bodyPr/>
                    <a:lstStyle/>
                    <a:p>
                      <a:pPr marL="0" algn="l" rtl="0" eaLnBrk="1" fontAlgn="t" latinLnBrk="0" hangingPunct="1">
                        <a:spcBef>
                          <a:spcPts val="0"/>
                        </a:spcBef>
                        <a:spcAft>
                          <a:spcPts val="0"/>
                        </a:spcAft>
                      </a:pPr>
                      <a:endParaRPr lang="it-IT">
                        <a:effectLst/>
                      </a:endParaRPr>
                    </a:p>
                    <a:p>
                      <a:pPr marL="0" algn="l" rtl="0" eaLnBrk="1" fontAlgn="base" latinLnBrk="0" hangingPunct="1">
                        <a:spcBef>
                          <a:spcPts val="0"/>
                        </a:spcBef>
                        <a:spcAft>
                          <a:spcPts val="0"/>
                        </a:spcAft>
                      </a:pPr>
                      <a:r>
                        <a:rPr lang="it-IT" sz="1100" kern="1200" dirty="0">
                          <a:effectLst/>
                        </a:rPr>
                        <a:t>1235  </a:t>
                      </a:r>
                      <a:endParaRPr lang="it-IT" dirty="0">
                        <a:effectLst/>
                      </a:endParaRPr>
                    </a:p>
                  </a:txBody>
                  <a:tcPr marL="0" marR="0" marT="0" marB="0" anchor="ctr"/>
                </a:tc>
                <a:tc>
                  <a:txBody>
                    <a:bodyPr/>
                    <a:lstStyle/>
                    <a:p>
                      <a:pPr marL="0" algn="l" rtl="0" eaLnBrk="1" fontAlgn="t" latinLnBrk="0" hangingPunct="1">
                        <a:spcBef>
                          <a:spcPts val="0"/>
                        </a:spcBef>
                        <a:spcAft>
                          <a:spcPts val="0"/>
                        </a:spcAft>
                      </a:pPr>
                      <a:endParaRPr lang="it-IT">
                        <a:effectLst/>
                      </a:endParaRPr>
                    </a:p>
                    <a:p>
                      <a:pPr marL="0" algn="l" rtl="0" eaLnBrk="1" fontAlgn="base" latinLnBrk="0" hangingPunct="1">
                        <a:spcBef>
                          <a:spcPts val="0"/>
                        </a:spcBef>
                        <a:spcAft>
                          <a:spcPts val="0"/>
                        </a:spcAft>
                      </a:pPr>
                      <a:r>
                        <a:rPr lang="it-IT" sz="1100" kern="1200" dirty="0" err="1">
                          <a:effectLst/>
                        </a:rPr>
                        <a:t>NaN</a:t>
                      </a:r>
                      <a:r>
                        <a:rPr lang="it-IT" sz="1100" kern="1200" dirty="0">
                          <a:effectLst/>
                        </a:rPr>
                        <a:t>  </a:t>
                      </a:r>
                      <a:endParaRPr lang="it-IT" dirty="0">
                        <a:effectLst/>
                      </a:endParaRPr>
                    </a:p>
                  </a:txBody>
                  <a:tcPr marL="0" marR="0" marT="0" marB="0" anchor="ctr"/>
                </a:tc>
                <a:tc>
                  <a:txBody>
                    <a:bodyPr/>
                    <a:lstStyle/>
                    <a:p>
                      <a:pPr marL="0" algn="l" rtl="0" eaLnBrk="1" fontAlgn="t" latinLnBrk="0" hangingPunct="1">
                        <a:spcBef>
                          <a:spcPts val="0"/>
                        </a:spcBef>
                        <a:spcAft>
                          <a:spcPts val="0"/>
                        </a:spcAft>
                      </a:pPr>
                      <a:endParaRPr lang="it-IT">
                        <a:effectLst/>
                      </a:endParaRPr>
                    </a:p>
                    <a:p>
                      <a:pPr marL="0" algn="l" rtl="0" eaLnBrk="1" fontAlgn="base" latinLnBrk="0" hangingPunct="1">
                        <a:spcBef>
                          <a:spcPts val="0"/>
                        </a:spcBef>
                        <a:spcAft>
                          <a:spcPts val="0"/>
                        </a:spcAft>
                      </a:pPr>
                      <a:r>
                        <a:rPr lang="it-IT" sz="1100" kern="1200" dirty="0">
                          <a:effectLst/>
                        </a:rPr>
                        <a:t>1235  </a:t>
                      </a:r>
                      <a:endParaRPr lang="it-IT" dirty="0">
                        <a:effectLst/>
                      </a:endParaRPr>
                    </a:p>
                  </a:txBody>
                  <a:tcPr marL="0" marR="0" marT="0" marB="0" anchor="ctr"/>
                </a:tc>
                <a:tc>
                  <a:txBody>
                    <a:bodyPr/>
                    <a:lstStyle/>
                    <a:p>
                      <a:pPr marL="0" algn="l" rtl="0" eaLnBrk="1" fontAlgn="t" latinLnBrk="0" hangingPunct="1">
                        <a:spcBef>
                          <a:spcPts val="0"/>
                        </a:spcBef>
                        <a:spcAft>
                          <a:spcPts val="0"/>
                        </a:spcAft>
                      </a:pPr>
                      <a:endParaRPr lang="it-IT">
                        <a:effectLst/>
                      </a:endParaRPr>
                    </a:p>
                    <a:p>
                      <a:pPr marL="0" algn="l" rtl="0" eaLnBrk="1" fontAlgn="base" latinLnBrk="0" hangingPunct="1">
                        <a:spcBef>
                          <a:spcPts val="0"/>
                        </a:spcBef>
                        <a:spcAft>
                          <a:spcPts val="0"/>
                        </a:spcAft>
                      </a:pPr>
                      <a:r>
                        <a:rPr lang="it-IT" sz="1100" kern="1200" dirty="0" err="1">
                          <a:effectLst/>
                        </a:rPr>
                        <a:t>NaN</a:t>
                      </a:r>
                      <a:r>
                        <a:rPr lang="it-IT" sz="1100" kern="1200" dirty="0">
                          <a:effectLst/>
                        </a:rPr>
                        <a:t>  </a:t>
                      </a:r>
                      <a:endParaRPr lang="it-IT" dirty="0">
                        <a:effectLst/>
                      </a:endParaRPr>
                    </a:p>
                  </a:txBody>
                  <a:tcPr marL="0" marR="0" marT="0" marB="0" anchor="ctr"/>
                </a:tc>
                <a:tc>
                  <a:txBody>
                    <a:bodyPr/>
                    <a:lstStyle/>
                    <a:p>
                      <a:pPr marL="0" algn="l" rtl="0" eaLnBrk="1" fontAlgn="t" latinLnBrk="0" hangingPunct="1">
                        <a:spcBef>
                          <a:spcPts val="0"/>
                        </a:spcBef>
                        <a:spcAft>
                          <a:spcPts val="0"/>
                        </a:spcAft>
                      </a:pPr>
                      <a:endParaRPr lang="it-IT">
                        <a:effectLst/>
                      </a:endParaRPr>
                    </a:p>
                    <a:p>
                      <a:pPr marL="0" algn="l" rtl="0" eaLnBrk="1" fontAlgn="base" latinLnBrk="0" hangingPunct="1">
                        <a:spcBef>
                          <a:spcPts val="0"/>
                        </a:spcBef>
                        <a:spcAft>
                          <a:spcPts val="0"/>
                        </a:spcAft>
                      </a:pPr>
                      <a:r>
                        <a:rPr lang="it-IT" sz="1100" kern="1200" dirty="0" err="1">
                          <a:effectLst/>
                        </a:rPr>
                        <a:t>NaN</a:t>
                      </a:r>
                      <a:r>
                        <a:rPr lang="it-IT" sz="1100" kern="1200" dirty="0">
                          <a:effectLst/>
                        </a:rPr>
                        <a:t> </a:t>
                      </a:r>
                      <a:endParaRPr lang="it-IT" dirty="0">
                        <a:effectLst/>
                      </a:endParaRPr>
                    </a:p>
                  </a:txBody>
                  <a:tcPr marL="0" marR="0" marT="0" marB="0" anchor="ctr"/>
                </a:tc>
                <a:tc>
                  <a:txBody>
                    <a:bodyPr/>
                    <a:lstStyle/>
                    <a:p>
                      <a:pPr marL="0" algn="l" rtl="0" eaLnBrk="1" fontAlgn="t" latinLnBrk="0" hangingPunct="1">
                        <a:spcBef>
                          <a:spcPts val="0"/>
                        </a:spcBef>
                        <a:spcAft>
                          <a:spcPts val="0"/>
                        </a:spcAft>
                      </a:pPr>
                      <a:endParaRPr lang="it-IT" dirty="0">
                        <a:effectLst/>
                        <a:highlight>
                          <a:srgbClr val="FFFF00"/>
                        </a:highlight>
                      </a:endParaRPr>
                    </a:p>
                    <a:p>
                      <a:pPr marL="0" algn="l" rtl="0" eaLnBrk="1" fontAlgn="base" latinLnBrk="0" hangingPunct="1">
                        <a:spcBef>
                          <a:spcPts val="0"/>
                        </a:spcBef>
                        <a:spcAft>
                          <a:spcPts val="0"/>
                        </a:spcAft>
                      </a:pPr>
                      <a:r>
                        <a:rPr lang="it-IT" sz="1100" kern="1200" dirty="0">
                          <a:effectLst/>
                          <a:highlight>
                            <a:srgbClr val="FFFF00"/>
                          </a:highlight>
                        </a:rPr>
                        <a:t>1111 </a:t>
                      </a:r>
                      <a:endParaRPr lang="it-IT" dirty="0">
                        <a:effectLst/>
                        <a:highlight>
                          <a:srgbClr val="FFFF00"/>
                        </a:highlight>
                      </a:endParaRPr>
                    </a:p>
                  </a:txBody>
                  <a:tcPr marL="0" marR="0" marT="0" marB="0" anchor="ctr"/>
                </a:tc>
                <a:tc>
                  <a:txBody>
                    <a:bodyPr/>
                    <a:lstStyle/>
                    <a:p>
                      <a:pPr marL="0" algn="l" rtl="0" eaLnBrk="1" fontAlgn="t" latinLnBrk="0" hangingPunct="1">
                        <a:spcBef>
                          <a:spcPts val="0"/>
                        </a:spcBef>
                        <a:spcAft>
                          <a:spcPts val="0"/>
                        </a:spcAft>
                      </a:pPr>
                      <a:endParaRPr lang="it-IT">
                        <a:effectLst/>
                      </a:endParaRPr>
                    </a:p>
                    <a:p>
                      <a:pPr marL="0" algn="l" rtl="0" eaLnBrk="1" fontAlgn="base" latinLnBrk="0" hangingPunct="1">
                        <a:spcBef>
                          <a:spcPts val="0"/>
                        </a:spcBef>
                        <a:spcAft>
                          <a:spcPts val="0"/>
                        </a:spcAft>
                      </a:pPr>
                      <a:r>
                        <a:rPr lang="it-IT" sz="1100" kern="1200" dirty="0">
                          <a:effectLst/>
                        </a:rPr>
                        <a:t>1235  </a:t>
                      </a:r>
                      <a:endParaRPr lang="it-IT" dirty="0">
                        <a:effectLst/>
                      </a:endParaRPr>
                    </a:p>
                  </a:txBody>
                  <a:tcPr marL="0" marR="0" marT="0" marB="0" anchor="ctr"/>
                </a:tc>
                <a:extLst>
                  <a:ext uri="{0D108BD9-81ED-4DB2-BD59-A6C34878D82A}">
                    <a16:rowId xmlns:a16="http://schemas.microsoft.com/office/drawing/2014/main" val="3041698195"/>
                  </a:ext>
                </a:extLst>
              </a:tr>
              <a:tr h="0">
                <a:tc>
                  <a:txBody>
                    <a:bodyPr/>
                    <a:lstStyle/>
                    <a:p>
                      <a:pPr marL="0" algn="l" rtl="0" eaLnBrk="1" fontAlgn="t" latinLnBrk="0" hangingPunct="1">
                        <a:spcBef>
                          <a:spcPts val="0"/>
                        </a:spcBef>
                        <a:spcAft>
                          <a:spcPts val="0"/>
                        </a:spcAft>
                      </a:pPr>
                      <a:endParaRPr lang="it-IT">
                        <a:effectLst/>
                      </a:endParaRPr>
                    </a:p>
                    <a:p>
                      <a:pPr marL="0" algn="l" rtl="0" eaLnBrk="1" fontAlgn="base" latinLnBrk="0" hangingPunct="1">
                        <a:spcBef>
                          <a:spcPts val="0"/>
                        </a:spcBef>
                        <a:spcAft>
                          <a:spcPts val="0"/>
                        </a:spcAft>
                      </a:pPr>
                      <a:r>
                        <a:rPr lang="it-IT" sz="1100" kern="1200" dirty="0">
                          <a:effectLst/>
                        </a:rPr>
                        <a:t>Importo</a:t>
                      </a:r>
                      <a:endParaRPr lang="it-IT" dirty="0">
                        <a:effectLst/>
                      </a:endParaRPr>
                    </a:p>
                  </a:txBody>
                  <a:tcPr marL="0" marR="0" marT="0" marB="0" anchor="ctr"/>
                </a:tc>
                <a:tc>
                  <a:txBody>
                    <a:bodyPr/>
                    <a:lstStyle/>
                    <a:p>
                      <a:pPr marL="0" algn="l" rtl="0" eaLnBrk="1" fontAlgn="t" latinLnBrk="0" hangingPunct="1">
                        <a:spcBef>
                          <a:spcPts val="0"/>
                        </a:spcBef>
                        <a:spcAft>
                          <a:spcPts val="0"/>
                        </a:spcAft>
                      </a:pPr>
                      <a:endParaRPr lang="it-IT">
                        <a:effectLst/>
                      </a:endParaRPr>
                    </a:p>
                    <a:p>
                      <a:pPr marL="0" algn="l" rtl="0" eaLnBrk="1" fontAlgn="base" latinLnBrk="0" hangingPunct="1">
                        <a:spcBef>
                          <a:spcPts val="0"/>
                        </a:spcBef>
                        <a:spcAft>
                          <a:spcPts val="0"/>
                        </a:spcAft>
                      </a:pPr>
                      <a:r>
                        <a:rPr lang="it-IT" sz="1100" kern="1200" dirty="0">
                          <a:effectLst/>
                        </a:rPr>
                        <a:t>10,00 </a:t>
                      </a:r>
                      <a:endParaRPr lang="it-IT" dirty="0">
                        <a:effectLst/>
                      </a:endParaRPr>
                    </a:p>
                  </a:txBody>
                  <a:tcPr marL="0" marR="0" marT="0" marB="0" anchor="ctr"/>
                </a:tc>
                <a:tc>
                  <a:txBody>
                    <a:bodyPr/>
                    <a:lstStyle/>
                    <a:p>
                      <a:pPr marL="0" algn="l" rtl="0" eaLnBrk="1" fontAlgn="t" latinLnBrk="0" hangingPunct="1">
                        <a:spcBef>
                          <a:spcPts val="0"/>
                        </a:spcBef>
                        <a:spcAft>
                          <a:spcPts val="0"/>
                        </a:spcAft>
                      </a:pPr>
                      <a:endParaRPr lang="it-IT">
                        <a:effectLst/>
                      </a:endParaRPr>
                    </a:p>
                    <a:p>
                      <a:pPr marL="0" algn="l" rtl="0" eaLnBrk="1" fontAlgn="base" latinLnBrk="0" hangingPunct="1">
                        <a:spcBef>
                          <a:spcPts val="0"/>
                        </a:spcBef>
                        <a:spcAft>
                          <a:spcPts val="0"/>
                        </a:spcAft>
                      </a:pPr>
                      <a:r>
                        <a:rPr lang="it-IT" sz="1100" kern="1200" dirty="0">
                          <a:effectLst/>
                        </a:rPr>
                        <a:t>100,54 </a:t>
                      </a:r>
                      <a:endParaRPr lang="it-IT" dirty="0">
                        <a:effectLst/>
                      </a:endParaRPr>
                    </a:p>
                  </a:txBody>
                  <a:tcPr marL="0" marR="0" marT="0" marB="0" anchor="ctr"/>
                </a:tc>
                <a:tc>
                  <a:txBody>
                    <a:bodyPr/>
                    <a:lstStyle/>
                    <a:p>
                      <a:pPr marL="0" algn="l" rtl="0" eaLnBrk="1" fontAlgn="t" latinLnBrk="0" hangingPunct="1">
                        <a:spcBef>
                          <a:spcPts val="0"/>
                        </a:spcBef>
                        <a:spcAft>
                          <a:spcPts val="0"/>
                        </a:spcAft>
                      </a:pPr>
                      <a:endParaRPr lang="it-IT">
                        <a:effectLst/>
                      </a:endParaRPr>
                    </a:p>
                    <a:p>
                      <a:pPr marL="0" algn="l" rtl="0" eaLnBrk="1" fontAlgn="base" latinLnBrk="0" hangingPunct="1">
                        <a:spcBef>
                          <a:spcPts val="0"/>
                        </a:spcBef>
                        <a:spcAft>
                          <a:spcPts val="0"/>
                        </a:spcAft>
                      </a:pPr>
                      <a:r>
                        <a:rPr lang="it-IT" sz="1100" kern="1200" dirty="0">
                          <a:effectLst/>
                        </a:rPr>
                        <a:t>1,00 </a:t>
                      </a:r>
                      <a:endParaRPr lang="it-IT" dirty="0">
                        <a:effectLst/>
                      </a:endParaRPr>
                    </a:p>
                  </a:txBody>
                  <a:tcPr marL="0" marR="0" marT="0" marB="0" anchor="ctr"/>
                </a:tc>
                <a:tc>
                  <a:txBody>
                    <a:bodyPr/>
                    <a:lstStyle/>
                    <a:p>
                      <a:pPr marL="0" algn="l" rtl="0" eaLnBrk="1" fontAlgn="t" latinLnBrk="0" hangingPunct="1">
                        <a:spcBef>
                          <a:spcPts val="0"/>
                        </a:spcBef>
                        <a:spcAft>
                          <a:spcPts val="0"/>
                        </a:spcAft>
                      </a:pPr>
                      <a:endParaRPr lang="it-IT">
                        <a:effectLst/>
                      </a:endParaRPr>
                    </a:p>
                    <a:p>
                      <a:pPr marL="0" algn="l" rtl="0" eaLnBrk="1" fontAlgn="base" latinLnBrk="0" hangingPunct="1">
                        <a:spcBef>
                          <a:spcPts val="0"/>
                        </a:spcBef>
                        <a:spcAft>
                          <a:spcPts val="0"/>
                        </a:spcAft>
                      </a:pPr>
                      <a:r>
                        <a:rPr lang="it-IT" sz="1100" kern="1200" dirty="0">
                          <a:effectLst/>
                        </a:rPr>
                        <a:t>30,82 </a:t>
                      </a:r>
                      <a:endParaRPr lang="it-IT" dirty="0">
                        <a:effectLst/>
                      </a:endParaRPr>
                    </a:p>
                  </a:txBody>
                  <a:tcPr marL="0" marR="0" marT="0" marB="0" anchor="ctr"/>
                </a:tc>
                <a:tc>
                  <a:txBody>
                    <a:bodyPr/>
                    <a:lstStyle/>
                    <a:p>
                      <a:pPr marL="0" algn="l" rtl="0" eaLnBrk="1" fontAlgn="t" latinLnBrk="0" hangingPunct="1">
                        <a:spcBef>
                          <a:spcPts val="0"/>
                        </a:spcBef>
                        <a:spcAft>
                          <a:spcPts val="0"/>
                        </a:spcAft>
                      </a:pPr>
                      <a:endParaRPr lang="it-IT">
                        <a:effectLst/>
                      </a:endParaRPr>
                    </a:p>
                    <a:p>
                      <a:pPr marL="0" algn="l" rtl="0" eaLnBrk="1" fontAlgn="base" latinLnBrk="0" hangingPunct="1">
                        <a:spcBef>
                          <a:spcPts val="0"/>
                        </a:spcBef>
                        <a:spcAft>
                          <a:spcPts val="0"/>
                        </a:spcAft>
                      </a:pPr>
                      <a:r>
                        <a:rPr lang="it-IT" sz="1100" kern="1200" dirty="0">
                          <a:effectLst/>
                        </a:rPr>
                        <a:t>455,40 </a:t>
                      </a:r>
                      <a:endParaRPr lang="it-IT" dirty="0">
                        <a:effectLst/>
                      </a:endParaRPr>
                    </a:p>
                  </a:txBody>
                  <a:tcPr marL="0" marR="0" marT="0" marB="0" anchor="ctr"/>
                </a:tc>
                <a:tc>
                  <a:txBody>
                    <a:bodyPr/>
                    <a:lstStyle/>
                    <a:p>
                      <a:pPr marL="0" algn="l" rtl="0" eaLnBrk="1" fontAlgn="t" latinLnBrk="0" hangingPunct="1">
                        <a:spcBef>
                          <a:spcPts val="0"/>
                        </a:spcBef>
                        <a:spcAft>
                          <a:spcPts val="0"/>
                        </a:spcAft>
                      </a:pPr>
                      <a:endParaRPr lang="it-IT" dirty="0">
                        <a:effectLst/>
                        <a:highlight>
                          <a:srgbClr val="FFFF00"/>
                        </a:highlight>
                      </a:endParaRPr>
                    </a:p>
                    <a:p>
                      <a:pPr marL="0" algn="l" rtl="0" eaLnBrk="1" fontAlgn="base" latinLnBrk="0" hangingPunct="1">
                        <a:spcBef>
                          <a:spcPts val="0"/>
                        </a:spcBef>
                        <a:spcAft>
                          <a:spcPts val="0"/>
                        </a:spcAft>
                      </a:pPr>
                      <a:r>
                        <a:rPr lang="it-IT" sz="1100" kern="1200" dirty="0">
                          <a:effectLst/>
                          <a:highlight>
                            <a:srgbClr val="FFFF00"/>
                          </a:highlight>
                        </a:rPr>
                        <a:t>1000,00 </a:t>
                      </a:r>
                      <a:endParaRPr lang="it-IT" dirty="0">
                        <a:effectLst/>
                        <a:highlight>
                          <a:srgbClr val="FFFF00"/>
                        </a:highlight>
                      </a:endParaRPr>
                    </a:p>
                  </a:txBody>
                  <a:tcPr marL="0" marR="0" marT="0" marB="0" anchor="ctr"/>
                </a:tc>
                <a:tc>
                  <a:txBody>
                    <a:bodyPr/>
                    <a:lstStyle/>
                    <a:p>
                      <a:pPr marL="0" algn="l" rtl="0" eaLnBrk="1" fontAlgn="t" latinLnBrk="0" hangingPunct="1">
                        <a:spcBef>
                          <a:spcPts val="0"/>
                        </a:spcBef>
                        <a:spcAft>
                          <a:spcPts val="0"/>
                        </a:spcAft>
                      </a:pPr>
                      <a:endParaRPr lang="it-IT">
                        <a:effectLst/>
                      </a:endParaRPr>
                    </a:p>
                    <a:p>
                      <a:pPr marL="0" algn="l" rtl="0" eaLnBrk="1" fontAlgn="base" latinLnBrk="0" hangingPunct="1">
                        <a:spcBef>
                          <a:spcPts val="0"/>
                        </a:spcBef>
                        <a:spcAft>
                          <a:spcPts val="0"/>
                        </a:spcAft>
                      </a:pPr>
                      <a:r>
                        <a:rPr lang="it-IT" sz="1100" kern="1200" dirty="0">
                          <a:effectLst/>
                        </a:rPr>
                        <a:t>15,00 </a:t>
                      </a:r>
                      <a:endParaRPr lang="it-IT" dirty="0">
                        <a:effectLst/>
                      </a:endParaRPr>
                    </a:p>
                  </a:txBody>
                  <a:tcPr marL="0" marR="0" marT="0" marB="0" anchor="ctr"/>
                </a:tc>
                <a:extLst>
                  <a:ext uri="{0D108BD9-81ED-4DB2-BD59-A6C34878D82A}">
                    <a16:rowId xmlns:a16="http://schemas.microsoft.com/office/drawing/2014/main" val="3491613796"/>
                  </a:ext>
                </a:extLst>
              </a:tr>
              <a:tr h="0">
                <a:tc>
                  <a:txBody>
                    <a:bodyPr/>
                    <a:lstStyle/>
                    <a:p>
                      <a:pPr marL="0" algn="l" rtl="0" eaLnBrk="1" fontAlgn="t" latinLnBrk="0" hangingPunct="1">
                        <a:spcBef>
                          <a:spcPts val="0"/>
                        </a:spcBef>
                        <a:spcAft>
                          <a:spcPts val="0"/>
                        </a:spcAft>
                      </a:pPr>
                      <a:endParaRPr lang="it-IT">
                        <a:effectLst/>
                      </a:endParaRPr>
                    </a:p>
                    <a:p>
                      <a:pPr marL="0" algn="l" rtl="0" eaLnBrk="1" fontAlgn="base" latinLnBrk="0" hangingPunct="1">
                        <a:spcBef>
                          <a:spcPts val="0"/>
                        </a:spcBef>
                        <a:spcAft>
                          <a:spcPts val="0"/>
                        </a:spcAft>
                      </a:pPr>
                      <a:r>
                        <a:rPr lang="it-IT" sz="1100" kern="1200" dirty="0">
                          <a:effectLst/>
                        </a:rPr>
                        <a:t>… </a:t>
                      </a:r>
                      <a:endParaRPr lang="it-IT" dirty="0">
                        <a:effectLst/>
                      </a:endParaRPr>
                    </a:p>
                  </a:txBody>
                  <a:tcPr marL="0" marR="0" marT="0" marB="0" anchor="ctr"/>
                </a:tc>
                <a:tc>
                  <a:txBody>
                    <a:bodyPr/>
                    <a:lstStyle/>
                    <a:p>
                      <a:pPr marL="0" algn="l" rtl="0" eaLnBrk="1" fontAlgn="t" latinLnBrk="0" hangingPunct="1">
                        <a:spcBef>
                          <a:spcPts val="0"/>
                        </a:spcBef>
                        <a:spcAft>
                          <a:spcPts val="0"/>
                        </a:spcAft>
                      </a:pPr>
                      <a:endParaRPr lang="it-IT">
                        <a:effectLst/>
                      </a:endParaRPr>
                    </a:p>
                    <a:p>
                      <a:pPr marL="0" algn="l" rtl="0" eaLnBrk="1" fontAlgn="base" latinLnBrk="0" hangingPunct="1">
                        <a:spcBef>
                          <a:spcPts val="0"/>
                        </a:spcBef>
                        <a:spcAft>
                          <a:spcPts val="0"/>
                        </a:spcAft>
                      </a:pPr>
                      <a:r>
                        <a:rPr lang="it-IT" sz="1100" kern="1200" dirty="0">
                          <a:effectLst/>
                        </a:rPr>
                        <a:t>  </a:t>
                      </a:r>
                      <a:endParaRPr lang="it-IT" dirty="0">
                        <a:effectLst/>
                      </a:endParaRPr>
                    </a:p>
                  </a:txBody>
                  <a:tcPr marL="0" marR="0" marT="0" marB="0" anchor="ctr"/>
                </a:tc>
                <a:tc>
                  <a:txBody>
                    <a:bodyPr/>
                    <a:lstStyle/>
                    <a:p>
                      <a:pPr marL="0" algn="l" rtl="0" eaLnBrk="1" fontAlgn="t" latinLnBrk="0" hangingPunct="1">
                        <a:spcBef>
                          <a:spcPts val="0"/>
                        </a:spcBef>
                        <a:spcAft>
                          <a:spcPts val="0"/>
                        </a:spcAft>
                      </a:pPr>
                      <a:endParaRPr lang="it-IT">
                        <a:effectLst/>
                      </a:endParaRPr>
                    </a:p>
                    <a:p>
                      <a:pPr marL="0" algn="l" rtl="0" eaLnBrk="1" fontAlgn="base" latinLnBrk="0" hangingPunct="1">
                        <a:spcBef>
                          <a:spcPts val="0"/>
                        </a:spcBef>
                        <a:spcAft>
                          <a:spcPts val="0"/>
                        </a:spcAft>
                      </a:pPr>
                      <a:r>
                        <a:rPr lang="it-IT" sz="1100" kern="1200" dirty="0">
                          <a:effectLst/>
                        </a:rPr>
                        <a:t>  </a:t>
                      </a:r>
                      <a:endParaRPr lang="it-IT" dirty="0">
                        <a:effectLst/>
                      </a:endParaRPr>
                    </a:p>
                  </a:txBody>
                  <a:tcPr marL="0" marR="0" marT="0" marB="0" anchor="ctr"/>
                </a:tc>
                <a:tc>
                  <a:txBody>
                    <a:bodyPr/>
                    <a:lstStyle/>
                    <a:p>
                      <a:pPr marL="0" algn="l" rtl="0" eaLnBrk="1" fontAlgn="t" latinLnBrk="0" hangingPunct="1">
                        <a:spcBef>
                          <a:spcPts val="0"/>
                        </a:spcBef>
                        <a:spcAft>
                          <a:spcPts val="0"/>
                        </a:spcAft>
                      </a:pPr>
                      <a:endParaRPr lang="it-IT">
                        <a:effectLst/>
                      </a:endParaRPr>
                    </a:p>
                    <a:p>
                      <a:pPr marL="0" algn="l" rtl="0" eaLnBrk="1" fontAlgn="base" latinLnBrk="0" hangingPunct="1">
                        <a:spcBef>
                          <a:spcPts val="0"/>
                        </a:spcBef>
                        <a:spcAft>
                          <a:spcPts val="0"/>
                        </a:spcAft>
                      </a:pPr>
                      <a:r>
                        <a:rPr lang="it-IT" sz="1100" kern="1200" dirty="0">
                          <a:effectLst/>
                        </a:rPr>
                        <a:t>  </a:t>
                      </a:r>
                      <a:endParaRPr lang="it-IT" dirty="0">
                        <a:effectLst/>
                      </a:endParaRPr>
                    </a:p>
                  </a:txBody>
                  <a:tcPr marL="0" marR="0" marT="0" marB="0" anchor="ctr"/>
                </a:tc>
                <a:tc>
                  <a:txBody>
                    <a:bodyPr/>
                    <a:lstStyle/>
                    <a:p>
                      <a:pPr marL="0" algn="l" rtl="0" eaLnBrk="1" fontAlgn="t" latinLnBrk="0" hangingPunct="1">
                        <a:spcBef>
                          <a:spcPts val="0"/>
                        </a:spcBef>
                        <a:spcAft>
                          <a:spcPts val="0"/>
                        </a:spcAft>
                      </a:pPr>
                      <a:endParaRPr lang="it-IT">
                        <a:effectLst/>
                      </a:endParaRPr>
                    </a:p>
                    <a:p>
                      <a:pPr marL="0" algn="l" rtl="0" eaLnBrk="1" fontAlgn="base" latinLnBrk="0" hangingPunct="1">
                        <a:spcBef>
                          <a:spcPts val="0"/>
                        </a:spcBef>
                        <a:spcAft>
                          <a:spcPts val="0"/>
                        </a:spcAft>
                      </a:pPr>
                      <a:r>
                        <a:rPr lang="it-IT" sz="1100" kern="1200" dirty="0">
                          <a:effectLst/>
                        </a:rPr>
                        <a:t>  </a:t>
                      </a:r>
                      <a:endParaRPr lang="it-IT" dirty="0">
                        <a:effectLst/>
                      </a:endParaRPr>
                    </a:p>
                  </a:txBody>
                  <a:tcPr marL="0" marR="0" marT="0" marB="0" anchor="ctr"/>
                </a:tc>
                <a:tc>
                  <a:txBody>
                    <a:bodyPr/>
                    <a:lstStyle/>
                    <a:p>
                      <a:pPr marL="0" algn="l" rtl="0" eaLnBrk="1" fontAlgn="t" latinLnBrk="0" hangingPunct="1">
                        <a:spcBef>
                          <a:spcPts val="0"/>
                        </a:spcBef>
                        <a:spcAft>
                          <a:spcPts val="0"/>
                        </a:spcAft>
                      </a:pPr>
                      <a:endParaRPr lang="it-IT">
                        <a:effectLst/>
                      </a:endParaRPr>
                    </a:p>
                    <a:p>
                      <a:pPr marL="0" algn="l" rtl="0" eaLnBrk="1" fontAlgn="base" latinLnBrk="0" hangingPunct="1">
                        <a:spcBef>
                          <a:spcPts val="0"/>
                        </a:spcBef>
                        <a:spcAft>
                          <a:spcPts val="0"/>
                        </a:spcAft>
                      </a:pPr>
                      <a:r>
                        <a:rPr lang="it-IT" sz="1100" kern="1200" dirty="0">
                          <a:effectLst/>
                        </a:rPr>
                        <a:t>  </a:t>
                      </a:r>
                      <a:endParaRPr lang="it-IT" dirty="0">
                        <a:effectLst/>
                      </a:endParaRPr>
                    </a:p>
                  </a:txBody>
                  <a:tcPr marL="0" marR="0" marT="0" marB="0" anchor="ctr"/>
                </a:tc>
                <a:tc>
                  <a:txBody>
                    <a:bodyPr/>
                    <a:lstStyle/>
                    <a:p>
                      <a:pPr marL="0" algn="l" rtl="0" eaLnBrk="1" fontAlgn="t" latinLnBrk="0" hangingPunct="1">
                        <a:spcBef>
                          <a:spcPts val="0"/>
                        </a:spcBef>
                        <a:spcAft>
                          <a:spcPts val="0"/>
                        </a:spcAft>
                      </a:pPr>
                      <a:endParaRPr lang="it-IT" dirty="0">
                        <a:effectLst/>
                        <a:highlight>
                          <a:srgbClr val="FFFF00"/>
                        </a:highlight>
                      </a:endParaRPr>
                    </a:p>
                    <a:p>
                      <a:pPr marL="0" algn="l" rtl="0" eaLnBrk="1" fontAlgn="base" latinLnBrk="0" hangingPunct="1">
                        <a:spcBef>
                          <a:spcPts val="0"/>
                        </a:spcBef>
                        <a:spcAft>
                          <a:spcPts val="0"/>
                        </a:spcAft>
                      </a:pPr>
                      <a:r>
                        <a:rPr lang="it-IT" sz="1100" kern="1200" dirty="0">
                          <a:effectLst/>
                          <a:highlight>
                            <a:srgbClr val="FFFF00"/>
                          </a:highlight>
                        </a:rPr>
                        <a:t>  </a:t>
                      </a:r>
                      <a:endParaRPr lang="it-IT" dirty="0">
                        <a:effectLst/>
                        <a:highlight>
                          <a:srgbClr val="FFFF00"/>
                        </a:highlight>
                      </a:endParaRPr>
                    </a:p>
                  </a:txBody>
                  <a:tcPr marL="0" marR="0" marT="0" marB="0" anchor="ctr"/>
                </a:tc>
                <a:tc>
                  <a:txBody>
                    <a:bodyPr/>
                    <a:lstStyle/>
                    <a:p>
                      <a:pPr marL="0" algn="l" rtl="0" eaLnBrk="1" fontAlgn="t" latinLnBrk="0" hangingPunct="1">
                        <a:spcBef>
                          <a:spcPts val="0"/>
                        </a:spcBef>
                        <a:spcAft>
                          <a:spcPts val="0"/>
                        </a:spcAft>
                      </a:pPr>
                      <a:endParaRPr lang="it-IT">
                        <a:effectLst/>
                      </a:endParaRPr>
                    </a:p>
                    <a:p>
                      <a:pPr marL="0" algn="l" rtl="0" eaLnBrk="1" fontAlgn="base" latinLnBrk="0" hangingPunct="1">
                        <a:spcBef>
                          <a:spcPts val="0"/>
                        </a:spcBef>
                        <a:spcAft>
                          <a:spcPts val="0"/>
                        </a:spcAft>
                      </a:pPr>
                      <a:r>
                        <a:rPr lang="it-IT" sz="1100" kern="1200" dirty="0">
                          <a:effectLst/>
                        </a:rPr>
                        <a:t>  </a:t>
                      </a:r>
                      <a:endParaRPr lang="it-IT" dirty="0">
                        <a:effectLst/>
                      </a:endParaRPr>
                    </a:p>
                  </a:txBody>
                  <a:tcPr marL="0" marR="0" marT="0" marB="0" anchor="ctr"/>
                </a:tc>
                <a:extLst>
                  <a:ext uri="{0D108BD9-81ED-4DB2-BD59-A6C34878D82A}">
                    <a16:rowId xmlns:a16="http://schemas.microsoft.com/office/drawing/2014/main" val="3382752092"/>
                  </a:ext>
                </a:extLst>
              </a:tr>
              <a:tr h="0">
                <a:tc>
                  <a:txBody>
                    <a:bodyPr/>
                    <a:lstStyle/>
                    <a:p>
                      <a:pPr marL="0" algn="l" rtl="0" eaLnBrk="1" latinLnBrk="0" hangingPunct="1">
                        <a:spcBef>
                          <a:spcPts val="0"/>
                        </a:spcBef>
                        <a:spcAft>
                          <a:spcPts val="0"/>
                        </a:spcAft>
                      </a:pPr>
                      <a:r>
                        <a:rPr lang="it-IT" sz="1800" kern="1200" dirty="0" err="1">
                          <a:effectLst/>
                        </a:rPr>
                        <a:t>Fraud</a:t>
                      </a:r>
                      <a:endParaRPr lang="it-IT" dirty="0" err="1">
                        <a:effectLst/>
                      </a:endParaRPr>
                    </a:p>
                  </a:txBody>
                  <a:tcPr marL="0" marR="0" marT="0" marB="0" anchor="ctr"/>
                </a:tc>
                <a:tc>
                  <a:txBody>
                    <a:bodyPr/>
                    <a:lstStyle/>
                    <a:p>
                      <a:pPr marL="0" algn="l" rtl="0" eaLnBrk="1" fontAlgn="t" latinLnBrk="0" hangingPunct="1">
                        <a:spcBef>
                          <a:spcPts val="0"/>
                        </a:spcBef>
                        <a:spcAft>
                          <a:spcPts val="0"/>
                        </a:spcAft>
                      </a:pPr>
                      <a:endParaRPr lang="it-IT">
                        <a:effectLst/>
                      </a:endParaRPr>
                    </a:p>
                    <a:p>
                      <a:pPr marL="0" algn="l" rtl="0" eaLnBrk="1" fontAlgn="base" latinLnBrk="0" hangingPunct="1">
                        <a:spcBef>
                          <a:spcPts val="0"/>
                        </a:spcBef>
                        <a:spcAft>
                          <a:spcPts val="0"/>
                        </a:spcAft>
                      </a:pPr>
                      <a:r>
                        <a:rPr lang="it-IT" sz="1100" kern="1200" dirty="0">
                          <a:effectLst/>
                        </a:rPr>
                        <a:t>0 </a:t>
                      </a:r>
                      <a:endParaRPr lang="it-IT" dirty="0">
                        <a:effectLst/>
                      </a:endParaRPr>
                    </a:p>
                  </a:txBody>
                  <a:tcPr marL="0" marR="0" marT="0" marB="0" anchor="ctr"/>
                </a:tc>
                <a:tc>
                  <a:txBody>
                    <a:bodyPr/>
                    <a:lstStyle/>
                    <a:p>
                      <a:pPr marL="0" algn="l" rtl="0" eaLnBrk="1" fontAlgn="t" latinLnBrk="0" hangingPunct="1">
                        <a:spcBef>
                          <a:spcPts val="0"/>
                        </a:spcBef>
                        <a:spcAft>
                          <a:spcPts val="0"/>
                        </a:spcAft>
                      </a:pPr>
                      <a:endParaRPr lang="it-IT">
                        <a:effectLst/>
                      </a:endParaRPr>
                    </a:p>
                    <a:p>
                      <a:pPr marL="0" algn="l" rtl="0" eaLnBrk="1" fontAlgn="base" latinLnBrk="0" hangingPunct="1">
                        <a:spcBef>
                          <a:spcPts val="0"/>
                        </a:spcBef>
                        <a:spcAft>
                          <a:spcPts val="0"/>
                        </a:spcAft>
                      </a:pPr>
                      <a:r>
                        <a:rPr lang="it-IT" sz="1100" kern="1200" dirty="0">
                          <a:effectLst/>
                        </a:rPr>
                        <a:t>0 </a:t>
                      </a:r>
                      <a:endParaRPr lang="it-IT" dirty="0">
                        <a:effectLst/>
                      </a:endParaRPr>
                    </a:p>
                  </a:txBody>
                  <a:tcPr marL="0" marR="0" marT="0" marB="0" anchor="ctr"/>
                </a:tc>
                <a:tc>
                  <a:txBody>
                    <a:bodyPr/>
                    <a:lstStyle/>
                    <a:p>
                      <a:pPr marL="0" algn="l" rtl="0" eaLnBrk="1" fontAlgn="t" latinLnBrk="0" hangingPunct="1">
                        <a:spcBef>
                          <a:spcPts val="0"/>
                        </a:spcBef>
                        <a:spcAft>
                          <a:spcPts val="0"/>
                        </a:spcAft>
                      </a:pPr>
                      <a:endParaRPr lang="it-IT">
                        <a:effectLst/>
                      </a:endParaRPr>
                    </a:p>
                    <a:p>
                      <a:pPr marL="0" algn="l" rtl="0" eaLnBrk="1" fontAlgn="base" latinLnBrk="0" hangingPunct="1">
                        <a:spcBef>
                          <a:spcPts val="0"/>
                        </a:spcBef>
                        <a:spcAft>
                          <a:spcPts val="0"/>
                        </a:spcAft>
                      </a:pPr>
                      <a:r>
                        <a:rPr lang="it-IT" sz="1100" kern="1200" dirty="0">
                          <a:effectLst/>
                        </a:rPr>
                        <a:t>0 </a:t>
                      </a:r>
                      <a:endParaRPr lang="it-IT" dirty="0">
                        <a:effectLst/>
                      </a:endParaRPr>
                    </a:p>
                  </a:txBody>
                  <a:tcPr marL="0" marR="0" marT="0" marB="0" anchor="ctr"/>
                </a:tc>
                <a:tc>
                  <a:txBody>
                    <a:bodyPr/>
                    <a:lstStyle/>
                    <a:p>
                      <a:pPr marL="0" algn="l" rtl="0" eaLnBrk="1" fontAlgn="t" latinLnBrk="0" hangingPunct="1">
                        <a:spcBef>
                          <a:spcPts val="0"/>
                        </a:spcBef>
                        <a:spcAft>
                          <a:spcPts val="0"/>
                        </a:spcAft>
                      </a:pPr>
                      <a:endParaRPr lang="it-IT">
                        <a:effectLst/>
                      </a:endParaRPr>
                    </a:p>
                    <a:p>
                      <a:pPr marL="0" algn="l" rtl="0" eaLnBrk="1" fontAlgn="base" latinLnBrk="0" hangingPunct="1">
                        <a:spcBef>
                          <a:spcPts val="0"/>
                        </a:spcBef>
                        <a:spcAft>
                          <a:spcPts val="0"/>
                        </a:spcAft>
                      </a:pPr>
                      <a:r>
                        <a:rPr lang="it-IT" sz="1100" kern="1200" dirty="0">
                          <a:effectLst/>
                        </a:rPr>
                        <a:t>0 </a:t>
                      </a:r>
                      <a:endParaRPr lang="it-IT" dirty="0">
                        <a:effectLst/>
                      </a:endParaRPr>
                    </a:p>
                  </a:txBody>
                  <a:tcPr marL="0" marR="0" marT="0" marB="0" anchor="ctr"/>
                </a:tc>
                <a:tc>
                  <a:txBody>
                    <a:bodyPr/>
                    <a:lstStyle/>
                    <a:p>
                      <a:pPr marL="0" algn="l" rtl="0" eaLnBrk="1" fontAlgn="t" latinLnBrk="0" hangingPunct="1">
                        <a:spcBef>
                          <a:spcPts val="0"/>
                        </a:spcBef>
                        <a:spcAft>
                          <a:spcPts val="0"/>
                        </a:spcAft>
                      </a:pPr>
                      <a:endParaRPr lang="it-IT">
                        <a:effectLst/>
                      </a:endParaRPr>
                    </a:p>
                    <a:p>
                      <a:pPr marL="0" algn="l" rtl="0" eaLnBrk="1" fontAlgn="base" latinLnBrk="0" hangingPunct="1">
                        <a:spcBef>
                          <a:spcPts val="0"/>
                        </a:spcBef>
                        <a:spcAft>
                          <a:spcPts val="0"/>
                        </a:spcAft>
                      </a:pPr>
                      <a:r>
                        <a:rPr lang="it-IT" sz="1100" kern="1200" dirty="0">
                          <a:effectLst/>
                        </a:rPr>
                        <a:t>0 </a:t>
                      </a:r>
                      <a:endParaRPr lang="it-IT" dirty="0">
                        <a:effectLst/>
                      </a:endParaRPr>
                    </a:p>
                  </a:txBody>
                  <a:tcPr marL="0" marR="0" marT="0" marB="0" anchor="ctr"/>
                </a:tc>
                <a:tc>
                  <a:txBody>
                    <a:bodyPr/>
                    <a:lstStyle/>
                    <a:p>
                      <a:pPr marL="0" algn="l" rtl="0" eaLnBrk="1" fontAlgn="t" latinLnBrk="0" hangingPunct="1">
                        <a:spcBef>
                          <a:spcPts val="0"/>
                        </a:spcBef>
                        <a:spcAft>
                          <a:spcPts val="0"/>
                        </a:spcAft>
                      </a:pPr>
                      <a:endParaRPr lang="it-IT" dirty="0">
                        <a:effectLst/>
                        <a:highlight>
                          <a:srgbClr val="FFFF00"/>
                        </a:highlight>
                      </a:endParaRPr>
                    </a:p>
                    <a:p>
                      <a:pPr marL="0" algn="l" rtl="0" eaLnBrk="1" fontAlgn="base" latinLnBrk="0" hangingPunct="1">
                        <a:spcBef>
                          <a:spcPts val="0"/>
                        </a:spcBef>
                        <a:spcAft>
                          <a:spcPts val="0"/>
                        </a:spcAft>
                      </a:pPr>
                      <a:r>
                        <a:rPr lang="it-IT" sz="1100" kern="1200" dirty="0">
                          <a:effectLst/>
                          <a:highlight>
                            <a:srgbClr val="FFFF00"/>
                          </a:highlight>
                        </a:rPr>
                        <a:t>1 </a:t>
                      </a:r>
                      <a:endParaRPr lang="it-IT" dirty="0">
                        <a:effectLst/>
                        <a:highlight>
                          <a:srgbClr val="FFFF00"/>
                        </a:highlight>
                      </a:endParaRPr>
                    </a:p>
                  </a:txBody>
                  <a:tcPr marL="0" marR="0" marT="0" marB="0" anchor="ctr"/>
                </a:tc>
                <a:tc>
                  <a:txBody>
                    <a:bodyPr/>
                    <a:lstStyle/>
                    <a:p>
                      <a:pPr marL="0" algn="l" rtl="0" eaLnBrk="1" fontAlgn="t" latinLnBrk="0" hangingPunct="1">
                        <a:spcBef>
                          <a:spcPts val="0"/>
                        </a:spcBef>
                        <a:spcAft>
                          <a:spcPts val="0"/>
                        </a:spcAft>
                      </a:pPr>
                      <a:endParaRPr lang="it-IT">
                        <a:effectLst/>
                      </a:endParaRPr>
                    </a:p>
                    <a:p>
                      <a:pPr marL="0" algn="l" rtl="0" eaLnBrk="1" fontAlgn="base" latinLnBrk="0" hangingPunct="1">
                        <a:spcBef>
                          <a:spcPts val="0"/>
                        </a:spcBef>
                        <a:spcAft>
                          <a:spcPts val="0"/>
                        </a:spcAft>
                      </a:pPr>
                      <a:r>
                        <a:rPr lang="it-IT" sz="1100" kern="1200" dirty="0">
                          <a:effectLst/>
                        </a:rPr>
                        <a:t>0</a:t>
                      </a:r>
                      <a:endParaRPr lang="it-IT" dirty="0">
                        <a:effectLst/>
                      </a:endParaRPr>
                    </a:p>
                  </a:txBody>
                  <a:tcPr marL="0" marR="0" marT="0" marB="0" anchor="ctr"/>
                </a:tc>
                <a:extLst>
                  <a:ext uri="{0D108BD9-81ED-4DB2-BD59-A6C34878D82A}">
                    <a16:rowId xmlns:a16="http://schemas.microsoft.com/office/drawing/2014/main" val="1877175575"/>
                  </a:ext>
                </a:extLst>
              </a:tr>
            </a:tbl>
          </a:graphicData>
        </a:graphic>
      </p:graphicFrame>
      <p:sp>
        <p:nvSpPr>
          <p:cNvPr id="2" name="Segnaposto numero diapositiva 1">
            <a:extLst>
              <a:ext uri="{FF2B5EF4-FFF2-40B4-BE49-F238E27FC236}">
                <a16:creationId xmlns:a16="http://schemas.microsoft.com/office/drawing/2014/main" id="{F81FB94F-2323-21C6-AF43-5F349BFE6411}"/>
              </a:ext>
            </a:extLst>
          </p:cNvPr>
          <p:cNvSpPr>
            <a:spLocks noGrp="1"/>
          </p:cNvSpPr>
          <p:nvPr>
            <p:ph type="sldNum" sz="quarter" idx="12"/>
          </p:nvPr>
        </p:nvSpPr>
        <p:spPr/>
        <p:txBody>
          <a:bodyPr/>
          <a:lstStyle/>
          <a:p>
            <a:fld id="{652BE070-829A-714A-97EF-B3300756E020}" type="slidenum">
              <a:rPr lang="it-IT" smtClean="0"/>
              <a:t>7</a:t>
            </a:fld>
            <a:endParaRPr lang="it-IT"/>
          </a:p>
        </p:txBody>
      </p:sp>
    </p:spTree>
    <p:extLst>
      <p:ext uri="{BB962C8B-B14F-4D97-AF65-F5344CB8AC3E}">
        <p14:creationId xmlns:p14="http://schemas.microsoft.com/office/powerpoint/2010/main" val="1519567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17">
            <a:extLst>
              <a:ext uri="{FF2B5EF4-FFF2-40B4-BE49-F238E27FC236}">
                <a16:creationId xmlns:a16="http://schemas.microsoft.com/office/drawing/2014/main" id="{2B163CD0-C0BC-B148-9D65-C13AB4BF9864}"/>
              </a:ext>
            </a:extLst>
          </p:cNvPr>
          <p:cNvGrpSpPr/>
          <p:nvPr/>
        </p:nvGrpSpPr>
        <p:grpSpPr>
          <a:xfrm>
            <a:off x="23607" y="4747371"/>
            <a:ext cx="9144000" cy="390525"/>
            <a:chOff x="0" y="6352350"/>
            <a:chExt cx="12192000" cy="520700"/>
          </a:xfrm>
        </p:grpSpPr>
        <p:pic>
          <p:nvPicPr>
            <p:cNvPr id="22" name="Immagine 9">
              <a:extLst>
                <a:ext uri="{FF2B5EF4-FFF2-40B4-BE49-F238E27FC236}">
                  <a16:creationId xmlns:a16="http://schemas.microsoft.com/office/drawing/2014/main" id="{8448990E-B333-0B49-9162-D379EB836182}"/>
                </a:ext>
              </a:extLst>
            </p:cNvPr>
            <p:cNvPicPr>
              <a:picLocks noChangeAspect="1"/>
            </p:cNvPicPr>
            <p:nvPr/>
          </p:nvPicPr>
          <p:blipFill>
            <a:blip r:embed="rId2"/>
            <a:stretch>
              <a:fillRect/>
            </a:stretch>
          </p:blipFill>
          <p:spPr>
            <a:xfrm>
              <a:off x="0" y="6352350"/>
              <a:ext cx="12192000" cy="520700"/>
            </a:xfrm>
            <a:prstGeom prst="rect">
              <a:avLst/>
            </a:prstGeom>
          </p:spPr>
        </p:pic>
        <p:sp>
          <p:nvSpPr>
            <p:cNvPr id="23" name="CasellaDiTesto 10">
              <a:extLst>
                <a:ext uri="{FF2B5EF4-FFF2-40B4-BE49-F238E27FC236}">
                  <a16:creationId xmlns:a16="http://schemas.microsoft.com/office/drawing/2014/main" id="{C9828BF4-B1CD-8C49-95D4-810DF6565BA8}"/>
                </a:ext>
              </a:extLst>
            </p:cNvPr>
            <p:cNvSpPr txBox="1"/>
            <p:nvPr/>
          </p:nvSpPr>
          <p:spPr>
            <a:xfrm>
              <a:off x="6712747" y="6458657"/>
              <a:ext cx="5317225" cy="338555"/>
            </a:xfrm>
            <a:prstGeom prst="rect">
              <a:avLst/>
            </a:prstGeom>
            <a:noFill/>
          </p:spPr>
          <p:txBody>
            <a:bodyPr wrap="square" rtlCol="0">
              <a:spAutoFit/>
            </a:bodyPr>
            <a:lstStyle/>
            <a:p>
              <a:pPr algn="r"/>
              <a:r>
                <a:rPr lang="it-IT" sz="1050" dirty="0">
                  <a:solidFill>
                    <a:schemeClr val="bg1">
                      <a:alpha val="50000"/>
                    </a:schemeClr>
                  </a:solidFill>
                  <a:latin typeface="Titillium" pitchFamily="2" charset="77"/>
                </a:rPr>
                <a:t>Missione 4 </a:t>
              </a:r>
              <a:r>
                <a:rPr lang="it-IT" sz="1050" b="1" dirty="0">
                  <a:solidFill>
                    <a:schemeClr val="bg1">
                      <a:alpha val="50000"/>
                    </a:schemeClr>
                  </a:solidFill>
                  <a:latin typeface="Titillium" pitchFamily="2" charset="77"/>
                </a:rPr>
                <a:t>• Istruzione e Ricerca </a:t>
              </a:r>
              <a:endParaRPr lang="it-IT" sz="1050" dirty="0">
                <a:solidFill>
                  <a:schemeClr val="bg1">
                    <a:alpha val="50000"/>
                  </a:schemeClr>
                </a:solidFill>
                <a:latin typeface="Titillium" pitchFamily="2" charset="77"/>
              </a:endParaRPr>
            </a:p>
          </p:txBody>
        </p:sp>
        <p:sp>
          <p:nvSpPr>
            <p:cNvPr id="24" name="CasellaDiTesto 12">
              <a:extLst>
                <a:ext uri="{FF2B5EF4-FFF2-40B4-BE49-F238E27FC236}">
                  <a16:creationId xmlns:a16="http://schemas.microsoft.com/office/drawing/2014/main" id="{3338A24B-823F-AD43-A554-D629EB29CF9D}"/>
                </a:ext>
              </a:extLst>
            </p:cNvPr>
            <p:cNvSpPr txBox="1"/>
            <p:nvPr/>
          </p:nvSpPr>
          <p:spPr>
            <a:xfrm>
              <a:off x="467555" y="6452829"/>
              <a:ext cx="7333783" cy="338555"/>
            </a:xfrm>
            <a:prstGeom prst="rect">
              <a:avLst/>
            </a:prstGeom>
            <a:noFill/>
          </p:spPr>
          <p:txBody>
            <a:bodyPr wrap="square" rtlCol="0">
              <a:spAutoFit/>
            </a:bodyPr>
            <a:lstStyle/>
            <a:p>
              <a:r>
                <a:rPr lang="it-IT" sz="1050" dirty="0">
                  <a:solidFill>
                    <a:schemeClr val="bg1">
                      <a:alpha val="50000"/>
                    </a:schemeClr>
                  </a:solidFill>
                  <a:latin typeface="Titillium" pitchFamily="2" charset="77"/>
                </a:rPr>
                <a:t>Centro Nazionale di Ricerca in High-Performance Computing, Big Data and Quantum Computing</a:t>
              </a:r>
            </a:p>
          </p:txBody>
        </p:sp>
      </p:grpSp>
      <p:grpSp>
        <p:nvGrpSpPr>
          <p:cNvPr id="28" name="Gruppo 16">
            <a:extLst>
              <a:ext uri="{FF2B5EF4-FFF2-40B4-BE49-F238E27FC236}">
                <a16:creationId xmlns:a16="http://schemas.microsoft.com/office/drawing/2014/main" id="{114BBE90-D452-D949-A0B5-1EB52459C305}"/>
              </a:ext>
            </a:extLst>
          </p:cNvPr>
          <p:cNvGrpSpPr/>
          <p:nvPr/>
        </p:nvGrpSpPr>
        <p:grpSpPr>
          <a:xfrm>
            <a:off x="0" y="-1"/>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sp>
        <p:nvSpPr>
          <p:cNvPr id="2" name="CasellaDiTesto 1">
            <a:extLst>
              <a:ext uri="{FF2B5EF4-FFF2-40B4-BE49-F238E27FC236}">
                <a16:creationId xmlns:a16="http://schemas.microsoft.com/office/drawing/2014/main" id="{F4FE10C1-FCB4-4369-512F-AE8D74BE92B2}"/>
              </a:ext>
            </a:extLst>
          </p:cNvPr>
          <p:cNvSpPr txBox="1"/>
          <p:nvPr/>
        </p:nvSpPr>
        <p:spPr>
          <a:xfrm>
            <a:off x="1700213" y="1698394"/>
            <a:ext cx="5127426"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gn="just">
              <a:buFont typeface="Arial"/>
              <a:buChar char="•"/>
            </a:pPr>
            <a:r>
              <a:rPr lang="en-US" sz="1200" dirty="0">
                <a:ea typeface="Calibri"/>
                <a:cs typeface="Calibri"/>
              </a:rPr>
              <a:t>Performance evaluation proposed:</a:t>
            </a:r>
            <a:endParaRPr lang="it-IT"/>
          </a:p>
          <a:p>
            <a:pPr marL="685800" lvl="1" indent="-228600" algn="just">
              <a:buFont typeface="Arial"/>
              <a:buChar char="•"/>
            </a:pPr>
            <a:r>
              <a:rPr lang="en-US" sz="1200" dirty="0">
                <a:ea typeface="Calibri"/>
                <a:cs typeface="Calibri"/>
              </a:rPr>
              <a:t>Most important metric to catch all frauds: </a:t>
            </a:r>
            <a:r>
              <a:rPr lang="en-US" sz="1200" b="1" dirty="0">
                <a:ea typeface="Calibri"/>
                <a:cs typeface="Calibri"/>
              </a:rPr>
              <a:t>Recall</a:t>
            </a:r>
            <a:r>
              <a:rPr lang="en-US" sz="1200" dirty="0">
                <a:ea typeface="Calibri"/>
                <a:cs typeface="Calibri"/>
              </a:rPr>
              <a:t>.</a:t>
            </a:r>
            <a:endParaRPr lang="it-IT" dirty="0">
              <a:ea typeface="Calibri"/>
              <a:cs typeface="Calibri"/>
            </a:endParaRPr>
          </a:p>
          <a:p>
            <a:pPr marL="685800" lvl="1" indent="-228600" algn="just">
              <a:buFont typeface="Arial"/>
              <a:buChar char="•"/>
            </a:pPr>
            <a:r>
              <a:rPr lang="en-US" sz="1200" dirty="0">
                <a:ea typeface="Calibri"/>
                <a:cs typeface="Calibri"/>
              </a:rPr>
              <a:t>Particular attention goes </a:t>
            </a:r>
            <a:r>
              <a:rPr lang="en-US" sz="1200" b="1" dirty="0">
                <a:ea typeface="Calibri"/>
                <a:cs typeface="Calibri"/>
              </a:rPr>
              <a:t>Precision</a:t>
            </a:r>
            <a:r>
              <a:rPr lang="en-US" sz="1200" dirty="0">
                <a:ea typeface="Calibri"/>
                <a:cs typeface="Calibri"/>
              </a:rPr>
              <a:t>. The </a:t>
            </a:r>
            <a:r>
              <a:rPr lang="en-US" sz="1200" b="1" dirty="0">
                <a:ea typeface="Calibri"/>
                <a:cs typeface="Calibri"/>
              </a:rPr>
              <a:t>false positive</a:t>
            </a:r>
            <a:r>
              <a:rPr lang="en-US" sz="1200" dirty="0">
                <a:ea typeface="Calibri"/>
                <a:cs typeface="Calibri"/>
              </a:rPr>
              <a:t> (transactions that are not frauds) that can lead to inconvenience related to the interruption of customer operations.</a:t>
            </a:r>
            <a:endParaRPr lang="en-US" dirty="0">
              <a:ea typeface="Calibri" panose="020F0502020204030204"/>
              <a:cs typeface="Calibri" panose="020F0502020204030204"/>
            </a:endParaRPr>
          </a:p>
          <a:p>
            <a:pPr marL="228600" indent="-228600" algn="just">
              <a:buFont typeface="Arial"/>
              <a:buChar char="•"/>
            </a:pPr>
            <a:endParaRPr lang="en-US" sz="1200" dirty="0">
              <a:ea typeface="Calibri"/>
              <a:cs typeface="Calibri"/>
            </a:endParaRPr>
          </a:p>
          <a:p>
            <a:pPr marL="228600" indent="-228600" algn="just">
              <a:buFont typeface="Arial"/>
              <a:buChar char="•"/>
            </a:pPr>
            <a:r>
              <a:rPr lang="en-US" sz="1200" dirty="0">
                <a:ea typeface="Calibri"/>
                <a:cs typeface="Calibri"/>
              </a:rPr>
              <a:t>From the point of view of a standard approach, the challenge here is to </a:t>
            </a:r>
            <a:r>
              <a:rPr lang="en-US" sz="1200" b="1" dirty="0">
                <a:ea typeface="Calibri"/>
                <a:cs typeface="Calibri"/>
              </a:rPr>
              <a:t>leverage on the history of the client’s transaction</a:t>
            </a:r>
            <a:r>
              <a:rPr lang="en-US" sz="1200" dirty="0">
                <a:ea typeface="Calibri"/>
                <a:cs typeface="Calibri"/>
              </a:rPr>
              <a:t> (in the form of a Time Series) without explicitly perform a feature engineering. </a:t>
            </a:r>
            <a:endParaRPr lang="en-US" dirty="0">
              <a:ea typeface="Calibri" panose="020F0502020204030204"/>
              <a:cs typeface="Calibri" panose="020F0502020204030204"/>
            </a:endParaRPr>
          </a:p>
          <a:p>
            <a:pPr marL="342900" indent="-342900" algn="just">
              <a:buFont typeface="Arial"/>
              <a:buChar char="•"/>
            </a:pPr>
            <a:endParaRPr lang="en-US" dirty="0">
              <a:ea typeface="Calibri" panose="020F0502020204030204"/>
              <a:cs typeface="Calibri" panose="020F0502020204030204"/>
            </a:endParaRPr>
          </a:p>
          <a:p>
            <a:pPr marL="228600" indent="-228600" algn="just">
              <a:buFont typeface="Arial"/>
              <a:buChar char="•"/>
            </a:pPr>
            <a:r>
              <a:rPr lang="en-US" sz="1200" dirty="0">
                <a:ea typeface="Calibri"/>
                <a:cs typeface="Calibri"/>
              </a:rPr>
              <a:t>The target variable is </a:t>
            </a:r>
            <a:r>
              <a:rPr lang="en-US" sz="1200" b="1" dirty="0">
                <a:ea typeface="Calibri"/>
                <a:cs typeface="Calibri"/>
              </a:rPr>
              <a:t>highly unbalanced</a:t>
            </a:r>
            <a:r>
              <a:rPr lang="en-US" sz="1200" dirty="0">
                <a:ea typeface="Calibri"/>
                <a:cs typeface="Calibri"/>
              </a:rPr>
              <a:t>. Subsampling?</a:t>
            </a:r>
            <a:endParaRPr lang="en-US" dirty="0">
              <a:ea typeface="Calibri"/>
              <a:cs typeface="Calibri"/>
            </a:endParaRPr>
          </a:p>
          <a:p>
            <a:pPr marL="228600" indent="-228600" algn="just">
              <a:buFont typeface="Arial"/>
              <a:buChar char="•"/>
            </a:pPr>
            <a:endParaRPr lang="en-US" sz="1200" dirty="0">
              <a:ea typeface="Calibri"/>
              <a:cs typeface="Calibri"/>
            </a:endParaRPr>
          </a:p>
          <a:p>
            <a:pPr marL="228600" indent="-228600" algn="just">
              <a:buFont typeface="Arial"/>
              <a:buChar char="•"/>
            </a:pPr>
            <a:r>
              <a:rPr lang="en-US" sz="1200" dirty="0">
                <a:ea typeface="Calibri"/>
                <a:cs typeface="Calibri"/>
              </a:rPr>
              <a:t>Possibility of adapting to the constantly and rapidly </a:t>
            </a:r>
            <a:r>
              <a:rPr lang="en-US" sz="1200" b="1" dirty="0">
                <a:ea typeface="Calibri"/>
                <a:cs typeface="Calibri"/>
              </a:rPr>
              <a:t>evolving phenomenon</a:t>
            </a:r>
            <a:r>
              <a:rPr lang="en-US" sz="1200" dirty="0">
                <a:ea typeface="Calibri"/>
                <a:cs typeface="Calibri"/>
              </a:rPr>
              <a:t>. Customization of alerts according to the habits of the individual customer. </a:t>
            </a:r>
            <a:endParaRPr lang="en-US" dirty="0">
              <a:ea typeface="Calibri"/>
              <a:cs typeface="Calibri"/>
            </a:endParaRPr>
          </a:p>
          <a:p>
            <a:pPr marL="228600" indent="-228600" algn="just">
              <a:buFont typeface="Arial"/>
              <a:buChar char="•"/>
            </a:pPr>
            <a:endParaRPr lang="en-US" sz="1200" dirty="0">
              <a:ea typeface="Calibri"/>
              <a:cs typeface="Calibri"/>
            </a:endParaRPr>
          </a:p>
          <a:p>
            <a:pPr marL="228600" indent="-228600" algn="just">
              <a:buFont typeface="Arial"/>
              <a:buChar char="•"/>
            </a:pPr>
            <a:r>
              <a:rPr lang="en-US" sz="1200" b="1" dirty="0" err="1">
                <a:ea typeface="Calibri"/>
                <a:cs typeface="Calibri"/>
              </a:rPr>
              <a:t>Expainability</a:t>
            </a:r>
            <a:r>
              <a:rPr lang="en-US" sz="1200" b="1" dirty="0">
                <a:ea typeface="Calibri"/>
                <a:cs typeface="Calibri"/>
              </a:rPr>
              <a:t> </a:t>
            </a:r>
            <a:r>
              <a:rPr lang="en-US" sz="1200" dirty="0">
                <a:ea typeface="Calibri"/>
                <a:cs typeface="Calibri"/>
              </a:rPr>
              <a:t>on TS?</a:t>
            </a:r>
          </a:p>
          <a:p>
            <a:endParaRPr lang="en-US" sz="1200" dirty="0">
              <a:ea typeface="Calibri"/>
              <a:cs typeface="Calibri"/>
            </a:endParaRPr>
          </a:p>
        </p:txBody>
      </p:sp>
      <p:sp>
        <p:nvSpPr>
          <p:cNvPr id="6" name="CasellaDiTesto 5">
            <a:extLst>
              <a:ext uri="{FF2B5EF4-FFF2-40B4-BE49-F238E27FC236}">
                <a16:creationId xmlns:a16="http://schemas.microsoft.com/office/drawing/2014/main" id="{A12E4410-49CE-B546-7FD5-4E8775E1E8EA}"/>
              </a:ext>
            </a:extLst>
          </p:cNvPr>
          <p:cNvSpPr txBox="1"/>
          <p:nvPr/>
        </p:nvSpPr>
        <p:spPr>
          <a:xfrm>
            <a:off x="1062401" y="1016596"/>
            <a:ext cx="700828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ea typeface="Calibri"/>
                <a:cs typeface="Calibri"/>
              </a:rPr>
              <a:t>Fraud Detection – Challenges/Innovation</a:t>
            </a:r>
          </a:p>
          <a:p>
            <a:endParaRPr lang="en-US" sz="1200" dirty="0">
              <a:ea typeface="Calibri"/>
              <a:cs typeface="Calibri"/>
            </a:endParaRPr>
          </a:p>
        </p:txBody>
      </p:sp>
      <p:sp>
        <p:nvSpPr>
          <p:cNvPr id="7" name="Segnaposto numero diapositiva 6">
            <a:extLst>
              <a:ext uri="{FF2B5EF4-FFF2-40B4-BE49-F238E27FC236}">
                <a16:creationId xmlns:a16="http://schemas.microsoft.com/office/drawing/2014/main" id="{64C012DA-133E-B31A-AB75-F22479AD6671}"/>
              </a:ext>
            </a:extLst>
          </p:cNvPr>
          <p:cNvSpPr>
            <a:spLocks noGrp="1"/>
          </p:cNvSpPr>
          <p:nvPr>
            <p:ph type="sldNum" sz="quarter" idx="12"/>
          </p:nvPr>
        </p:nvSpPr>
        <p:spPr/>
        <p:txBody>
          <a:bodyPr/>
          <a:lstStyle/>
          <a:p>
            <a:fld id="{652BE070-829A-714A-97EF-B3300756E020}" type="slidenum">
              <a:rPr lang="it-IT" smtClean="0"/>
              <a:t>8</a:t>
            </a:fld>
            <a:endParaRPr lang="it-IT"/>
          </a:p>
        </p:txBody>
      </p:sp>
    </p:spTree>
    <p:extLst>
      <p:ext uri="{BB962C8B-B14F-4D97-AF65-F5344CB8AC3E}">
        <p14:creationId xmlns:p14="http://schemas.microsoft.com/office/powerpoint/2010/main" val="775648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17">
            <a:extLst>
              <a:ext uri="{FF2B5EF4-FFF2-40B4-BE49-F238E27FC236}">
                <a16:creationId xmlns:a16="http://schemas.microsoft.com/office/drawing/2014/main" id="{2B163CD0-C0BC-B148-9D65-C13AB4BF9864}"/>
              </a:ext>
            </a:extLst>
          </p:cNvPr>
          <p:cNvGrpSpPr/>
          <p:nvPr/>
        </p:nvGrpSpPr>
        <p:grpSpPr>
          <a:xfrm>
            <a:off x="23607" y="4747371"/>
            <a:ext cx="9144000" cy="390525"/>
            <a:chOff x="0" y="6352350"/>
            <a:chExt cx="12192000" cy="520700"/>
          </a:xfrm>
        </p:grpSpPr>
        <p:pic>
          <p:nvPicPr>
            <p:cNvPr id="22" name="Immagine 9">
              <a:extLst>
                <a:ext uri="{FF2B5EF4-FFF2-40B4-BE49-F238E27FC236}">
                  <a16:creationId xmlns:a16="http://schemas.microsoft.com/office/drawing/2014/main" id="{8448990E-B333-0B49-9162-D379EB836182}"/>
                </a:ext>
              </a:extLst>
            </p:cNvPr>
            <p:cNvPicPr>
              <a:picLocks noChangeAspect="1"/>
            </p:cNvPicPr>
            <p:nvPr/>
          </p:nvPicPr>
          <p:blipFill>
            <a:blip r:embed="rId2"/>
            <a:stretch>
              <a:fillRect/>
            </a:stretch>
          </p:blipFill>
          <p:spPr>
            <a:xfrm>
              <a:off x="0" y="6352350"/>
              <a:ext cx="12192000" cy="520700"/>
            </a:xfrm>
            <a:prstGeom prst="rect">
              <a:avLst/>
            </a:prstGeom>
          </p:spPr>
        </p:pic>
        <p:sp>
          <p:nvSpPr>
            <p:cNvPr id="23" name="CasellaDiTesto 10">
              <a:extLst>
                <a:ext uri="{FF2B5EF4-FFF2-40B4-BE49-F238E27FC236}">
                  <a16:creationId xmlns:a16="http://schemas.microsoft.com/office/drawing/2014/main" id="{C9828BF4-B1CD-8C49-95D4-810DF6565BA8}"/>
                </a:ext>
              </a:extLst>
            </p:cNvPr>
            <p:cNvSpPr txBox="1"/>
            <p:nvPr/>
          </p:nvSpPr>
          <p:spPr>
            <a:xfrm>
              <a:off x="6712747" y="6458657"/>
              <a:ext cx="5317225" cy="338555"/>
            </a:xfrm>
            <a:prstGeom prst="rect">
              <a:avLst/>
            </a:prstGeom>
            <a:noFill/>
          </p:spPr>
          <p:txBody>
            <a:bodyPr wrap="square" rtlCol="0">
              <a:spAutoFit/>
            </a:bodyPr>
            <a:lstStyle/>
            <a:p>
              <a:pPr algn="r"/>
              <a:r>
                <a:rPr lang="it-IT" sz="1050" dirty="0">
                  <a:solidFill>
                    <a:schemeClr val="bg1">
                      <a:alpha val="50000"/>
                    </a:schemeClr>
                  </a:solidFill>
                  <a:latin typeface="Titillium" pitchFamily="2" charset="77"/>
                </a:rPr>
                <a:t>Missione 4 </a:t>
              </a:r>
              <a:r>
                <a:rPr lang="it-IT" sz="1050" b="1" dirty="0">
                  <a:solidFill>
                    <a:schemeClr val="bg1">
                      <a:alpha val="50000"/>
                    </a:schemeClr>
                  </a:solidFill>
                  <a:latin typeface="Titillium" pitchFamily="2" charset="77"/>
                </a:rPr>
                <a:t>• Istruzione e Ricerca </a:t>
              </a:r>
              <a:endParaRPr lang="it-IT" sz="1050" dirty="0">
                <a:solidFill>
                  <a:schemeClr val="bg1">
                    <a:alpha val="50000"/>
                  </a:schemeClr>
                </a:solidFill>
                <a:latin typeface="Titillium" pitchFamily="2" charset="77"/>
              </a:endParaRPr>
            </a:p>
          </p:txBody>
        </p:sp>
        <p:sp>
          <p:nvSpPr>
            <p:cNvPr id="24" name="CasellaDiTesto 12">
              <a:extLst>
                <a:ext uri="{FF2B5EF4-FFF2-40B4-BE49-F238E27FC236}">
                  <a16:creationId xmlns:a16="http://schemas.microsoft.com/office/drawing/2014/main" id="{3338A24B-823F-AD43-A554-D629EB29CF9D}"/>
                </a:ext>
              </a:extLst>
            </p:cNvPr>
            <p:cNvSpPr txBox="1"/>
            <p:nvPr/>
          </p:nvSpPr>
          <p:spPr>
            <a:xfrm>
              <a:off x="467555" y="6452829"/>
              <a:ext cx="7333783" cy="338555"/>
            </a:xfrm>
            <a:prstGeom prst="rect">
              <a:avLst/>
            </a:prstGeom>
            <a:noFill/>
          </p:spPr>
          <p:txBody>
            <a:bodyPr wrap="square" rtlCol="0">
              <a:spAutoFit/>
            </a:bodyPr>
            <a:lstStyle/>
            <a:p>
              <a:r>
                <a:rPr lang="it-IT" sz="1050" dirty="0">
                  <a:solidFill>
                    <a:schemeClr val="bg1">
                      <a:alpha val="50000"/>
                    </a:schemeClr>
                  </a:solidFill>
                  <a:latin typeface="Titillium" pitchFamily="2" charset="77"/>
                </a:rPr>
                <a:t>Centro Nazionale di Ricerca in High-Performance Computing, Big Data and Quantum Computing</a:t>
              </a:r>
            </a:p>
          </p:txBody>
        </p:sp>
      </p:grpSp>
      <p:grpSp>
        <p:nvGrpSpPr>
          <p:cNvPr id="28" name="Gruppo 16">
            <a:extLst>
              <a:ext uri="{FF2B5EF4-FFF2-40B4-BE49-F238E27FC236}">
                <a16:creationId xmlns:a16="http://schemas.microsoft.com/office/drawing/2014/main" id="{114BBE90-D452-D949-A0B5-1EB52459C305}"/>
              </a:ext>
            </a:extLst>
          </p:cNvPr>
          <p:cNvGrpSpPr/>
          <p:nvPr/>
        </p:nvGrpSpPr>
        <p:grpSpPr>
          <a:xfrm>
            <a:off x="0" y="-1"/>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sp>
        <p:nvSpPr>
          <p:cNvPr id="2" name="CasellaDiTesto 1">
            <a:extLst>
              <a:ext uri="{FF2B5EF4-FFF2-40B4-BE49-F238E27FC236}">
                <a16:creationId xmlns:a16="http://schemas.microsoft.com/office/drawing/2014/main" id="{F4FE10C1-FCB4-4369-512F-AE8D74BE92B2}"/>
              </a:ext>
            </a:extLst>
          </p:cNvPr>
          <p:cNvSpPr txBox="1"/>
          <p:nvPr/>
        </p:nvSpPr>
        <p:spPr>
          <a:xfrm>
            <a:off x="1816630" y="1857144"/>
            <a:ext cx="5127426"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gn="just">
              <a:buAutoNum type="arabicPeriod"/>
            </a:pPr>
            <a:r>
              <a:rPr lang="en-US" b="1" dirty="0">
                <a:ea typeface="Calibri"/>
                <a:cs typeface="Calibri"/>
              </a:rPr>
              <a:t>decreased monetary loss</a:t>
            </a:r>
            <a:r>
              <a:rPr lang="en-US" dirty="0">
                <a:ea typeface="Calibri"/>
                <a:cs typeface="Calibri"/>
              </a:rPr>
              <a:t> for the company</a:t>
            </a:r>
            <a:endParaRPr lang="it-IT" dirty="0">
              <a:ea typeface="Calibri" panose="020F0502020204030204"/>
              <a:cs typeface="Calibri" panose="020F0502020204030204"/>
            </a:endParaRPr>
          </a:p>
          <a:p>
            <a:pPr marL="228600" indent="-228600" algn="just">
              <a:buAutoNum type="arabicPeriod"/>
            </a:pPr>
            <a:r>
              <a:rPr lang="en-US" b="1" dirty="0">
                <a:ea typeface="Calibri"/>
                <a:cs typeface="Calibri"/>
              </a:rPr>
              <a:t>better customer experience</a:t>
            </a:r>
            <a:r>
              <a:rPr lang="en-US" dirty="0">
                <a:ea typeface="Calibri"/>
                <a:cs typeface="Calibri"/>
              </a:rPr>
              <a:t>, avoids inconvenience related to the interruption of customer operations, and thus increasing customer satisfaction and preventing reputational damage</a:t>
            </a:r>
          </a:p>
          <a:p>
            <a:pPr marL="228600" indent="-228600" algn="just">
              <a:buAutoNum type="arabicPeriod"/>
            </a:pPr>
            <a:r>
              <a:rPr lang="en-US" dirty="0">
                <a:ea typeface="Calibri"/>
                <a:cs typeface="Calibri"/>
              </a:rPr>
              <a:t>Intercepting fraud for European supervisory authorities, reinforcing their capabilities in the </a:t>
            </a:r>
            <a:r>
              <a:rPr lang="en-US" b="1" dirty="0">
                <a:ea typeface="Calibri"/>
                <a:cs typeface="Calibri"/>
              </a:rPr>
              <a:t>fight against financial crimes</a:t>
            </a:r>
            <a:r>
              <a:rPr lang="en-US" dirty="0">
                <a:ea typeface="Calibri"/>
                <a:cs typeface="Calibri"/>
              </a:rPr>
              <a:t>.</a:t>
            </a:r>
          </a:p>
          <a:p>
            <a:pPr algn="just"/>
            <a:br>
              <a:rPr lang="en-US" dirty="0"/>
            </a:br>
            <a:endParaRPr lang="en-US" dirty="0"/>
          </a:p>
          <a:p>
            <a:pPr algn="just"/>
            <a:endParaRPr lang="en-US" sz="1200" dirty="0">
              <a:ea typeface="Calibri"/>
              <a:cs typeface="Calibri"/>
            </a:endParaRPr>
          </a:p>
          <a:p>
            <a:endParaRPr lang="en-US" sz="1200" dirty="0">
              <a:ea typeface="Calibri"/>
              <a:cs typeface="Calibri"/>
            </a:endParaRPr>
          </a:p>
        </p:txBody>
      </p:sp>
      <p:sp>
        <p:nvSpPr>
          <p:cNvPr id="5" name="CasellaDiTesto 4">
            <a:extLst>
              <a:ext uri="{FF2B5EF4-FFF2-40B4-BE49-F238E27FC236}">
                <a16:creationId xmlns:a16="http://schemas.microsoft.com/office/drawing/2014/main" id="{27493A67-2B4B-1925-2671-194AA8E8ECD9}"/>
              </a:ext>
            </a:extLst>
          </p:cNvPr>
          <p:cNvSpPr txBox="1"/>
          <p:nvPr/>
        </p:nvSpPr>
        <p:spPr>
          <a:xfrm>
            <a:off x="1559818" y="995429"/>
            <a:ext cx="602403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ea typeface="Calibri"/>
                <a:cs typeface="Calibri"/>
              </a:rPr>
              <a:t>Fraud Detection – business impact</a:t>
            </a:r>
          </a:p>
          <a:p>
            <a:endParaRPr lang="en-US" sz="1200" dirty="0">
              <a:ea typeface="Calibri"/>
              <a:cs typeface="Calibri"/>
            </a:endParaRPr>
          </a:p>
        </p:txBody>
      </p:sp>
      <p:sp>
        <p:nvSpPr>
          <p:cNvPr id="6" name="Segnaposto numero diapositiva 5">
            <a:extLst>
              <a:ext uri="{FF2B5EF4-FFF2-40B4-BE49-F238E27FC236}">
                <a16:creationId xmlns:a16="http://schemas.microsoft.com/office/drawing/2014/main" id="{E8BBF237-E7E3-0BA0-A98A-9FBBA4B3F4BF}"/>
              </a:ext>
            </a:extLst>
          </p:cNvPr>
          <p:cNvSpPr>
            <a:spLocks noGrp="1"/>
          </p:cNvSpPr>
          <p:nvPr>
            <p:ph type="sldNum" sz="quarter" idx="12"/>
          </p:nvPr>
        </p:nvSpPr>
        <p:spPr/>
        <p:txBody>
          <a:bodyPr/>
          <a:lstStyle/>
          <a:p>
            <a:fld id="{652BE070-829A-714A-97EF-B3300756E020}" type="slidenum">
              <a:rPr lang="it-IT" smtClean="0"/>
              <a:t>9</a:t>
            </a:fld>
            <a:endParaRPr lang="it-IT"/>
          </a:p>
        </p:txBody>
      </p:sp>
    </p:spTree>
    <p:extLst>
      <p:ext uri="{BB962C8B-B14F-4D97-AF65-F5344CB8AC3E}">
        <p14:creationId xmlns:p14="http://schemas.microsoft.com/office/powerpoint/2010/main" val="2898975673"/>
      </p:ext>
    </p:extLst>
  </p:cSld>
  <p:clrMapOvr>
    <a:masterClrMapping/>
  </p:clrMapOvr>
</p:sld>
</file>

<file path=ppt/theme/theme1.xml><?xml version="1.0" encoding="utf-8"?>
<a:theme xmlns:a="http://schemas.openxmlformats.org/drawingml/2006/main" name="Tema di 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AAB1B0C40A15438A681D87742E2D61" ma:contentTypeVersion="2" ma:contentTypeDescription="Create a new document." ma:contentTypeScope="" ma:versionID="05ac560de2f964319c42490363de9d86">
  <xsd:schema xmlns:xsd="http://www.w3.org/2001/XMLSchema" xmlns:xs="http://www.w3.org/2001/XMLSchema" xmlns:p="http://schemas.microsoft.com/office/2006/metadata/properties" xmlns:ns2="171fe93d-2b6b-4287-bfde-653f30babe3a" targetNamespace="http://schemas.microsoft.com/office/2006/metadata/properties" ma:root="true" ma:fieldsID="0396c915eb87066bc0e551a48912c69e" ns2:_="">
    <xsd:import namespace="171fe93d-2b6b-4287-bfde-653f30babe3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1fe93d-2b6b-4287-bfde-653f30babe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7425E6-3A9C-40D7-8013-004D8EAF6449}">
  <ds:schemaRefs>
    <ds:schemaRef ds:uri="http://schemas.microsoft.com/office/2006/documentManagement/types"/>
    <ds:schemaRef ds:uri="http://purl.org/dc/terms/"/>
    <ds:schemaRef ds:uri="http://schemas.openxmlformats.org/package/2006/metadata/core-properties"/>
    <ds:schemaRef ds:uri="171fe93d-2b6b-4287-bfde-653f30babe3a"/>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8755AEA-6888-4C94-9F46-FF401D2281B5}">
  <ds:schemaRefs>
    <ds:schemaRef ds:uri="http://schemas.microsoft.com/sharepoint/v3/contenttype/forms"/>
  </ds:schemaRefs>
</ds:datastoreItem>
</file>

<file path=customXml/itemProps3.xml><?xml version="1.0" encoding="utf-8"?>
<ds:datastoreItem xmlns:ds="http://schemas.openxmlformats.org/officeDocument/2006/customXml" ds:itemID="{4B238A8C-0271-4B4E-A60A-401ABB6037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1fe93d-2b6b-4287-bfde-653f30babe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7842</TotalTime>
  <Words>1671</Words>
  <Application>Microsoft Office PowerPoint</Application>
  <PresentationFormat>Presentazione su schermo (16:9)</PresentationFormat>
  <Paragraphs>250</Paragraphs>
  <Slides>20</Slides>
  <Notes>1</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Centro Nazionale HPC, Big Data e Quantum Computing</dc:title>
  <dc:creator>Microsoft Office User</dc:creator>
  <cp:lastModifiedBy>CRUPI RICCARDO</cp:lastModifiedBy>
  <cp:revision>785</cp:revision>
  <dcterms:created xsi:type="dcterms:W3CDTF">2022-07-26T13:28:46Z</dcterms:created>
  <dcterms:modified xsi:type="dcterms:W3CDTF">2023-06-09T15:12:16Z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0x010100EBAAB1B0C40A15438A681D87742E2D61</vt:lpwstr>
  </property>
  <property fmtid="{D5CDD505-2E9C-101B-9397-08002B2CF9AE}" pid="3" name="MSIP_Label_5f5fe31f-9de1-4167-a753-111c0df8115f_Enabled">
    <vt:lpwstr>true</vt:lpwstr>
  </property>
  <property fmtid="{D5CDD505-2E9C-101B-9397-08002B2CF9AE}" pid="4" name="MSIP_Label_5f5fe31f-9de1-4167-a753-111c0df8115f_SetDate">
    <vt:lpwstr>2023-06-06T15:40:34Z</vt:lpwstr>
  </property>
  <property fmtid="{D5CDD505-2E9C-101B-9397-08002B2CF9AE}" pid="5" name="MSIP_Label_5f5fe31f-9de1-4167-a753-111c0df8115f_Method">
    <vt:lpwstr>Standard</vt:lpwstr>
  </property>
  <property fmtid="{D5CDD505-2E9C-101B-9397-08002B2CF9AE}" pid="6" name="MSIP_Label_5f5fe31f-9de1-4167-a753-111c0df8115f_Name">
    <vt:lpwstr>5f5fe31f-9de1-4167-a753-111c0df8115f</vt:lpwstr>
  </property>
  <property fmtid="{D5CDD505-2E9C-101B-9397-08002B2CF9AE}" pid="7" name="MSIP_Label_5f5fe31f-9de1-4167-a753-111c0df8115f_SiteId">
    <vt:lpwstr>cc4baf00-15c9-48dd-9f59-88c98bde2be7</vt:lpwstr>
  </property>
  <property fmtid="{D5CDD505-2E9C-101B-9397-08002B2CF9AE}" pid="8" name="MSIP_Label_5f5fe31f-9de1-4167-a753-111c0df8115f_ActionId">
    <vt:lpwstr>fbf640b5-a058-4487-bd13-04ab677b51c3</vt:lpwstr>
  </property>
  <property fmtid="{D5CDD505-2E9C-101B-9397-08002B2CF9AE}" pid="9" name="MSIP_Label_5f5fe31f-9de1-4167-a753-111c0df8115f_ContentBits">
    <vt:lpwstr>0</vt:lpwstr>
  </property>
</Properties>
</file>