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12188950"/>
  <p:notesSz cx="6858000" cy="9144000"/>
  <p:embeddedFontLst>
    <p:embeddedFont>
      <p:font typeface="Titillium Web SemiBold"/>
      <p:regular r:id="rId25"/>
      <p:bold r:id="rId26"/>
      <p:italic r:id="rId27"/>
      <p:boldItalic r:id="rId28"/>
    </p:embeddedFont>
    <p:embeddedFont>
      <p:font typeface="Roboto"/>
      <p:regular r:id="rId29"/>
      <p:bold r:id="rId30"/>
      <p:italic r:id="rId31"/>
      <p:boldItalic r:id="rId32"/>
    </p:embeddedFont>
    <p:embeddedFont>
      <p:font typeface="Lobster"/>
      <p:regular r:id="rId33"/>
    </p:embeddedFont>
    <p:embeddedFont>
      <p:font typeface="Lato"/>
      <p:regular r:id="rId34"/>
      <p:bold r:id="rId35"/>
      <p:italic r:id="rId36"/>
      <p:boldItalic r:id="rId37"/>
    </p:embeddedFont>
    <p:embeddedFont>
      <p:font typeface="Titillium Web"/>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D8789BF-D235-4153-A620-C91370753DB3}">
  <a:tblStyle styleId="{8D8789BF-D235-4153-A620-C91370753DB3}" styleName="Table_0">
    <a:wholeTbl>
      <a:tcTxStyle>
        <a:font>
          <a:latin typeface="Arial"/>
          <a:ea typeface="Arial"/>
          <a:cs typeface="Arial"/>
        </a:font>
        <a:srgbClr val="000000"/>
      </a:tcTxStyle>
      <a:tcStyle>
        <a:tcBdr>
          <a:left>
            <a:ln cap="flat" cmpd="sng" w="6350">
              <a:solidFill>
                <a:srgbClr val="BFBFBF"/>
              </a:solidFill>
              <a:prstDash val="solid"/>
              <a:round/>
              <a:headEnd len="sm" w="sm" type="none"/>
              <a:tailEnd len="sm" w="sm" type="none"/>
            </a:ln>
          </a:left>
          <a:right>
            <a:ln cap="flat" cmpd="sng" w="6350">
              <a:solidFill>
                <a:srgbClr val="BFBFBF"/>
              </a:solidFill>
              <a:prstDash val="solid"/>
              <a:round/>
              <a:headEnd len="sm" w="sm" type="none"/>
              <a:tailEnd len="sm" w="sm" type="none"/>
            </a:ln>
          </a:right>
          <a:top>
            <a:ln cap="flat" cmpd="sng" w="6350">
              <a:solidFill>
                <a:srgbClr val="BFBFBF"/>
              </a:solidFill>
              <a:prstDash val="solid"/>
              <a:round/>
              <a:headEnd len="sm" w="sm" type="none"/>
              <a:tailEnd len="sm" w="sm" type="none"/>
            </a:ln>
          </a:top>
          <a:bottom>
            <a:ln cap="flat" cmpd="sng">
              <a:solidFill>
                <a:srgbClr val="000000"/>
              </a:solidFill>
              <a:prstDash val="solid"/>
              <a:round/>
              <a:headEnd len="sm" w="sm" type="none"/>
              <a:tailEnd len="sm" w="sm" type="none"/>
            </a:ln>
          </a:bottom>
          <a:insideH>
            <a:ln cap="flat" cmpd="sng">
              <a:solidFill>
                <a:srgbClr val="000000"/>
              </a:solidFill>
              <a:prstDash val="solid"/>
              <a:round/>
              <a:headEnd len="sm" w="sm" type="none"/>
              <a:tailEnd len="sm" w="sm" type="none"/>
            </a:ln>
          </a:insideH>
          <a:insideV>
            <a:ln cap="flat" cmpd="sng">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B5DBAB0E-BAFB-4413-8F70-CEF6F2132CEF}"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TitilliumWeb-italic.fntdata"/><Relationship Id="rId20" Type="http://schemas.openxmlformats.org/officeDocument/2006/relationships/slide" Target="slides/slide15.xml"/><Relationship Id="rId41" Type="http://schemas.openxmlformats.org/officeDocument/2006/relationships/font" Target="fonts/TitilliumWeb-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TitilliumWebSemiBold-bold.fntdata"/><Relationship Id="rId25" Type="http://schemas.openxmlformats.org/officeDocument/2006/relationships/font" Target="fonts/TitilliumWebSemiBold-regular.fntdata"/><Relationship Id="rId28" Type="http://schemas.openxmlformats.org/officeDocument/2006/relationships/font" Target="fonts/TitilliumWebSemiBold-boldItalic.fntdata"/><Relationship Id="rId27" Type="http://schemas.openxmlformats.org/officeDocument/2006/relationships/font" Target="fonts/TitilliumWebSemi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6.xml"/><Relationship Id="rId33" Type="http://schemas.openxmlformats.org/officeDocument/2006/relationships/font" Target="fonts/Lobster-regular.fntdata"/><Relationship Id="rId10" Type="http://schemas.openxmlformats.org/officeDocument/2006/relationships/slide" Target="slides/slide5.xml"/><Relationship Id="rId32" Type="http://schemas.openxmlformats.org/officeDocument/2006/relationships/font" Target="fonts/Roboto-boldItalic.fntdata"/><Relationship Id="rId13" Type="http://schemas.openxmlformats.org/officeDocument/2006/relationships/slide" Target="slides/slide8.xml"/><Relationship Id="rId35" Type="http://schemas.openxmlformats.org/officeDocument/2006/relationships/font" Target="fonts/Lato-bold.fntdata"/><Relationship Id="rId12" Type="http://schemas.openxmlformats.org/officeDocument/2006/relationships/slide" Target="slides/slide7.xml"/><Relationship Id="rId34" Type="http://schemas.openxmlformats.org/officeDocument/2006/relationships/font" Target="fonts/Lato-regular.fntdata"/><Relationship Id="rId15" Type="http://schemas.openxmlformats.org/officeDocument/2006/relationships/slide" Target="slides/slide10.xml"/><Relationship Id="rId37" Type="http://schemas.openxmlformats.org/officeDocument/2006/relationships/font" Target="fonts/Lato-boldItalic.fntdata"/><Relationship Id="rId14" Type="http://schemas.openxmlformats.org/officeDocument/2006/relationships/slide" Target="slides/slide9.xml"/><Relationship Id="rId36" Type="http://schemas.openxmlformats.org/officeDocument/2006/relationships/font" Target="fonts/Lato-italic.fntdata"/><Relationship Id="rId17" Type="http://schemas.openxmlformats.org/officeDocument/2006/relationships/slide" Target="slides/slide12.xml"/><Relationship Id="rId39" Type="http://schemas.openxmlformats.org/officeDocument/2006/relationships/font" Target="fonts/TitilliumWeb-bold.fntdata"/><Relationship Id="rId16" Type="http://schemas.openxmlformats.org/officeDocument/2006/relationships/slide" Target="slides/slide11.xml"/><Relationship Id="rId38" Type="http://schemas.openxmlformats.org/officeDocument/2006/relationships/font" Target="fonts/TitilliumWeb-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6482" y="1143000"/>
            <a:ext cx="54849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6482" y="1143000"/>
            <a:ext cx="54849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51ed2074f2_0_7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g251ed2074f2_0_78:notes"/>
          <p:cNvSpPr/>
          <p:nvPr>
            <p:ph idx="2" type="sldImg"/>
          </p:nvPr>
        </p:nvSpPr>
        <p:spPr>
          <a:xfrm>
            <a:off x="686482"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5179ebe81f_0_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g25179ebe81f_0_29:notes"/>
          <p:cNvSpPr/>
          <p:nvPr>
            <p:ph idx="2" type="sldImg"/>
          </p:nvPr>
        </p:nvSpPr>
        <p:spPr>
          <a:xfrm>
            <a:off x="686482"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5179ebe81f_0_4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g25179ebe81f_0_42:notes"/>
          <p:cNvSpPr/>
          <p:nvPr>
            <p:ph idx="2" type="sldImg"/>
          </p:nvPr>
        </p:nvSpPr>
        <p:spPr>
          <a:xfrm>
            <a:off x="686482"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51ed2074f2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g251ed2074f2_0_0:notes"/>
          <p:cNvSpPr/>
          <p:nvPr>
            <p:ph idx="2" type="sldImg"/>
          </p:nvPr>
        </p:nvSpPr>
        <p:spPr>
          <a:xfrm>
            <a:off x="686482"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51ed2074f2_0_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g251ed2074f2_0_25:notes"/>
          <p:cNvSpPr/>
          <p:nvPr>
            <p:ph idx="2" type="sldImg"/>
          </p:nvPr>
        </p:nvSpPr>
        <p:spPr>
          <a:xfrm>
            <a:off x="686482"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5179ebe81f_0_5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g25179ebe81f_0_56:notes"/>
          <p:cNvSpPr/>
          <p:nvPr>
            <p:ph idx="2" type="sldImg"/>
          </p:nvPr>
        </p:nvSpPr>
        <p:spPr>
          <a:xfrm>
            <a:off x="686482"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51ed2074f2_0_6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g251ed2074f2_0_63:notes"/>
          <p:cNvSpPr/>
          <p:nvPr>
            <p:ph idx="2" type="sldImg"/>
          </p:nvPr>
        </p:nvSpPr>
        <p:spPr>
          <a:xfrm>
            <a:off x="686482"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51ed2074f2_0_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g251ed2074f2_0_43:notes"/>
          <p:cNvSpPr/>
          <p:nvPr>
            <p:ph idx="2" type="sldImg"/>
          </p:nvPr>
        </p:nvSpPr>
        <p:spPr>
          <a:xfrm>
            <a:off x="686482"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51ed2074f2_0_9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g251ed2074f2_0_91:notes"/>
          <p:cNvSpPr/>
          <p:nvPr>
            <p:ph idx="2" type="sldImg"/>
          </p:nvPr>
        </p:nvSpPr>
        <p:spPr>
          <a:xfrm>
            <a:off x="686482"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251ed2074f2_0_1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g251ed2074f2_0_112:notes"/>
          <p:cNvSpPr/>
          <p:nvPr>
            <p:ph idx="2" type="sldImg"/>
          </p:nvPr>
        </p:nvSpPr>
        <p:spPr>
          <a:xfrm>
            <a:off x="686482"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5180b4b81e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g25180b4b81e_0_1:notes"/>
          <p:cNvSpPr/>
          <p:nvPr>
            <p:ph idx="2" type="sldImg"/>
          </p:nvPr>
        </p:nvSpPr>
        <p:spPr>
          <a:xfrm>
            <a:off x="686482"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5180b4b81e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g25180b4b81e_0_13:notes"/>
          <p:cNvSpPr/>
          <p:nvPr>
            <p:ph idx="2" type="sldImg"/>
          </p:nvPr>
        </p:nvSpPr>
        <p:spPr>
          <a:xfrm>
            <a:off x="686482"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5180b4b81e_0_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g25180b4b81e_0_25:notes"/>
          <p:cNvSpPr/>
          <p:nvPr>
            <p:ph idx="2" type="sldImg"/>
          </p:nvPr>
        </p:nvSpPr>
        <p:spPr>
          <a:xfrm>
            <a:off x="686482"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5180b4b81e_0_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g25180b4b81e_0_37:notes"/>
          <p:cNvSpPr/>
          <p:nvPr>
            <p:ph idx="2" type="sldImg"/>
          </p:nvPr>
        </p:nvSpPr>
        <p:spPr>
          <a:xfrm>
            <a:off x="686482"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5180b4b81e_0_4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g25180b4b81e_0_49:notes"/>
          <p:cNvSpPr/>
          <p:nvPr>
            <p:ph idx="2" type="sldImg"/>
          </p:nvPr>
        </p:nvSpPr>
        <p:spPr>
          <a:xfrm>
            <a:off x="686482"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5179ebe81f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g25179ebe81f_0_0:notes"/>
          <p:cNvSpPr/>
          <p:nvPr>
            <p:ph idx="2" type="sldImg"/>
          </p:nvPr>
        </p:nvSpPr>
        <p:spPr>
          <a:xfrm>
            <a:off x="686482"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51ed2074f2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g251ed2074f2_0_13:notes"/>
          <p:cNvSpPr/>
          <p:nvPr>
            <p:ph idx="2" type="sldImg"/>
          </p:nvPr>
        </p:nvSpPr>
        <p:spPr>
          <a:xfrm>
            <a:off x="686482"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5179ebe81f_0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g25179ebe81f_0_17:notes"/>
          <p:cNvSpPr/>
          <p:nvPr>
            <p:ph idx="2" type="sldImg"/>
          </p:nvPr>
        </p:nvSpPr>
        <p:spPr>
          <a:xfrm>
            <a:off x="686482"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3619" y="1122363"/>
            <a:ext cx="9141600" cy="2387700"/>
          </a:xfrm>
          <a:prstGeom prst="rect">
            <a:avLst/>
          </a:prstGeom>
          <a:noFill/>
          <a:ln>
            <a:noFill/>
          </a:ln>
        </p:spPr>
        <p:txBody>
          <a:bodyPr anchorCtr="0" anchor="b" bIns="59575" lIns="119175" spcFirstLastPara="1" rIns="119175" wrap="square" tIns="59575">
            <a:normAutofit/>
          </a:bodyPr>
          <a:lstStyle>
            <a:lvl1pPr lvl="0" algn="ctr">
              <a:lnSpc>
                <a:spcPct val="90000"/>
              </a:lnSpc>
              <a:spcBef>
                <a:spcPts val="0"/>
              </a:spcBef>
              <a:spcAft>
                <a:spcPts val="0"/>
              </a:spcAft>
              <a:buClr>
                <a:schemeClr val="dk1"/>
              </a:buClr>
              <a:buSzPts val="5900"/>
              <a:buFont typeface="Calibri"/>
              <a:buNone/>
              <a:defRPr sz="59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17" name="Google Shape;17;p2"/>
          <p:cNvSpPr txBox="1"/>
          <p:nvPr>
            <p:ph idx="1" type="subTitle"/>
          </p:nvPr>
        </p:nvSpPr>
        <p:spPr>
          <a:xfrm>
            <a:off x="1523619" y="3602037"/>
            <a:ext cx="9141600" cy="1655700"/>
          </a:xfrm>
          <a:prstGeom prst="rect">
            <a:avLst/>
          </a:prstGeom>
          <a:noFill/>
          <a:ln>
            <a:noFill/>
          </a:ln>
        </p:spPr>
        <p:txBody>
          <a:bodyPr anchorCtr="0" anchor="t" bIns="59575" lIns="119175" spcFirstLastPara="1" rIns="119175" wrap="square" tIns="59575">
            <a:normAutofit/>
          </a:bodyPr>
          <a:lstStyle>
            <a:lvl1pPr lvl="0" algn="ctr">
              <a:lnSpc>
                <a:spcPct val="90000"/>
              </a:lnSpc>
              <a:spcBef>
                <a:spcPts val="1000"/>
              </a:spcBef>
              <a:spcAft>
                <a:spcPts val="0"/>
              </a:spcAft>
              <a:buClr>
                <a:schemeClr val="dk1"/>
              </a:buClr>
              <a:buSzPts val="2300"/>
              <a:buNone/>
              <a:defRPr sz="23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7990" y="6356351"/>
            <a:ext cx="2742600" cy="365100"/>
          </a:xfrm>
          <a:prstGeom prst="rect">
            <a:avLst/>
          </a:prstGeom>
          <a:noFill/>
          <a:ln>
            <a:noFill/>
          </a:ln>
        </p:spPr>
        <p:txBody>
          <a:bodyPr anchorCtr="0" anchor="ctr" bIns="59575" lIns="119175" spcFirstLastPara="1" rIns="119175" wrap="square" tIns="59575">
            <a:noAutofit/>
          </a:bodyPr>
          <a:lstStyle>
            <a:lvl1pPr lvl="0" algn="l">
              <a:spcBef>
                <a:spcPts val="0"/>
              </a:spcBef>
              <a:spcAft>
                <a:spcPts val="0"/>
              </a:spcAft>
              <a:buSzPts val="1800"/>
              <a:buNone/>
              <a:defRPr/>
            </a:lvl1pPr>
            <a:lvl2pPr lvl="1" algn="l">
              <a:spcBef>
                <a:spcPts val="0"/>
              </a:spcBef>
              <a:spcAft>
                <a:spcPts val="0"/>
              </a:spcAft>
              <a:buSzPts val="1800"/>
              <a:buNone/>
              <a:defRPr/>
            </a:lvl2pPr>
            <a:lvl3pPr lvl="2" algn="l">
              <a:spcBef>
                <a:spcPts val="0"/>
              </a:spcBef>
              <a:spcAft>
                <a:spcPts val="0"/>
              </a:spcAft>
              <a:buSzPts val="1800"/>
              <a:buNone/>
              <a:defRPr/>
            </a:lvl3pPr>
            <a:lvl4pPr lvl="3" algn="l">
              <a:spcBef>
                <a:spcPts val="0"/>
              </a:spcBef>
              <a:spcAft>
                <a:spcPts val="0"/>
              </a:spcAft>
              <a:buSzPts val="1800"/>
              <a:buNone/>
              <a:defRPr/>
            </a:lvl4pPr>
            <a:lvl5pPr lvl="4" algn="l">
              <a:spcBef>
                <a:spcPts val="0"/>
              </a:spcBef>
              <a:spcAft>
                <a:spcPts val="0"/>
              </a:spcAft>
              <a:buSzPts val="1800"/>
              <a:buNone/>
              <a:defRPr/>
            </a:lvl5pPr>
            <a:lvl6pPr lvl="5" algn="l">
              <a:spcBef>
                <a:spcPts val="0"/>
              </a:spcBef>
              <a:spcAft>
                <a:spcPts val="0"/>
              </a:spcAft>
              <a:buSzPts val="1800"/>
              <a:buNone/>
              <a:defRPr/>
            </a:lvl6pPr>
            <a:lvl7pPr lvl="6" algn="l">
              <a:spcBef>
                <a:spcPts val="0"/>
              </a:spcBef>
              <a:spcAft>
                <a:spcPts val="0"/>
              </a:spcAft>
              <a:buSzPts val="1800"/>
              <a:buNone/>
              <a:defRPr/>
            </a:lvl7pPr>
            <a:lvl8pPr lvl="7" algn="l">
              <a:spcBef>
                <a:spcPts val="0"/>
              </a:spcBef>
              <a:spcAft>
                <a:spcPts val="0"/>
              </a:spcAft>
              <a:buSzPts val="1800"/>
              <a:buNone/>
              <a:defRPr/>
            </a:lvl8pPr>
            <a:lvl9pPr lvl="8" algn="l">
              <a:spcBef>
                <a:spcPts val="0"/>
              </a:spcBef>
              <a:spcAft>
                <a:spcPts val="0"/>
              </a:spcAft>
              <a:buSzPts val="1800"/>
              <a:buNone/>
              <a:defRPr/>
            </a:lvl9pPr>
          </a:lstStyle>
          <a:p/>
        </p:txBody>
      </p:sp>
      <p:sp>
        <p:nvSpPr>
          <p:cNvPr id="19" name="Google Shape;19;p2"/>
          <p:cNvSpPr txBox="1"/>
          <p:nvPr>
            <p:ph idx="11" type="ftr"/>
          </p:nvPr>
        </p:nvSpPr>
        <p:spPr>
          <a:xfrm>
            <a:off x="4037590" y="6356351"/>
            <a:ext cx="4113900" cy="365100"/>
          </a:xfrm>
          <a:prstGeom prst="rect">
            <a:avLst/>
          </a:prstGeom>
          <a:noFill/>
          <a:ln>
            <a:noFill/>
          </a:ln>
        </p:spPr>
        <p:txBody>
          <a:bodyPr anchorCtr="0" anchor="ctr" bIns="59575" lIns="119175" spcFirstLastPara="1" rIns="119175" wrap="square" tIns="59575">
            <a:noAutofit/>
          </a:bodyPr>
          <a:lstStyle>
            <a:lvl1pPr lvl="0" algn="ctr">
              <a:spcBef>
                <a:spcPts val="0"/>
              </a:spcBef>
              <a:spcAft>
                <a:spcPts val="0"/>
              </a:spcAft>
              <a:buSzPts val="1800"/>
              <a:buNone/>
              <a:defRPr/>
            </a:lvl1pPr>
            <a:lvl2pPr lvl="1" algn="l">
              <a:spcBef>
                <a:spcPts val="0"/>
              </a:spcBef>
              <a:spcAft>
                <a:spcPts val="0"/>
              </a:spcAft>
              <a:buSzPts val="1800"/>
              <a:buNone/>
              <a:defRPr/>
            </a:lvl2pPr>
            <a:lvl3pPr lvl="2" algn="l">
              <a:spcBef>
                <a:spcPts val="0"/>
              </a:spcBef>
              <a:spcAft>
                <a:spcPts val="0"/>
              </a:spcAft>
              <a:buSzPts val="1800"/>
              <a:buNone/>
              <a:defRPr/>
            </a:lvl3pPr>
            <a:lvl4pPr lvl="3" algn="l">
              <a:spcBef>
                <a:spcPts val="0"/>
              </a:spcBef>
              <a:spcAft>
                <a:spcPts val="0"/>
              </a:spcAft>
              <a:buSzPts val="1800"/>
              <a:buNone/>
              <a:defRPr/>
            </a:lvl4pPr>
            <a:lvl5pPr lvl="4" algn="l">
              <a:spcBef>
                <a:spcPts val="0"/>
              </a:spcBef>
              <a:spcAft>
                <a:spcPts val="0"/>
              </a:spcAft>
              <a:buSzPts val="1800"/>
              <a:buNone/>
              <a:defRPr/>
            </a:lvl5pPr>
            <a:lvl6pPr lvl="5" algn="l">
              <a:spcBef>
                <a:spcPts val="0"/>
              </a:spcBef>
              <a:spcAft>
                <a:spcPts val="0"/>
              </a:spcAft>
              <a:buSzPts val="1800"/>
              <a:buNone/>
              <a:defRPr/>
            </a:lvl6pPr>
            <a:lvl7pPr lvl="6" algn="l">
              <a:spcBef>
                <a:spcPts val="0"/>
              </a:spcBef>
              <a:spcAft>
                <a:spcPts val="0"/>
              </a:spcAft>
              <a:buSzPts val="1800"/>
              <a:buNone/>
              <a:defRPr/>
            </a:lvl7pPr>
            <a:lvl8pPr lvl="7" algn="l">
              <a:spcBef>
                <a:spcPts val="0"/>
              </a:spcBef>
              <a:spcAft>
                <a:spcPts val="0"/>
              </a:spcAft>
              <a:buSzPts val="1800"/>
              <a:buNone/>
              <a:defRPr/>
            </a:lvl8pPr>
            <a:lvl9pPr lvl="8" algn="l">
              <a:spcBef>
                <a:spcPts val="0"/>
              </a:spcBef>
              <a:spcAft>
                <a:spcPts val="0"/>
              </a:spcAft>
              <a:buSzPts val="1800"/>
              <a:buNone/>
              <a:defRPr/>
            </a:lvl9pPr>
          </a:lstStyle>
          <a:p/>
        </p:txBody>
      </p:sp>
      <p:sp>
        <p:nvSpPr>
          <p:cNvPr id="20" name="Google Shape;20;p2"/>
          <p:cNvSpPr txBox="1"/>
          <p:nvPr>
            <p:ph idx="12" type="sldNum"/>
          </p:nvPr>
        </p:nvSpPr>
        <p:spPr>
          <a:xfrm>
            <a:off x="8608446" y="6356351"/>
            <a:ext cx="2742600" cy="365100"/>
          </a:xfrm>
          <a:prstGeom prst="rect">
            <a:avLst/>
          </a:prstGeom>
          <a:noFill/>
          <a:ln>
            <a:noFill/>
          </a:ln>
        </p:spPr>
        <p:txBody>
          <a:bodyPr anchorCtr="0" anchor="ctr" bIns="59575" lIns="119175" spcFirstLastPara="1" rIns="119175" wrap="square" tIns="595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7990" y="365125"/>
            <a:ext cx="10512900" cy="1325700"/>
          </a:xfrm>
          <a:prstGeom prst="rect">
            <a:avLst/>
          </a:prstGeom>
          <a:noFill/>
          <a:ln>
            <a:noFill/>
          </a:ln>
        </p:spPr>
        <p:txBody>
          <a:bodyPr anchorCtr="0" anchor="ctr" bIns="59575" lIns="119175" spcFirstLastPara="1" rIns="119175" wrap="square" tIns="59575">
            <a:normAutofit/>
          </a:bodyPr>
          <a:lstStyle>
            <a:lvl1pPr lvl="0" algn="l">
              <a:lnSpc>
                <a:spcPct val="90000"/>
              </a:lnSpc>
              <a:spcBef>
                <a:spcPts val="0"/>
              </a:spcBef>
              <a:spcAft>
                <a:spcPts val="0"/>
              </a:spcAft>
              <a:buClr>
                <a:schemeClr val="dk1"/>
              </a:buClr>
              <a:buSzPts val="23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74" name="Google Shape;74;p11"/>
          <p:cNvSpPr txBox="1"/>
          <p:nvPr>
            <p:ph idx="1" type="body"/>
          </p:nvPr>
        </p:nvSpPr>
        <p:spPr>
          <a:xfrm rot="5400000">
            <a:off x="3918910" y="-1255225"/>
            <a:ext cx="4351200" cy="10512900"/>
          </a:xfrm>
          <a:prstGeom prst="rect">
            <a:avLst/>
          </a:prstGeom>
          <a:noFill/>
          <a:ln>
            <a:noFill/>
          </a:ln>
        </p:spPr>
        <p:txBody>
          <a:bodyPr anchorCtr="0" anchor="t" bIns="59575" lIns="119175" spcFirstLastPara="1" rIns="119175" wrap="square" tIns="59575">
            <a:normAutofit/>
          </a:bodyPr>
          <a:lstStyle>
            <a:lvl1pPr indent="-374650" lvl="0" marL="457200" algn="l">
              <a:lnSpc>
                <a:spcPct val="90000"/>
              </a:lnSpc>
              <a:spcBef>
                <a:spcPts val="1000"/>
              </a:spcBef>
              <a:spcAft>
                <a:spcPts val="0"/>
              </a:spcAft>
              <a:buClr>
                <a:schemeClr val="dk1"/>
              </a:buClr>
              <a:buSzPts val="2300"/>
              <a:buChar char="•"/>
              <a:defRPr/>
            </a:lvl1pPr>
            <a:lvl2pPr indent="-374650" lvl="1" marL="914400" algn="l">
              <a:lnSpc>
                <a:spcPct val="90000"/>
              </a:lnSpc>
              <a:spcBef>
                <a:spcPts val="500"/>
              </a:spcBef>
              <a:spcAft>
                <a:spcPts val="0"/>
              </a:spcAft>
              <a:buClr>
                <a:schemeClr val="dk1"/>
              </a:buClr>
              <a:buSzPts val="2300"/>
              <a:buChar char="•"/>
              <a:defRPr/>
            </a:lvl2pPr>
            <a:lvl3pPr indent="-374650" lvl="2" marL="1371600" algn="l">
              <a:lnSpc>
                <a:spcPct val="90000"/>
              </a:lnSpc>
              <a:spcBef>
                <a:spcPts val="500"/>
              </a:spcBef>
              <a:spcAft>
                <a:spcPts val="0"/>
              </a:spcAft>
              <a:buClr>
                <a:schemeClr val="dk1"/>
              </a:buClr>
              <a:buSzPts val="2300"/>
              <a:buChar char="•"/>
              <a:defRPr/>
            </a:lvl3pPr>
            <a:lvl4pPr indent="-374650" lvl="3" marL="1828800" algn="l">
              <a:lnSpc>
                <a:spcPct val="90000"/>
              </a:lnSpc>
              <a:spcBef>
                <a:spcPts val="500"/>
              </a:spcBef>
              <a:spcAft>
                <a:spcPts val="0"/>
              </a:spcAft>
              <a:buClr>
                <a:schemeClr val="dk1"/>
              </a:buClr>
              <a:buSzPts val="2300"/>
              <a:buChar char="•"/>
              <a:defRPr/>
            </a:lvl4pPr>
            <a:lvl5pPr indent="-374650" lvl="4" marL="2286000" algn="l">
              <a:lnSpc>
                <a:spcPct val="90000"/>
              </a:lnSpc>
              <a:spcBef>
                <a:spcPts val="500"/>
              </a:spcBef>
              <a:spcAft>
                <a:spcPts val="0"/>
              </a:spcAft>
              <a:buClr>
                <a:schemeClr val="dk1"/>
              </a:buClr>
              <a:buSzPts val="2300"/>
              <a:buChar char="•"/>
              <a:defRPr/>
            </a:lvl5pPr>
            <a:lvl6pPr indent="-374650" lvl="5" marL="2743200" algn="l">
              <a:lnSpc>
                <a:spcPct val="90000"/>
              </a:lnSpc>
              <a:spcBef>
                <a:spcPts val="500"/>
              </a:spcBef>
              <a:spcAft>
                <a:spcPts val="0"/>
              </a:spcAft>
              <a:buClr>
                <a:schemeClr val="dk1"/>
              </a:buClr>
              <a:buSzPts val="2300"/>
              <a:buChar char="•"/>
              <a:defRPr/>
            </a:lvl6pPr>
            <a:lvl7pPr indent="-374650" lvl="6" marL="3200400" algn="l">
              <a:lnSpc>
                <a:spcPct val="90000"/>
              </a:lnSpc>
              <a:spcBef>
                <a:spcPts val="500"/>
              </a:spcBef>
              <a:spcAft>
                <a:spcPts val="0"/>
              </a:spcAft>
              <a:buClr>
                <a:schemeClr val="dk1"/>
              </a:buClr>
              <a:buSzPts val="2300"/>
              <a:buChar char="•"/>
              <a:defRPr/>
            </a:lvl7pPr>
            <a:lvl8pPr indent="-374650" lvl="7" marL="3657600" algn="l">
              <a:lnSpc>
                <a:spcPct val="90000"/>
              </a:lnSpc>
              <a:spcBef>
                <a:spcPts val="500"/>
              </a:spcBef>
              <a:spcAft>
                <a:spcPts val="0"/>
              </a:spcAft>
              <a:buClr>
                <a:schemeClr val="dk1"/>
              </a:buClr>
              <a:buSzPts val="2300"/>
              <a:buChar char="•"/>
              <a:defRPr/>
            </a:lvl8pPr>
            <a:lvl9pPr indent="-374650" lvl="8" marL="4114800" algn="l">
              <a:lnSpc>
                <a:spcPct val="90000"/>
              </a:lnSpc>
              <a:spcBef>
                <a:spcPts val="500"/>
              </a:spcBef>
              <a:spcAft>
                <a:spcPts val="0"/>
              </a:spcAft>
              <a:buClr>
                <a:schemeClr val="dk1"/>
              </a:buClr>
              <a:buSzPts val="2300"/>
              <a:buChar char="•"/>
              <a:defRPr/>
            </a:lvl9pPr>
          </a:lstStyle>
          <a:p/>
        </p:txBody>
      </p:sp>
      <p:sp>
        <p:nvSpPr>
          <p:cNvPr id="75" name="Google Shape;75;p11"/>
          <p:cNvSpPr txBox="1"/>
          <p:nvPr>
            <p:ph idx="10" type="dt"/>
          </p:nvPr>
        </p:nvSpPr>
        <p:spPr>
          <a:xfrm>
            <a:off x="837990" y="6356351"/>
            <a:ext cx="2742600" cy="365100"/>
          </a:xfrm>
          <a:prstGeom prst="rect">
            <a:avLst/>
          </a:prstGeom>
          <a:noFill/>
          <a:ln>
            <a:noFill/>
          </a:ln>
        </p:spPr>
        <p:txBody>
          <a:bodyPr anchorCtr="0" anchor="ctr" bIns="59575" lIns="119175" spcFirstLastPara="1" rIns="119175" wrap="square" tIns="59575">
            <a:noAutofit/>
          </a:bodyPr>
          <a:lstStyle>
            <a:lvl1pPr lvl="0" algn="l">
              <a:spcBef>
                <a:spcPts val="0"/>
              </a:spcBef>
              <a:spcAft>
                <a:spcPts val="0"/>
              </a:spcAft>
              <a:buSzPts val="1800"/>
              <a:buNone/>
              <a:defRPr/>
            </a:lvl1pPr>
            <a:lvl2pPr lvl="1" algn="l">
              <a:spcBef>
                <a:spcPts val="0"/>
              </a:spcBef>
              <a:spcAft>
                <a:spcPts val="0"/>
              </a:spcAft>
              <a:buSzPts val="1800"/>
              <a:buNone/>
              <a:defRPr/>
            </a:lvl2pPr>
            <a:lvl3pPr lvl="2" algn="l">
              <a:spcBef>
                <a:spcPts val="0"/>
              </a:spcBef>
              <a:spcAft>
                <a:spcPts val="0"/>
              </a:spcAft>
              <a:buSzPts val="1800"/>
              <a:buNone/>
              <a:defRPr/>
            </a:lvl3pPr>
            <a:lvl4pPr lvl="3" algn="l">
              <a:spcBef>
                <a:spcPts val="0"/>
              </a:spcBef>
              <a:spcAft>
                <a:spcPts val="0"/>
              </a:spcAft>
              <a:buSzPts val="1800"/>
              <a:buNone/>
              <a:defRPr/>
            </a:lvl4pPr>
            <a:lvl5pPr lvl="4" algn="l">
              <a:spcBef>
                <a:spcPts val="0"/>
              </a:spcBef>
              <a:spcAft>
                <a:spcPts val="0"/>
              </a:spcAft>
              <a:buSzPts val="1800"/>
              <a:buNone/>
              <a:defRPr/>
            </a:lvl5pPr>
            <a:lvl6pPr lvl="5" algn="l">
              <a:spcBef>
                <a:spcPts val="0"/>
              </a:spcBef>
              <a:spcAft>
                <a:spcPts val="0"/>
              </a:spcAft>
              <a:buSzPts val="1800"/>
              <a:buNone/>
              <a:defRPr/>
            </a:lvl6pPr>
            <a:lvl7pPr lvl="6" algn="l">
              <a:spcBef>
                <a:spcPts val="0"/>
              </a:spcBef>
              <a:spcAft>
                <a:spcPts val="0"/>
              </a:spcAft>
              <a:buSzPts val="1800"/>
              <a:buNone/>
              <a:defRPr/>
            </a:lvl7pPr>
            <a:lvl8pPr lvl="7" algn="l">
              <a:spcBef>
                <a:spcPts val="0"/>
              </a:spcBef>
              <a:spcAft>
                <a:spcPts val="0"/>
              </a:spcAft>
              <a:buSzPts val="1800"/>
              <a:buNone/>
              <a:defRPr/>
            </a:lvl8pPr>
            <a:lvl9pPr lvl="8" algn="l">
              <a:spcBef>
                <a:spcPts val="0"/>
              </a:spcBef>
              <a:spcAft>
                <a:spcPts val="0"/>
              </a:spcAft>
              <a:buSzPts val="1800"/>
              <a:buNone/>
              <a:defRPr/>
            </a:lvl9pPr>
          </a:lstStyle>
          <a:p/>
        </p:txBody>
      </p:sp>
      <p:sp>
        <p:nvSpPr>
          <p:cNvPr id="76" name="Google Shape;76;p11"/>
          <p:cNvSpPr txBox="1"/>
          <p:nvPr>
            <p:ph idx="11" type="ftr"/>
          </p:nvPr>
        </p:nvSpPr>
        <p:spPr>
          <a:xfrm>
            <a:off x="4037590" y="6356351"/>
            <a:ext cx="4113900" cy="365100"/>
          </a:xfrm>
          <a:prstGeom prst="rect">
            <a:avLst/>
          </a:prstGeom>
          <a:noFill/>
          <a:ln>
            <a:noFill/>
          </a:ln>
        </p:spPr>
        <p:txBody>
          <a:bodyPr anchorCtr="0" anchor="ctr" bIns="59575" lIns="119175" spcFirstLastPara="1" rIns="119175" wrap="square" tIns="59575">
            <a:noAutofit/>
          </a:bodyPr>
          <a:lstStyle>
            <a:lvl1pPr lvl="0" algn="ctr">
              <a:spcBef>
                <a:spcPts val="0"/>
              </a:spcBef>
              <a:spcAft>
                <a:spcPts val="0"/>
              </a:spcAft>
              <a:buSzPts val="1800"/>
              <a:buNone/>
              <a:defRPr/>
            </a:lvl1pPr>
            <a:lvl2pPr lvl="1" algn="l">
              <a:spcBef>
                <a:spcPts val="0"/>
              </a:spcBef>
              <a:spcAft>
                <a:spcPts val="0"/>
              </a:spcAft>
              <a:buSzPts val="1800"/>
              <a:buNone/>
              <a:defRPr/>
            </a:lvl2pPr>
            <a:lvl3pPr lvl="2" algn="l">
              <a:spcBef>
                <a:spcPts val="0"/>
              </a:spcBef>
              <a:spcAft>
                <a:spcPts val="0"/>
              </a:spcAft>
              <a:buSzPts val="1800"/>
              <a:buNone/>
              <a:defRPr/>
            </a:lvl3pPr>
            <a:lvl4pPr lvl="3" algn="l">
              <a:spcBef>
                <a:spcPts val="0"/>
              </a:spcBef>
              <a:spcAft>
                <a:spcPts val="0"/>
              </a:spcAft>
              <a:buSzPts val="1800"/>
              <a:buNone/>
              <a:defRPr/>
            </a:lvl4pPr>
            <a:lvl5pPr lvl="4" algn="l">
              <a:spcBef>
                <a:spcPts val="0"/>
              </a:spcBef>
              <a:spcAft>
                <a:spcPts val="0"/>
              </a:spcAft>
              <a:buSzPts val="1800"/>
              <a:buNone/>
              <a:defRPr/>
            </a:lvl5pPr>
            <a:lvl6pPr lvl="5" algn="l">
              <a:spcBef>
                <a:spcPts val="0"/>
              </a:spcBef>
              <a:spcAft>
                <a:spcPts val="0"/>
              </a:spcAft>
              <a:buSzPts val="1800"/>
              <a:buNone/>
              <a:defRPr/>
            </a:lvl6pPr>
            <a:lvl7pPr lvl="6" algn="l">
              <a:spcBef>
                <a:spcPts val="0"/>
              </a:spcBef>
              <a:spcAft>
                <a:spcPts val="0"/>
              </a:spcAft>
              <a:buSzPts val="1800"/>
              <a:buNone/>
              <a:defRPr/>
            </a:lvl7pPr>
            <a:lvl8pPr lvl="7" algn="l">
              <a:spcBef>
                <a:spcPts val="0"/>
              </a:spcBef>
              <a:spcAft>
                <a:spcPts val="0"/>
              </a:spcAft>
              <a:buSzPts val="1800"/>
              <a:buNone/>
              <a:defRPr/>
            </a:lvl8pPr>
            <a:lvl9pPr lvl="8" algn="l">
              <a:spcBef>
                <a:spcPts val="0"/>
              </a:spcBef>
              <a:spcAft>
                <a:spcPts val="0"/>
              </a:spcAft>
              <a:buSzPts val="1800"/>
              <a:buNone/>
              <a:defRPr/>
            </a:lvl9pPr>
          </a:lstStyle>
          <a:p/>
        </p:txBody>
      </p:sp>
      <p:sp>
        <p:nvSpPr>
          <p:cNvPr id="77" name="Google Shape;77;p11"/>
          <p:cNvSpPr txBox="1"/>
          <p:nvPr>
            <p:ph idx="12" type="sldNum"/>
          </p:nvPr>
        </p:nvSpPr>
        <p:spPr>
          <a:xfrm>
            <a:off x="8608446" y="6356351"/>
            <a:ext cx="2742600" cy="365100"/>
          </a:xfrm>
          <a:prstGeom prst="rect">
            <a:avLst/>
          </a:prstGeom>
          <a:noFill/>
          <a:ln>
            <a:noFill/>
          </a:ln>
        </p:spPr>
        <p:txBody>
          <a:bodyPr anchorCtr="0" anchor="ctr" bIns="59575" lIns="119175" spcFirstLastPara="1" rIns="119175" wrap="square" tIns="595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0860" y="1956925"/>
            <a:ext cx="5811900" cy="2628300"/>
          </a:xfrm>
          <a:prstGeom prst="rect">
            <a:avLst/>
          </a:prstGeom>
          <a:noFill/>
          <a:ln>
            <a:noFill/>
          </a:ln>
        </p:spPr>
        <p:txBody>
          <a:bodyPr anchorCtr="0" anchor="ctr" bIns="59575" lIns="119175" spcFirstLastPara="1" rIns="119175" wrap="square" tIns="59575">
            <a:normAutofit/>
          </a:bodyPr>
          <a:lstStyle>
            <a:lvl1pPr lvl="0" algn="l">
              <a:lnSpc>
                <a:spcPct val="90000"/>
              </a:lnSpc>
              <a:spcBef>
                <a:spcPts val="0"/>
              </a:spcBef>
              <a:spcAft>
                <a:spcPts val="0"/>
              </a:spcAft>
              <a:buClr>
                <a:schemeClr val="dk1"/>
              </a:buClr>
              <a:buSzPts val="23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80" name="Google Shape;80;p12"/>
          <p:cNvSpPr txBox="1"/>
          <p:nvPr>
            <p:ph idx="1" type="body"/>
          </p:nvPr>
        </p:nvSpPr>
        <p:spPr>
          <a:xfrm rot="5400000">
            <a:off x="1798155" y="-595175"/>
            <a:ext cx="5811900" cy="7732500"/>
          </a:xfrm>
          <a:prstGeom prst="rect">
            <a:avLst/>
          </a:prstGeom>
          <a:noFill/>
          <a:ln>
            <a:noFill/>
          </a:ln>
        </p:spPr>
        <p:txBody>
          <a:bodyPr anchorCtr="0" anchor="t" bIns="59575" lIns="119175" spcFirstLastPara="1" rIns="119175" wrap="square" tIns="59575">
            <a:normAutofit/>
          </a:bodyPr>
          <a:lstStyle>
            <a:lvl1pPr indent="-374650" lvl="0" marL="457200" algn="l">
              <a:lnSpc>
                <a:spcPct val="90000"/>
              </a:lnSpc>
              <a:spcBef>
                <a:spcPts val="1000"/>
              </a:spcBef>
              <a:spcAft>
                <a:spcPts val="0"/>
              </a:spcAft>
              <a:buClr>
                <a:schemeClr val="dk1"/>
              </a:buClr>
              <a:buSzPts val="2300"/>
              <a:buChar char="•"/>
              <a:defRPr/>
            </a:lvl1pPr>
            <a:lvl2pPr indent="-374650" lvl="1" marL="914400" algn="l">
              <a:lnSpc>
                <a:spcPct val="90000"/>
              </a:lnSpc>
              <a:spcBef>
                <a:spcPts val="500"/>
              </a:spcBef>
              <a:spcAft>
                <a:spcPts val="0"/>
              </a:spcAft>
              <a:buClr>
                <a:schemeClr val="dk1"/>
              </a:buClr>
              <a:buSzPts val="2300"/>
              <a:buChar char="•"/>
              <a:defRPr/>
            </a:lvl2pPr>
            <a:lvl3pPr indent="-374650" lvl="2" marL="1371600" algn="l">
              <a:lnSpc>
                <a:spcPct val="90000"/>
              </a:lnSpc>
              <a:spcBef>
                <a:spcPts val="500"/>
              </a:spcBef>
              <a:spcAft>
                <a:spcPts val="0"/>
              </a:spcAft>
              <a:buClr>
                <a:schemeClr val="dk1"/>
              </a:buClr>
              <a:buSzPts val="2300"/>
              <a:buChar char="•"/>
              <a:defRPr/>
            </a:lvl3pPr>
            <a:lvl4pPr indent="-374650" lvl="3" marL="1828800" algn="l">
              <a:lnSpc>
                <a:spcPct val="90000"/>
              </a:lnSpc>
              <a:spcBef>
                <a:spcPts val="500"/>
              </a:spcBef>
              <a:spcAft>
                <a:spcPts val="0"/>
              </a:spcAft>
              <a:buClr>
                <a:schemeClr val="dk1"/>
              </a:buClr>
              <a:buSzPts val="2300"/>
              <a:buChar char="•"/>
              <a:defRPr/>
            </a:lvl4pPr>
            <a:lvl5pPr indent="-374650" lvl="4" marL="2286000" algn="l">
              <a:lnSpc>
                <a:spcPct val="90000"/>
              </a:lnSpc>
              <a:spcBef>
                <a:spcPts val="500"/>
              </a:spcBef>
              <a:spcAft>
                <a:spcPts val="0"/>
              </a:spcAft>
              <a:buClr>
                <a:schemeClr val="dk1"/>
              </a:buClr>
              <a:buSzPts val="2300"/>
              <a:buChar char="•"/>
              <a:defRPr/>
            </a:lvl5pPr>
            <a:lvl6pPr indent="-374650" lvl="5" marL="2743200" algn="l">
              <a:lnSpc>
                <a:spcPct val="90000"/>
              </a:lnSpc>
              <a:spcBef>
                <a:spcPts val="500"/>
              </a:spcBef>
              <a:spcAft>
                <a:spcPts val="0"/>
              </a:spcAft>
              <a:buClr>
                <a:schemeClr val="dk1"/>
              </a:buClr>
              <a:buSzPts val="2300"/>
              <a:buChar char="•"/>
              <a:defRPr/>
            </a:lvl6pPr>
            <a:lvl7pPr indent="-374650" lvl="6" marL="3200400" algn="l">
              <a:lnSpc>
                <a:spcPct val="90000"/>
              </a:lnSpc>
              <a:spcBef>
                <a:spcPts val="500"/>
              </a:spcBef>
              <a:spcAft>
                <a:spcPts val="0"/>
              </a:spcAft>
              <a:buClr>
                <a:schemeClr val="dk1"/>
              </a:buClr>
              <a:buSzPts val="2300"/>
              <a:buChar char="•"/>
              <a:defRPr/>
            </a:lvl7pPr>
            <a:lvl8pPr indent="-374650" lvl="7" marL="3657600" algn="l">
              <a:lnSpc>
                <a:spcPct val="90000"/>
              </a:lnSpc>
              <a:spcBef>
                <a:spcPts val="500"/>
              </a:spcBef>
              <a:spcAft>
                <a:spcPts val="0"/>
              </a:spcAft>
              <a:buClr>
                <a:schemeClr val="dk1"/>
              </a:buClr>
              <a:buSzPts val="2300"/>
              <a:buChar char="•"/>
              <a:defRPr/>
            </a:lvl8pPr>
            <a:lvl9pPr indent="-374650" lvl="8" marL="4114800" algn="l">
              <a:lnSpc>
                <a:spcPct val="90000"/>
              </a:lnSpc>
              <a:spcBef>
                <a:spcPts val="500"/>
              </a:spcBef>
              <a:spcAft>
                <a:spcPts val="0"/>
              </a:spcAft>
              <a:buClr>
                <a:schemeClr val="dk1"/>
              </a:buClr>
              <a:buSzPts val="2300"/>
              <a:buChar char="•"/>
              <a:defRPr/>
            </a:lvl9pPr>
          </a:lstStyle>
          <a:p/>
        </p:txBody>
      </p:sp>
      <p:sp>
        <p:nvSpPr>
          <p:cNvPr id="81" name="Google Shape;81;p12"/>
          <p:cNvSpPr txBox="1"/>
          <p:nvPr>
            <p:ph idx="10" type="dt"/>
          </p:nvPr>
        </p:nvSpPr>
        <p:spPr>
          <a:xfrm>
            <a:off x="837990" y="6356351"/>
            <a:ext cx="2742600" cy="365100"/>
          </a:xfrm>
          <a:prstGeom prst="rect">
            <a:avLst/>
          </a:prstGeom>
          <a:noFill/>
          <a:ln>
            <a:noFill/>
          </a:ln>
        </p:spPr>
        <p:txBody>
          <a:bodyPr anchorCtr="0" anchor="ctr" bIns="59575" lIns="119175" spcFirstLastPara="1" rIns="119175" wrap="square" tIns="59575">
            <a:noAutofit/>
          </a:bodyPr>
          <a:lstStyle>
            <a:lvl1pPr lvl="0" algn="l">
              <a:spcBef>
                <a:spcPts val="0"/>
              </a:spcBef>
              <a:spcAft>
                <a:spcPts val="0"/>
              </a:spcAft>
              <a:buSzPts val="1800"/>
              <a:buNone/>
              <a:defRPr/>
            </a:lvl1pPr>
            <a:lvl2pPr lvl="1" algn="l">
              <a:spcBef>
                <a:spcPts val="0"/>
              </a:spcBef>
              <a:spcAft>
                <a:spcPts val="0"/>
              </a:spcAft>
              <a:buSzPts val="1800"/>
              <a:buNone/>
              <a:defRPr/>
            </a:lvl2pPr>
            <a:lvl3pPr lvl="2" algn="l">
              <a:spcBef>
                <a:spcPts val="0"/>
              </a:spcBef>
              <a:spcAft>
                <a:spcPts val="0"/>
              </a:spcAft>
              <a:buSzPts val="1800"/>
              <a:buNone/>
              <a:defRPr/>
            </a:lvl3pPr>
            <a:lvl4pPr lvl="3" algn="l">
              <a:spcBef>
                <a:spcPts val="0"/>
              </a:spcBef>
              <a:spcAft>
                <a:spcPts val="0"/>
              </a:spcAft>
              <a:buSzPts val="1800"/>
              <a:buNone/>
              <a:defRPr/>
            </a:lvl4pPr>
            <a:lvl5pPr lvl="4" algn="l">
              <a:spcBef>
                <a:spcPts val="0"/>
              </a:spcBef>
              <a:spcAft>
                <a:spcPts val="0"/>
              </a:spcAft>
              <a:buSzPts val="1800"/>
              <a:buNone/>
              <a:defRPr/>
            </a:lvl5pPr>
            <a:lvl6pPr lvl="5" algn="l">
              <a:spcBef>
                <a:spcPts val="0"/>
              </a:spcBef>
              <a:spcAft>
                <a:spcPts val="0"/>
              </a:spcAft>
              <a:buSzPts val="1800"/>
              <a:buNone/>
              <a:defRPr/>
            </a:lvl6pPr>
            <a:lvl7pPr lvl="6" algn="l">
              <a:spcBef>
                <a:spcPts val="0"/>
              </a:spcBef>
              <a:spcAft>
                <a:spcPts val="0"/>
              </a:spcAft>
              <a:buSzPts val="1800"/>
              <a:buNone/>
              <a:defRPr/>
            </a:lvl7pPr>
            <a:lvl8pPr lvl="7" algn="l">
              <a:spcBef>
                <a:spcPts val="0"/>
              </a:spcBef>
              <a:spcAft>
                <a:spcPts val="0"/>
              </a:spcAft>
              <a:buSzPts val="1800"/>
              <a:buNone/>
              <a:defRPr/>
            </a:lvl8pPr>
            <a:lvl9pPr lvl="8" algn="l">
              <a:spcBef>
                <a:spcPts val="0"/>
              </a:spcBef>
              <a:spcAft>
                <a:spcPts val="0"/>
              </a:spcAft>
              <a:buSzPts val="1800"/>
              <a:buNone/>
              <a:defRPr/>
            </a:lvl9pPr>
          </a:lstStyle>
          <a:p/>
        </p:txBody>
      </p:sp>
      <p:sp>
        <p:nvSpPr>
          <p:cNvPr id="82" name="Google Shape;82;p12"/>
          <p:cNvSpPr txBox="1"/>
          <p:nvPr>
            <p:ph idx="11" type="ftr"/>
          </p:nvPr>
        </p:nvSpPr>
        <p:spPr>
          <a:xfrm>
            <a:off x="4037590" y="6356351"/>
            <a:ext cx="4113900" cy="365100"/>
          </a:xfrm>
          <a:prstGeom prst="rect">
            <a:avLst/>
          </a:prstGeom>
          <a:noFill/>
          <a:ln>
            <a:noFill/>
          </a:ln>
        </p:spPr>
        <p:txBody>
          <a:bodyPr anchorCtr="0" anchor="ctr" bIns="59575" lIns="119175" spcFirstLastPara="1" rIns="119175" wrap="square" tIns="59575">
            <a:noAutofit/>
          </a:bodyPr>
          <a:lstStyle>
            <a:lvl1pPr lvl="0" algn="ctr">
              <a:spcBef>
                <a:spcPts val="0"/>
              </a:spcBef>
              <a:spcAft>
                <a:spcPts val="0"/>
              </a:spcAft>
              <a:buSzPts val="1800"/>
              <a:buNone/>
              <a:defRPr/>
            </a:lvl1pPr>
            <a:lvl2pPr lvl="1" algn="l">
              <a:spcBef>
                <a:spcPts val="0"/>
              </a:spcBef>
              <a:spcAft>
                <a:spcPts val="0"/>
              </a:spcAft>
              <a:buSzPts val="1800"/>
              <a:buNone/>
              <a:defRPr/>
            </a:lvl2pPr>
            <a:lvl3pPr lvl="2" algn="l">
              <a:spcBef>
                <a:spcPts val="0"/>
              </a:spcBef>
              <a:spcAft>
                <a:spcPts val="0"/>
              </a:spcAft>
              <a:buSzPts val="1800"/>
              <a:buNone/>
              <a:defRPr/>
            </a:lvl3pPr>
            <a:lvl4pPr lvl="3" algn="l">
              <a:spcBef>
                <a:spcPts val="0"/>
              </a:spcBef>
              <a:spcAft>
                <a:spcPts val="0"/>
              </a:spcAft>
              <a:buSzPts val="1800"/>
              <a:buNone/>
              <a:defRPr/>
            </a:lvl4pPr>
            <a:lvl5pPr lvl="4" algn="l">
              <a:spcBef>
                <a:spcPts val="0"/>
              </a:spcBef>
              <a:spcAft>
                <a:spcPts val="0"/>
              </a:spcAft>
              <a:buSzPts val="1800"/>
              <a:buNone/>
              <a:defRPr/>
            </a:lvl5pPr>
            <a:lvl6pPr lvl="5" algn="l">
              <a:spcBef>
                <a:spcPts val="0"/>
              </a:spcBef>
              <a:spcAft>
                <a:spcPts val="0"/>
              </a:spcAft>
              <a:buSzPts val="1800"/>
              <a:buNone/>
              <a:defRPr/>
            </a:lvl6pPr>
            <a:lvl7pPr lvl="6" algn="l">
              <a:spcBef>
                <a:spcPts val="0"/>
              </a:spcBef>
              <a:spcAft>
                <a:spcPts val="0"/>
              </a:spcAft>
              <a:buSzPts val="1800"/>
              <a:buNone/>
              <a:defRPr/>
            </a:lvl7pPr>
            <a:lvl8pPr lvl="7" algn="l">
              <a:spcBef>
                <a:spcPts val="0"/>
              </a:spcBef>
              <a:spcAft>
                <a:spcPts val="0"/>
              </a:spcAft>
              <a:buSzPts val="1800"/>
              <a:buNone/>
              <a:defRPr/>
            </a:lvl8pPr>
            <a:lvl9pPr lvl="8" algn="l">
              <a:spcBef>
                <a:spcPts val="0"/>
              </a:spcBef>
              <a:spcAft>
                <a:spcPts val="0"/>
              </a:spcAft>
              <a:buSzPts val="1800"/>
              <a:buNone/>
              <a:defRPr/>
            </a:lvl9pPr>
          </a:lstStyle>
          <a:p/>
        </p:txBody>
      </p:sp>
      <p:sp>
        <p:nvSpPr>
          <p:cNvPr id="83" name="Google Shape;83;p12"/>
          <p:cNvSpPr txBox="1"/>
          <p:nvPr>
            <p:ph idx="12" type="sldNum"/>
          </p:nvPr>
        </p:nvSpPr>
        <p:spPr>
          <a:xfrm>
            <a:off x="8608446" y="6356351"/>
            <a:ext cx="2742600" cy="365100"/>
          </a:xfrm>
          <a:prstGeom prst="rect">
            <a:avLst/>
          </a:prstGeom>
          <a:noFill/>
          <a:ln>
            <a:noFill/>
          </a:ln>
        </p:spPr>
        <p:txBody>
          <a:bodyPr anchorCtr="0" anchor="ctr" bIns="59575" lIns="119175" spcFirstLastPara="1" rIns="119175" wrap="square" tIns="595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3"/>
          <p:cNvSpPr txBox="1"/>
          <p:nvPr>
            <p:ph idx="10" type="dt"/>
          </p:nvPr>
        </p:nvSpPr>
        <p:spPr>
          <a:xfrm>
            <a:off x="837990" y="6356351"/>
            <a:ext cx="2742600" cy="365100"/>
          </a:xfrm>
          <a:prstGeom prst="rect">
            <a:avLst/>
          </a:prstGeom>
          <a:noFill/>
          <a:ln>
            <a:noFill/>
          </a:ln>
        </p:spPr>
        <p:txBody>
          <a:bodyPr anchorCtr="0" anchor="ctr" bIns="59575" lIns="119175" spcFirstLastPara="1" rIns="119175" wrap="square" tIns="59575">
            <a:noAutofit/>
          </a:bodyPr>
          <a:lstStyle>
            <a:lvl1pPr lvl="0" algn="l">
              <a:spcBef>
                <a:spcPts val="0"/>
              </a:spcBef>
              <a:spcAft>
                <a:spcPts val="0"/>
              </a:spcAft>
              <a:buSzPts val="1800"/>
              <a:buNone/>
              <a:defRPr/>
            </a:lvl1pPr>
            <a:lvl2pPr lvl="1" algn="l">
              <a:spcBef>
                <a:spcPts val="0"/>
              </a:spcBef>
              <a:spcAft>
                <a:spcPts val="0"/>
              </a:spcAft>
              <a:buSzPts val="1800"/>
              <a:buNone/>
              <a:defRPr/>
            </a:lvl2pPr>
            <a:lvl3pPr lvl="2" algn="l">
              <a:spcBef>
                <a:spcPts val="0"/>
              </a:spcBef>
              <a:spcAft>
                <a:spcPts val="0"/>
              </a:spcAft>
              <a:buSzPts val="1800"/>
              <a:buNone/>
              <a:defRPr/>
            </a:lvl3pPr>
            <a:lvl4pPr lvl="3" algn="l">
              <a:spcBef>
                <a:spcPts val="0"/>
              </a:spcBef>
              <a:spcAft>
                <a:spcPts val="0"/>
              </a:spcAft>
              <a:buSzPts val="1800"/>
              <a:buNone/>
              <a:defRPr/>
            </a:lvl4pPr>
            <a:lvl5pPr lvl="4" algn="l">
              <a:spcBef>
                <a:spcPts val="0"/>
              </a:spcBef>
              <a:spcAft>
                <a:spcPts val="0"/>
              </a:spcAft>
              <a:buSzPts val="1800"/>
              <a:buNone/>
              <a:defRPr/>
            </a:lvl5pPr>
            <a:lvl6pPr lvl="5" algn="l">
              <a:spcBef>
                <a:spcPts val="0"/>
              </a:spcBef>
              <a:spcAft>
                <a:spcPts val="0"/>
              </a:spcAft>
              <a:buSzPts val="1800"/>
              <a:buNone/>
              <a:defRPr/>
            </a:lvl6pPr>
            <a:lvl7pPr lvl="6" algn="l">
              <a:spcBef>
                <a:spcPts val="0"/>
              </a:spcBef>
              <a:spcAft>
                <a:spcPts val="0"/>
              </a:spcAft>
              <a:buSzPts val="1800"/>
              <a:buNone/>
              <a:defRPr/>
            </a:lvl7pPr>
            <a:lvl8pPr lvl="7" algn="l">
              <a:spcBef>
                <a:spcPts val="0"/>
              </a:spcBef>
              <a:spcAft>
                <a:spcPts val="0"/>
              </a:spcAft>
              <a:buSzPts val="1800"/>
              <a:buNone/>
              <a:defRPr/>
            </a:lvl8pPr>
            <a:lvl9pPr lvl="8" algn="l">
              <a:spcBef>
                <a:spcPts val="0"/>
              </a:spcBef>
              <a:spcAft>
                <a:spcPts val="0"/>
              </a:spcAft>
              <a:buSzPts val="1800"/>
              <a:buNone/>
              <a:defRPr/>
            </a:lvl9pPr>
          </a:lstStyle>
          <a:p/>
        </p:txBody>
      </p:sp>
      <p:sp>
        <p:nvSpPr>
          <p:cNvPr id="23" name="Google Shape;23;p3"/>
          <p:cNvSpPr txBox="1"/>
          <p:nvPr>
            <p:ph idx="11" type="ftr"/>
          </p:nvPr>
        </p:nvSpPr>
        <p:spPr>
          <a:xfrm>
            <a:off x="4037590" y="6356351"/>
            <a:ext cx="4113900" cy="365100"/>
          </a:xfrm>
          <a:prstGeom prst="rect">
            <a:avLst/>
          </a:prstGeom>
          <a:noFill/>
          <a:ln>
            <a:noFill/>
          </a:ln>
        </p:spPr>
        <p:txBody>
          <a:bodyPr anchorCtr="0" anchor="ctr" bIns="59575" lIns="119175" spcFirstLastPara="1" rIns="119175" wrap="square" tIns="59575">
            <a:noAutofit/>
          </a:bodyPr>
          <a:lstStyle>
            <a:lvl1pPr lvl="0" algn="ctr">
              <a:spcBef>
                <a:spcPts val="0"/>
              </a:spcBef>
              <a:spcAft>
                <a:spcPts val="0"/>
              </a:spcAft>
              <a:buSzPts val="1800"/>
              <a:buNone/>
              <a:defRPr/>
            </a:lvl1pPr>
            <a:lvl2pPr lvl="1" algn="l">
              <a:spcBef>
                <a:spcPts val="0"/>
              </a:spcBef>
              <a:spcAft>
                <a:spcPts val="0"/>
              </a:spcAft>
              <a:buSzPts val="1800"/>
              <a:buNone/>
              <a:defRPr/>
            </a:lvl2pPr>
            <a:lvl3pPr lvl="2" algn="l">
              <a:spcBef>
                <a:spcPts val="0"/>
              </a:spcBef>
              <a:spcAft>
                <a:spcPts val="0"/>
              </a:spcAft>
              <a:buSzPts val="1800"/>
              <a:buNone/>
              <a:defRPr/>
            </a:lvl3pPr>
            <a:lvl4pPr lvl="3" algn="l">
              <a:spcBef>
                <a:spcPts val="0"/>
              </a:spcBef>
              <a:spcAft>
                <a:spcPts val="0"/>
              </a:spcAft>
              <a:buSzPts val="1800"/>
              <a:buNone/>
              <a:defRPr/>
            </a:lvl4pPr>
            <a:lvl5pPr lvl="4" algn="l">
              <a:spcBef>
                <a:spcPts val="0"/>
              </a:spcBef>
              <a:spcAft>
                <a:spcPts val="0"/>
              </a:spcAft>
              <a:buSzPts val="1800"/>
              <a:buNone/>
              <a:defRPr/>
            </a:lvl5pPr>
            <a:lvl6pPr lvl="5" algn="l">
              <a:spcBef>
                <a:spcPts val="0"/>
              </a:spcBef>
              <a:spcAft>
                <a:spcPts val="0"/>
              </a:spcAft>
              <a:buSzPts val="1800"/>
              <a:buNone/>
              <a:defRPr/>
            </a:lvl6pPr>
            <a:lvl7pPr lvl="6" algn="l">
              <a:spcBef>
                <a:spcPts val="0"/>
              </a:spcBef>
              <a:spcAft>
                <a:spcPts val="0"/>
              </a:spcAft>
              <a:buSzPts val="1800"/>
              <a:buNone/>
              <a:defRPr/>
            </a:lvl7pPr>
            <a:lvl8pPr lvl="7" algn="l">
              <a:spcBef>
                <a:spcPts val="0"/>
              </a:spcBef>
              <a:spcAft>
                <a:spcPts val="0"/>
              </a:spcAft>
              <a:buSzPts val="1800"/>
              <a:buNone/>
              <a:defRPr/>
            </a:lvl8pPr>
            <a:lvl9pPr lvl="8" algn="l">
              <a:spcBef>
                <a:spcPts val="0"/>
              </a:spcBef>
              <a:spcAft>
                <a:spcPts val="0"/>
              </a:spcAft>
              <a:buSzPts val="1800"/>
              <a:buNone/>
              <a:defRPr/>
            </a:lvl9pPr>
          </a:lstStyle>
          <a:p/>
        </p:txBody>
      </p:sp>
      <p:sp>
        <p:nvSpPr>
          <p:cNvPr id="24" name="Google Shape;24;p3"/>
          <p:cNvSpPr txBox="1"/>
          <p:nvPr>
            <p:ph idx="12" type="sldNum"/>
          </p:nvPr>
        </p:nvSpPr>
        <p:spPr>
          <a:xfrm>
            <a:off x="8608446" y="6356351"/>
            <a:ext cx="2742600" cy="365100"/>
          </a:xfrm>
          <a:prstGeom prst="rect">
            <a:avLst/>
          </a:prstGeom>
          <a:noFill/>
          <a:ln>
            <a:noFill/>
          </a:ln>
        </p:spPr>
        <p:txBody>
          <a:bodyPr anchorCtr="0" anchor="ctr" bIns="59575" lIns="119175" spcFirstLastPara="1" rIns="119175" wrap="square" tIns="595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4"/>
          <p:cNvSpPr txBox="1"/>
          <p:nvPr>
            <p:ph type="title"/>
          </p:nvPr>
        </p:nvSpPr>
        <p:spPr>
          <a:xfrm>
            <a:off x="837990" y="365125"/>
            <a:ext cx="10512900" cy="1325700"/>
          </a:xfrm>
          <a:prstGeom prst="rect">
            <a:avLst/>
          </a:prstGeom>
          <a:noFill/>
          <a:ln>
            <a:noFill/>
          </a:ln>
        </p:spPr>
        <p:txBody>
          <a:bodyPr anchorCtr="0" anchor="ctr" bIns="59575" lIns="119175" spcFirstLastPara="1" rIns="119175" wrap="square" tIns="59575">
            <a:normAutofit/>
          </a:bodyPr>
          <a:lstStyle>
            <a:lvl1pPr lvl="0" algn="l">
              <a:lnSpc>
                <a:spcPct val="90000"/>
              </a:lnSpc>
              <a:spcBef>
                <a:spcPts val="0"/>
              </a:spcBef>
              <a:spcAft>
                <a:spcPts val="0"/>
              </a:spcAft>
              <a:buClr>
                <a:schemeClr val="dk1"/>
              </a:buClr>
              <a:buSzPts val="23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27" name="Google Shape;27;p4"/>
          <p:cNvSpPr txBox="1"/>
          <p:nvPr>
            <p:ph idx="1" type="body"/>
          </p:nvPr>
        </p:nvSpPr>
        <p:spPr>
          <a:xfrm>
            <a:off x="837990" y="1825625"/>
            <a:ext cx="10512900" cy="4351200"/>
          </a:xfrm>
          <a:prstGeom prst="rect">
            <a:avLst/>
          </a:prstGeom>
          <a:noFill/>
          <a:ln>
            <a:noFill/>
          </a:ln>
        </p:spPr>
        <p:txBody>
          <a:bodyPr anchorCtr="0" anchor="t" bIns="59575" lIns="119175" spcFirstLastPara="1" rIns="119175" wrap="square" tIns="59575">
            <a:normAutofit/>
          </a:bodyPr>
          <a:lstStyle>
            <a:lvl1pPr indent="-374650" lvl="0" marL="457200" algn="l">
              <a:lnSpc>
                <a:spcPct val="90000"/>
              </a:lnSpc>
              <a:spcBef>
                <a:spcPts val="1000"/>
              </a:spcBef>
              <a:spcAft>
                <a:spcPts val="0"/>
              </a:spcAft>
              <a:buClr>
                <a:schemeClr val="dk1"/>
              </a:buClr>
              <a:buSzPts val="2300"/>
              <a:buChar char="•"/>
              <a:defRPr/>
            </a:lvl1pPr>
            <a:lvl2pPr indent="-374650" lvl="1" marL="914400" algn="l">
              <a:lnSpc>
                <a:spcPct val="90000"/>
              </a:lnSpc>
              <a:spcBef>
                <a:spcPts val="500"/>
              </a:spcBef>
              <a:spcAft>
                <a:spcPts val="0"/>
              </a:spcAft>
              <a:buClr>
                <a:schemeClr val="dk1"/>
              </a:buClr>
              <a:buSzPts val="2300"/>
              <a:buChar char="•"/>
              <a:defRPr/>
            </a:lvl2pPr>
            <a:lvl3pPr indent="-374650" lvl="2" marL="1371600" algn="l">
              <a:lnSpc>
                <a:spcPct val="90000"/>
              </a:lnSpc>
              <a:spcBef>
                <a:spcPts val="500"/>
              </a:spcBef>
              <a:spcAft>
                <a:spcPts val="0"/>
              </a:spcAft>
              <a:buClr>
                <a:schemeClr val="dk1"/>
              </a:buClr>
              <a:buSzPts val="2300"/>
              <a:buChar char="•"/>
              <a:defRPr/>
            </a:lvl3pPr>
            <a:lvl4pPr indent="-374650" lvl="3" marL="1828800" algn="l">
              <a:lnSpc>
                <a:spcPct val="90000"/>
              </a:lnSpc>
              <a:spcBef>
                <a:spcPts val="500"/>
              </a:spcBef>
              <a:spcAft>
                <a:spcPts val="0"/>
              </a:spcAft>
              <a:buClr>
                <a:schemeClr val="dk1"/>
              </a:buClr>
              <a:buSzPts val="2300"/>
              <a:buChar char="•"/>
              <a:defRPr/>
            </a:lvl4pPr>
            <a:lvl5pPr indent="-374650" lvl="4" marL="2286000" algn="l">
              <a:lnSpc>
                <a:spcPct val="90000"/>
              </a:lnSpc>
              <a:spcBef>
                <a:spcPts val="500"/>
              </a:spcBef>
              <a:spcAft>
                <a:spcPts val="0"/>
              </a:spcAft>
              <a:buClr>
                <a:schemeClr val="dk1"/>
              </a:buClr>
              <a:buSzPts val="2300"/>
              <a:buChar char="•"/>
              <a:defRPr/>
            </a:lvl5pPr>
            <a:lvl6pPr indent="-374650" lvl="5" marL="2743200" algn="l">
              <a:lnSpc>
                <a:spcPct val="90000"/>
              </a:lnSpc>
              <a:spcBef>
                <a:spcPts val="500"/>
              </a:spcBef>
              <a:spcAft>
                <a:spcPts val="0"/>
              </a:spcAft>
              <a:buClr>
                <a:schemeClr val="dk1"/>
              </a:buClr>
              <a:buSzPts val="2300"/>
              <a:buChar char="•"/>
              <a:defRPr/>
            </a:lvl6pPr>
            <a:lvl7pPr indent="-374650" lvl="6" marL="3200400" algn="l">
              <a:lnSpc>
                <a:spcPct val="90000"/>
              </a:lnSpc>
              <a:spcBef>
                <a:spcPts val="500"/>
              </a:spcBef>
              <a:spcAft>
                <a:spcPts val="0"/>
              </a:spcAft>
              <a:buClr>
                <a:schemeClr val="dk1"/>
              </a:buClr>
              <a:buSzPts val="2300"/>
              <a:buChar char="•"/>
              <a:defRPr/>
            </a:lvl7pPr>
            <a:lvl8pPr indent="-374650" lvl="7" marL="3657600" algn="l">
              <a:lnSpc>
                <a:spcPct val="90000"/>
              </a:lnSpc>
              <a:spcBef>
                <a:spcPts val="500"/>
              </a:spcBef>
              <a:spcAft>
                <a:spcPts val="0"/>
              </a:spcAft>
              <a:buClr>
                <a:schemeClr val="dk1"/>
              </a:buClr>
              <a:buSzPts val="2300"/>
              <a:buChar char="•"/>
              <a:defRPr/>
            </a:lvl8pPr>
            <a:lvl9pPr indent="-374650" lvl="8" marL="4114800" algn="l">
              <a:lnSpc>
                <a:spcPct val="90000"/>
              </a:lnSpc>
              <a:spcBef>
                <a:spcPts val="500"/>
              </a:spcBef>
              <a:spcAft>
                <a:spcPts val="0"/>
              </a:spcAft>
              <a:buClr>
                <a:schemeClr val="dk1"/>
              </a:buClr>
              <a:buSzPts val="2300"/>
              <a:buChar char="•"/>
              <a:defRPr/>
            </a:lvl9pPr>
          </a:lstStyle>
          <a:p/>
        </p:txBody>
      </p:sp>
      <p:sp>
        <p:nvSpPr>
          <p:cNvPr id="28" name="Google Shape;28;p4"/>
          <p:cNvSpPr txBox="1"/>
          <p:nvPr>
            <p:ph idx="10" type="dt"/>
          </p:nvPr>
        </p:nvSpPr>
        <p:spPr>
          <a:xfrm>
            <a:off x="837990" y="6356351"/>
            <a:ext cx="2742600" cy="365100"/>
          </a:xfrm>
          <a:prstGeom prst="rect">
            <a:avLst/>
          </a:prstGeom>
          <a:noFill/>
          <a:ln>
            <a:noFill/>
          </a:ln>
        </p:spPr>
        <p:txBody>
          <a:bodyPr anchorCtr="0" anchor="ctr" bIns="59575" lIns="119175" spcFirstLastPara="1" rIns="119175" wrap="square" tIns="59575">
            <a:noAutofit/>
          </a:bodyPr>
          <a:lstStyle>
            <a:lvl1pPr lvl="0" algn="l">
              <a:spcBef>
                <a:spcPts val="0"/>
              </a:spcBef>
              <a:spcAft>
                <a:spcPts val="0"/>
              </a:spcAft>
              <a:buSzPts val="1800"/>
              <a:buNone/>
              <a:defRPr/>
            </a:lvl1pPr>
            <a:lvl2pPr lvl="1" algn="l">
              <a:spcBef>
                <a:spcPts val="0"/>
              </a:spcBef>
              <a:spcAft>
                <a:spcPts val="0"/>
              </a:spcAft>
              <a:buSzPts val="1800"/>
              <a:buNone/>
              <a:defRPr/>
            </a:lvl2pPr>
            <a:lvl3pPr lvl="2" algn="l">
              <a:spcBef>
                <a:spcPts val="0"/>
              </a:spcBef>
              <a:spcAft>
                <a:spcPts val="0"/>
              </a:spcAft>
              <a:buSzPts val="1800"/>
              <a:buNone/>
              <a:defRPr/>
            </a:lvl3pPr>
            <a:lvl4pPr lvl="3" algn="l">
              <a:spcBef>
                <a:spcPts val="0"/>
              </a:spcBef>
              <a:spcAft>
                <a:spcPts val="0"/>
              </a:spcAft>
              <a:buSzPts val="1800"/>
              <a:buNone/>
              <a:defRPr/>
            </a:lvl4pPr>
            <a:lvl5pPr lvl="4" algn="l">
              <a:spcBef>
                <a:spcPts val="0"/>
              </a:spcBef>
              <a:spcAft>
                <a:spcPts val="0"/>
              </a:spcAft>
              <a:buSzPts val="1800"/>
              <a:buNone/>
              <a:defRPr/>
            </a:lvl5pPr>
            <a:lvl6pPr lvl="5" algn="l">
              <a:spcBef>
                <a:spcPts val="0"/>
              </a:spcBef>
              <a:spcAft>
                <a:spcPts val="0"/>
              </a:spcAft>
              <a:buSzPts val="1800"/>
              <a:buNone/>
              <a:defRPr/>
            </a:lvl6pPr>
            <a:lvl7pPr lvl="6" algn="l">
              <a:spcBef>
                <a:spcPts val="0"/>
              </a:spcBef>
              <a:spcAft>
                <a:spcPts val="0"/>
              </a:spcAft>
              <a:buSzPts val="1800"/>
              <a:buNone/>
              <a:defRPr/>
            </a:lvl7pPr>
            <a:lvl8pPr lvl="7" algn="l">
              <a:spcBef>
                <a:spcPts val="0"/>
              </a:spcBef>
              <a:spcAft>
                <a:spcPts val="0"/>
              </a:spcAft>
              <a:buSzPts val="1800"/>
              <a:buNone/>
              <a:defRPr/>
            </a:lvl8pPr>
            <a:lvl9pPr lvl="8" algn="l">
              <a:spcBef>
                <a:spcPts val="0"/>
              </a:spcBef>
              <a:spcAft>
                <a:spcPts val="0"/>
              </a:spcAft>
              <a:buSzPts val="1800"/>
              <a:buNone/>
              <a:defRPr/>
            </a:lvl9pPr>
          </a:lstStyle>
          <a:p/>
        </p:txBody>
      </p:sp>
      <p:sp>
        <p:nvSpPr>
          <p:cNvPr id="29" name="Google Shape;29;p4"/>
          <p:cNvSpPr txBox="1"/>
          <p:nvPr>
            <p:ph idx="11" type="ftr"/>
          </p:nvPr>
        </p:nvSpPr>
        <p:spPr>
          <a:xfrm>
            <a:off x="4037590" y="6356351"/>
            <a:ext cx="4113900" cy="365100"/>
          </a:xfrm>
          <a:prstGeom prst="rect">
            <a:avLst/>
          </a:prstGeom>
          <a:noFill/>
          <a:ln>
            <a:noFill/>
          </a:ln>
        </p:spPr>
        <p:txBody>
          <a:bodyPr anchorCtr="0" anchor="ctr" bIns="59575" lIns="119175" spcFirstLastPara="1" rIns="119175" wrap="square" tIns="59575">
            <a:noAutofit/>
          </a:bodyPr>
          <a:lstStyle>
            <a:lvl1pPr lvl="0" algn="ctr">
              <a:spcBef>
                <a:spcPts val="0"/>
              </a:spcBef>
              <a:spcAft>
                <a:spcPts val="0"/>
              </a:spcAft>
              <a:buSzPts val="1800"/>
              <a:buNone/>
              <a:defRPr/>
            </a:lvl1pPr>
            <a:lvl2pPr lvl="1" algn="l">
              <a:spcBef>
                <a:spcPts val="0"/>
              </a:spcBef>
              <a:spcAft>
                <a:spcPts val="0"/>
              </a:spcAft>
              <a:buSzPts val="1800"/>
              <a:buNone/>
              <a:defRPr/>
            </a:lvl2pPr>
            <a:lvl3pPr lvl="2" algn="l">
              <a:spcBef>
                <a:spcPts val="0"/>
              </a:spcBef>
              <a:spcAft>
                <a:spcPts val="0"/>
              </a:spcAft>
              <a:buSzPts val="1800"/>
              <a:buNone/>
              <a:defRPr/>
            </a:lvl3pPr>
            <a:lvl4pPr lvl="3" algn="l">
              <a:spcBef>
                <a:spcPts val="0"/>
              </a:spcBef>
              <a:spcAft>
                <a:spcPts val="0"/>
              </a:spcAft>
              <a:buSzPts val="1800"/>
              <a:buNone/>
              <a:defRPr/>
            </a:lvl4pPr>
            <a:lvl5pPr lvl="4" algn="l">
              <a:spcBef>
                <a:spcPts val="0"/>
              </a:spcBef>
              <a:spcAft>
                <a:spcPts val="0"/>
              </a:spcAft>
              <a:buSzPts val="1800"/>
              <a:buNone/>
              <a:defRPr/>
            </a:lvl5pPr>
            <a:lvl6pPr lvl="5" algn="l">
              <a:spcBef>
                <a:spcPts val="0"/>
              </a:spcBef>
              <a:spcAft>
                <a:spcPts val="0"/>
              </a:spcAft>
              <a:buSzPts val="1800"/>
              <a:buNone/>
              <a:defRPr/>
            </a:lvl6pPr>
            <a:lvl7pPr lvl="6" algn="l">
              <a:spcBef>
                <a:spcPts val="0"/>
              </a:spcBef>
              <a:spcAft>
                <a:spcPts val="0"/>
              </a:spcAft>
              <a:buSzPts val="1800"/>
              <a:buNone/>
              <a:defRPr/>
            </a:lvl7pPr>
            <a:lvl8pPr lvl="7" algn="l">
              <a:spcBef>
                <a:spcPts val="0"/>
              </a:spcBef>
              <a:spcAft>
                <a:spcPts val="0"/>
              </a:spcAft>
              <a:buSzPts val="1800"/>
              <a:buNone/>
              <a:defRPr/>
            </a:lvl8pPr>
            <a:lvl9pPr lvl="8" algn="l">
              <a:spcBef>
                <a:spcPts val="0"/>
              </a:spcBef>
              <a:spcAft>
                <a:spcPts val="0"/>
              </a:spcAft>
              <a:buSzPts val="1800"/>
              <a:buNone/>
              <a:defRPr/>
            </a:lvl9pPr>
          </a:lstStyle>
          <a:p/>
        </p:txBody>
      </p:sp>
      <p:sp>
        <p:nvSpPr>
          <p:cNvPr id="30" name="Google Shape;30;p4"/>
          <p:cNvSpPr txBox="1"/>
          <p:nvPr>
            <p:ph idx="12" type="sldNum"/>
          </p:nvPr>
        </p:nvSpPr>
        <p:spPr>
          <a:xfrm>
            <a:off x="8608446" y="6356351"/>
            <a:ext cx="2742600" cy="365100"/>
          </a:xfrm>
          <a:prstGeom prst="rect">
            <a:avLst/>
          </a:prstGeom>
          <a:noFill/>
          <a:ln>
            <a:noFill/>
          </a:ln>
        </p:spPr>
        <p:txBody>
          <a:bodyPr anchorCtr="0" anchor="ctr" bIns="59575" lIns="119175" spcFirstLastPara="1" rIns="119175" wrap="square" tIns="595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831643" y="1709739"/>
            <a:ext cx="10512900" cy="2852700"/>
          </a:xfrm>
          <a:prstGeom prst="rect">
            <a:avLst/>
          </a:prstGeom>
          <a:noFill/>
          <a:ln>
            <a:noFill/>
          </a:ln>
        </p:spPr>
        <p:txBody>
          <a:bodyPr anchorCtr="0" anchor="b" bIns="59575" lIns="119175" spcFirstLastPara="1" rIns="119175" wrap="square" tIns="59575">
            <a:normAutofit/>
          </a:bodyPr>
          <a:lstStyle>
            <a:lvl1pPr lvl="0" algn="l">
              <a:lnSpc>
                <a:spcPct val="90000"/>
              </a:lnSpc>
              <a:spcBef>
                <a:spcPts val="0"/>
              </a:spcBef>
              <a:spcAft>
                <a:spcPts val="0"/>
              </a:spcAft>
              <a:buClr>
                <a:schemeClr val="dk1"/>
              </a:buClr>
              <a:buSzPts val="5900"/>
              <a:buFont typeface="Calibri"/>
              <a:buNone/>
              <a:defRPr sz="59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33" name="Google Shape;33;p5"/>
          <p:cNvSpPr txBox="1"/>
          <p:nvPr>
            <p:ph idx="1" type="body"/>
          </p:nvPr>
        </p:nvSpPr>
        <p:spPr>
          <a:xfrm>
            <a:off x="831643" y="4589464"/>
            <a:ext cx="10512900" cy="1500000"/>
          </a:xfrm>
          <a:prstGeom prst="rect">
            <a:avLst/>
          </a:prstGeom>
          <a:noFill/>
          <a:ln>
            <a:noFill/>
          </a:ln>
        </p:spPr>
        <p:txBody>
          <a:bodyPr anchorCtr="0" anchor="t" bIns="59575" lIns="119175" spcFirstLastPara="1" rIns="119175" wrap="square" tIns="59575">
            <a:normAutofit/>
          </a:bodyPr>
          <a:lstStyle>
            <a:lvl1pPr indent="-228600" lvl="0" marL="457200" algn="l">
              <a:lnSpc>
                <a:spcPct val="90000"/>
              </a:lnSpc>
              <a:spcBef>
                <a:spcPts val="1000"/>
              </a:spcBef>
              <a:spcAft>
                <a:spcPts val="0"/>
              </a:spcAft>
              <a:buClr>
                <a:srgbClr val="888888"/>
              </a:buClr>
              <a:buSzPts val="2300"/>
              <a:buNone/>
              <a:defRPr sz="23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5"/>
          <p:cNvSpPr txBox="1"/>
          <p:nvPr>
            <p:ph idx="10" type="dt"/>
          </p:nvPr>
        </p:nvSpPr>
        <p:spPr>
          <a:xfrm>
            <a:off x="837990" y="6356351"/>
            <a:ext cx="2742600" cy="365100"/>
          </a:xfrm>
          <a:prstGeom prst="rect">
            <a:avLst/>
          </a:prstGeom>
          <a:noFill/>
          <a:ln>
            <a:noFill/>
          </a:ln>
        </p:spPr>
        <p:txBody>
          <a:bodyPr anchorCtr="0" anchor="ctr" bIns="59575" lIns="119175" spcFirstLastPara="1" rIns="119175" wrap="square" tIns="59575">
            <a:noAutofit/>
          </a:bodyPr>
          <a:lstStyle>
            <a:lvl1pPr lvl="0" algn="l">
              <a:spcBef>
                <a:spcPts val="0"/>
              </a:spcBef>
              <a:spcAft>
                <a:spcPts val="0"/>
              </a:spcAft>
              <a:buSzPts val="1800"/>
              <a:buNone/>
              <a:defRPr/>
            </a:lvl1pPr>
            <a:lvl2pPr lvl="1" algn="l">
              <a:spcBef>
                <a:spcPts val="0"/>
              </a:spcBef>
              <a:spcAft>
                <a:spcPts val="0"/>
              </a:spcAft>
              <a:buSzPts val="1800"/>
              <a:buNone/>
              <a:defRPr/>
            </a:lvl2pPr>
            <a:lvl3pPr lvl="2" algn="l">
              <a:spcBef>
                <a:spcPts val="0"/>
              </a:spcBef>
              <a:spcAft>
                <a:spcPts val="0"/>
              </a:spcAft>
              <a:buSzPts val="1800"/>
              <a:buNone/>
              <a:defRPr/>
            </a:lvl3pPr>
            <a:lvl4pPr lvl="3" algn="l">
              <a:spcBef>
                <a:spcPts val="0"/>
              </a:spcBef>
              <a:spcAft>
                <a:spcPts val="0"/>
              </a:spcAft>
              <a:buSzPts val="1800"/>
              <a:buNone/>
              <a:defRPr/>
            </a:lvl4pPr>
            <a:lvl5pPr lvl="4" algn="l">
              <a:spcBef>
                <a:spcPts val="0"/>
              </a:spcBef>
              <a:spcAft>
                <a:spcPts val="0"/>
              </a:spcAft>
              <a:buSzPts val="1800"/>
              <a:buNone/>
              <a:defRPr/>
            </a:lvl5pPr>
            <a:lvl6pPr lvl="5" algn="l">
              <a:spcBef>
                <a:spcPts val="0"/>
              </a:spcBef>
              <a:spcAft>
                <a:spcPts val="0"/>
              </a:spcAft>
              <a:buSzPts val="1800"/>
              <a:buNone/>
              <a:defRPr/>
            </a:lvl6pPr>
            <a:lvl7pPr lvl="6" algn="l">
              <a:spcBef>
                <a:spcPts val="0"/>
              </a:spcBef>
              <a:spcAft>
                <a:spcPts val="0"/>
              </a:spcAft>
              <a:buSzPts val="1800"/>
              <a:buNone/>
              <a:defRPr/>
            </a:lvl7pPr>
            <a:lvl8pPr lvl="7" algn="l">
              <a:spcBef>
                <a:spcPts val="0"/>
              </a:spcBef>
              <a:spcAft>
                <a:spcPts val="0"/>
              </a:spcAft>
              <a:buSzPts val="1800"/>
              <a:buNone/>
              <a:defRPr/>
            </a:lvl8pPr>
            <a:lvl9pPr lvl="8" algn="l">
              <a:spcBef>
                <a:spcPts val="0"/>
              </a:spcBef>
              <a:spcAft>
                <a:spcPts val="0"/>
              </a:spcAft>
              <a:buSzPts val="1800"/>
              <a:buNone/>
              <a:defRPr/>
            </a:lvl9pPr>
          </a:lstStyle>
          <a:p/>
        </p:txBody>
      </p:sp>
      <p:sp>
        <p:nvSpPr>
          <p:cNvPr id="35" name="Google Shape;35;p5"/>
          <p:cNvSpPr txBox="1"/>
          <p:nvPr>
            <p:ph idx="11" type="ftr"/>
          </p:nvPr>
        </p:nvSpPr>
        <p:spPr>
          <a:xfrm>
            <a:off x="4037590" y="6356351"/>
            <a:ext cx="4113900" cy="365100"/>
          </a:xfrm>
          <a:prstGeom prst="rect">
            <a:avLst/>
          </a:prstGeom>
          <a:noFill/>
          <a:ln>
            <a:noFill/>
          </a:ln>
        </p:spPr>
        <p:txBody>
          <a:bodyPr anchorCtr="0" anchor="ctr" bIns="59575" lIns="119175" spcFirstLastPara="1" rIns="119175" wrap="square" tIns="59575">
            <a:noAutofit/>
          </a:bodyPr>
          <a:lstStyle>
            <a:lvl1pPr lvl="0" algn="ctr">
              <a:spcBef>
                <a:spcPts val="0"/>
              </a:spcBef>
              <a:spcAft>
                <a:spcPts val="0"/>
              </a:spcAft>
              <a:buSzPts val="1800"/>
              <a:buNone/>
              <a:defRPr/>
            </a:lvl1pPr>
            <a:lvl2pPr lvl="1" algn="l">
              <a:spcBef>
                <a:spcPts val="0"/>
              </a:spcBef>
              <a:spcAft>
                <a:spcPts val="0"/>
              </a:spcAft>
              <a:buSzPts val="1800"/>
              <a:buNone/>
              <a:defRPr/>
            </a:lvl2pPr>
            <a:lvl3pPr lvl="2" algn="l">
              <a:spcBef>
                <a:spcPts val="0"/>
              </a:spcBef>
              <a:spcAft>
                <a:spcPts val="0"/>
              </a:spcAft>
              <a:buSzPts val="1800"/>
              <a:buNone/>
              <a:defRPr/>
            </a:lvl3pPr>
            <a:lvl4pPr lvl="3" algn="l">
              <a:spcBef>
                <a:spcPts val="0"/>
              </a:spcBef>
              <a:spcAft>
                <a:spcPts val="0"/>
              </a:spcAft>
              <a:buSzPts val="1800"/>
              <a:buNone/>
              <a:defRPr/>
            </a:lvl4pPr>
            <a:lvl5pPr lvl="4" algn="l">
              <a:spcBef>
                <a:spcPts val="0"/>
              </a:spcBef>
              <a:spcAft>
                <a:spcPts val="0"/>
              </a:spcAft>
              <a:buSzPts val="1800"/>
              <a:buNone/>
              <a:defRPr/>
            </a:lvl5pPr>
            <a:lvl6pPr lvl="5" algn="l">
              <a:spcBef>
                <a:spcPts val="0"/>
              </a:spcBef>
              <a:spcAft>
                <a:spcPts val="0"/>
              </a:spcAft>
              <a:buSzPts val="1800"/>
              <a:buNone/>
              <a:defRPr/>
            </a:lvl6pPr>
            <a:lvl7pPr lvl="6" algn="l">
              <a:spcBef>
                <a:spcPts val="0"/>
              </a:spcBef>
              <a:spcAft>
                <a:spcPts val="0"/>
              </a:spcAft>
              <a:buSzPts val="1800"/>
              <a:buNone/>
              <a:defRPr/>
            </a:lvl7pPr>
            <a:lvl8pPr lvl="7" algn="l">
              <a:spcBef>
                <a:spcPts val="0"/>
              </a:spcBef>
              <a:spcAft>
                <a:spcPts val="0"/>
              </a:spcAft>
              <a:buSzPts val="1800"/>
              <a:buNone/>
              <a:defRPr/>
            </a:lvl8pPr>
            <a:lvl9pPr lvl="8" algn="l">
              <a:spcBef>
                <a:spcPts val="0"/>
              </a:spcBef>
              <a:spcAft>
                <a:spcPts val="0"/>
              </a:spcAft>
              <a:buSzPts val="1800"/>
              <a:buNone/>
              <a:defRPr/>
            </a:lvl9pPr>
          </a:lstStyle>
          <a:p/>
        </p:txBody>
      </p:sp>
      <p:sp>
        <p:nvSpPr>
          <p:cNvPr id="36" name="Google Shape;36;p5"/>
          <p:cNvSpPr txBox="1"/>
          <p:nvPr>
            <p:ph idx="12" type="sldNum"/>
          </p:nvPr>
        </p:nvSpPr>
        <p:spPr>
          <a:xfrm>
            <a:off x="8608446" y="6356351"/>
            <a:ext cx="2742600" cy="365100"/>
          </a:xfrm>
          <a:prstGeom prst="rect">
            <a:avLst/>
          </a:prstGeom>
          <a:noFill/>
          <a:ln>
            <a:noFill/>
          </a:ln>
        </p:spPr>
        <p:txBody>
          <a:bodyPr anchorCtr="0" anchor="ctr" bIns="59575" lIns="119175" spcFirstLastPara="1" rIns="119175" wrap="square" tIns="595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837990" y="365125"/>
            <a:ext cx="10512900" cy="1325700"/>
          </a:xfrm>
          <a:prstGeom prst="rect">
            <a:avLst/>
          </a:prstGeom>
          <a:noFill/>
          <a:ln>
            <a:noFill/>
          </a:ln>
        </p:spPr>
        <p:txBody>
          <a:bodyPr anchorCtr="0" anchor="ctr" bIns="59575" lIns="119175" spcFirstLastPara="1" rIns="119175" wrap="square" tIns="59575">
            <a:normAutofit/>
          </a:bodyPr>
          <a:lstStyle>
            <a:lvl1pPr lvl="0" algn="l">
              <a:lnSpc>
                <a:spcPct val="90000"/>
              </a:lnSpc>
              <a:spcBef>
                <a:spcPts val="0"/>
              </a:spcBef>
              <a:spcAft>
                <a:spcPts val="0"/>
              </a:spcAft>
              <a:buClr>
                <a:schemeClr val="dk1"/>
              </a:buClr>
              <a:buSzPts val="23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39" name="Google Shape;39;p6"/>
          <p:cNvSpPr txBox="1"/>
          <p:nvPr>
            <p:ph idx="1" type="body"/>
          </p:nvPr>
        </p:nvSpPr>
        <p:spPr>
          <a:xfrm>
            <a:off x="837990" y="1825625"/>
            <a:ext cx="5180400" cy="4351200"/>
          </a:xfrm>
          <a:prstGeom prst="rect">
            <a:avLst/>
          </a:prstGeom>
          <a:noFill/>
          <a:ln>
            <a:noFill/>
          </a:ln>
        </p:spPr>
        <p:txBody>
          <a:bodyPr anchorCtr="0" anchor="t" bIns="59575" lIns="119175" spcFirstLastPara="1" rIns="119175" wrap="square" tIns="59575">
            <a:normAutofit/>
          </a:bodyPr>
          <a:lstStyle>
            <a:lvl1pPr indent="-374650" lvl="0" marL="457200" algn="l">
              <a:lnSpc>
                <a:spcPct val="90000"/>
              </a:lnSpc>
              <a:spcBef>
                <a:spcPts val="1000"/>
              </a:spcBef>
              <a:spcAft>
                <a:spcPts val="0"/>
              </a:spcAft>
              <a:buClr>
                <a:schemeClr val="dk1"/>
              </a:buClr>
              <a:buSzPts val="2300"/>
              <a:buChar char="•"/>
              <a:defRPr/>
            </a:lvl1pPr>
            <a:lvl2pPr indent="-374650" lvl="1" marL="914400" algn="l">
              <a:lnSpc>
                <a:spcPct val="90000"/>
              </a:lnSpc>
              <a:spcBef>
                <a:spcPts val="500"/>
              </a:spcBef>
              <a:spcAft>
                <a:spcPts val="0"/>
              </a:spcAft>
              <a:buClr>
                <a:schemeClr val="dk1"/>
              </a:buClr>
              <a:buSzPts val="2300"/>
              <a:buChar char="•"/>
              <a:defRPr/>
            </a:lvl2pPr>
            <a:lvl3pPr indent="-374650" lvl="2" marL="1371600" algn="l">
              <a:lnSpc>
                <a:spcPct val="90000"/>
              </a:lnSpc>
              <a:spcBef>
                <a:spcPts val="500"/>
              </a:spcBef>
              <a:spcAft>
                <a:spcPts val="0"/>
              </a:spcAft>
              <a:buClr>
                <a:schemeClr val="dk1"/>
              </a:buClr>
              <a:buSzPts val="2300"/>
              <a:buChar char="•"/>
              <a:defRPr/>
            </a:lvl3pPr>
            <a:lvl4pPr indent="-374650" lvl="3" marL="1828800" algn="l">
              <a:lnSpc>
                <a:spcPct val="90000"/>
              </a:lnSpc>
              <a:spcBef>
                <a:spcPts val="500"/>
              </a:spcBef>
              <a:spcAft>
                <a:spcPts val="0"/>
              </a:spcAft>
              <a:buClr>
                <a:schemeClr val="dk1"/>
              </a:buClr>
              <a:buSzPts val="2300"/>
              <a:buChar char="•"/>
              <a:defRPr/>
            </a:lvl4pPr>
            <a:lvl5pPr indent="-374650" lvl="4" marL="2286000" algn="l">
              <a:lnSpc>
                <a:spcPct val="90000"/>
              </a:lnSpc>
              <a:spcBef>
                <a:spcPts val="500"/>
              </a:spcBef>
              <a:spcAft>
                <a:spcPts val="0"/>
              </a:spcAft>
              <a:buClr>
                <a:schemeClr val="dk1"/>
              </a:buClr>
              <a:buSzPts val="2300"/>
              <a:buChar char="•"/>
              <a:defRPr/>
            </a:lvl5pPr>
            <a:lvl6pPr indent="-374650" lvl="5" marL="2743200" algn="l">
              <a:lnSpc>
                <a:spcPct val="90000"/>
              </a:lnSpc>
              <a:spcBef>
                <a:spcPts val="500"/>
              </a:spcBef>
              <a:spcAft>
                <a:spcPts val="0"/>
              </a:spcAft>
              <a:buClr>
                <a:schemeClr val="dk1"/>
              </a:buClr>
              <a:buSzPts val="2300"/>
              <a:buChar char="•"/>
              <a:defRPr/>
            </a:lvl6pPr>
            <a:lvl7pPr indent="-374650" lvl="6" marL="3200400" algn="l">
              <a:lnSpc>
                <a:spcPct val="90000"/>
              </a:lnSpc>
              <a:spcBef>
                <a:spcPts val="500"/>
              </a:spcBef>
              <a:spcAft>
                <a:spcPts val="0"/>
              </a:spcAft>
              <a:buClr>
                <a:schemeClr val="dk1"/>
              </a:buClr>
              <a:buSzPts val="2300"/>
              <a:buChar char="•"/>
              <a:defRPr/>
            </a:lvl7pPr>
            <a:lvl8pPr indent="-374650" lvl="7" marL="3657600" algn="l">
              <a:lnSpc>
                <a:spcPct val="90000"/>
              </a:lnSpc>
              <a:spcBef>
                <a:spcPts val="500"/>
              </a:spcBef>
              <a:spcAft>
                <a:spcPts val="0"/>
              </a:spcAft>
              <a:buClr>
                <a:schemeClr val="dk1"/>
              </a:buClr>
              <a:buSzPts val="2300"/>
              <a:buChar char="•"/>
              <a:defRPr/>
            </a:lvl8pPr>
            <a:lvl9pPr indent="-374650" lvl="8" marL="4114800" algn="l">
              <a:lnSpc>
                <a:spcPct val="90000"/>
              </a:lnSpc>
              <a:spcBef>
                <a:spcPts val="500"/>
              </a:spcBef>
              <a:spcAft>
                <a:spcPts val="0"/>
              </a:spcAft>
              <a:buClr>
                <a:schemeClr val="dk1"/>
              </a:buClr>
              <a:buSzPts val="2300"/>
              <a:buChar char="•"/>
              <a:defRPr/>
            </a:lvl9pPr>
          </a:lstStyle>
          <a:p/>
        </p:txBody>
      </p:sp>
      <p:sp>
        <p:nvSpPr>
          <p:cNvPr id="40" name="Google Shape;40;p6"/>
          <p:cNvSpPr txBox="1"/>
          <p:nvPr>
            <p:ph idx="2" type="body"/>
          </p:nvPr>
        </p:nvSpPr>
        <p:spPr>
          <a:xfrm>
            <a:off x="6170656" y="1825625"/>
            <a:ext cx="5180400" cy="4351200"/>
          </a:xfrm>
          <a:prstGeom prst="rect">
            <a:avLst/>
          </a:prstGeom>
          <a:noFill/>
          <a:ln>
            <a:noFill/>
          </a:ln>
        </p:spPr>
        <p:txBody>
          <a:bodyPr anchorCtr="0" anchor="t" bIns="59575" lIns="119175" spcFirstLastPara="1" rIns="119175" wrap="square" tIns="59575">
            <a:normAutofit/>
          </a:bodyPr>
          <a:lstStyle>
            <a:lvl1pPr indent="-374650" lvl="0" marL="457200" algn="l">
              <a:lnSpc>
                <a:spcPct val="90000"/>
              </a:lnSpc>
              <a:spcBef>
                <a:spcPts val="1000"/>
              </a:spcBef>
              <a:spcAft>
                <a:spcPts val="0"/>
              </a:spcAft>
              <a:buClr>
                <a:schemeClr val="dk1"/>
              </a:buClr>
              <a:buSzPts val="2300"/>
              <a:buChar char="•"/>
              <a:defRPr/>
            </a:lvl1pPr>
            <a:lvl2pPr indent="-374650" lvl="1" marL="914400" algn="l">
              <a:lnSpc>
                <a:spcPct val="90000"/>
              </a:lnSpc>
              <a:spcBef>
                <a:spcPts val="500"/>
              </a:spcBef>
              <a:spcAft>
                <a:spcPts val="0"/>
              </a:spcAft>
              <a:buClr>
                <a:schemeClr val="dk1"/>
              </a:buClr>
              <a:buSzPts val="2300"/>
              <a:buChar char="•"/>
              <a:defRPr/>
            </a:lvl2pPr>
            <a:lvl3pPr indent="-374650" lvl="2" marL="1371600" algn="l">
              <a:lnSpc>
                <a:spcPct val="90000"/>
              </a:lnSpc>
              <a:spcBef>
                <a:spcPts val="500"/>
              </a:spcBef>
              <a:spcAft>
                <a:spcPts val="0"/>
              </a:spcAft>
              <a:buClr>
                <a:schemeClr val="dk1"/>
              </a:buClr>
              <a:buSzPts val="2300"/>
              <a:buChar char="•"/>
              <a:defRPr/>
            </a:lvl3pPr>
            <a:lvl4pPr indent="-374650" lvl="3" marL="1828800" algn="l">
              <a:lnSpc>
                <a:spcPct val="90000"/>
              </a:lnSpc>
              <a:spcBef>
                <a:spcPts val="500"/>
              </a:spcBef>
              <a:spcAft>
                <a:spcPts val="0"/>
              </a:spcAft>
              <a:buClr>
                <a:schemeClr val="dk1"/>
              </a:buClr>
              <a:buSzPts val="2300"/>
              <a:buChar char="•"/>
              <a:defRPr/>
            </a:lvl4pPr>
            <a:lvl5pPr indent="-374650" lvl="4" marL="2286000" algn="l">
              <a:lnSpc>
                <a:spcPct val="90000"/>
              </a:lnSpc>
              <a:spcBef>
                <a:spcPts val="500"/>
              </a:spcBef>
              <a:spcAft>
                <a:spcPts val="0"/>
              </a:spcAft>
              <a:buClr>
                <a:schemeClr val="dk1"/>
              </a:buClr>
              <a:buSzPts val="2300"/>
              <a:buChar char="•"/>
              <a:defRPr/>
            </a:lvl5pPr>
            <a:lvl6pPr indent="-374650" lvl="5" marL="2743200" algn="l">
              <a:lnSpc>
                <a:spcPct val="90000"/>
              </a:lnSpc>
              <a:spcBef>
                <a:spcPts val="500"/>
              </a:spcBef>
              <a:spcAft>
                <a:spcPts val="0"/>
              </a:spcAft>
              <a:buClr>
                <a:schemeClr val="dk1"/>
              </a:buClr>
              <a:buSzPts val="2300"/>
              <a:buChar char="•"/>
              <a:defRPr/>
            </a:lvl6pPr>
            <a:lvl7pPr indent="-374650" lvl="6" marL="3200400" algn="l">
              <a:lnSpc>
                <a:spcPct val="90000"/>
              </a:lnSpc>
              <a:spcBef>
                <a:spcPts val="500"/>
              </a:spcBef>
              <a:spcAft>
                <a:spcPts val="0"/>
              </a:spcAft>
              <a:buClr>
                <a:schemeClr val="dk1"/>
              </a:buClr>
              <a:buSzPts val="2300"/>
              <a:buChar char="•"/>
              <a:defRPr/>
            </a:lvl7pPr>
            <a:lvl8pPr indent="-374650" lvl="7" marL="3657600" algn="l">
              <a:lnSpc>
                <a:spcPct val="90000"/>
              </a:lnSpc>
              <a:spcBef>
                <a:spcPts val="500"/>
              </a:spcBef>
              <a:spcAft>
                <a:spcPts val="0"/>
              </a:spcAft>
              <a:buClr>
                <a:schemeClr val="dk1"/>
              </a:buClr>
              <a:buSzPts val="2300"/>
              <a:buChar char="•"/>
              <a:defRPr/>
            </a:lvl8pPr>
            <a:lvl9pPr indent="-374650" lvl="8" marL="4114800" algn="l">
              <a:lnSpc>
                <a:spcPct val="90000"/>
              </a:lnSpc>
              <a:spcBef>
                <a:spcPts val="500"/>
              </a:spcBef>
              <a:spcAft>
                <a:spcPts val="0"/>
              </a:spcAft>
              <a:buClr>
                <a:schemeClr val="dk1"/>
              </a:buClr>
              <a:buSzPts val="2300"/>
              <a:buChar char="•"/>
              <a:defRPr/>
            </a:lvl9pPr>
          </a:lstStyle>
          <a:p/>
        </p:txBody>
      </p:sp>
      <p:sp>
        <p:nvSpPr>
          <p:cNvPr id="41" name="Google Shape;41;p6"/>
          <p:cNvSpPr txBox="1"/>
          <p:nvPr>
            <p:ph idx="10" type="dt"/>
          </p:nvPr>
        </p:nvSpPr>
        <p:spPr>
          <a:xfrm>
            <a:off x="837990" y="6356351"/>
            <a:ext cx="2742600" cy="365100"/>
          </a:xfrm>
          <a:prstGeom prst="rect">
            <a:avLst/>
          </a:prstGeom>
          <a:noFill/>
          <a:ln>
            <a:noFill/>
          </a:ln>
        </p:spPr>
        <p:txBody>
          <a:bodyPr anchorCtr="0" anchor="ctr" bIns="59575" lIns="119175" spcFirstLastPara="1" rIns="119175" wrap="square" tIns="59575">
            <a:noAutofit/>
          </a:bodyPr>
          <a:lstStyle>
            <a:lvl1pPr lvl="0" algn="l">
              <a:spcBef>
                <a:spcPts val="0"/>
              </a:spcBef>
              <a:spcAft>
                <a:spcPts val="0"/>
              </a:spcAft>
              <a:buSzPts val="1800"/>
              <a:buNone/>
              <a:defRPr/>
            </a:lvl1pPr>
            <a:lvl2pPr lvl="1" algn="l">
              <a:spcBef>
                <a:spcPts val="0"/>
              </a:spcBef>
              <a:spcAft>
                <a:spcPts val="0"/>
              </a:spcAft>
              <a:buSzPts val="1800"/>
              <a:buNone/>
              <a:defRPr/>
            </a:lvl2pPr>
            <a:lvl3pPr lvl="2" algn="l">
              <a:spcBef>
                <a:spcPts val="0"/>
              </a:spcBef>
              <a:spcAft>
                <a:spcPts val="0"/>
              </a:spcAft>
              <a:buSzPts val="1800"/>
              <a:buNone/>
              <a:defRPr/>
            </a:lvl3pPr>
            <a:lvl4pPr lvl="3" algn="l">
              <a:spcBef>
                <a:spcPts val="0"/>
              </a:spcBef>
              <a:spcAft>
                <a:spcPts val="0"/>
              </a:spcAft>
              <a:buSzPts val="1800"/>
              <a:buNone/>
              <a:defRPr/>
            </a:lvl4pPr>
            <a:lvl5pPr lvl="4" algn="l">
              <a:spcBef>
                <a:spcPts val="0"/>
              </a:spcBef>
              <a:spcAft>
                <a:spcPts val="0"/>
              </a:spcAft>
              <a:buSzPts val="1800"/>
              <a:buNone/>
              <a:defRPr/>
            </a:lvl5pPr>
            <a:lvl6pPr lvl="5" algn="l">
              <a:spcBef>
                <a:spcPts val="0"/>
              </a:spcBef>
              <a:spcAft>
                <a:spcPts val="0"/>
              </a:spcAft>
              <a:buSzPts val="1800"/>
              <a:buNone/>
              <a:defRPr/>
            </a:lvl6pPr>
            <a:lvl7pPr lvl="6" algn="l">
              <a:spcBef>
                <a:spcPts val="0"/>
              </a:spcBef>
              <a:spcAft>
                <a:spcPts val="0"/>
              </a:spcAft>
              <a:buSzPts val="1800"/>
              <a:buNone/>
              <a:defRPr/>
            </a:lvl7pPr>
            <a:lvl8pPr lvl="7" algn="l">
              <a:spcBef>
                <a:spcPts val="0"/>
              </a:spcBef>
              <a:spcAft>
                <a:spcPts val="0"/>
              </a:spcAft>
              <a:buSzPts val="1800"/>
              <a:buNone/>
              <a:defRPr/>
            </a:lvl8pPr>
            <a:lvl9pPr lvl="8" algn="l">
              <a:spcBef>
                <a:spcPts val="0"/>
              </a:spcBef>
              <a:spcAft>
                <a:spcPts val="0"/>
              </a:spcAft>
              <a:buSzPts val="1800"/>
              <a:buNone/>
              <a:defRPr/>
            </a:lvl9pPr>
          </a:lstStyle>
          <a:p/>
        </p:txBody>
      </p:sp>
      <p:sp>
        <p:nvSpPr>
          <p:cNvPr id="42" name="Google Shape;42;p6"/>
          <p:cNvSpPr txBox="1"/>
          <p:nvPr>
            <p:ph idx="11" type="ftr"/>
          </p:nvPr>
        </p:nvSpPr>
        <p:spPr>
          <a:xfrm>
            <a:off x="4037590" y="6356351"/>
            <a:ext cx="4113900" cy="365100"/>
          </a:xfrm>
          <a:prstGeom prst="rect">
            <a:avLst/>
          </a:prstGeom>
          <a:noFill/>
          <a:ln>
            <a:noFill/>
          </a:ln>
        </p:spPr>
        <p:txBody>
          <a:bodyPr anchorCtr="0" anchor="ctr" bIns="59575" lIns="119175" spcFirstLastPara="1" rIns="119175" wrap="square" tIns="59575">
            <a:noAutofit/>
          </a:bodyPr>
          <a:lstStyle>
            <a:lvl1pPr lvl="0" algn="ctr">
              <a:spcBef>
                <a:spcPts val="0"/>
              </a:spcBef>
              <a:spcAft>
                <a:spcPts val="0"/>
              </a:spcAft>
              <a:buSzPts val="1800"/>
              <a:buNone/>
              <a:defRPr/>
            </a:lvl1pPr>
            <a:lvl2pPr lvl="1" algn="l">
              <a:spcBef>
                <a:spcPts val="0"/>
              </a:spcBef>
              <a:spcAft>
                <a:spcPts val="0"/>
              </a:spcAft>
              <a:buSzPts val="1800"/>
              <a:buNone/>
              <a:defRPr/>
            </a:lvl2pPr>
            <a:lvl3pPr lvl="2" algn="l">
              <a:spcBef>
                <a:spcPts val="0"/>
              </a:spcBef>
              <a:spcAft>
                <a:spcPts val="0"/>
              </a:spcAft>
              <a:buSzPts val="1800"/>
              <a:buNone/>
              <a:defRPr/>
            </a:lvl3pPr>
            <a:lvl4pPr lvl="3" algn="l">
              <a:spcBef>
                <a:spcPts val="0"/>
              </a:spcBef>
              <a:spcAft>
                <a:spcPts val="0"/>
              </a:spcAft>
              <a:buSzPts val="1800"/>
              <a:buNone/>
              <a:defRPr/>
            </a:lvl4pPr>
            <a:lvl5pPr lvl="4" algn="l">
              <a:spcBef>
                <a:spcPts val="0"/>
              </a:spcBef>
              <a:spcAft>
                <a:spcPts val="0"/>
              </a:spcAft>
              <a:buSzPts val="1800"/>
              <a:buNone/>
              <a:defRPr/>
            </a:lvl5pPr>
            <a:lvl6pPr lvl="5" algn="l">
              <a:spcBef>
                <a:spcPts val="0"/>
              </a:spcBef>
              <a:spcAft>
                <a:spcPts val="0"/>
              </a:spcAft>
              <a:buSzPts val="1800"/>
              <a:buNone/>
              <a:defRPr/>
            </a:lvl6pPr>
            <a:lvl7pPr lvl="6" algn="l">
              <a:spcBef>
                <a:spcPts val="0"/>
              </a:spcBef>
              <a:spcAft>
                <a:spcPts val="0"/>
              </a:spcAft>
              <a:buSzPts val="1800"/>
              <a:buNone/>
              <a:defRPr/>
            </a:lvl7pPr>
            <a:lvl8pPr lvl="7" algn="l">
              <a:spcBef>
                <a:spcPts val="0"/>
              </a:spcBef>
              <a:spcAft>
                <a:spcPts val="0"/>
              </a:spcAft>
              <a:buSzPts val="1800"/>
              <a:buNone/>
              <a:defRPr/>
            </a:lvl8pPr>
            <a:lvl9pPr lvl="8" algn="l">
              <a:spcBef>
                <a:spcPts val="0"/>
              </a:spcBef>
              <a:spcAft>
                <a:spcPts val="0"/>
              </a:spcAft>
              <a:buSzPts val="1800"/>
              <a:buNone/>
              <a:defRPr/>
            </a:lvl9pPr>
          </a:lstStyle>
          <a:p/>
        </p:txBody>
      </p:sp>
      <p:sp>
        <p:nvSpPr>
          <p:cNvPr id="43" name="Google Shape;43;p6"/>
          <p:cNvSpPr txBox="1"/>
          <p:nvPr>
            <p:ph idx="12" type="sldNum"/>
          </p:nvPr>
        </p:nvSpPr>
        <p:spPr>
          <a:xfrm>
            <a:off x="8608446" y="6356351"/>
            <a:ext cx="2742600" cy="365100"/>
          </a:xfrm>
          <a:prstGeom prst="rect">
            <a:avLst/>
          </a:prstGeom>
          <a:noFill/>
          <a:ln>
            <a:noFill/>
          </a:ln>
        </p:spPr>
        <p:txBody>
          <a:bodyPr anchorCtr="0" anchor="ctr" bIns="59575" lIns="119175" spcFirstLastPara="1" rIns="119175" wrap="square" tIns="595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839578" y="365125"/>
            <a:ext cx="10512900" cy="1325700"/>
          </a:xfrm>
          <a:prstGeom prst="rect">
            <a:avLst/>
          </a:prstGeom>
          <a:noFill/>
          <a:ln>
            <a:noFill/>
          </a:ln>
        </p:spPr>
        <p:txBody>
          <a:bodyPr anchorCtr="0" anchor="ctr" bIns="59575" lIns="119175" spcFirstLastPara="1" rIns="119175" wrap="square" tIns="59575">
            <a:normAutofit/>
          </a:bodyPr>
          <a:lstStyle>
            <a:lvl1pPr lvl="0" algn="l">
              <a:lnSpc>
                <a:spcPct val="90000"/>
              </a:lnSpc>
              <a:spcBef>
                <a:spcPts val="0"/>
              </a:spcBef>
              <a:spcAft>
                <a:spcPts val="0"/>
              </a:spcAft>
              <a:buClr>
                <a:schemeClr val="dk1"/>
              </a:buClr>
              <a:buSzPts val="23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46" name="Google Shape;46;p7"/>
          <p:cNvSpPr txBox="1"/>
          <p:nvPr>
            <p:ph idx="1" type="body"/>
          </p:nvPr>
        </p:nvSpPr>
        <p:spPr>
          <a:xfrm>
            <a:off x="839579" y="1681163"/>
            <a:ext cx="5156400" cy="823800"/>
          </a:xfrm>
          <a:prstGeom prst="rect">
            <a:avLst/>
          </a:prstGeom>
          <a:noFill/>
          <a:ln>
            <a:noFill/>
          </a:ln>
        </p:spPr>
        <p:txBody>
          <a:bodyPr anchorCtr="0" anchor="b" bIns="59575" lIns="119175" spcFirstLastPara="1" rIns="119175" wrap="square" tIns="59575">
            <a:normAutofit/>
          </a:bodyPr>
          <a:lstStyle>
            <a:lvl1pPr indent="-228600" lvl="0" marL="457200" algn="l">
              <a:lnSpc>
                <a:spcPct val="90000"/>
              </a:lnSpc>
              <a:spcBef>
                <a:spcPts val="1000"/>
              </a:spcBef>
              <a:spcAft>
                <a:spcPts val="0"/>
              </a:spcAft>
              <a:buClr>
                <a:schemeClr val="dk1"/>
              </a:buClr>
              <a:buSzPts val="2300"/>
              <a:buNone/>
              <a:defRPr b="1" sz="23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7"/>
          <p:cNvSpPr txBox="1"/>
          <p:nvPr>
            <p:ph idx="2" type="body"/>
          </p:nvPr>
        </p:nvSpPr>
        <p:spPr>
          <a:xfrm>
            <a:off x="839579" y="2505075"/>
            <a:ext cx="5156400" cy="3684600"/>
          </a:xfrm>
          <a:prstGeom prst="rect">
            <a:avLst/>
          </a:prstGeom>
          <a:noFill/>
          <a:ln>
            <a:noFill/>
          </a:ln>
        </p:spPr>
        <p:txBody>
          <a:bodyPr anchorCtr="0" anchor="t" bIns="59575" lIns="119175" spcFirstLastPara="1" rIns="119175" wrap="square" tIns="59575">
            <a:normAutofit/>
          </a:bodyPr>
          <a:lstStyle>
            <a:lvl1pPr indent="-374650" lvl="0" marL="457200" algn="l">
              <a:lnSpc>
                <a:spcPct val="90000"/>
              </a:lnSpc>
              <a:spcBef>
                <a:spcPts val="1000"/>
              </a:spcBef>
              <a:spcAft>
                <a:spcPts val="0"/>
              </a:spcAft>
              <a:buClr>
                <a:schemeClr val="dk1"/>
              </a:buClr>
              <a:buSzPts val="2300"/>
              <a:buChar char="•"/>
              <a:defRPr/>
            </a:lvl1pPr>
            <a:lvl2pPr indent="-374650" lvl="1" marL="914400" algn="l">
              <a:lnSpc>
                <a:spcPct val="90000"/>
              </a:lnSpc>
              <a:spcBef>
                <a:spcPts val="500"/>
              </a:spcBef>
              <a:spcAft>
                <a:spcPts val="0"/>
              </a:spcAft>
              <a:buClr>
                <a:schemeClr val="dk1"/>
              </a:buClr>
              <a:buSzPts val="2300"/>
              <a:buChar char="•"/>
              <a:defRPr/>
            </a:lvl2pPr>
            <a:lvl3pPr indent="-374650" lvl="2" marL="1371600" algn="l">
              <a:lnSpc>
                <a:spcPct val="90000"/>
              </a:lnSpc>
              <a:spcBef>
                <a:spcPts val="500"/>
              </a:spcBef>
              <a:spcAft>
                <a:spcPts val="0"/>
              </a:spcAft>
              <a:buClr>
                <a:schemeClr val="dk1"/>
              </a:buClr>
              <a:buSzPts val="2300"/>
              <a:buChar char="•"/>
              <a:defRPr/>
            </a:lvl3pPr>
            <a:lvl4pPr indent="-374650" lvl="3" marL="1828800" algn="l">
              <a:lnSpc>
                <a:spcPct val="90000"/>
              </a:lnSpc>
              <a:spcBef>
                <a:spcPts val="500"/>
              </a:spcBef>
              <a:spcAft>
                <a:spcPts val="0"/>
              </a:spcAft>
              <a:buClr>
                <a:schemeClr val="dk1"/>
              </a:buClr>
              <a:buSzPts val="2300"/>
              <a:buChar char="•"/>
              <a:defRPr/>
            </a:lvl4pPr>
            <a:lvl5pPr indent="-374650" lvl="4" marL="2286000" algn="l">
              <a:lnSpc>
                <a:spcPct val="90000"/>
              </a:lnSpc>
              <a:spcBef>
                <a:spcPts val="500"/>
              </a:spcBef>
              <a:spcAft>
                <a:spcPts val="0"/>
              </a:spcAft>
              <a:buClr>
                <a:schemeClr val="dk1"/>
              </a:buClr>
              <a:buSzPts val="2300"/>
              <a:buChar char="•"/>
              <a:defRPr/>
            </a:lvl5pPr>
            <a:lvl6pPr indent="-374650" lvl="5" marL="2743200" algn="l">
              <a:lnSpc>
                <a:spcPct val="90000"/>
              </a:lnSpc>
              <a:spcBef>
                <a:spcPts val="500"/>
              </a:spcBef>
              <a:spcAft>
                <a:spcPts val="0"/>
              </a:spcAft>
              <a:buClr>
                <a:schemeClr val="dk1"/>
              </a:buClr>
              <a:buSzPts val="2300"/>
              <a:buChar char="•"/>
              <a:defRPr/>
            </a:lvl6pPr>
            <a:lvl7pPr indent="-374650" lvl="6" marL="3200400" algn="l">
              <a:lnSpc>
                <a:spcPct val="90000"/>
              </a:lnSpc>
              <a:spcBef>
                <a:spcPts val="500"/>
              </a:spcBef>
              <a:spcAft>
                <a:spcPts val="0"/>
              </a:spcAft>
              <a:buClr>
                <a:schemeClr val="dk1"/>
              </a:buClr>
              <a:buSzPts val="2300"/>
              <a:buChar char="•"/>
              <a:defRPr/>
            </a:lvl7pPr>
            <a:lvl8pPr indent="-374650" lvl="7" marL="3657600" algn="l">
              <a:lnSpc>
                <a:spcPct val="90000"/>
              </a:lnSpc>
              <a:spcBef>
                <a:spcPts val="500"/>
              </a:spcBef>
              <a:spcAft>
                <a:spcPts val="0"/>
              </a:spcAft>
              <a:buClr>
                <a:schemeClr val="dk1"/>
              </a:buClr>
              <a:buSzPts val="2300"/>
              <a:buChar char="•"/>
              <a:defRPr/>
            </a:lvl8pPr>
            <a:lvl9pPr indent="-374650" lvl="8" marL="4114800" algn="l">
              <a:lnSpc>
                <a:spcPct val="90000"/>
              </a:lnSpc>
              <a:spcBef>
                <a:spcPts val="500"/>
              </a:spcBef>
              <a:spcAft>
                <a:spcPts val="0"/>
              </a:spcAft>
              <a:buClr>
                <a:schemeClr val="dk1"/>
              </a:buClr>
              <a:buSzPts val="2300"/>
              <a:buChar char="•"/>
              <a:defRPr/>
            </a:lvl9pPr>
          </a:lstStyle>
          <a:p/>
        </p:txBody>
      </p:sp>
      <p:sp>
        <p:nvSpPr>
          <p:cNvPr id="48" name="Google Shape;48;p7"/>
          <p:cNvSpPr txBox="1"/>
          <p:nvPr>
            <p:ph idx="3" type="body"/>
          </p:nvPr>
        </p:nvSpPr>
        <p:spPr>
          <a:xfrm>
            <a:off x="6170656" y="1681163"/>
            <a:ext cx="5181900" cy="823800"/>
          </a:xfrm>
          <a:prstGeom prst="rect">
            <a:avLst/>
          </a:prstGeom>
          <a:noFill/>
          <a:ln>
            <a:noFill/>
          </a:ln>
        </p:spPr>
        <p:txBody>
          <a:bodyPr anchorCtr="0" anchor="b" bIns="59575" lIns="119175" spcFirstLastPara="1" rIns="119175" wrap="square" tIns="59575">
            <a:normAutofit/>
          </a:bodyPr>
          <a:lstStyle>
            <a:lvl1pPr indent="-228600" lvl="0" marL="457200" algn="l">
              <a:lnSpc>
                <a:spcPct val="90000"/>
              </a:lnSpc>
              <a:spcBef>
                <a:spcPts val="1000"/>
              </a:spcBef>
              <a:spcAft>
                <a:spcPts val="0"/>
              </a:spcAft>
              <a:buClr>
                <a:schemeClr val="dk1"/>
              </a:buClr>
              <a:buSzPts val="2300"/>
              <a:buNone/>
              <a:defRPr b="1" sz="23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7"/>
          <p:cNvSpPr txBox="1"/>
          <p:nvPr>
            <p:ph idx="4" type="body"/>
          </p:nvPr>
        </p:nvSpPr>
        <p:spPr>
          <a:xfrm>
            <a:off x="6170656" y="2505075"/>
            <a:ext cx="5181900" cy="3684600"/>
          </a:xfrm>
          <a:prstGeom prst="rect">
            <a:avLst/>
          </a:prstGeom>
          <a:noFill/>
          <a:ln>
            <a:noFill/>
          </a:ln>
        </p:spPr>
        <p:txBody>
          <a:bodyPr anchorCtr="0" anchor="t" bIns="59575" lIns="119175" spcFirstLastPara="1" rIns="119175" wrap="square" tIns="59575">
            <a:normAutofit/>
          </a:bodyPr>
          <a:lstStyle>
            <a:lvl1pPr indent="-374650" lvl="0" marL="457200" algn="l">
              <a:lnSpc>
                <a:spcPct val="90000"/>
              </a:lnSpc>
              <a:spcBef>
                <a:spcPts val="1000"/>
              </a:spcBef>
              <a:spcAft>
                <a:spcPts val="0"/>
              </a:spcAft>
              <a:buClr>
                <a:schemeClr val="dk1"/>
              </a:buClr>
              <a:buSzPts val="2300"/>
              <a:buChar char="•"/>
              <a:defRPr/>
            </a:lvl1pPr>
            <a:lvl2pPr indent="-374650" lvl="1" marL="914400" algn="l">
              <a:lnSpc>
                <a:spcPct val="90000"/>
              </a:lnSpc>
              <a:spcBef>
                <a:spcPts val="500"/>
              </a:spcBef>
              <a:spcAft>
                <a:spcPts val="0"/>
              </a:spcAft>
              <a:buClr>
                <a:schemeClr val="dk1"/>
              </a:buClr>
              <a:buSzPts val="2300"/>
              <a:buChar char="•"/>
              <a:defRPr/>
            </a:lvl2pPr>
            <a:lvl3pPr indent="-374650" lvl="2" marL="1371600" algn="l">
              <a:lnSpc>
                <a:spcPct val="90000"/>
              </a:lnSpc>
              <a:spcBef>
                <a:spcPts val="500"/>
              </a:spcBef>
              <a:spcAft>
                <a:spcPts val="0"/>
              </a:spcAft>
              <a:buClr>
                <a:schemeClr val="dk1"/>
              </a:buClr>
              <a:buSzPts val="2300"/>
              <a:buChar char="•"/>
              <a:defRPr/>
            </a:lvl3pPr>
            <a:lvl4pPr indent="-374650" lvl="3" marL="1828800" algn="l">
              <a:lnSpc>
                <a:spcPct val="90000"/>
              </a:lnSpc>
              <a:spcBef>
                <a:spcPts val="500"/>
              </a:spcBef>
              <a:spcAft>
                <a:spcPts val="0"/>
              </a:spcAft>
              <a:buClr>
                <a:schemeClr val="dk1"/>
              </a:buClr>
              <a:buSzPts val="2300"/>
              <a:buChar char="•"/>
              <a:defRPr/>
            </a:lvl4pPr>
            <a:lvl5pPr indent="-374650" lvl="4" marL="2286000" algn="l">
              <a:lnSpc>
                <a:spcPct val="90000"/>
              </a:lnSpc>
              <a:spcBef>
                <a:spcPts val="500"/>
              </a:spcBef>
              <a:spcAft>
                <a:spcPts val="0"/>
              </a:spcAft>
              <a:buClr>
                <a:schemeClr val="dk1"/>
              </a:buClr>
              <a:buSzPts val="2300"/>
              <a:buChar char="•"/>
              <a:defRPr/>
            </a:lvl5pPr>
            <a:lvl6pPr indent="-374650" lvl="5" marL="2743200" algn="l">
              <a:lnSpc>
                <a:spcPct val="90000"/>
              </a:lnSpc>
              <a:spcBef>
                <a:spcPts val="500"/>
              </a:spcBef>
              <a:spcAft>
                <a:spcPts val="0"/>
              </a:spcAft>
              <a:buClr>
                <a:schemeClr val="dk1"/>
              </a:buClr>
              <a:buSzPts val="2300"/>
              <a:buChar char="•"/>
              <a:defRPr/>
            </a:lvl6pPr>
            <a:lvl7pPr indent="-374650" lvl="6" marL="3200400" algn="l">
              <a:lnSpc>
                <a:spcPct val="90000"/>
              </a:lnSpc>
              <a:spcBef>
                <a:spcPts val="500"/>
              </a:spcBef>
              <a:spcAft>
                <a:spcPts val="0"/>
              </a:spcAft>
              <a:buClr>
                <a:schemeClr val="dk1"/>
              </a:buClr>
              <a:buSzPts val="2300"/>
              <a:buChar char="•"/>
              <a:defRPr/>
            </a:lvl7pPr>
            <a:lvl8pPr indent="-374650" lvl="7" marL="3657600" algn="l">
              <a:lnSpc>
                <a:spcPct val="90000"/>
              </a:lnSpc>
              <a:spcBef>
                <a:spcPts val="500"/>
              </a:spcBef>
              <a:spcAft>
                <a:spcPts val="0"/>
              </a:spcAft>
              <a:buClr>
                <a:schemeClr val="dk1"/>
              </a:buClr>
              <a:buSzPts val="2300"/>
              <a:buChar char="•"/>
              <a:defRPr/>
            </a:lvl8pPr>
            <a:lvl9pPr indent="-374650" lvl="8" marL="4114800" algn="l">
              <a:lnSpc>
                <a:spcPct val="90000"/>
              </a:lnSpc>
              <a:spcBef>
                <a:spcPts val="500"/>
              </a:spcBef>
              <a:spcAft>
                <a:spcPts val="0"/>
              </a:spcAft>
              <a:buClr>
                <a:schemeClr val="dk1"/>
              </a:buClr>
              <a:buSzPts val="2300"/>
              <a:buChar char="•"/>
              <a:defRPr/>
            </a:lvl9pPr>
          </a:lstStyle>
          <a:p/>
        </p:txBody>
      </p:sp>
      <p:sp>
        <p:nvSpPr>
          <p:cNvPr id="50" name="Google Shape;50;p7"/>
          <p:cNvSpPr txBox="1"/>
          <p:nvPr>
            <p:ph idx="10" type="dt"/>
          </p:nvPr>
        </p:nvSpPr>
        <p:spPr>
          <a:xfrm>
            <a:off x="837990" y="6356351"/>
            <a:ext cx="2742600" cy="365100"/>
          </a:xfrm>
          <a:prstGeom prst="rect">
            <a:avLst/>
          </a:prstGeom>
          <a:noFill/>
          <a:ln>
            <a:noFill/>
          </a:ln>
        </p:spPr>
        <p:txBody>
          <a:bodyPr anchorCtr="0" anchor="ctr" bIns="59575" lIns="119175" spcFirstLastPara="1" rIns="119175" wrap="square" tIns="59575">
            <a:noAutofit/>
          </a:bodyPr>
          <a:lstStyle>
            <a:lvl1pPr lvl="0" algn="l">
              <a:spcBef>
                <a:spcPts val="0"/>
              </a:spcBef>
              <a:spcAft>
                <a:spcPts val="0"/>
              </a:spcAft>
              <a:buSzPts val="1800"/>
              <a:buNone/>
              <a:defRPr/>
            </a:lvl1pPr>
            <a:lvl2pPr lvl="1" algn="l">
              <a:spcBef>
                <a:spcPts val="0"/>
              </a:spcBef>
              <a:spcAft>
                <a:spcPts val="0"/>
              </a:spcAft>
              <a:buSzPts val="1800"/>
              <a:buNone/>
              <a:defRPr/>
            </a:lvl2pPr>
            <a:lvl3pPr lvl="2" algn="l">
              <a:spcBef>
                <a:spcPts val="0"/>
              </a:spcBef>
              <a:spcAft>
                <a:spcPts val="0"/>
              </a:spcAft>
              <a:buSzPts val="1800"/>
              <a:buNone/>
              <a:defRPr/>
            </a:lvl3pPr>
            <a:lvl4pPr lvl="3" algn="l">
              <a:spcBef>
                <a:spcPts val="0"/>
              </a:spcBef>
              <a:spcAft>
                <a:spcPts val="0"/>
              </a:spcAft>
              <a:buSzPts val="1800"/>
              <a:buNone/>
              <a:defRPr/>
            </a:lvl4pPr>
            <a:lvl5pPr lvl="4" algn="l">
              <a:spcBef>
                <a:spcPts val="0"/>
              </a:spcBef>
              <a:spcAft>
                <a:spcPts val="0"/>
              </a:spcAft>
              <a:buSzPts val="1800"/>
              <a:buNone/>
              <a:defRPr/>
            </a:lvl5pPr>
            <a:lvl6pPr lvl="5" algn="l">
              <a:spcBef>
                <a:spcPts val="0"/>
              </a:spcBef>
              <a:spcAft>
                <a:spcPts val="0"/>
              </a:spcAft>
              <a:buSzPts val="1800"/>
              <a:buNone/>
              <a:defRPr/>
            </a:lvl6pPr>
            <a:lvl7pPr lvl="6" algn="l">
              <a:spcBef>
                <a:spcPts val="0"/>
              </a:spcBef>
              <a:spcAft>
                <a:spcPts val="0"/>
              </a:spcAft>
              <a:buSzPts val="1800"/>
              <a:buNone/>
              <a:defRPr/>
            </a:lvl7pPr>
            <a:lvl8pPr lvl="7" algn="l">
              <a:spcBef>
                <a:spcPts val="0"/>
              </a:spcBef>
              <a:spcAft>
                <a:spcPts val="0"/>
              </a:spcAft>
              <a:buSzPts val="1800"/>
              <a:buNone/>
              <a:defRPr/>
            </a:lvl8pPr>
            <a:lvl9pPr lvl="8" algn="l">
              <a:spcBef>
                <a:spcPts val="0"/>
              </a:spcBef>
              <a:spcAft>
                <a:spcPts val="0"/>
              </a:spcAft>
              <a:buSzPts val="1800"/>
              <a:buNone/>
              <a:defRPr/>
            </a:lvl9pPr>
          </a:lstStyle>
          <a:p/>
        </p:txBody>
      </p:sp>
      <p:sp>
        <p:nvSpPr>
          <p:cNvPr id="51" name="Google Shape;51;p7"/>
          <p:cNvSpPr txBox="1"/>
          <p:nvPr>
            <p:ph idx="11" type="ftr"/>
          </p:nvPr>
        </p:nvSpPr>
        <p:spPr>
          <a:xfrm>
            <a:off x="4037590" y="6356351"/>
            <a:ext cx="4113900" cy="365100"/>
          </a:xfrm>
          <a:prstGeom prst="rect">
            <a:avLst/>
          </a:prstGeom>
          <a:noFill/>
          <a:ln>
            <a:noFill/>
          </a:ln>
        </p:spPr>
        <p:txBody>
          <a:bodyPr anchorCtr="0" anchor="ctr" bIns="59575" lIns="119175" spcFirstLastPara="1" rIns="119175" wrap="square" tIns="59575">
            <a:noAutofit/>
          </a:bodyPr>
          <a:lstStyle>
            <a:lvl1pPr lvl="0" algn="ctr">
              <a:spcBef>
                <a:spcPts val="0"/>
              </a:spcBef>
              <a:spcAft>
                <a:spcPts val="0"/>
              </a:spcAft>
              <a:buSzPts val="1800"/>
              <a:buNone/>
              <a:defRPr/>
            </a:lvl1pPr>
            <a:lvl2pPr lvl="1" algn="l">
              <a:spcBef>
                <a:spcPts val="0"/>
              </a:spcBef>
              <a:spcAft>
                <a:spcPts val="0"/>
              </a:spcAft>
              <a:buSzPts val="1800"/>
              <a:buNone/>
              <a:defRPr/>
            </a:lvl2pPr>
            <a:lvl3pPr lvl="2" algn="l">
              <a:spcBef>
                <a:spcPts val="0"/>
              </a:spcBef>
              <a:spcAft>
                <a:spcPts val="0"/>
              </a:spcAft>
              <a:buSzPts val="1800"/>
              <a:buNone/>
              <a:defRPr/>
            </a:lvl3pPr>
            <a:lvl4pPr lvl="3" algn="l">
              <a:spcBef>
                <a:spcPts val="0"/>
              </a:spcBef>
              <a:spcAft>
                <a:spcPts val="0"/>
              </a:spcAft>
              <a:buSzPts val="1800"/>
              <a:buNone/>
              <a:defRPr/>
            </a:lvl4pPr>
            <a:lvl5pPr lvl="4" algn="l">
              <a:spcBef>
                <a:spcPts val="0"/>
              </a:spcBef>
              <a:spcAft>
                <a:spcPts val="0"/>
              </a:spcAft>
              <a:buSzPts val="1800"/>
              <a:buNone/>
              <a:defRPr/>
            </a:lvl5pPr>
            <a:lvl6pPr lvl="5" algn="l">
              <a:spcBef>
                <a:spcPts val="0"/>
              </a:spcBef>
              <a:spcAft>
                <a:spcPts val="0"/>
              </a:spcAft>
              <a:buSzPts val="1800"/>
              <a:buNone/>
              <a:defRPr/>
            </a:lvl6pPr>
            <a:lvl7pPr lvl="6" algn="l">
              <a:spcBef>
                <a:spcPts val="0"/>
              </a:spcBef>
              <a:spcAft>
                <a:spcPts val="0"/>
              </a:spcAft>
              <a:buSzPts val="1800"/>
              <a:buNone/>
              <a:defRPr/>
            </a:lvl7pPr>
            <a:lvl8pPr lvl="7" algn="l">
              <a:spcBef>
                <a:spcPts val="0"/>
              </a:spcBef>
              <a:spcAft>
                <a:spcPts val="0"/>
              </a:spcAft>
              <a:buSzPts val="1800"/>
              <a:buNone/>
              <a:defRPr/>
            </a:lvl8pPr>
            <a:lvl9pPr lvl="8" algn="l">
              <a:spcBef>
                <a:spcPts val="0"/>
              </a:spcBef>
              <a:spcAft>
                <a:spcPts val="0"/>
              </a:spcAft>
              <a:buSzPts val="1800"/>
              <a:buNone/>
              <a:defRPr/>
            </a:lvl9pPr>
          </a:lstStyle>
          <a:p/>
        </p:txBody>
      </p:sp>
      <p:sp>
        <p:nvSpPr>
          <p:cNvPr id="52" name="Google Shape;52;p7"/>
          <p:cNvSpPr txBox="1"/>
          <p:nvPr>
            <p:ph idx="12" type="sldNum"/>
          </p:nvPr>
        </p:nvSpPr>
        <p:spPr>
          <a:xfrm>
            <a:off x="8608446" y="6356351"/>
            <a:ext cx="2742600" cy="365100"/>
          </a:xfrm>
          <a:prstGeom prst="rect">
            <a:avLst/>
          </a:prstGeom>
          <a:noFill/>
          <a:ln>
            <a:noFill/>
          </a:ln>
        </p:spPr>
        <p:txBody>
          <a:bodyPr anchorCtr="0" anchor="ctr" bIns="59575" lIns="119175" spcFirstLastPara="1" rIns="119175" wrap="square" tIns="595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837990" y="365125"/>
            <a:ext cx="10512900" cy="1325700"/>
          </a:xfrm>
          <a:prstGeom prst="rect">
            <a:avLst/>
          </a:prstGeom>
          <a:noFill/>
          <a:ln>
            <a:noFill/>
          </a:ln>
        </p:spPr>
        <p:txBody>
          <a:bodyPr anchorCtr="0" anchor="ctr" bIns="59575" lIns="119175" spcFirstLastPara="1" rIns="119175" wrap="square" tIns="59575">
            <a:normAutofit/>
          </a:bodyPr>
          <a:lstStyle>
            <a:lvl1pPr lvl="0" algn="l">
              <a:lnSpc>
                <a:spcPct val="90000"/>
              </a:lnSpc>
              <a:spcBef>
                <a:spcPts val="0"/>
              </a:spcBef>
              <a:spcAft>
                <a:spcPts val="0"/>
              </a:spcAft>
              <a:buClr>
                <a:schemeClr val="dk1"/>
              </a:buClr>
              <a:buSzPts val="23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55" name="Google Shape;55;p8"/>
          <p:cNvSpPr txBox="1"/>
          <p:nvPr>
            <p:ph idx="10" type="dt"/>
          </p:nvPr>
        </p:nvSpPr>
        <p:spPr>
          <a:xfrm>
            <a:off x="837990" y="6356351"/>
            <a:ext cx="2742600" cy="365100"/>
          </a:xfrm>
          <a:prstGeom prst="rect">
            <a:avLst/>
          </a:prstGeom>
          <a:noFill/>
          <a:ln>
            <a:noFill/>
          </a:ln>
        </p:spPr>
        <p:txBody>
          <a:bodyPr anchorCtr="0" anchor="ctr" bIns="59575" lIns="119175" spcFirstLastPara="1" rIns="119175" wrap="square" tIns="59575">
            <a:noAutofit/>
          </a:bodyPr>
          <a:lstStyle>
            <a:lvl1pPr lvl="0" algn="l">
              <a:spcBef>
                <a:spcPts val="0"/>
              </a:spcBef>
              <a:spcAft>
                <a:spcPts val="0"/>
              </a:spcAft>
              <a:buSzPts val="1800"/>
              <a:buNone/>
              <a:defRPr/>
            </a:lvl1pPr>
            <a:lvl2pPr lvl="1" algn="l">
              <a:spcBef>
                <a:spcPts val="0"/>
              </a:spcBef>
              <a:spcAft>
                <a:spcPts val="0"/>
              </a:spcAft>
              <a:buSzPts val="1800"/>
              <a:buNone/>
              <a:defRPr/>
            </a:lvl2pPr>
            <a:lvl3pPr lvl="2" algn="l">
              <a:spcBef>
                <a:spcPts val="0"/>
              </a:spcBef>
              <a:spcAft>
                <a:spcPts val="0"/>
              </a:spcAft>
              <a:buSzPts val="1800"/>
              <a:buNone/>
              <a:defRPr/>
            </a:lvl3pPr>
            <a:lvl4pPr lvl="3" algn="l">
              <a:spcBef>
                <a:spcPts val="0"/>
              </a:spcBef>
              <a:spcAft>
                <a:spcPts val="0"/>
              </a:spcAft>
              <a:buSzPts val="1800"/>
              <a:buNone/>
              <a:defRPr/>
            </a:lvl4pPr>
            <a:lvl5pPr lvl="4" algn="l">
              <a:spcBef>
                <a:spcPts val="0"/>
              </a:spcBef>
              <a:spcAft>
                <a:spcPts val="0"/>
              </a:spcAft>
              <a:buSzPts val="1800"/>
              <a:buNone/>
              <a:defRPr/>
            </a:lvl5pPr>
            <a:lvl6pPr lvl="5" algn="l">
              <a:spcBef>
                <a:spcPts val="0"/>
              </a:spcBef>
              <a:spcAft>
                <a:spcPts val="0"/>
              </a:spcAft>
              <a:buSzPts val="1800"/>
              <a:buNone/>
              <a:defRPr/>
            </a:lvl6pPr>
            <a:lvl7pPr lvl="6" algn="l">
              <a:spcBef>
                <a:spcPts val="0"/>
              </a:spcBef>
              <a:spcAft>
                <a:spcPts val="0"/>
              </a:spcAft>
              <a:buSzPts val="1800"/>
              <a:buNone/>
              <a:defRPr/>
            </a:lvl7pPr>
            <a:lvl8pPr lvl="7" algn="l">
              <a:spcBef>
                <a:spcPts val="0"/>
              </a:spcBef>
              <a:spcAft>
                <a:spcPts val="0"/>
              </a:spcAft>
              <a:buSzPts val="1800"/>
              <a:buNone/>
              <a:defRPr/>
            </a:lvl8pPr>
            <a:lvl9pPr lvl="8" algn="l">
              <a:spcBef>
                <a:spcPts val="0"/>
              </a:spcBef>
              <a:spcAft>
                <a:spcPts val="0"/>
              </a:spcAft>
              <a:buSzPts val="1800"/>
              <a:buNone/>
              <a:defRPr/>
            </a:lvl9pPr>
          </a:lstStyle>
          <a:p/>
        </p:txBody>
      </p:sp>
      <p:sp>
        <p:nvSpPr>
          <p:cNvPr id="56" name="Google Shape;56;p8"/>
          <p:cNvSpPr txBox="1"/>
          <p:nvPr>
            <p:ph idx="11" type="ftr"/>
          </p:nvPr>
        </p:nvSpPr>
        <p:spPr>
          <a:xfrm>
            <a:off x="4037590" y="6356351"/>
            <a:ext cx="4113900" cy="365100"/>
          </a:xfrm>
          <a:prstGeom prst="rect">
            <a:avLst/>
          </a:prstGeom>
          <a:noFill/>
          <a:ln>
            <a:noFill/>
          </a:ln>
        </p:spPr>
        <p:txBody>
          <a:bodyPr anchorCtr="0" anchor="ctr" bIns="59575" lIns="119175" spcFirstLastPara="1" rIns="119175" wrap="square" tIns="59575">
            <a:noAutofit/>
          </a:bodyPr>
          <a:lstStyle>
            <a:lvl1pPr lvl="0" algn="ctr">
              <a:spcBef>
                <a:spcPts val="0"/>
              </a:spcBef>
              <a:spcAft>
                <a:spcPts val="0"/>
              </a:spcAft>
              <a:buSzPts val="1800"/>
              <a:buNone/>
              <a:defRPr/>
            </a:lvl1pPr>
            <a:lvl2pPr lvl="1" algn="l">
              <a:spcBef>
                <a:spcPts val="0"/>
              </a:spcBef>
              <a:spcAft>
                <a:spcPts val="0"/>
              </a:spcAft>
              <a:buSzPts val="1800"/>
              <a:buNone/>
              <a:defRPr/>
            </a:lvl2pPr>
            <a:lvl3pPr lvl="2" algn="l">
              <a:spcBef>
                <a:spcPts val="0"/>
              </a:spcBef>
              <a:spcAft>
                <a:spcPts val="0"/>
              </a:spcAft>
              <a:buSzPts val="1800"/>
              <a:buNone/>
              <a:defRPr/>
            </a:lvl3pPr>
            <a:lvl4pPr lvl="3" algn="l">
              <a:spcBef>
                <a:spcPts val="0"/>
              </a:spcBef>
              <a:spcAft>
                <a:spcPts val="0"/>
              </a:spcAft>
              <a:buSzPts val="1800"/>
              <a:buNone/>
              <a:defRPr/>
            </a:lvl4pPr>
            <a:lvl5pPr lvl="4" algn="l">
              <a:spcBef>
                <a:spcPts val="0"/>
              </a:spcBef>
              <a:spcAft>
                <a:spcPts val="0"/>
              </a:spcAft>
              <a:buSzPts val="1800"/>
              <a:buNone/>
              <a:defRPr/>
            </a:lvl5pPr>
            <a:lvl6pPr lvl="5" algn="l">
              <a:spcBef>
                <a:spcPts val="0"/>
              </a:spcBef>
              <a:spcAft>
                <a:spcPts val="0"/>
              </a:spcAft>
              <a:buSzPts val="1800"/>
              <a:buNone/>
              <a:defRPr/>
            </a:lvl6pPr>
            <a:lvl7pPr lvl="6" algn="l">
              <a:spcBef>
                <a:spcPts val="0"/>
              </a:spcBef>
              <a:spcAft>
                <a:spcPts val="0"/>
              </a:spcAft>
              <a:buSzPts val="1800"/>
              <a:buNone/>
              <a:defRPr/>
            </a:lvl7pPr>
            <a:lvl8pPr lvl="7" algn="l">
              <a:spcBef>
                <a:spcPts val="0"/>
              </a:spcBef>
              <a:spcAft>
                <a:spcPts val="0"/>
              </a:spcAft>
              <a:buSzPts val="1800"/>
              <a:buNone/>
              <a:defRPr/>
            </a:lvl8pPr>
            <a:lvl9pPr lvl="8" algn="l">
              <a:spcBef>
                <a:spcPts val="0"/>
              </a:spcBef>
              <a:spcAft>
                <a:spcPts val="0"/>
              </a:spcAft>
              <a:buSzPts val="1800"/>
              <a:buNone/>
              <a:defRPr/>
            </a:lvl9pPr>
          </a:lstStyle>
          <a:p/>
        </p:txBody>
      </p:sp>
      <p:sp>
        <p:nvSpPr>
          <p:cNvPr id="57" name="Google Shape;57;p8"/>
          <p:cNvSpPr txBox="1"/>
          <p:nvPr>
            <p:ph idx="12" type="sldNum"/>
          </p:nvPr>
        </p:nvSpPr>
        <p:spPr>
          <a:xfrm>
            <a:off x="8608446" y="6356351"/>
            <a:ext cx="2742600" cy="365100"/>
          </a:xfrm>
          <a:prstGeom prst="rect">
            <a:avLst/>
          </a:prstGeom>
          <a:noFill/>
          <a:ln>
            <a:noFill/>
          </a:ln>
        </p:spPr>
        <p:txBody>
          <a:bodyPr anchorCtr="0" anchor="ctr" bIns="59575" lIns="119175" spcFirstLastPara="1" rIns="119175" wrap="square" tIns="595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578" y="457200"/>
            <a:ext cx="3931200" cy="1600200"/>
          </a:xfrm>
          <a:prstGeom prst="rect">
            <a:avLst/>
          </a:prstGeom>
          <a:noFill/>
          <a:ln>
            <a:noFill/>
          </a:ln>
        </p:spPr>
        <p:txBody>
          <a:bodyPr anchorCtr="0" anchor="b" bIns="59575" lIns="119175" spcFirstLastPara="1" rIns="119175" wrap="square" tIns="59575">
            <a:normAutofit/>
          </a:bodyPr>
          <a:lstStyle>
            <a:lvl1pPr lvl="0" algn="l">
              <a:lnSpc>
                <a:spcPct val="90000"/>
              </a:lnSpc>
              <a:spcBef>
                <a:spcPts val="0"/>
              </a:spcBef>
              <a:spcAft>
                <a:spcPts val="0"/>
              </a:spcAft>
              <a:buClr>
                <a:schemeClr val="dk1"/>
              </a:buClr>
              <a:buSzPts val="3100"/>
              <a:buFont typeface="Calibri"/>
              <a:buNone/>
              <a:defRPr sz="31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60" name="Google Shape;60;p9"/>
          <p:cNvSpPr txBox="1"/>
          <p:nvPr>
            <p:ph idx="1" type="body"/>
          </p:nvPr>
        </p:nvSpPr>
        <p:spPr>
          <a:xfrm>
            <a:off x="5181891" y="987425"/>
            <a:ext cx="6170700" cy="4873500"/>
          </a:xfrm>
          <a:prstGeom prst="rect">
            <a:avLst/>
          </a:prstGeom>
          <a:noFill/>
          <a:ln>
            <a:noFill/>
          </a:ln>
        </p:spPr>
        <p:txBody>
          <a:bodyPr anchorCtr="0" anchor="t" bIns="59575" lIns="119175" spcFirstLastPara="1" rIns="119175" wrap="square" tIns="59575">
            <a:normAutofit/>
          </a:bodyPr>
          <a:lstStyle>
            <a:lvl1pPr indent="-425450" lvl="0" marL="457200" algn="l">
              <a:lnSpc>
                <a:spcPct val="90000"/>
              </a:lnSpc>
              <a:spcBef>
                <a:spcPts val="1000"/>
              </a:spcBef>
              <a:spcAft>
                <a:spcPts val="0"/>
              </a:spcAft>
              <a:buClr>
                <a:schemeClr val="dk1"/>
              </a:buClr>
              <a:buSzPts val="3100"/>
              <a:buChar char="•"/>
              <a:defRPr sz="3100"/>
            </a:lvl1pPr>
            <a:lvl2pPr indent="-400050" lvl="1" marL="914400" algn="l">
              <a:lnSpc>
                <a:spcPct val="90000"/>
              </a:lnSpc>
              <a:spcBef>
                <a:spcPts val="500"/>
              </a:spcBef>
              <a:spcAft>
                <a:spcPts val="0"/>
              </a:spcAft>
              <a:buClr>
                <a:schemeClr val="dk1"/>
              </a:buClr>
              <a:buSzPts val="2700"/>
              <a:buChar char="•"/>
              <a:defRPr sz="2700"/>
            </a:lvl2pPr>
            <a:lvl3pPr indent="-374650" lvl="2" marL="1371600" algn="l">
              <a:lnSpc>
                <a:spcPct val="90000"/>
              </a:lnSpc>
              <a:spcBef>
                <a:spcPts val="500"/>
              </a:spcBef>
              <a:spcAft>
                <a:spcPts val="0"/>
              </a:spcAft>
              <a:buClr>
                <a:schemeClr val="dk1"/>
              </a:buClr>
              <a:buSzPts val="2300"/>
              <a:buChar char="•"/>
              <a:defRPr sz="23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578" y="2057400"/>
            <a:ext cx="3931200" cy="3811500"/>
          </a:xfrm>
          <a:prstGeom prst="rect">
            <a:avLst/>
          </a:prstGeom>
          <a:noFill/>
          <a:ln>
            <a:noFill/>
          </a:ln>
        </p:spPr>
        <p:txBody>
          <a:bodyPr anchorCtr="0" anchor="t" bIns="59575" lIns="119175" spcFirstLastPara="1" rIns="119175" wrap="square" tIns="59575">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7990" y="6356351"/>
            <a:ext cx="2742600" cy="365100"/>
          </a:xfrm>
          <a:prstGeom prst="rect">
            <a:avLst/>
          </a:prstGeom>
          <a:noFill/>
          <a:ln>
            <a:noFill/>
          </a:ln>
        </p:spPr>
        <p:txBody>
          <a:bodyPr anchorCtr="0" anchor="ctr" bIns="59575" lIns="119175" spcFirstLastPara="1" rIns="119175" wrap="square" tIns="59575">
            <a:noAutofit/>
          </a:bodyPr>
          <a:lstStyle>
            <a:lvl1pPr lvl="0" algn="l">
              <a:spcBef>
                <a:spcPts val="0"/>
              </a:spcBef>
              <a:spcAft>
                <a:spcPts val="0"/>
              </a:spcAft>
              <a:buSzPts val="1800"/>
              <a:buNone/>
              <a:defRPr/>
            </a:lvl1pPr>
            <a:lvl2pPr lvl="1" algn="l">
              <a:spcBef>
                <a:spcPts val="0"/>
              </a:spcBef>
              <a:spcAft>
                <a:spcPts val="0"/>
              </a:spcAft>
              <a:buSzPts val="1800"/>
              <a:buNone/>
              <a:defRPr/>
            </a:lvl2pPr>
            <a:lvl3pPr lvl="2" algn="l">
              <a:spcBef>
                <a:spcPts val="0"/>
              </a:spcBef>
              <a:spcAft>
                <a:spcPts val="0"/>
              </a:spcAft>
              <a:buSzPts val="1800"/>
              <a:buNone/>
              <a:defRPr/>
            </a:lvl3pPr>
            <a:lvl4pPr lvl="3" algn="l">
              <a:spcBef>
                <a:spcPts val="0"/>
              </a:spcBef>
              <a:spcAft>
                <a:spcPts val="0"/>
              </a:spcAft>
              <a:buSzPts val="1800"/>
              <a:buNone/>
              <a:defRPr/>
            </a:lvl4pPr>
            <a:lvl5pPr lvl="4" algn="l">
              <a:spcBef>
                <a:spcPts val="0"/>
              </a:spcBef>
              <a:spcAft>
                <a:spcPts val="0"/>
              </a:spcAft>
              <a:buSzPts val="1800"/>
              <a:buNone/>
              <a:defRPr/>
            </a:lvl5pPr>
            <a:lvl6pPr lvl="5" algn="l">
              <a:spcBef>
                <a:spcPts val="0"/>
              </a:spcBef>
              <a:spcAft>
                <a:spcPts val="0"/>
              </a:spcAft>
              <a:buSzPts val="1800"/>
              <a:buNone/>
              <a:defRPr/>
            </a:lvl6pPr>
            <a:lvl7pPr lvl="6" algn="l">
              <a:spcBef>
                <a:spcPts val="0"/>
              </a:spcBef>
              <a:spcAft>
                <a:spcPts val="0"/>
              </a:spcAft>
              <a:buSzPts val="1800"/>
              <a:buNone/>
              <a:defRPr/>
            </a:lvl7pPr>
            <a:lvl8pPr lvl="7" algn="l">
              <a:spcBef>
                <a:spcPts val="0"/>
              </a:spcBef>
              <a:spcAft>
                <a:spcPts val="0"/>
              </a:spcAft>
              <a:buSzPts val="1800"/>
              <a:buNone/>
              <a:defRPr/>
            </a:lvl8pPr>
            <a:lvl9pPr lvl="8" algn="l">
              <a:spcBef>
                <a:spcPts val="0"/>
              </a:spcBef>
              <a:spcAft>
                <a:spcPts val="0"/>
              </a:spcAft>
              <a:buSzPts val="1800"/>
              <a:buNone/>
              <a:defRPr/>
            </a:lvl9pPr>
          </a:lstStyle>
          <a:p/>
        </p:txBody>
      </p:sp>
      <p:sp>
        <p:nvSpPr>
          <p:cNvPr id="63" name="Google Shape;63;p9"/>
          <p:cNvSpPr txBox="1"/>
          <p:nvPr>
            <p:ph idx="11" type="ftr"/>
          </p:nvPr>
        </p:nvSpPr>
        <p:spPr>
          <a:xfrm>
            <a:off x="4037590" y="6356351"/>
            <a:ext cx="4113900" cy="365100"/>
          </a:xfrm>
          <a:prstGeom prst="rect">
            <a:avLst/>
          </a:prstGeom>
          <a:noFill/>
          <a:ln>
            <a:noFill/>
          </a:ln>
        </p:spPr>
        <p:txBody>
          <a:bodyPr anchorCtr="0" anchor="ctr" bIns="59575" lIns="119175" spcFirstLastPara="1" rIns="119175" wrap="square" tIns="59575">
            <a:noAutofit/>
          </a:bodyPr>
          <a:lstStyle>
            <a:lvl1pPr lvl="0" algn="ctr">
              <a:spcBef>
                <a:spcPts val="0"/>
              </a:spcBef>
              <a:spcAft>
                <a:spcPts val="0"/>
              </a:spcAft>
              <a:buSzPts val="1800"/>
              <a:buNone/>
              <a:defRPr/>
            </a:lvl1pPr>
            <a:lvl2pPr lvl="1" algn="l">
              <a:spcBef>
                <a:spcPts val="0"/>
              </a:spcBef>
              <a:spcAft>
                <a:spcPts val="0"/>
              </a:spcAft>
              <a:buSzPts val="1800"/>
              <a:buNone/>
              <a:defRPr/>
            </a:lvl2pPr>
            <a:lvl3pPr lvl="2" algn="l">
              <a:spcBef>
                <a:spcPts val="0"/>
              </a:spcBef>
              <a:spcAft>
                <a:spcPts val="0"/>
              </a:spcAft>
              <a:buSzPts val="1800"/>
              <a:buNone/>
              <a:defRPr/>
            </a:lvl3pPr>
            <a:lvl4pPr lvl="3" algn="l">
              <a:spcBef>
                <a:spcPts val="0"/>
              </a:spcBef>
              <a:spcAft>
                <a:spcPts val="0"/>
              </a:spcAft>
              <a:buSzPts val="1800"/>
              <a:buNone/>
              <a:defRPr/>
            </a:lvl4pPr>
            <a:lvl5pPr lvl="4" algn="l">
              <a:spcBef>
                <a:spcPts val="0"/>
              </a:spcBef>
              <a:spcAft>
                <a:spcPts val="0"/>
              </a:spcAft>
              <a:buSzPts val="1800"/>
              <a:buNone/>
              <a:defRPr/>
            </a:lvl5pPr>
            <a:lvl6pPr lvl="5" algn="l">
              <a:spcBef>
                <a:spcPts val="0"/>
              </a:spcBef>
              <a:spcAft>
                <a:spcPts val="0"/>
              </a:spcAft>
              <a:buSzPts val="1800"/>
              <a:buNone/>
              <a:defRPr/>
            </a:lvl6pPr>
            <a:lvl7pPr lvl="6" algn="l">
              <a:spcBef>
                <a:spcPts val="0"/>
              </a:spcBef>
              <a:spcAft>
                <a:spcPts val="0"/>
              </a:spcAft>
              <a:buSzPts val="1800"/>
              <a:buNone/>
              <a:defRPr/>
            </a:lvl7pPr>
            <a:lvl8pPr lvl="7" algn="l">
              <a:spcBef>
                <a:spcPts val="0"/>
              </a:spcBef>
              <a:spcAft>
                <a:spcPts val="0"/>
              </a:spcAft>
              <a:buSzPts val="1800"/>
              <a:buNone/>
              <a:defRPr/>
            </a:lvl8pPr>
            <a:lvl9pPr lvl="8" algn="l">
              <a:spcBef>
                <a:spcPts val="0"/>
              </a:spcBef>
              <a:spcAft>
                <a:spcPts val="0"/>
              </a:spcAft>
              <a:buSzPts val="1800"/>
              <a:buNone/>
              <a:defRPr/>
            </a:lvl9pPr>
          </a:lstStyle>
          <a:p/>
        </p:txBody>
      </p:sp>
      <p:sp>
        <p:nvSpPr>
          <p:cNvPr id="64" name="Google Shape;64;p9"/>
          <p:cNvSpPr txBox="1"/>
          <p:nvPr>
            <p:ph idx="12" type="sldNum"/>
          </p:nvPr>
        </p:nvSpPr>
        <p:spPr>
          <a:xfrm>
            <a:off x="8608446" y="6356351"/>
            <a:ext cx="2742600" cy="365100"/>
          </a:xfrm>
          <a:prstGeom prst="rect">
            <a:avLst/>
          </a:prstGeom>
          <a:noFill/>
          <a:ln>
            <a:noFill/>
          </a:ln>
        </p:spPr>
        <p:txBody>
          <a:bodyPr anchorCtr="0" anchor="ctr" bIns="59575" lIns="119175" spcFirstLastPara="1" rIns="119175" wrap="square" tIns="595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578" y="457200"/>
            <a:ext cx="3931200" cy="1600200"/>
          </a:xfrm>
          <a:prstGeom prst="rect">
            <a:avLst/>
          </a:prstGeom>
          <a:noFill/>
          <a:ln>
            <a:noFill/>
          </a:ln>
        </p:spPr>
        <p:txBody>
          <a:bodyPr anchorCtr="0" anchor="b" bIns="59575" lIns="119175" spcFirstLastPara="1" rIns="119175" wrap="square" tIns="59575">
            <a:normAutofit/>
          </a:bodyPr>
          <a:lstStyle>
            <a:lvl1pPr lvl="0" algn="l">
              <a:lnSpc>
                <a:spcPct val="90000"/>
              </a:lnSpc>
              <a:spcBef>
                <a:spcPts val="0"/>
              </a:spcBef>
              <a:spcAft>
                <a:spcPts val="0"/>
              </a:spcAft>
              <a:buClr>
                <a:schemeClr val="dk1"/>
              </a:buClr>
              <a:buSzPts val="3100"/>
              <a:buFont typeface="Calibri"/>
              <a:buNone/>
              <a:defRPr sz="31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67" name="Google Shape;67;p10"/>
          <p:cNvSpPr/>
          <p:nvPr>
            <p:ph idx="2" type="pic"/>
          </p:nvPr>
        </p:nvSpPr>
        <p:spPr>
          <a:xfrm>
            <a:off x="5181891" y="987425"/>
            <a:ext cx="6170700" cy="4873500"/>
          </a:xfrm>
          <a:prstGeom prst="rect">
            <a:avLst/>
          </a:prstGeom>
          <a:noFill/>
          <a:ln>
            <a:noFill/>
          </a:ln>
        </p:spPr>
      </p:sp>
      <p:sp>
        <p:nvSpPr>
          <p:cNvPr id="68" name="Google Shape;68;p10"/>
          <p:cNvSpPr txBox="1"/>
          <p:nvPr>
            <p:ph idx="1" type="body"/>
          </p:nvPr>
        </p:nvSpPr>
        <p:spPr>
          <a:xfrm>
            <a:off x="839578" y="2057400"/>
            <a:ext cx="3931200" cy="3811500"/>
          </a:xfrm>
          <a:prstGeom prst="rect">
            <a:avLst/>
          </a:prstGeom>
          <a:noFill/>
          <a:ln>
            <a:noFill/>
          </a:ln>
        </p:spPr>
        <p:txBody>
          <a:bodyPr anchorCtr="0" anchor="t" bIns="59575" lIns="119175" spcFirstLastPara="1" rIns="119175" wrap="square" tIns="59575">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7990" y="6356351"/>
            <a:ext cx="2742600" cy="365100"/>
          </a:xfrm>
          <a:prstGeom prst="rect">
            <a:avLst/>
          </a:prstGeom>
          <a:noFill/>
          <a:ln>
            <a:noFill/>
          </a:ln>
        </p:spPr>
        <p:txBody>
          <a:bodyPr anchorCtr="0" anchor="ctr" bIns="59575" lIns="119175" spcFirstLastPara="1" rIns="119175" wrap="square" tIns="59575">
            <a:noAutofit/>
          </a:bodyPr>
          <a:lstStyle>
            <a:lvl1pPr lvl="0" algn="l">
              <a:spcBef>
                <a:spcPts val="0"/>
              </a:spcBef>
              <a:spcAft>
                <a:spcPts val="0"/>
              </a:spcAft>
              <a:buSzPts val="1800"/>
              <a:buNone/>
              <a:defRPr/>
            </a:lvl1pPr>
            <a:lvl2pPr lvl="1" algn="l">
              <a:spcBef>
                <a:spcPts val="0"/>
              </a:spcBef>
              <a:spcAft>
                <a:spcPts val="0"/>
              </a:spcAft>
              <a:buSzPts val="1800"/>
              <a:buNone/>
              <a:defRPr/>
            </a:lvl2pPr>
            <a:lvl3pPr lvl="2" algn="l">
              <a:spcBef>
                <a:spcPts val="0"/>
              </a:spcBef>
              <a:spcAft>
                <a:spcPts val="0"/>
              </a:spcAft>
              <a:buSzPts val="1800"/>
              <a:buNone/>
              <a:defRPr/>
            </a:lvl3pPr>
            <a:lvl4pPr lvl="3" algn="l">
              <a:spcBef>
                <a:spcPts val="0"/>
              </a:spcBef>
              <a:spcAft>
                <a:spcPts val="0"/>
              </a:spcAft>
              <a:buSzPts val="1800"/>
              <a:buNone/>
              <a:defRPr/>
            </a:lvl4pPr>
            <a:lvl5pPr lvl="4" algn="l">
              <a:spcBef>
                <a:spcPts val="0"/>
              </a:spcBef>
              <a:spcAft>
                <a:spcPts val="0"/>
              </a:spcAft>
              <a:buSzPts val="1800"/>
              <a:buNone/>
              <a:defRPr/>
            </a:lvl5pPr>
            <a:lvl6pPr lvl="5" algn="l">
              <a:spcBef>
                <a:spcPts val="0"/>
              </a:spcBef>
              <a:spcAft>
                <a:spcPts val="0"/>
              </a:spcAft>
              <a:buSzPts val="1800"/>
              <a:buNone/>
              <a:defRPr/>
            </a:lvl6pPr>
            <a:lvl7pPr lvl="6" algn="l">
              <a:spcBef>
                <a:spcPts val="0"/>
              </a:spcBef>
              <a:spcAft>
                <a:spcPts val="0"/>
              </a:spcAft>
              <a:buSzPts val="1800"/>
              <a:buNone/>
              <a:defRPr/>
            </a:lvl7pPr>
            <a:lvl8pPr lvl="7" algn="l">
              <a:spcBef>
                <a:spcPts val="0"/>
              </a:spcBef>
              <a:spcAft>
                <a:spcPts val="0"/>
              </a:spcAft>
              <a:buSzPts val="1800"/>
              <a:buNone/>
              <a:defRPr/>
            </a:lvl8pPr>
            <a:lvl9pPr lvl="8" algn="l">
              <a:spcBef>
                <a:spcPts val="0"/>
              </a:spcBef>
              <a:spcAft>
                <a:spcPts val="0"/>
              </a:spcAft>
              <a:buSzPts val="1800"/>
              <a:buNone/>
              <a:defRPr/>
            </a:lvl9pPr>
          </a:lstStyle>
          <a:p/>
        </p:txBody>
      </p:sp>
      <p:sp>
        <p:nvSpPr>
          <p:cNvPr id="70" name="Google Shape;70;p10"/>
          <p:cNvSpPr txBox="1"/>
          <p:nvPr>
            <p:ph idx="11" type="ftr"/>
          </p:nvPr>
        </p:nvSpPr>
        <p:spPr>
          <a:xfrm>
            <a:off x="4037590" y="6356351"/>
            <a:ext cx="4113900" cy="365100"/>
          </a:xfrm>
          <a:prstGeom prst="rect">
            <a:avLst/>
          </a:prstGeom>
          <a:noFill/>
          <a:ln>
            <a:noFill/>
          </a:ln>
        </p:spPr>
        <p:txBody>
          <a:bodyPr anchorCtr="0" anchor="ctr" bIns="59575" lIns="119175" spcFirstLastPara="1" rIns="119175" wrap="square" tIns="59575">
            <a:noAutofit/>
          </a:bodyPr>
          <a:lstStyle>
            <a:lvl1pPr lvl="0" algn="ctr">
              <a:spcBef>
                <a:spcPts val="0"/>
              </a:spcBef>
              <a:spcAft>
                <a:spcPts val="0"/>
              </a:spcAft>
              <a:buSzPts val="1800"/>
              <a:buNone/>
              <a:defRPr/>
            </a:lvl1pPr>
            <a:lvl2pPr lvl="1" algn="l">
              <a:spcBef>
                <a:spcPts val="0"/>
              </a:spcBef>
              <a:spcAft>
                <a:spcPts val="0"/>
              </a:spcAft>
              <a:buSzPts val="1800"/>
              <a:buNone/>
              <a:defRPr/>
            </a:lvl2pPr>
            <a:lvl3pPr lvl="2" algn="l">
              <a:spcBef>
                <a:spcPts val="0"/>
              </a:spcBef>
              <a:spcAft>
                <a:spcPts val="0"/>
              </a:spcAft>
              <a:buSzPts val="1800"/>
              <a:buNone/>
              <a:defRPr/>
            </a:lvl3pPr>
            <a:lvl4pPr lvl="3" algn="l">
              <a:spcBef>
                <a:spcPts val="0"/>
              </a:spcBef>
              <a:spcAft>
                <a:spcPts val="0"/>
              </a:spcAft>
              <a:buSzPts val="1800"/>
              <a:buNone/>
              <a:defRPr/>
            </a:lvl4pPr>
            <a:lvl5pPr lvl="4" algn="l">
              <a:spcBef>
                <a:spcPts val="0"/>
              </a:spcBef>
              <a:spcAft>
                <a:spcPts val="0"/>
              </a:spcAft>
              <a:buSzPts val="1800"/>
              <a:buNone/>
              <a:defRPr/>
            </a:lvl5pPr>
            <a:lvl6pPr lvl="5" algn="l">
              <a:spcBef>
                <a:spcPts val="0"/>
              </a:spcBef>
              <a:spcAft>
                <a:spcPts val="0"/>
              </a:spcAft>
              <a:buSzPts val="1800"/>
              <a:buNone/>
              <a:defRPr/>
            </a:lvl6pPr>
            <a:lvl7pPr lvl="6" algn="l">
              <a:spcBef>
                <a:spcPts val="0"/>
              </a:spcBef>
              <a:spcAft>
                <a:spcPts val="0"/>
              </a:spcAft>
              <a:buSzPts val="1800"/>
              <a:buNone/>
              <a:defRPr/>
            </a:lvl7pPr>
            <a:lvl8pPr lvl="7" algn="l">
              <a:spcBef>
                <a:spcPts val="0"/>
              </a:spcBef>
              <a:spcAft>
                <a:spcPts val="0"/>
              </a:spcAft>
              <a:buSzPts val="1800"/>
              <a:buNone/>
              <a:defRPr/>
            </a:lvl8pPr>
            <a:lvl9pPr lvl="8" algn="l">
              <a:spcBef>
                <a:spcPts val="0"/>
              </a:spcBef>
              <a:spcAft>
                <a:spcPts val="0"/>
              </a:spcAft>
              <a:buSzPts val="1800"/>
              <a:buNone/>
              <a:defRPr/>
            </a:lvl9pPr>
          </a:lstStyle>
          <a:p/>
        </p:txBody>
      </p:sp>
      <p:sp>
        <p:nvSpPr>
          <p:cNvPr id="71" name="Google Shape;71;p10"/>
          <p:cNvSpPr txBox="1"/>
          <p:nvPr>
            <p:ph idx="12" type="sldNum"/>
          </p:nvPr>
        </p:nvSpPr>
        <p:spPr>
          <a:xfrm>
            <a:off x="8608446" y="6356351"/>
            <a:ext cx="2742600" cy="365100"/>
          </a:xfrm>
          <a:prstGeom prst="rect">
            <a:avLst/>
          </a:prstGeom>
          <a:noFill/>
          <a:ln>
            <a:noFill/>
          </a:ln>
        </p:spPr>
        <p:txBody>
          <a:bodyPr anchorCtr="0" anchor="ctr" bIns="59575" lIns="119175" spcFirstLastPara="1" rIns="119175" wrap="square" tIns="595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7990" y="365125"/>
            <a:ext cx="10512900" cy="1325700"/>
          </a:xfrm>
          <a:prstGeom prst="rect">
            <a:avLst/>
          </a:prstGeom>
          <a:noFill/>
          <a:ln>
            <a:noFill/>
          </a:ln>
        </p:spPr>
        <p:txBody>
          <a:bodyPr anchorCtr="0" anchor="ctr" bIns="59575" lIns="119175" spcFirstLastPara="1" rIns="119175" wrap="square" tIns="59575">
            <a:normAutofit/>
          </a:bodyPr>
          <a:lstStyle>
            <a:lvl1pPr lvl="0" marR="0" rtl="0" algn="l">
              <a:lnSpc>
                <a:spcPct val="90000"/>
              </a:lnSpc>
              <a:spcBef>
                <a:spcPts val="0"/>
              </a:spcBef>
              <a:spcAft>
                <a:spcPts val="0"/>
              </a:spcAft>
              <a:buClr>
                <a:schemeClr val="dk1"/>
              </a:buClr>
              <a:buSzPts val="4300"/>
              <a:buFont typeface="Calibri"/>
              <a:buNone/>
              <a:defRPr b="0" i="0" sz="4300" u="none" cap="none" strike="noStrike">
                <a:solidFill>
                  <a:schemeClr val="dk1"/>
                </a:solidFill>
                <a:latin typeface="Calibri"/>
                <a:ea typeface="Calibri"/>
                <a:cs typeface="Calibri"/>
                <a:sym typeface="Calibri"/>
              </a:defRPr>
            </a:lvl1pPr>
            <a:lvl2pPr lvl="1">
              <a:spcBef>
                <a:spcPts val="0"/>
              </a:spcBef>
              <a:spcAft>
                <a:spcPts val="0"/>
              </a:spcAft>
              <a:buSzPts val="1800"/>
              <a:buNone/>
              <a:defRPr sz="2300"/>
            </a:lvl2pPr>
            <a:lvl3pPr lvl="2">
              <a:spcBef>
                <a:spcPts val="0"/>
              </a:spcBef>
              <a:spcAft>
                <a:spcPts val="0"/>
              </a:spcAft>
              <a:buSzPts val="1800"/>
              <a:buNone/>
              <a:defRPr sz="2300"/>
            </a:lvl3pPr>
            <a:lvl4pPr lvl="3">
              <a:spcBef>
                <a:spcPts val="0"/>
              </a:spcBef>
              <a:spcAft>
                <a:spcPts val="0"/>
              </a:spcAft>
              <a:buSzPts val="1800"/>
              <a:buNone/>
              <a:defRPr sz="2300"/>
            </a:lvl4pPr>
            <a:lvl5pPr lvl="4">
              <a:spcBef>
                <a:spcPts val="0"/>
              </a:spcBef>
              <a:spcAft>
                <a:spcPts val="0"/>
              </a:spcAft>
              <a:buSzPts val="1800"/>
              <a:buNone/>
              <a:defRPr sz="2300"/>
            </a:lvl5pPr>
            <a:lvl6pPr lvl="5">
              <a:spcBef>
                <a:spcPts val="0"/>
              </a:spcBef>
              <a:spcAft>
                <a:spcPts val="0"/>
              </a:spcAft>
              <a:buSzPts val="1800"/>
              <a:buNone/>
              <a:defRPr sz="2300"/>
            </a:lvl6pPr>
            <a:lvl7pPr lvl="6">
              <a:spcBef>
                <a:spcPts val="0"/>
              </a:spcBef>
              <a:spcAft>
                <a:spcPts val="0"/>
              </a:spcAft>
              <a:buSzPts val="1800"/>
              <a:buNone/>
              <a:defRPr sz="2300"/>
            </a:lvl7pPr>
            <a:lvl8pPr lvl="7">
              <a:spcBef>
                <a:spcPts val="0"/>
              </a:spcBef>
              <a:spcAft>
                <a:spcPts val="0"/>
              </a:spcAft>
              <a:buSzPts val="1800"/>
              <a:buNone/>
              <a:defRPr sz="2300"/>
            </a:lvl8pPr>
            <a:lvl9pPr lvl="8">
              <a:spcBef>
                <a:spcPts val="0"/>
              </a:spcBef>
              <a:spcAft>
                <a:spcPts val="0"/>
              </a:spcAft>
              <a:buSzPts val="1800"/>
              <a:buNone/>
              <a:defRPr sz="2300"/>
            </a:lvl9pPr>
          </a:lstStyle>
          <a:p/>
        </p:txBody>
      </p:sp>
      <p:sp>
        <p:nvSpPr>
          <p:cNvPr id="11" name="Google Shape;11;p1"/>
          <p:cNvSpPr txBox="1"/>
          <p:nvPr>
            <p:ph idx="1" type="body"/>
          </p:nvPr>
        </p:nvSpPr>
        <p:spPr>
          <a:xfrm>
            <a:off x="837990" y="1825625"/>
            <a:ext cx="10512900" cy="4351200"/>
          </a:xfrm>
          <a:prstGeom prst="rect">
            <a:avLst/>
          </a:prstGeom>
          <a:noFill/>
          <a:ln>
            <a:noFill/>
          </a:ln>
        </p:spPr>
        <p:txBody>
          <a:bodyPr anchorCtr="0" anchor="t" bIns="59575" lIns="119175" spcFirstLastPara="1" rIns="119175" wrap="square" tIns="59575">
            <a:normAutofit/>
          </a:bodyPr>
          <a:lstStyle>
            <a:lvl1pPr indent="-400050" lvl="0" marL="457200" marR="0" rtl="0" algn="l">
              <a:lnSpc>
                <a:spcPct val="90000"/>
              </a:lnSpc>
              <a:spcBef>
                <a:spcPts val="10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1pPr>
            <a:lvl2pPr indent="-374650" lvl="1" marL="914400" marR="0" rtl="0" algn="l">
              <a:lnSpc>
                <a:spcPct val="9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7990" y="6356351"/>
            <a:ext cx="2742600" cy="365100"/>
          </a:xfrm>
          <a:prstGeom prst="rect">
            <a:avLst/>
          </a:prstGeom>
          <a:noFill/>
          <a:ln>
            <a:noFill/>
          </a:ln>
        </p:spPr>
        <p:txBody>
          <a:bodyPr anchorCtr="0" anchor="ctr" bIns="59575" lIns="119175" spcFirstLastPara="1" rIns="119175" wrap="square" tIns="59575">
            <a:noAutofit/>
          </a:bodyPr>
          <a:lstStyle>
            <a:lvl1pPr lvl="0" marR="0" rtl="0" algn="l">
              <a:spcBef>
                <a:spcPts val="0"/>
              </a:spcBef>
              <a:spcAft>
                <a:spcPts val="0"/>
              </a:spcAft>
              <a:buSzPts val="18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800"/>
              <a:buNone/>
              <a:defRPr b="0" i="0" sz="2300" u="none" cap="none" strike="noStrike">
                <a:solidFill>
                  <a:schemeClr val="dk1"/>
                </a:solidFill>
                <a:latin typeface="Calibri"/>
                <a:ea typeface="Calibri"/>
                <a:cs typeface="Calibri"/>
                <a:sym typeface="Calibri"/>
              </a:defRPr>
            </a:lvl2pPr>
            <a:lvl3pPr lvl="2" marR="0" rtl="0" algn="l">
              <a:spcBef>
                <a:spcPts val="0"/>
              </a:spcBef>
              <a:spcAft>
                <a:spcPts val="0"/>
              </a:spcAft>
              <a:buSzPts val="1800"/>
              <a:buNone/>
              <a:defRPr b="0" i="0" sz="2300" u="none" cap="none" strike="noStrike">
                <a:solidFill>
                  <a:schemeClr val="dk1"/>
                </a:solidFill>
                <a:latin typeface="Calibri"/>
                <a:ea typeface="Calibri"/>
                <a:cs typeface="Calibri"/>
                <a:sym typeface="Calibri"/>
              </a:defRPr>
            </a:lvl3pPr>
            <a:lvl4pPr lvl="3" marR="0" rtl="0" algn="l">
              <a:spcBef>
                <a:spcPts val="0"/>
              </a:spcBef>
              <a:spcAft>
                <a:spcPts val="0"/>
              </a:spcAft>
              <a:buSzPts val="1800"/>
              <a:buNone/>
              <a:defRPr b="0" i="0" sz="2300" u="none" cap="none" strike="noStrike">
                <a:solidFill>
                  <a:schemeClr val="dk1"/>
                </a:solidFill>
                <a:latin typeface="Calibri"/>
                <a:ea typeface="Calibri"/>
                <a:cs typeface="Calibri"/>
                <a:sym typeface="Calibri"/>
              </a:defRPr>
            </a:lvl4pPr>
            <a:lvl5pPr lvl="4" marR="0" rtl="0" algn="l">
              <a:spcBef>
                <a:spcPts val="0"/>
              </a:spcBef>
              <a:spcAft>
                <a:spcPts val="0"/>
              </a:spcAft>
              <a:buSzPts val="1800"/>
              <a:buNone/>
              <a:defRPr b="0" i="0" sz="2300" u="none" cap="none" strike="noStrike">
                <a:solidFill>
                  <a:schemeClr val="dk1"/>
                </a:solidFill>
                <a:latin typeface="Calibri"/>
                <a:ea typeface="Calibri"/>
                <a:cs typeface="Calibri"/>
                <a:sym typeface="Calibri"/>
              </a:defRPr>
            </a:lvl5pPr>
            <a:lvl6pPr lvl="5" marR="0" rtl="0" algn="l">
              <a:spcBef>
                <a:spcPts val="0"/>
              </a:spcBef>
              <a:spcAft>
                <a:spcPts val="0"/>
              </a:spcAft>
              <a:buSzPts val="1800"/>
              <a:buNone/>
              <a:defRPr b="0" i="0" sz="2300" u="none" cap="none" strike="noStrike">
                <a:solidFill>
                  <a:schemeClr val="dk1"/>
                </a:solidFill>
                <a:latin typeface="Calibri"/>
                <a:ea typeface="Calibri"/>
                <a:cs typeface="Calibri"/>
                <a:sym typeface="Calibri"/>
              </a:defRPr>
            </a:lvl6pPr>
            <a:lvl7pPr lvl="6" marR="0" rtl="0" algn="l">
              <a:spcBef>
                <a:spcPts val="0"/>
              </a:spcBef>
              <a:spcAft>
                <a:spcPts val="0"/>
              </a:spcAft>
              <a:buSzPts val="1800"/>
              <a:buNone/>
              <a:defRPr b="0" i="0" sz="2300" u="none" cap="none" strike="noStrike">
                <a:solidFill>
                  <a:schemeClr val="dk1"/>
                </a:solidFill>
                <a:latin typeface="Calibri"/>
                <a:ea typeface="Calibri"/>
                <a:cs typeface="Calibri"/>
                <a:sym typeface="Calibri"/>
              </a:defRPr>
            </a:lvl7pPr>
            <a:lvl8pPr lvl="7" marR="0" rtl="0" algn="l">
              <a:spcBef>
                <a:spcPts val="0"/>
              </a:spcBef>
              <a:spcAft>
                <a:spcPts val="0"/>
              </a:spcAft>
              <a:buSzPts val="1800"/>
              <a:buNone/>
              <a:defRPr b="0" i="0" sz="2300" u="none" cap="none" strike="noStrike">
                <a:solidFill>
                  <a:schemeClr val="dk1"/>
                </a:solidFill>
                <a:latin typeface="Calibri"/>
                <a:ea typeface="Calibri"/>
                <a:cs typeface="Calibri"/>
                <a:sym typeface="Calibri"/>
              </a:defRPr>
            </a:lvl8pPr>
            <a:lvl9pPr lvl="8" marR="0" rtl="0" algn="l">
              <a:spcBef>
                <a:spcPts val="0"/>
              </a:spcBef>
              <a:spcAft>
                <a:spcPts val="0"/>
              </a:spcAft>
              <a:buSzPts val="1800"/>
              <a:buNone/>
              <a:defRPr b="0" i="0" sz="23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7590" y="6356351"/>
            <a:ext cx="4113900" cy="365100"/>
          </a:xfrm>
          <a:prstGeom prst="rect">
            <a:avLst/>
          </a:prstGeom>
          <a:noFill/>
          <a:ln>
            <a:noFill/>
          </a:ln>
        </p:spPr>
        <p:txBody>
          <a:bodyPr anchorCtr="0" anchor="ctr" bIns="59575" lIns="119175" spcFirstLastPara="1" rIns="119175" wrap="square" tIns="59575">
            <a:noAutofit/>
          </a:bodyPr>
          <a:lstStyle>
            <a:lvl1pPr lvl="0" marR="0" rtl="0" algn="ctr">
              <a:spcBef>
                <a:spcPts val="0"/>
              </a:spcBef>
              <a:spcAft>
                <a:spcPts val="0"/>
              </a:spcAft>
              <a:buSzPts val="18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800"/>
              <a:buNone/>
              <a:defRPr b="0" i="0" sz="2300" u="none" cap="none" strike="noStrike">
                <a:solidFill>
                  <a:schemeClr val="dk1"/>
                </a:solidFill>
                <a:latin typeface="Calibri"/>
                <a:ea typeface="Calibri"/>
                <a:cs typeface="Calibri"/>
                <a:sym typeface="Calibri"/>
              </a:defRPr>
            </a:lvl2pPr>
            <a:lvl3pPr lvl="2" marR="0" rtl="0" algn="l">
              <a:spcBef>
                <a:spcPts val="0"/>
              </a:spcBef>
              <a:spcAft>
                <a:spcPts val="0"/>
              </a:spcAft>
              <a:buSzPts val="1800"/>
              <a:buNone/>
              <a:defRPr b="0" i="0" sz="2300" u="none" cap="none" strike="noStrike">
                <a:solidFill>
                  <a:schemeClr val="dk1"/>
                </a:solidFill>
                <a:latin typeface="Calibri"/>
                <a:ea typeface="Calibri"/>
                <a:cs typeface="Calibri"/>
                <a:sym typeface="Calibri"/>
              </a:defRPr>
            </a:lvl3pPr>
            <a:lvl4pPr lvl="3" marR="0" rtl="0" algn="l">
              <a:spcBef>
                <a:spcPts val="0"/>
              </a:spcBef>
              <a:spcAft>
                <a:spcPts val="0"/>
              </a:spcAft>
              <a:buSzPts val="1800"/>
              <a:buNone/>
              <a:defRPr b="0" i="0" sz="2300" u="none" cap="none" strike="noStrike">
                <a:solidFill>
                  <a:schemeClr val="dk1"/>
                </a:solidFill>
                <a:latin typeface="Calibri"/>
                <a:ea typeface="Calibri"/>
                <a:cs typeface="Calibri"/>
                <a:sym typeface="Calibri"/>
              </a:defRPr>
            </a:lvl4pPr>
            <a:lvl5pPr lvl="4" marR="0" rtl="0" algn="l">
              <a:spcBef>
                <a:spcPts val="0"/>
              </a:spcBef>
              <a:spcAft>
                <a:spcPts val="0"/>
              </a:spcAft>
              <a:buSzPts val="1800"/>
              <a:buNone/>
              <a:defRPr b="0" i="0" sz="2300" u="none" cap="none" strike="noStrike">
                <a:solidFill>
                  <a:schemeClr val="dk1"/>
                </a:solidFill>
                <a:latin typeface="Calibri"/>
                <a:ea typeface="Calibri"/>
                <a:cs typeface="Calibri"/>
                <a:sym typeface="Calibri"/>
              </a:defRPr>
            </a:lvl5pPr>
            <a:lvl6pPr lvl="5" marR="0" rtl="0" algn="l">
              <a:spcBef>
                <a:spcPts val="0"/>
              </a:spcBef>
              <a:spcAft>
                <a:spcPts val="0"/>
              </a:spcAft>
              <a:buSzPts val="1800"/>
              <a:buNone/>
              <a:defRPr b="0" i="0" sz="2300" u="none" cap="none" strike="noStrike">
                <a:solidFill>
                  <a:schemeClr val="dk1"/>
                </a:solidFill>
                <a:latin typeface="Calibri"/>
                <a:ea typeface="Calibri"/>
                <a:cs typeface="Calibri"/>
                <a:sym typeface="Calibri"/>
              </a:defRPr>
            </a:lvl6pPr>
            <a:lvl7pPr lvl="6" marR="0" rtl="0" algn="l">
              <a:spcBef>
                <a:spcPts val="0"/>
              </a:spcBef>
              <a:spcAft>
                <a:spcPts val="0"/>
              </a:spcAft>
              <a:buSzPts val="1800"/>
              <a:buNone/>
              <a:defRPr b="0" i="0" sz="2300" u="none" cap="none" strike="noStrike">
                <a:solidFill>
                  <a:schemeClr val="dk1"/>
                </a:solidFill>
                <a:latin typeface="Calibri"/>
                <a:ea typeface="Calibri"/>
                <a:cs typeface="Calibri"/>
                <a:sym typeface="Calibri"/>
              </a:defRPr>
            </a:lvl7pPr>
            <a:lvl8pPr lvl="7" marR="0" rtl="0" algn="l">
              <a:spcBef>
                <a:spcPts val="0"/>
              </a:spcBef>
              <a:spcAft>
                <a:spcPts val="0"/>
              </a:spcAft>
              <a:buSzPts val="1800"/>
              <a:buNone/>
              <a:defRPr b="0" i="0" sz="2300" u="none" cap="none" strike="noStrike">
                <a:solidFill>
                  <a:schemeClr val="dk1"/>
                </a:solidFill>
                <a:latin typeface="Calibri"/>
                <a:ea typeface="Calibri"/>
                <a:cs typeface="Calibri"/>
                <a:sym typeface="Calibri"/>
              </a:defRPr>
            </a:lvl8pPr>
            <a:lvl9pPr lvl="8" marR="0" rtl="0" algn="l">
              <a:spcBef>
                <a:spcPts val="0"/>
              </a:spcBef>
              <a:spcAft>
                <a:spcPts val="0"/>
              </a:spcAft>
              <a:buSzPts val="1800"/>
              <a:buNone/>
              <a:defRPr b="0" i="0" sz="23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08446" y="6356351"/>
            <a:ext cx="2742600" cy="365100"/>
          </a:xfrm>
          <a:prstGeom prst="rect">
            <a:avLst/>
          </a:prstGeom>
          <a:noFill/>
          <a:ln>
            <a:noFill/>
          </a:ln>
        </p:spPr>
        <p:txBody>
          <a:bodyPr anchorCtr="0" anchor="ctr" bIns="59575" lIns="119175" spcFirstLastPara="1" rIns="119175" wrap="square" tIns="59575">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4.jpg"/><Relationship Id="rId6" Type="http://schemas.openxmlformats.org/officeDocument/2006/relationships/image" Target="../media/image1.png"/><Relationship Id="rId7"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jpg"/><Relationship Id="rId4" Type="http://schemas.openxmlformats.org/officeDocument/2006/relationships/image" Target="../media/image4.jpg"/><Relationship Id="rId5" Type="http://schemas.openxmlformats.org/officeDocument/2006/relationships/image" Target="../media/image1.png"/><Relationship Id="rId6"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jpg"/><Relationship Id="rId4" Type="http://schemas.openxmlformats.org/officeDocument/2006/relationships/image" Target="../media/image4.jpg"/><Relationship Id="rId5" Type="http://schemas.openxmlformats.org/officeDocument/2006/relationships/image" Target="../media/image1.png"/><Relationship Id="rId6"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2.jpg"/><Relationship Id="rId5" Type="http://schemas.openxmlformats.org/officeDocument/2006/relationships/image" Target="../media/image4.jpg"/><Relationship Id="rId6"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2.jpg"/><Relationship Id="rId5" Type="http://schemas.openxmlformats.org/officeDocument/2006/relationships/image" Target="../media/image4.jpg"/><Relationship Id="rId6"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jpg"/><Relationship Id="rId4" Type="http://schemas.openxmlformats.org/officeDocument/2006/relationships/image" Target="../media/image4.jpg"/><Relationship Id="rId5" Type="http://schemas.openxmlformats.org/officeDocument/2006/relationships/image" Target="../media/image1.png"/><Relationship Id="rId6"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jpg"/><Relationship Id="rId4" Type="http://schemas.openxmlformats.org/officeDocument/2006/relationships/image" Target="../media/image4.jpg"/><Relationship Id="rId5" Type="http://schemas.openxmlformats.org/officeDocument/2006/relationships/image" Target="../media/image1.png"/><Relationship Id="rId6"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jpg"/><Relationship Id="rId4" Type="http://schemas.openxmlformats.org/officeDocument/2006/relationships/image" Target="../media/image4.jpg"/><Relationship Id="rId5" Type="http://schemas.openxmlformats.org/officeDocument/2006/relationships/image" Target="../media/image1.png"/><Relationship Id="rId6"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2.jpg"/><Relationship Id="rId5" Type="http://schemas.openxmlformats.org/officeDocument/2006/relationships/image" Target="../media/image4.jpg"/><Relationship Id="rId6"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jpg"/><Relationship Id="rId4" Type="http://schemas.openxmlformats.org/officeDocument/2006/relationships/image" Target="../media/image4.jpg"/><Relationship Id="rId5" Type="http://schemas.openxmlformats.org/officeDocument/2006/relationships/image" Target="../media/image1.png"/><Relationship Id="rId6" Type="http://schemas.openxmlformats.org/officeDocument/2006/relationships/image" Target="../media/image12.png"/><Relationship Id="rId7"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jpg"/><Relationship Id="rId4" Type="http://schemas.openxmlformats.org/officeDocument/2006/relationships/image" Target="../media/image4.jpg"/><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4.jp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4.jpg"/><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4.jpg"/><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4.jpg"/><Relationship Id="rId5"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4.jpg"/><Relationship Id="rId5"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4.jpg"/><Relationship Id="rId5"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4.jpg"/><Relationship Id="rId5"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image" Target="../media/image4.jpg"/><Relationship Id="rId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3"/>
          <p:cNvPicPr preferRelativeResize="0"/>
          <p:nvPr/>
        </p:nvPicPr>
        <p:blipFill rotWithShape="1">
          <a:blip r:embed="rId3">
            <a:alphaModFix/>
          </a:blip>
          <a:srcRect b="0" l="0" r="0" t="0"/>
          <a:stretch/>
        </p:blipFill>
        <p:spPr>
          <a:xfrm>
            <a:off x="0" y="1"/>
            <a:ext cx="11379197" cy="6400798"/>
          </a:xfrm>
          <a:prstGeom prst="rect">
            <a:avLst/>
          </a:prstGeom>
          <a:noFill/>
          <a:ln>
            <a:noFill/>
          </a:ln>
        </p:spPr>
      </p:pic>
      <p:sp>
        <p:nvSpPr>
          <p:cNvPr id="90" name="Google Shape;90;p13"/>
          <p:cNvSpPr/>
          <p:nvPr/>
        </p:nvSpPr>
        <p:spPr>
          <a:xfrm>
            <a:off x="2301190" y="2334337"/>
            <a:ext cx="10623300" cy="1920600"/>
          </a:xfrm>
          <a:prstGeom prst="roundRect">
            <a:avLst>
              <a:gd fmla="val 16667" name="adj"/>
            </a:avLst>
          </a:prstGeom>
          <a:solidFill>
            <a:srgbClr val="F2F2F2"/>
          </a:solidFill>
          <a:ln>
            <a:noFill/>
          </a:ln>
        </p:spPr>
        <p:txBody>
          <a:bodyPr anchorCtr="0" anchor="ctr" bIns="59575" lIns="119175" spcFirstLastPara="1" rIns="119175" wrap="square" tIns="59575">
            <a:noAutofit/>
          </a:bodyPr>
          <a:lstStyle/>
          <a:p>
            <a:pPr indent="0" lvl="0" marL="0" marR="0" rtl="0" algn="ctr">
              <a:spcBef>
                <a:spcPts val="0"/>
              </a:spcBef>
              <a:spcAft>
                <a:spcPts val="0"/>
              </a:spcAft>
              <a:buNone/>
            </a:pPr>
            <a:r>
              <a:t/>
            </a:r>
            <a:endParaRPr b="0" i="0" sz="1300" u="none" cap="none" strike="noStrike">
              <a:solidFill>
                <a:schemeClr val="lt1"/>
              </a:solidFill>
              <a:latin typeface="Calibri"/>
              <a:ea typeface="Calibri"/>
              <a:cs typeface="Calibri"/>
              <a:sym typeface="Calibri"/>
            </a:endParaRPr>
          </a:p>
        </p:txBody>
      </p:sp>
      <p:sp>
        <p:nvSpPr>
          <p:cNvPr id="91" name="Google Shape;91;p13"/>
          <p:cNvSpPr txBox="1"/>
          <p:nvPr>
            <p:ph idx="1" type="subTitle"/>
          </p:nvPr>
        </p:nvSpPr>
        <p:spPr>
          <a:xfrm>
            <a:off x="0" y="4603087"/>
            <a:ext cx="5600700" cy="1535400"/>
          </a:xfrm>
          <a:prstGeom prst="rect">
            <a:avLst/>
          </a:prstGeom>
          <a:solidFill>
            <a:srgbClr val="5B87D9"/>
          </a:solidFill>
          <a:ln>
            <a:noFill/>
          </a:ln>
        </p:spPr>
        <p:txBody>
          <a:bodyPr anchorCtr="0" anchor="ctr" bIns="59575" lIns="119175" spcFirstLastPara="1" rIns="119175" wrap="square" tIns="59575">
            <a:noAutofit/>
          </a:bodyPr>
          <a:lstStyle/>
          <a:p>
            <a:pPr indent="0" lvl="0" marL="0" rtl="0" algn="r">
              <a:lnSpc>
                <a:spcPct val="90000"/>
              </a:lnSpc>
              <a:spcBef>
                <a:spcPts val="0"/>
              </a:spcBef>
              <a:spcAft>
                <a:spcPts val="0"/>
              </a:spcAft>
              <a:buClr>
                <a:schemeClr val="lt1"/>
              </a:buClr>
              <a:buSzPts val="2000"/>
              <a:buNone/>
            </a:pPr>
            <a:r>
              <a:rPr lang="it-IT" sz="2000">
                <a:solidFill>
                  <a:schemeClr val="lt1"/>
                </a:solidFill>
                <a:latin typeface="Lobster"/>
                <a:ea typeface="Lobster"/>
                <a:cs typeface="Lobster"/>
                <a:sym typeface="Lobster"/>
              </a:rPr>
              <a:t>Spoke 3 General Meeting</a:t>
            </a:r>
            <a:endParaRPr/>
          </a:p>
          <a:p>
            <a:pPr indent="0" lvl="0" marL="0" rtl="0" algn="r">
              <a:lnSpc>
                <a:spcPct val="90000"/>
              </a:lnSpc>
              <a:spcBef>
                <a:spcPts val="1000"/>
              </a:spcBef>
              <a:spcAft>
                <a:spcPts val="0"/>
              </a:spcAft>
              <a:buClr>
                <a:schemeClr val="lt1"/>
              </a:buClr>
              <a:buSzPts val="2000"/>
              <a:buNone/>
            </a:pPr>
            <a:r>
              <a:rPr lang="it-IT" sz="2000">
                <a:solidFill>
                  <a:schemeClr val="lt1"/>
                </a:solidFill>
                <a:latin typeface="Lobster"/>
                <a:ea typeface="Lobster"/>
                <a:cs typeface="Lobster"/>
                <a:sym typeface="Lobster"/>
              </a:rPr>
              <a:t>12-14 Giugno 2023</a:t>
            </a:r>
            <a:endParaRPr/>
          </a:p>
          <a:p>
            <a:pPr indent="0" lvl="0" marL="0" rtl="0" algn="r">
              <a:lnSpc>
                <a:spcPct val="90000"/>
              </a:lnSpc>
              <a:spcBef>
                <a:spcPts val="1000"/>
              </a:spcBef>
              <a:spcAft>
                <a:spcPts val="0"/>
              </a:spcAft>
              <a:buClr>
                <a:schemeClr val="lt1"/>
              </a:buClr>
              <a:buSzPts val="2000"/>
              <a:buNone/>
            </a:pPr>
            <a:r>
              <a:rPr lang="it-IT" sz="2000">
                <a:solidFill>
                  <a:schemeClr val="lt1"/>
                </a:solidFill>
                <a:latin typeface="Lobster"/>
                <a:ea typeface="Lobster"/>
                <a:cs typeface="Lobster"/>
                <a:sym typeface="Lobster"/>
              </a:rPr>
              <a:t>Dipartimento  di Fisica  e Astronomia – Università  di Catania</a:t>
            </a:r>
            <a:endParaRPr/>
          </a:p>
        </p:txBody>
      </p:sp>
      <p:sp>
        <p:nvSpPr>
          <p:cNvPr id="92" name="Google Shape;92;p13"/>
          <p:cNvSpPr txBox="1"/>
          <p:nvPr/>
        </p:nvSpPr>
        <p:spPr>
          <a:xfrm>
            <a:off x="2614071" y="2915877"/>
            <a:ext cx="9169500" cy="727500"/>
          </a:xfrm>
          <a:prstGeom prst="rect">
            <a:avLst/>
          </a:prstGeom>
          <a:noFill/>
          <a:ln>
            <a:noFill/>
          </a:ln>
        </p:spPr>
        <p:txBody>
          <a:bodyPr anchorCtr="0" anchor="ctr" bIns="44675" lIns="89375" spcFirstLastPara="1" rIns="89375" wrap="square" tIns="44675">
            <a:normAutofit fontScale="70000" lnSpcReduction="10000"/>
          </a:bodyPr>
          <a:lstStyle/>
          <a:p>
            <a:pPr indent="0" lvl="0" marL="0" marR="0" rtl="0" algn="r">
              <a:lnSpc>
                <a:spcPct val="90000"/>
              </a:lnSpc>
              <a:spcBef>
                <a:spcPts val="0"/>
              </a:spcBef>
              <a:spcAft>
                <a:spcPts val="0"/>
              </a:spcAft>
              <a:buClr>
                <a:srgbClr val="1528BC"/>
              </a:buClr>
              <a:buSzPct val="100000"/>
              <a:buFont typeface="Titillium Web"/>
              <a:buNone/>
            </a:pPr>
            <a:r>
              <a:rPr b="1" lang="it-IT" sz="3500">
                <a:solidFill>
                  <a:srgbClr val="1528BC"/>
                </a:solidFill>
                <a:latin typeface="Titillium Web"/>
                <a:ea typeface="Titillium Web"/>
                <a:cs typeface="Titillium Web"/>
                <a:sym typeface="Titillium Web"/>
              </a:rPr>
              <a:t>WP</a:t>
            </a:r>
            <a:r>
              <a:rPr b="1" lang="it-IT" sz="3500" u="none">
                <a:solidFill>
                  <a:srgbClr val="1528BC"/>
                </a:solidFill>
                <a:latin typeface="Titillium Web"/>
                <a:ea typeface="Titillium Web"/>
                <a:cs typeface="Titillium Web"/>
                <a:sym typeface="Titillium Web"/>
              </a:rPr>
              <a:t>3 - </a:t>
            </a:r>
            <a:r>
              <a:rPr b="1" lang="it-IT" sz="3500">
                <a:solidFill>
                  <a:srgbClr val="1528BC"/>
                </a:solidFill>
                <a:latin typeface="Titillium Web"/>
                <a:ea typeface="Titillium Web"/>
                <a:cs typeface="Titillium Web"/>
                <a:sym typeface="Titillium Web"/>
              </a:rPr>
              <a:t>Big Data Analysis, Machine Learning and Visualization</a:t>
            </a:r>
            <a:br>
              <a:rPr b="1" lang="it-IT" sz="3500">
                <a:solidFill>
                  <a:srgbClr val="1528BC"/>
                </a:solidFill>
                <a:latin typeface="Titillium Web"/>
                <a:ea typeface="Titillium Web"/>
                <a:cs typeface="Titillium Web"/>
                <a:sym typeface="Titillium Web"/>
              </a:rPr>
            </a:br>
            <a:endParaRPr b="1" sz="3500" u="none">
              <a:solidFill>
                <a:srgbClr val="1528BC"/>
              </a:solidFill>
              <a:latin typeface="Titillium Web"/>
              <a:ea typeface="Titillium Web"/>
              <a:cs typeface="Titillium Web"/>
              <a:sym typeface="Titillium Web"/>
            </a:endParaRPr>
          </a:p>
        </p:txBody>
      </p:sp>
      <p:pic>
        <p:nvPicPr>
          <p:cNvPr id="93" name="Google Shape;93;p13"/>
          <p:cNvPicPr preferRelativeResize="0"/>
          <p:nvPr/>
        </p:nvPicPr>
        <p:blipFill rotWithShape="1">
          <a:blip r:embed="rId4">
            <a:alphaModFix/>
          </a:blip>
          <a:srcRect b="0" l="0" r="9138" t="0"/>
          <a:stretch/>
        </p:blipFill>
        <p:spPr>
          <a:xfrm>
            <a:off x="6631370" y="1198033"/>
            <a:ext cx="5188372" cy="1764546"/>
          </a:xfrm>
          <a:prstGeom prst="rect">
            <a:avLst/>
          </a:prstGeom>
          <a:noFill/>
          <a:ln>
            <a:noFill/>
          </a:ln>
        </p:spPr>
      </p:pic>
      <p:sp>
        <p:nvSpPr>
          <p:cNvPr id="94" name="Google Shape;94;p13"/>
          <p:cNvSpPr txBox="1"/>
          <p:nvPr/>
        </p:nvSpPr>
        <p:spPr>
          <a:xfrm>
            <a:off x="2634678" y="3527524"/>
            <a:ext cx="9169500" cy="727500"/>
          </a:xfrm>
          <a:prstGeom prst="rect">
            <a:avLst/>
          </a:prstGeom>
          <a:noFill/>
          <a:ln>
            <a:noFill/>
          </a:ln>
        </p:spPr>
        <p:txBody>
          <a:bodyPr anchorCtr="0" anchor="ctr" bIns="44675" lIns="89375" spcFirstLastPara="1" rIns="89375" wrap="square" tIns="44675">
            <a:normAutofit/>
          </a:bodyPr>
          <a:lstStyle/>
          <a:p>
            <a:pPr indent="0" lvl="0" marL="0" marR="0" rtl="0" algn="r">
              <a:lnSpc>
                <a:spcPct val="90000"/>
              </a:lnSpc>
              <a:spcBef>
                <a:spcPts val="0"/>
              </a:spcBef>
              <a:spcAft>
                <a:spcPts val="0"/>
              </a:spcAft>
              <a:buClr>
                <a:srgbClr val="5B87D9"/>
              </a:buClr>
              <a:buSzPts val="3100"/>
              <a:buFont typeface="Titillium Web SemiBold"/>
              <a:buNone/>
            </a:pPr>
            <a:r>
              <a:rPr b="1" i="1" lang="it-IT" sz="3100">
                <a:solidFill>
                  <a:srgbClr val="5B87D9"/>
                </a:solidFill>
                <a:latin typeface="Titillium Web SemiBold"/>
                <a:ea typeface="Titillium Web SemiBold"/>
                <a:cs typeface="Titillium Web SemiBold"/>
                <a:sym typeface="Titillium Web SemiBold"/>
              </a:rPr>
              <a:t>Fabio Vitello - Fabio Gargano</a:t>
            </a:r>
            <a:endParaRPr b="1" i="1" sz="3100" u="none">
              <a:solidFill>
                <a:srgbClr val="5B87D9"/>
              </a:solidFill>
              <a:latin typeface="Titillium Web SemiBold"/>
              <a:ea typeface="Titillium Web SemiBold"/>
              <a:cs typeface="Titillium Web SemiBold"/>
              <a:sym typeface="Titillium Web SemiBold"/>
            </a:endParaRPr>
          </a:p>
        </p:txBody>
      </p:sp>
      <p:grpSp>
        <p:nvGrpSpPr>
          <p:cNvPr id="95" name="Google Shape;95;p13"/>
          <p:cNvGrpSpPr/>
          <p:nvPr/>
        </p:nvGrpSpPr>
        <p:grpSpPr>
          <a:xfrm>
            <a:off x="0" y="0"/>
            <a:ext cx="12188342" cy="1137879"/>
            <a:chOff x="0" y="-1"/>
            <a:chExt cx="12192000" cy="1219200"/>
          </a:xfrm>
        </p:grpSpPr>
        <p:pic>
          <p:nvPicPr>
            <p:cNvPr id="96" name="Google Shape;96;p13"/>
            <p:cNvPicPr preferRelativeResize="0"/>
            <p:nvPr/>
          </p:nvPicPr>
          <p:blipFill rotWithShape="1">
            <a:blip r:embed="rId5">
              <a:alphaModFix/>
            </a:blip>
            <a:srcRect b="0" l="0" r="0" t="0"/>
            <a:stretch/>
          </p:blipFill>
          <p:spPr>
            <a:xfrm>
              <a:off x="0" y="-1"/>
              <a:ext cx="12192000" cy="1219200"/>
            </a:xfrm>
            <a:prstGeom prst="rect">
              <a:avLst/>
            </a:prstGeom>
            <a:noFill/>
            <a:ln>
              <a:noFill/>
            </a:ln>
          </p:spPr>
        </p:pic>
        <p:pic>
          <p:nvPicPr>
            <p:cNvPr id="97" name="Google Shape;97;p13"/>
            <p:cNvPicPr preferRelativeResize="0"/>
            <p:nvPr/>
          </p:nvPicPr>
          <p:blipFill rotWithShape="1">
            <a:blip r:embed="rId6">
              <a:alphaModFix/>
            </a:blip>
            <a:srcRect b="0" l="0" r="0" t="0"/>
            <a:stretch/>
          </p:blipFill>
          <p:spPr>
            <a:xfrm>
              <a:off x="9969183" y="339206"/>
              <a:ext cx="2060789" cy="701093"/>
            </a:xfrm>
            <a:prstGeom prst="rect">
              <a:avLst/>
            </a:prstGeom>
            <a:noFill/>
            <a:ln>
              <a:noFill/>
            </a:ln>
          </p:spPr>
        </p:pic>
      </p:grpSp>
      <p:grpSp>
        <p:nvGrpSpPr>
          <p:cNvPr id="98" name="Google Shape;98;p13"/>
          <p:cNvGrpSpPr/>
          <p:nvPr/>
        </p:nvGrpSpPr>
        <p:grpSpPr>
          <a:xfrm>
            <a:off x="-12354" y="6352351"/>
            <a:ext cx="12188342" cy="651879"/>
            <a:chOff x="0" y="6352350"/>
            <a:chExt cx="12192000" cy="651879"/>
          </a:xfrm>
        </p:grpSpPr>
        <p:pic>
          <p:nvPicPr>
            <p:cNvPr id="99" name="Google Shape;99;p13"/>
            <p:cNvPicPr preferRelativeResize="0"/>
            <p:nvPr/>
          </p:nvPicPr>
          <p:blipFill rotWithShape="1">
            <a:blip r:embed="rId7">
              <a:alphaModFix/>
            </a:blip>
            <a:srcRect b="0" l="0" r="0" t="0"/>
            <a:stretch/>
          </p:blipFill>
          <p:spPr>
            <a:xfrm>
              <a:off x="0" y="6352350"/>
              <a:ext cx="12192000" cy="520700"/>
            </a:xfrm>
            <a:prstGeom prst="rect">
              <a:avLst/>
            </a:prstGeom>
            <a:noFill/>
            <a:ln>
              <a:noFill/>
            </a:ln>
          </p:spPr>
        </p:pic>
        <p:sp>
          <p:nvSpPr>
            <p:cNvPr id="100" name="Google Shape;100;p13"/>
            <p:cNvSpPr txBox="1"/>
            <p:nvPr/>
          </p:nvSpPr>
          <p:spPr>
            <a:xfrm>
              <a:off x="6712747" y="6458657"/>
              <a:ext cx="5317200" cy="335700"/>
            </a:xfrm>
            <a:prstGeom prst="rect">
              <a:avLst/>
            </a:prstGeom>
            <a:noFill/>
            <a:ln>
              <a:noFill/>
            </a:ln>
          </p:spPr>
          <p:txBody>
            <a:bodyPr anchorCtr="0" anchor="t" bIns="59575" lIns="119175" spcFirstLastPara="1" rIns="119175" wrap="square" tIns="59575">
              <a:spAutoFit/>
            </a:bodyPr>
            <a:lstStyle/>
            <a:p>
              <a:pPr indent="0" lvl="0" marL="0" marR="0" rtl="0" algn="r">
                <a:spcBef>
                  <a:spcPts val="0"/>
                </a:spcBef>
                <a:spcAft>
                  <a:spcPts val="0"/>
                </a:spcAft>
                <a:buNone/>
              </a:pPr>
              <a:r>
                <a:rPr lang="it-IT" sz="1400">
                  <a:solidFill>
                    <a:schemeClr val="lt1"/>
                  </a:solidFill>
                  <a:latin typeface="Arial"/>
                  <a:ea typeface="Arial"/>
                  <a:cs typeface="Arial"/>
                  <a:sym typeface="Arial"/>
                </a:rPr>
                <a:t>Missione 4 </a:t>
              </a:r>
              <a:r>
                <a:rPr b="1" lang="it-IT" sz="1400">
                  <a:solidFill>
                    <a:schemeClr val="lt1"/>
                  </a:solidFill>
                  <a:latin typeface="Arial"/>
                  <a:ea typeface="Arial"/>
                  <a:cs typeface="Arial"/>
                  <a:sym typeface="Arial"/>
                </a:rPr>
                <a:t>• Istruzione e Ricerca </a:t>
              </a:r>
              <a:endParaRPr sz="1400">
                <a:solidFill>
                  <a:schemeClr val="lt1"/>
                </a:solidFill>
                <a:latin typeface="Arial"/>
                <a:ea typeface="Arial"/>
                <a:cs typeface="Arial"/>
                <a:sym typeface="Arial"/>
              </a:endParaRPr>
            </a:p>
          </p:txBody>
        </p:sp>
        <p:sp>
          <p:nvSpPr>
            <p:cNvPr id="101" name="Google Shape;101;p13"/>
            <p:cNvSpPr txBox="1"/>
            <p:nvPr/>
          </p:nvSpPr>
          <p:spPr>
            <a:xfrm>
              <a:off x="467555" y="6452829"/>
              <a:ext cx="7333800" cy="551400"/>
            </a:xfrm>
            <a:prstGeom prst="rect">
              <a:avLst/>
            </a:prstGeom>
            <a:noFill/>
            <a:ln>
              <a:noFill/>
            </a:ln>
          </p:spPr>
          <p:txBody>
            <a:bodyPr anchorCtr="0" anchor="t" bIns="59575" lIns="119175" spcFirstLastPara="1" rIns="119175" wrap="square" tIns="59575">
              <a:spAutoFit/>
            </a:bodyPr>
            <a:lstStyle/>
            <a:p>
              <a:pPr indent="0" lvl="0" marL="0" marR="0" rtl="0" algn="l">
                <a:spcBef>
                  <a:spcPts val="0"/>
                </a:spcBef>
                <a:spcAft>
                  <a:spcPts val="0"/>
                </a:spcAft>
                <a:buNone/>
              </a:pPr>
              <a:r>
                <a:rPr lang="it-IT" sz="1400">
                  <a:solidFill>
                    <a:schemeClr val="lt1"/>
                  </a:solidFill>
                  <a:latin typeface="Arial"/>
                  <a:ea typeface="Arial"/>
                  <a:cs typeface="Arial"/>
                  <a:sym typeface="Arial"/>
                </a:rPr>
                <a:t>Centro Nazionale di Ricerca in High-Performance Computing, Big Data and Quantum Computing</a:t>
              </a:r>
              <a:endParaRPr sz="1800"/>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grpSp>
        <p:nvGrpSpPr>
          <p:cNvPr id="208" name="Google Shape;208;p22"/>
          <p:cNvGrpSpPr/>
          <p:nvPr/>
        </p:nvGrpSpPr>
        <p:grpSpPr>
          <a:xfrm>
            <a:off x="31468" y="6329828"/>
            <a:ext cx="12188339" cy="651879"/>
            <a:chOff x="0" y="6352350"/>
            <a:chExt cx="12191997" cy="651879"/>
          </a:xfrm>
        </p:grpSpPr>
        <p:pic>
          <p:nvPicPr>
            <p:cNvPr id="209" name="Google Shape;209;p22"/>
            <p:cNvPicPr preferRelativeResize="0"/>
            <p:nvPr/>
          </p:nvPicPr>
          <p:blipFill rotWithShape="1">
            <a:blip r:embed="rId3">
              <a:alphaModFix/>
            </a:blip>
            <a:srcRect b="0" l="0" r="0" t="0"/>
            <a:stretch/>
          </p:blipFill>
          <p:spPr>
            <a:xfrm>
              <a:off x="0" y="6352350"/>
              <a:ext cx="12191997" cy="520700"/>
            </a:xfrm>
            <a:prstGeom prst="rect">
              <a:avLst/>
            </a:prstGeom>
            <a:noFill/>
            <a:ln>
              <a:noFill/>
            </a:ln>
          </p:spPr>
        </p:pic>
        <p:sp>
          <p:nvSpPr>
            <p:cNvPr id="210" name="Google Shape;210;p22"/>
            <p:cNvSpPr txBox="1"/>
            <p:nvPr/>
          </p:nvSpPr>
          <p:spPr>
            <a:xfrm>
              <a:off x="6712747" y="6458657"/>
              <a:ext cx="5317200" cy="335700"/>
            </a:xfrm>
            <a:prstGeom prst="rect">
              <a:avLst/>
            </a:prstGeom>
            <a:noFill/>
            <a:ln>
              <a:noFill/>
            </a:ln>
          </p:spPr>
          <p:txBody>
            <a:bodyPr anchorCtr="0" anchor="t" bIns="59575" lIns="119175" spcFirstLastPara="1" rIns="119175" wrap="square" tIns="59575">
              <a:spAutoFit/>
            </a:bodyPr>
            <a:lstStyle/>
            <a:p>
              <a:pPr indent="0" lvl="0" marL="0" marR="0" rtl="0" algn="r">
                <a:spcBef>
                  <a:spcPts val="0"/>
                </a:spcBef>
                <a:spcAft>
                  <a:spcPts val="0"/>
                </a:spcAft>
                <a:buNone/>
              </a:pPr>
              <a:r>
                <a:rPr lang="it-IT" sz="1400">
                  <a:solidFill>
                    <a:schemeClr val="lt1"/>
                  </a:solidFill>
                  <a:latin typeface="Arial"/>
                  <a:ea typeface="Arial"/>
                  <a:cs typeface="Arial"/>
                  <a:sym typeface="Arial"/>
                </a:rPr>
                <a:t>Missione 4 </a:t>
              </a:r>
              <a:r>
                <a:rPr b="1" lang="it-IT" sz="1400">
                  <a:solidFill>
                    <a:schemeClr val="lt1"/>
                  </a:solidFill>
                  <a:latin typeface="Arial"/>
                  <a:ea typeface="Arial"/>
                  <a:cs typeface="Arial"/>
                  <a:sym typeface="Arial"/>
                </a:rPr>
                <a:t>• Istruzione e Ricerca </a:t>
              </a:r>
              <a:endParaRPr sz="1400">
                <a:solidFill>
                  <a:schemeClr val="lt1"/>
                </a:solidFill>
                <a:latin typeface="Arial"/>
                <a:ea typeface="Arial"/>
                <a:cs typeface="Arial"/>
                <a:sym typeface="Arial"/>
              </a:endParaRPr>
            </a:p>
          </p:txBody>
        </p:sp>
        <p:sp>
          <p:nvSpPr>
            <p:cNvPr id="211" name="Google Shape;211;p22"/>
            <p:cNvSpPr txBox="1"/>
            <p:nvPr/>
          </p:nvSpPr>
          <p:spPr>
            <a:xfrm>
              <a:off x="467555" y="6452829"/>
              <a:ext cx="7333800" cy="551400"/>
            </a:xfrm>
            <a:prstGeom prst="rect">
              <a:avLst/>
            </a:prstGeom>
            <a:noFill/>
            <a:ln>
              <a:noFill/>
            </a:ln>
          </p:spPr>
          <p:txBody>
            <a:bodyPr anchorCtr="0" anchor="t" bIns="59575" lIns="119175" spcFirstLastPara="1" rIns="119175" wrap="square" tIns="59575">
              <a:spAutoFit/>
            </a:bodyPr>
            <a:lstStyle/>
            <a:p>
              <a:pPr indent="0" lvl="0" marL="0" marR="0" rtl="0" algn="l">
                <a:spcBef>
                  <a:spcPts val="0"/>
                </a:spcBef>
                <a:spcAft>
                  <a:spcPts val="0"/>
                </a:spcAft>
                <a:buNone/>
              </a:pPr>
              <a:r>
                <a:rPr lang="it-IT" sz="1400">
                  <a:solidFill>
                    <a:schemeClr val="lt1"/>
                  </a:solidFill>
                  <a:latin typeface="Arial"/>
                  <a:ea typeface="Arial"/>
                  <a:cs typeface="Arial"/>
                  <a:sym typeface="Arial"/>
                </a:rPr>
                <a:t>Centro Nazionale di Ricerca in High-Performance Computing, Big Data and Quantum Computing</a:t>
              </a:r>
              <a:endParaRPr sz="1800"/>
            </a:p>
          </p:txBody>
        </p:sp>
      </p:grpSp>
      <p:grpSp>
        <p:nvGrpSpPr>
          <p:cNvPr id="212" name="Google Shape;212;p22"/>
          <p:cNvGrpSpPr/>
          <p:nvPr/>
        </p:nvGrpSpPr>
        <p:grpSpPr>
          <a:xfrm>
            <a:off x="0" y="0"/>
            <a:ext cx="12189559" cy="1137879"/>
            <a:chOff x="0" y="-1"/>
            <a:chExt cx="12191998" cy="1219200"/>
          </a:xfrm>
        </p:grpSpPr>
        <p:pic>
          <p:nvPicPr>
            <p:cNvPr id="213" name="Google Shape;213;p22"/>
            <p:cNvPicPr preferRelativeResize="0"/>
            <p:nvPr/>
          </p:nvPicPr>
          <p:blipFill rotWithShape="1">
            <a:blip r:embed="rId4">
              <a:alphaModFix/>
            </a:blip>
            <a:srcRect b="0" l="0" r="0" t="0"/>
            <a:stretch/>
          </p:blipFill>
          <p:spPr>
            <a:xfrm>
              <a:off x="0" y="-1"/>
              <a:ext cx="12191998" cy="1219200"/>
            </a:xfrm>
            <a:prstGeom prst="rect">
              <a:avLst/>
            </a:prstGeom>
            <a:noFill/>
            <a:ln>
              <a:noFill/>
            </a:ln>
          </p:spPr>
        </p:pic>
        <p:pic>
          <p:nvPicPr>
            <p:cNvPr id="214" name="Google Shape;214;p22"/>
            <p:cNvPicPr preferRelativeResize="0"/>
            <p:nvPr/>
          </p:nvPicPr>
          <p:blipFill rotWithShape="1">
            <a:blip r:embed="rId5">
              <a:alphaModFix/>
            </a:blip>
            <a:srcRect b="0" l="0" r="0" t="0"/>
            <a:stretch/>
          </p:blipFill>
          <p:spPr>
            <a:xfrm>
              <a:off x="9969183" y="339206"/>
              <a:ext cx="2060789" cy="701092"/>
            </a:xfrm>
            <a:prstGeom prst="rect">
              <a:avLst/>
            </a:prstGeom>
            <a:noFill/>
            <a:ln>
              <a:noFill/>
            </a:ln>
          </p:spPr>
        </p:pic>
      </p:grpSp>
      <p:sp>
        <p:nvSpPr>
          <p:cNvPr id="215" name="Google Shape;215;p22"/>
          <p:cNvSpPr txBox="1"/>
          <p:nvPr/>
        </p:nvSpPr>
        <p:spPr>
          <a:xfrm>
            <a:off x="118100" y="2110000"/>
            <a:ext cx="6254100" cy="3319200"/>
          </a:xfrm>
          <a:prstGeom prst="rect">
            <a:avLst/>
          </a:prstGeom>
          <a:noFill/>
          <a:ln>
            <a:noFill/>
          </a:ln>
        </p:spPr>
        <p:txBody>
          <a:bodyPr anchorCtr="0" anchor="t" bIns="119175" lIns="119175" spcFirstLastPara="1" rIns="119175" wrap="square" tIns="119175">
            <a:spAutoFit/>
          </a:bodyPr>
          <a:lstStyle/>
          <a:p>
            <a:pPr indent="-355600" lvl="0" marL="457200" rtl="0" algn="just">
              <a:lnSpc>
                <a:spcPct val="150000"/>
              </a:lnSpc>
              <a:spcBef>
                <a:spcPts val="0"/>
              </a:spcBef>
              <a:spcAft>
                <a:spcPts val="0"/>
              </a:spcAft>
              <a:buClr>
                <a:schemeClr val="dk1"/>
              </a:buClr>
              <a:buSzPts val="2000"/>
              <a:buFont typeface="Times New Roman"/>
              <a:buChar char="●"/>
            </a:pPr>
            <a:r>
              <a:rPr lang="it-IT" sz="2000">
                <a:solidFill>
                  <a:schemeClr val="dk1"/>
                </a:solidFill>
                <a:latin typeface="Times New Roman"/>
                <a:ea typeface="Times New Roman"/>
                <a:cs typeface="Times New Roman"/>
                <a:sym typeface="Times New Roman"/>
              </a:rPr>
              <a:t>First Tuesday of every month, with advance compilation of the monthly activity report;</a:t>
            </a:r>
            <a:endParaRPr sz="2000">
              <a:solidFill>
                <a:schemeClr val="dk1"/>
              </a:solidFill>
              <a:latin typeface="Times New Roman"/>
              <a:ea typeface="Times New Roman"/>
              <a:cs typeface="Times New Roman"/>
              <a:sym typeface="Times New Roman"/>
            </a:endParaRPr>
          </a:p>
          <a:p>
            <a:pPr indent="-355600" lvl="0" marL="457200" rtl="0" algn="just">
              <a:lnSpc>
                <a:spcPct val="150000"/>
              </a:lnSpc>
              <a:spcBef>
                <a:spcPts val="0"/>
              </a:spcBef>
              <a:spcAft>
                <a:spcPts val="0"/>
              </a:spcAft>
              <a:buClr>
                <a:schemeClr val="dk1"/>
              </a:buClr>
              <a:buSzPts val="2000"/>
              <a:buFont typeface="Times New Roman"/>
              <a:buChar char="●"/>
            </a:pPr>
            <a:r>
              <a:rPr lang="it-IT" sz="2000">
                <a:solidFill>
                  <a:schemeClr val="dk1"/>
                </a:solidFill>
                <a:latin typeface="Times New Roman"/>
                <a:ea typeface="Times New Roman"/>
                <a:cs typeface="Times New Roman"/>
                <a:sym typeface="Times New Roman"/>
              </a:rPr>
              <a:t>The participation could be higher (less than 50% of the participants in the program are present);</a:t>
            </a:r>
            <a:endParaRPr sz="2000">
              <a:solidFill>
                <a:schemeClr val="dk1"/>
              </a:solidFill>
              <a:latin typeface="Times New Roman"/>
              <a:ea typeface="Times New Roman"/>
              <a:cs typeface="Times New Roman"/>
              <a:sym typeface="Times New Roman"/>
            </a:endParaRPr>
          </a:p>
          <a:p>
            <a:pPr indent="-355600" lvl="0" marL="457200" rtl="0" algn="just">
              <a:lnSpc>
                <a:spcPct val="150000"/>
              </a:lnSpc>
              <a:spcBef>
                <a:spcPts val="0"/>
              </a:spcBef>
              <a:spcAft>
                <a:spcPts val="0"/>
              </a:spcAft>
              <a:buClr>
                <a:schemeClr val="dk1"/>
              </a:buClr>
              <a:buSzPts val="2000"/>
              <a:buFont typeface="Times New Roman"/>
              <a:buChar char="●"/>
            </a:pPr>
            <a:r>
              <a:rPr lang="it-IT" sz="2000">
                <a:solidFill>
                  <a:schemeClr val="dk1"/>
                </a:solidFill>
                <a:latin typeface="Times New Roman"/>
                <a:ea typeface="Times New Roman"/>
                <a:cs typeface="Times New Roman"/>
                <a:sym typeface="Times New Roman"/>
              </a:rPr>
              <a:t>Some institutions are particularly absent. It should go better now that the recruitment phase is nearing completion.</a:t>
            </a:r>
            <a:endParaRPr sz="2000">
              <a:solidFill>
                <a:schemeClr val="dk1"/>
              </a:solidFill>
              <a:latin typeface="Times New Roman"/>
              <a:ea typeface="Times New Roman"/>
              <a:cs typeface="Times New Roman"/>
              <a:sym typeface="Times New Roman"/>
            </a:endParaRPr>
          </a:p>
        </p:txBody>
      </p:sp>
      <p:sp>
        <p:nvSpPr>
          <p:cNvPr id="216" name="Google Shape;216;p22"/>
          <p:cNvSpPr txBox="1"/>
          <p:nvPr/>
        </p:nvSpPr>
        <p:spPr>
          <a:xfrm>
            <a:off x="129934" y="1216833"/>
            <a:ext cx="11940900" cy="702600"/>
          </a:xfrm>
          <a:prstGeom prst="rect">
            <a:avLst/>
          </a:prstGeom>
          <a:noFill/>
          <a:ln>
            <a:noFill/>
          </a:ln>
        </p:spPr>
        <p:txBody>
          <a:bodyPr anchorCtr="0" anchor="t" bIns="119175" lIns="119175" spcFirstLastPara="1" rIns="119175" wrap="square" tIns="119175">
            <a:spAutoFit/>
          </a:bodyPr>
          <a:lstStyle/>
          <a:p>
            <a:pPr indent="0" lvl="0" marL="0" rtl="0" algn="l">
              <a:spcBef>
                <a:spcPts val="0"/>
              </a:spcBef>
              <a:spcAft>
                <a:spcPts val="0"/>
              </a:spcAft>
              <a:buNone/>
            </a:pPr>
            <a:r>
              <a:rPr b="1" lang="it-IT" sz="3000">
                <a:latin typeface="Calibri"/>
                <a:ea typeface="Calibri"/>
                <a:cs typeface="Calibri"/>
                <a:sym typeface="Calibri"/>
              </a:rPr>
              <a:t>Regular meeting</a:t>
            </a:r>
            <a:endParaRPr b="1" sz="3000">
              <a:latin typeface="Calibri"/>
              <a:ea typeface="Calibri"/>
              <a:cs typeface="Calibri"/>
              <a:sym typeface="Calibri"/>
            </a:endParaRPr>
          </a:p>
        </p:txBody>
      </p:sp>
      <p:pic>
        <p:nvPicPr>
          <p:cNvPr id="217" name="Google Shape;217;p22"/>
          <p:cNvPicPr preferRelativeResize="0"/>
          <p:nvPr/>
        </p:nvPicPr>
        <p:blipFill>
          <a:blip r:embed="rId6">
            <a:alphaModFix/>
          </a:blip>
          <a:stretch>
            <a:fillRect/>
          </a:stretch>
        </p:blipFill>
        <p:spPr>
          <a:xfrm>
            <a:off x="6501975" y="2449107"/>
            <a:ext cx="5415509" cy="335103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grpSp>
        <p:nvGrpSpPr>
          <p:cNvPr id="222" name="Google Shape;222;p23"/>
          <p:cNvGrpSpPr/>
          <p:nvPr/>
        </p:nvGrpSpPr>
        <p:grpSpPr>
          <a:xfrm>
            <a:off x="31468" y="6329828"/>
            <a:ext cx="12188339" cy="651879"/>
            <a:chOff x="0" y="6352350"/>
            <a:chExt cx="12191997" cy="651879"/>
          </a:xfrm>
        </p:grpSpPr>
        <p:pic>
          <p:nvPicPr>
            <p:cNvPr id="223" name="Google Shape;223;p23"/>
            <p:cNvPicPr preferRelativeResize="0"/>
            <p:nvPr/>
          </p:nvPicPr>
          <p:blipFill rotWithShape="1">
            <a:blip r:embed="rId3">
              <a:alphaModFix/>
            </a:blip>
            <a:srcRect b="0" l="0" r="0" t="0"/>
            <a:stretch/>
          </p:blipFill>
          <p:spPr>
            <a:xfrm>
              <a:off x="0" y="6352350"/>
              <a:ext cx="12191997" cy="520700"/>
            </a:xfrm>
            <a:prstGeom prst="rect">
              <a:avLst/>
            </a:prstGeom>
            <a:noFill/>
            <a:ln>
              <a:noFill/>
            </a:ln>
          </p:spPr>
        </p:pic>
        <p:sp>
          <p:nvSpPr>
            <p:cNvPr id="224" name="Google Shape;224;p23"/>
            <p:cNvSpPr txBox="1"/>
            <p:nvPr/>
          </p:nvSpPr>
          <p:spPr>
            <a:xfrm>
              <a:off x="6712747" y="6458657"/>
              <a:ext cx="5317200" cy="335700"/>
            </a:xfrm>
            <a:prstGeom prst="rect">
              <a:avLst/>
            </a:prstGeom>
            <a:noFill/>
            <a:ln>
              <a:noFill/>
            </a:ln>
          </p:spPr>
          <p:txBody>
            <a:bodyPr anchorCtr="0" anchor="t" bIns="59575" lIns="119175" spcFirstLastPara="1" rIns="119175" wrap="square" tIns="59575">
              <a:spAutoFit/>
            </a:bodyPr>
            <a:lstStyle/>
            <a:p>
              <a:pPr indent="0" lvl="0" marL="0" marR="0" rtl="0" algn="r">
                <a:spcBef>
                  <a:spcPts val="0"/>
                </a:spcBef>
                <a:spcAft>
                  <a:spcPts val="0"/>
                </a:spcAft>
                <a:buNone/>
              </a:pPr>
              <a:r>
                <a:rPr lang="it-IT" sz="1400">
                  <a:solidFill>
                    <a:schemeClr val="lt1"/>
                  </a:solidFill>
                  <a:latin typeface="Arial"/>
                  <a:ea typeface="Arial"/>
                  <a:cs typeface="Arial"/>
                  <a:sym typeface="Arial"/>
                </a:rPr>
                <a:t>Missione 4 </a:t>
              </a:r>
              <a:r>
                <a:rPr b="1" lang="it-IT" sz="1400">
                  <a:solidFill>
                    <a:schemeClr val="lt1"/>
                  </a:solidFill>
                  <a:latin typeface="Arial"/>
                  <a:ea typeface="Arial"/>
                  <a:cs typeface="Arial"/>
                  <a:sym typeface="Arial"/>
                </a:rPr>
                <a:t>• Istruzione e Ricerca </a:t>
              </a:r>
              <a:endParaRPr sz="1400">
                <a:solidFill>
                  <a:schemeClr val="lt1"/>
                </a:solidFill>
                <a:latin typeface="Arial"/>
                <a:ea typeface="Arial"/>
                <a:cs typeface="Arial"/>
                <a:sym typeface="Arial"/>
              </a:endParaRPr>
            </a:p>
          </p:txBody>
        </p:sp>
        <p:sp>
          <p:nvSpPr>
            <p:cNvPr id="225" name="Google Shape;225;p23"/>
            <p:cNvSpPr txBox="1"/>
            <p:nvPr/>
          </p:nvSpPr>
          <p:spPr>
            <a:xfrm>
              <a:off x="467555" y="6452829"/>
              <a:ext cx="7333800" cy="551400"/>
            </a:xfrm>
            <a:prstGeom prst="rect">
              <a:avLst/>
            </a:prstGeom>
            <a:noFill/>
            <a:ln>
              <a:noFill/>
            </a:ln>
          </p:spPr>
          <p:txBody>
            <a:bodyPr anchorCtr="0" anchor="t" bIns="59575" lIns="119175" spcFirstLastPara="1" rIns="119175" wrap="square" tIns="59575">
              <a:spAutoFit/>
            </a:bodyPr>
            <a:lstStyle/>
            <a:p>
              <a:pPr indent="0" lvl="0" marL="0" marR="0" rtl="0" algn="l">
                <a:spcBef>
                  <a:spcPts val="0"/>
                </a:spcBef>
                <a:spcAft>
                  <a:spcPts val="0"/>
                </a:spcAft>
                <a:buNone/>
              </a:pPr>
              <a:r>
                <a:rPr lang="it-IT" sz="1400">
                  <a:solidFill>
                    <a:schemeClr val="lt1"/>
                  </a:solidFill>
                  <a:latin typeface="Arial"/>
                  <a:ea typeface="Arial"/>
                  <a:cs typeface="Arial"/>
                  <a:sym typeface="Arial"/>
                </a:rPr>
                <a:t>Centro Nazionale di Ricerca in High-Performance Computing, Big Data and Quantum Computing</a:t>
              </a:r>
              <a:endParaRPr sz="1800"/>
            </a:p>
          </p:txBody>
        </p:sp>
      </p:grpSp>
      <p:grpSp>
        <p:nvGrpSpPr>
          <p:cNvPr id="226" name="Google Shape;226;p23"/>
          <p:cNvGrpSpPr/>
          <p:nvPr/>
        </p:nvGrpSpPr>
        <p:grpSpPr>
          <a:xfrm>
            <a:off x="0" y="0"/>
            <a:ext cx="12189559" cy="1137879"/>
            <a:chOff x="0" y="-1"/>
            <a:chExt cx="12191998" cy="1219200"/>
          </a:xfrm>
        </p:grpSpPr>
        <p:pic>
          <p:nvPicPr>
            <p:cNvPr id="227" name="Google Shape;227;p23"/>
            <p:cNvPicPr preferRelativeResize="0"/>
            <p:nvPr/>
          </p:nvPicPr>
          <p:blipFill rotWithShape="1">
            <a:blip r:embed="rId4">
              <a:alphaModFix/>
            </a:blip>
            <a:srcRect b="0" l="0" r="0" t="0"/>
            <a:stretch/>
          </p:blipFill>
          <p:spPr>
            <a:xfrm>
              <a:off x="0" y="-1"/>
              <a:ext cx="12191998" cy="1219200"/>
            </a:xfrm>
            <a:prstGeom prst="rect">
              <a:avLst/>
            </a:prstGeom>
            <a:noFill/>
            <a:ln>
              <a:noFill/>
            </a:ln>
          </p:spPr>
        </p:pic>
        <p:pic>
          <p:nvPicPr>
            <p:cNvPr id="228" name="Google Shape;228;p23"/>
            <p:cNvPicPr preferRelativeResize="0"/>
            <p:nvPr/>
          </p:nvPicPr>
          <p:blipFill rotWithShape="1">
            <a:blip r:embed="rId5">
              <a:alphaModFix/>
            </a:blip>
            <a:srcRect b="0" l="0" r="0" t="0"/>
            <a:stretch/>
          </p:blipFill>
          <p:spPr>
            <a:xfrm>
              <a:off x="9969183" y="339206"/>
              <a:ext cx="2060789" cy="701092"/>
            </a:xfrm>
            <a:prstGeom prst="rect">
              <a:avLst/>
            </a:prstGeom>
            <a:noFill/>
            <a:ln>
              <a:noFill/>
            </a:ln>
          </p:spPr>
        </p:pic>
      </p:grpSp>
      <p:sp>
        <p:nvSpPr>
          <p:cNvPr id="229" name="Google Shape;229;p23"/>
          <p:cNvSpPr txBox="1"/>
          <p:nvPr/>
        </p:nvSpPr>
        <p:spPr>
          <a:xfrm>
            <a:off x="118104" y="2109967"/>
            <a:ext cx="11952600" cy="548700"/>
          </a:xfrm>
          <a:prstGeom prst="rect">
            <a:avLst/>
          </a:prstGeom>
          <a:noFill/>
          <a:ln>
            <a:noFill/>
          </a:ln>
        </p:spPr>
        <p:txBody>
          <a:bodyPr anchorCtr="0" anchor="t" bIns="119175" lIns="119175" spcFirstLastPara="1" rIns="119175" wrap="square" tIns="119175">
            <a:spAutoFit/>
          </a:bodyPr>
          <a:lstStyle/>
          <a:p>
            <a:pPr indent="0" lvl="0" marL="0" rtl="0" algn="l">
              <a:spcBef>
                <a:spcPts val="0"/>
              </a:spcBef>
              <a:spcAft>
                <a:spcPts val="0"/>
              </a:spcAft>
              <a:buNone/>
            </a:pPr>
            <a:r>
              <a:t/>
            </a:r>
            <a:endParaRPr b="1" sz="2000">
              <a:solidFill>
                <a:schemeClr val="dk1"/>
              </a:solidFill>
              <a:latin typeface="Times New Roman"/>
              <a:ea typeface="Times New Roman"/>
              <a:cs typeface="Times New Roman"/>
              <a:sym typeface="Times New Roman"/>
            </a:endParaRPr>
          </a:p>
        </p:txBody>
      </p:sp>
      <p:sp>
        <p:nvSpPr>
          <p:cNvPr id="230" name="Google Shape;230;p23"/>
          <p:cNvSpPr txBox="1"/>
          <p:nvPr/>
        </p:nvSpPr>
        <p:spPr>
          <a:xfrm>
            <a:off x="129934" y="1216833"/>
            <a:ext cx="11940900" cy="702600"/>
          </a:xfrm>
          <a:prstGeom prst="rect">
            <a:avLst/>
          </a:prstGeom>
          <a:noFill/>
          <a:ln>
            <a:noFill/>
          </a:ln>
        </p:spPr>
        <p:txBody>
          <a:bodyPr anchorCtr="0" anchor="t" bIns="119175" lIns="119175" spcFirstLastPara="1" rIns="119175" wrap="square" tIns="119175">
            <a:spAutoFit/>
          </a:bodyPr>
          <a:lstStyle/>
          <a:p>
            <a:pPr indent="0" lvl="0" marL="0" rtl="0" algn="l">
              <a:spcBef>
                <a:spcPts val="0"/>
              </a:spcBef>
              <a:spcAft>
                <a:spcPts val="0"/>
              </a:spcAft>
              <a:buNone/>
            </a:pPr>
            <a:r>
              <a:rPr b="1" lang="it-IT" sz="3000">
                <a:latin typeface="Calibri"/>
                <a:ea typeface="Calibri"/>
                <a:cs typeface="Calibri"/>
                <a:sym typeface="Calibri"/>
              </a:rPr>
              <a:t>PERT DIAGRAM</a:t>
            </a:r>
            <a:endParaRPr b="1" sz="3000">
              <a:latin typeface="Calibri"/>
              <a:ea typeface="Calibri"/>
              <a:cs typeface="Calibri"/>
              <a:sym typeface="Calibri"/>
            </a:endParaRPr>
          </a:p>
        </p:txBody>
      </p:sp>
      <p:pic>
        <p:nvPicPr>
          <p:cNvPr id="231" name="Google Shape;231;p23"/>
          <p:cNvPicPr preferRelativeResize="0"/>
          <p:nvPr/>
        </p:nvPicPr>
        <p:blipFill>
          <a:blip r:embed="rId6">
            <a:alphaModFix/>
          </a:blip>
          <a:stretch>
            <a:fillRect/>
          </a:stretch>
        </p:blipFill>
        <p:spPr>
          <a:xfrm>
            <a:off x="2148775" y="1731874"/>
            <a:ext cx="7903200" cy="4445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24"/>
          <p:cNvPicPr preferRelativeResize="0"/>
          <p:nvPr/>
        </p:nvPicPr>
        <p:blipFill rotWithShape="1">
          <a:blip r:embed="rId3">
            <a:alphaModFix/>
          </a:blip>
          <a:srcRect b="16538" l="0" r="0" t="7910"/>
          <a:stretch/>
        </p:blipFill>
        <p:spPr>
          <a:xfrm>
            <a:off x="807799" y="824955"/>
            <a:ext cx="10312428" cy="5504869"/>
          </a:xfrm>
          <a:prstGeom prst="rect">
            <a:avLst/>
          </a:prstGeom>
          <a:noFill/>
          <a:ln>
            <a:noFill/>
          </a:ln>
        </p:spPr>
      </p:pic>
      <p:grpSp>
        <p:nvGrpSpPr>
          <p:cNvPr id="237" name="Google Shape;237;p24"/>
          <p:cNvGrpSpPr/>
          <p:nvPr/>
        </p:nvGrpSpPr>
        <p:grpSpPr>
          <a:xfrm>
            <a:off x="31468" y="6329828"/>
            <a:ext cx="12188339" cy="651879"/>
            <a:chOff x="0" y="6352350"/>
            <a:chExt cx="12191997" cy="651879"/>
          </a:xfrm>
        </p:grpSpPr>
        <p:pic>
          <p:nvPicPr>
            <p:cNvPr id="238" name="Google Shape;238;p24"/>
            <p:cNvPicPr preferRelativeResize="0"/>
            <p:nvPr/>
          </p:nvPicPr>
          <p:blipFill rotWithShape="1">
            <a:blip r:embed="rId4">
              <a:alphaModFix/>
            </a:blip>
            <a:srcRect b="0" l="0" r="0" t="0"/>
            <a:stretch/>
          </p:blipFill>
          <p:spPr>
            <a:xfrm>
              <a:off x="0" y="6352350"/>
              <a:ext cx="12191997" cy="520700"/>
            </a:xfrm>
            <a:prstGeom prst="rect">
              <a:avLst/>
            </a:prstGeom>
            <a:noFill/>
            <a:ln>
              <a:noFill/>
            </a:ln>
          </p:spPr>
        </p:pic>
        <p:sp>
          <p:nvSpPr>
            <p:cNvPr id="239" name="Google Shape;239;p24"/>
            <p:cNvSpPr txBox="1"/>
            <p:nvPr/>
          </p:nvSpPr>
          <p:spPr>
            <a:xfrm>
              <a:off x="6712747" y="6458657"/>
              <a:ext cx="5317200" cy="335700"/>
            </a:xfrm>
            <a:prstGeom prst="rect">
              <a:avLst/>
            </a:prstGeom>
            <a:noFill/>
            <a:ln>
              <a:noFill/>
            </a:ln>
          </p:spPr>
          <p:txBody>
            <a:bodyPr anchorCtr="0" anchor="t" bIns="59575" lIns="119175" spcFirstLastPara="1" rIns="119175" wrap="square" tIns="59575">
              <a:spAutoFit/>
            </a:bodyPr>
            <a:lstStyle/>
            <a:p>
              <a:pPr indent="0" lvl="0" marL="0" marR="0" rtl="0" algn="r">
                <a:spcBef>
                  <a:spcPts val="0"/>
                </a:spcBef>
                <a:spcAft>
                  <a:spcPts val="0"/>
                </a:spcAft>
                <a:buNone/>
              </a:pPr>
              <a:r>
                <a:rPr lang="it-IT" sz="1400">
                  <a:solidFill>
                    <a:schemeClr val="lt1"/>
                  </a:solidFill>
                  <a:latin typeface="Arial"/>
                  <a:ea typeface="Arial"/>
                  <a:cs typeface="Arial"/>
                  <a:sym typeface="Arial"/>
                </a:rPr>
                <a:t>Missione 4 </a:t>
              </a:r>
              <a:r>
                <a:rPr b="1" lang="it-IT" sz="1400">
                  <a:solidFill>
                    <a:schemeClr val="lt1"/>
                  </a:solidFill>
                  <a:latin typeface="Arial"/>
                  <a:ea typeface="Arial"/>
                  <a:cs typeface="Arial"/>
                  <a:sym typeface="Arial"/>
                </a:rPr>
                <a:t>• Istruzione e Ricerca </a:t>
              </a:r>
              <a:endParaRPr sz="1400">
                <a:solidFill>
                  <a:schemeClr val="lt1"/>
                </a:solidFill>
                <a:latin typeface="Arial"/>
                <a:ea typeface="Arial"/>
                <a:cs typeface="Arial"/>
                <a:sym typeface="Arial"/>
              </a:endParaRPr>
            </a:p>
          </p:txBody>
        </p:sp>
        <p:sp>
          <p:nvSpPr>
            <p:cNvPr id="240" name="Google Shape;240;p24"/>
            <p:cNvSpPr txBox="1"/>
            <p:nvPr/>
          </p:nvSpPr>
          <p:spPr>
            <a:xfrm>
              <a:off x="467555" y="6452829"/>
              <a:ext cx="7333800" cy="551400"/>
            </a:xfrm>
            <a:prstGeom prst="rect">
              <a:avLst/>
            </a:prstGeom>
            <a:noFill/>
            <a:ln>
              <a:noFill/>
            </a:ln>
          </p:spPr>
          <p:txBody>
            <a:bodyPr anchorCtr="0" anchor="t" bIns="59575" lIns="119175" spcFirstLastPara="1" rIns="119175" wrap="square" tIns="59575">
              <a:spAutoFit/>
            </a:bodyPr>
            <a:lstStyle/>
            <a:p>
              <a:pPr indent="0" lvl="0" marL="0" marR="0" rtl="0" algn="l">
                <a:spcBef>
                  <a:spcPts val="0"/>
                </a:spcBef>
                <a:spcAft>
                  <a:spcPts val="0"/>
                </a:spcAft>
                <a:buNone/>
              </a:pPr>
              <a:r>
                <a:rPr lang="it-IT" sz="1400">
                  <a:solidFill>
                    <a:schemeClr val="lt1"/>
                  </a:solidFill>
                  <a:latin typeface="Arial"/>
                  <a:ea typeface="Arial"/>
                  <a:cs typeface="Arial"/>
                  <a:sym typeface="Arial"/>
                </a:rPr>
                <a:t>Centro Nazionale di Ricerca in High-Performance Computing, Big Data and Quantum Computing</a:t>
              </a:r>
              <a:endParaRPr sz="1800"/>
            </a:p>
          </p:txBody>
        </p:sp>
      </p:grpSp>
      <p:grpSp>
        <p:nvGrpSpPr>
          <p:cNvPr id="241" name="Google Shape;241;p24"/>
          <p:cNvGrpSpPr/>
          <p:nvPr/>
        </p:nvGrpSpPr>
        <p:grpSpPr>
          <a:xfrm>
            <a:off x="0" y="0"/>
            <a:ext cx="12189559" cy="1137879"/>
            <a:chOff x="0" y="-1"/>
            <a:chExt cx="12191998" cy="1219200"/>
          </a:xfrm>
        </p:grpSpPr>
        <p:pic>
          <p:nvPicPr>
            <p:cNvPr id="242" name="Google Shape;242;p24"/>
            <p:cNvPicPr preferRelativeResize="0"/>
            <p:nvPr/>
          </p:nvPicPr>
          <p:blipFill rotWithShape="1">
            <a:blip r:embed="rId5">
              <a:alphaModFix/>
            </a:blip>
            <a:srcRect b="0" l="0" r="0" t="0"/>
            <a:stretch/>
          </p:blipFill>
          <p:spPr>
            <a:xfrm>
              <a:off x="0" y="-1"/>
              <a:ext cx="12191998" cy="1219200"/>
            </a:xfrm>
            <a:prstGeom prst="rect">
              <a:avLst/>
            </a:prstGeom>
            <a:noFill/>
            <a:ln>
              <a:noFill/>
            </a:ln>
          </p:spPr>
        </p:pic>
        <p:pic>
          <p:nvPicPr>
            <p:cNvPr id="243" name="Google Shape;243;p24"/>
            <p:cNvPicPr preferRelativeResize="0"/>
            <p:nvPr/>
          </p:nvPicPr>
          <p:blipFill rotWithShape="1">
            <a:blip r:embed="rId6">
              <a:alphaModFix/>
            </a:blip>
            <a:srcRect b="0" l="0" r="0" t="0"/>
            <a:stretch/>
          </p:blipFill>
          <p:spPr>
            <a:xfrm>
              <a:off x="9969183" y="339206"/>
              <a:ext cx="2060789" cy="701092"/>
            </a:xfrm>
            <a:prstGeom prst="rect">
              <a:avLst/>
            </a:prstGeom>
            <a:noFill/>
            <a:ln>
              <a:noFill/>
            </a:ln>
          </p:spPr>
        </p:pic>
      </p:grpSp>
      <p:sp>
        <p:nvSpPr>
          <p:cNvPr id="244" name="Google Shape;244;p24"/>
          <p:cNvSpPr txBox="1"/>
          <p:nvPr/>
        </p:nvSpPr>
        <p:spPr>
          <a:xfrm>
            <a:off x="118104" y="2109967"/>
            <a:ext cx="11952600" cy="548700"/>
          </a:xfrm>
          <a:prstGeom prst="rect">
            <a:avLst/>
          </a:prstGeom>
          <a:noFill/>
          <a:ln>
            <a:noFill/>
          </a:ln>
        </p:spPr>
        <p:txBody>
          <a:bodyPr anchorCtr="0" anchor="t" bIns="119175" lIns="119175" spcFirstLastPara="1" rIns="119175" wrap="square" tIns="119175">
            <a:spAutoFit/>
          </a:bodyPr>
          <a:lstStyle/>
          <a:p>
            <a:pPr indent="0" lvl="0" marL="0" rtl="0" algn="l">
              <a:spcBef>
                <a:spcPts val="0"/>
              </a:spcBef>
              <a:spcAft>
                <a:spcPts val="0"/>
              </a:spcAft>
              <a:buNone/>
            </a:pPr>
            <a:r>
              <a:t/>
            </a:r>
            <a:endParaRPr b="1" sz="2000">
              <a:solidFill>
                <a:schemeClr val="dk1"/>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id="249" name="Google Shape;249;p25"/>
          <p:cNvPicPr preferRelativeResize="0"/>
          <p:nvPr/>
        </p:nvPicPr>
        <p:blipFill rotWithShape="1">
          <a:blip r:embed="rId3">
            <a:alphaModFix/>
          </a:blip>
          <a:srcRect b="16538" l="0" r="0" t="7910"/>
          <a:stretch/>
        </p:blipFill>
        <p:spPr>
          <a:xfrm>
            <a:off x="807799" y="824955"/>
            <a:ext cx="10312428" cy="5504869"/>
          </a:xfrm>
          <a:prstGeom prst="rect">
            <a:avLst/>
          </a:prstGeom>
          <a:noFill/>
          <a:ln>
            <a:noFill/>
          </a:ln>
        </p:spPr>
      </p:pic>
      <p:grpSp>
        <p:nvGrpSpPr>
          <p:cNvPr id="250" name="Google Shape;250;p25"/>
          <p:cNvGrpSpPr/>
          <p:nvPr/>
        </p:nvGrpSpPr>
        <p:grpSpPr>
          <a:xfrm>
            <a:off x="31468" y="6329828"/>
            <a:ext cx="12188339" cy="651879"/>
            <a:chOff x="0" y="6352350"/>
            <a:chExt cx="12191997" cy="651879"/>
          </a:xfrm>
        </p:grpSpPr>
        <p:pic>
          <p:nvPicPr>
            <p:cNvPr id="251" name="Google Shape;251;p25"/>
            <p:cNvPicPr preferRelativeResize="0"/>
            <p:nvPr/>
          </p:nvPicPr>
          <p:blipFill rotWithShape="1">
            <a:blip r:embed="rId4">
              <a:alphaModFix/>
            </a:blip>
            <a:srcRect b="0" l="0" r="0" t="0"/>
            <a:stretch/>
          </p:blipFill>
          <p:spPr>
            <a:xfrm>
              <a:off x="0" y="6352350"/>
              <a:ext cx="12191997" cy="520700"/>
            </a:xfrm>
            <a:prstGeom prst="rect">
              <a:avLst/>
            </a:prstGeom>
            <a:noFill/>
            <a:ln>
              <a:noFill/>
            </a:ln>
          </p:spPr>
        </p:pic>
        <p:sp>
          <p:nvSpPr>
            <p:cNvPr id="252" name="Google Shape;252;p25"/>
            <p:cNvSpPr txBox="1"/>
            <p:nvPr/>
          </p:nvSpPr>
          <p:spPr>
            <a:xfrm>
              <a:off x="6712747" y="6458657"/>
              <a:ext cx="5317200" cy="335700"/>
            </a:xfrm>
            <a:prstGeom prst="rect">
              <a:avLst/>
            </a:prstGeom>
            <a:noFill/>
            <a:ln>
              <a:noFill/>
            </a:ln>
          </p:spPr>
          <p:txBody>
            <a:bodyPr anchorCtr="0" anchor="t" bIns="59575" lIns="119175" spcFirstLastPara="1" rIns="119175" wrap="square" tIns="59575">
              <a:spAutoFit/>
            </a:bodyPr>
            <a:lstStyle/>
            <a:p>
              <a:pPr indent="0" lvl="0" marL="0" marR="0" rtl="0" algn="r">
                <a:spcBef>
                  <a:spcPts val="0"/>
                </a:spcBef>
                <a:spcAft>
                  <a:spcPts val="0"/>
                </a:spcAft>
                <a:buNone/>
              </a:pPr>
              <a:r>
                <a:rPr lang="it-IT" sz="1400">
                  <a:solidFill>
                    <a:schemeClr val="lt1"/>
                  </a:solidFill>
                  <a:latin typeface="Arial"/>
                  <a:ea typeface="Arial"/>
                  <a:cs typeface="Arial"/>
                  <a:sym typeface="Arial"/>
                </a:rPr>
                <a:t>Missione 4 </a:t>
              </a:r>
              <a:r>
                <a:rPr b="1" lang="it-IT" sz="1400">
                  <a:solidFill>
                    <a:schemeClr val="lt1"/>
                  </a:solidFill>
                  <a:latin typeface="Arial"/>
                  <a:ea typeface="Arial"/>
                  <a:cs typeface="Arial"/>
                  <a:sym typeface="Arial"/>
                </a:rPr>
                <a:t>• Istruzione e Ricerca </a:t>
              </a:r>
              <a:endParaRPr sz="1400">
                <a:solidFill>
                  <a:schemeClr val="lt1"/>
                </a:solidFill>
                <a:latin typeface="Arial"/>
                <a:ea typeface="Arial"/>
                <a:cs typeface="Arial"/>
                <a:sym typeface="Arial"/>
              </a:endParaRPr>
            </a:p>
          </p:txBody>
        </p:sp>
        <p:sp>
          <p:nvSpPr>
            <p:cNvPr id="253" name="Google Shape;253;p25"/>
            <p:cNvSpPr txBox="1"/>
            <p:nvPr/>
          </p:nvSpPr>
          <p:spPr>
            <a:xfrm>
              <a:off x="467555" y="6452829"/>
              <a:ext cx="7333800" cy="551400"/>
            </a:xfrm>
            <a:prstGeom prst="rect">
              <a:avLst/>
            </a:prstGeom>
            <a:noFill/>
            <a:ln>
              <a:noFill/>
            </a:ln>
          </p:spPr>
          <p:txBody>
            <a:bodyPr anchorCtr="0" anchor="t" bIns="59575" lIns="119175" spcFirstLastPara="1" rIns="119175" wrap="square" tIns="59575">
              <a:spAutoFit/>
            </a:bodyPr>
            <a:lstStyle/>
            <a:p>
              <a:pPr indent="0" lvl="0" marL="0" marR="0" rtl="0" algn="l">
                <a:spcBef>
                  <a:spcPts val="0"/>
                </a:spcBef>
                <a:spcAft>
                  <a:spcPts val="0"/>
                </a:spcAft>
                <a:buNone/>
              </a:pPr>
              <a:r>
                <a:rPr lang="it-IT" sz="1400">
                  <a:solidFill>
                    <a:schemeClr val="lt1"/>
                  </a:solidFill>
                  <a:latin typeface="Arial"/>
                  <a:ea typeface="Arial"/>
                  <a:cs typeface="Arial"/>
                  <a:sym typeface="Arial"/>
                </a:rPr>
                <a:t>Centro Nazionale di Ricerca in High-Performance Computing, Big Data and Quantum Computing</a:t>
              </a:r>
              <a:endParaRPr sz="1800"/>
            </a:p>
          </p:txBody>
        </p:sp>
      </p:grpSp>
      <p:grpSp>
        <p:nvGrpSpPr>
          <p:cNvPr id="254" name="Google Shape;254;p25"/>
          <p:cNvGrpSpPr/>
          <p:nvPr/>
        </p:nvGrpSpPr>
        <p:grpSpPr>
          <a:xfrm>
            <a:off x="0" y="0"/>
            <a:ext cx="12189559" cy="1137879"/>
            <a:chOff x="0" y="-1"/>
            <a:chExt cx="12191998" cy="1219200"/>
          </a:xfrm>
        </p:grpSpPr>
        <p:pic>
          <p:nvPicPr>
            <p:cNvPr id="255" name="Google Shape;255;p25"/>
            <p:cNvPicPr preferRelativeResize="0"/>
            <p:nvPr/>
          </p:nvPicPr>
          <p:blipFill rotWithShape="1">
            <a:blip r:embed="rId5">
              <a:alphaModFix/>
            </a:blip>
            <a:srcRect b="0" l="0" r="0" t="0"/>
            <a:stretch/>
          </p:blipFill>
          <p:spPr>
            <a:xfrm>
              <a:off x="0" y="-1"/>
              <a:ext cx="12191998" cy="1219200"/>
            </a:xfrm>
            <a:prstGeom prst="rect">
              <a:avLst/>
            </a:prstGeom>
            <a:noFill/>
            <a:ln>
              <a:noFill/>
            </a:ln>
          </p:spPr>
        </p:pic>
        <p:pic>
          <p:nvPicPr>
            <p:cNvPr id="256" name="Google Shape;256;p25"/>
            <p:cNvPicPr preferRelativeResize="0"/>
            <p:nvPr/>
          </p:nvPicPr>
          <p:blipFill rotWithShape="1">
            <a:blip r:embed="rId6">
              <a:alphaModFix/>
            </a:blip>
            <a:srcRect b="0" l="0" r="0" t="0"/>
            <a:stretch/>
          </p:blipFill>
          <p:spPr>
            <a:xfrm>
              <a:off x="9969183" y="339206"/>
              <a:ext cx="2060789" cy="701092"/>
            </a:xfrm>
            <a:prstGeom prst="rect">
              <a:avLst/>
            </a:prstGeom>
            <a:noFill/>
            <a:ln>
              <a:noFill/>
            </a:ln>
          </p:spPr>
        </p:pic>
      </p:grpSp>
      <p:sp>
        <p:nvSpPr>
          <p:cNvPr id="257" name="Google Shape;257;p25"/>
          <p:cNvSpPr txBox="1"/>
          <p:nvPr/>
        </p:nvSpPr>
        <p:spPr>
          <a:xfrm>
            <a:off x="118104" y="2109967"/>
            <a:ext cx="11952600" cy="548700"/>
          </a:xfrm>
          <a:prstGeom prst="rect">
            <a:avLst/>
          </a:prstGeom>
          <a:noFill/>
          <a:ln>
            <a:noFill/>
          </a:ln>
        </p:spPr>
        <p:txBody>
          <a:bodyPr anchorCtr="0" anchor="t" bIns="119175" lIns="119175" spcFirstLastPara="1" rIns="119175" wrap="square" tIns="119175">
            <a:spAutoFit/>
          </a:bodyPr>
          <a:lstStyle/>
          <a:p>
            <a:pPr indent="0" lvl="0" marL="0" rtl="0" algn="l">
              <a:spcBef>
                <a:spcPts val="0"/>
              </a:spcBef>
              <a:spcAft>
                <a:spcPts val="0"/>
              </a:spcAft>
              <a:buNone/>
            </a:pPr>
            <a:r>
              <a:t/>
            </a:r>
            <a:endParaRPr b="1" sz="2000">
              <a:solidFill>
                <a:schemeClr val="dk1"/>
              </a:solidFill>
              <a:latin typeface="Times New Roman"/>
              <a:ea typeface="Times New Roman"/>
              <a:cs typeface="Times New Roman"/>
              <a:sym typeface="Times New Roman"/>
            </a:endParaRPr>
          </a:p>
        </p:txBody>
      </p:sp>
      <p:sp>
        <p:nvSpPr>
          <p:cNvPr id="258" name="Google Shape;258;p25"/>
          <p:cNvSpPr/>
          <p:nvPr/>
        </p:nvSpPr>
        <p:spPr>
          <a:xfrm>
            <a:off x="4414950" y="1118525"/>
            <a:ext cx="192000" cy="5163300"/>
          </a:xfrm>
          <a:prstGeom prst="rect">
            <a:avLst/>
          </a:prstGeom>
          <a:solidFill>
            <a:srgbClr val="000000">
              <a:alpha val="0"/>
            </a:srgbClr>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grpSp>
        <p:nvGrpSpPr>
          <p:cNvPr id="263" name="Google Shape;263;p26"/>
          <p:cNvGrpSpPr/>
          <p:nvPr/>
        </p:nvGrpSpPr>
        <p:grpSpPr>
          <a:xfrm>
            <a:off x="31468" y="6329828"/>
            <a:ext cx="12188339" cy="651879"/>
            <a:chOff x="0" y="6352350"/>
            <a:chExt cx="12191997" cy="651879"/>
          </a:xfrm>
        </p:grpSpPr>
        <p:pic>
          <p:nvPicPr>
            <p:cNvPr id="264" name="Google Shape;264;p26"/>
            <p:cNvPicPr preferRelativeResize="0"/>
            <p:nvPr/>
          </p:nvPicPr>
          <p:blipFill rotWithShape="1">
            <a:blip r:embed="rId3">
              <a:alphaModFix/>
            </a:blip>
            <a:srcRect b="0" l="0" r="0" t="0"/>
            <a:stretch/>
          </p:blipFill>
          <p:spPr>
            <a:xfrm>
              <a:off x="0" y="6352350"/>
              <a:ext cx="12191997" cy="520700"/>
            </a:xfrm>
            <a:prstGeom prst="rect">
              <a:avLst/>
            </a:prstGeom>
            <a:noFill/>
            <a:ln>
              <a:noFill/>
            </a:ln>
          </p:spPr>
        </p:pic>
        <p:sp>
          <p:nvSpPr>
            <p:cNvPr id="265" name="Google Shape;265;p26"/>
            <p:cNvSpPr txBox="1"/>
            <p:nvPr/>
          </p:nvSpPr>
          <p:spPr>
            <a:xfrm>
              <a:off x="6712747" y="6458657"/>
              <a:ext cx="5317200" cy="335700"/>
            </a:xfrm>
            <a:prstGeom prst="rect">
              <a:avLst/>
            </a:prstGeom>
            <a:noFill/>
            <a:ln>
              <a:noFill/>
            </a:ln>
          </p:spPr>
          <p:txBody>
            <a:bodyPr anchorCtr="0" anchor="t" bIns="59575" lIns="119175" spcFirstLastPara="1" rIns="119175" wrap="square" tIns="59575">
              <a:spAutoFit/>
            </a:bodyPr>
            <a:lstStyle/>
            <a:p>
              <a:pPr indent="0" lvl="0" marL="0" marR="0" rtl="0" algn="r">
                <a:spcBef>
                  <a:spcPts val="0"/>
                </a:spcBef>
                <a:spcAft>
                  <a:spcPts val="0"/>
                </a:spcAft>
                <a:buNone/>
              </a:pPr>
              <a:r>
                <a:rPr lang="it-IT" sz="1400">
                  <a:solidFill>
                    <a:schemeClr val="lt1"/>
                  </a:solidFill>
                  <a:latin typeface="Arial"/>
                  <a:ea typeface="Arial"/>
                  <a:cs typeface="Arial"/>
                  <a:sym typeface="Arial"/>
                </a:rPr>
                <a:t>Missione 4 </a:t>
              </a:r>
              <a:r>
                <a:rPr b="1" lang="it-IT" sz="1400">
                  <a:solidFill>
                    <a:schemeClr val="lt1"/>
                  </a:solidFill>
                  <a:latin typeface="Arial"/>
                  <a:ea typeface="Arial"/>
                  <a:cs typeface="Arial"/>
                  <a:sym typeface="Arial"/>
                </a:rPr>
                <a:t>• Istruzione e Ricerca </a:t>
              </a:r>
              <a:endParaRPr sz="1400">
                <a:solidFill>
                  <a:schemeClr val="lt1"/>
                </a:solidFill>
                <a:latin typeface="Arial"/>
                <a:ea typeface="Arial"/>
                <a:cs typeface="Arial"/>
                <a:sym typeface="Arial"/>
              </a:endParaRPr>
            </a:p>
          </p:txBody>
        </p:sp>
        <p:sp>
          <p:nvSpPr>
            <p:cNvPr id="266" name="Google Shape;266;p26"/>
            <p:cNvSpPr txBox="1"/>
            <p:nvPr/>
          </p:nvSpPr>
          <p:spPr>
            <a:xfrm>
              <a:off x="467555" y="6452829"/>
              <a:ext cx="7333800" cy="551400"/>
            </a:xfrm>
            <a:prstGeom prst="rect">
              <a:avLst/>
            </a:prstGeom>
            <a:noFill/>
            <a:ln>
              <a:noFill/>
            </a:ln>
          </p:spPr>
          <p:txBody>
            <a:bodyPr anchorCtr="0" anchor="t" bIns="59575" lIns="119175" spcFirstLastPara="1" rIns="119175" wrap="square" tIns="59575">
              <a:spAutoFit/>
            </a:bodyPr>
            <a:lstStyle/>
            <a:p>
              <a:pPr indent="0" lvl="0" marL="0" marR="0" rtl="0" algn="l">
                <a:spcBef>
                  <a:spcPts val="0"/>
                </a:spcBef>
                <a:spcAft>
                  <a:spcPts val="0"/>
                </a:spcAft>
                <a:buNone/>
              </a:pPr>
              <a:r>
                <a:rPr lang="it-IT" sz="1400">
                  <a:solidFill>
                    <a:schemeClr val="lt1"/>
                  </a:solidFill>
                  <a:latin typeface="Arial"/>
                  <a:ea typeface="Arial"/>
                  <a:cs typeface="Arial"/>
                  <a:sym typeface="Arial"/>
                </a:rPr>
                <a:t>Centro Nazionale di Ricerca in High-Performance Computing, Big Data and Quantum Computing</a:t>
              </a:r>
              <a:endParaRPr sz="1800"/>
            </a:p>
          </p:txBody>
        </p:sp>
      </p:grpSp>
      <p:grpSp>
        <p:nvGrpSpPr>
          <p:cNvPr id="267" name="Google Shape;267;p26"/>
          <p:cNvGrpSpPr/>
          <p:nvPr/>
        </p:nvGrpSpPr>
        <p:grpSpPr>
          <a:xfrm>
            <a:off x="0" y="0"/>
            <a:ext cx="12189559" cy="1137879"/>
            <a:chOff x="0" y="-1"/>
            <a:chExt cx="12191998" cy="1219200"/>
          </a:xfrm>
        </p:grpSpPr>
        <p:pic>
          <p:nvPicPr>
            <p:cNvPr id="268" name="Google Shape;268;p26"/>
            <p:cNvPicPr preferRelativeResize="0"/>
            <p:nvPr/>
          </p:nvPicPr>
          <p:blipFill rotWithShape="1">
            <a:blip r:embed="rId4">
              <a:alphaModFix/>
            </a:blip>
            <a:srcRect b="0" l="0" r="0" t="0"/>
            <a:stretch/>
          </p:blipFill>
          <p:spPr>
            <a:xfrm>
              <a:off x="0" y="-1"/>
              <a:ext cx="12191998" cy="1219200"/>
            </a:xfrm>
            <a:prstGeom prst="rect">
              <a:avLst/>
            </a:prstGeom>
            <a:noFill/>
            <a:ln>
              <a:noFill/>
            </a:ln>
          </p:spPr>
        </p:pic>
        <p:pic>
          <p:nvPicPr>
            <p:cNvPr id="269" name="Google Shape;269;p26"/>
            <p:cNvPicPr preferRelativeResize="0"/>
            <p:nvPr/>
          </p:nvPicPr>
          <p:blipFill rotWithShape="1">
            <a:blip r:embed="rId5">
              <a:alphaModFix/>
            </a:blip>
            <a:srcRect b="0" l="0" r="0" t="0"/>
            <a:stretch/>
          </p:blipFill>
          <p:spPr>
            <a:xfrm>
              <a:off x="9969183" y="339206"/>
              <a:ext cx="2060789" cy="701092"/>
            </a:xfrm>
            <a:prstGeom prst="rect">
              <a:avLst/>
            </a:prstGeom>
            <a:noFill/>
            <a:ln>
              <a:noFill/>
            </a:ln>
          </p:spPr>
        </p:pic>
      </p:grpSp>
      <p:sp>
        <p:nvSpPr>
          <p:cNvPr id="270" name="Google Shape;270;p26"/>
          <p:cNvSpPr txBox="1"/>
          <p:nvPr/>
        </p:nvSpPr>
        <p:spPr>
          <a:xfrm>
            <a:off x="118104" y="2109967"/>
            <a:ext cx="11952600" cy="548700"/>
          </a:xfrm>
          <a:prstGeom prst="rect">
            <a:avLst/>
          </a:prstGeom>
          <a:noFill/>
          <a:ln>
            <a:noFill/>
          </a:ln>
        </p:spPr>
        <p:txBody>
          <a:bodyPr anchorCtr="0" anchor="t" bIns="119175" lIns="119175" spcFirstLastPara="1" rIns="119175" wrap="square" tIns="119175">
            <a:spAutoFit/>
          </a:bodyPr>
          <a:lstStyle/>
          <a:p>
            <a:pPr indent="0" lvl="0" marL="0" rtl="0" algn="l">
              <a:spcBef>
                <a:spcPts val="0"/>
              </a:spcBef>
              <a:spcAft>
                <a:spcPts val="0"/>
              </a:spcAft>
              <a:buNone/>
            </a:pPr>
            <a:r>
              <a:t/>
            </a:r>
            <a:endParaRPr b="1" sz="2000">
              <a:solidFill>
                <a:schemeClr val="dk1"/>
              </a:solidFill>
              <a:latin typeface="Times New Roman"/>
              <a:ea typeface="Times New Roman"/>
              <a:cs typeface="Times New Roman"/>
              <a:sym typeface="Times New Roman"/>
            </a:endParaRPr>
          </a:p>
        </p:txBody>
      </p:sp>
      <p:grpSp>
        <p:nvGrpSpPr>
          <p:cNvPr id="271" name="Google Shape;271;p26"/>
          <p:cNvGrpSpPr/>
          <p:nvPr/>
        </p:nvGrpSpPr>
        <p:grpSpPr>
          <a:xfrm>
            <a:off x="2090600" y="1570475"/>
            <a:ext cx="8007599" cy="4229501"/>
            <a:chOff x="895375" y="1785125"/>
            <a:chExt cx="8007599" cy="4229501"/>
          </a:xfrm>
        </p:grpSpPr>
        <p:pic>
          <p:nvPicPr>
            <p:cNvPr id="272" name="Google Shape;272;p26"/>
            <p:cNvPicPr preferRelativeResize="0"/>
            <p:nvPr/>
          </p:nvPicPr>
          <p:blipFill rotWithShape="1">
            <a:blip r:embed="rId6">
              <a:alphaModFix/>
            </a:blip>
            <a:srcRect b="0" l="0" r="0" t="9255"/>
            <a:stretch/>
          </p:blipFill>
          <p:spPr>
            <a:xfrm>
              <a:off x="895375" y="1785125"/>
              <a:ext cx="8007599" cy="4229501"/>
            </a:xfrm>
            <a:prstGeom prst="rect">
              <a:avLst/>
            </a:prstGeom>
            <a:noFill/>
            <a:ln>
              <a:noFill/>
            </a:ln>
          </p:spPr>
        </p:pic>
        <p:sp>
          <p:nvSpPr>
            <p:cNvPr id="273" name="Google Shape;273;p26"/>
            <p:cNvSpPr/>
            <p:nvPr/>
          </p:nvSpPr>
          <p:spPr>
            <a:xfrm>
              <a:off x="7422900" y="1785125"/>
              <a:ext cx="483000" cy="4123800"/>
            </a:xfrm>
            <a:prstGeom prst="rect">
              <a:avLst/>
            </a:prstGeom>
            <a:solidFill>
              <a:srgbClr val="000000">
                <a:alpha val="0"/>
              </a:srgbClr>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grpSp>
        <p:nvGrpSpPr>
          <p:cNvPr id="278" name="Google Shape;278;p27"/>
          <p:cNvGrpSpPr/>
          <p:nvPr/>
        </p:nvGrpSpPr>
        <p:grpSpPr>
          <a:xfrm>
            <a:off x="31468" y="6329828"/>
            <a:ext cx="12188339" cy="651879"/>
            <a:chOff x="0" y="6352350"/>
            <a:chExt cx="12191997" cy="651879"/>
          </a:xfrm>
        </p:grpSpPr>
        <p:pic>
          <p:nvPicPr>
            <p:cNvPr id="279" name="Google Shape;279;p27"/>
            <p:cNvPicPr preferRelativeResize="0"/>
            <p:nvPr/>
          </p:nvPicPr>
          <p:blipFill rotWithShape="1">
            <a:blip r:embed="rId3">
              <a:alphaModFix/>
            </a:blip>
            <a:srcRect b="0" l="0" r="0" t="0"/>
            <a:stretch/>
          </p:blipFill>
          <p:spPr>
            <a:xfrm>
              <a:off x="0" y="6352350"/>
              <a:ext cx="12191997" cy="520700"/>
            </a:xfrm>
            <a:prstGeom prst="rect">
              <a:avLst/>
            </a:prstGeom>
            <a:noFill/>
            <a:ln>
              <a:noFill/>
            </a:ln>
          </p:spPr>
        </p:pic>
        <p:sp>
          <p:nvSpPr>
            <p:cNvPr id="280" name="Google Shape;280;p27"/>
            <p:cNvSpPr txBox="1"/>
            <p:nvPr/>
          </p:nvSpPr>
          <p:spPr>
            <a:xfrm>
              <a:off x="6712747" y="6458657"/>
              <a:ext cx="5317200" cy="335700"/>
            </a:xfrm>
            <a:prstGeom prst="rect">
              <a:avLst/>
            </a:prstGeom>
            <a:noFill/>
            <a:ln>
              <a:noFill/>
            </a:ln>
          </p:spPr>
          <p:txBody>
            <a:bodyPr anchorCtr="0" anchor="t" bIns="59575" lIns="119175" spcFirstLastPara="1" rIns="119175" wrap="square" tIns="59575">
              <a:spAutoFit/>
            </a:bodyPr>
            <a:lstStyle/>
            <a:p>
              <a:pPr indent="0" lvl="0" marL="0" marR="0" rtl="0" algn="r">
                <a:spcBef>
                  <a:spcPts val="0"/>
                </a:spcBef>
                <a:spcAft>
                  <a:spcPts val="0"/>
                </a:spcAft>
                <a:buNone/>
              </a:pPr>
              <a:r>
                <a:rPr lang="it-IT" sz="1400">
                  <a:solidFill>
                    <a:schemeClr val="lt1"/>
                  </a:solidFill>
                  <a:latin typeface="Arial"/>
                  <a:ea typeface="Arial"/>
                  <a:cs typeface="Arial"/>
                  <a:sym typeface="Arial"/>
                </a:rPr>
                <a:t>Missione 4 </a:t>
              </a:r>
              <a:r>
                <a:rPr b="1" lang="it-IT" sz="1400">
                  <a:solidFill>
                    <a:schemeClr val="lt1"/>
                  </a:solidFill>
                  <a:latin typeface="Arial"/>
                  <a:ea typeface="Arial"/>
                  <a:cs typeface="Arial"/>
                  <a:sym typeface="Arial"/>
                </a:rPr>
                <a:t>• Istruzione e Ricerca </a:t>
              </a:r>
              <a:endParaRPr sz="1400">
                <a:solidFill>
                  <a:schemeClr val="lt1"/>
                </a:solidFill>
                <a:latin typeface="Arial"/>
                <a:ea typeface="Arial"/>
                <a:cs typeface="Arial"/>
                <a:sym typeface="Arial"/>
              </a:endParaRPr>
            </a:p>
          </p:txBody>
        </p:sp>
        <p:sp>
          <p:nvSpPr>
            <p:cNvPr id="281" name="Google Shape;281;p27"/>
            <p:cNvSpPr txBox="1"/>
            <p:nvPr/>
          </p:nvSpPr>
          <p:spPr>
            <a:xfrm>
              <a:off x="467555" y="6452829"/>
              <a:ext cx="7333800" cy="551400"/>
            </a:xfrm>
            <a:prstGeom prst="rect">
              <a:avLst/>
            </a:prstGeom>
            <a:noFill/>
            <a:ln>
              <a:noFill/>
            </a:ln>
          </p:spPr>
          <p:txBody>
            <a:bodyPr anchorCtr="0" anchor="t" bIns="59575" lIns="119175" spcFirstLastPara="1" rIns="119175" wrap="square" tIns="59575">
              <a:spAutoFit/>
            </a:bodyPr>
            <a:lstStyle/>
            <a:p>
              <a:pPr indent="0" lvl="0" marL="0" marR="0" rtl="0" algn="l">
                <a:spcBef>
                  <a:spcPts val="0"/>
                </a:spcBef>
                <a:spcAft>
                  <a:spcPts val="0"/>
                </a:spcAft>
                <a:buNone/>
              </a:pPr>
              <a:r>
                <a:rPr lang="it-IT" sz="1400">
                  <a:solidFill>
                    <a:schemeClr val="lt1"/>
                  </a:solidFill>
                  <a:latin typeface="Arial"/>
                  <a:ea typeface="Arial"/>
                  <a:cs typeface="Arial"/>
                  <a:sym typeface="Arial"/>
                </a:rPr>
                <a:t>Centro Nazionale di Ricerca in High-Performance Computing, Big Data and Quantum Computing</a:t>
              </a:r>
              <a:endParaRPr sz="1800"/>
            </a:p>
          </p:txBody>
        </p:sp>
      </p:grpSp>
      <p:grpSp>
        <p:nvGrpSpPr>
          <p:cNvPr id="282" name="Google Shape;282;p27"/>
          <p:cNvGrpSpPr/>
          <p:nvPr/>
        </p:nvGrpSpPr>
        <p:grpSpPr>
          <a:xfrm>
            <a:off x="0" y="0"/>
            <a:ext cx="12189559" cy="1137879"/>
            <a:chOff x="0" y="-1"/>
            <a:chExt cx="12191998" cy="1219200"/>
          </a:xfrm>
        </p:grpSpPr>
        <p:pic>
          <p:nvPicPr>
            <p:cNvPr id="283" name="Google Shape;283;p27"/>
            <p:cNvPicPr preferRelativeResize="0"/>
            <p:nvPr/>
          </p:nvPicPr>
          <p:blipFill rotWithShape="1">
            <a:blip r:embed="rId4">
              <a:alphaModFix/>
            </a:blip>
            <a:srcRect b="0" l="0" r="0" t="0"/>
            <a:stretch/>
          </p:blipFill>
          <p:spPr>
            <a:xfrm>
              <a:off x="0" y="-1"/>
              <a:ext cx="12191998" cy="1219200"/>
            </a:xfrm>
            <a:prstGeom prst="rect">
              <a:avLst/>
            </a:prstGeom>
            <a:noFill/>
            <a:ln>
              <a:noFill/>
            </a:ln>
          </p:spPr>
        </p:pic>
        <p:pic>
          <p:nvPicPr>
            <p:cNvPr id="284" name="Google Shape;284;p27"/>
            <p:cNvPicPr preferRelativeResize="0"/>
            <p:nvPr/>
          </p:nvPicPr>
          <p:blipFill rotWithShape="1">
            <a:blip r:embed="rId5">
              <a:alphaModFix/>
            </a:blip>
            <a:srcRect b="0" l="0" r="0" t="0"/>
            <a:stretch/>
          </p:blipFill>
          <p:spPr>
            <a:xfrm>
              <a:off x="9969183" y="339206"/>
              <a:ext cx="2060789" cy="701092"/>
            </a:xfrm>
            <a:prstGeom prst="rect">
              <a:avLst/>
            </a:prstGeom>
            <a:noFill/>
            <a:ln>
              <a:noFill/>
            </a:ln>
          </p:spPr>
        </p:pic>
      </p:grpSp>
      <p:sp>
        <p:nvSpPr>
          <p:cNvPr id="285" name="Google Shape;285;p27"/>
          <p:cNvSpPr txBox="1"/>
          <p:nvPr/>
        </p:nvSpPr>
        <p:spPr>
          <a:xfrm>
            <a:off x="194313" y="5715744"/>
            <a:ext cx="11952600" cy="502500"/>
          </a:xfrm>
          <a:prstGeom prst="rect">
            <a:avLst/>
          </a:prstGeom>
          <a:noFill/>
          <a:ln>
            <a:noFill/>
          </a:ln>
        </p:spPr>
        <p:txBody>
          <a:bodyPr anchorCtr="0" anchor="t" bIns="119175" lIns="119175" spcFirstLastPara="1" rIns="119175" wrap="square" tIns="119175">
            <a:spAutoFit/>
          </a:bodyPr>
          <a:lstStyle/>
          <a:p>
            <a:pPr indent="0" lvl="0" marL="0" rtl="0" algn="r">
              <a:lnSpc>
                <a:spcPct val="94545"/>
              </a:lnSpc>
              <a:spcBef>
                <a:spcPts val="900"/>
              </a:spcBef>
              <a:spcAft>
                <a:spcPts val="1700"/>
              </a:spcAft>
              <a:buNone/>
            </a:pPr>
            <a:r>
              <a:rPr lang="it-IT" sz="1700">
                <a:solidFill>
                  <a:schemeClr val="dk1"/>
                </a:solidFill>
                <a:latin typeface="Times New Roman"/>
                <a:ea typeface="Times New Roman"/>
                <a:cs typeface="Times New Roman"/>
                <a:sym typeface="Times New Roman"/>
              </a:rPr>
              <a:t>https://drive.google.com/file/d/19dmDP-zWJDm5lTjhvsXiio-i8yVOv4vR</a:t>
            </a:r>
            <a:endParaRPr sz="1700">
              <a:solidFill>
                <a:schemeClr val="dk1"/>
              </a:solidFill>
              <a:latin typeface="Times New Roman"/>
              <a:ea typeface="Times New Roman"/>
              <a:cs typeface="Times New Roman"/>
              <a:sym typeface="Times New Roman"/>
            </a:endParaRPr>
          </a:p>
        </p:txBody>
      </p:sp>
      <p:sp>
        <p:nvSpPr>
          <p:cNvPr id="286" name="Google Shape;286;p27"/>
          <p:cNvSpPr txBox="1"/>
          <p:nvPr/>
        </p:nvSpPr>
        <p:spPr>
          <a:xfrm>
            <a:off x="129934" y="1216833"/>
            <a:ext cx="11940900" cy="579300"/>
          </a:xfrm>
          <a:prstGeom prst="rect">
            <a:avLst/>
          </a:prstGeom>
          <a:noFill/>
          <a:ln>
            <a:noFill/>
          </a:ln>
        </p:spPr>
        <p:txBody>
          <a:bodyPr anchorCtr="0" anchor="t" bIns="119175" lIns="119175" spcFirstLastPara="1" rIns="119175" wrap="square" tIns="119175">
            <a:spAutoFit/>
          </a:bodyPr>
          <a:lstStyle/>
          <a:p>
            <a:pPr indent="0" lvl="0" marL="0" rtl="0" algn="just">
              <a:lnSpc>
                <a:spcPct val="94545"/>
              </a:lnSpc>
              <a:spcBef>
                <a:spcPts val="900"/>
              </a:spcBef>
              <a:spcAft>
                <a:spcPts val="1700"/>
              </a:spcAft>
              <a:buNone/>
            </a:pPr>
            <a:r>
              <a:rPr b="1" lang="it-IT" sz="2200">
                <a:solidFill>
                  <a:schemeClr val="dk1"/>
                </a:solidFill>
                <a:latin typeface="Times New Roman"/>
                <a:ea typeface="Times New Roman"/>
                <a:cs typeface="Times New Roman"/>
                <a:sym typeface="Times New Roman"/>
              </a:rPr>
              <a:t>T3.1 Requirements from AAA community: use case definition</a:t>
            </a:r>
            <a:endParaRPr b="1" sz="2200">
              <a:latin typeface="Calibri"/>
              <a:ea typeface="Calibri"/>
              <a:cs typeface="Calibri"/>
              <a:sym typeface="Calibri"/>
            </a:endParaRPr>
          </a:p>
        </p:txBody>
      </p:sp>
      <p:pic>
        <p:nvPicPr>
          <p:cNvPr id="287" name="Google Shape;287;p27"/>
          <p:cNvPicPr preferRelativeResize="0"/>
          <p:nvPr/>
        </p:nvPicPr>
        <p:blipFill rotWithShape="1">
          <a:blip r:embed="rId6">
            <a:alphaModFix/>
          </a:blip>
          <a:srcRect b="43156" l="24247" r="8584" t="17738"/>
          <a:stretch/>
        </p:blipFill>
        <p:spPr>
          <a:xfrm>
            <a:off x="794250" y="1796125"/>
            <a:ext cx="10752727" cy="401958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grpSp>
        <p:nvGrpSpPr>
          <p:cNvPr id="292" name="Google Shape;292;p28"/>
          <p:cNvGrpSpPr/>
          <p:nvPr/>
        </p:nvGrpSpPr>
        <p:grpSpPr>
          <a:xfrm>
            <a:off x="31468" y="6329828"/>
            <a:ext cx="12188339" cy="651879"/>
            <a:chOff x="0" y="6352350"/>
            <a:chExt cx="12191997" cy="651879"/>
          </a:xfrm>
        </p:grpSpPr>
        <p:pic>
          <p:nvPicPr>
            <p:cNvPr id="293" name="Google Shape;293;p28"/>
            <p:cNvPicPr preferRelativeResize="0"/>
            <p:nvPr/>
          </p:nvPicPr>
          <p:blipFill rotWithShape="1">
            <a:blip r:embed="rId3">
              <a:alphaModFix/>
            </a:blip>
            <a:srcRect b="0" l="0" r="0" t="0"/>
            <a:stretch/>
          </p:blipFill>
          <p:spPr>
            <a:xfrm>
              <a:off x="0" y="6352350"/>
              <a:ext cx="12191997" cy="520700"/>
            </a:xfrm>
            <a:prstGeom prst="rect">
              <a:avLst/>
            </a:prstGeom>
            <a:noFill/>
            <a:ln>
              <a:noFill/>
            </a:ln>
          </p:spPr>
        </p:pic>
        <p:sp>
          <p:nvSpPr>
            <p:cNvPr id="294" name="Google Shape;294;p28"/>
            <p:cNvSpPr txBox="1"/>
            <p:nvPr/>
          </p:nvSpPr>
          <p:spPr>
            <a:xfrm>
              <a:off x="6712747" y="6458657"/>
              <a:ext cx="5317200" cy="335700"/>
            </a:xfrm>
            <a:prstGeom prst="rect">
              <a:avLst/>
            </a:prstGeom>
            <a:noFill/>
            <a:ln>
              <a:noFill/>
            </a:ln>
          </p:spPr>
          <p:txBody>
            <a:bodyPr anchorCtr="0" anchor="t" bIns="59575" lIns="119175" spcFirstLastPara="1" rIns="119175" wrap="square" tIns="59575">
              <a:spAutoFit/>
            </a:bodyPr>
            <a:lstStyle/>
            <a:p>
              <a:pPr indent="0" lvl="0" marL="0" marR="0" rtl="0" algn="r">
                <a:spcBef>
                  <a:spcPts val="0"/>
                </a:spcBef>
                <a:spcAft>
                  <a:spcPts val="0"/>
                </a:spcAft>
                <a:buNone/>
              </a:pPr>
              <a:r>
                <a:rPr lang="it-IT" sz="1400">
                  <a:solidFill>
                    <a:schemeClr val="lt1"/>
                  </a:solidFill>
                  <a:latin typeface="Arial"/>
                  <a:ea typeface="Arial"/>
                  <a:cs typeface="Arial"/>
                  <a:sym typeface="Arial"/>
                </a:rPr>
                <a:t>Missione 4 </a:t>
              </a:r>
              <a:r>
                <a:rPr b="1" lang="it-IT" sz="1400">
                  <a:solidFill>
                    <a:schemeClr val="lt1"/>
                  </a:solidFill>
                  <a:latin typeface="Arial"/>
                  <a:ea typeface="Arial"/>
                  <a:cs typeface="Arial"/>
                  <a:sym typeface="Arial"/>
                </a:rPr>
                <a:t>• Istruzione e Ricerca </a:t>
              </a:r>
              <a:endParaRPr sz="1400">
                <a:solidFill>
                  <a:schemeClr val="lt1"/>
                </a:solidFill>
                <a:latin typeface="Arial"/>
                <a:ea typeface="Arial"/>
                <a:cs typeface="Arial"/>
                <a:sym typeface="Arial"/>
              </a:endParaRPr>
            </a:p>
          </p:txBody>
        </p:sp>
        <p:sp>
          <p:nvSpPr>
            <p:cNvPr id="295" name="Google Shape;295;p28"/>
            <p:cNvSpPr txBox="1"/>
            <p:nvPr/>
          </p:nvSpPr>
          <p:spPr>
            <a:xfrm>
              <a:off x="467555" y="6452829"/>
              <a:ext cx="7333800" cy="551400"/>
            </a:xfrm>
            <a:prstGeom prst="rect">
              <a:avLst/>
            </a:prstGeom>
            <a:noFill/>
            <a:ln>
              <a:noFill/>
            </a:ln>
          </p:spPr>
          <p:txBody>
            <a:bodyPr anchorCtr="0" anchor="t" bIns="59575" lIns="119175" spcFirstLastPara="1" rIns="119175" wrap="square" tIns="59575">
              <a:spAutoFit/>
            </a:bodyPr>
            <a:lstStyle/>
            <a:p>
              <a:pPr indent="0" lvl="0" marL="0" marR="0" rtl="0" algn="l">
                <a:spcBef>
                  <a:spcPts val="0"/>
                </a:spcBef>
                <a:spcAft>
                  <a:spcPts val="0"/>
                </a:spcAft>
                <a:buNone/>
              </a:pPr>
              <a:r>
                <a:rPr lang="it-IT" sz="1400">
                  <a:solidFill>
                    <a:schemeClr val="lt1"/>
                  </a:solidFill>
                  <a:latin typeface="Arial"/>
                  <a:ea typeface="Arial"/>
                  <a:cs typeface="Arial"/>
                  <a:sym typeface="Arial"/>
                </a:rPr>
                <a:t>Centro Nazionale di Ricerca in High-Performance Computing, Big Data and Quantum Computing</a:t>
              </a:r>
              <a:endParaRPr sz="1800"/>
            </a:p>
          </p:txBody>
        </p:sp>
      </p:grpSp>
      <p:grpSp>
        <p:nvGrpSpPr>
          <p:cNvPr id="296" name="Google Shape;296;p28"/>
          <p:cNvGrpSpPr/>
          <p:nvPr/>
        </p:nvGrpSpPr>
        <p:grpSpPr>
          <a:xfrm>
            <a:off x="0" y="0"/>
            <a:ext cx="12189559" cy="1137879"/>
            <a:chOff x="0" y="-1"/>
            <a:chExt cx="12191998" cy="1219200"/>
          </a:xfrm>
        </p:grpSpPr>
        <p:pic>
          <p:nvPicPr>
            <p:cNvPr id="297" name="Google Shape;297;p28"/>
            <p:cNvPicPr preferRelativeResize="0"/>
            <p:nvPr/>
          </p:nvPicPr>
          <p:blipFill rotWithShape="1">
            <a:blip r:embed="rId4">
              <a:alphaModFix/>
            </a:blip>
            <a:srcRect b="0" l="0" r="0" t="0"/>
            <a:stretch/>
          </p:blipFill>
          <p:spPr>
            <a:xfrm>
              <a:off x="0" y="-1"/>
              <a:ext cx="12191998" cy="1219200"/>
            </a:xfrm>
            <a:prstGeom prst="rect">
              <a:avLst/>
            </a:prstGeom>
            <a:noFill/>
            <a:ln>
              <a:noFill/>
            </a:ln>
          </p:spPr>
        </p:pic>
        <p:pic>
          <p:nvPicPr>
            <p:cNvPr id="298" name="Google Shape;298;p28"/>
            <p:cNvPicPr preferRelativeResize="0"/>
            <p:nvPr/>
          </p:nvPicPr>
          <p:blipFill rotWithShape="1">
            <a:blip r:embed="rId5">
              <a:alphaModFix/>
            </a:blip>
            <a:srcRect b="0" l="0" r="0" t="0"/>
            <a:stretch/>
          </p:blipFill>
          <p:spPr>
            <a:xfrm>
              <a:off x="9969183" y="339206"/>
              <a:ext cx="2060789" cy="701092"/>
            </a:xfrm>
            <a:prstGeom prst="rect">
              <a:avLst/>
            </a:prstGeom>
            <a:noFill/>
            <a:ln>
              <a:noFill/>
            </a:ln>
          </p:spPr>
        </p:pic>
      </p:grpSp>
      <p:sp>
        <p:nvSpPr>
          <p:cNvPr id="299" name="Google Shape;299;p28"/>
          <p:cNvSpPr txBox="1"/>
          <p:nvPr/>
        </p:nvSpPr>
        <p:spPr>
          <a:xfrm>
            <a:off x="118104" y="2109967"/>
            <a:ext cx="11952600" cy="3747600"/>
          </a:xfrm>
          <a:prstGeom prst="rect">
            <a:avLst/>
          </a:prstGeom>
          <a:noFill/>
          <a:ln>
            <a:noFill/>
          </a:ln>
        </p:spPr>
        <p:txBody>
          <a:bodyPr anchorCtr="0" anchor="t" bIns="119175" lIns="119175" spcFirstLastPara="1" rIns="119175" wrap="square" tIns="119175">
            <a:spAutoFit/>
          </a:bodyPr>
          <a:lstStyle/>
          <a:p>
            <a:pPr indent="0" lvl="0" marL="0" rtl="0" algn="just">
              <a:lnSpc>
                <a:spcPct val="94545"/>
              </a:lnSpc>
              <a:spcBef>
                <a:spcPts val="900"/>
              </a:spcBef>
              <a:spcAft>
                <a:spcPts val="0"/>
              </a:spcAft>
              <a:buNone/>
            </a:pPr>
            <a:r>
              <a:rPr lang="it-IT" sz="2000">
                <a:solidFill>
                  <a:schemeClr val="dk1"/>
                </a:solidFill>
                <a:latin typeface="Times New Roman"/>
                <a:ea typeface="Times New Roman"/>
                <a:cs typeface="Times New Roman"/>
                <a:sym typeface="Times New Roman"/>
              </a:rPr>
              <a:t>3 classes:</a:t>
            </a:r>
            <a:endParaRPr sz="2000">
              <a:solidFill>
                <a:schemeClr val="dk1"/>
              </a:solidFill>
              <a:latin typeface="Times New Roman"/>
              <a:ea typeface="Times New Roman"/>
              <a:cs typeface="Times New Roman"/>
              <a:sym typeface="Times New Roman"/>
            </a:endParaRPr>
          </a:p>
          <a:p>
            <a:pPr indent="-355600" lvl="0" marL="457200" rtl="0" algn="just">
              <a:lnSpc>
                <a:spcPct val="94545"/>
              </a:lnSpc>
              <a:spcBef>
                <a:spcPts val="1700"/>
              </a:spcBef>
              <a:spcAft>
                <a:spcPts val="0"/>
              </a:spcAft>
              <a:buClr>
                <a:schemeClr val="dk1"/>
              </a:buClr>
              <a:buSzPts val="2000"/>
              <a:buFont typeface="Times New Roman"/>
              <a:buChar char="●"/>
            </a:pPr>
            <a:r>
              <a:rPr lang="it-IT" sz="2000">
                <a:solidFill>
                  <a:schemeClr val="dk1"/>
                </a:solidFill>
                <a:latin typeface="Times New Roman"/>
                <a:ea typeface="Times New Roman"/>
                <a:cs typeface="Times New Roman"/>
                <a:sym typeface="Times New Roman"/>
              </a:rPr>
              <a:t>Certain: 13 use cases;</a:t>
            </a:r>
            <a:endParaRPr sz="2000">
              <a:solidFill>
                <a:schemeClr val="dk1"/>
              </a:solidFill>
              <a:latin typeface="Times New Roman"/>
              <a:ea typeface="Times New Roman"/>
              <a:cs typeface="Times New Roman"/>
              <a:sym typeface="Times New Roman"/>
            </a:endParaRPr>
          </a:p>
          <a:p>
            <a:pPr indent="-355600" lvl="0" marL="457200" rtl="0" algn="just">
              <a:lnSpc>
                <a:spcPct val="94545"/>
              </a:lnSpc>
              <a:spcBef>
                <a:spcPts val="0"/>
              </a:spcBef>
              <a:spcAft>
                <a:spcPts val="0"/>
              </a:spcAft>
              <a:buClr>
                <a:schemeClr val="dk1"/>
              </a:buClr>
              <a:buSzPts val="2000"/>
              <a:buFont typeface="Times New Roman"/>
              <a:buChar char="●"/>
            </a:pPr>
            <a:r>
              <a:rPr lang="it-IT" sz="2000">
                <a:solidFill>
                  <a:schemeClr val="dk1"/>
                </a:solidFill>
                <a:latin typeface="Times New Roman"/>
                <a:ea typeface="Times New Roman"/>
                <a:cs typeface="Times New Roman"/>
                <a:sym typeface="Times New Roman"/>
              </a:rPr>
              <a:t>Probable: 12 use cases;</a:t>
            </a:r>
            <a:endParaRPr sz="2000">
              <a:solidFill>
                <a:schemeClr val="dk1"/>
              </a:solidFill>
              <a:latin typeface="Times New Roman"/>
              <a:ea typeface="Times New Roman"/>
              <a:cs typeface="Times New Roman"/>
              <a:sym typeface="Times New Roman"/>
            </a:endParaRPr>
          </a:p>
          <a:p>
            <a:pPr indent="-355600" lvl="0" marL="457200" rtl="0" algn="just">
              <a:lnSpc>
                <a:spcPct val="94545"/>
              </a:lnSpc>
              <a:spcBef>
                <a:spcPts val="0"/>
              </a:spcBef>
              <a:spcAft>
                <a:spcPts val="0"/>
              </a:spcAft>
              <a:buClr>
                <a:schemeClr val="dk1"/>
              </a:buClr>
              <a:buSzPts val="2000"/>
              <a:buFont typeface="Times New Roman"/>
              <a:buChar char="●"/>
            </a:pPr>
            <a:r>
              <a:rPr lang="it-IT" sz="2000">
                <a:solidFill>
                  <a:schemeClr val="dk1"/>
                </a:solidFill>
                <a:latin typeface="Times New Roman"/>
                <a:ea typeface="Times New Roman"/>
                <a:cs typeface="Times New Roman"/>
                <a:sym typeface="Times New Roman"/>
              </a:rPr>
              <a:t>Possible: 11 use cases;</a:t>
            </a:r>
            <a:endParaRPr b="1" sz="2000">
              <a:solidFill>
                <a:schemeClr val="dk1"/>
              </a:solidFill>
              <a:latin typeface="Times New Roman"/>
              <a:ea typeface="Times New Roman"/>
              <a:cs typeface="Times New Roman"/>
              <a:sym typeface="Times New Roman"/>
            </a:endParaRPr>
          </a:p>
          <a:p>
            <a:pPr indent="0" lvl="0" marL="0" rtl="0" algn="just">
              <a:lnSpc>
                <a:spcPct val="94545"/>
              </a:lnSpc>
              <a:spcBef>
                <a:spcPts val="1700"/>
              </a:spcBef>
              <a:spcAft>
                <a:spcPts val="0"/>
              </a:spcAft>
              <a:buNone/>
            </a:pPr>
            <a:r>
              <a:t/>
            </a:r>
            <a:endParaRPr b="1" sz="2000">
              <a:solidFill>
                <a:schemeClr val="dk1"/>
              </a:solidFill>
              <a:latin typeface="Times New Roman"/>
              <a:ea typeface="Times New Roman"/>
              <a:cs typeface="Times New Roman"/>
              <a:sym typeface="Times New Roman"/>
            </a:endParaRPr>
          </a:p>
          <a:p>
            <a:pPr indent="0" lvl="0" marL="0" rtl="0" algn="just">
              <a:lnSpc>
                <a:spcPct val="94545"/>
              </a:lnSpc>
              <a:spcBef>
                <a:spcPts val="1700"/>
              </a:spcBef>
              <a:spcAft>
                <a:spcPts val="0"/>
              </a:spcAft>
              <a:buNone/>
            </a:pPr>
            <a:r>
              <a:t/>
            </a:r>
            <a:endParaRPr b="1" sz="2000">
              <a:solidFill>
                <a:schemeClr val="dk1"/>
              </a:solidFill>
              <a:latin typeface="Times New Roman"/>
              <a:ea typeface="Times New Roman"/>
              <a:cs typeface="Times New Roman"/>
              <a:sym typeface="Times New Roman"/>
            </a:endParaRPr>
          </a:p>
          <a:p>
            <a:pPr indent="0" lvl="0" marL="0" rtl="0" algn="just">
              <a:lnSpc>
                <a:spcPct val="94545"/>
              </a:lnSpc>
              <a:spcBef>
                <a:spcPts val="1700"/>
              </a:spcBef>
              <a:spcAft>
                <a:spcPts val="0"/>
              </a:spcAft>
              <a:buNone/>
            </a:pPr>
            <a:r>
              <a:t/>
            </a:r>
            <a:endParaRPr b="1" sz="2000">
              <a:solidFill>
                <a:schemeClr val="dk1"/>
              </a:solidFill>
              <a:latin typeface="Times New Roman"/>
              <a:ea typeface="Times New Roman"/>
              <a:cs typeface="Times New Roman"/>
              <a:sym typeface="Times New Roman"/>
            </a:endParaRPr>
          </a:p>
          <a:p>
            <a:pPr indent="0" lvl="0" marL="0" rtl="0" algn="r">
              <a:lnSpc>
                <a:spcPct val="94545"/>
              </a:lnSpc>
              <a:spcBef>
                <a:spcPts val="1700"/>
              </a:spcBef>
              <a:spcAft>
                <a:spcPts val="1700"/>
              </a:spcAft>
              <a:buNone/>
            </a:pPr>
            <a:r>
              <a:t/>
            </a:r>
            <a:endParaRPr sz="1700">
              <a:solidFill>
                <a:schemeClr val="dk1"/>
              </a:solidFill>
              <a:latin typeface="Times New Roman"/>
              <a:ea typeface="Times New Roman"/>
              <a:cs typeface="Times New Roman"/>
              <a:sym typeface="Times New Roman"/>
            </a:endParaRPr>
          </a:p>
        </p:txBody>
      </p:sp>
      <p:sp>
        <p:nvSpPr>
          <p:cNvPr id="300" name="Google Shape;300;p28"/>
          <p:cNvSpPr txBox="1"/>
          <p:nvPr/>
        </p:nvSpPr>
        <p:spPr>
          <a:xfrm>
            <a:off x="129934" y="1216833"/>
            <a:ext cx="11940900" cy="579300"/>
          </a:xfrm>
          <a:prstGeom prst="rect">
            <a:avLst/>
          </a:prstGeom>
          <a:noFill/>
          <a:ln>
            <a:noFill/>
          </a:ln>
        </p:spPr>
        <p:txBody>
          <a:bodyPr anchorCtr="0" anchor="t" bIns="119175" lIns="119175" spcFirstLastPara="1" rIns="119175" wrap="square" tIns="119175">
            <a:spAutoFit/>
          </a:bodyPr>
          <a:lstStyle/>
          <a:p>
            <a:pPr indent="0" lvl="0" marL="0" rtl="0" algn="just">
              <a:lnSpc>
                <a:spcPct val="94545"/>
              </a:lnSpc>
              <a:spcBef>
                <a:spcPts val="900"/>
              </a:spcBef>
              <a:spcAft>
                <a:spcPts val="1700"/>
              </a:spcAft>
              <a:buNone/>
            </a:pPr>
            <a:r>
              <a:rPr b="1" lang="it-IT" sz="2200">
                <a:solidFill>
                  <a:schemeClr val="dk1"/>
                </a:solidFill>
                <a:latin typeface="Times New Roman"/>
                <a:ea typeface="Times New Roman"/>
                <a:cs typeface="Times New Roman"/>
                <a:sym typeface="Times New Roman"/>
              </a:rPr>
              <a:t>T3.1 Requirements from AAA community: use case definition</a:t>
            </a:r>
            <a:endParaRPr b="1" sz="2200">
              <a:solidFill>
                <a:schemeClr val="dk1"/>
              </a:solidFill>
              <a:latin typeface="Times New Roman"/>
              <a:ea typeface="Times New Roman"/>
              <a:cs typeface="Times New Roman"/>
              <a:sym typeface="Times New Roman"/>
            </a:endParaRPr>
          </a:p>
        </p:txBody>
      </p:sp>
      <p:pic>
        <p:nvPicPr>
          <p:cNvPr id="301" name="Google Shape;301;p28"/>
          <p:cNvPicPr preferRelativeResize="0"/>
          <p:nvPr/>
        </p:nvPicPr>
        <p:blipFill>
          <a:blip r:embed="rId6">
            <a:alphaModFix/>
          </a:blip>
          <a:stretch>
            <a:fillRect/>
          </a:stretch>
        </p:blipFill>
        <p:spPr>
          <a:xfrm>
            <a:off x="4467750" y="1796124"/>
            <a:ext cx="7412828" cy="45869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id="306" name="Google Shape;306;p29"/>
          <p:cNvPicPr preferRelativeResize="0"/>
          <p:nvPr/>
        </p:nvPicPr>
        <p:blipFill>
          <a:blip r:embed="rId3">
            <a:alphaModFix/>
          </a:blip>
          <a:stretch>
            <a:fillRect/>
          </a:stretch>
        </p:blipFill>
        <p:spPr>
          <a:xfrm>
            <a:off x="4653475" y="1581750"/>
            <a:ext cx="7417348" cy="4589749"/>
          </a:xfrm>
          <a:prstGeom prst="rect">
            <a:avLst/>
          </a:prstGeom>
          <a:noFill/>
          <a:ln>
            <a:noFill/>
          </a:ln>
        </p:spPr>
      </p:pic>
      <p:grpSp>
        <p:nvGrpSpPr>
          <p:cNvPr id="307" name="Google Shape;307;p29"/>
          <p:cNvGrpSpPr/>
          <p:nvPr/>
        </p:nvGrpSpPr>
        <p:grpSpPr>
          <a:xfrm>
            <a:off x="31468" y="6329828"/>
            <a:ext cx="12188339" cy="651879"/>
            <a:chOff x="0" y="6352350"/>
            <a:chExt cx="12191997" cy="651879"/>
          </a:xfrm>
        </p:grpSpPr>
        <p:pic>
          <p:nvPicPr>
            <p:cNvPr id="308" name="Google Shape;308;p29"/>
            <p:cNvPicPr preferRelativeResize="0"/>
            <p:nvPr/>
          </p:nvPicPr>
          <p:blipFill rotWithShape="1">
            <a:blip r:embed="rId4">
              <a:alphaModFix/>
            </a:blip>
            <a:srcRect b="0" l="0" r="0" t="0"/>
            <a:stretch/>
          </p:blipFill>
          <p:spPr>
            <a:xfrm>
              <a:off x="0" y="6352350"/>
              <a:ext cx="12191997" cy="520700"/>
            </a:xfrm>
            <a:prstGeom prst="rect">
              <a:avLst/>
            </a:prstGeom>
            <a:noFill/>
            <a:ln>
              <a:noFill/>
            </a:ln>
          </p:spPr>
        </p:pic>
        <p:sp>
          <p:nvSpPr>
            <p:cNvPr id="309" name="Google Shape;309;p29"/>
            <p:cNvSpPr txBox="1"/>
            <p:nvPr/>
          </p:nvSpPr>
          <p:spPr>
            <a:xfrm>
              <a:off x="6712747" y="6458657"/>
              <a:ext cx="5317200" cy="335700"/>
            </a:xfrm>
            <a:prstGeom prst="rect">
              <a:avLst/>
            </a:prstGeom>
            <a:noFill/>
            <a:ln>
              <a:noFill/>
            </a:ln>
          </p:spPr>
          <p:txBody>
            <a:bodyPr anchorCtr="0" anchor="t" bIns="59575" lIns="119175" spcFirstLastPara="1" rIns="119175" wrap="square" tIns="59575">
              <a:spAutoFit/>
            </a:bodyPr>
            <a:lstStyle/>
            <a:p>
              <a:pPr indent="0" lvl="0" marL="0" marR="0" rtl="0" algn="r">
                <a:spcBef>
                  <a:spcPts val="0"/>
                </a:spcBef>
                <a:spcAft>
                  <a:spcPts val="0"/>
                </a:spcAft>
                <a:buNone/>
              </a:pPr>
              <a:r>
                <a:rPr lang="it-IT" sz="1400">
                  <a:solidFill>
                    <a:schemeClr val="lt1"/>
                  </a:solidFill>
                  <a:latin typeface="Arial"/>
                  <a:ea typeface="Arial"/>
                  <a:cs typeface="Arial"/>
                  <a:sym typeface="Arial"/>
                </a:rPr>
                <a:t>Missione 4 </a:t>
              </a:r>
              <a:r>
                <a:rPr b="1" lang="it-IT" sz="1400">
                  <a:solidFill>
                    <a:schemeClr val="lt1"/>
                  </a:solidFill>
                  <a:latin typeface="Arial"/>
                  <a:ea typeface="Arial"/>
                  <a:cs typeface="Arial"/>
                  <a:sym typeface="Arial"/>
                </a:rPr>
                <a:t>• Istruzione e Ricerca </a:t>
              </a:r>
              <a:endParaRPr sz="1400">
                <a:solidFill>
                  <a:schemeClr val="lt1"/>
                </a:solidFill>
                <a:latin typeface="Arial"/>
                <a:ea typeface="Arial"/>
                <a:cs typeface="Arial"/>
                <a:sym typeface="Arial"/>
              </a:endParaRPr>
            </a:p>
          </p:txBody>
        </p:sp>
        <p:sp>
          <p:nvSpPr>
            <p:cNvPr id="310" name="Google Shape;310;p29"/>
            <p:cNvSpPr txBox="1"/>
            <p:nvPr/>
          </p:nvSpPr>
          <p:spPr>
            <a:xfrm>
              <a:off x="467555" y="6452829"/>
              <a:ext cx="7333800" cy="551400"/>
            </a:xfrm>
            <a:prstGeom prst="rect">
              <a:avLst/>
            </a:prstGeom>
            <a:noFill/>
            <a:ln>
              <a:noFill/>
            </a:ln>
          </p:spPr>
          <p:txBody>
            <a:bodyPr anchorCtr="0" anchor="t" bIns="59575" lIns="119175" spcFirstLastPara="1" rIns="119175" wrap="square" tIns="59575">
              <a:spAutoFit/>
            </a:bodyPr>
            <a:lstStyle/>
            <a:p>
              <a:pPr indent="0" lvl="0" marL="0" marR="0" rtl="0" algn="l">
                <a:spcBef>
                  <a:spcPts val="0"/>
                </a:spcBef>
                <a:spcAft>
                  <a:spcPts val="0"/>
                </a:spcAft>
                <a:buNone/>
              </a:pPr>
              <a:r>
                <a:rPr lang="it-IT" sz="1400">
                  <a:solidFill>
                    <a:schemeClr val="lt1"/>
                  </a:solidFill>
                  <a:latin typeface="Arial"/>
                  <a:ea typeface="Arial"/>
                  <a:cs typeface="Arial"/>
                  <a:sym typeface="Arial"/>
                </a:rPr>
                <a:t>Centro Nazionale di Ricerca in High-Performance Computing, Big Data and Quantum Computing</a:t>
              </a:r>
              <a:endParaRPr sz="1800"/>
            </a:p>
          </p:txBody>
        </p:sp>
      </p:grpSp>
      <p:grpSp>
        <p:nvGrpSpPr>
          <p:cNvPr id="311" name="Google Shape;311;p29"/>
          <p:cNvGrpSpPr/>
          <p:nvPr/>
        </p:nvGrpSpPr>
        <p:grpSpPr>
          <a:xfrm>
            <a:off x="0" y="0"/>
            <a:ext cx="12189559" cy="1137879"/>
            <a:chOff x="0" y="-1"/>
            <a:chExt cx="12191998" cy="1219200"/>
          </a:xfrm>
        </p:grpSpPr>
        <p:pic>
          <p:nvPicPr>
            <p:cNvPr id="312" name="Google Shape;312;p29"/>
            <p:cNvPicPr preferRelativeResize="0"/>
            <p:nvPr/>
          </p:nvPicPr>
          <p:blipFill rotWithShape="1">
            <a:blip r:embed="rId5">
              <a:alphaModFix/>
            </a:blip>
            <a:srcRect b="0" l="0" r="0" t="0"/>
            <a:stretch/>
          </p:blipFill>
          <p:spPr>
            <a:xfrm>
              <a:off x="0" y="-1"/>
              <a:ext cx="12191998" cy="1219200"/>
            </a:xfrm>
            <a:prstGeom prst="rect">
              <a:avLst/>
            </a:prstGeom>
            <a:noFill/>
            <a:ln>
              <a:noFill/>
            </a:ln>
          </p:spPr>
        </p:pic>
        <p:pic>
          <p:nvPicPr>
            <p:cNvPr id="313" name="Google Shape;313;p29"/>
            <p:cNvPicPr preferRelativeResize="0"/>
            <p:nvPr/>
          </p:nvPicPr>
          <p:blipFill rotWithShape="1">
            <a:blip r:embed="rId6">
              <a:alphaModFix/>
            </a:blip>
            <a:srcRect b="0" l="0" r="0" t="0"/>
            <a:stretch/>
          </p:blipFill>
          <p:spPr>
            <a:xfrm>
              <a:off x="9969183" y="339206"/>
              <a:ext cx="2060789" cy="701092"/>
            </a:xfrm>
            <a:prstGeom prst="rect">
              <a:avLst/>
            </a:prstGeom>
            <a:noFill/>
            <a:ln>
              <a:noFill/>
            </a:ln>
          </p:spPr>
        </p:pic>
      </p:grpSp>
      <p:sp>
        <p:nvSpPr>
          <p:cNvPr id="314" name="Google Shape;314;p29"/>
          <p:cNvSpPr txBox="1"/>
          <p:nvPr/>
        </p:nvSpPr>
        <p:spPr>
          <a:xfrm>
            <a:off x="118104" y="2109967"/>
            <a:ext cx="11952600" cy="3975900"/>
          </a:xfrm>
          <a:prstGeom prst="rect">
            <a:avLst/>
          </a:prstGeom>
          <a:noFill/>
          <a:ln>
            <a:noFill/>
          </a:ln>
        </p:spPr>
        <p:txBody>
          <a:bodyPr anchorCtr="0" anchor="t" bIns="119175" lIns="119175" spcFirstLastPara="1" rIns="119175" wrap="square" tIns="119175">
            <a:spAutoFit/>
          </a:bodyPr>
          <a:lstStyle/>
          <a:p>
            <a:pPr indent="0" lvl="0" marL="0" rtl="0" algn="just">
              <a:lnSpc>
                <a:spcPct val="94545"/>
              </a:lnSpc>
              <a:spcBef>
                <a:spcPts val="900"/>
              </a:spcBef>
              <a:spcAft>
                <a:spcPts val="0"/>
              </a:spcAft>
              <a:buNone/>
            </a:pPr>
            <a:r>
              <a:rPr lang="it-IT" sz="2000">
                <a:solidFill>
                  <a:schemeClr val="dk1"/>
                </a:solidFill>
                <a:latin typeface="Times New Roman"/>
                <a:ea typeface="Times New Roman"/>
                <a:cs typeface="Times New Roman"/>
                <a:sym typeface="Times New Roman"/>
              </a:rPr>
              <a:t>T</a:t>
            </a:r>
            <a:r>
              <a:rPr lang="it-IT" sz="2000">
                <a:solidFill>
                  <a:schemeClr val="dk1"/>
                </a:solidFill>
                <a:latin typeface="Times New Roman"/>
                <a:ea typeface="Times New Roman"/>
                <a:cs typeface="Times New Roman"/>
                <a:sym typeface="Times New Roman"/>
              </a:rPr>
              <a:t>hematic groups</a:t>
            </a:r>
            <a:endParaRPr sz="2000">
              <a:solidFill>
                <a:schemeClr val="dk1"/>
              </a:solidFill>
              <a:latin typeface="Times New Roman"/>
              <a:ea typeface="Times New Roman"/>
              <a:cs typeface="Times New Roman"/>
              <a:sym typeface="Times New Roman"/>
            </a:endParaRPr>
          </a:p>
          <a:p>
            <a:pPr indent="-355600" lvl="0" marL="457200" rtl="0" algn="l">
              <a:lnSpc>
                <a:spcPct val="115000"/>
              </a:lnSpc>
              <a:spcBef>
                <a:spcPts val="1700"/>
              </a:spcBef>
              <a:spcAft>
                <a:spcPts val="0"/>
              </a:spcAft>
              <a:buClr>
                <a:schemeClr val="dk1"/>
              </a:buClr>
              <a:buSzPts val="2000"/>
              <a:buFont typeface="Times New Roman"/>
              <a:buChar char="●"/>
            </a:pPr>
            <a:r>
              <a:rPr lang="it-IT" sz="2000">
                <a:solidFill>
                  <a:schemeClr val="dk1"/>
                </a:solidFill>
                <a:latin typeface="Times New Roman"/>
                <a:ea typeface="Times New Roman"/>
                <a:cs typeface="Times New Roman"/>
                <a:sym typeface="Times New Roman"/>
              </a:rPr>
              <a:t>Time series: 1 use case;</a:t>
            </a:r>
            <a:endParaRPr sz="2000">
              <a:solidFill>
                <a:schemeClr val="dk1"/>
              </a:solidFill>
              <a:latin typeface="Times New Roman"/>
              <a:ea typeface="Times New Roman"/>
              <a:cs typeface="Times New Roman"/>
              <a:sym typeface="Times New Roman"/>
            </a:endParaRPr>
          </a:p>
          <a:p>
            <a:pPr indent="-355600" lvl="0" marL="457200" rtl="0" algn="l">
              <a:lnSpc>
                <a:spcPct val="115000"/>
              </a:lnSpc>
              <a:spcBef>
                <a:spcPts val="0"/>
              </a:spcBef>
              <a:spcAft>
                <a:spcPts val="0"/>
              </a:spcAft>
              <a:buClr>
                <a:schemeClr val="dk1"/>
              </a:buClr>
              <a:buSzPts val="2000"/>
              <a:buFont typeface="Times New Roman"/>
              <a:buChar char="●"/>
            </a:pPr>
            <a:r>
              <a:rPr lang="it-IT" sz="2000">
                <a:solidFill>
                  <a:schemeClr val="dk1"/>
                </a:solidFill>
                <a:latin typeface="Times New Roman"/>
                <a:ea typeface="Times New Roman"/>
                <a:cs typeface="Times New Roman"/>
                <a:sym typeface="Times New Roman"/>
              </a:rPr>
              <a:t>Feature extraction: 4 use cases;</a:t>
            </a:r>
            <a:endParaRPr sz="2000">
              <a:solidFill>
                <a:schemeClr val="dk1"/>
              </a:solidFill>
              <a:latin typeface="Times New Roman"/>
              <a:ea typeface="Times New Roman"/>
              <a:cs typeface="Times New Roman"/>
              <a:sym typeface="Times New Roman"/>
            </a:endParaRPr>
          </a:p>
          <a:p>
            <a:pPr indent="-355600" lvl="0" marL="457200" rtl="0" algn="l">
              <a:lnSpc>
                <a:spcPct val="115000"/>
              </a:lnSpc>
              <a:spcBef>
                <a:spcPts val="0"/>
              </a:spcBef>
              <a:spcAft>
                <a:spcPts val="0"/>
              </a:spcAft>
              <a:buClr>
                <a:schemeClr val="dk1"/>
              </a:buClr>
              <a:buSzPts val="2000"/>
              <a:buFont typeface="Times New Roman"/>
              <a:buChar char="●"/>
            </a:pPr>
            <a:r>
              <a:rPr lang="it-IT" sz="2000">
                <a:solidFill>
                  <a:schemeClr val="dk1"/>
                </a:solidFill>
                <a:latin typeface="Times New Roman"/>
                <a:ea typeface="Times New Roman"/>
                <a:cs typeface="Times New Roman"/>
                <a:sym typeface="Times New Roman"/>
              </a:rPr>
              <a:t>Bayesian inference: 3 use cases;</a:t>
            </a:r>
            <a:endParaRPr sz="2000">
              <a:solidFill>
                <a:schemeClr val="dk1"/>
              </a:solidFill>
              <a:latin typeface="Times New Roman"/>
              <a:ea typeface="Times New Roman"/>
              <a:cs typeface="Times New Roman"/>
              <a:sym typeface="Times New Roman"/>
            </a:endParaRPr>
          </a:p>
          <a:p>
            <a:pPr indent="-355600" lvl="0" marL="457200" rtl="0" algn="l">
              <a:lnSpc>
                <a:spcPct val="115000"/>
              </a:lnSpc>
              <a:spcBef>
                <a:spcPts val="0"/>
              </a:spcBef>
              <a:spcAft>
                <a:spcPts val="0"/>
              </a:spcAft>
              <a:buClr>
                <a:schemeClr val="dk1"/>
              </a:buClr>
              <a:buSzPts val="2000"/>
              <a:buFont typeface="Times New Roman"/>
              <a:buChar char="●"/>
            </a:pPr>
            <a:r>
              <a:rPr lang="it-IT" sz="2000">
                <a:solidFill>
                  <a:schemeClr val="dk1"/>
                </a:solidFill>
                <a:latin typeface="Times New Roman"/>
                <a:ea typeface="Times New Roman"/>
                <a:cs typeface="Times New Roman"/>
                <a:sym typeface="Times New Roman"/>
              </a:rPr>
              <a:t>Deep learning: 20 use cases;</a:t>
            </a:r>
            <a:endParaRPr sz="2000">
              <a:solidFill>
                <a:schemeClr val="dk1"/>
              </a:solidFill>
              <a:latin typeface="Times New Roman"/>
              <a:ea typeface="Times New Roman"/>
              <a:cs typeface="Times New Roman"/>
              <a:sym typeface="Times New Roman"/>
            </a:endParaRPr>
          </a:p>
          <a:p>
            <a:pPr indent="-355600" lvl="0" marL="457200" rtl="0" algn="l">
              <a:lnSpc>
                <a:spcPct val="115000"/>
              </a:lnSpc>
              <a:spcBef>
                <a:spcPts val="0"/>
              </a:spcBef>
              <a:spcAft>
                <a:spcPts val="0"/>
              </a:spcAft>
              <a:buClr>
                <a:schemeClr val="dk1"/>
              </a:buClr>
              <a:buSzPts val="2000"/>
              <a:buFont typeface="Times New Roman"/>
              <a:buChar char="●"/>
            </a:pPr>
            <a:r>
              <a:rPr lang="it-IT" sz="2000">
                <a:solidFill>
                  <a:schemeClr val="dk1"/>
                </a:solidFill>
                <a:latin typeface="Times New Roman"/>
                <a:ea typeface="Times New Roman"/>
                <a:cs typeface="Times New Roman"/>
                <a:sym typeface="Times New Roman"/>
              </a:rPr>
              <a:t>Visualization: 2 use cases;</a:t>
            </a:r>
            <a:endParaRPr sz="2000">
              <a:solidFill>
                <a:schemeClr val="dk1"/>
              </a:solidFill>
              <a:latin typeface="Times New Roman"/>
              <a:ea typeface="Times New Roman"/>
              <a:cs typeface="Times New Roman"/>
              <a:sym typeface="Times New Roman"/>
            </a:endParaRPr>
          </a:p>
          <a:p>
            <a:pPr indent="-355600" lvl="0" marL="457200" rtl="0" algn="l">
              <a:lnSpc>
                <a:spcPct val="115000"/>
              </a:lnSpc>
              <a:spcBef>
                <a:spcPts val="0"/>
              </a:spcBef>
              <a:spcAft>
                <a:spcPts val="0"/>
              </a:spcAft>
              <a:buClr>
                <a:schemeClr val="dk1"/>
              </a:buClr>
              <a:buSzPts val="2000"/>
              <a:buFont typeface="Times New Roman"/>
              <a:buChar char="●"/>
            </a:pPr>
            <a:r>
              <a:rPr lang="it-IT" sz="2000">
                <a:solidFill>
                  <a:schemeClr val="dk1"/>
                </a:solidFill>
                <a:latin typeface="Times New Roman"/>
                <a:ea typeface="Times New Roman"/>
                <a:cs typeface="Times New Roman"/>
                <a:sym typeface="Times New Roman"/>
              </a:rPr>
              <a:t>Data-reduction &amp; imaging: 1 use case;</a:t>
            </a:r>
            <a:endParaRPr sz="2000">
              <a:solidFill>
                <a:schemeClr val="dk1"/>
              </a:solidFill>
              <a:latin typeface="Times New Roman"/>
              <a:ea typeface="Times New Roman"/>
              <a:cs typeface="Times New Roman"/>
              <a:sym typeface="Times New Roman"/>
            </a:endParaRPr>
          </a:p>
          <a:p>
            <a:pPr indent="-355600" lvl="0" marL="457200" rtl="0" algn="l">
              <a:lnSpc>
                <a:spcPct val="115000"/>
              </a:lnSpc>
              <a:spcBef>
                <a:spcPts val="0"/>
              </a:spcBef>
              <a:spcAft>
                <a:spcPts val="0"/>
              </a:spcAft>
              <a:buClr>
                <a:schemeClr val="dk1"/>
              </a:buClr>
              <a:buSzPts val="2000"/>
              <a:buFont typeface="Times New Roman"/>
              <a:buChar char="●"/>
            </a:pPr>
            <a:r>
              <a:rPr lang="it-IT" sz="2000">
                <a:solidFill>
                  <a:schemeClr val="dk1"/>
                </a:solidFill>
                <a:latin typeface="Times New Roman"/>
                <a:ea typeface="Times New Roman"/>
                <a:cs typeface="Times New Roman"/>
                <a:sym typeface="Times New Roman"/>
              </a:rPr>
              <a:t>Web Tools: 1 use case;</a:t>
            </a:r>
            <a:endParaRPr sz="2000">
              <a:solidFill>
                <a:schemeClr val="dk1"/>
              </a:solidFill>
              <a:latin typeface="Times New Roman"/>
              <a:ea typeface="Times New Roman"/>
              <a:cs typeface="Times New Roman"/>
              <a:sym typeface="Times New Roman"/>
            </a:endParaRPr>
          </a:p>
          <a:p>
            <a:pPr indent="-355600" lvl="0" marL="457200" rtl="0" algn="l">
              <a:lnSpc>
                <a:spcPct val="115000"/>
              </a:lnSpc>
              <a:spcBef>
                <a:spcPts val="0"/>
              </a:spcBef>
              <a:spcAft>
                <a:spcPts val="0"/>
              </a:spcAft>
              <a:buClr>
                <a:schemeClr val="dk1"/>
              </a:buClr>
              <a:buSzPts val="2000"/>
              <a:buFont typeface="Times New Roman"/>
              <a:buChar char="●"/>
            </a:pPr>
            <a:r>
              <a:rPr lang="it-IT" sz="2000">
                <a:solidFill>
                  <a:schemeClr val="dk1"/>
                </a:solidFill>
                <a:latin typeface="Times New Roman"/>
                <a:ea typeface="Times New Roman"/>
                <a:cs typeface="Times New Roman"/>
                <a:sym typeface="Times New Roman"/>
              </a:rPr>
              <a:t>Not Classified: 4 use cases.</a:t>
            </a:r>
            <a:endParaRPr sz="2000">
              <a:solidFill>
                <a:schemeClr val="dk1"/>
              </a:solidFill>
              <a:latin typeface="Times New Roman"/>
              <a:ea typeface="Times New Roman"/>
              <a:cs typeface="Times New Roman"/>
              <a:sym typeface="Times New Roman"/>
            </a:endParaRPr>
          </a:p>
          <a:p>
            <a:pPr indent="0" lvl="0" marL="0" rtl="0" algn="l">
              <a:lnSpc>
                <a:spcPct val="94545"/>
              </a:lnSpc>
              <a:spcBef>
                <a:spcPts val="900"/>
              </a:spcBef>
              <a:spcAft>
                <a:spcPts val="1700"/>
              </a:spcAft>
              <a:buNone/>
            </a:pPr>
            <a:r>
              <a:t/>
            </a:r>
            <a:endParaRPr sz="1700">
              <a:solidFill>
                <a:schemeClr val="dk1"/>
              </a:solidFill>
              <a:latin typeface="Times New Roman"/>
              <a:ea typeface="Times New Roman"/>
              <a:cs typeface="Times New Roman"/>
              <a:sym typeface="Times New Roman"/>
            </a:endParaRPr>
          </a:p>
        </p:txBody>
      </p:sp>
      <p:sp>
        <p:nvSpPr>
          <p:cNvPr id="315" name="Google Shape;315;p29"/>
          <p:cNvSpPr txBox="1"/>
          <p:nvPr/>
        </p:nvSpPr>
        <p:spPr>
          <a:xfrm>
            <a:off x="129934" y="1216833"/>
            <a:ext cx="11940900" cy="579300"/>
          </a:xfrm>
          <a:prstGeom prst="rect">
            <a:avLst/>
          </a:prstGeom>
          <a:noFill/>
          <a:ln>
            <a:noFill/>
          </a:ln>
        </p:spPr>
        <p:txBody>
          <a:bodyPr anchorCtr="0" anchor="t" bIns="119175" lIns="119175" spcFirstLastPara="1" rIns="119175" wrap="square" tIns="119175">
            <a:spAutoFit/>
          </a:bodyPr>
          <a:lstStyle/>
          <a:p>
            <a:pPr indent="0" lvl="0" marL="0" rtl="0" algn="just">
              <a:lnSpc>
                <a:spcPct val="94545"/>
              </a:lnSpc>
              <a:spcBef>
                <a:spcPts val="900"/>
              </a:spcBef>
              <a:spcAft>
                <a:spcPts val="1700"/>
              </a:spcAft>
              <a:buNone/>
            </a:pPr>
            <a:r>
              <a:rPr b="1" lang="it-IT" sz="2200">
                <a:solidFill>
                  <a:schemeClr val="dk1"/>
                </a:solidFill>
                <a:latin typeface="Times New Roman"/>
                <a:ea typeface="Times New Roman"/>
                <a:cs typeface="Times New Roman"/>
                <a:sym typeface="Times New Roman"/>
              </a:rPr>
              <a:t>T3.1 Requirements from AAA community: use case definition</a:t>
            </a:r>
            <a:endParaRPr b="1" sz="2200">
              <a:solidFill>
                <a:schemeClr val="dk1"/>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grpSp>
        <p:nvGrpSpPr>
          <p:cNvPr id="320" name="Google Shape;320;p30"/>
          <p:cNvGrpSpPr/>
          <p:nvPr/>
        </p:nvGrpSpPr>
        <p:grpSpPr>
          <a:xfrm>
            <a:off x="31468" y="6329828"/>
            <a:ext cx="12188339" cy="651879"/>
            <a:chOff x="0" y="6352350"/>
            <a:chExt cx="12191997" cy="651879"/>
          </a:xfrm>
        </p:grpSpPr>
        <p:pic>
          <p:nvPicPr>
            <p:cNvPr id="321" name="Google Shape;321;p30"/>
            <p:cNvPicPr preferRelativeResize="0"/>
            <p:nvPr/>
          </p:nvPicPr>
          <p:blipFill rotWithShape="1">
            <a:blip r:embed="rId3">
              <a:alphaModFix/>
            </a:blip>
            <a:srcRect b="0" l="0" r="0" t="0"/>
            <a:stretch/>
          </p:blipFill>
          <p:spPr>
            <a:xfrm>
              <a:off x="0" y="6352350"/>
              <a:ext cx="12191997" cy="520700"/>
            </a:xfrm>
            <a:prstGeom prst="rect">
              <a:avLst/>
            </a:prstGeom>
            <a:noFill/>
            <a:ln>
              <a:noFill/>
            </a:ln>
          </p:spPr>
        </p:pic>
        <p:sp>
          <p:nvSpPr>
            <p:cNvPr id="322" name="Google Shape;322;p30"/>
            <p:cNvSpPr txBox="1"/>
            <p:nvPr/>
          </p:nvSpPr>
          <p:spPr>
            <a:xfrm>
              <a:off x="6712747" y="6458657"/>
              <a:ext cx="5317200" cy="335700"/>
            </a:xfrm>
            <a:prstGeom prst="rect">
              <a:avLst/>
            </a:prstGeom>
            <a:noFill/>
            <a:ln>
              <a:noFill/>
            </a:ln>
          </p:spPr>
          <p:txBody>
            <a:bodyPr anchorCtr="0" anchor="t" bIns="59575" lIns="119175" spcFirstLastPara="1" rIns="119175" wrap="square" tIns="59575">
              <a:spAutoFit/>
            </a:bodyPr>
            <a:lstStyle/>
            <a:p>
              <a:pPr indent="0" lvl="0" marL="0" marR="0" rtl="0" algn="r">
                <a:spcBef>
                  <a:spcPts val="0"/>
                </a:spcBef>
                <a:spcAft>
                  <a:spcPts val="0"/>
                </a:spcAft>
                <a:buNone/>
              </a:pPr>
              <a:r>
                <a:rPr lang="it-IT" sz="1400">
                  <a:solidFill>
                    <a:schemeClr val="lt1"/>
                  </a:solidFill>
                  <a:latin typeface="Arial"/>
                  <a:ea typeface="Arial"/>
                  <a:cs typeface="Arial"/>
                  <a:sym typeface="Arial"/>
                </a:rPr>
                <a:t>Missione 4 </a:t>
              </a:r>
              <a:r>
                <a:rPr b="1" lang="it-IT" sz="1400">
                  <a:solidFill>
                    <a:schemeClr val="lt1"/>
                  </a:solidFill>
                  <a:latin typeface="Arial"/>
                  <a:ea typeface="Arial"/>
                  <a:cs typeface="Arial"/>
                  <a:sym typeface="Arial"/>
                </a:rPr>
                <a:t>• Istruzione e Ricerca </a:t>
              </a:r>
              <a:endParaRPr sz="1400">
                <a:solidFill>
                  <a:schemeClr val="lt1"/>
                </a:solidFill>
                <a:latin typeface="Arial"/>
                <a:ea typeface="Arial"/>
                <a:cs typeface="Arial"/>
                <a:sym typeface="Arial"/>
              </a:endParaRPr>
            </a:p>
          </p:txBody>
        </p:sp>
        <p:sp>
          <p:nvSpPr>
            <p:cNvPr id="323" name="Google Shape;323;p30"/>
            <p:cNvSpPr txBox="1"/>
            <p:nvPr/>
          </p:nvSpPr>
          <p:spPr>
            <a:xfrm>
              <a:off x="467555" y="6452829"/>
              <a:ext cx="7333800" cy="551400"/>
            </a:xfrm>
            <a:prstGeom prst="rect">
              <a:avLst/>
            </a:prstGeom>
            <a:noFill/>
            <a:ln>
              <a:noFill/>
            </a:ln>
          </p:spPr>
          <p:txBody>
            <a:bodyPr anchorCtr="0" anchor="t" bIns="59575" lIns="119175" spcFirstLastPara="1" rIns="119175" wrap="square" tIns="59575">
              <a:spAutoFit/>
            </a:bodyPr>
            <a:lstStyle/>
            <a:p>
              <a:pPr indent="0" lvl="0" marL="0" marR="0" rtl="0" algn="l">
                <a:spcBef>
                  <a:spcPts val="0"/>
                </a:spcBef>
                <a:spcAft>
                  <a:spcPts val="0"/>
                </a:spcAft>
                <a:buNone/>
              </a:pPr>
              <a:r>
                <a:rPr lang="it-IT" sz="1400">
                  <a:solidFill>
                    <a:schemeClr val="lt1"/>
                  </a:solidFill>
                  <a:latin typeface="Arial"/>
                  <a:ea typeface="Arial"/>
                  <a:cs typeface="Arial"/>
                  <a:sym typeface="Arial"/>
                </a:rPr>
                <a:t>Centro Nazionale di Ricerca in High-Performance Computing, Big Data and Quantum Computing</a:t>
              </a:r>
              <a:endParaRPr sz="1800"/>
            </a:p>
          </p:txBody>
        </p:sp>
      </p:grpSp>
      <p:grpSp>
        <p:nvGrpSpPr>
          <p:cNvPr id="324" name="Google Shape;324;p30"/>
          <p:cNvGrpSpPr/>
          <p:nvPr/>
        </p:nvGrpSpPr>
        <p:grpSpPr>
          <a:xfrm>
            <a:off x="0" y="0"/>
            <a:ext cx="12189559" cy="1137879"/>
            <a:chOff x="0" y="-1"/>
            <a:chExt cx="12191998" cy="1219200"/>
          </a:xfrm>
        </p:grpSpPr>
        <p:pic>
          <p:nvPicPr>
            <p:cNvPr id="325" name="Google Shape;325;p30"/>
            <p:cNvPicPr preferRelativeResize="0"/>
            <p:nvPr/>
          </p:nvPicPr>
          <p:blipFill rotWithShape="1">
            <a:blip r:embed="rId4">
              <a:alphaModFix/>
            </a:blip>
            <a:srcRect b="0" l="0" r="0" t="0"/>
            <a:stretch/>
          </p:blipFill>
          <p:spPr>
            <a:xfrm>
              <a:off x="0" y="-1"/>
              <a:ext cx="12191998" cy="1219200"/>
            </a:xfrm>
            <a:prstGeom prst="rect">
              <a:avLst/>
            </a:prstGeom>
            <a:noFill/>
            <a:ln>
              <a:noFill/>
            </a:ln>
          </p:spPr>
        </p:pic>
        <p:pic>
          <p:nvPicPr>
            <p:cNvPr id="326" name="Google Shape;326;p30"/>
            <p:cNvPicPr preferRelativeResize="0"/>
            <p:nvPr/>
          </p:nvPicPr>
          <p:blipFill rotWithShape="1">
            <a:blip r:embed="rId5">
              <a:alphaModFix/>
            </a:blip>
            <a:srcRect b="0" l="0" r="0" t="0"/>
            <a:stretch/>
          </p:blipFill>
          <p:spPr>
            <a:xfrm>
              <a:off x="9969183" y="339206"/>
              <a:ext cx="2060789" cy="701092"/>
            </a:xfrm>
            <a:prstGeom prst="rect">
              <a:avLst/>
            </a:prstGeom>
            <a:noFill/>
            <a:ln>
              <a:noFill/>
            </a:ln>
          </p:spPr>
        </p:pic>
      </p:grpSp>
      <p:sp>
        <p:nvSpPr>
          <p:cNvPr id="327" name="Google Shape;327;p30"/>
          <p:cNvSpPr txBox="1"/>
          <p:nvPr/>
        </p:nvSpPr>
        <p:spPr>
          <a:xfrm>
            <a:off x="118100" y="2109995"/>
            <a:ext cx="11952600" cy="4396800"/>
          </a:xfrm>
          <a:prstGeom prst="rect">
            <a:avLst/>
          </a:prstGeom>
          <a:noFill/>
          <a:ln>
            <a:noFill/>
          </a:ln>
        </p:spPr>
        <p:txBody>
          <a:bodyPr anchorCtr="0" anchor="t" bIns="119175" lIns="119175" spcFirstLastPara="1" rIns="119175" wrap="square" tIns="119175">
            <a:spAutoFit/>
          </a:bodyPr>
          <a:lstStyle/>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r">
              <a:spcBef>
                <a:spcPts val="0"/>
              </a:spcBef>
              <a:spcAft>
                <a:spcPts val="0"/>
              </a:spcAft>
              <a:buNone/>
            </a:pPr>
            <a:r>
              <a:t/>
            </a:r>
            <a:endParaRPr sz="1800">
              <a:solidFill>
                <a:schemeClr val="dk1"/>
              </a:solidFill>
              <a:latin typeface="Calibri"/>
              <a:ea typeface="Calibri"/>
              <a:cs typeface="Calibri"/>
              <a:sym typeface="Calibri"/>
            </a:endParaRPr>
          </a:p>
          <a:p>
            <a:pPr indent="0" lvl="0" marL="0" rtl="0" algn="r">
              <a:spcBef>
                <a:spcPts val="0"/>
              </a:spcBef>
              <a:spcAft>
                <a:spcPts val="0"/>
              </a:spcAft>
              <a:buNone/>
            </a:pPr>
            <a:r>
              <a:rPr lang="it-IT" sz="1800">
                <a:solidFill>
                  <a:schemeClr val="dk1"/>
                </a:solidFill>
                <a:latin typeface="Calibri"/>
                <a:ea typeface="Calibri"/>
                <a:cs typeface="Calibri"/>
                <a:sym typeface="Calibri"/>
              </a:rPr>
              <a:t>*Stolen from presentation G. Taffoni “Cascade Funding”</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8" name="Google Shape;328;p30"/>
          <p:cNvSpPr txBox="1"/>
          <p:nvPr/>
        </p:nvSpPr>
        <p:spPr>
          <a:xfrm>
            <a:off x="129934" y="1216833"/>
            <a:ext cx="11940900" cy="702600"/>
          </a:xfrm>
          <a:prstGeom prst="rect">
            <a:avLst/>
          </a:prstGeom>
          <a:noFill/>
          <a:ln>
            <a:noFill/>
          </a:ln>
        </p:spPr>
        <p:txBody>
          <a:bodyPr anchorCtr="0" anchor="t" bIns="119175" lIns="119175" spcFirstLastPara="1" rIns="119175" wrap="square" tIns="119175">
            <a:spAutoFit/>
          </a:bodyPr>
          <a:lstStyle/>
          <a:p>
            <a:pPr indent="0" lvl="0" marL="0" rtl="0" algn="l">
              <a:spcBef>
                <a:spcPts val="0"/>
              </a:spcBef>
              <a:spcAft>
                <a:spcPts val="0"/>
              </a:spcAft>
              <a:buNone/>
            </a:pPr>
            <a:r>
              <a:rPr b="1" lang="it-IT" sz="3000">
                <a:latin typeface="Calibri"/>
                <a:ea typeface="Calibri"/>
                <a:cs typeface="Calibri"/>
                <a:sym typeface="Calibri"/>
              </a:rPr>
              <a:t>Bandi a cascata*</a:t>
            </a:r>
            <a:endParaRPr b="1" sz="3000">
              <a:latin typeface="Calibri"/>
              <a:ea typeface="Calibri"/>
              <a:cs typeface="Calibri"/>
              <a:sym typeface="Calibri"/>
            </a:endParaRPr>
          </a:p>
        </p:txBody>
      </p:sp>
      <p:pic>
        <p:nvPicPr>
          <p:cNvPr id="329" name="Google Shape;329;p30"/>
          <p:cNvPicPr preferRelativeResize="0"/>
          <p:nvPr/>
        </p:nvPicPr>
        <p:blipFill>
          <a:blip r:embed="rId6">
            <a:alphaModFix/>
          </a:blip>
          <a:stretch>
            <a:fillRect/>
          </a:stretch>
        </p:blipFill>
        <p:spPr>
          <a:xfrm>
            <a:off x="8015430" y="2305050"/>
            <a:ext cx="3779875" cy="3108200"/>
          </a:xfrm>
          <a:prstGeom prst="rect">
            <a:avLst/>
          </a:prstGeom>
          <a:noFill/>
          <a:ln>
            <a:noFill/>
          </a:ln>
        </p:spPr>
      </p:pic>
      <p:pic>
        <p:nvPicPr>
          <p:cNvPr id="330" name="Google Shape;330;p30"/>
          <p:cNvPicPr preferRelativeResize="0"/>
          <p:nvPr/>
        </p:nvPicPr>
        <p:blipFill>
          <a:blip r:embed="rId7">
            <a:alphaModFix/>
          </a:blip>
          <a:stretch>
            <a:fillRect/>
          </a:stretch>
        </p:blipFill>
        <p:spPr>
          <a:xfrm>
            <a:off x="889080" y="2305050"/>
            <a:ext cx="5336225" cy="35486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grpSp>
        <p:nvGrpSpPr>
          <p:cNvPr id="335" name="Google Shape;335;p31"/>
          <p:cNvGrpSpPr/>
          <p:nvPr/>
        </p:nvGrpSpPr>
        <p:grpSpPr>
          <a:xfrm>
            <a:off x="31468" y="6329828"/>
            <a:ext cx="12188339" cy="651879"/>
            <a:chOff x="0" y="6352350"/>
            <a:chExt cx="12191997" cy="651879"/>
          </a:xfrm>
        </p:grpSpPr>
        <p:pic>
          <p:nvPicPr>
            <p:cNvPr id="336" name="Google Shape;336;p31"/>
            <p:cNvPicPr preferRelativeResize="0"/>
            <p:nvPr/>
          </p:nvPicPr>
          <p:blipFill rotWithShape="1">
            <a:blip r:embed="rId3">
              <a:alphaModFix/>
            </a:blip>
            <a:srcRect b="0" l="0" r="0" t="0"/>
            <a:stretch/>
          </p:blipFill>
          <p:spPr>
            <a:xfrm>
              <a:off x="0" y="6352350"/>
              <a:ext cx="12191997" cy="520700"/>
            </a:xfrm>
            <a:prstGeom prst="rect">
              <a:avLst/>
            </a:prstGeom>
            <a:noFill/>
            <a:ln>
              <a:noFill/>
            </a:ln>
          </p:spPr>
        </p:pic>
        <p:sp>
          <p:nvSpPr>
            <p:cNvPr id="337" name="Google Shape;337;p31"/>
            <p:cNvSpPr txBox="1"/>
            <p:nvPr/>
          </p:nvSpPr>
          <p:spPr>
            <a:xfrm>
              <a:off x="6712747" y="6458657"/>
              <a:ext cx="5317200" cy="335700"/>
            </a:xfrm>
            <a:prstGeom prst="rect">
              <a:avLst/>
            </a:prstGeom>
            <a:noFill/>
            <a:ln>
              <a:noFill/>
            </a:ln>
          </p:spPr>
          <p:txBody>
            <a:bodyPr anchorCtr="0" anchor="t" bIns="59575" lIns="119175" spcFirstLastPara="1" rIns="119175" wrap="square" tIns="59575">
              <a:spAutoFit/>
            </a:bodyPr>
            <a:lstStyle/>
            <a:p>
              <a:pPr indent="0" lvl="0" marL="0" marR="0" rtl="0" algn="r">
                <a:spcBef>
                  <a:spcPts val="0"/>
                </a:spcBef>
                <a:spcAft>
                  <a:spcPts val="0"/>
                </a:spcAft>
                <a:buNone/>
              </a:pPr>
              <a:r>
                <a:rPr lang="it-IT" sz="1400">
                  <a:solidFill>
                    <a:schemeClr val="lt1"/>
                  </a:solidFill>
                  <a:latin typeface="Arial"/>
                  <a:ea typeface="Arial"/>
                  <a:cs typeface="Arial"/>
                  <a:sym typeface="Arial"/>
                </a:rPr>
                <a:t>Missione 4 </a:t>
              </a:r>
              <a:r>
                <a:rPr b="1" lang="it-IT" sz="1400">
                  <a:solidFill>
                    <a:schemeClr val="lt1"/>
                  </a:solidFill>
                  <a:latin typeface="Arial"/>
                  <a:ea typeface="Arial"/>
                  <a:cs typeface="Arial"/>
                  <a:sym typeface="Arial"/>
                </a:rPr>
                <a:t>• Istruzione e Ricerca </a:t>
              </a:r>
              <a:endParaRPr sz="1400">
                <a:solidFill>
                  <a:schemeClr val="lt1"/>
                </a:solidFill>
                <a:latin typeface="Arial"/>
                <a:ea typeface="Arial"/>
                <a:cs typeface="Arial"/>
                <a:sym typeface="Arial"/>
              </a:endParaRPr>
            </a:p>
          </p:txBody>
        </p:sp>
        <p:sp>
          <p:nvSpPr>
            <p:cNvPr id="338" name="Google Shape;338;p31"/>
            <p:cNvSpPr txBox="1"/>
            <p:nvPr/>
          </p:nvSpPr>
          <p:spPr>
            <a:xfrm>
              <a:off x="467555" y="6452829"/>
              <a:ext cx="7333800" cy="551400"/>
            </a:xfrm>
            <a:prstGeom prst="rect">
              <a:avLst/>
            </a:prstGeom>
            <a:noFill/>
            <a:ln>
              <a:noFill/>
            </a:ln>
          </p:spPr>
          <p:txBody>
            <a:bodyPr anchorCtr="0" anchor="t" bIns="59575" lIns="119175" spcFirstLastPara="1" rIns="119175" wrap="square" tIns="59575">
              <a:spAutoFit/>
            </a:bodyPr>
            <a:lstStyle/>
            <a:p>
              <a:pPr indent="0" lvl="0" marL="0" marR="0" rtl="0" algn="l">
                <a:spcBef>
                  <a:spcPts val="0"/>
                </a:spcBef>
                <a:spcAft>
                  <a:spcPts val="0"/>
                </a:spcAft>
                <a:buNone/>
              </a:pPr>
              <a:r>
                <a:rPr lang="it-IT" sz="1400">
                  <a:solidFill>
                    <a:schemeClr val="lt1"/>
                  </a:solidFill>
                  <a:latin typeface="Arial"/>
                  <a:ea typeface="Arial"/>
                  <a:cs typeface="Arial"/>
                  <a:sym typeface="Arial"/>
                </a:rPr>
                <a:t>Centro Nazionale di Ricerca in High-Performance Computing, Big Data and Quantum Computing</a:t>
              </a:r>
              <a:endParaRPr sz="1800"/>
            </a:p>
          </p:txBody>
        </p:sp>
      </p:grpSp>
      <p:grpSp>
        <p:nvGrpSpPr>
          <p:cNvPr id="339" name="Google Shape;339;p31"/>
          <p:cNvGrpSpPr/>
          <p:nvPr/>
        </p:nvGrpSpPr>
        <p:grpSpPr>
          <a:xfrm>
            <a:off x="0" y="0"/>
            <a:ext cx="12189559" cy="1137879"/>
            <a:chOff x="0" y="-1"/>
            <a:chExt cx="12191998" cy="1219200"/>
          </a:xfrm>
        </p:grpSpPr>
        <p:pic>
          <p:nvPicPr>
            <p:cNvPr id="340" name="Google Shape;340;p31"/>
            <p:cNvPicPr preferRelativeResize="0"/>
            <p:nvPr/>
          </p:nvPicPr>
          <p:blipFill rotWithShape="1">
            <a:blip r:embed="rId4">
              <a:alphaModFix/>
            </a:blip>
            <a:srcRect b="0" l="0" r="0" t="0"/>
            <a:stretch/>
          </p:blipFill>
          <p:spPr>
            <a:xfrm>
              <a:off x="0" y="-1"/>
              <a:ext cx="12191998" cy="1219200"/>
            </a:xfrm>
            <a:prstGeom prst="rect">
              <a:avLst/>
            </a:prstGeom>
            <a:noFill/>
            <a:ln>
              <a:noFill/>
            </a:ln>
          </p:spPr>
        </p:pic>
        <p:pic>
          <p:nvPicPr>
            <p:cNvPr id="341" name="Google Shape;341;p31"/>
            <p:cNvPicPr preferRelativeResize="0"/>
            <p:nvPr/>
          </p:nvPicPr>
          <p:blipFill rotWithShape="1">
            <a:blip r:embed="rId5">
              <a:alphaModFix/>
            </a:blip>
            <a:srcRect b="0" l="0" r="0" t="0"/>
            <a:stretch/>
          </p:blipFill>
          <p:spPr>
            <a:xfrm>
              <a:off x="9969183" y="339206"/>
              <a:ext cx="2060789" cy="701092"/>
            </a:xfrm>
            <a:prstGeom prst="rect">
              <a:avLst/>
            </a:prstGeom>
            <a:noFill/>
            <a:ln>
              <a:noFill/>
            </a:ln>
          </p:spPr>
        </p:pic>
      </p:grpSp>
      <p:sp>
        <p:nvSpPr>
          <p:cNvPr id="342" name="Google Shape;342;p31"/>
          <p:cNvSpPr txBox="1"/>
          <p:nvPr/>
        </p:nvSpPr>
        <p:spPr>
          <a:xfrm>
            <a:off x="118100" y="2109995"/>
            <a:ext cx="11952600" cy="4648200"/>
          </a:xfrm>
          <a:prstGeom prst="rect">
            <a:avLst/>
          </a:prstGeom>
          <a:noFill/>
          <a:ln>
            <a:noFill/>
          </a:ln>
        </p:spPr>
        <p:txBody>
          <a:bodyPr anchorCtr="0" anchor="t" bIns="119175" lIns="119175" spcFirstLastPara="1" rIns="119175" wrap="square" tIns="119175">
            <a:spAutoFit/>
          </a:bodyPr>
          <a:lstStyle/>
          <a:p>
            <a:pPr indent="-361950" lvl="0" marL="457200" rtl="0" algn="l">
              <a:lnSpc>
                <a:spcPct val="150000"/>
              </a:lnSpc>
              <a:spcBef>
                <a:spcPts val="0"/>
              </a:spcBef>
              <a:spcAft>
                <a:spcPts val="0"/>
              </a:spcAft>
              <a:buClr>
                <a:schemeClr val="dk1"/>
              </a:buClr>
              <a:buSzPts val="2100"/>
              <a:buFont typeface="Calibri"/>
              <a:buChar char="●"/>
            </a:pPr>
            <a:r>
              <a:rPr lang="it-IT" sz="1800">
                <a:solidFill>
                  <a:schemeClr val="dk1"/>
                </a:solidFill>
                <a:latin typeface="Calibri"/>
                <a:ea typeface="Calibri"/>
                <a:cs typeface="Calibri"/>
                <a:sym typeface="Calibri"/>
              </a:rPr>
              <a:t>Lot of declared effort, what about real participation?</a:t>
            </a:r>
            <a:endParaRPr sz="1800">
              <a:solidFill>
                <a:schemeClr val="dk1"/>
              </a:solidFill>
              <a:latin typeface="Calibri"/>
              <a:ea typeface="Calibri"/>
              <a:cs typeface="Calibri"/>
              <a:sym typeface="Calibri"/>
            </a:endParaRPr>
          </a:p>
          <a:p>
            <a:pPr indent="-342900" lvl="0" marL="457200" rtl="0" algn="l">
              <a:lnSpc>
                <a:spcPct val="150000"/>
              </a:lnSpc>
              <a:spcBef>
                <a:spcPts val="500"/>
              </a:spcBef>
              <a:spcAft>
                <a:spcPts val="0"/>
              </a:spcAft>
              <a:buClr>
                <a:schemeClr val="dk1"/>
              </a:buClr>
              <a:buSzPts val="1800"/>
              <a:buFont typeface="Calibri"/>
              <a:buChar char="●"/>
            </a:pPr>
            <a:r>
              <a:rPr b="1" lang="it-IT" sz="1800">
                <a:solidFill>
                  <a:schemeClr val="dk1"/>
                </a:solidFill>
                <a:latin typeface="Calibri"/>
                <a:ea typeface="Calibri"/>
                <a:cs typeface="Calibri"/>
                <a:sym typeface="Calibri"/>
              </a:rPr>
              <a:t>Hardware: </a:t>
            </a:r>
            <a:r>
              <a:rPr lang="it-IT" sz="1800">
                <a:solidFill>
                  <a:schemeClr val="dk1"/>
                </a:solidFill>
                <a:latin typeface="Calibri"/>
                <a:ea typeface="Calibri"/>
                <a:cs typeface="Calibri"/>
                <a:sym typeface="Calibri"/>
              </a:rPr>
              <a:t>we need to access HPC resources to develop our </a:t>
            </a:r>
            <a:r>
              <a:rPr lang="it-IT" sz="1800">
                <a:solidFill>
                  <a:schemeClr val="dk1"/>
                </a:solidFill>
                <a:latin typeface="Calibri"/>
                <a:ea typeface="Calibri"/>
                <a:cs typeface="Calibri"/>
                <a:sym typeface="Calibri"/>
              </a:rPr>
              <a:t>codes</a:t>
            </a:r>
            <a:r>
              <a:rPr lang="it-IT" sz="1800">
                <a:solidFill>
                  <a:schemeClr val="dk1"/>
                </a:solidFill>
                <a:latin typeface="Calibri"/>
                <a:ea typeface="Calibri"/>
                <a:cs typeface="Calibri"/>
                <a:sym typeface="Calibri"/>
              </a:rPr>
              <a:t>, </a:t>
            </a:r>
            <a:r>
              <a:rPr b="1" lang="it-IT" sz="1800">
                <a:solidFill>
                  <a:schemeClr val="dk1"/>
                </a:solidFill>
                <a:latin typeface="Calibri"/>
                <a:ea typeface="Calibri"/>
                <a:cs typeface="Calibri"/>
                <a:sym typeface="Calibri"/>
              </a:rPr>
              <a:t>ASAP*</a:t>
            </a:r>
            <a:endParaRPr b="1" sz="1800">
              <a:solidFill>
                <a:schemeClr val="dk1"/>
              </a:solidFill>
              <a:latin typeface="Calibri"/>
              <a:ea typeface="Calibri"/>
              <a:cs typeface="Calibri"/>
              <a:sym typeface="Calibri"/>
            </a:endParaRPr>
          </a:p>
          <a:p>
            <a:pPr indent="-342900" lvl="0" marL="457200" rtl="0" algn="l">
              <a:lnSpc>
                <a:spcPct val="150000"/>
              </a:lnSpc>
              <a:spcBef>
                <a:spcPts val="1000"/>
              </a:spcBef>
              <a:spcAft>
                <a:spcPts val="0"/>
              </a:spcAft>
              <a:buClr>
                <a:schemeClr val="dk1"/>
              </a:buClr>
              <a:buSzPts val="1800"/>
              <a:buFont typeface="Calibri"/>
              <a:buChar char="●"/>
            </a:pPr>
            <a:r>
              <a:rPr b="1" lang="it-IT" sz="1800">
                <a:solidFill>
                  <a:schemeClr val="dk1"/>
                </a:solidFill>
                <a:latin typeface="Calibri"/>
                <a:ea typeface="Calibri"/>
                <a:cs typeface="Calibri"/>
                <a:sym typeface="Calibri"/>
              </a:rPr>
              <a:t>Hardware: </a:t>
            </a:r>
            <a:r>
              <a:rPr lang="it-IT" sz="1800">
                <a:solidFill>
                  <a:schemeClr val="dk1"/>
                </a:solidFill>
                <a:latin typeface="Calibri"/>
                <a:ea typeface="Calibri"/>
                <a:cs typeface="Calibri"/>
                <a:sym typeface="Calibri"/>
              </a:rPr>
              <a:t>we need precise specs to emulate the system that we will use, </a:t>
            </a:r>
            <a:r>
              <a:rPr b="1" lang="it-IT" sz="1800">
                <a:solidFill>
                  <a:schemeClr val="dk1"/>
                </a:solidFill>
                <a:latin typeface="Calibri"/>
                <a:ea typeface="Calibri"/>
                <a:cs typeface="Calibri"/>
                <a:sym typeface="Calibri"/>
              </a:rPr>
              <a:t>ASAP*</a:t>
            </a:r>
            <a:endParaRPr b="1" sz="1800">
              <a:solidFill>
                <a:schemeClr val="dk1"/>
              </a:solidFill>
              <a:latin typeface="Calibri"/>
              <a:ea typeface="Calibri"/>
              <a:cs typeface="Calibri"/>
              <a:sym typeface="Calibri"/>
            </a:endParaRPr>
          </a:p>
          <a:p>
            <a:pPr indent="0" lvl="0" marL="0" rtl="0" algn="l">
              <a:lnSpc>
                <a:spcPct val="150000"/>
              </a:lnSpc>
              <a:spcBef>
                <a:spcPts val="1000"/>
              </a:spcBef>
              <a:spcAft>
                <a:spcPts val="0"/>
              </a:spcAft>
              <a:buNone/>
            </a:pPr>
            <a:r>
              <a:t/>
            </a:r>
            <a:endParaRPr sz="1800">
              <a:solidFill>
                <a:schemeClr val="dk1"/>
              </a:solidFill>
              <a:latin typeface="Calibri"/>
              <a:ea typeface="Calibri"/>
              <a:cs typeface="Calibri"/>
              <a:sym typeface="Calibri"/>
            </a:endParaRPr>
          </a:p>
          <a:p>
            <a:pPr indent="0" lvl="0" marL="0" rtl="0" algn="l">
              <a:lnSpc>
                <a:spcPct val="150000"/>
              </a:lnSpc>
              <a:spcBef>
                <a:spcPts val="0"/>
              </a:spcBef>
              <a:spcAft>
                <a:spcPts val="0"/>
              </a:spcAft>
              <a:buNone/>
            </a:pPr>
            <a:r>
              <a:t/>
            </a:r>
            <a:endParaRPr sz="1800">
              <a:solidFill>
                <a:schemeClr val="dk1"/>
              </a:solidFill>
              <a:latin typeface="Calibri"/>
              <a:ea typeface="Calibri"/>
              <a:cs typeface="Calibri"/>
              <a:sym typeface="Calibri"/>
            </a:endParaRPr>
          </a:p>
          <a:p>
            <a:pPr indent="0" lvl="0" marL="0" rtl="0" algn="l">
              <a:lnSpc>
                <a:spcPct val="150000"/>
              </a:lnSpc>
              <a:spcBef>
                <a:spcPts val="0"/>
              </a:spcBef>
              <a:spcAft>
                <a:spcPts val="0"/>
              </a:spcAft>
              <a:buNone/>
            </a:pPr>
            <a:r>
              <a:t/>
            </a:r>
            <a:endParaRPr sz="1800">
              <a:solidFill>
                <a:schemeClr val="dk1"/>
              </a:solidFill>
              <a:latin typeface="Calibri"/>
              <a:ea typeface="Calibri"/>
              <a:cs typeface="Calibri"/>
              <a:sym typeface="Calibri"/>
            </a:endParaRPr>
          </a:p>
          <a:p>
            <a:pPr indent="0" lvl="0" marL="0" rtl="0" algn="l">
              <a:lnSpc>
                <a:spcPct val="150000"/>
              </a:lnSpc>
              <a:spcBef>
                <a:spcPts val="0"/>
              </a:spcBef>
              <a:spcAft>
                <a:spcPts val="0"/>
              </a:spcAft>
              <a:buNone/>
            </a:pPr>
            <a:r>
              <a:t/>
            </a:r>
            <a:endParaRPr sz="1800">
              <a:solidFill>
                <a:schemeClr val="dk1"/>
              </a:solidFill>
              <a:latin typeface="Calibri"/>
              <a:ea typeface="Calibri"/>
              <a:cs typeface="Calibri"/>
              <a:sym typeface="Calibri"/>
            </a:endParaRPr>
          </a:p>
          <a:p>
            <a:pPr indent="0" lvl="0" marL="0" rtl="0" algn="l">
              <a:lnSpc>
                <a:spcPct val="150000"/>
              </a:lnSpc>
              <a:spcBef>
                <a:spcPts val="0"/>
              </a:spcBef>
              <a:spcAft>
                <a:spcPts val="0"/>
              </a:spcAft>
              <a:buNone/>
            </a:pPr>
            <a:r>
              <a:t/>
            </a:r>
            <a:endParaRPr sz="1800">
              <a:solidFill>
                <a:schemeClr val="dk1"/>
              </a:solidFill>
              <a:latin typeface="Calibri"/>
              <a:ea typeface="Calibri"/>
              <a:cs typeface="Calibri"/>
              <a:sym typeface="Calibri"/>
            </a:endParaRPr>
          </a:p>
          <a:p>
            <a:pPr indent="0" lvl="0" marL="0" rtl="0" algn="r">
              <a:lnSpc>
                <a:spcPct val="150000"/>
              </a:lnSpc>
              <a:spcBef>
                <a:spcPts val="0"/>
              </a:spcBef>
              <a:spcAft>
                <a:spcPts val="0"/>
              </a:spcAft>
              <a:buNone/>
            </a:pPr>
            <a:r>
              <a:rPr lang="it-IT" sz="1800">
                <a:solidFill>
                  <a:schemeClr val="dk1"/>
                </a:solidFill>
                <a:latin typeface="Calibri"/>
                <a:ea typeface="Calibri"/>
                <a:cs typeface="Calibri"/>
                <a:sym typeface="Calibri"/>
              </a:rPr>
              <a:t>*Stolen from presentation wp1 + wp2</a:t>
            </a:r>
            <a:endParaRPr sz="1050">
              <a:solidFill>
                <a:schemeClr val="dk1"/>
              </a:solidFill>
              <a:latin typeface="Roboto"/>
              <a:ea typeface="Roboto"/>
              <a:cs typeface="Roboto"/>
              <a:sym typeface="Roboto"/>
            </a:endParaRPr>
          </a:p>
          <a:p>
            <a:pPr indent="0" lvl="0" marL="0" rtl="0" algn="l">
              <a:lnSpc>
                <a:spcPct val="150000"/>
              </a:lnSpc>
              <a:spcBef>
                <a:spcPts val="0"/>
              </a:spcBef>
              <a:spcAft>
                <a:spcPts val="0"/>
              </a:spcAft>
              <a:buNone/>
            </a:pPr>
            <a:r>
              <a:t/>
            </a:r>
            <a:endParaRPr sz="1800">
              <a:solidFill>
                <a:schemeClr val="dk1"/>
              </a:solidFill>
              <a:latin typeface="Calibri"/>
              <a:ea typeface="Calibri"/>
              <a:cs typeface="Calibri"/>
              <a:sym typeface="Calibri"/>
            </a:endParaRPr>
          </a:p>
        </p:txBody>
      </p:sp>
      <p:sp>
        <p:nvSpPr>
          <p:cNvPr id="343" name="Google Shape;343;p31"/>
          <p:cNvSpPr txBox="1"/>
          <p:nvPr/>
        </p:nvSpPr>
        <p:spPr>
          <a:xfrm>
            <a:off x="129934" y="1216833"/>
            <a:ext cx="11940900" cy="702600"/>
          </a:xfrm>
          <a:prstGeom prst="rect">
            <a:avLst/>
          </a:prstGeom>
          <a:noFill/>
          <a:ln>
            <a:noFill/>
          </a:ln>
        </p:spPr>
        <p:txBody>
          <a:bodyPr anchorCtr="0" anchor="t" bIns="119175" lIns="119175" spcFirstLastPara="1" rIns="119175" wrap="square" tIns="119175">
            <a:spAutoFit/>
          </a:bodyPr>
          <a:lstStyle/>
          <a:p>
            <a:pPr indent="0" lvl="0" marL="0" rtl="0" algn="l">
              <a:spcBef>
                <a:spcPts val="0"/>
              </a:spcBef>
              <a:spcAft>
                <a:spcPts val="0"/>
              </a:spcAft>
              <a:buNone/>
            </a:pPr>
            <a:r>
              <a:rPr b="1" lang="it-IT" sz="3000">
                <a:latin typeface="Calibri"/>
                <a:ea typeface="Calibri"/>
                <a:cs typeface="Calibri"/>
                <a:sym typeface="Calibri"/>
              </a:rPr>
              <a:t>Criticalities</a:t>
            </a:r>
            <a:endParaRPr b="1" sz="30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grpSp>
        <p:nvGrpSpPr>
          <p:cNvPr id="106" name="Google Shape;106;p14"/>
          <p:cNvGrpSpPr/>
          <p:nvPr/>
        </p:nvGrpSpPr>
        <p:grpSpPr>
          <a:xfrm>
            <a:off x="31468" y="6329828"/>
            <a:ext cx="12188339" cy="651879"/>
            <a:chOff x="0" y="6352350"/>
            <a:chExt cx="12191997" cy="651879"/>
          </a:xfrm>
        </p:grpSpPr>
        <p:pic>
          <p:nvPicPr>
            <p:cNvPr id="107" name="Google Shape;107;p14"/>
            <p:cNvPicPr preferRelativeResize="0"/>
            <p:nvPr/>
          </p:nvPicPr>
          <p:blipFill rotWithShape="1">
            <a:blip r:embed="rId3">
              <a:alphaModFix/>
            </a:blip>
            <a:srcRect b="0" l="0" r="0" t="0"/>
            <a:stretch/>
          </p:blipFill>
          <p:spPr>
            <a:xfrm>
              <a:off x="0" y="6352350"/>
              <a:ext cx="12191997" cy="520700"/>
            </a:xfrm>
            <a:prstGeom prst="rect">
              <a:avLst/>
            </a:prstGeom>
            <a:noFill/>
            <a:ln>
              <a:noFill/>
            </a:ln>
          </p:spPr>
        </p:pic>
        <p:sp>
          <p:nvSpPr>
            <p:cNvPr id="108" name="Google Shape;108;p14"/>
            <p:cNvSpPr txBox="1"/>
            <p:nvPr/>
          </p:nvSpPr>
          <p:spPr>
            <a:xfrm>
              <a:off x="6712747" y="6458657"/>
              <a:ext cx="5317200" cy="335700"/>
            </a:xfrm>
            <a:prstGeom prst="rect">
              <a:avLst/>
            </a:prstGeom>
            <a:noFill/>
            <a:ln>
              <a:noFill/>
            </a:ln>
          </p:spPr>
          <p:txBody>
            <a:bodyPr anchorCtr="0" anchor="t" bIns="59575" lIns="119175" spcFirstLastPara="1" rIns="119175" wrap="square" tIns="59575">
              <a:spAutoFit/>
            </a:bodyPr>
            <a:lstStyle/>
            <a:p>
              <a:pPr indent="0" lvl="0" marL="0" marR="0" rtl="0" algn="r">
                <a:spcBef>
                  <a:spcPts val="0"/>
                </a:spcBef>
                <a:spcAft>
                  <a:spcPts val="0"/>
                </a:spcAft>
                <a:buNone/>
              </a:pPr>
              <a:r>
                <a:rPr lang="it-IT" sz="1400">
                  <a:solidFill>
                    <a:schemeClr val="lt1"/>
                  </a:solidFill>
                  <a:latin typeface="Arial"/>
                  <a:ea typeface="Arial"/>
                  <a:cs typeface="Arial"/>
                  <a:sym typeface="Arial"/>
                </a:rPr>
                <a:t>Missione 4 </a:t>
              </a:r>
              <a:r>
                <a:rPr b="1" lang="it-IT" sz="1400">
                  <a:solidFill>
                    <a:schemeClr val="lt1"/>
                  </a:solidFill>
                  <a:latin typeface="Arial"/>
                  <a:ea typeface="Arial"/>
                  <a:cs typeface="Arial"/>
                  <a:sym typeface="Arial"/>
                </a:rPr>
                <a:t>• Istruzione e Ricerca </a:t>
              </a:r>
              <a:endParaRPr sz="1400">
                <a:solidFill>
                  <a:schemeClr val="lt1"/>
                </a:solidFill>
                <a:latin typeface="Arial"/>
                <a:ea typeface="Arial"/>
                <a:cs typeface="Arial"/>
                <a:sym typeface="Arial"/>
              </a:endParaRPr>
            </a:p>
          </p:txBody>
        </p:sp>
        <p:sp>
          <p:nvSpPr>
            <p:cNvPr id="109" name="Google Shape;109;p14"/>
            <p:cNvSpPr txBox="1"/>
            <p:nvPr/>
          </p:nvSpPr>
          <p:spPr>
            <a:xfrm>
              <a:off x="467555" y="6452829"/>
              <a:ext cx="7333800" cy="551400"/>
            </a:xfrm>
            <a:prstGeom prst="rect">
              <a:avLst/>
            </a:prstGeom>
            <a:noFill/>
            <a:ln>
              <a:noFill/>
            </a:ln>
          </p:spPr>
          <p:txBody>
            <a:bodyPr anchorCtr="0" anchor="t" bIns="59575" lIns="119175" spcFirstLastPara="1" rIns="119175" wrap="square" tIns="59575">
              <a:spAutoFit/>
            </a:bodyPr>
            <a:lstStyle/>
            <a:p>
              <a:pPr indent="0" lvl="0" marL="0" marR="0" rtl="0" algn="l">
                <a:spcBef>
                  <a:spcPts val="0"/>
                </a:spcBef>
                <a:spcAft>
                  <a:spcPts val="0"/>
                </a:spcAft>
                <a:buNone/>
              </a:pPr>
              <a:r>
                <a:rPr lang="it-IT" sz="1400">
                  <a:solidFill>
                    <a:schemeClr val="lt1"/>
                  </a:solidFill>
                  <a:latin typeface="Arial"/>
                  <a:ea typeface="Arial"/>
                  <a:cs typeface="Arial"/>
                  <a:sym typeface="Arial"/>
                </a:rPr>
                <a:t>Centro Nazionale di Ricerca in High-Performance Computing, Big Data and Quantum Computing</a:t>
              </a:r>
              <a:endParaRPr sz="1800"/>
            </a:p>
          </p:txBody>
        </p:sp>
      </p:grpSp>
      <p:grpSp>
        <p:nvGrpSpPr>
          <p:cNvPr id="110" name="Google Shape;110;p14"/>
          <p:cNvGrpSpPr/>
          <p:nvPr/>
        </p:nvGrpSpPr>
        <p:grpSpPr>
          <a:xfrm>
            <a:off x="0" y="-1"/>
            <a:ext cx="11378791" cy="1137879"/>
            <a:chOff x="0" y="-1"/>
            <a:chExt cx="12191998" cy="1219200"/>
          </a:xfrm>
        </p:grpSpPr>
        <p:pic>
          <p:nvPicPr>
            <p:cNvPr id="111" name="Google Shape;111;p14"/>
            <p:cNvPicPr preferRelativeResize="0"/>
            <p:nvPr/>
          </p:nvPicPr>
          <p:blipFill rotWithShape="1">
            <a:blip r:embed="rId4">
              <a:alphaModFix/>
            </a:blip>
            <a:srcRect b="0" l="0" r="0" t="0"/>
            <a:stretch/>
          </p:blipFill>
          <p:spPr>
            <a:xfrm>
              <a:off x="0" y="-1"/>
              <a:ext cx="12191998" cy="1219200"/>
            </a:xfrm>
            <a:prstGeom prst="rect">
              <a:avLst/>
            </a:prstGeom>
            <a:noFill/>
            <a:ln>
              <a:noFill/>
            </a:ln>
          </p:spPr>
        </p:pic>
        <p:pic>
          <p:nvPicPr>
            <p:cNvPr id="112" name="Google Shape;112;p14"/>
            <p:cNvPicPr preferRelativeResize="0"/>
            <p:nvPr/>
          </p:nvPicPr>
          <p:blipFill rotWithShape="1">
            <a:blip r:embed="rId5">
              <a:alphaModFix/>
            </a:blip>
            <a:srcRect b="0" l="0" r="0" t="0"/>
            <a:stretch/>
          </p:blipFill>
          <p:spPr>
            <a:xfrm>
              <a:off x="9969183" y="339206"/>
              <a:ext cx="2060789" cy="701092"/>
            </a:xfrm>
            <a:prstGeom prst="rect">
              <a:avLst/>
            </a:prstGeom>
            <a:noFill/>
            <a:ln>
              <a:noFill/>
            </a:ln>
          </p:spPr>
        </p:pic>
      </p:grpSp>
      <p:sp>
        <p:nvSpPr>
          <p:cNvPr id="113" name="Google Shape;113;p14"/>
          <p:cNvSpPr txBox="1"/>
          <p:nvPr/>
        </p:nvSpPr>
        <p:spPr>
          <a:xfrm>
            <a:off x="118104" y="2109967"/>
            <a:ext cx="11952600" cy="4132800"/>
          </a:xfrm>
          <a:prstGeom prst="rect">
            <a:avLst/>
          </a:prstGeom>
          <a:noFill/>
          <a:ln>
            <a:noFill/>
          </a:ln>
        </p:spPr>
        <p:txBody>
          <a:bodyPr anchorCtr="0" anchor="t" bIns="119175" lIns="119175" spcFirstLastPara="1" rIns="119175" wrap="square" tIns="119175">
            <a:spAutoFit/>
          </a:bodyPr>
          <a:lstStyle/>
          <a:p>
            <a:pPr indent="0" lvl="0" marL="0" rtl="0" algn="just">
              <a:lnSpc>
                <a:spcPct val="115000"/>
              </a:lnSpc>
              <a:spcBef>
                <a:spcPts val="2100"/>
              </a:spcBef>
              <a:spcAft>
                <a:spcPts val="0"/>
              </a:spcAft>
              <a:buNone/>
            </a:pPr>
            <a:r>
              <a:rPr lang="it-IT" sz="2100">
                <a:solidFill>
                  <a:schemeClr val="dk1"/>
                </a:solidFill>
                <a:latin typeface="Calibri"/>
                <a:ea typeface="Calibri"/>
                <a:cs typeface="Calibri"/>
                <a:sym typeface="Calibri"/>
              </a:rPr>
              <a:t>This WP develops a </a:t>
            </a:r>
            <a:r>
              <a:rPr b="1" lang="it-IT" sz="2100">
                <a:solidFill>
                  <a:schemeClr val="dk1"/>
                </a:solidFill>
                <a:latin typeface="Calibri"/>
                <a:ea typeface="Calibri"/>
                <a:cs typeface="Calibri"/>
                <a:sym typeface="Calibri"/>
              </a:rPr>
              <a:t>prototype framework of data analysis, based on Machine Learning (ML) and Visualization tools</a:t>
            </a:r>
            <a:r>
              <a:rPr lang="it-IT" sz="2100">
                <a:solidFill>
                  <a:schemeClr val="dk1"/>
                </a:solidFill>
                <a:latin typeface="Calibri"/>
                <a:ea typeface="Calibri"/>
                <a:cs typeface="Calibri"/>
                <a:sym typeface="Calibri"/>
              </a:rPr>
              <a:t> exploiting diverse computing platforms and combining them with exascale applications. The </a:t>
            </a:r>
            <a:r>
              <a:rPr b="1" lang="it-IT" sz="2100">
                <a:solidFill>
                  <a:schemeClr val="dk1"/>
                </a:solidFill>
                <a:latin typeface="Calibri"/>
                <a:ea typeface="Calibri"/>
                <a:cs typeface="Calibri"/>
                <a:sym typeface="Calibri"/>
              </a:rPr>
              <a:t>framework will be tailored to the ACO-S community, identifying the use case</a:t>
            </a:r>
            <a:r>
              <a:rPr lang="it-IT" sz="2100">
                <a:solidFill>
                  <a:schemeClr val="dk1"/>
                </a:solidFill>
                <a:latin typeface="Calibri"/>
                <a:ea typeface="Calibri"/>
                <a:cs typeface="Calibri"/>
                <a:sym typeface="Calibri"/>
              </a:rPr>
              <a:t> best suited to tackle high-performance visualization tools and ML techniques. Furthermore, it copes with observational data coming from challenging large experiments.</a:t>
            </a:r>
            <a:endParaRPr sz="2100">
              <a:solidFill>
                <a:schemeClr val="dk1"/>
              </a:solidFill>
              <a:latin typeface="Calibri"/>
              <a:ea typeface="Calibri"/>
              <a:cs typeface="Calibri"/>
              <a:sym typeface="Calibri"/>
            </a:endParaRPr>
          </a:p>
          <a:p>
            <a:pPr indent="0" lvl="0" marL="0" rtl="0" algn="just">
              <a:lnSpc>
                <a:spcPct val="115000"/>
              </a:lnSpc>
              <a:spcBef>
                <a:spcPts val="2100"/>
              </a:spcBef>
              <a:spcAft>
                <a:spcPts val="0"/>
              </a:spcAft>
              <a:buNone/>
            </a:pPr>
            <a:r>
              <a:rPr b="1" lang="it-IT" sz="2100">
                <a:solidFill>
                  <a:schemeClr val="dk1"/>
                </a:solidFill>
                <a:highlight>
                  <a:schemeClr val="lt1"/>
                </a:highlight>
                <a:latin typeface="Calibri"/>
                <a:ea typeface="Calibri"/>
                <a:cs typeface="Calibri"/>
                <a:sym typeface="Calibri"/>
              </a:rPr>
              <a:t>Objective 2. Big data processing and visualization, via adopting innovative approaches (e.g. Artificial Intelligence, inference via Bayesian statistics) for the analysis of large and complex data volumes and for their exploration (e.g. in-situ visualization), capable of efficiently exploiting HPC solutions. (WP3, WP4, WP5)</a:t>
            </a:r>
            <a:endParaRPr b="1" sz="2100">
              <a:solidFill>
                <a:schemeClr val="dk1"/>
              </a:solidFill>
              <a:highlight>
                <a:schemeClr val="lt1"/>
              </a:highlight>
              <a:latin typeface="Calibri"/>
              <a:ea typeface="Calibri"/>
              <a:cs typeface="Calibri"/>
              <a:sym typeface="Calibri"/>
            </a:endParaRPr>
          </a:p>
          <a:p>
            <a:pPr indent="0" lvl="0" marL="0" rtl="0" algn="l">
              <a:spcBef>
                <a:spcPts val="0"/>
              </a:spcBef>
              <a:spcAft>
                <a:spcPts val="0"/>
              </a:spcAft>
              <a:buNone/>
            </a:pPr>
            <a:r>
              <a:t/>
            </a:r>
            <a:endParaRPr sz="1800">
              <a:latin typeface="Calibri"/>
              <a:ea typeface="Calibri"/>
              <a:cs typeface="Calibri"/>
              <a:sym typeface="Calibri"/>
            </a:endParaRPr>
          </a:p>
        </p:txBody>
      </p:sp>
      <p:sp>
        <p:nvSpPr>
          <p:cNvPr id="114" name="Google Shape;114;p14"/>
          <p:cNvSpPr txBox="1"/>
          <p:nvPr/>
        </p:nvSpPr>
        <p:spPr>
          <a:xfrm>
            <a:off x="129934" y="1216833"/>
            <a:ext cx="11940900" cy="702600"/>
          </a:xfrm>
          <a:prstGeom prst="rect">
            <a:avLst/>
          </a:prstGeom>
          <a:noFill/>
          <a:ln>
            <a:noFill/>
          </a:ln>
        </p:spPr>
        <p:txBody>
          <a:bodyPr anchorCtr="0" anchor="t" bIns="119175" lIns="119175" spcFirstLastPara="1" rIns="119175" wrap="square" tIns="119175">
            <a:spAutoFit/>
          </a:bodyPr>
          <a:lstStyle/>
          <a:p>
            <a:pPr indent="0" lvl="0" marL="0" rtl="0" algn="l">
              <a:spcBef>
                <a:spcPts val="0"/>
              </a:spcBef>
              <a:spcAft>
                <a:spcPts val="0"/>
              </a:spcAft>
              <a:buNone/>
            </a:pPr>
            <a:r>
              <a:rPr b="1" lang="it-IT" sz="3000">
                <a:latin typeface="Calibri"/>
                <a:ea typeface="Calibri"/>
                <a:cs typeface="Calibri"/>
                <a:sym typeface="Calibri"/>
              </a:rPr>
              <a:t>WP3 OBJECTIVES</a:t>
            </a:r>
            <a:endParaRPr b="1" sz="30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grpSp>
        <p:nvGrpSpPr>
          <p:cNvPr id="119" name="Google Shape;119;p15"/>
          <p:cNvGrpSpPr/>
          <p:nvPr/>
        </p:nvGrpSpPr>
        <p:grpSpPr>
          <a:xfrm>
            <a:off x="31468" y="6329828"/>
            <a:ext cx="12188339" cy="651879"/>
            <a:chOff x="0" y="6352350"/>
            <a:chExt cx="12191997" cy="651879"/>
          </a:xfrm>
        </p:grpSpPr>
        <p:pic>
          <p:nvPicPr>
            <p:cNvPr id="120" name="Google Shape;120;p15"/>
            <p:cNvPicPr preferRelativeResize="0"/>
            <p:nvPr/>
          </p:nvPicPr>
          <p:blipFill rotWithShape="1">
            <a:blip r:embed="rId3">
              <a:alphaModFix/>
            </a:blip>
            <a:srcRect b="0" l="0" r="0" t="0"/>
            <a:stretch/>
          </p:blipFill>
          <p:spPr>
            <a:xfrm>
              <a:off x="0" y="6352350"/>
              <a:ext cx="12191997" cy="520700"/>
            </a:xfrm>
            <a:prstGeom prst="rect">
              <a:avLst/>
            </a:prstGeom>
            <a:noFill/>
            <a:ln>
              <a:noFill/>
            </a:ln>
          </p:spPr>
        </p:pic>
        <p:sp>
          <p:nvSpPr>
            <p:cNvPr id="121" name="Google Shape;121;p15"/>
            <p:cNvSpPr txBox="1"/>
            <p:nvPr/>
          </p:nvSpPr>
          <p:spPr>
            <a:xfrm>
              <a:off x="6712747" y="6458657"/>
              <a:ext cx="5317200" cy="335700"/>
            </a:xfrm>
            <a:prstGeom prst="rect">
              <a:avLst/>
            </a:prstGeom>
            <a:noFill/>
            <a:ln>
              <a:noFill/>
            </a:ln>
          </p:spPr>
          <p:txBody>
            <a:bodyPr anchorCtr="0" anchor="t" bIns="59575" lIns="119175" spcFirstLastPara="1" rIns="119175" wrap="square" tIns="59575">
              <a:spAutoFit/>
            </a:bodyPr>
            <a:lstStyle/>
            <a:p>
              <a:pPr indent="0" lvl="0" marL="0" marR="0" rtl="0" algn="r">
                <a:spcBef>
                  <a:spcPts val="0"/>
                </a:spcBef>
                <a:spcAft>
                  <a:spcPts val="0"/>
                </a:spcAft>
                <a:buNone/>
              </a:pPr>
              <a:r>
                <a:rPr lang="it-IT" sz="1400">
                  <a:solidFill>
                    <a:schemeClr val="lt1"/>
                  </a:solidFill>
                  <a:latin typeface="Arial"/>
                  <a:ea typeface="Arial"/>
                  <a:cs typeface="Arial"/>
                  <a:sym typeface="Arial"/>
                </a:rPr>
                <a:t>Missione 4 </a:t>
              </a:r>
              <a:r>
                <a:rPr b="1" lang="it-IT" sz="1400">
                  <a:solidFill>
                    <a:schemeClr val="lt1"/>
                  </a:solidFill>
                  <a:latin typeface="Arial"/>
                  <a:ea typeface="Arial"/>
                  <a:cs typeface="Arial"/>
                  <a:sym typeface="Arial"/>
                </a:rPr>
                <a:t>• Istruzione e Ricerca </a:t>
              </a:r>
              <a:endParaRPr sz="1400">
                <a:solidFill>
                  <a:schemeClr val="lt1"/>
                </a:solidFill>
                <a:latin typeface="Arial"/>
                <a:ea typeface="Arial"/>
                <a:cs typeface="Arial"/>
                <a:sym typeface="Arial"/>
              </a:endParaRPr>
            </a:p>
          </p:txBody>
        </p:sp>
        <p:sp>
          <p:nvSpPr>
            <p:cNvPr id="122" name="Google Shape;122;p15"/>
            <p:cNvSpPr txBox="1"/>
            <p:nvPr/>
          </p:nvSpPr>
          <p:spPr>
            <a:xfrm>
              <a:off x="467555" y="6452829"/>
              <a:ext cx="7333800" cy="551400"/>
            </a:xfrm>
            <a:prstGeom prst="rect">
              <a:avLst/>
            </a:prstGeom>
            <a:noFill/>
            <a:ln>
              <a:noFill/>
            </a:ln>
          </p:spPr>
          <p:txBody>
            <a:bodyPr anchorCtr="0" anchor="t" bIns="59575" lIns="119175" spcFirstLastPara="1" rIns="119175" wrap="square" tIns="59575">
              <a:spAutoFit/>
            </a:bodyPr>
            <a:lstStyle/>
            <a:p>
              <a:pPr indent="0" lvl="0" marL="0" marR="0" rtl="0" algn="l">
                <a:spcBef>
                  <a:spcPts val="0"/>
                </a:spcBef>
                <a:spcAft>
                  <a:spcPts val="0"/>
                </a:spcAft>
                <a:buNone/>
              </a:pPr>
              <a:r>
                <a:rPr lang="it-IT" sz="1400">
                  <a:solidFill>
                    <a:schemeClr val="lt1"/>
                  </a:solidFill>
                  <a:latin typeface="Arial"/>
                  <a:ea typeface="Arial"/>
                  <a:cs typeface="Arial"/>
                  <a:sym typeface="Arial"/>
                </a:rPr>
                <a:t>Centro Nazionale di Ricerca in High-Performance Computing, Big Data and Quantum Computing</a:t>
              </a:r>
              <a:endParaRPr sz="1800"/>
            </a:p>
          </p:txBody>
        </p:sp>
      </p:grpSp>
      <p:grpSp>
        <p:nvGrpSpPr>
          <p:cNvPr id="123" name="Google Shape;123;p15"/>
          <p:cNvGrpSpPr/>
          <p:nvPr/>
        </p:nvGrpSpPr>
        <p:grpSpPr>
          <a:xfrm>
            <a:off x="0" y="0"/>
            <a:ext cx="12189559" cy="1137879"/>
            <a:chOff x="0" y="-1"/>
            <a:chExt cx="12191998" cy="1219200"/>
          </a:xfrm>
        </p:grpSpPr>
        <p:pic>
          <p:nvPicPr>
            <p:cNvPr id="124" name="Google Shape;124;p15"/>
            <p:cNvPicPr preferRelativeResize="0"/>
            <p:nvPr/>
          </p:nvPicPr>
          <p:blipFill rotWithShape="1">
            <a:blip r:embed="rId4">
              <a:alphaModFix/>
            </a:blip>
            <a:srcRect b="0" l="0" r="0" t="0"/>
            <a:stretch/>
          </p:blipFill>
          <p:spPr>
            <a:xfrm>
              <a:off x="0" y="-1"/>
              <a:ext cx="12191998" cy="1219200"/>
            </a:xfrm>
            <a:prstGeom prst="rect">
              <a:avLst/>
            </a:prstGeom>
            <a:noFill/>
            <a:ln>
              <a:noFill/>
            </a:ln>
          </p:spPr>
        </p:pic>
        <p:pic>
          <p:nvPicPr>
            <p:cNvPr id="125" name="Google Shape;125;p15"/>
            <p:cNvPicPr preferRelativeResize="0"/>
            <p:nvPr/>
          </p:nvPicPr>
          <p:blipFill rotWithShape="1">
            <a:blip r:embed="rId5">
              <a:alphaModFix/>
            </a:blip>
            <a:srcRect b="0" l="0" r="0" t="0"/>
            <a:stretch/>
          </p:blipFill>
          <p:spPr>
            <a:xfrm>
              <a:off x="9969183" y="339206"/>
              <a:ext cx="2060789" cy="701092"/>
            </a:xfrm>
            <a:prstGeom prst="rect">
              <a:avLst/>
            </a:prstGeom>
            <a:noFill/>
            <a:ln>
              <a:noFill/>
            </a:ln>
          </p:spPr>
        </p:pic>
      </p:grpSp>
      <p:sp>
        <p:nvSpPr>
          <p:cNvPr id="126" name="Google Shape;126;p15"/>
          <p:cNvSpPr txBox="1"/>
          <p:nvPr/>
        </p:nvSpPr>
        <p:spPr>
          <a:xfrm>
            <a:off x="118104" y="2109967"/>
            <a:ext cx="11952600" cy="4520400"/>
          </a:xfrm>
          <a:prstGeom prst="rect">
            <a:avLst/>
          </a:prstGeom>
          <a:noFill/>
          <a:ln>
            <a:noFill/>
          </a:ln>
        </p:spPr>
        <p:txBody>
          <a:bodyPr anchorCtr="0" anchor="t" bIns="119175" lIns="119175" spcFirstLastPara="1" rIns="119175" wrap="square" tIns="119175">
            <a:spAutoFit/>
          </a:bodyPr>
          <a:lstStyle/>
          <a:p>
            <a:pPr indent="0" lvl="0" marL="0" rtl="0" algn="just">
              <a:lnSpc>
                <a:spcPct val="115000"/>
              </a:lnSpc>
              <a:spcBef>
                <a:spcPts val="2100"/>
              </a:spcBef>
              <a:spcAft>
                <a:spcPts val="0"/>
              </a:spcAft>
              <a:buNone/>
            </a:pPr>
            <a:r>
              <a:rPr lang="it-IT" sz="2100">
                <a:solidFill>
                  <a:schemeClr val="dk1"/>
                </a:solidFill>
                <a:highlight>
                  <a:schemeClr val="lt1"/>
                </a:highlight>
                <a:latin typeface="Calibri"/>
                <a:ea typeface="Calibri"/>
                <a:cs typeface="Calibri"/>
                <a:sym typeface="Calibri"/>
              </a:rPr>
              <a:t>○  Action 2.2: To </a:t>
            </a:r>
            <a:r>
              <a:rPr b="1" lang="it-IT" sz="2100">
                <a:solidFill>
                  <a:schemeClr val="dk1"/>
                </a:solidFill>
                <a:highlight>
                  <a:schemeClr val="lt1"/>
                </a:highlight>
                <a:latin typeface="Calibri"/>
                <a:ea typeface="Calibri"/>
                <a:cs typeface="Calibri"/>
                <a:sym typeface="Calibri"/>
              </a:rPr>
              <a:t>develop new methods and/or optimize existing prototype Machine Learning applications</a:t>
            </a:r>
            <a:r>
              <a:rPr lang="it-IT" sz="2100">
                <a:solidFill>
                  <a:schemeClr val="dk1"/>
                </a:solidFill>
                <a:highlight>
                  <a:schemeClr val="lt1"/>
                </a:highlight>
                <a:latin typeface="Calibri"/>
                <a:ea typeface="Calibri"/>
                <a:cs typeface="Calibri"/>
                <a:sym typeface="Calibri"/>
              </a:rPr>
              <a:t> for the automated processing of large and complex data, produced on the Exascale systems by the ACO-S community.</a:t>
            </a:r>
            <a:endParaRPr sz="2100">
              <a:solidFill>
                <a:schemeClr val="dk1"/>
              </a:solidFill>
              <a:highlight>
                <a:schemeClr val="lt1"/>
              </a:highlight>
              <a:latin typeface="Calibri"/>
              <a:ea typeface="Calibri"/>
              <a:cs typeface="Calibri"/>
              <a:sym typeface="Calibri"/>
            </a:endParaRPr>
          </a:p>
          <a:p>
            <a:pPr indent="0" lvl="0" marL="0" rtl="0" algn="just">
              <a:lnSpc>
                <a:spcPct val="115000"/>
              </a:lnSpc>
              <a:spcBef>
                <a:spcPts val="2100"/>
              </a:spcBef>
              <a:spcAft>
                <a:spcPts val="0"/>
              </a:spcAft>
              <a:buNone/>
            </a:pPr>
            <a:r>
              <a:rPr lang="it-IT" sz="2100">
                <a:solidFill>
                  <a:schemeClr val="dk1"/>
                </a:solidFill>
                <a:highlight>
                  <a:schemeClr val="lt1"/>
                </a:highlight>
                <a:latin typeface="Calibri"/>
                <a:ea typeface="Calibri"/>
                <a:cs typeface="Calibri"/>
                <a:sym typeface="Calibri"/>
              </a:rPr>
              <a:t>○  Action 2.3: To </a:t>
            </a:r>
            <a:r>
              <a:rPr b="1" lang="it-IT" sz="2100">
                <a:solidFill>
                  <a:schemeClr val="dk1"/>
                </a:solidFill>
                <a:highlight>
                  <a:schemeClr val="lt1"/>
                </a:highlight>
                <a:latin typeface="Calibri"/>
                <a:ea typeface="Calibri"/>
                <a:cs typeface="Calibri"/>
                <a:sym typeface="Calibri"/>
              </a:rPr>
              <a:t>develop and optimize existing solutions for high performance visualization</a:t>
            </a:r>
            <a:r>
              <a:rPr lang="it-IT" sz="2100">
                <a:solidFill>
                  <a:schemeClr val="dk1"/>
                </a:solidFill>
                <a:highlight>
                  <a:schemeClr val="lt1"/>
                </a:highlight>
                <a:latin typeface="Calibri"/>
                <a:ea typeface="Calibri"/>
                <a:cs typeface="Calibri"/>
                <a:sym typeface="Calibri"/>
              </a:rPr>
              <a:t>, addressing on-site and remote visualization for Exascale and post-Exascale systems.</a:t>
            </a:r>
            <a:endParaRPr sz="2100">
              <a:solidFill>
                <a:schemeClr val="dk1"/>
              </a:solidFill>
              <a:highlight>
                <a:schemeClr val="lt1"/>
              </a:highlight>
              <a:latin typeface="Calibri"/>
              <a:ea typeface="Calibri"/>
              <a:cs typeface="Calibri"/>
              <a:sym typeface="Calibri"/>
            </a:endParaRPr>
          </a:p>
          <a:p>
            <a:pPr indent="0" lvl="0" marL="0" rtl="0" algn="just">
              <a:lnSpc>
                <a:spcPct val="115000"/>
              </a:lnSpc>
              <a:spcBef>
                <a:spcPts val="2100"/>
              </a:spcBef>
              <a:spcAft>
                <a:spcPts val="0"/>
              </a:spcAft>
              <a:buNone/>
            </a:pPr>
            <a:r>
              <a:rPr lang="it-IT" sz="2100">
                <a:solidFill>
                  <a:schemeClr val="dk1"/>
                </a:solidFill>
                <a:highlight>
                  <a:schemeClr val="lt1"/>
                </a:highlight>
                <a:latin typeface="Calibri"/>
                <a:ea typeface="Calibri"/>
                <a:cs typeface="Calibri"/>
                <a:sym typeface="Calibri"/>
              </a:rPr>
              <a:t>○  Action 2.4: To </a:t>
            </a:r>
            <a:r>
              <a:rPr b="1" lang="it-IT" sz="2100">
                <a:solidFill>
                  <a:schemeClr val="dk1"/>
                </a:solidFill>
                <a:highlight>
                  <a:schemeClr val="lt1"/>
                </a:highlight>
                <a:latin typeface="Calibri"/>
                <a:ea typeface="Calibri"/>
                <a:cs typeface="Calibri"/>
                <a:sym typeface="Calibri"/>
              </a:rPr>
              <a:t>develop integrated solutions starting from the outcome of the previous actions,</a:t>
            </a:r>
            <a:r>
              <a:rPr lang="it-IT" sz="2100">
                <a:solidFill>
                  <a:schemeClr val="dk1"/>
                </a:solidFill>
                <a:highlight>
                  <a:schemeClr val="lt1"/>
                </a:highlight>
                <a:latin typeface="Calibri"/>
                <a:ea typeface="Calibri"/>
                <a:cs typeface="Calibri"/>
                <a:sym typeface="Calibri"/>
              </a:rPr>
              <a:t> in order to provide a unique and optimized eco-system for Exascale platforms for big and complex data sets.</a:t>
            </a:r>
            <a:endParaRPr sz="2100">
              <a:solidFill>
                <a:schemeClr val="dk1"/>
              </a:solidFill>
              <a:highlight>
                <a:schemeClr val="lt1"/>
              </a:highlight>
              <a:latin typeface="Calibri"/>
              <a:ea typeface="Calibri"/>
              <a:cs typeface="Calibri"/>
              <a:sym typeface="Calibri"/>
            </a:endParaRPr>
          </a:p>
          <a:p>
            <a:pPr indent="0" lvl="0" marL="0" rtl="0" algn="just">
              <a:lnSpc>
                <a:spcPct val="115000"/>
              </a:lnSpc>
              <a:spcBef>
                <a:spcPts val="1300"/>
              </a:spcBef>
              <a:spcAft>
                <a:spcPts val="0"/>
              </a:spcAft>
              <a:buClr>
                <a:schemeClr val="dk1"/>
              </a:buClr>
              <a:buSzPts val="1400"/>
              <a:buFont typeface="Arial"/>
              <a:buNone/>
            </a:pPr>
            <a:r>
              <a:t/>
            </a:r>
            <a:endParaRPr b="1" sz="2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127" name="Google Shape;127;p15"/>
          <p:cNvSpPr txBox="1"/>
          <p:nvPr/>
        </p:nvSpPr>
        <p:spPr>
          <a:xfrm>
            <a:off x="129934" y="1216833"/>
            <a:ext cx="11940900" cy="702600"/>
          </a:xfrm>
          <a:prstGeom prst="rect">
            <a:avLst/>
          </a:prstGeom>
          <a:noFill/>
          <a:ln>
            <a:noFill/>
          </a:ln>
        </p:spPr>
        <p:txBody>
          <a:bodyPr anchorCtr="0" anchor="t" bIns="119175" lIns="119175" spcFirstLastPara="1" rIns="119175" wrap="square" tIns="119175">
            <a:spAutoFit/>
          </a:bodyPr>
          <a:lstStyle/>
          <a:p>
            <a:pPr indent="0" lvl="0" marL="0" rtl="0" algn="l">
              <a:spcBef>
                <a:spcPts val="0"/>
              </a:spcBef>
              <a:spcAft>
                <a:spcPts val="0"/>
              </a:spcAft>
              <a:buNone/>
            </a:pPr>
            <a:r>
              <a:rPr b="1" lang="it-IT" sz="3000">
                <a:latin typeface="Calibri"/>
                <a:ea typeface="Calibri"/>
                <a:cs typeface="Calibri"/>
                <a:sym typeface="Calibri"/>
              </a:rPr>
              <a:t>WP3 OBJECTIVES</a:t>
            </a:r>
            <a:endParaRPr b="1" sz="30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grpSp>
        <p:nvGrpSpPr>
          <p:cNvPr id="132" name="Google Shape;132;p16"/>
          <p:cNvGrpSpPr/>
          <p:nvPr/>
        </p:nvGrpSpPr>
        <p:grpSpPr>
          <a:xfrm>
            <a:off x="31468" y="6329828"/>
            <a:ext cx="12188339" cy="651879"/>
            <a:chOff x="0" y="6352350"/>
            <a:chExt cx="12191997" cy="651879"/>
          </a:xfrm>
        </p:grpSpPr>
        <p:pic>
          <p:nvPicPr>
            <p:cNvPr id="133" name="Google Shape;133;p16"/>
            <p:cNvPicPr preferRelativeResize="0"/>
            <p:nvPr/>
          </p:nvPicPr>
          <p:blipFill rotWithShape="1">
            <a:blip r:embed="rId3">
              <a:alphaModFix/>
            </a:blip>
            <a:srcRect b="0" l="0" r="0" t="0"/>
            <a:stretch/>
          </p:blipFill>
          <p:spPr>
            <a:xfrm>
              <a:off x="0" y="6352350"/>
              <a:ext cx="12191997" cy="520700"/>
            </a:xfrm>
            <a:prstGeom prst="rect">
              <a:avLst/>
            </a:prstGeom>
            <a:noFill/>
            <a:ln>
              <a:noFill/>
            </a:ln>
          </p:spPr>
        </p:pic>
        <p:sp>
          <p:nvSpPr>
            <p:cNvPr id="134" name="Google Shape;134;p16"/>
            <p:cNvSpPr txBox="1"/>
            <p:nvPr/>
          </p:nvSpPr>
          <p:spPr>
            <a:xfrm>
              <a:off x="6712747" y="6458657"/>
              <a:ext cx="5317200" cy="335700"/>
            </a:xfrm>
            <a:prstGeom prst="rect">
              <a:avLst/>
            </a:prstGeom>
            <a:noFill/>
            <a:ln>
              <a:noFill/>
            </a:ln>
          </p:spPr>
          <p:txBody>
            <a:bodyPr anchorCtr="0" anchor="t" bIns="59575" lIns="119175" spcFirstLastPara="1" rIns="119175" wrap="square" tIns="59575">
              <a:spAutoFit/>
            </a:bodyPr>
            <a:lstStyle/>
            <a:p>
              <a:pPr indent="0" lvl="0" marL="0" marR="0" rtl="0" algn="r">
                <a:spcBef>
                  <a:spcPts val="0"/>
                </a:spcBef>
                <a:spcAft>
                  <a:spcPts val="0"/>
                </a:spcAft>
                <a:buNone/>
              </a:pPr>
              <a:r>
                <a:rPr lang="it-IT" sz="1400">
                  <a:solidFill>
                    <a:schemeClr val="lt1"/>
                  </a:solidFill>
                  <a:latin typeface="Arial"/>
                  <a:ea typeface="Arial"/>
                  <a:cs typeface="Arial"/>
                  <a:sym typeface="Arial"/>
                </a:rPr>
                <a:t>Missione 4 </a:t>
              </a:r>
              <a:r>
                <a:rPr b="1" lang="it-IT" sz="1400">
                  <a:solidFill>
                    <a:schemeClr val="lt1"/>
                  </a:solidFill>
                  <a:latin typeface="Arial"/>
                  <a:ea typeface="Arial"/>
                  <a:cs typeface="Arial"/>
                  <a:sym typeface="Arial"/>
                </a:rPr>
                <a:t>• Istruzione e Ricerca </a:t>
              </a:r>
              <a:endParaRPr sz="1400">
                <a:solidFill>
                  <a:schemeClr val="lt1"/>
                </a:solidFill>
                <a:latin typeface="Arial"/>
                <a:ea typeface="Arial"/>
                <a:cs typeface="Arial"/>
                <a:sym typeface="Arial"/>
              </a:endParaRPr>
            </a:p>
          </p:txBody>
        </p:sp>
        <p:sp>
          <p:nvSpPr>
            <p:cNvPr id="135" name="Google Shape;135;p16"/>
            <p:cNvSpPr txBox="1"/>
            <p:nvPr/>
          </p:nvSpPr>
          <p:spPr>
            <a:xfrm>
              <a:off x="467555" y="6452829"/>
              <a:ext cx="7333800" cy="551400"/>
            </a:xfrm>
            <a:prstGeom prst="rect">
              <a:avLst/>
            </a:prstGeom>
            <a:noFill/>
            <a:ln>
              <a:noFill/>
            </a:ln>
          </p:spPr>
          <p:txBody>
            <a:bodyPr anchorCtr="0" anchor="t" bIns="59575" lIns="119175" spcFirstLastPara="1" rIns="119175" wrap="square" tIns="59575">
              <a:spAutoFit/>
            </a:bodyPr>
            <a:lstStyle/>
            <a:p>
              <a:pPr indent="0" lvl="0" marL="0" marR="0" rtl="0" algn="l">
                <a:spcBef>
                  <a:spcPts val="0"/>
                </a:spcBef>
                <a:spcAft>
                  <a:spcPts val="0"/>
                </a:spcAft>
                <a:buNone/>
              </a:pPr>
              <a:r>
                <a:rPr lang="it-IT" sz="1400">
                  <a:solidFill>
                    <a:schemeClr val="lt1"/>
                  </a:solidFill>
                  <a:latin typeface="Arial"/>
                  <a:ea typeface="Arial"/>
                  <a:cs typeface="Arial"/>
                  <a:sym typeface="Arial"/>
                </a:rPr>
                <a:t>Centro Nazionale di Ricerca in High-Performance Computing, Big Data and Quantum Computing</a:t>
              </a:r>
              <a:endParaRPr sz="1800"/>
            </a:p>
          </p:txBody>
        </p:sp>
      </p:grpSp>
      <p:grpSp>
        <p:nvGrpSpPr>
          <p:cNvPr id="136" name="Google Shape;136;p16"/>
          <p:cNvGrpSpPr/>
          <p:nvPr/>
        </p:nvGrpSpPr>
        <p:grpSpPr>
          <a:xfrm>
            <a:off x="0" y="0"/>
            <a:ext cx="12189559" cy="1137879"/>
            <a:chOff x="0" y="-1"/>
            <a:chExt cx="12191998" cy="1219200"/>
          </a:xfrm>
        </p:grpSpPr>
        <p:pic>
          <p:nvPicPr>
            <p:cNvPr id="137" name="Google Shape;137;p16"/>
            <p:cNvPicPr preferRelativeResize="0"/>
            <p:nvPr/>
          </p:nvPicPr>
          <p:blipFill rotWithShape="1">
            <a:blip r:embed="rId4">
              <a:alphaModFix/>
            </a:blip>
            <a:srcRect b="0" l="0" r="0" t="0"/>
            <a:stretch/>
          </p:blipFill>
          <p:spPr>
            <a:xfrm>
              <a:off x="0" y="-1"/>
              <a:ext cx="12191998" cy="1219200"/>
            </a:xfrm>
            <a:prstGeom prst="rect">
              <a:avLst/>
            </a:prstGeom>
            <a:noFill/>
            <a:ln>
              <a:noFill/>
            </a:ln>
          </p:spPr>
        </p:pic>
        <p:pic>
          <p:nvPicPr>
            <p:cNvPr id="138" name="Google Shape;138;p16"/>
            <p:cNvPicPr preferRelativeResize="0"/>
            <p:nvPr/>
          </p:nvPicPr>
          <p:blipFill rotWithShape="1">
            <a:blip r:embed="rId5">
              <a:alphaModFix/>
            </a:blip>
            <a:srcRect b="0" l="0" r="0" t="0"/>
            <a:stretch/>
          </p:blipFill>
          <p:spPr>
            <a:xfrm>
              <a:off x="9969183" y="339206"/>
              <a:ext cx="2060789" cy="701092"/>
            </a:xfrm>
            <a:prstGeom prst="rect">
              <a:avLst/>
            </a:prstGeom>
            <a:noFill/>
            <a:ln>
              <a:noFill/>
            </a:ln>
          </p:spPr>
        </p:pic>
      </p:grpSp>
      <p:sp>
        <p:nvSpPr>
          <p:cNvPr id="139" name="Google Shape;139;p16"/>
          <p:cNvSpPr txBox="1"/>
          <p:nvPr/>
        </p:nvSpPr>
        <p:spPr>
          <a:xfrm>
            <a:off x="118104" y="2109967"/>
            <a:ext cx="11952600" cy="1690200"/>
          </a:xfrm>
          <a:prstGeom prst="rect">
            <a:avLst/>
          </a:prstGeom>
          <a:noFill/>
          <a:ln>
            <a:noFill/>
          </a:ln>
        </p:spPr>
        <p:txBody>
          <a:bodyPr anchorCtr="0" anchor="t" bIns="119175" lIns="119175" spcFirstLastPara="1" rIns="119175" wrap="square" tIns="119175">
            <a:spAutoFit/>
          </a:bodyPr>
          <a:lstStyle/>
          <a:p>
            <a:pPr indent="0" lvl="0" marL="0" rtl="0" algn="just">
              <a:lnSpc>
                <a:spcPct val="94545"/>
              </a:lnSpc>
              <a:spcBef>
                <a:spcPts val="900"/>
              </a:spcBef>
              <a:spcAft>
                <a:spcPts val="0"/>
              </a:spcAft>
              <a:buClr>
                <a:schemeClr val="dk1"/>
              </a:buClr>
              <a:buSzPts val="1600"/>
              <a:buFont typeface="Arial"/>
              <a:buNone/>
            </a:pPr>
            <a:r>
              <a:rPr b="1" lang="it-IT" sz="2000">
                <a:solidFill>
                  <a:schemeClr val="dk1"/>
                </a:solidFill>
                <a:latin typeface="Times New Roman"/>
                <a:ea typeface="Times New Roman"/>
                <a:cs typeface="Times New Roman"/>
                <a:sym typeface="Times New Roman"/>
              </a:rPr>
              <a:t>T3.1: Requirements from AAA community</a:t>
            </a:r>
            <a:endParaRPr b="1" sz="2000">
              <a:solidFill>
                <a:schemeClr val="dk1"/>
              </a:solidFill>
              <a:latin typeface="Times New Roman"/>
              <a:ea typeface="Times New Roman"/>
              <a:cs typeface="Times New Roman"/>
              <a:sym typeface="Times New Roman"/>
            </a:endParaRPr>
          </a:p>
          <a:p>
            <a:pPr indent="0" lvl="0" marL="800100" rtl="0" algn="just">
              <a:lnSpc>
                <a:spcPct val="94545"/>
              </a:lnSpc>
              <a:spcBef>
                <a:spcPts val="1700"/>
              </a:spcBef>
              <a:spcAft>
                <a:spcPts val="1700"/>
              </a:spcAft>
              <a:buNone/>
            </a:pPr>
            <a:r>
              <a:rPr lang="it-IT" sz="2000">
                <a:solidFill>
                  <a:schemeClr val="dk1"/>
                </a:solidFill>
                <a:latin typeface="Times New Roman"/>
                <a:ea typeface="Times New Roman"/>
                <a:cs typeface="Times New Roman"/>
                <a:sym typeface="Times New Roman"/>
              </a:rPr>
              <a:t>It will assess the </a:t>
            </a:r>
            <a:r>
              <a:rPr b="1" lang="it-IT" sz="2000">
                <a:solidFill>
                  <a:schemeClr val="dk1"/>
                </a:solidFill>
                <a:latin typeface="Times New Roman"/>
                <a:ea typeface="Times New Roman"/>
                <a:cs typeface="Times New Roman"/>
                <a:sym typeface="Times New Roman"/>
              </a:rPr>
              <a:t>requirements of the community</a:t>
            </a:r>
            <a:r>
              <a:rPr lang="it-IT" sz="2000">
                <a:solidFill>
                  <a:schemeClr val="dk1"/>
                </a:solidFill>
                <a:latin typeface="Times New Roman"/>
                <a:ea typeface="Times New Roman"/>
                <a:cs typeface="Times New Roman"/>
                <a:sym typeface="Times New Roman"/>
              </a:rPr>
              <a:t> and assess corresponding solutions in terms of Machine Learning and Visualization, exploiting the functionalities available in selected tools and/or the development of new functionalities. </a:t>
            </a:r>
            <a:endParaRPr sz="2100">
              <a:solidFill>
                <a:schemeClr val="dk1"/>
              </a:solidFill>
              <a:highlight>
                <a:schemeClr val="lt1"/>
              </a:highlight>
              <a:latin typeface="Calibri"/>
              <a:ea typeface="Calibri"/>
              <a:cs typeface="Calibri"/>
              <a:sym typeface="Calibri"/>
            </a:endParaRPr>
          </a:p>
        </p:txBody>
      </p:sp>
      <p:sp>
        <p:nvSpPr>
          <p:cNvPr id="140" name="Google Shape;140;p16"/>
          <p:cNvSpPr txBox="1"/>
          <p:nvPr/>
        </p:nvSpPr>
        <p:spPr>
          <a:xfrm>
            <a:off x="129934" y="1216833"/>
            <a:ext cx="11940900" cy="702600"/>
          </a:xfrm>
          <a:prstGeom prst="rect">
            <a:avLst/>
          </a:prstGeom>
          <a:noFill/>
          <a:ln>
            <a:noFill/>
          </a:ln>
        </p:spPr>
        <p:txBody>
          <a:bodyPr anchorCtr="0" anchor="t" bIns="119175" lIns="119175" spcFirstLastPara="1" rIns="119175" wrap="square" tIns="119175">
            <a:spAutoFit/>
          </a:bodyPr>
          <a:lstStyle/>
          <a:p>
            <a:pPr indent="0" lvl="0" marL="0" rtl="0" algn="l">
              <a:spcBef>
                <a:spcPts val="0"/>
              </a:spcBef>
              <a:spcAft>
                <a:spcPts val="0"/>
              </a:spcAft>
              <a:buNone/>
            </a:pPr>
            <a:r>
              <a:rPr b="1" lang="it-IT" sz="3000">
                <a:latin typeface="Calibri"/>
                <a:ea typeface="Calibri"/>
                <a:cs typeface="Calibri"/>
                <a:sym typeface="Calibri"/>
              </a:rPr>
              <a:t>WP3 TASKS</a:t>
            </a:r>
            <a:endParaRPr b="1" sz="30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grpSp>
        <p:nvGrpSpPr>
          <p:cNvPr id="145" name="Google Shape;145;p17"/>
          <p:cNvGrpSpPr/>
          <p:nvPr/>
        </p:nvGrpSpPr>
        <p:grpSpPr>
          <a:xfrm>
            <a:off x="31468" y="6329828"/>
            <a:ext cx="12188339" cy="651879"/>
            <a:chOff x="0" y="6352350"/>
            <a:chExt cx="12191997" cy="651879"/>
          </a:xfrm>
        </p:grpSpPr>
        <p:pic>
          <p:nvPicPr>
            <p:cNvPr id="146" name="Google Shape;146;p17"/>
            <p:cNvPicPr preferRelativeResize="0"/>
            <p:nvPr/>
          </p:nvPicPr>
          <p:blipFill rotWithShape="1">
            <a:blip r:embed="rId3">
              <a:alphaModFix/>
            </a:blip>
            <a:srcRect b="0" l="0" r="0" t="0"/>
            <a:stretch/>
          </p:blipFill>
          <p:spPr>
            <a:xfrm>
              <a:off x="0" y="6352350"/>
              <a:ext cx="12191997" cy="520700"/>
            </a:xfrm>
            <a:prstGeom prst="rect">
              <a:avLst/>
            </a:prstGeom>
            <a:noFill/>
            <a:ln>
              <a:noFill/>
            </a:ln>
          </p:spPr>
        </p:pic>
        <p:sp>
          <p:nvSpPr>
            <p:cNvPr id="147" name="Google Shape;147;p17"/>
            <p:cNvSpPr txBox="1"/>
            <p:nvPr/>
          </p:nvSpPr>
          <p:spPr>
            <a:xfrm>
              <a:off x="6712747" y="6458657"/>
              <a:ext cx="5317200" cy="335700"/>
            </a:xfrm>
            <a:prstGeom prst="rect">
              <a:avLst/>
            </a:prstGeom>
            <a:noFill/>
            <a:ln>
              <a:noFill/>
            </a:ln>
          </p:spPr>
          <p:txBody>
            <a:bodyPr anchorCtr="0" anchor="t" bIns="59575" lIns="119175" spcFirstLastPara="1" rIns="119175" wrap="square" tIns="59575">
              <a:spAutoFit/>
            </a:bodyPr>
            <a:lstStyle/>
            <a:p>
              <a:pPr indent="0" lvl="0" marL="0" marR="0" rtl="0" algn="r">
                <a:spcBef>
                  <a:spcPts val="0"/>
                </a:spcBef>
                <a:spcAft>
                  <a:spcPts val="0"/>
                </a:spcAft>
                <a:buNone/>
              </a:pPr>
              <a:r>
                <a:rPr lang="it-IT" sz="1400">
                  <a:solidFill>
                    <a:schemeClr val="lt1"/>
                  </a:solidFill>
                  <a:latin typeface="Arial"/>
                  <a:ea typeface="Arial"/>
                  <a:cs typeface="Arial"/>
                  <a:sym typeface="Arial"/>
                </a:rPr>
                <a:t>Missione 4 </a:t>
              </a:r>
              <a:r>
                <a:rPr b="1" lang="it-IT" sz="1400">
                  <a:solidFill>
                    <a:schemeClr val="lt1"/>
                  </a:solidFill>
                  <a:latin typeface="Arial"/>
                  <a:ea typeface="Arial"/>
                  <a:cs typeface="Arial"/>
                  <a:sym typeface="Arial"/>
                </a:rPr>
                <a:t>• Istruzione e Ricerca </a:t>
              </a:r>
              <a:endParaRPr sz="1400">
                <a:solidFill>
                  <a:schemeClr val="lt1"/>
                </a:solidFill>
                <a:latin typeface="Arial"/>
                <a:ea typeface="Arial"/>
                <a:cs typeface="Arial"/>
                <a:sym typeface="Arial"/>
              </a:endParaRPr>
            </a:p>
          </p:txBody>
        </p:sp>
        <p:sp>
          <p:nvSpPr>
            <p:cNvPr id="148" name="Google Shape;148;p17"/>
            <p:cNvSpPr txBox="1"/>
            <p:nvPr/>
          </p:nvSpPr>
          <p:spPr>
            <a:xfrm>
              <a:off x="467555" y="6452829"/>
              <a:ext cx="7333800" cy="551400"/>
            </a:xfrm>
            <a:prstGeom prst="rect">
              <a:avLst/>
            </a:prstGeom>
            <a:noFill/>
            <a:ln>
              <a:noFill/>
            </a:ln>
          </p:spPr>
          <p:txBody>
            <a:bodyPr anchorCtr="0" anchor="t" bIns="59575" lIns="119175" spcFirstLastPara="1" rIns="119175" wrap="square" tIns="59575">
              <a:spAutoFit/>
            </a:bodyPr>
            <a:lstStyle/>
            <a:p>
              <a:pPr indent="0" lvl="0" marL="0" marR="0" rtl="0" algn="l">
                <a:spcBef>
                  <a:spcPts val="0"/>
                </a:spcBef>
                <a:spcAft>
                  <a:spcPts val="0"/>
                </a:spcAft>
                <a:buNone/>
              </a:pPr>
              <a:r>
                <a:rPr lang="it-IT" sz="1400">
                  <a:solidFill>
                    <a:schemeClr val="lt1"/>
                  </a:solidFill>
                  <a:latin typeface="Arial"/>
                  <a:ea typeface="Arial"/>
                  <a:cs typeface="Arial"/>
                  <a:sym typeface="Arial"/>
                </a:rPr>
                <a:t>Centro Nazionale di Ricerca in High-Performance Computing, Big Data and Quantum Computing</a:t>
              </a:r>
              <a:endParaRPr sz="1800"/>
            </a:p>
          </p:txBody>
        </p:sp>
      </p:grpSp>
      <p:grpSp>
        <p:nvGrpSpPr>
          <p:cNvPr id="149" name="Google Shape;149;p17"/>
          <p:cNvGrpSpPr/>
          <p:nvPr/>
        </p:nvGrpSpPr>
        <p:grpSpPr>
          <a:xfrm>
            <a:off x="0" y="0"/>
            <a:ext cx="12188340" cy="1137879"/>
            <a:chOff x="0" y="-1"/>
            <a:chExt cx="12191998" cy="1219200"/>
          </a:xfrm>
        </p:grpSpPr>
        <p:pic>
          <p:nvPicPr>
            <p:cNvPr id="150" name="Google Shape;150;p17"/>
            <p:cNvPicPr preferRelativeResize="0"/>
            <p:nvPr/>
          </p:nvPicPr>
          <p:blipFill rotWithShape="1">
            <a:blip r:embed="rId4">
              <a:alphaModFix/>
            </a:blip>
            <a:srcRect b="0" l="0" r="0" t="0"/>
            <a:stretch/>
          </p:blipFill>
          <p:spPr>
            <a:xfrm>
              <a:off x="0" y="-1"/>
              <a:ext cx="12191998" cy="1219200"/>
            </a:xfrm>
            <a:prstGeom prst="rect">
              <a:avLst/>
            </a:prstGeom>
            <a:noFill/>
            <a:ln>
              <a:noFill/>
            </a:ln>
          </p:spPr>
        </p:pic>
        <p:pic>
          <p:nvPicPr>
            <p:cNvPr id="151" name="Google Shape;151;p17"/>
            <p:cNvPicPr preferRelativeResize="0"/>
            <p:nvPr/>
          </p:nvPicPr>
          <p:blipFill rotWithShape="1">
            <a:blip r:embed="rId5">
              <a:alphaModFix/>
            </a:blip>
            <a:srcRect b="0" l="0" r="0" t="0"/>
            <a:stretch/>
          </p:blipFill>
          <p:spPr>
            <a:xfrm>
              <a:off x="9969183" y="339206"/>
              <a:ext cx="2060789" cy="701092"/>
            </a:xfrm>
            <a:prstGeom prst="rect">
              <a:avLst/>
            </a:prstGeom>
            <a:noFill/>
            <a:ln>
              <a:noFill/>
            </a:ln>
          </p:spPr>
        </p:pic>
      </p:grpSp>
      <p:sp>
        <p:nvSpPr>
          <p:cNvPr id="152" name="Google Shape;152;p17"/>
          <p:cNvSpPr txBox="1"/>
          <p:nvPr/>
        </p:nvSpPr>
        <p:spPr>
          <a:xfrm>
            <a:off x="118104" y="2109967"/>
            <a:ext cx="11952600" cy="3229500"/>
          </a:xfrm>
          <a:prstGeom prst="rect">
            <a:avLst/>
          </a:prstGeom>
          <a:noFill/>
          <a:ln>
            <a:noFill/>
          </a:ln>
        </p:spPr>
        <p:txBody>
          <a:bodyPr anchorCtr="0" anchor="t" bIns="119175" lIns="119175" spcFirstLastPara="1" rIns="119175" wrap="square" tIns="119175">
            <a:spAutoFit/>
          </a:bodyPr>
          <a:lstStyle/>
          <a:p>
            <a:pPr indent="0" lvl="0" marL="0" rtl="0" algn="just">
              <a:lnSpc>
                <a:spcPct val="94545"/>
              </a:lnSpc>
              <a:spcBef>
                <a:spcPts val="900"/>
              </a:spcBef>
              <a:spcAft>
                <a:spcPts val="0"/>
              </a:spcAft>
              <a:buNone/>
            </a:pPr>
            <a:r>
              <a:rPr b="1" lang="it-IT" sz="2000">
                <a:solidFill>
                  <a:schemeClr val="dk1"/>
                </a:solidFill>
                <a:latin typeface="Times New Roman"/>
                <a:ea typeface="Times New Roman"/>
                <a:cs typeface="Times New Roman"/>
                <a:sym typeface="Times New Roman"/>
              </a:rPr>
              <a:t>T3.2: Innovative Machine Learning </a:t>
            </a:r>
            <a:endParaRPr sz="2000">
              <a:solidFill>
                <a:schemeClr val="dk1"/>
              </a:solidFill>
              <a:latin typeface="Times New Roman"/>
              <a:ea typeface="Times New Roman"/>
              <a:cs typeface="Times New Roman"/>
              <a:sym typeface="Times New Roman"/>
            </a:endParaRPr>
          </a:p>
          <a:p>
            <a:pPr indent="0" lvl="0" marL="800100" rtl="0" algn="just">
              <a:lnSpc>
                <a:spcPct val="94545"/>
              </a:lnSpc>
              <a:spcBef>
                <a:spcPts val="1700"/>
              </a:spcBef>
              <a:spcAft>
                <a:spcPts val="1700"/>
              </a:spcAft>
              <a:buNone/>
            </a:pPr>
            <a:r>
              <a:rPr lang="it-IT" sz="2000">
                <a:solidFill>
                  <a:schemeClr val="dk1"/>
                </a:solidFill>
                <a:latin typeface="Times New Roman"/>
                <a:ea typeface="Times New Roman"/>
                <a:cs typeface="Times New Roman"/>
                <a:sym typeface="Times New Roman"/>
              </a:rPr>
              <a:t>This task is in charge of </a:t>
            </a:r>
            <a:r>
              <a:rPr b="1" lang="it-IT" sz="2000">
                <a:solidFill>
                  <a:schemeClr val="dk1"/>
                </a:solidFill>
                <a:latin typeface="Times New Roman"/>
                <a:ea typeface="Times New Roman"/>
                <a:cs typeface="Times New Roman"/>
                <a:sym typeface="Times New Roman"/>
              </a:rPr>
              <a:t>designing, implementing and evaluating ML</a:t>
            </a:r>
            <a:r>
              <a:rPr lang="it-IT" sz="2000">
                <a:solidFill>
                  <a:schemeClr val="dk1"/>
                </a:solidFill>
                <a:latin typeface="Times New Roman"/>
                <a:ea typeface="Times New Roman"/>
                <a:cs typeface="Times New Roman"/>
                <a:sym typeface="Times New Roman"/>
              </a:rPr>
              <a:t> components in ACO-S pipelines. Targets include off-line processes for the transformations and enrichment of data, such as classification, segmentation, reduction, and emulation. For each component targeted, the task </a:t>
            </a:r>
            <a:r>
              <a:rPr b="1" lang="it-IT" sz="2000">
                <a:solidFill>
                  <a:schemeClr val="dk1"/>
                </a:solidFill>
                <a:latin typeface="Times New Roman"/>
                <a:ea typeface="Times New Roman"/>
                <a:cs typeface="Times New Roman"/>
                <a:sym typeface="Times New Roman"/>
              </a:rPr>
              <a:t>will provide an adequate ML model, together with an efficient and scalable implementation</a:t>
            </a:r>
            <a:r>
              <a:rPr lang="it-IT" sz="2000">
                <a:solidFill>
                  <a:schemeClr val="dk1"/>
                </a:solidFill>
                <a:latin typeface="Times New Roman"/>
                <a:ea typeface="Times New Roman"/>
                <a:cs typeface="Times New Roman"/>
                <a:sym typeface="Times New Roman"/>
              </a:rPr>
              <a:t>. Finally, its </a:t>
            </a:r>
            <a:r>
              <a:rPr b="1" lang="it-IT" sz="2000">
                <a:solidFill>
                  <a:schemeClr val="dk1"/>
                </a:solidFill>
                <a:latin typeface="Times New Roman"/>
                <a:ea typeface="Times New Roman"/>
                <a:cs typeface="Times New Roman"/>
                <a:sym typeface="Times New Roman"/>
              </a:rPr>
              <a:t>performance</a:t>
            </a:r>
            <a:r>
              <a:rPr lang="it-IT" sz="2000">
                <a:solidFill>
                  <a:schemeClr val="dk1"/>
                </a:solidFill>
                <a:latin typeface="Times New Roman"/>
                <a:ea typeface="Times New Roman"/>
                <a:cs typeface="Times New Roman"/>
                <a:sym typeface="Times New Roman"/>
              </a:rPr>
              <a:t> (both in terms of task outcome and efficient computation) will be assessed, to produce a final evaluation on the advantages and disadvantages of the produced ML solutions. </a:t>
            </a:r>
            <a:r>
              <a:rPr b="1" lang="it-IT" sz="2000">
                <a:solidFill>
                  <a:schemeClr val="dk1"/>
                </a:solidFill>
                <a:latin typeface="Times New Roman"/>
                <a:ea typeface="Times New Roman"/>
                <a:cs typeface="Times New Roman"/>
                <a:sym typeface="Times New Roman"/>
              </a:rPr>
              <a:t>Together with industrial partners</a:t>
            </a:r>
            <a:r>
              <a:rPr lang="it-IT" sz="2000">
                <a:solidFill>
                  <a:schemeClr val="dk1"/>
                </a:solidFill>
                <a:latin typeface="Times New Roman"/>
                <a:ea typeface="Times New Roman"/>
                <a:cs typeface="Times New Roman"/>
                <a:sym typeface="Times New Roman"/>
              </a:rPr>
              <a:t> the task will address </a:t>
            </a:r>
            <a:r>
              <a:rPr i="1" lang="it-IT" sz="2000">
                <a:solidFill>
                  <a:schemeClr val="dk1"/>
                </a:solidFill>
                <a:latin typeface="Times New Roman"/>
                <a:ea typeface="Times New Roman"/>
                <a:cs typeface="Times New Roman"/>
                <a:sym typeface="Times New Roman"/>
              </a:rPr>
              <a:t>a)</a:t>
            </a:r>
            <a:r>
              <a:rPr lang="it-IT" sz="2000">
                <a:solidFill>
                  <a:schemeClr val="dk1"/>
                </a:solidFill>
                <a:latin typeface="Times New Roman"/>
                <a:ea typeface="Times New Roman"/>
                <a:cs typeface="Times New Roman"/>
                <a:sym typeface="Times New Roman"/>
              </a:rPr>
              <a:t> search of patterns using network analysis in very large, noisy datasets, </a:t>
            </a:r>
            <a:r>
              <a:rPr i="1" lang="it-IT" sz="2000">
                <a:solidFill>
                  <a:schemeClr val="dk1"/>
                </a:solidFill>
                <a:latin typeface="Times New Roman"/>
                <a:ea typeface="Times New Roman"/>
                <a:cs typeface="Times New Roman"/>
                <a:sym typeface="Times New Roman"/>
              </a:rPr>
              <a:t>b)</a:t>
            </a:r>
            <a:r>
              <a:rPr lang="it-IT" sz="2000">
                <a:solidFill>
                  <a:schemeClr val="dk1"/>
                </a:solidFill>
                <a:latin typeface="Times New Roman"/>
                <a:ea typeface="Times New Roman"/>
                <a:cs typeface="Times New Roman"/>
                <a:sym typeface="Times New Roman"/>
              </a:rPr>
              <a:t>anomaly detection, </a:t>
            </a:r>
            <a:r>
              <a:rPr i="1" lang="it-IT" sz="2000">
                <a:solidFill>
                  <a:schemeClr val="dk1"/>
                </a:solidFill>
                <a:latin typeface="Times New Roman"/>
                <a:ea typeface="Times New Roman"/>
                <a:cs typeface="Times New Roman"/>
                <a:sym typeface="Times New Roman"/>
              </a:rPr>
              <a:t>c)</a:t>
            </a:r>
            <a:r>
              <a:rPr lang="it-IT" sz="2000">
                <a:solidFill>
                  <a:schemeClr val="dk1"/>
                </a:solidFill>
                <a:latin typeface="Times New Roman"/>
                <a:ea typeface="Times New Roman"/>
                <a:cs typeface="Times New Roman"/>
                <a:sym typeface="Times New Roman"/>
              </a:rPr>
              <a:t> techniques of privacy preserving, deployed in federated learning services (Cybersecurit</a:t>
            </a:r>
            <a:r>
              <a:rPr lang="it-IT" sz="2000">
                <a:solidFill>
                  <a:schemeClr val="dk1"/>
                </a:solidFill>
                <a:latin typeface="Times New Roman"/>
                <a:ea typeface="Times New Roman"/>
                <a:cs typeface="Times New Roman"/>
                <a:sym typeface="Times New Roman"/>
              </a:rPr>
              <a:t>y)</a:t>
            </a:r>
            <a:endParaRPr sz="2100">
              <a:solidFill>
                <a:schemeClr val="dk1"/>
              </a:solidFill>
              <a:highlight>
                <a:schemeClr val="lt1"/>
              </a:highlight>
              <a:latin typeface="Calibri"/>
              <a:ea typeface="Calibri"/>
              <a:cs typeface="Calibri"/>
              <a:sym typeface="Calibri"/>
            </a:endParaRPr>
          </a:p>
        </p:txBody>
      </p:sp>
      <p:sp>
        <p:nvSpPr>
          <p:cNvPr id="153" name="Google Shape;153;p17"/>
          <p:cNvSpPr txBox="1"/>
          <p:nvPr/>
        </p:nvSpPr>
        <p:spPr>
          <a:xfrm>
            <a:off x="129934" y="1216833"/>
            <a:ext cx="11940900" cy="702600"/>
          </a:xfrm>
          <a:prstGeom prst="rect">
            <a:avLst/>
          </a:prstGeom>
          <a:noFill/>
          <a:ln>
            <a:noFill/>
          </a:ln>
        </p:spPr>
        <p:txBody>
          <a:bodyPr anchorCtr="0" anchor="t" bIns="119175" lIns="119175" spcFirstLastPara="1" rIns="119175" wrap="square" tIns="119175">
            <a:spAutoFit/>
          </a:bodyPr>
          <a:lstStyle/>
          <a:p>
            <a:pPr indent="0" lvl="0" marL="0" rtl="0" algn="l">
              <a:spcBef>
                <a:spcPts val="0"/>
              </a:spcBef>
              <a:spcAft>
                <a:spcPts val="0"/>
              </a:spcAft>
              <a:buNone/>
            </a:pPr>
            <a:r>
              <a:rPr b="1" lang="it-IT" sz="3000">
                <a:latin typeface="Calibri"/>
                <a:ea typeface="Calibri"/>
                <a:cs typeface="Calibri"/>
                <a:sym typeface="Calibri"/>
              </a:rPr>
              <a:t>WP3 TASKS</a:t>
            </a:r>
            <a:endParaRPr b="1" sz="30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grpSp>
        <p:nvGrpSpPr>
          <p:cNvPr id="158" name="Google Shape;158;p18"/>
          <p:cNvGrpSpPr/>
          <p:nvPr/>
        </p:nvGrpSpPr>
        <p:grpSpPr>
          <a:xfrm>
            <a:off x="31468" y="6329828"/>
            <a:ext cx="12188339" cy="651879"/>
            <a:chOff x="0" y="6352350"/>
            <a:chExt cx="12191997" cy="651879"/>
          </a:xfrm>
        </p:grpSpPr>
        <p:pic>
          <p:nvPicPr>
            <p:cNvPr id="159" name="Google Shape;159;p18"/>
            <p:cNvPicPr preferRelativeResize="0"/>
            <p:nvPr/>
          </p:nvPicPr>
          <p:blipFill rotWithShape="1">
            <a:blip r:embed="rId3">
              <a:alphaModFix/>
            </a:blip>
            <a:srcRect b="0" l="0" r="0" t="0"/>
            <a:stretch/>
          </p:blipFill>
          <p:spPr>
            <a:xfrm>
              <a:off x="0" y="6352350"/>
              <a:ext cx="12191997" cy="520700"/>
            </a:xfrm>
            <a:prstGeom prst="rect">
              <a:avLst/>
            </a:prstGeom>
            <a:noFill/>
            <a:ln>
              <a:noFill/>
            </a:ln>
          </p:spPr>
        </p:pic>
        <p:sp>
          <p:nvSpPr>
            <p:cNvPr id="160" name="Google Shape;160;p18"/>
            <p:cNvSpPr txBox="1"/>
            <p:nvPr/>
          </p:nvSpPr>
          <p:spPr>
            <a:xfrm>
              <a:off x="6712747" y="6458657"/>
              <a:ext cx="5317200" cy="335700"/>
            </a:xfrm>
            <a:prstGeom prst="rect">
              <a:avLst/>
            </a:prstGeom>
            <a:noFill/>
            <a:ln>
              <a:noFill/>
            </a:ln>
          </p:spPr>
          <p:txBody>
            <a:bodyPr anchorCtr="0" anchor="t" bIns="59575" lIns="119175" spcFirstLastPara="1" rIns="119175" wrap="square" tIns="59575">
              <a:spAutoFit/>
            </a:bodyPr>
            <a:lstStyle/>
            <a:p>
              <a:pPr indent="0" lvl="0" marL="0" marR="0" rtl="0" algn="r">
                <a:spcBef>
                  <a:spcPts val="0"/>
                </a:spcBef>
                <a:spcAft>
                  <a:spcPts val="0"/>
                </a:spcAft>
                <a:buNone/>
              </a:pPr>
              <a:r>
                <a:rPr lang="it-IT" sz="1400">
                  <a:solidFill>
                    <a:schemeClr val="lt1"/>
                  </a:solidFill>
                  <a:latin typeface="Arial"/>
                  <a:ea typeface="Arial"/>
                  <a:cs typeface="Arial"/>
                  <a:sym typeface="Arial"/>
                </a:rPr>
                <a:t>Missione 4 </a:t>
              </a:r>
              <a:r>
                <a:rPr b="1" lang="it-IT" sz="1400">
                  <a:solidFill>
                    <a:schemeClr val="lt1"/>
                  </a:solidFill>
                  <a:latin typeface="Arial"/>
                  <a:ea typeface="Arial"/>
                  <a:cs typeface="Arial"/>
                  <a:sym typeface="Arial"/>
                </a:rPr>
                <a:t>• Istruzione e Ricerca </a:t>
              </a:r>
              <a:endParaRPr sz="1400">
                <a:solidFill>
                  <a:schemeClr val="lt1"/>
                </a:solidFill>
                <a:latin typeface="Arial"/>
                <a:ea typeface="Arial"/>
                <a:cs typeface="Arial"/>
                <a:sym typeface="Arial"/>
              </a:endParaRPr>
            </a:p>
          </p:txBody>
        </p:sp>
        <p:sp>
          <p:nvSpPr>
            <p:cNvPr id="161" name="Google Shape;161;p18"/>
            <p:cNvSpPr txBox="1"/>
            <p:nvPr/>
          </p:nvSpPr>
          <p:spPr>
            <a:xfrm>
              <a:off x="467555" y="6452829"/>
              <a:ext cx="7333800" cy="551400"/>
            </a:xfrm>
            <a:prstGeom prst="rect">
              <a:avLst/>
            </a:prstGeom>
            <a:noFill/>
            <a:ln>
              <a:noFill/>
            </a:ln>
          </p:spPr>
          <p:txBody>
            <a:bodyPr anchorCtr="0" anchor="t" bIns="59575" lIns="119175" spcFirstLastPara="1" rIns="119175" wrap="square" tIns="59575">
              <a:spAutoFit/>
            </a:bodyPr>
            <a:lstStyle/>
            <a:p>
              <a:pPr indent="0" lvl="0" marL="0" marR="0" rtl="0" algn="l">
                <a:spcBef>
                  <a:spcPts val="0"/>
                </a:spcBef>
                <a:spcAft>
                  <a:spcPts val="0"/>
                </a:spcAft>
                <a:buNone/>
              </a:pPr>
              <a:r>
                <a:rPr lang="it-IT" sz="1400">
                  <a:solidFill>
                    <a:schemeClr val="lt1"/>
                  </a:solidFill>
                  <a:latin typeface="Arial"/>
                  <a:ea typeface="Arial"/>
                  <a:cs typeface="Arial"/>
                  <a:sym typeface="Arial"/>
                </a:rPr>
                <a:t>Centro Nazionale di Ricerca in High-Performance Computing, Big Data and Quantum Computing</a:t>
              </a:r>
              <a:endParaRPr sz="1800"/>
            </a:p>
          </p:txBody>
        </p:sp>
      </p:grpSp>
      <p:grpSp>
        <p:nvGrpSpPr>
          <p:cNvPr id="162" name="Google Shape;162;p18"/>
          <p:cNvGrpSpPr/>
          <p:nvPr/>
        </p:nvGrpSpPr>
        <p:grpSpPr>
          <a:xfrm>
            <a:off x="0" y="0"/>
            <a:ext cx="12189559" cy="1137879"/>
            <a:chOff x="0" y="-1"/>
            <a:chExt cx="12191998" cy="1219200"/>
          </a:xfrm>
        </p:grpSpPr>
        <p:pic>
          <p:nvPicPr>
            <p:cNvPr id="163" name="Google Shape;163;p18"/>
            <p:cNvPicPr preferRelativeResize="0"/>
            <p:nvPr/>
          </p:nvPicPr>
          <p:blipFill rotWithShape="1">
            <a:blip r:embed="rId4">
              <a:alphaModFix/>
            </a:blip>
            <a:srcRect b="0" l="0" r="0" t="0"/>
            <a:stretch/>
          </p:blipFill>
          <p:spPr>
            <a:xfrm>
              <a:off x="0" y="-1"/>
              <a:ext cx="12191998" cy="1219200"/>
            </a:xfrm>
            <a:prstGeom prst="rect">
              <a:avLst/>
            </a:prstGeom>
            <a:noFill/>
            <a:ln>
              <a:noFill/>
            </a:ln>
          </p:spPr>
        </p:pic>
        <p:pic>
          <p:nvPicPr>
            <p:cNvPr id="164" name="Google Shape;164;p18"/>
            <p:cNvPicPr preferRelativeResize="0"/>
            <p:nvPr/>
          </p:nvPicPr>
          <p:blipFill rotWithShape="1">
            <a:blip r:embed="rId5">
              <a:alphaModFix/>
            </a:blip>
            <a:srcRect b="0" l="0" r="0" t="0"/>
            <a:stretch/>
          </p:blipFill>
          <p:spPr>
            <a:xfrm>
              <a:off x="9969183" y="339206"/>
              <a:ext cx="2060789" cy="701092"/>
            </a:xfrm>
            <a:prstGeom prst="rect">
              <a:avLst/>
            </a:prstGeom>
            <a:noFill/>
            <a:ln>
              <a:noFill/>
            </a:ln>
          </p:spPr>
        </p:pic>
      </p:grpSp>
      <p:sp>
        <p:nvSpPr>
          <p:cNvPr id="165" name="Google Shape;165;p18"/>
          <p:cNvSpPr txBox="1"/>
          <p:nvPr/>
        </p:nvSpPr>
        <p:spPr>
          <a:xfrm>
            <a:off x="118104" y="2109967"/>
            <a:ext cx="11952600" cy="3445800"/>
          </a:xfrm>
          <a:prstGeom prst="rect">
            <a:avLst/>
          </a:prstGeom>
          <a:noFill/>
          <a:ln>
            <a:noFill/>
          </a:ln>
        </p:spPr>
        <p:txBody>
          <a:bodyPr anchorCtr="0" anchor="t" bIns="119175" lIns="119175" spcFirstLastPara="1" rIns="119175" wrap="square" tIns="119175">
            <a:spAutoFit/>
          </a:bodyPr>
          <a:lstStyle/>
          <a:p>
            <a:pPr indent="0" lvl="0" marL="0" rtl="0" algn="just">
              <a:lnSpc>
                <a:spcPct val="94545"/>
              </a:lnSpc>
              <a:spcBef>
                <a:spcPts val="900"/>
              </a:spcBef>
              <a:spcAft>
                <a:spcPts val="0"/>
              </a:spcAft>
              <a:buNone/>
            </a:pPr>
            <a:r>
              <a:rPr b="1" lang="it-IT" sz="2000">
                <a:solidFill>
                  <a:schemeClr val="dk1"/>
                </a:solidFill>
                <a:latin typeface="Times New Roman"/>
                <a:ea typeface="Times New Roman"/>
                <a:cs typeface="Times New Roman"/>
                <a:sym typeface="Times New Roman"/>
              </a:rPr>
              <a:t>T3.3: HPC/Cloud Visualization Services </a:t>
            </a:r>
            <a:endParaRPr sz="2000">
              <a:solidFill>
                <a:schemeClr val="dk1"/>
              </a:solidFill>
              <a:latin typeface="Times New Roman"/>
              <a:ea typeface="Times New Roman"/>
              <a:cs typeface="Times New Roman"/>
              <a:sym typeface="Times New Roman"/>
            </a:endParaRPr>
          </a:p>
          <a:p>
            <a:pPr indent="0" lvl="0" marL="800100" rtl="0" algn="just">
              <a:lnSpc>
                <a:spcPct val="94545"/>
              </a:lnSpc>
              <a:spcBef>
                <a:spcPts val="1700"/>
              </a:spcBef>
              <a:spcAft>
                <a:spcPts val="0"/>
              </a:spcAft>
              <a:buNone/>
            </a:pPr>
            <a:r>
              <a:rPr lang="it-IT" sz="2000">
                <a:solidFill>
                  <a:schemeClr val="dk1"/>
                </a:solidFill>
                <a:latin typeface="Times New Roman"/>
                <a:ea typeface="Times New Roman"/>
                <a:cs typeface="Times New Roman"/>
                <a:sym typeface="Times New Roman"/>
              </a:rPr>
              <a:t>The main emphasis will be on fast and </a:t>
            </a:r>
            <a:r>
              <a:rPr b="1" lang="it-IT" sz="2000">
                <a:solidFill>
                  <a:schemeClr val="dk1"/>
                </a:solidFill>
                <a:latin typeface="Times New Roman"/>
                <a:ea typeface="Times New Roman"/>
                <a:cs typeface="Times New Roman"/>
                <a:sym typeface="Times New Roman"/>
              </a:rPr>
              <a:t>interactive visualization</a:t>
            </a:r>
            <a:r>
              <a:rPr lang="it-IT" sz="2000">
                <a:solidFill>
                  <a:schemeClr val="dk1"/>
                </a:solidFill>
                <a:latin typeface="Times New Roman"/>
                <a:ea typeface="Times New Roman"/>
                <a:cs typeface="Times New Roman"/>
                <a:sym typeface="Times New Roman"/>
              </a:rPr>
              <a:t>, using services at the HPC facilities </a:t>
            </a:r>
            <a:r>
              <a:rPr b="1" lang="it-IT" sz="2000">
                <a:solidFill>
                  <a:schemeClr val="dk1"/>
                </a:solidFill>
                <a:latin typeface="Times New Roman"/>
                <a:ea typeface="Times New Roman"/>
                <a:cs typeface="Times New Roman"/>
                <a:sym typeface="Times New Roman"/>
              </a:rPr>
              <a:t>near the data,</a:t>
            </a:r>
            <a:r>
              <a:rPr lang="it-IT" sz="2000">
                <a:solidFill>
                  <a:schemeClr val="dk1"/>
                </a:solidFill>
                <a:latin typeface="Times New Roman"/>
                <a:ea typeface="Times New Roman"/>
                <a:cs typeface="Times New Roman"/>
                <a:sym typeface="Times New Roman"/>
              </a:rPr>
              <a:t> but with high speed delivery of the results to the user’s desktop. Such tools will be tested and integrated on the existing open-source database as https://smart-turb.roma2.infn.it/ which will be further developed during this project such as to host a large quantity of geophysical and astrophysical datasets. The ultimate goal is to provide visualization capabilities that are fully interactive and can access and visualize large data sets at a </a:t>
            </a:r>
            <a:r>
              <a:rPr b="1" lang="it-IT" sz="2000">
                <a:solidFill>
                  <a:schemeClr val="dk1"/>
                </a:solidFill>
                <a:latin typeface="Times New Roman"/>
                <a:ea typeface="Times New Roman"/>
                <a:cs typeface="Times New Roman"/>
                <a:sym typeface="Times New Roman"/>
              </a:rPr>
              <a:t>remote repository</a:t>
            </a:r>
            <a:r>
              <a:rPr lang="it-IT" sz="2000">
                <a:solidFill>
                  <a:schemeClr val="dk1"/>
                </a:solidFill>
                <a:latin typeface="Times New Roman"/>
                <a:ea typeface="Times New Roman"/>
                <a:cs typeface="Times New Roman"/>
                <a:sym typeface="Times New Roman"/>
              </a:rPr>
              <a:t>. </a:t>
            </a:r>
            <a:endParaRPr sz="2000">
              <a:solidFill>
                <a:schemeClr val="dk1"/>
              </a:solidFill>
              <a:latin typeface="Times New Roman"/>
              <a:ea typeface="Times New Roman"/>
              <a:cs typeface="Times New Roman"/>
              <a:sym typeface="Times New Roman"/>
            </a:endParaRPr>
          </a:p>
          <a:p>
            <a:pPr indent="0" lvl="0" marL="0" rtl="0" algn="l">
              <a:lnSpc>
                <a:spcPct val="105000"/>
              </a:lnSpc>
              <a:spcBef>
                <a:spcPts val="1700"/>
              </a:spcBef>
              <a:spcAft>
                <a:spcPts val="0"/>
              </a:spcAft>
              <a:buNone/>
            </a:pPr>
            <a:r>
              <a:t/>
            </a:r>
            <a:endParaRPr sz="1800">
              <a:solidFill>
                <a:schemeClr val="dk1"/>
              </a:solidFill>
              <a:highlight>
                <a:schemeClr val="lt1"/>
              </a:highlight>
            </a:endParaRPr>
          </a:p>
          <a:p>
            <a:pPr indent="0" lvl="0" marL="0" rtl="0" algn="l">
              <a:spcBef>
                <a:spcPts val="0"/>
              </a:spcBef>
              <a:spcAft>
                <a:spcPts val="0"/>
              </a:spcAft>
              <a:buNone/>
            </a:pPr>
            <a:r>
              <a:t/>
            </a:r>
            <a:endParaRPr sz="2100">
              <a:solidFill>
                <a:schemeClr val="dk1"/>
              </a:solidFill>
              <a:highlight>
                <a:schemeClr val="lt1"/>
              </a:highlight>
              <a:latin typeface="Calibri"/>
              <a:ea typeface="Calibri"/>
              <a:cs typeface="Calibri"/>
              <a:sym typeface="Calibri"/>
            </a:endParaRPr>
          </a:p>
        </p:txBody>
      </p:sp>
      <p:sp>
        <p:nvSpPr>
          <p:cNvPr id="166" name="Google Shape;166;p18"/>
          <p:cNvSpPr txBox="1"/>
          <p:nvPr/>
        </p:nvSpPr>
        <p:spPr>
          <a:xfrm>
            <a:off x="129934" y="1216833"/>
            <a:ext cx="11940900" cy="702600"/>
          </a:xfrm>
          <a:prstGeom prst="rect">
            <a:avLst/>
          </a:prstGeom>
          <a:noFill/>
          <a:ln>
            <a:noFill/>
          </a:ln>
        </p:spPr>
        <p:txBody>
          <a:bodyPr anchorCtr="0" anchor="t" bIns="119175" lIns="119175" spcFirstLastPara="1" rIns="119175" wrap="square" tIns="119175">
            <a:spAutoFit/>
          </a:bodyPr>
          <a:lstStyle/>
          <a:p>
            <a:pPr indent="0" lvl="0" marL="0" rtl="0" algn="l">
              <a:spcBef>
                <a:spcPts val="0"/>
              </a:spcBef>
              <a:spcAft>
                <a:spcPts val="0"/>
              </a:spcAft>
              <a:buNone/>
            </a:pPr>
            <a:r>
              <a:rPr b="1" lang="it-IT" sz="3000">
                <a:latin typeface="Calibri"/>
                <a:ea typeface="Calibri"/>
                <a:cs typeface="Calibri"/>
                <a:sym typeface="Calibri"/>
              </a:rPr>
              <a:t>WP3 TASKS</a:t>
            </a:r>
            <a:endParaRPr b="1" sz="30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grpSp>
        <p:nvGrpSpPr>
          <p:cNvPr id="171" name="Google Shape;171;p19"/>
          <p:cNvGrpSpPr/>
          <p:nvPr/>
        </p:nvGrpSpPr>
        <p:grpSpPr>
          <a:xfrm>
            <a:off x="31468" y="6329828"/>
            <a:ext cx="12188339" cy="651879"/>
            <a:chOff x="0" y="6352350"/>
            <a:chExt cx="12191997" cy="651879"/>
          </a:xfrm>
        </p:grpSpPr>
        <p:pic>
          <p:nvPicPr>
            <p:cNvPr id="172" name="Google Shape;172;p19"/>
            <p:cNvPicPr preferRelativeResize="0"/>
            <p:nvPr/>
          </p:nvPicPr>
          <p:blipFill rotWithShape="1">
            <a:blip r:embed="rId3">
              <a:alphaModFix/>
            </a:blip>
            <a:srcRect b="0" l="0" r="0" t="0"/>
            <a:stretch/>
          </p:blipFill>
          <p:spPr>
            <a:xfrm>
              <a:off x="0" y="6352350"/>
              <a:ext cx="12191997" cy="520700"/>
            </a:xfrm>
            <a:prstGeom prst="rect">
              <a:avLst/>
            </a:prstGeom>
            <a:noFill/>
            <a:ln>
              <a:noFill/>
            </a:ln>
          </p:spPr>
        </p:pic>
        <p:sp>
          <p:nvSpPr>
            <p:cNvPr id="173" name="Google Shape;173;p19"/>
            <p:cNvSpPr txBox="1"/>
            <p:nvPr/>
          </p:nvSpPr>
          <p:spPr>
            <a:xfrm>
              <a:off x="6712747" y="6458657"/>
              <a:ext cx="5317200" cy="335700"/>
            </a:xfrm>
            <a:prstGeom prst="rect">
              <a:avLst/>
            </a:prstGeom>
            <a:noFill/>
            <a:ln>
              <a:noFill/>
            </a:ln>
          </p:spPr>
          <p:txBody>
            <a:bodyPr anchorCtr="0" anchor="t" bIns="59575" lIns="119175" spcFirstLastPara="1" rIns="119175" wrap="square" tIns="59575">
              <a:spAutoFit/>
            </a:bodyPr>
            <a:lstStyle/>
            <a:p>
              <a:pPr indent="0" lvl="0" marL="0" marR="0" rtl="0" algn="r">
                <a:spcBef>
                  <a:spcPts val="0"/>
                </a:spcBef>
                <a:spcAft>
                  <a:spcPts val="0"/>
                </a:spcAft>
                <a:buNone/>
              </a:pPr>
              <a:r>
                <a:rPr lang="it-IT" sz="1400">
                  <a:solidFill>
                    <a:schemeClr val="lt1"/>
                  </a:solidFill>
                  <a:latin typeface="Arial"/>
                  <a:ea typeface="Arial"/>
                  <a:cs typeface="Arial"/>
                  <a:sym typeface="Arial"/>
                </a:rPr>
                <a:t>Missione 4 </a:t>
              </a:r>
              <a:r>
                <a:rPr b="1" lang="it-IT" sz="1400">
                  <a:solidFill>
                    <a:schemeClr val="lt1"/>
                  </a:solidFill>
                  <a:latin typeface="Arial"/>
                  <a:ea typeface="Arial"/>
                  <a:cs typeface="Arial"/>
                  <a:sym typeface="Arial"/>
                </a:rPr>
                <a:t>• Istruzione e Ricerca </a:t>
              </a:r>
              <a:endParaRPr sz="1400">
                <a:solidFill>
                  <a:schemeClr val="lt1"/>
                </a:solidFill>
                <a:latin typeface="Arial"/>
                <a:ea typeface="Arial"/>
                <a:cs typeface="Arial"/>
                <a:sym typeface="Arial"/>
              </a:endParaRPr>
            </a:p>
          </p:txBody>
        </p:sp>
        <p:sp>
          <p:nvSpPr>
            <p:cNvPr id="174" name="Google Shape;174;p19"/>
            <p:cNvSpPr txBox="1"/>
            <p:nvPr/>
          </p:nvSpPr>
          <p:spPr>
            <a:xfrm>
              <a:off x="467555" y="6452829"/>
              <a:ext cx="7333800" cy="551400"/>
            </a:xfrm>
            <a:prstGeom prst="rect">
              <a:avLst/>
            </a:prstGeom>
            <a:noFill/>
            <a:ln>
              <a:noFill/>
            </a:ln>
          </p:spPr>
          <p:txBody>
            <a:bodyPr anchorCtr="0" anchor="t" bIns="59575" lIns="119175" spcFirstLastPara="1" rIns="119175" wrap="square" tIns="59575">
              <a:spAutoFit/>
            </a:bodyPr>
            <a:lstStyle/>
            <a:p>
              <a:pPr indent="0" lvl="0" marL="0" marR="0" rtl="0" algn="l">
                <a:spcBef>
                  <a:spcPts val="0"/>
                </a:spcBef>
                <a:spcAft>
                  <a:spcPts val="0"/>
                </a:spcAft>
                <a:buNone/>
              </a:pPr>
              <a:r>
                <a:rPr lang="it-IT" sz="1400">
                  <a:solidFill>
                    <a:schemeClr val="lt1"/>
                  </a:solidFill>
                  <a:latin typeface="Arial"/>
                  <a:ea typeface="Arial"/>
                  <a:cs typeface="Arial"/>
                  <a:sym typeface="Arial"/>
                </a:rPr>
                <a:t>Centro Nazionale di Ricerca in High-Performance Computing, Big Data and Quantum Computing</a:t>
              </a:r>
              <a:endParaRPr sz="1800"/>
            </a:p>
          </p:txBody>
        </p:sp>
      </p:grpSp>
      <p:grpSp>
        <p:nvGrpSpPr>
          <p:cNvPr id="175" name="Google Shape;175;p19"/>
          <p:cNvGrpSpPr/>
          <p:nvPr/>
        </p:nvGrpSpPr>
        <p:grpSpPr>
          <a:xfrm>
            <a:off x="0" y="0"/>
            <a:ext cx="12220039" cy="1137879"/>
            <a:chOff x="0" y="-1"/>
            <a:chExt cx="12191998" cy="1219200"/>
          </a:xfrm>
        </p:grpSpPr>
        <p:pic>
          <p:nvPicPr>
            <p:cNvPr id="176" name="Google Shape;176;p19"/>
            <p:cNvPicPr preferRelativeResize="0"/>
            <p:nvPr/>
          </p:nvPicPr>
          <p:blipFill rotWithShape="1">
            <a:blip r:embed="rId4">
              <a:alphaModFix/>
            </a:blip>
            <a:srcRect b="0" l="0" r="0" t="0"/>
            <a:stretch/>
          </p:blipFill>
          <p:spPr>
            <a:xfrm>
              <a:off x="0" y="-1"/>
              <a:ext cx="12191998" cy="1219200"/>
            </a:xfrm>
            <a:prstGeom prst="rect">
              <a:avLst/>
            </a:prstGeom>
            <a:noFill/>
            <a:ln>
              <a:noFill/>
            </a:ln>
          </p:spPr>
        </p:pic>
        <p:pic>
          <p:nvPicPr>
            <p:cNvPr id="177" name="Google Shape;177;p19"/>
            <p:cNvPicPr preferRelativeResize="0"/>
            <p:nvPr/>
          </p:nvPicPr>
          <p:blipFill rotWithShape="1">
            <a:blip r:embed="rId5">
              <a:alphaModFix/>
            </a:blip>
            <a:srcRect b="0" l="0" r="0" t="0"/>
            <a:stretch/>
          </p:blipFill>
          <p:spPr>
            <a:xfrm>
              <a:off x="9969183" y="339206"/>
              <a:ext cx="2060789" cy="701092"/>
            </a:xfrm>
            <a:prstGeom prst="rect">
              <a:avLst/>
            </a:prstGeom>
            <a:noFill/>
            <a:ln>
              <a:noFill/>
            </a:ln>
          </p:spPr>
        </p:pic>
      </p:grpSp>
      <p:graphicFrame>
        <p:nvGraphicFramePr>
          <p:cNvPr id="178" name="Google Shape;178;p19"/>
          <p:cNvGraphicFramePr/>
          <p:nvPr/>
        </p:nvGraphicFramePr>
        <p:xfrm>
          <a:off x="514917" y="1337467"/>
          <a:ext cx="3000000" cy="3000000"/>
        </p:xfrm>
        <a:graphic>
          <a:graphicData uri="http://schemas.openxmlformats.org/drawingml/2006/table">
            <a:tbl>
              <a:tblPr bandCol="1" bandRow="1">
                <a:noFill/>
                <a:tableStyleId>{8D8789BF-D235-4153-A620-C91370753DB3}</a:tableStyleId>
              </a:tblPr>
              <a:tblGrid>
                <a:gridCol w="624475"/>
                <a:gridCol w="2759825"/>
                <a:gridCol w="5363925"/>
                <a:gridCol w="694325"/>
                <a:gridCol w="650025"/>
                <a:gridCol w="1069575"/>
              </a:tblGrid>
              <a:tr h="543800">
                <a:tc>
                  <a:txBody>
                    <a:bodyPr/>
                    <a:lstStyle/>
                    <a:p>
                      <a:pPr indent="0" lvl="0" marL="0" marR="0" rtl="0" algn="ctr">
                        <a:spcBef>
                          <a:spcPts val="0"/>
                        </a:spcBef>
                        <a:spcAft>
                          <a:spcPts val="800"/>
                        </a:spcAft>
                        <a:buNone/>
                      </a:pPr>
                      <a:r>
                        <a:rPr b="1" lang="it-IT" sz="1500">
                          <a:solidFill>
                            <a:srgbClr val="222222"/>
                          </a:solidFill>
                          <a:latin typeface="Times New Roman"/>
                          <a:ea typeface="Times New Roman"/>
                          <a:cs typeface="Times New Roman"/>
                          <a:sym typeface="Times New Roman"/>
                        </a:rPr>
                        <a:t>#ID</a:t>
                      </a:r>
                      <a:endParaRPr b="1" sz="1500">
                        <a:solidFill>
                          <a:srgbClr val="222222"/>
                        </a:solidFill>
                        <a:latin typeface="Times New Roman"/>
                        <a:ea typeface="Times New Roman"/>
                        <a:cs typeface="Times New Roman"/>
                        <a:sym typeface="Times New Roman"/>
                      </a:endParaRPr>
                    </a:p>
                  </a:txBody>
                  <a:tcPr marT="0" marB="0" marR="0" marL="97375" anchor="ctr">
                    <a:lnR cap="flat" cmpd="sng" w="6350">
                      <a:solidFill>
                        <a:srgbClr val="BFBFBF"/>
                      </a:solidFill>
                      <a:prstDash val="solid"/>
                      <a:round/>
                      <a:headEnd len="sm" w="sm" type="none"/>
                      <a:tailEnd len="sm" w="sm" type="none"/>
                    </a:lnR>
                    <a:lnT cap="flat" cmpd="sng" w="6350">
                      <a:solidFill>
                        <a:srgbClr val="BFBFBF"/>
                      </a:solidFill>
                      <a:prstDash val="solid"/>
                      <a:round/>
                      <a:headEnd len="sm" w="sm" type="none"/>
                      <a:tailEnd len="sm" w="sm" type="none"/>
                    </a:lnT>
                    <a:lnB cap="flat" cmpd="sng" w="6350">
                      <a:solidFill>
                        <a:srgbClr val="222222"/>
                      </a:solidFill>
                      <a:prstDash val="solid"/>
                      <a:round/>
                      <a:headEnd len="sm" w="sm" type="none"/>
                      <a:tailEnd len="sm" w="sm" type="none"/>
                    </a:lnB>
                    <a:solidFill>
                      <a:srgbClr val="F2F2F2"/>
                    </a:solidFill>
                  </a:tcPr>
                </a:tc>
                <a:tc>
                  <a:txBody>
                    <a:bodyPr/>
                    <a:lstStyle/>
                    <a:p>
                      <a:pPr indent="0" lvl="0" marL="0" marR="0" rtl="0" algn="ctr">
                        <a:spcBef>
                          <a:spcPts val="0"/>
                        </a:spcBef>
                        <a:spcAft>
                          <a:spcPts val="800"/>
                        </a:spcAft>
                        <a:buNone/>
                      </a:pPr>
                      <a:r>
                        <a:rPr b="1" lang="it-IT" sz="1500">
                          <a:solidFill>
                            <a:srgbClr val="222222"/>
                          </a:solidFill>
                          <a:latin typeface="Times New Roman"/>
                          <a:ea typeface="Times New Roman"/>
                          <a:cs typeface="Times New Roman"/>
                          <a:sym typeface="Times New Roman"/>
                        </a:rPr>
                        <a:t>Deliverable name</a:t>
                      </a:r>
                      <a:endParaRPr b="1"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BFBFBF"/>
                      </a:solidFill>
                      <a:prstDash val="solid"/>
                      <a:round/>
                      <a:headEnd len="sm" w="sm" type="none"/>
                      <a:tailEnd len="sm" w="sm" type="none"/>
                    </a:lnL>
                    <a:lnR cap="flat" cmpd="sng" w="6350">
                      <a:solidFill>
                        <a:srgbClr val="BFBFBF"/>
                      </a:solidFill>
                      <a:prstDash val="solid"/>
                      <a:round/>
                      <a:headEnd len="sm" w="sm" type="none"/>
                      <a:tailEnd len="sm" w="sm" type="none"/>
                    </a:lnR>
                    <a:lnT cap="flat" cmpd="sng" w="6350">
                      <a:solidFill>
                        <a:srgbClr val="BFBFBF"/>
                      </a:solidFill>
                      <a:prstDash val="solid"/>
                      <a:round/>
                      <a:headEnd len="sm" w="sm" type="none"/>
                      <a:tailEnd len="sm" w="sm" type="none"/>
                    </a:lnT>
                    <a:lnB cap="flat" cmpd="sng" w="6350">
                      <a:solidFill>
                        <a:srgbClr val="222222"/>
                      </a:solidFill>
                      <a:prstDash val="solid"/>
                      <a:round/>
                      <a:headEnd len="sm" w="sm" type="none"/>
                      <a:tailEnd len="sm" w="sm" type="none"/>
                    </a:lnB>
                    <a:solidFill>
                      <a:srgbClr val="F2F2F2"/>
                    </a:solidFill>
                  </a:tcPr>
                </a:tc>
                <a:tc>
                  <a:txBody>
                    <a:bodyPr/>
                    <a:lstStyle/>
                    <a:p>
                      <a:pPr indent="0" lvl="0" marL="0" marR="0" rtl="0" algn="ctr">
                        <a:spcBef>
                          <a:spcPts val="0"/>
                        </a:spcBef>
                        <a:spcAft>
                          <a:spcPts val="800"/>
                        </a:spcAft>
                        <a:buNone/>
                      </a:pPr>
                      <a:r>
                        <a:rPr b="1" lang="it-IT" sz="1500">
                          <a:solidFill>
                            <a:srgbClr val="222222"/>
                          </a:solidFill>
                          <a:latin typeface="Times New Roman"/>
                          <a:ea typeface="Times New Roman"/>
                          <a:cs typeface="Times New Roman"/>
                          <a:sym typeface="Times New Roman"/>
                        </a:rPr>
                        <a:t>Short description</a:t>
                      </a:r>
                      <a:endParaRPr b="1"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BFBFBF"/>
                      </a:solidFill>
                      <a:prstDash val="solid"/>
                      <a:round/>
                      <a:headEnd len="sm" w="sm" type="none"/>
                      <a:tailEnd len="sm" w="sm" type="none"/>
                    </a:lnL>
                    <a:lnR cap="flat" cmpd="sng" w="6350">
                      <a:solidFill>
                        <a:srgbClr val="BFBFBF"/>
                      </a:solidFill>
                      <a:prstDash val="solid"/>
                      <a:round/>
                      <a:headEnd len="sm" w="sm" type="none"/>
                      <a:tailEnd len="sm" w="sm" type="none"/>
                    </a:lnR>
                    <a:lnT cap="flat" cmpd="sng" w="6350">
                      <a:solidFill>
                        <a:srgbClr val="BFBFBF"/>
                      </a:solidFill>
                      <a:prstDash val="solid"/>
                      <a:round/>
                      <a:headEnd len="sm" w="sm" type="none"/>
                      <a:tailEnd len="sm" w="sm" type="none"/>
                    </a:lnT>
                    <a:lnB cap="flat" cmpd="sng" w="6350">
                      <a:solidFill>
                        <a:srgbClr val="222222"/>
                      </a:solidFill>
                      <a:prstDash val="solid"/>
                      <a:round/>
                      <a:headEnd len="sm" w="sm" type="none"/>
                      <a:tailEnd len="sm" w="sm" type="none"/>
                    </a:lnB>
                    <a:solidFill>
                      <a:srgbClr val="F2F2F2"/>
                    </a:solidFill>
                  </a:tcPr>
                </a:tc>
                <a:tc>
                  <a:txBody>
                    <a:bodyPr/>
                    <a:lstStyle/>
                    <a:p>
                      <a:pPr indent="0" lvl="0" marL="0" marR="0" rtl="0" algn="l">
                        <a:spcBef>
                          <a:spcPts val="0"/>
                        </a:spcBef>
                        <a:spcAft>
                          <a:spcPts val="800"/>
                        </a:spcAft>
                        <a:buNone/>
                      </a:pPr>
                      <a:r>
                        <a:rPr b="1" lang="it-IT" sz="1200">
                          <a:solidFill>
                            <a:srgbClr val="222222"/>
                          </a:solidFill>
                          <a:latin typeface="Times New Roman"/>
                          <a:ea typeface="Times New Roman"/>
                          <a:cs typeface="Times New Roman"/>
                          <a:sym typeface="Times New Roman"/>
                        </a:rPr>
                        <a:t>Type</a:t>
                      </a:r>
                      <a:endParaRPr b="1" sz="1200">
                        <a:solidFill>
                          <a:srgbClr val="222222"/>
                        </a:solidFill>
                        <a:latin typeface="Times New Roman"/>
                        <a:ea typeface="Times New Roman"/>
                        <a:cs typeface="Times New Roman"/>
                        <a:sym typeface="Times New Roman"/>
                      </a:endParaRPr>
                    </a:p>
                  </a:txBody>
                  <a:tcPr marT="0" marB="0" marR="0" marL="97375" anchor="ctr">
                    <a:lnL cap="flat" cmpd="sng" w="6350">
                      <a:solidFill>
                        <a:srgbClr val="BFBFBF"/>
                      </a:solidFill>
                      <a:prstDash val="solid"/>
                      <a:round/>
                      <a:headEnd len="sm" w="sm" type="none"/>
                      <a:tailEnd len="sm" w="sm" type="none"/>
                    </a:lnL>
                    <a:lnR cap="flat" cmpd="sng" w="6350">
                      <a:solidFill>
                        <a:srgbClr val="BFBFBF"/>
                      </a:solidFill>
                      <a:prstDash val="solid"/>
                      <a:round/>
                      <a:headEnd len="sm" w="sm" type="none"/>
                      <a:tailEnd len="sm" w="sm" type="none"/>
                    </a:lnR>
                    <a:lnT cap="flat" cmpd="sng" w="6350">
                      <a:solidFill>
                        <a:srgbClr val="BFBFBF"/>
                      </a:solidFill>
                      <a:prstDash val="solid"/>
                      <a:round/>
                      <a:headEnd len="sm" w="sm" type="none"/>
                      <a:tailEnd len="sm" w="sm" type="none"/>
                    </a:lnT>
                    <a:lnB cap="flat" cmpd="sng" w="6350">
                      <a:solidFill>
                        <a:srgbClr val="222222"/>
                      </a:solidFill>
                      <a:prstDash val="solid"/>
                      <a:round/>
                      <a:headEnd len="sm" w="sm" type="none"/>
                      <a:tailEnd len="sm" w="sm" type="none"/>
                    </a:lnB>
                    <a:solidFill>
                      <a:srgbClr val="F2F2F2"/>
                    </a:solidFill>
                  </a:tcPr>
                </a:tc>
                <a:tc>
                  <a:txBody>
                    <a:bodyPr/>
                    <a:lstStyle/>
                    <a:p>
                      <a:pPr indent="0" lvl="0" marL="0" marR="0" rtl="0" algn="l">
                        <a:spcBef>
                          <a:spcPts val="0"/>
                        </a:spcBef>
                        <a:spcAft>
                          <a:spcPts val="800"/>
                        </a:spcAft>
                        <a:buNone/>
                      </a:pPr>
                      <a:r>
                        <a:rPr b="1" lang="it-IT" sz="1300">
                          <a:solidFill>
                            <a:srgbClr val="222222"/>
                          </a:solidFill>
                          <a:latin typeface="Times New Roman"/>
                          <a:ea typeface="Times New Roman"/>
                          <a:cs typeface="Times New Roman"/>
                          <a:sym typeface="Times New Roman"/>
                        </a:rPr>
                        <a:t>Dissem. level</a:t>
                      </a:r>
                      <a:endParaRPr b="1" sz="1300">
                        <a:solidFill>
                          <a:srgbClr val="222222"/>
                        </a:solidFill>
                        <a:latin typeface="Times New Roman"/>
                        <a:ea typeface="Times New Roman"/>
                        <a:cs typeface="Times New Roman"/>
                        <a:sym typeface="Times New Roman"/>
                      </a:endParaRPr>
                    </a:p>
                  </a:txBody>
                  <a:tcPr marT="0" marB="0" marR="0" marL="97375" anchor="ctr">
                    <a:lnL cap="flat" cmpd="sng" w="6350">
                      <a:solidFill>
                        <a:srgbClr val="BFBFBF"/>
                      </a:solidFill>
                      <a:prstDash val="solid"/>
                      <a:round/>
                      <a:headEnd len="sm" w="sm" type="none"/>
                      <a:tailEnd len="sm" w="sm" type="none"/>
                    </a:lnL>
                    <a:lnR cap="flat" cmpd="sng" w="6350">
                      <a:solidFill>
                        <a:srgbClr val="BFBFBF"/>
                      </a:solidFill>
                      <a:prstDash val="solid"/>
                      <a:round/>
                      <a:headEnd len="sm" w="sm" type="none"/>
                      <a:tailEnd len="sm" w="sm" type="none"/>
                    </a:lnR>
                    <a:lnT cap="flat" cmpd="sng" w="6350">
                      <a:solidFill>
                        <a:srgbClr val="BFBFBF"/>
                      </a:solidFill>
                      <a:prstDash val="solid"/>
                      <a:round/>
                      <a:headEnd len="sm" w="sm" type="none"/>
                      <a:tailEnd len="sm" w="sm" type="none"/>
                    </a:lnT>
                    <a:lnB cap="flat" cmpd="sng" w="6350">
                      <a:solidFill>
                        <a:srgbClr val="222222"/>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it-IT" sz="1300">
                          <a:solidFill>
                            <a:srgbClr val="222222"/>
                          </a:solidFill>
                          <a:latin typeface="Times New Roman"/>
                          <a:ea typeface="Times New Roman"/>
                          <a:cs typeface="Times New Roman"/>
                          <a:sym typeface="Times New Roman"/>
                        </a:rPr>
                        <a:t>Delivery date</a:t>
                      </a:r>
                      <a:endParaRPr b="1" sz="1300">
                        <a:solidFill>
                          <a:srgbClr val="222222"/>
                        </a:solidFill>
                        <a:latin typeface="Times New Roman"/>
                        <a:ea typeface="Times New Roman"/>
                        <a:cs typeface="Times New Roman"/>
                        <a:sym typeface="Times New Roman"/>
                      </a:endParaRPr>
                    </a:p>
                    <a:p>
                      <a:pPr indent="0" lvl="0" marL="0" marR="0" rtl="0" algn="ctr">
                        <a:spcBef>
                          <a:spcPts val="0"/>
                        </a:spcBef>
                        <a:spcAft>
                          <a:spcPts val="800"/>
                        </a:spcAft>
                        <a:buNone/>
                      </a:pPr>
                      <a:r>
                        <a:rPr b="1" lang="it-IT" sz="1300">
                          <a:solidFill>
                            <a:srgbClr val="222222"/>
                          </a:solidFill>
                          <a:latin typeface="Times New Roman"/>
                          <a:ea typeface="Times New Roman"/>
                          <a:cs typeface="Times New Roman"/>
                          <a:sym typeface="Times New Roman"/>
                        </a:rPr>
                        <a:t>(months)</a:t>
                      </a:r>
                      <a:endParaRPr b="1" sz="1300">
                        <a:solidFill>
                          <a:srgbClr val="222222"/>
                        </a:solidFill>
                        <a:latin typeface="Times New Roman"/>
                        <a:ea typeface="Times New Roman"/>
                        <a:cs typeface="Times New Roman"/>
                        <a:sym typeface="Times New Roman"/>
                      </a:endParaRPr>
                    </a:p>
                  </a:txBody>
                  <a:tcPr marT="0" marB="0" marR="0" marL="97375" anchor="ctr">
                    <a:lnL cap="flat" cmpd="sng" w="6350">
                      <a:solidFill>
                        <a:srgbClr val="BFBFBF"/>
                      </a:solidFill>
                      <a:prstDash val="solid"/>
                      <a:round/>
                      <a:headEnd len="sm" w="sm" type="none"/>
                      <a:tailEnd len="sm" w="sm" type="none"/>
                    </a:lnL>
                    <a:lnT cap="flat" cmpd="sng" w="6350">
                      <a:solidFill>
                        <a:srgbClr val="BFBFBF"/>
                      </a:solidFill>
                      <a:prstDash val="solid"/>
                      <a:round/>
                      <a:headEnd len="sm" w="sm" type="none"/>
                      <a:tailEnd len="sm" w="sm" type="none"/>
                    </a:lnT>
                    <a:lnB cap="flat" cmpd="sng" w="6350">
                      <a:solidFill>
                        <a:srgbClr val="222222"/>
                      </a:solidFill>
                      <a:prstDash val="solid"/>
                      <a:round/>
                      <a:headEnd len="sm" w="sm" type="none"/>
                      <a:tailEnd len="sm" w="sm" type="none"/>
                    </a:lnB>
                    <a:solidFill>
                      <a:srgbClr val="F2F2F2"/>
                    </a:solidFill>
                  </a:tcPr>
                </a:tc>
              </a:tr>
              <a:tr h="353475">
                <a:tc>
                  <a:txBody>
                    <a:bodyPr/>
                    <a:lstStyle/>
                    <a:p>
                      <a:pPr indent="0" lvl="0" marL="0" marR="0" rtl="0" algn="l">
                        <a:spcBef>
                          <a:spcPts val="0"/>
                        </a:spcBef>
                        <a:spcAft>
                          <a:spcPts val="800"/>
                        </a:spcAft>
                        <a:buNone/>
                      </a:pPr>
                      <a:r>
                        <a:rPr lang="it-IT" sz="1500">
                          <a:solidFill>
                            <a:srgbClr val="222222"/>
                          </a:solidFill>
                          <a:latin typeface="Times New Roman"/>
                          <a:ea typeface="Times New Roman"/>
                          <a:cs typeface="Times New Roman"/>
                          <a:sym typeface="Times New Roman"/>
                        </a:rPr>
                        <a:t>D2</a:t>
                      </a:r>
                      <a:endParaRPr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222222"/>
                      </a:solidFill>
                      <a:prstDash val="solid"/>
                      <a:round/>
                      <a:headEnd len="sm" w="sm" type="none"/>
                      <a:tailEnd len="sm" w="sm" type="none"/>
                    </a:lnL>
                    <a:lnR cap="flat" cmpd="sng" w="6350">
                      <a:solidFill>
                        <a:srgbClr val="222222"/>
                      </a:solidFill>
                      <a:prstDash val="solid"/>
                      <a:round/>
                      <a:headEnd len="sm" w="sm" type="none"/>
                      <a:tailEnd len="sm" w="sm" type="none"/>
                    </a:lnR>
                    <a:lnT cap="flat" cmpd="sng" w="6350">
                      <a:solidFill>
                        <a:srgbClr val="222222"/>
                      </a:solidFill>
                      <a:prstDash val="solid"/>
                      <a:round/>
                      <a:headEnd len="sm" w="sm" type="none"/>
                      <a:tailEnd len="sm" w="sm" type="none"/>
                    </a:lnT>
                    <a:lnB cap="flat" cmpd="sng" w="6350">
                      <a:solidFill>
                        <a:srgbClr val="222222"/>
                      </a:solidFill>
                      <a:prstDash val="solid"/>
                      <a:round/>
                      <a:headEnd len="sm" w="sm" type="none"/>
                      <a:tailEnd len="sm" w="sm" type="none"/>
                    </a:lnB>
                  </a:tcPr>
                </a:tc>
                <a:tc>
                  <a:txBody>
                    <a:bodyPr/>
                    <a:lstStyle/>
                    <a:p>
                      <a:pPr indent="0" lvl="0" marL="0" rtl="0" algn="l">
                        <a:spcBef>
                          <a:spcPts val="0"/>
                        </a:spcBef>
                        <a:spcAft>
                          <a:spcPts val="0"/>
                        </a:spcAft>
                        <a:buNone/>
                      </a:pPr>
                      <a:r>
                        <a:rPr lang="it-IT" sz="1500">
                          <a:solidFill>
                            <a:srgbClr val="222222"/>
                          </a:solidFill>
                          <a:latin typeface="Times New Roman"/>
                          <a:ea typeface="Times New Roman"/>
                          <a:cs typeface="Times New Roman"/>
                          <a:sym typeface="Times New Roman"/>
                        </a:rPr>
                        <a:t>Activity status report (M4.1)</a:t>
                      </a:r>
                      <a:endParaRPr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222222"/>
                      </a:solidFill>
                      <a:prstDash val="solid"/>
                      <a:round/>
                      <a:headEnd len="sm" w="sm" type="none"/>
                      <a:tailEnd len="sm" w="sm" type="none"/>
                    </a:lnL>
                    <a:lnR cap="flat" cmpd="sng" w="6350">
                      <a:solidFill>
                        <a:srgbClr val="222222"/>
                      </a:solidFill>
                      <a:prstDash val="solid"/>
                      <a:round/>
                      <a:headEnd len="sm" w="sm" type="none"/>
                      <a:tailEnd len="sm" w="sm" type="none"/>
                    </a:lnR>
                    <a:lnT cap="flat" cmpd="sng" w="6350">
                      <a:solidFill>
                        <a:srgbClr val="222222"/>
                      </a:solidFill>
                      <a:prstDash val="solid"/>
                      <a:round/>
                      <a:headEnd len="sm" w="sm" type="none"/>
                      <a:tailEnd len="sm" w="sm" type="none"/>
                    </a:lnT>
                    <a:lnB cap="flat" cmpd="sng" w="6350">
                      <a:solidFill>
                        <a:srgbClr val="222222"/>
                      </a:solidFill>
                      <a:prstDash val="solid"/>
                      <a:round/>
                      <a:headEnd len="sm" w="sm" type="none"/>
                      <a:tailEnd len="sm" w="sm" type="none"/>
                    </a:lnB>
                  </a:tcPr>
                </a:tc>
                <a:tc>
                  <a:txBody>
                    <a:bodyPr/>
                    <a:lstStyle/>
                    <a:p>
                      <a:pPr indent="0" lvl="0" marL="0" rtl="0" algn="l">
                        <a:spcBef>
                          <a:spcPts val="0"/>
                        </a:spcBef>
                        <a:spcAft>
                          <a:spcPts val="0"/>
                        </a:spcAft>
                        <a:buNone/>
                      </a:pPr>
                      <a:r>
                        <a:rPr lang="it-IT" sz="1500">
                          <a:solidFill>
                            <a:srgbClr val="222222"/>
                          </a:solidFill>
                          <a:latin typeface="Times New Roman"/>
                          <a:ea typeface="Times New Roman"/>
                          <a:cs typeface="Times New Roman"/>
                          <a:sym typeface="Times New Roman"/>
                        </a:rPr>
                        <a:t>Science cases/requirements definition activity status report</a:t>
                      </a:r>
                      <a:endParaRPr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222222"/>
                      </a:solidFill>
                      <a:prstDash val="solid"/>
                      <a:round/>
                      <a:headEnd len="sm" w="sm" type="none"/>
                      <a:tailEnd len="sm" w="sm" type="none"/>
                    </a:lnL>
                    <a:lnR cap="flat" cmpd="sng" w="6350">
                      <a:solidFill>
                        <a:srgbClr val="222222"/>
                      </a:solidFill>
                      <a:prstDash val="solid"/>
                      <a:round/>
                      <a:headEnd len="sm" w="sm" type="none"/>
                      <a:tailEnd len="sm" w="sm" type="none"/>
                    </a:lnR>
                    <a:lnT cap="flat" cmpd="sng" w="6350">
                      <a:solidFill>
                        <a:srgbClr val="222222"/>
                      </a:solidFill>
                      <a:prstDash val="solid"/>
                      <a:round/>
                      <a:headEnd len="sm" w="sm" type="none"/>
                      <a:tailEnd len="sm" w="sm" type="none"/>
                    </a:lnT>
                    <a:lnB cap="flat" cmpd="sng" w="6350">
                      <a:solidFill>
                        <a:srgbClr val="222222"/>
                      </a:solidFill>
                      <a:prstDash val="solid"/>
                      <a:round/>
                      <a:headEnd len="sm" w="sm" type="none"/>
                      <a:tailEnd len="sm" w="sm" type="none"/>
                    </a:lnB>
                  </a:tcPr>
                </a:tc>
                <a:tc>
                  <a:txBody>
                    <a:bodyPr/>
                    <a:lstStyle/>
                    <a:p>
                      <a:pPr indent="0" lvl="0" marL="0" marR="0" rtl="0" algn="l">
                        <a:spcBef>
                          <a:spcPts val="0"/>
                        </a:spcBef>
                        <a:spcAft>
                          <a:spcPts val="800"/>
                        </a:spcAft>
                        <a:buNone/>
                      </a:pPr>
                      <a:r>
                        <a:rPr lang="it-IT" sz="1500">
                          <a:solidFill>
                            <a:srgbClr val="222222"/>
                          </a:solidFill>
                          <a:latin typeface="Times New Roman"/>
                          <a:ea typeface="Times New Roman"/>
                          <a:cs typeface="Times New Roman"/>
                          <a:sym typeface="Times New Roman"/>
                        </a:rPr>
                        <a:t>Report</a:t>
                      </a:r>
                      <a:endParaRPr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222222"/>
                      </a:solidFill>
                      <a:prstDash val="solid"/>
                      <a:round/>
                      <a:headEnd len="sm" w="sm" type="none"/>
                      <a:tailEnd len="sm" w="sm" type="none"/>
                    </a:lnL>
                    <a:lnR cap="flat" cmpd="sng" w="6350">
                      <a:solidFill>
                        <a:srgbClr val="222222"/>
                      </a:solidFill>
                      <a:prstDash val="solid"/>
                      <a:round/>
                      <a:headEnd len="sm" w="sm" type="none"/>
                      <a:tailEnd len="sm" w="sm" type="none"/>
                    </a:lnR>
                    <a:lnT cap="flat" cmpd="sng" w="6350">
                      <a:solidFill>
                        <a:srgbClr val="222222"/>
                      </a:solidFill>
                      <a:prstDash val="solid"/>
                      <a:round/>
                      <a:headEnd len="sm" w="sm" type="none"/>
                      <a:tailEnd len="sm" w="sm" type="none"/>
                    </a:lnT>
                    <a:lnB cap="flat" cmpd="sng" w="6350">
                      <a:solidFill>
                        <a:srgbClr val="222222"/>
                      </a:solidFill>
                      <a:prstDash val="solid"/>
                      <a:round/>
                      <a:headEnd len="sm" w="sm" type="none"/>
                      <a:tailEnd len="sm" w="sm" type="none"/>
                    </a:lnB>
                  </a:tcPr>
                </a:tc>
                <a:tc>
                  <a:txBody>
                    <a:bodyPr/>
                    <a:lstStyle/>
                    <a:p>
                      <a:pPr indent="0" lvl="0" marL="0" marR="0" rtl="0" algn="l">
                        <a:spcBef>
                          <a:spcPts val="0"/>
                        </a:spcBef>
                        <a:spcAft>
                          <a:spcPts val="800"/>
                        </a:spcAft>
                        <a:buNone/>
                      </a:pPr>
                      <a:r>
                        <a:rPr lang="it-IT" sz="1500">
                          <a:solidFill>
                            <a:srgbClr val="222222"/>
                          </a:solidFill>
                          <a:latin typeface="Times New Roman"/>
                          <a:ea typeface="Times New Roman"/>
                          <a:cs typeface="Times New Roman"/>
                          <a:sym typeface="Times New Roman"/>
                        </a:rPr>
                        <a:t>Public</a:t>
                      </a:r>
                      <a:endParaRPr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222222"/>
                      </a:solidFill>
                      <a:prstDash val="solid"/>
                      <a:round/>
                      <a:headEnd len="sm" w="sm" type="none"/>
                      <a:tailEnd len="sm" w="sm" type="none"/>
                    </a:lnL>
                    <a:lnR cap="flat" cmpd="sng" w="6350">
                      <a:solidFill>
                        <a:srgbClr val="222222"/>
                      </a:solidFill>
                      <a:prstDash val="solid"/>
                      <a:round/>
                      <a:headEnd len="sm" w="sm" type="none"/>
                      <a:tailEnd len="sm" w="sm" type="none"/>
                    </a:lnR>
                    <a:lnT cap="flat" cmpd="sng" w="6350">
                      <a:solidFill>
                        <a:srgbClr val="222222"/>
                      </a:solidFill>
                      <a:prstDash val="solid"/>
                      <a:round/>
                      <a:headEnd len="sm" w="sm" type="none"/>
                      <a:tailEnd len="sm" w="sm" type="none"/>
                    </a:lnT>
                    <a:lnB cap="flat" cmpd="sng" w="6350">
                      <a:solidFill>
                        <a:srgbClr val="222222"/>
                      </a:solidFill>
                      <a:prstDash val="solid"/>
                      <a:round/>
                      <a:headEnd len="sm" w="sm" type="none"/>
                      <a:tailEnd len="sm" w="sm" type="none"/>
                    </a:lnB>
                  </a:tcPr>
                </a:tc>
                <a:tc>
                  <a:txBody>
                    <a:bodyPr/>
                    <a:lstStyle/>
                    <a:p>
                      <a:pPr indent="0" lvl="0" marL="0" marR="0" rtl="0" algn="l">
                        <a:spcBef>
                          <a:spcPts val="0"/>
                        </a:spcBef>
                        <a:spcAft>
                          <a:spcPts val="800"/>
                        </a:spcAft>
                        <a:buNone/>
                      </a:pPr>
                      <a:r>
                        <a:rPr lang="it-IT" sz="1500">
                          <a:solidFill>
                            <a:srgbClr val="222222"/>
                          </a:solidFill>
                          <a:latin typeface="Times New Roman"/>
                          <a:ea typeface="Times New Roman"/>
                          <a:cs typeface="Times New Roman"/>
                          <a:sym typeface="Times New Roman"/>
                        </a:rPr>
                        <a:t>M4</a:t>
                      </a:r>
                      <a:endParaRPr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222222"/>
                      </a:solidFill>
                      <a:prstDash val="solid"/>
                      <a:round/>
                      <a:headEnd len="sm" w="sm" type="none"/>
                      <a:tailEnd len="sm" w="sm" type="none"/>
                    </a:lnL>
                    <a:lnR cap="flat" cmpd="sng" w="6350">
                      <a:solidFill>
                        <a:srgbClr val="222222"/>
                      </a:solidFill>
                      <a:prstDash val="solid"/>
                      <a:round/>
                      <a:headEnd len="sm" w="sm" type="none"/>
                      <a:tailEnd len="sm" w="sm" type="none"/>
                    </a:lnR>
                    <a:lnT cap="flat" cmpd="sng" w="6350">
                      <a:solidFill>
                        <a:srgbClr val="222222"/>
                      </a:solidFill>
                      <a:prstDash val="solid"/>
                      <a:round/>
                      <a:headEnd len="sm" w="sm" type="none"/>
                      <a:tailEnd len="sm" w="sm" type="none"/>
                    </a:lnT>
                    <a:lnB cap="flat" cmpd="sng" w="6350">
                      <a:solidFill>
                        <a:srgbClr val="222222"/>
                      </a:solidFill>
                      <a:prstDash val="solid"/>
                      <a:round/>
                      <a:headEnd len="sm" w="sm" type="none"/>
                      <a:tailEnd len="sm" w="sm" type="none"/>
                    </a:lnB>
                  </a:tcPr>
                </a:tc>
              </a:tr>
              <a:tr h="353475">
                <a:tc>
                  <a:txBody>
                    <a:bodyPr/>
                    <a:lstStyle/>
                    <a:p>
                      <a:pPr indent="0" lvl="0" marL="0" marR="0" rtl="0" algn="l">
                        <a:spcBef>
                          <a:spcPts val="0"/>
                        </a:spcBef>
                        <a:spcAft>
                          <a:spcPts val="800"/>
                        </a:spcAft>
                        <a:buNone/>
                      </a:pPr>
                      <a:r>
                        <a:rPr lang="it-IT" sz="1500">
                          <a:solidFill>
                            <a:srgbClr val="222222"/>
                          </a:solidFill>
                          <a:latin typeface="Times New Roman"/>
                          <a:ea typeface="Times New Roman"/>
                          <a:cs typeface="Times New Roman"/>
                          <a:sym typeface="Times New Roman"/>
                        </a:rPr>
                        <a:t>D3</a:t>
                      </a:r>
                      <a:endParaRPr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222222"/>
                      </a:solidFill>
                      <a:prstDash val="solid"/>
                      <a:round/>
                      <a:headEnd len="sm" w="sm" type="none"/>
                      <a:tailEnd len="sm" w="sm" type="none"/>
                    </a:lnL>
                    <a:lnR cap="flat" cmpd="sng" w="6350">
                      <a:solidFill>
                        <a:srgbClr val="222222"/>
                      </a:solidFill>
                      <a:prstDash val="solid"/>
                      <a:round/>
                      <a:headEnd len="sm" w="sm" type="none"/>
                      <a:tailEnd len="sm" w="sm" type="none"/>
                    </a:lnR>
                    <a:lnT cap="flat" cmpd="sng" w="6350">
                      <a:solidFill>
                        <a:srgbClr val="222222"/>
                      </a:solidFill>
                      <a:prstDash val="solid"/>
                      <a:round/>
                      <a:headEnd len="sm" w="sm" type="none"/>
                      <a:tailEnd len="sm" w="sm" type="none"/>
                    </a:lnT>
                    <a:lnB cap="flat" cmpd="sng" w="6350">
                      <a:solidFill>
                        <a:srgbClr val="222222"/>
                      </a:solidFill>
                      <a:prstDash val="solid"/>
                      <a:round/>
                      <a:headEnd len="sm" w="sm" type="none"/>
                      <a:tailEnd len="sm" w="sm" type="none"/>
                    </a:lnB>
                  </a:tcPr>
                </a:tc>
                <a:tc>
                  <a:txBody>
                    <a:bodyPr/>
                    <a:lstStyle/>
                    <a:p>
                      <a:pPr indent="0" lvl="0" marL="0" marR="0" rtl="0" algn="l">
                        <a:spcBef>
                          <a:spcPts val="0"/>
                        </a:spcBef>
                        <a:spcAft>
                          <a:spcPts val="800"/>
                        </a:spcAft>
                        <a:buClr>
                          <a:srgbClr val="000000"/>
                        </a:buClr>
                        <a:buSzPts val="1500"/>
                        <a:buFont typeface="Arial"/>
                        <a:buNone/>
                      </a:pPr>
                      <a:r>
                        <a:rPr lang="it-IT" sz="1500">
                          <a:solidFill>
                            <a:srgbClr val="222222"/>
                          </a:solidFill>
                          <a:latin typeface="Times New Roman"/>
                          <a:ea typeface="Times New Roman"/>
                          <a:cs typeface="Times New Roman"/>
                          <a:sym typeface="Times New Roman"/>
                        </a:rPr>
                        <a:t>Spoke Project Plan (M4.2) </a:t>
                      </a:r>
                      <a:endParaRPr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222222"/>
                      </a:solidFill>
                      <a:prstDash val="solid"/>
                      <a:round/>
                      <a:headEnd len="sm" w="sm" type="none"/>
                      <a:tailEnd len="sm" w="sm" type="none"/>
                    </a:lnL>
                    <a:lnR cap="flat" cmpd="sng" w="6350">
                      <a:solidFill>
                        <a:srgbClr val="222222"/>
                      </a:solidFill>
                      <a:prstDash val="solid"/>
                      <a:round/>
                      <a:headEnd len="sm" w="sm" type="none"/>
                      <a:tailEnd len="sm" w="sm" type="none"/>
                    </a:lnR>
                    <a:lnT cap="flat" cmpd="sng" w="6350">
                      <a:solidFill>
                        <a:srgbClr val="222222"/>
                      </a:solidFill>
                      <a:prstDash val="solid"/>
                      <a:round/>
                      <a:headEnd len="sm" w="sm" type="none"/>
                      <a:tailEnd len="sm" w="sm" type="none"/>
                    </a:lnT>
                    <a:lnB cap="flat" cmpd="sng" w="6350">
                      <a:solidFill>
                        <a:srgbClr val="222222"/>
                      </a:solidFill>
                      <a:prstDash val="solid"/>
                      <a:round/>
                      <a:headEnd len="sm" w="sm" type="none"/>
                      <a:tailEnd len="sm" w="sm" type="none"/>
                    </a:lnB>
                  </a:tcPr>
                </a:tc>
                <a:tc>
                  <a:txBody>
                    <a:bodyPr/>
                    <a:lstStyle/>
                    <a:p>
                      <a:pPr indent="0" lvl="0" marL="0" marR="0" rtl="0" algn="l">
                        <a:spcBef>
                          <a:spcPts val="0"/>
                        </a:spcBef>
                        <a:spcAft>
                          <a:spcPts val="800"/>
                        </a:spcAft>
                        <a:buNone/>
                      </a:pPr>
                      <a:r>
                        <a:rPr lang="it-IT" sz="1500">
                          <a:solidFill>
                            <a:srgbClr val="222222"/>
                          </a:solidFill>
                          <a:latin typeface="Times New Roman"/>
                          <a:ea typeface="Times New Roman"/>
                          <a:cs typeface="Times New Roman"/>
                          <a:sym typeface="Times New Roman"/>
                        </a:rPr>
                        <a:t>This will be written by all WPs</a:t>
                      </a:r>
                      <a:endParaRPr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222222"/>
                      </a:solidFill>
                      <a:prstDash val="solid"/>
                      <a:round/>
                      <a:headEnd len="sm" w="sm" type="none"/>
                      <a:tailEnd len="sm" w="sm" type="none"/>
                    </a:lnL>
                    <a:lnR cap="flat" cmpd="sng" w="6350">
                      <a:solidFill>
                        <a:srgbClr val="222222"/>
                      </a:solidFill>
                      <a:prstDash val="solid"/>
                      <a:round/>
                      <a:headEnd len="sm" w="sm" type="none"/>
                      <a:tailEnd len="sm" w="sm" type="none"/>
                    </a:lnR>
                    <a:lnT cap="flat" cmpd="sng" w="6350">
                      <a:solidFill>
                        <a:srgbClr val="222222"/>
                      </a:solidFill>
                      <a:prstDash val="solid"/>
                      <a:round/>
                      <a:headEnd len="sm" w="sm" type="none"/>
                      <a:tailEnd len="sm" w="sm" type="none"/>
                    </a:lnT>
                    <a:lnB cap="flat" cmpd="sng" w="6350">
                      <a:solidFill>
                        <a:srgbClr val="222222"/>
                      </a:solidFill>
                      <a:prstDash val="solid"/>
                      <a:round/>
                      <a:headEnd len="sm" w="sm" type="none"/>
                      <a:tailEnd len="sm" w="sm" type="none"/>
                    </a:lnB>
                  </a:tcPr>
                </a:tc>
                <a:tc>
                  <a:txBody>
                    <a:bodyPr/>
                    <a:lstStyle/>
                    <a:p>
                      <a:pPr indent="0" lvl="0" marL="0" marR="0" rtl="0" algn="l">
                        <a:spcBef>
                          <a:spcPts val="0"/>
                        </a:spcBef>
                        <a:spcAft>
                          <a:spcPts val="800"/>
                        </a:spcAft>
                        <a:buNone/>
                      </a:pPr>
                      <a:r>
                        <a:rPr lang="it-IT" sz="1500">
                          <a:solidFill>
                            <a:srgbClr val="222222"/>
                          </a:solidFill>
                          <a:latin typeface="Times New Roman"/>
                          <a:ea typeface="Times New Roman"/>
                          <a:cs typeface="Times New Roman"/>
                          <a:sym typeface="Times New Roman"/>
                        </a:rPr>
                        <a:t>Report</a:t>
                      </a:r>
                      <a:endParaRPr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222222"/>
                      </a:solidFill>
                      <a:prstDash val="solid"/>
                      <a:round/>
                      <a:headEnd len="sm" w="sm" type="none"/>
                      <a:tailEnd len="sm" w="sm" type="none"/>
                    </a:lnL>
                    <a:lnR cap="flat" cmpd="sng" w="6350">
                      <a:solidFill>
                        <a:srgbClr val="222222"/>
                      </a:solidFill>
                      <a:prstDash val="solid"/>
                      <a:round/>
                      <a:headEnd len="sm" w="sm" type="none"/>
                      <a:tailEnd len="sm" w="sm" type="none"/>
                    </a:lnR>
                    <a:lnT cap="flat" cmpd="sng" w="6350">
                      <a:solidFill>
                        <a:srgbClr val="222222"/>
                      </a:solidFill>
                      <a:prstDash val="solid"/>
                      <a:round/>
                      <a:headEnd len="sm" w="sm" type="none"/>
                      <a:tailEnd len="sm" w="sm" type="none"/>
                    </a:lnT>
                    <a:lnB cap="flat" cmpd="sng" w="6350">
                      <a:solidFill>
                        <a:srgbClr val="222222"/>
                      </a:solidFill>
                      <a:prstDash val="solid"/>
                      <a:round/>
                      <a:headEnd len="sm" w="sm" type="none"/>
                      <a:tailEnd len="sm" w="sm" type="none"/>
                    </a:lnB>
                  </a:tcPr>
                </a:tc>
                <a:tc>
                  <a:txBody>
                    <a:bodyPr/>
                    <a:lstStyle/>
                    <a:p>
                      <a:pPr indent="0" lvl="0" marL="0" marR="0" rtl="0" algn="l">
                        <a:spcBef>
                          <a:spcPts val="0"/>
                        </a:spcBef>
                        <a:spcAft>
                          <a:spcPts val="800"/>
                        </a:spcAft>
                        <a:buNone/>
                      </a:pPr>
                      <a:r>
                        <a:rPr lang="it-IT" sz="1500">
                          <a:solidFill>
                            <a:srgbClr val="222222"/>
                          </a:solidFill>
                          <a:latin typeface="Times New Roman"/>
                          <a:ea typeface="Times New Roman"/>
                          <a:cs typeface="Times New Roman"/>
                          <a:sym typeface="Times New Roman"/>
                        </a:rPr>
                        <a:t>Public</a:t>
                      </a:r>
                      <a:endParaRPr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222222"/>
                      </a:solidFill>
                      <a:prstDash val="solid"/>
                      <a:round/>
                      <a:headEnd len="sm" w="sm" type="none"/>
                      <a:tailEnd len="sm" w="sm" type="none"/>
                    </a:lnL>
                    <a:lnR cap="flat" cmpd="sng" w="6350">
                      <a:solidFill>
                        <a:srgbClr val="222222"/>
                      </a:solidFill>
                      <a:prstDash val="solid"/>
                      <a:round/>
                      <a:headEnd len="sm" w="sm" type="none"/>
                      <a:tailEnd len="sm" w="sm" type="none"/>
                    </a:lnR>
                    <a:lnT cap="flat" cmpd="sng" w="6350">
                      <a:solidFill>
                        <a:srgbClr val="222222"/>
                      </a:solidFill>
                      <a:prstDash val="solid"/>
                      <a:round/>
                      <a:headEnd len="sm" w="sm" type="none"/>
                      <a:tailEnd len="sm" w="sm" type="none"/>
                    </a:lnT>
                    <a:lnB cap="flat" cmpd="sng" w="6350">
                      <a:solidFill>
                        <a:srgbClr val="222222"/>
                      </a:solidFill>
                      <a:prstDash val="solid"/>
                      <a:round/>
                      <a:headEnd len="sm" w="sm" type="none"/>
                      <a:tailEnd len="sm" w="sm" type="none"/>
                    </a:lnB>
                  </a:tcPr>
                </a:tc>
                <a:tc>
                  <a:txBody>
                    <a:bodyPr/>
                    <a:lstStyle/>
                    <a:p>
                      <a:pPr indent="0" lvl="0" marL="0" marR="0" rtl="0" algn="l">
                        <a:spcBef>
                          <a:spcPts val="0"/>
                        </a:spcBef>
                        <a:spcAft>
                          <a:spcPts val="800"/>
                        </a:spcAft>
                        <a:buNone/>
                      </a:pPr>
                      <a:r>
                        <a:rPr lang="it-IT" sz="1500">
                          <a:solidFill>
                            <a:srgbClr val="222222"/>
                          </a:solidFill>
                          <a:latin typeface="Times New Roman"/>
                          <a:ea typeface="Times New Roman"/>
                          <a:cs typeface="Times New Roman"/>
                          <a:sym typeface="Times New Roman"/>
                        </a:rPr>
                        <a:t>M4</a:t>
                      </a:r>
                      <a:endParaRPr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222222"/>
                      </a:solidFill>
                      <a:prstDash val="solid"/>
                      <a:round/>
                      <a:headEnd len="sm" w="sm" type="none"/>
                      <a:tailEnd len="sm" w="sm" type="none"/>
                    </a:lnL>
                    <a:lnR cap="flat" cmpd="sng" w="6350">
                      <a:solidFill>
                        <a:srgbClr val="222222"/>
                      </a:solidFill>
                      <a:prstDash val="solid"/>
                      <a:round/>
                      <a:headEnd len="sm" w="sm" type="none"/>
                      <a:tailEnd len="sm" w="sm" type="none"/>
                    </a:lnR>
                    <a:lnT cap="flat" cmpd="sng" w="6350">
                      <a:solidFill>
                        <a:srgbClr val="222222"/>
                      </a:solidFill>
                      <a:prstDash val="solid"/>
                      <a:round/>
                      <a:headEnd len="sm" w="sm" type="none"/>
                      <a:tailEnd len="sm" w="sm" type="none"/>
                    </a:lnT>
                    <a:lnB cap="flat" cmpd="sng" w="6350">
                      <a:solidFill>
                        <a:srgbClr val="222222"/>
                      </a:solidFill>
                      <a:prstDash val="solid"/>
                      <a:round/>
                      <a:headEnd len="sm" w="sm" type="none"/>
                      <a:tailEnd len="sm" w="sm" type="none"/>
                    </a:lnB>
                  </a:tcPr>
                </a:tc>
              </a:tr>
              <a:tr h="489400">
                <a:tc>
                  <a:txBody>
                    <a:bodyPr/>
                    <a:lstStyle/>
                    <a:p>
                      <a:pPr indent="0" lvl="0" marL="0" marR="0" rtl="0" algn="l">
                        <a:spcBef>
                          <a:spcPts val="0"/>
                        </a:spcBef>
                        <a:spcAft>
                          <a:spcPts val="800"/>
                        </a:spcAft>
                        <a:buNone/>
                      </a:pPr>
                      <a:r>
                        <a:rPr lang="it-IT" sz="1500">
                          <a:solidFill>
                            <a:srgbClr val="222222"/>
                          </a:solidFill>
                          <a:latin typeface="Times New Roman"/>
                          <a:ea typeface="Times New Roman"/>
                          <a:cs typeface="Times New Roman"/>
                          <a:sym typeface="Times New Roman"/>
                        </a:rPr>
                        <a:t>D4</a:t>
                      </a:r>
                      <a:endParaRPr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222222"/>
                      </a:solidFill>
                      <a:prstDash val="solid"/>
                      <a:round/>
                      <a:headEnd len="sm" w="sm" type="none"/>
                      <a:tailEnd len="sm" w="sm" type="none"/>
                    </a:lnL>
                    <a:lnR cap="flat" cmpd="sng" w="6350">
                      <a:solidFill>
                        <a:srgbClr val="222222"/>
                      </a:solidFill>
                      <a:prstDash val="solid"/>
                      <a:round/>
                      <a:headEnd len="sm" w="sm" type="none"/>
                      <a:tailEnd len="sm" w="sm" type="none"/>
                    </a:lnR>
                    <a:lnT cap="flat" cmpd="sng" w="6350">
                      <a:solidFill>
                        <a:srgbClr val="222222"/>
                      </a:solidFill>
                      <a:prstDash val="solid"/>
                      <a:round/>
                      <a:headEnd len="sm" w="sm" type="none"/>
                      <a:tailEnd len="sm" w="sm" type="none"/>
                    </a:lnT>
                    <a:lnB cap="flat" cmpd="sng" w="6350">
                      <a:solidFill>
                        <a:srgbClr val="222222"/>
                      </a:solidFill>
                      <a:prstDash val="solid"/>
                      <a:round/>
                      <a:headEnd len="sm" w="sm" type="none"/>
                      <a:tailEnd len="sm" w="sm" type="none"/>
                    </a:lnB>
                  </a:tcPr>
                </a:tc>
                <a:tc>
                  <a:txBody>
                    <a:bodyPr/>
                    <a:lstStyle/>
                    <a:p>
                      <a:pPr indent="0" lvl="0" marL="0" rtl="0" algn="l">
                        <a:spcBef>
                          <a:spcPts val="0"/>
                        </a:spcBef>
                        <a:spcAft>
                          <a:spcPts val="0"/>
                        </a:spcAft>
                        <a:buNone/>
                      </a:pPr>
                      <a:r>
                        <a:rPr lang="it-IT" sz="1500">
                          <a:solidFill>
                            <a:srgbClr val="222222"/>
                          </a:solidFill>
                          <a:latin typeface="Times New Roman"/>
                          <a:ea typeface="Times New Roman"/>
                          <a:cs typeface="Times New Roman"/>
                          <a:sym typeface="Times New Roman"/>
                        </a:rPr>
                        <a:t>Activity status report (M6.1)</a:t>
                      </a:r>
                      <a:endParaRPr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222222"/>
                      </a:solidFill>
                      <a:prstDash val="solid"/>
                      <a:round/>
                      <a:headEnd len="sm" w="sm" type="none"/>
                      <a:tailEnd len="sm" w="sm" type="none"/>
                    </a:lnL>
                    <a:lnR cap="flat" cmpd="sng" w="6350">
                      <a:solidFill>
                        <a:srgbClr val="222222"/>
                      </a:solidFill>
                      <a:prstDash val="solid"/>
                      <a:round/>
                      <a:headEnd len="sm" w="sm" type="none"/>
                      <a:tailEnd len="sm" w="sm" type="none"/>
                    </a:lnR>
                    <a:lnT cap="flat" cmpd="sng" w="6350">
                      <a:solidFill>
                        <a:srgbClr val="222222"/>
                      </a:solidFill>
                      <a:prstDash val="solid"/>
                      <a:round/>
                      <a:headEnd len="sm" w="sm" type="none"/>
                      <a:tailEnd len="sm" w="sm" type="none"/>
                    </a:lnT>
                    <a:lnB cap="flat" cmpd="sng" w="6350">
                      <a:solidFill>
                        <a:srgbClr val="222222"/>
                      </a:solidFill>
                      <a:prstDash val="solid"/>
                      <a:round/>
                      <a:headEnd len="sm" w="sm" type="none"/>
                      <a:tailEnd len="sm" w="sm" type="none"/>
                    </a:lnB>
                  </a:tcPr>
                </a:tc>
                <a:tc>
                  <a:txBody>
                    <a:bodyPr/>
                    <a:lstStyle/>
                    <a:p>
                      <a:pPr indent="0" lvl="0" marL="0" rtl="0" algn="l">
                        <a:spcBef>
                          <a:spcPts val="0"/>
                        </a:spcBef>
                        <a:spcAft>
                          <a:spcPts val="0"/>
                        </a:spcAft>
                        <a:buNone/>
                      </a:pPr>
                      <a:r>
                        <a:rPr lang="it-IT" sz="1500">
                          <a:solidFill>
                            <a:srgbClr val="222222"/>
                          </a:solidFill>
                          <a:latin typeface="Times New Roman"/>
                          <a:ea typeface="Times New Roman"/>
                          <a:cs typeface="Times New Roman"/>
                          <a:sym typeface="Times New Roman"/>
                        </a:rPr>
                        <a:t>Science cases/requirements definition activity status report</a:t>
                      </a:r>
                      <a:endParaRPr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222222"/>
                      </a:solidFill>
                      <a:prstDash val="solid"/>
                      <a:round/>
                      <a:headEnd len="sm" w="sm" type="none"/>
                      <a:tailEnd len="sm" w="sm" type="none"/>
                    </a:lnL>
                    <a:lnR cap="flat" cmpd="sng" w="6350">
                      <a:solidFill>
                        <a:srgbClr val="222222"/>
                      </a:solidFill>
                      <a:prstDash val="solid"/>
                      <a:round/>
                      <a:headEnd len="sm" w="sm" type="none"/>
                      <a:tailEnd len="sm" w="sm" type="none"/>
                    </a:lnR>
                    <a:lnT cap="flat" cmpd="sng" w="6350">
                      <a:solidFill>
                        <a:srgbClr val="222222"/>
                      </a:solidFill>
                      <a:prstDash val="solid"/>
                      <a:round/>
                      <a:headEnd len="sm" w="sm" type="none"/>
                      <a:tailEnd len="sm" w="sm" type="none"/>
                    </a:lnT>
                    <a:lnB cap="flat" cmpd="sng" w="6350">
                      <a:solidFill>
                        <a:srgbClr val="222222"/>
                      </a:solidFill>
                      <a:prstDash val="solid"/>
                      <a:round/>
                      <a:headEnd len="sm" w="sm" type="none"/>
                      <a:tailEnd len="sm" w="sm" type="none"/>
                    </a:lnB>
                  </a:tcPr>
                </a:tc>
                <a:tc>
                  <a:txBody>
                    <a:bodyPr/>
                    <a:lstStyle/>
                    <a:p>
                      <a:pPr indent="0" lvl="0" marL="0" marR="0" rtl="0" algn="l">
                        <a:spcBef>
                          <a:spcPts val="0"/>
                        </a:spcBef>
                        <a:spcAft>
                          <a:spcPts val="800"/>
                        </a:spcAft>
                        <a:buNone/>
                      </a:pPr>
                      <a:r>
                        <a:rPr lang="it-IT" sz="1500">
                          <a:solidFill>
                            <a:srgbClr val="222222"/>
                          </a:solidFill>
                          <a:latin typeface="Times New Roman"/>
                          <a:ea typeface="Times New Roman"/>
                          <a:cs typeface="Times New Roman"/>
                          <a:sym typeface="Times New Roman"/>
                        </a:rPr>
                        <a:t>Report</a:t>
                      </a:r>
                      <a:endParaRPr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222222"/>
                      </a:solidFill>
                      <a:prstDash val="solid"/>
                      <a:round/>
                      <a:headEnd len="sm" w="sm" type="none"/>
                      <a:tailEnd len="sm" w="sm" type="none"/>
                    </a:lnL>
                    <a:lnR cap="flat" cmpd="sng" w="6350">
                      <a:solidFill>
                        <a:srgbClr val="222222"/>
                      </a:solidFill>
                      <a:prstDash val="solid"/>
                      <a:round/>
                      <a:headEnd len="sm" w="sm" type="none"/>
                      <a:tailEnd len="sm" w="sm" type="none"/>
                    </a:lnR>
                    <a:lnT cap="flat" cmpd="sng" w="6350">
                      <a:solidFill>
                        <a:srgbClr val="222222"/>
                      </a:solidFill>
                      <a:prstDash val="solid"/>
                      <a:round/>
                      <a:headEnd len="sm" w="sm" type="none"/>
                      <a:tailEnd len="sm" w="sm" type="none"/>
                    </a:lnT>
                    <a:lnB cap="flat" cmpd="sng" w="6350">
                      <a:solidFill>
                        <a:srgbClr val="222222"/>
                      </a:solidFill>
                      <a:prstDash val="solid"/>
                      <a:round/>
                      <a:headEnd len="sm" w="sm" type="none"/>
                      <a:tailEnd len="sm" w="sm" type="none"/>
                    </a:lnB>
                  </a:tcPr>
                </a:tc>
                <a:tc>
                  <a:txBody>
                    <a:bodyPr/>
                    <a:lstStyle/>
                    <a:p>
                      <a:pPr indent="0" lvl="0" marL="0" marR="0" rtl="0" algn="l">
                        <a:spcBef>
                          <a:spcPts val="0"/>
                        </a:spcBef>
                        <a:spcAft>
                          <a:spcPts val="800"/>
                        </a:spcAft>
                        <a:buNone/>
                      </a:pPr>
                      <a:r>
                        <a:rPr lang="it-IT" sz="1500">
                          <a:solidFill>
                            <a:srgbClr val="222222"/>
                          </a:solidFill>
                          <a:latin typeface="Times New Roman"/>
                          <a:ea typeface="Times New Roman"/>
                          <a:cs typeface="Times New Roman"/>
                          <a:sym typeface="Times New Roman"/>
                        </a:rPr>
                        <a:t>Public</a:t>
                      </a:r>
                      <a:endParaRPr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222222"/>
                      </a:solidFill>
                      <a:prstDash val="solid"/>
                      <a:round/>
                      <a:headEnd len="sm" w="sm" type="none"/>
                      <a:tailEnd len="sm" w="sm" type="none"/>
                    </a:lnL>
                    <a:lnR cap="flat" cmpd="sng" w="6350">
                      <a:solidFill>
                        <a:srgbClr val="222222"/>
                      </a:solidFill>
                      <a:prstDash val="solid"/>
                      <a:round/>
                      <a:headEnd len="sm" w="sm" type="none"/>
                      <a:tailEnd len="sm" w="sm" type="none"/>
                    </a:lnR>
                    <a:lnT cap="flat" cmpd="sng" w="6350">
                      <a:solidFill>
                        <a:srgbClr val="222222"/>
                      </a:solidFill>
                      <a:prstDash val="solid"/>
                      <a:round/>
                      <a:headEnd len="sm" w="sm" type="none"/>
                      <a:tailEnd len="sm" w="sm" type="none"/>
                    </a:lnT>
                    <a:lnB cap="flat" cmpd="sng" w="6350">
                      <a:solidFill>
                        <a:srgbClr val="222222"/>
                      </a:solidFill>
                      <a:prstDash val="solid"/>
                      <a:round/>
                      <a:headEnd len="sm" w="sm" type="none"/>
                      <a:tailEnd len="sm" w="sm" type="none"/>
                    </a:lnB>
                  </a:tcPr>
                </a:tc>
                <a:tc>
                  <a:txBody>
                    <a:bodyPr/>
                    <a:lstStyle/>
                    <a:p>
                      <a:pPr indent="0" lvl="0" marL="0" rtl="0" algn="l">
                        <a:spcBef>
                          <a:spcPts val="0"/>
                        </a:spcBef>
                        <a:spcAft>
                          <a:spcPts val="0"/>
                        </a:spcAft>
                        <a:buNone/>
                      </a:pPr>
                      <a:r>
                        <a:rPr lang="it-IT" sz="1500">
                          <a:solidFill>
                            <a:srgbClr val="222222"/>
                          </a:solidFill>
                          <a:latin typeface="Times New Roman"/>
                          <a:ea typeface="Times New Roman"/>
                          <a:cs typeface="Times New Roman"/>
                          <a:sym typeface="Times New Roman"/>
                        </a:rPr>
                        <a:t>M6</a:t>
                      </a:r>
                      <a:endParaRPr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222222"/>
                      </a:solidFill>
                      <a:prstDash val="solid"/>
                      <a:round/>
                      <a:headEnd len="sm" w="sm" type="none"/>
                      <a:tailEnd len="sm" w="sm" type="none"/>
                    </a:lnL>
                    <a:lnR cap="flat" cmpd="sng" w="6350">
                      <a:solidFill>
                        <a:srgbClr val="222222"/>
                      </a:solidFill>
                      <a:prstDash val="solid"/>
                      <a:round/>
                      <a:headEnd len="sm" w="sm" type="none"/>
                      <a:tailEnd len="sm" w="sm" type="none"/>
                    </a:lnR>
                    <a:lnT cap="flat" cmpd="sng" w="6350">
                      <a:solidFill>
                        <a:srgbClr val="222222"/>
                      </a:solidFill>
                      <a:prstDash val="solid"/>
                      <a:round/>
                      <a:headEnd len="sm" w="sm" type="none"/>
                      <a:tailEnd len="sm" w="sm" type="none"/>
                    </a:lnT>
                    <a:lnB cap="flat" cmpd="sng" w="6350">
                      <a:solidFill>
                        <a:srgbClr val="222222"/>
                      </a:solidFill>
                      <a:prstDash val="solid"/>
                      <a:round/>
                      <a:headEnd len="sm" w="sm" type="none"/>
                      <a:tailEnd len="sm" w="sm" type="none"/>
                    </a:lnB>
                  </a:tcPr>
                </a:tc>
              </a:tr>
              <a:tr h="489400">
                <a:tc>
                  <a:txBody>
                    <a:bodyPr/>
                    <a:lstStyle/>
                    <a:p>
                      <a:pPr indent="0" lvl="0" marL="0" marR="0" rtl="0" algn="l">
                        <a:spcBef>
                          <a:spcPts val="0"/>
                        </a:spcBef>
                        <a:spcAft>
                          <a:spcPts val="800"/>
                        </a:spcAft>
                        <a:buNone/>
                      </a:pPr>
                      <a:r>
                        <a:rPr lang="it-IT" sz="1500">
                          <a:solidFill>
                            <a:srgbClr val="222222"/>
                          </a:solidFill>
                          <a:latin typeface="Times New Roman"/>
                          <a:ea typeface="Times New Roman"/>
                          <a:cs typeface="Times New Roman"/>
                          <a:sym typeface="Times New Roman"/>
                        </a:rPr>
                        <a:t>D8</a:t>
                      </a:r>
                      <a:endParaRPr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222222"/>
                      </a:solidFill>
                      <a:prstDash val="solid"/>
                      <a:round/>
                      <a:headEnd len="sm" w="sm" type="none"/>
                      <a:tailEnd len="sm" w="sm" type="none"/>
                    </a:lnL>
                    <a:lnR cap="flat" cmpd="sng" w="6350">
                      <a:solidFill>
                        <a:srgbClr val="222222"/>
                      </a:solidFill>
                      <a:prstDash val="solid"/>
                      <a:round/>
                      <a:headEnd len="sm" w="sm" type="none"/>
                      <a:tailEnd len="sm" w="sm" type="none"/>
                    </a:lnR>
                    <a:lnT cap="flat" cmpd="sng" w="6350">
                      <a:solidFill>
                        <a:srgbClr val="222222"/>
                      </a:solidFill>
                      <a:prstDash val="solid"/>
                      <a:round/>
                      <a:headEnd len="sm" w="sm" type="none"/>
                      <a:tailEnd len="sm" w="sm" type="none"/>
                    </a:lnT>
                    <a:lnB cap="flat" cmpd="sng" w="6350">
                      <a:solidFill>
                        <a:srgbClr val="222222"/>
                      </a:solidFill>
                      <a:prstDash val="solid"/>
                      <a:round/>
                      <a:headEnd len="sm" w="sm" type="none"/>
                      <a:tailEnd len="sm" w="sm" type="none"/>
                    </a:lnB>
                  </a:tcPr>
                </a:tc>
                <a:tc>
                  <a:txBody>
                    <a:bodyPr/>
                    <a:lstStyle/>
                    <a:p>
                      <a:pPr indent="0" lvl="0" marL="0" rtl="0" algn="l">
                        <a:spcBef>
                          <a:spcPts val="0"/>
                        </a:spcBef>
                        <a:spcAft>
                          <a:spcPts val="0"/>
                        </a:spcAft>
                        <a:buNone/>
                      </a:pPr>
                      <a:r>
                        <a:rPr lang="it-IT" sz="1500">
                          <a:solidFill>
                            <a:srgbClr val="222222"/>
                          </a:solidFill>
                          <a:latin typeface="Times New Roman"/>
                          <a:ea typeface="Times New Roman"/>
                          <a:cs typeface="Times New Roman"/>
                          <a:sym typeface="Times New Roman"/>
                        </a:rPr>
                        <a:t>Activity status report (M12.2)</a:t>
                      </a:r>
                      <a:endParaRPr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222222"/>
                      </a:solidFill>
                      <a:prstDash val="solid"/>
                      <a:round/>
                      <a:headEnd len="sm" w="sm" type="none"/>
                      <a:tailEnd len="sm" w="sm" type="none"/>
                    </a:lnL>
                    <a:lnR cap="flat" cmpd="sng" w="6350">
                      <a:solidFill>
                        <a:srgbClr val="222222"/>
                      </a:solidFill>
                      <a:prstDash val="solid"/>
                      <a:round/>
                      <a:headEnd len="sm" w="sm" type="none"/>
                      <a:tailEnd len="sm" w="sm" type="none"/>
                    </a:lnR>
                    <a:lnT cap="flat" cmpd="sng" w="6350">
                      <a:solidFill>
                        <a:srgbClr val="222222"/>
                      </a:solidFill>
                      <a:prstDash val="solid"/>
                      <a:round/>
                      <a:headEnd len="sm" w="sm" type="none"/>
                      <a:tailEnd len="sm" w="sm" type="none"/>
                    </a:lnT>
                    <a:lnB cap="flat" cmpd="sng" w="6350">
                      <a:solidFill>
                        <a:srgbClr val="222222"/>
                      </a:solidFill>
                      <a:prstDash val="solid"/>
                      <a:round/>
                      <a:headEnd len="sm" w="sm" type="none"/>
                      <a:tailEnd len="sm" w="sm" type="none"/>
                    </a:lnB>
                  </a:tcPr>
                </a:tc>
                <a:tc>
                  <a:txBody>
                    <a:bodyPr/>
                    <a:lstStyle/>
                    <a:p>
                      <a:pPr indent="0" lvl="0" marL="0" marR="0" rtl="0" algn="l">
                        <a:spcBef>
                          <a:spcPts val="0"/>
                        </a:spcBef>
                        <a:spcAft>
                          <a:spcPts val="800"/>
                        </a:spcAft>
                        <a:buClr>
                          <a:srgbClr val="000000"/>
                        </a:buClr>
                        <a:buSzPts val="1500"/>
                        <a:buFont typeface="Arial"/>
                        <a:buNone/>
                      </a:pPr>
                      <a:r>
                        <a:rPr lang="it-IT" sz="1500">
                          <a:solidFill>
                            <a:srgbClr val="222222"/>
                          </a:solidFill>
                          <a:latin typeface="Times New Roman"/>
                          <a:ea typeface="Times New Roman"/>
                          <a:cs typeface="Times New Roman"/>
                          <a:sym typeface="Times New Roman"/>
                        </a:rPr>
                        <a:t>Spoke’s first year activity status report, written by all WPs</a:t>
                      </a:r>
                      <a:endParaRPr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222222"/>
                      </a:solidFill>
                      <a:prstDash val="solid"/>
                      <a:round/>
                      <a:headEnd len="sm" w="sm" type="none"/>
                      <a:tailEnd len="sm" w="sm" type="none"/>
                    </a:lnL>
                    <a:lnR cap="flat" cmpd="sng" w="6350">
                      <a:solidFill>
                        <a:srgbClr val="222222"/>
                      </a:solidFill>
                      <a:prstDash val="solid"/>
                      <a:round/>
                      <a:headEnd len="sm" w="sm" type="none"/>
                      <a:tailEnd len="sm" w="sm" type="none"/>
                    </a:lnR>
                    <a:lnT cap="flat" cmpd="sng" w="6350">
                      <a:solidFill>
                        <a:srgbClr val="222222"/>
                      </a:solidFill>
                      <a:prstDash val="solid"/>
                      <a:round/>
                      <a:headEnd len="sm" w="sm" type="none"/>
                      <a:tailEnd len="sm" w="sm" type="none"/>
                    </a:lnT>
                    <a:lnB cap="flat" cmpd="sng" w="6350">
                      <a:solidFill>
                        <a:srgbClr val="222222"/>
                      </a:solidFill>
                      <a:prstDash val="solid"/>
                      <a:round/>
                      <a:headEnd len="sm" w="sm" type="none"/>
                      <a:tailEnd len="sm" w="sm" type="none"/>
                    </a:lnB>
                  </a:tcPr>
                </a:tc>
                <a:tc>
                  <a:txBody>
                    <a:bodyPr/>
                    <a:lstStyle/>
                    <a:p>
                      <a:pPr indent="0" lvl="0" marL="0" marR="0" rtl="0" algn="l">
                        <a:spcBef>
                          <a:spcPts val="0"/>
                        </a:spcBef>
                        <a:spcAft>
                          <a:spcPts val="800"/>
                        </a:spcAft>
                        <a:buNone/>
                      </a:pPr>
                      <a:r>
                        <a:rPr lang="it-IT" sz="1500">
                          <a:solidFill>
                            <a:srgbClr val="222222"/>
                          </a:solidFill>
                          <a:latin typeface="Times New Roman"/>
                          <a:ea typeface="Times New Roman"/>
                          <a:cs typeface="Times New Roman"/>
                          <a:sym typeface="Times New Roman"/>
                        </a:rPr>
                        <a:t>Report</a:t>
                      </a:r>
                      <a:endParaRPr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222222"/>
                      </a:solidFill>
                      <a:prstDash val="solid"/>
                      <a:round/>
                      <a:headEnd len="sm" w="sm" type="none"/>
                      <a:tailEnd len="sm" w="sm" type="none"/>
                    </a:lnL>
                    <a:lnR cap="flat" cmpd="sng" w="6350">
                      <a:solidFill>
                        <a:srgbClr val="222222"/>
                      </a:solidFill>
                      <a:prstDash val="solid"/>
                      <a:round/>
                      <a:headEnd len="sm" w="sm" type="none"/>
                      <a:tailEnd len="sm" w="sm" type="none"/>
                    </a:lnR>
                    <a:lnT cap="flat" cmpd="sng" w="6350">
                      <a:solidFill>
                        <a:srgbClr val="222222"/>
                      </a:solidFill>
                      <a:prstDash val="solid"/>
                      <a:round/>
                      <a:headEnd len="sm" w="sm" type="none"/>
                      <a:tailEnd len="sm" w="sm" type="none"/>
                    </a:lnT>
                    <a:lnB cap="flat" cmpd="sng" w="6350">
                      <a:solidFill>
                        <a:srgbClr val="222222"/>
                      </a:solidFill>
                      <a:prstDash val="solid"/>
                      <a:round/>
                      <a:headEnd len="sm" w="sm" type="none"/>
                      <a:tailEnd len="sm" w="sm" type="none"/>
                    </a:lnB>
                  </a:tcPr>
                </a:tc>
                <a:tc>
                  <a:txBody>
                    <a:bodyPr/>
                    <a:lstStyle/>
                    <a:p>
                      <a:pPr indent="0" lvl="0" marL="0" marR="0" rtl="0" algn="l">
                        <a:spcBef>
                          <a:spcPts val="0"/>
                        </a:spcBef>
                        <a:spcAft>
                          <a:spcPts val="800"/>
                        </a:spcAft>
                        <a:buNone/>
                      </a:pPr>
                      <a:r>
                        <a:rPr lang="it-IT" sz="1500">
                          <a:solidFill>
                            <a:srgbClr val="222222"/>
                          </a:solidFill>
                          <a:latin typeface="Times New Roman"/>
                          <a:ea typeface="Times New Roman"/>
                          <a:cs typeface="Times New Roman"/>
                          <a:sym typeface="Times New Roman"/>
                        </a:rPr>
                        <a:t>Public</a:t>
                      </a:r>
                      <a:endParaRPr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222222"/>
                      </a:solidFill>
                      <a:prstDash val="solid"/>
                      <a:round/>
                      <a:headEnd len="sm" w="sm" type="none"/>
                      <a:tailEnd len="sm" w="sm" type="none"/>
                    </a:lnL>
                    <a:lnR cap="flat" cmpd="sng" w="6350">
                      <a:solidFill>
                        <a:srgbClr val="222222"/>
                      </a:solidFill>
                      <a:prstDash val="solid"/>
                      <a:round/>
                      <a:headEnd len="sm" w="sm" type="none"/>
                      <a:tailEnd len="sm" w="sm" type="none"/>
                    </a:lnR>
                    <a:lnT cap="flat" cmpd="sng" w="6350">
                      <a:solidFill>
                        <a:srgbClr val="222222"/>
                      </a:solidFill>
                      <a:prstDash val="solid"/>
                      <a:round/>
                      <a:headEnd len="sm" w="sm" type="none"/>
                      <a:tailEnd len="sm" w="sm" type="none"/>
                    </a:lnT>
                    <a:lnB cap="flat" cmpd="sng" w="6350">
                      <a:solidFill>
                        <a:srgbClr val="222222"/>
                      </a:solidFill>
                      <a:prstDash val="solid"/>
                      <a:round/>
                      <a:headEnd len="sm" w="sm" type="none"/>
                      <a:tailEnd len="sm" w="sm" type="none"/>
                    </a:lnB>
                  </a:tcPr>
                </a:tc>
                <a:tc>
                  <a:txBody>
                    <a:bodyPr/>
                    <a:lstStyle/>
                    <a:p>
                      <a:pPr indent="0" lvl="0" marL="0" rtl="0" algn="l">
                        <a:spcBef>
                          <a:spcPts val="0"/>
                        </a:spcBef>
                        <a:spcAft>
                          <a:spcPts val="0"/>
                        </a:spcAft>
                        <a:buNone/>
                      </a:pPr>
                      <a:r>
                        <a:rPr lang="it-IT" sz="1500">
                          <a:solidFill>
                            <a:srgbClr val="222222"/>
                          </a:solidFill>
                          <a:latin typeface="Times New Roman"/>
                          <a:ea typeface="Times New Roman"/>
                          <a:cs typeface="Times New Roman"/>
                          <a:sym typeface="Times New Roman"/>
                        </a:rPr>
                        <a:t>M12</a:t>
                      </a:r>
                      <a:endParaRPr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222222"/>
                      </a:solidFill>
                      <a:prstDash val="solid"/>
                      <a:round/>
                      <a:headEnd len="sm" w="sm" type="none"/>
                      <a:tailEnd len="sm" w="sm" type="none"/>
                    </a:lnL>
                    <a:lnR cap="flat" cmpd="sng" w="6350">
                      <a:solidFill>
                        <a:srgbClr val="222222"/>
                      </a:solidFill>
                      <a:prstDash val="solid"/>
                      <a:round/>
                      <a:headEnd len="sm" w="sm" type="none"/>
                      <a:tailEnd len="sm" w="sm" type="none"/>
                    </a:lnR>
                    <a:lnT cap="flat" cmpd="sng" w="6350">
                      <a:solidFill>
                        <a:srgbClr val="222222"/>
                      </a:solidFill>
                      <a:prstDash val="solid"/>
                      <a:round/>
                      <a:headEnd len="sm" w="sm" type="none"/>
                      <a:tailEnd len="sm" w="sm" type="none"/>
                    </a:lnT>
                    <a:lnB cap="flat" cmpd="sng" w="6350">
                      <a:solidFill>
                        <a:srgbClr val="222222"/>
                      </a:solidFill>
                      <a:prstDash val="solid"/>
                      <a:round/>
                      <a:headEnd len="sm" w="sm" type="none"/>
                      <a:tailEnd len="sm" w="sm" type="none"/>
                    </a:lnB>
                  </a:tcPr>
                </a:tc>
              </a:tr>
              <a:tr h="489400">
                <a:tc>
                  <a:txBody>
                    <a:bodyPr/>
                    <a:lstStyle/>
                    <a:p>
                      <a:pPr indent="0" lvl="0" marL="0" marR="0" rtl="0" algn="l">
                        <a:spcBef>
                          <a:spcPts val="0"/>
                        </a:spcBef>
                        <a:spcAft>
                          <a:spcPts val="800"/>
                        </a:spcAft>
                        <a:buNone/>
                      </a:pPr>
                      <a:r>
                        <a:rPr lang="it-IT" sz="1500">
                          <a:solidFill>
                            <a:srgbClr val="222222"/>
                          </a:solidFill>
                          <a:latin typeface="Times New Roman"/>
                          <a:ea typeface="Times New Roman"/>
                          <a:cs typeface="Times New Roman"/>
                          <a:sym typeface="Times New Roman"/>
                        </a:rPr>
                        <a:t>D10</a:t>
                      </a:r>
                      <a:endParaRPr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222222"/>
                      </a:solidFill>
                      <a:prstDash val="solid"/>
                      <a:round/>
                      <a:headEnd len="sm" w="sm" type="none"/>
                      <a:tailEnd len="sm" w="sm" type="none"/>
                    </a:lnL>
                    <a:lnR cap="flat" cmpd="sng" w="6350">
                      <a:solidFill>
                        <a:srgbClr val="222222"/>
                      </a:solidFill>
                      <a:prstDash val="solid"/>
                      <a:round/>
                      <a:headEnd len="sm" w="sm" type="none"/>
                      <a:tailEnd len="sm" w="sm" type="none"/>
                    </a:lnR>
                    <a:lnT cap="flat" cmpd="sng" w="6350">
                      <a:solidFill>
                        <a:srgbClr val="222222"/>
                      </a:solidFill>
                      <a:prstDash val="solid"/>
                      <a:round/>
                      <a:headEnd len="sm" w="sm" type="none"/>
                      <a:tailEnd len="sm" w="sm" type="none"/>
                    </a:lnT>
                    <a:lnB cap="flat" cmpd="sng" w="6350">
                      <a:solidFill>
                        <a:srgbClr val="222222"/>
                      </a:solidFill>
                      <a:prstDash val="solid"/>
                      <a:round/>
                      <a:headEnd len="sm" w="sm" type="none"/>
                      <a:tailEnd len="sm" w="sm" type="none"/>
                    </a:lnB>
                  </a:tcPr>
                </a:tc>
                <a:tc>
                  <a:txBody>
                    <a:bodyPr/>
                    <a:lstStyle/>
                    <a:p>
                      <a:pPr indent="0" lvl="0" marL="0" rtl="0" algn="l">
                        <a:spcBef>
                          <a:spcPts val="0"/>
                        </a:spcBef>
                        <a:spcAft>
                          <a:spcPts val="0"/>
                        </a:spcAft>
                        <a:buNone/>
                      </a:pPr>
                      <a:r>
                        <a:rPr lang="it-IT" sz="1500">
                          <a:solidFill>
                            <a:srgbClr val="222222"/>
                          </a:solidFill>
                          <a:latin typeface="Times New Roman"/>
                          <a:ea typeface="Times New Roman"/>
                          <a:cs typeface="Times New Roman"/>
                          <a:sym typeface="Times New Roman"/>
                        </a:rPr>
                        <a:t>Requirements definition document (M12.4)</a:t>
                      </a:r>
                      <a:endParaRPr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222222"/>
                      </a:solidFill>
                      <a:prstDash val="solid"/>
                      <a:round/>
                      <a:headEnd len="sm" w="sm" type="none"/>
                      <a:tailEnd len="sm" w="sm" type="none"/>
                    </a:lnL>
                    <a:lnR cap="flat" cmpd="sng" w="6350">
                      <a:solidFill>
                        <a:srgbClr val="222222"/>
                      </a:solidFill>
                      <a:prstDash val="solid"/>
                      <a:round/>
                      <a:headEnd len="sm" w="sm" type="none"/>
                      <a:tailEnd len="sm" w="sm" type="none"/>
                    </a:lnR>
                    <a:lnT cap="flat" cmpd="sng" w="6350">
                      <a:solidFill>
                        <a:srgbClr val="222222"/>
                      </a:solidFill>
                      <a:prstDash val="solid"/>
                      <a:round/>
                      <a:headEnd len="sm" w="sm" type="none"/>
                      <a:tailEnd len="sm" w="sm" type="none"/>
                    </a:lnT>
                    <a:lnB cap="flat" cmpd="sng" w="6350">
                      <a:solidFill>
                        <a:srgbClr val="222222"/>
                      </a:solidFill>
                      <a:prstDash val="solid"/>
                      <a:round/>
                      <a:headEnd len="sm" w="sm" type="none"/>
                      <a:tailEnd len="sm" w="sm" type="none"/>
                    </a:lnB>
                  </a:tcPr>
                </a:tc>
                <a:tc>
                  <a:txBody>
                    <a:bodyPr/>
                    <a:lstStyle/>
                    <a:p>
                      <a:pPr indent="0" lvl="0" marL="0" rtl="0" algn="l">
                        <a:spcBef>
                          <a:spcPts val="0"/>
                        </a:spcBef>
                        <a:spcAft>
                          <a:spcPts val="0"/>
                        </a:spcAft>
                        <a:buNone/>
                      </a:pPr>
                      <a:r>
                        <a:rPr lang="it-IT" sz="1500">
                          <a:solidFill>
                            <a:srgbClr val="222222"/>
                          </a:solidFill>
                          <a:latin typeface="Times New Roman"/>
                          <a:ea typeface="Times New Roman"/>
                          <a:cs typeface="Times New Roman"/>
                          <a:sym typeface="Times New Roman"/>
                        </a:rPr>
                        <a:t>Spoke requirement definition document: science cases, algorithms and technologies definitions</a:t>
                      </a:r>
                      <a:endParaRPr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222222"/>
                      </a:solidFill>
                      <a:prstDash val="solid"/>
                      <a:round/>
                      <a:headEnd len="sm" w="sm" type="none"/>
                      <a:tailEnd len="sm" w="sm" type="none"/>
                    </a:lnL>
                    <a:lnR cap="flat" cmpd="sng" w="6350">
                      <a:solidFill>
                        <a:srgbClr val="222222"/>
                      </a:solidFill>
                      <a:prstDash val="solid"/>
                      <a:round/>
                      <a:headEnd len="sm" w="sm" type="none"/>
                      <a:tailEnd len="sm" w="sm" type="none"/>
                    </a:lnR>
                    <a:lnT cap="flat" cmpd="sng" w="6350">
                      <a:solidFill>
                        <a:srgbClr val="222222"/>
                      </a:solidFill>
                      <a:prstDash val="solid"/>
                      <a:round/>
                      <a:headEnd len="sm" w="sm" type="none"/>
                      <a:tailEnd len="sm" w="sm" type="none"/>
                    </a:lnT>
                    <a:lnB cap="flat" cmpd="sng" w="6350">
                      <a:solidFill>
                        <a:srgbClr val="222222"/>
                      </a:solidFill>
                      <a:prstDash val="solid"/>
                      <a:round/>
                      <a:headEnd len="sm" w="sm" type="none"/>
                      <a:tailEnd len="sm" w="sm" type="none"/>
                    </a:lnB>
                  </a:tcPr>
                </a:tc>
                <a:tc>
                  <a:txBody>
                    <a:bodyPr/>
                    <a:lstStyle/>
                    <a:p>
                      <a:pPr indent="0" lvl="0" marL="0" marR="0" rtl="0" algn="l">
                        <a:spcBef>
                          <a:spcPts val="0"/>
                        </a:spcBef>
                        <a:spcAft>
                          <a:spcPts val="800"/>
                        </a:spcAft>
                        <a:buNone/>
                      </a:pPr>
                      <a:r>
                        <a:rPr lang="it-IT" sz="1500">
                          <a:solidFill>
                            <a:srgbClr val="222222"/>
                          </a:solidFill>
                          <a:latin typeface="Times New Roman"/>
                          <a:ea typeface="Times New Roman"/>
                          <a:cs typeface="Times New Roman"/>
                          <a:sym typeface="Times New Roman"/>
                        </a:rPr>
                        <a:t>Report</a:t>
                      </a:r>
                      <a:endParaRPr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222222"/>
                      </a:solidFill>
                      <a:prstDash val="solid"/>
                      <a:round/>
                      <a:headEnd len="sm" w="sm" type="none"/>
                      <a:tailEnd len="sm" w="sm" type="none"/>
                    </a:lnL>
                    <a:lnR cap="flat" cmpd="sng" w="6350">
                      <a:solidFill>
                        <a:srgbClr val="222222"/>
                      </a:solidFill>
                      <a:prstDash val="solid"/>
                      <a:round/>
                      <a:headEnd len="sm" w="sm" type="none"/>
                      <a:tailEnd len="sm" w="sm" type="none"/>
                    </a:lnR>
                    <a:lnT cap="flat" cmpd="sng" w="6350">
                      <a:solidFill>
                        <a:srgbClr val="222222"/>
                      </a:solidFill>
                      <a:prstDash val="solid"/>
                      <a:round/>
                      <a:headEnd len="sm" w="sm" type="none"/>
                      <a:tailEnd len="sm" w="sm" type="none"/>
                    </a:lnT>
                    <a:lnB cap="flat" cmpd="sng" w="6350">
                      <a:solidFill>
                        <a:srgbClr val="222222"/>
                      </a:solidFill>
                      <a:prstDash val="solid"/>
                      <a:round/>
                      <a:headEnd len="sm" w="sm" type="none"/>
                      <a:tailEnd len="sm" w="sm" type="none"/>
                    </a:lnB>
                  </a:tcPr>
                </a:tc>
                <a:tc>
                  <a:txBody>
                    <a:bodyPr/>
                    <a:lstStyle/>
                    <a:p>
                      <a:pPr indent="0" lvl="0" marL="0" marR="0" rtl="0" algn="l">
                        <a:spcBef>
                          <a:spcPts val="0"/>
                        </a:spcBef>
                        <a:spcAft>
                          <a:spcPts val="800"/>
                        </a:spcAft>
                        <a:buNone/>
                      </a:pPr>
                      <a:r>
                        <a:rPr lang="it-IT" sz="1500">
                          <a:solidFill>
                            <a:srgbClr val="222222"/>
                          </a:solidFill>
                          <a:latin typeface="Times New Roman"/>
                          <a:ea typeface="Times New Roman"/>
                          <a:cs typeface="Times New Roman"/>
                          <a:sym typeface="Times New Roman"/>
                        </a:rPr>
                        <a:t>Public</a:t>
                      </a:r>
                      <a:endParaRPr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222222"/>
                      </a:solidFill>
                      <a:prstDash val="solid"/>
                      <a:round/>
                      <a:headEnd len="sm" w="sm" type="none"/>
                      <a:tailEnd len="sm" w="sm" type="none"/>
                    </a:lnL>
                    <a:lnR cap="flat" cmpd="sng" w="6350">
                      <a:solidFill>
                        <a:srgbClr val="222222"/>
                      </a:solidFill>
                      <a:prstDash val="solid"/>
                      <a:round/>
                      <a:headEnd len="sm" w="sm" type="none"/>
                      <a:tailEnd len="sm" w="sm" type="none"/>
                    </a:lnR>
                    <a:lnT cap="flat" cmpd="sng" w="6350">
                      <a:solidFill>
                        <a:srgbClr val="222222"/>
                      </a:solidFill>
                      <a:prstDash val="solid"/>
                      <a:round/>
                      <a:headEnd len="sm" w="sm" type="none"/>
                      <a:tailEnd len="sm" w="sm" type="none"/>
                    </a:lnT>
                    <a:lnB cap="flat" cmpd="sng" w="6350">
                      <a:solidFill>
                        <a:srgbClr val="222222"/>
                      </a:solidFill>
                      <a:prstDash val="solid"/>
                      <a:round/>
                      <a:headEnd len="sm" w="sm" type="none"/>
                      <a:tailEnd len="sm" w="sm" type="none"/>
                    </a:lnB>
                  </a:tcPr>
                </a:tc>
                <a:tc>
                  <a:txBody>
                    <a:bodyPr/>
                    <a:lstStyle/>
                    <a:p>
                      <a:pPr indent="0" lvl="0" marL="0" rtl="0" algn="l">
                        <a:spcBef>
                          <a:spcPts val="0"/>
                        </a:spcBef>
                        <a:spcAft>
                          <a:spcPts val="0"/>
                        </a:spcAft>
                        <a:buNone/>
                      </a:pPr>
                      <a:r>
                        <a:rPr lang="it-IT" sz="1500">
                          <a:solidFill>
                            <a:srgbClr val="222222"/>
                          </a:solidFill>
                          <a:latin typeface="Times New Roman"/>
                          <a:ea typeface="Times New Roman"/>
                          <a:cs typeface="Times New Roman"/>
                          <a:sym typeface="Times New Roman"/>
                        </a:rPr>
                        <a:t>M12</a:t>
                      </a:r>
                      <a:endParaRPr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222222"/>
                      </a:solidFill>
                      <a:prstDash val="solid"/>
                      <a:round/>
                      <a:headEnd len="sm" w="sm" type="none"/>
                      <a:tailEnd len="sm" w="sm" type="none"/>
                    </a:lnL>
                    <a:lnR cap="flat" cmpd="sng" w="6350">
                      <a:solidFill>
                        <a:srgbClr val="222222"/>
                      </a:solidFill>
                      <a:prstDash val="solid"/>
                      <a:round/>
                      <a:headEnd len="sm" w="sm" type="none"/>
                      <a:tailEnd len="sm" w="sm" type="none"/>
                    </a:lnR>
                    <a:lnT cap="flat" cmpd="sng" w="6350">
                      <a:solidFill>
                        <a:srgbClr val="222222"/>
                      </a:solidFill>
                      <a:prstDash val="solid"/>
                      <a:round/>
                      <a:headEnd len="sm" w="sm" type="none"/>
                      <a:tailEnd len="sm" w="sm" type="none"/>
                    </a:lnT>
                    <a:lnB cap="flat" cmpd="sng" w="6350">
                      <a:solidFill>
                        <a:srgbClr val="222222"/>
                      </a:solidFill>
                      <a:prstDash val="solid"/>
                      <a:round/>
                      <a:headEnd len="sm" w="sm" type="none"/>
                      <a:tailEnd len="sm" w="sm" type="none"/>
                    </a:lnB>
                  </a:tcPr>
                </a:tc>
              </a:tr>
              <a:tr h="489400">
                <a:tc>
                  <a:txBody>
                    <a:bodyPr/>
                    <a:lstStyle/>
                    <a:p>
                      <a:pPr indent="0" lvl="0" marL="0" marR="0" rtl="0" algn="l">
                        <a:spcBef>
                          <a:spcPts val="0"/>
                        </a:spcBef>
                        <a:spcAft>
                          <a:spcPts val="800"/>
                        </a:spcAft>
                        <a:buNone/>
                      </a:pPr>
                      <a:r>
                        <a:rPr lang="it-IT" sz="1500">
                          <a:solidFill>
                            <a:srgbClr val="222222"/>
                          </a:solidFill>
                          <a:latin typeface="Times New Roman"/>
                          <a:ea typeface="Times New Roman"/>
                          <a:cs typeface="Times New Roman"/>
                          <a:sym typeface="Times New Roman"/>
                        </a:rPr>
                        <a:t>D13</a:t>
                      </a:r>
                      <a:endParaRPr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222222"/>
                      </a:solidFill>
                      <a:prstDash val="solid"/>
                      <a:round/>
                      <a:headEnd len="sm" w="sm" type="none"/>
                      <a:tailEnd len="sm" w="sm" type="none"/>
                    </a:lnL>
                    <a:lnR cap="flat" cmpd="sng" w="6350">
                      <a:solidFill>
                        <a:srgbClr val="222222"/>
                      </a:solidFill>
                      <a:prstDash val="solid"/>
                      <a:round/>
                      <a:headEnd len="sm" w="sm" type="none"/>
                      <a:tailEnd len="sm" w="sm" type="none"/>
                    </a:lnR>
                    <a:lnT cap="flat" cmpd="sng" w="6350">
                      <a:solidFill>
                        <a:srgbClr val="222222"/>
                      </a:solidFill>
                      <a:prstDash val="solid"/>
                      <a:round/>
                      <a:headEnd len="sm" w="sm" type="none"/>
                      <a:tailEnd len="sm" w="sm" type="none"/>
                    </a:lnT>
                    <a:lnB cap="flat" cmpd="sng" w="6350">
                      <a:solidFill>
                        <a:srgbClr val="222222"/>
                      </a:solidFill>
                      <a:prstDash val="solid"/>
                      <a:round/>
                      <a:headEnd len="sm" w="sm" type="none"/>
                      <a:tailEnd len="sm" w="sm" type="none"/>
                    </a:lnB>
                  </a:tcPr>
                </a:tc>
                <a:tc>
                  <a:txBody>
                    <a:bodyPr/>
                    <a:lstStyle/>
                    <a:p>
                      <a:pPr indent="0" lvl="0" marL="0" rtl="0" algn="l">
                        <a:spcBef>
                          <a:spcPts val="0"/>
                        </a:spcBef>
                        <a:spcAft>
                          <a:spcPts val="0"/>
                        </a:spcAft>
                        <a:buNone/>
                      </a:pPr>
                      <a:r>
                        <a:rPr lang="it-IT" sz="1500">
                          <a:solidFill>
                            <a:srgbClr val="222222"/>
                          </a:solidFill>
                          <a:latin typeface="Times New Roman"/>
                          <a:ea typeface="Times New Roman"/>
                          <a:cs typeface="Times New Roman"/>
                          <a:sym typeface="Times New Roman"/>
                        </a:rPr>
                        <a:t>Requirements definition document (M12.4)</a:t>
                      </a:r>
                      <a:endParaRPr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222222"/>
                      </a:solidFill>
                      <a:prstDash val="solid"/>
                      <a:round/>
                      <a:headEnd len="sm" w="sm" type="none"/>
                      <a:tailEnd len="sm" w="sm" type="none"/>
                    </a:lnL>
                    <a:lnR cap="flat" cmpd="sng" w="6350">
                      <a:solidFill>
                        <a:srgbClr val="222222"/>
                      </a:solidFill>
                      <a:prstDash val="solid"/>
                      <a:round/>
                      <a:headEnd len="sm" w="sm" type="none"/>
                      <a:tailEnd len="sm" w="sm" type="none"/>
                    </a:lnR>
                    <a:lnT cap="flat" cmpd="sng" w="6350">
                      <a:solidFill>
                        <a:srgbClr val="222222"/>
                      </a:solidFill>
                      <a:prstDash val="solid"/>
                      <a:round/>
                      <a:headEnd len="sm" w="sm" type="none"/>
                      <a:tailEnd len="sm" w="sm" type="none"/>
                    </a:lnT>
                    <a:lnB cap="flat" cmpd="sng" w="6350">
                      <a:solidFill>
                        <a:srgbClr val="222222"/>
                      </a:solidFill>
                      <a:prstDash val="solid"/>
                      <a:round/>
                      <a:headEnd len="sm" w="sm" type="none"/>
                      <a:tailEnd len="sm" w="sm" type="none"/>
                    </a:lnB>
                  </a:tcPr>
                </a:tc>
                <a:tc>
                  <a:txBody>
                    <a:bodyPr/>
                    <a:lstStyle/>
                    <a:p>
                      <a:pPr indent="0" lvl="0" marL="0" marR="0" rtl="0" algn="l">
                        <a:spcBef>
                          <a:spcPts val="0"/>
                        </a:spcBef>
                        <a:spcAft>
                          <a:spcPts val="800"/>
                        </a:spcAft>
                        <a:buNone/>
                      </a:pPr>
                      <a:r>
                        <a:rPr lang="it-IT" sz="1500">
                          <a:solidFill>
                            <a:srgbClr val="222222"/>
                          </a:solidFill>
                          <a:latin typeface="Times New Roman"/>
                          <a:ea typeface="Times New Roman"/>
                          <a:cs typeface="Times New Roman"/>
                          <a:sym typeface="Times New Roman"/>
                        </a:rPr>
                        <a:t>Astrophysics Requirements Definition document</a:t>
                      </a:r>
                      <a:endParaRPr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222222"/>
                      </a:solidFill>
                      <a:prstDash val="solid"/>
                      <a:round/>
                      <a:headEnd len="sm" w="sm" type="none"/>
                      <a:tailEnd len="sm" w="sm" type="none"/>
                    </a:lnL>
                    <a:lnR cap="flat" cmpd="sng" w="6350">
                      <a:solidFill>
                        <a:srgbClr val="222222"/>
                      </a:solidFill>
                      <a:prstDash val="solid"/>
                      <a:round/>
                      <a:headEnd len="sm" w="sm" type="none"/>
                      <a:tailEnd len="sm" w="sm" type="none"/>
                    </a:lnR>
                    <a:lnT cap="flat" cmpd="sng" w="6350">
                      <a:solidFill>
                        <a:srgbClr val="222222"/>
                      </a:solidFill>
                      <a:prstDash val="solid"/>
                      <a:round/>
                      <a:headEnd len="sm" w="sm" type="none"/>
                      <a:tailEnd len="sm" w="sm" type="none"/>
                    </a:lnT>
                    <a:lnB cap="flat" cmpd="sng" w="6350">
                      <a:solidFill>
                        <a:srgbClr val="222222"/>
                      </a:solidFill>
                      <a:prstDash val="solid"/>
                      <a:round/>
                      <a:headEnd len="sm" w="sm" type="none"/>
                      <a:tailEnd len="sm" w="sm" type="none"/>
                    </a:lnB>
                  </a:tcPr>
                </a:tc>
                <a:tc>
                  <a:txBody>
                    <a:bodyPr/>
                    <a:lstStyle/>
                    <a:p>
                      <a:pPr indent="0" lvl="0" marL="0" marR="0" rtl="0" algn="l">
                        <a:spcBef>
                          <a:spcPts val="0"/>
                        </a:spcBef>
                        <a:spcAft>
                          <a:spcPts val="800"/>
                        </a:spcAft>
                        <a:buNone/>
                      </a:pPr>
                      <a:r>
                        <a:rPr lang="it-IT" sz="1500">
                          <a:solidFill>
                            <a:srgbClr val="222222"/>
                          </a:solidFill>
                          <a:latin typeface="Times New Roman"/>
                          <a:ea typeface="Times New Roman"/>
                          <a:cs typeface="Times New Roman"/>
                          <a:sym typeface="Times New Roman"/>
                        </a:rPr>
                        <a:t>Report</a:t>
                      </a:r>
                      <a:endParaRPr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222222"/>
                      </a:solidFill>
                      <a:prstDash val="solid"/>
                      <a:round/>
                      <a:headEnd len="sm" w="sm" type="none"/>
                      <a:tailEnd len="sm" w="sm" type="none"/>
                    </a:lnL>
                    <a:lnR cap="flat" cmpd="sng" w="6350">
                      <a:solidFill>
                        <a:srgbClr val="222222"/>
                      </a:solidFill>
                      <a:prstDash val="solid"/>
                      <a:round/>
                      <a:headEnd len="sm" w="sm" type="none"/>
                      <a:tailEnd len="sm" w="sm" type="none"/>
                    </a:lnR>
                    <a:lnT cap="flat" cmpd="sng" w="6350">
                      <a:solidFill>
                        <a:srgbClr val="222222"/>
                      </a:solidFill>
                      <a:prstDash val="solid"/>
                      <a:round/>
                      <a:headEnd len="sm" w="sm" type="none"/>
                      <a:tailEnd len="sm" w="sm" type="none"/>
                    </a:lnT>
                    <a:lnB cap="flat" cmpd="sng" w="6350">
                      <a:solidFill>
                        <a:srgbClr val="222222"/>
                      </a:solidFill>
                      <a:prstDash val="solid"/>
                      <a:round/>
                      <a:headEnd len="sm" w="sm" type="none"/>
                      <a:tailEnd len="sm" w="sm" type="none"/>
                    </a:lnB>
                  </a:tcPr>
                </a:tc>
                <a:tc>
                  <a:txBody>
                    <a:bodyPr/>
                    <a:lstStyle/>
                    <a:p>
                      <a:pPr indent="0" lvl="0" marL="0" marR="0" rtl="0" algn="l">
                        <a:spcBef>
                          <a:spcPts val="0"/>
                        </a:spcBef>
                        <a:spcAft>
                          <a:spcPts val="800"/>
                        </a:spcAft>
                        <a:buNone/>
                      </a:pPr>
                      <a:r>
                        <a:rPr lang="it-IT" sz="1500">
                          <a:solidFill>
                            <a:srgbClr val="222222"/>
                          </a:solidFill>
                          <a:latin typeface="Times New Roman"/>
                          <a:ea typeface="Times New Roman"/>
                          <a:cs typeface="Times New Roman"/>
                          <a:sym typeface="Times New Roman"/>
                        </a:rPr>
                        <a:t>Public</a:t>
                      </a:r>
                      <a:endParaRPr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222222"/>
                      </a:solidFill>
                      <a:prstDash val="solid"/>
                      <a:round/>
                      <a:headEnd len="sm" w="sm" type="none"/>
                      <a:tailEnd len="sm" w="sm" type="none"/>
                    </a:lnL>
                    <a:lnR cap="flat" cmpd="sng" w="6350">
                      <a:solidFill>
                        <a:srgbClr val="222222"/>
                      </a:solidFill>
                      <a:prstDash val="solid"/>
                      <a:round/>
                      <a:headEnd len="sm" w="sm" type="none"/>
                      <a:tailEnd len="sm" w="sm" type="none"/>
                    </a:lnR>
                    <a:lnT cap="flat" cmpd="sng" w="6350">
                      <a:solidFill>
                        <a:srgbClr val="222222"/>
                      </a:solidFill>
                      <a:prstDash val="solid"/>
                      <a:round/>
                      <a:headEnd len="sm" w="sm" type="none"/>
                      <a:tailEnd len="sm" w="sm" type="none"/>
                    </a:lnT>
                    <a:lnB cap="flat" cmpd="sng" w="6350">
                      <a:solidFill>
                        <a:srgbClr val="222222"/>
                      </a:solidFill>
                      <a:prstDash val="solid"/>
                      <a:round/>
                      <a:headEnd len="sm" w="sm" type="none"/>
                      <a:tailEnd len="sm" w="sm" type="none"/>
                    </a:lnB>
                  </a:tcPr>
                </a:tc>
                <a:tc>
                  <a:txBody>
                    <a:bodyPr/>
                    <a:lstStyle/>
                    <a:p>
                      <a:pPr indent="0" lvl="0" marL="0" rtl="0" algn="l">
                        <a:spcBef>
                          <a:spcPts val="0"/>
                        </a:spcBef>
                        <a:spcAft>
                          <a:spcPts val="0"/>
                        </a:spcAft>
                        <a:buNone/>
                      </a:pPr>
                      <a:r>
                        <a:rPr lang="it-IT" sz="1500">
                          <a:solidFill>
                            <a:srgbClr val="222222"/>
                          </a:solidFill>
                          <a:latin typeface="Times New Roman"/>
                          <a:ea typeface="Times New Roman"/>
                          <a:cs typeface="Times New Roman"/>
                          <a:sym typeface="Times New Roman"/>
                        </a:rPr>
                        <a:t>M16</a:t>
                      </a:r>
                      <a:endParaRPr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222222"/>
                      </a:solidFill>
                      <a:prstDash val="solid"/>
                      <a:round/>
                      <a:headEnd len="sm" w="sm" type="none"/>
                      <a:tailEnd len="sm" w="sm" type="none"/>
                    </a:lnL>
                    <a:lnR cap="flat" cmpd="sng" w="6350">
                      <a:solidFill>
                        <a:srgbClr val="222222"/>
                      </a:solidFill>
                      <a:prstDash val="solid"/>
                      <a:round/>
                      <a:headEnd len="sm" w="sm" type="none"/>
                      <a:tailEnd len="sm" w="sm" type="none"/>
                    </a:lnR>
                    <a:lnT cap="flat" cmpd="sng" w="6350">
                      <a:solidFill>
                        <a:srgbClr val="222222"/>
                      </a:solidFill>
                      <a:prstDash val="solid"/>
                      <a:round/>
                      <a:headEnd len="sm" w="sm" type="none"/>
                      <a:tailEnd len="sm" w="sm" type="none"/>
                    </a:lnT>
                    <a:lnB cap="flat" cmpd="sng" w="6350">
                      <a:solidFill>
                        <a:srgbClr val="222222"/>
                      </a:solidFill>
                      <a:prstDash val="solid"/>
                      <a:round/>
                      <a:headEnd len="sm" w="sm" type="none"/>
                      <a:tailEnd len="sm" w="sm" type="none"/>
                    </a:lnB>
                  </a:tcPr>
                </a:tc>
              </a:tr>
              <a:tr h="353475">
                <a:tc>
                  <a:txBody>
                    <a:bodyPr/>
                    <a:lstStyle/>
                    <a:p>
                      <a:pPr indent="0" lvl="0" marL="0" marR="0" rtl="0" algn="l">
                        <a:spcBef>
                          <a:spcPts val="0"/>
                        </a:spcBef>
                        <a:spcAft>
                          <a:spcPts val="800"/>
                        </a:spcAft>
                        <a:buNone/>
                      </a:pPr>
                      <a:r>
                        <a:rPr lang="it-IT" sz="1500">
                          <a:solidFill>
                            <a:srgbClr val="222222"/>
                          </a:solidFill>
                          <a:latin typeface="Times New Roman"/>
                          <a:ea typeface="Times New Roman"/>
                          <a:cs typeface="Times New Roman"/>
                          <a:sym typeface="Times New Roman"/>
                        </a:rPr>
                        <a:t>D15</a:t>
                      </a:r>
                      <a:endParaRPr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222222"/>
                      </a:solidFill>
                      <a:prstDash val="solid"/>
                      <a:round/>
                      <a:headEnd len="sm" w="sm" type="none"/>
                      <a:tailEnd len="sm" w="sm" type="none"/>
                    </a:lnL>
                    <a:lnR cap="flat" cmpd="sng" w="6350">
                      <a:solidFill>
                        <a:srgbClr val="222222"/>
                      </a:solidFill>
                      <a:prstDash val="solid"/>
                      <a:round/>
                      <a:headEnd len="sm" w="sm" type="none"/>
                      <a:tailEnd len="sm" w="sm" type="none"/>
                    </a:lnR>
                    <a:lnT cap="flat" cmpd="sng" w="6350">
                      <a:solidFill>
                        <a:srgbClr val="222222"/>
                      </a:solidFill>
                      <a:prstDash val="solid"/>
                      <a:round/>
                      <a:headEnd len="sm" w="sm" type="none"/>
                      <a:tailEnd len="sm" w="sm" type="none"/>
                    </a:lnT>
                    <a:lnB cap="flat" cmpd="sng" w="6350">
                      <a:solidFill>
                        <a:srgbClr val="222222"/>
                      </a:solidFill>
                      <a:prstDash val="solid"/>
                      <a:round/>
                      <a:headEnd len="sm" w="sm" type="none"/>
                      <a:tailEnd len="sm" w="sm" type="none"/>
                    </a:lnB>
                  </a:tcPr>
                </a:tc>
                <a:tc>
                  <a:txBody>
                    <a:bodyPr/>
                    <a:lstStyle/>
                    <a:p>
                      <a:pPr indent="0" lvl="0" marL="0" rtl="0" algn="l">
                        <a:spcBef>
                          <a:spcPts val="0"/>
                        </a:spcBef>
                        <a:spcAft>
                          <a:spcPts val="0"/>
                        </a:spcAft>
                        <a:buNone/>
                      </a:pPr>
                      <a:r>
                        <a:rPr lang="it-IT" sz="1500">
                          <a:solidFill>
                            <a:srgbClr val="222222"/>
                          </a:solidFill>
                          <a:latin typeface="Times New Roman"/>
                          <a:ea typeface="Times New Roman"/>
                          <a:cs typeface="Times New Roman"/>
                          <a:sym typeface="Times New Roman"/>
                        </a:rPr>
                        <a:t>Activity status report (M24.2)</a:t>
                      </a:r>
                      <a:endParaRPr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222222"/>
                      </a:solidFill>
                      <a:prstDash val="solid"/>
                      <a:round/>
                      <a:headEnd len="sm" w="sm" type="none"/>
                      <a:tailEnd len="sm" w="sm" type="none"/>
                    </a:lnL>
                    <a:lnR cap="flat" cmpd="sng" w="6350">
                      <a:solidFill>
                        <a:srgbClr val="222222"/>
                      </a:solidFill>
                      <a:prstDash val="solid"/>
                      <a:round/>
                      <a:headEnd len="sm" w="sm" type="none"/>
                      <a:tailEnd len="sm" w="sm" type="none"/>
                    </a:lnR>
                    <a:lnT cap="flat" cmpd="sng" w="6350">
                      <a:solidFill>
                        <a:srgbClr val="222222"/>
                      </a:solidFill>
                      <a:prstDash val="solid"/>
                      <a:round/>
                      <a:headEnd len="sm" w="sm" type="none"/>
                      <a:tailEnd len="sm" w="sm" type="none"/>
                    </a:lnT>
                    <a:lnB cap="flat" cmpd="sng" w="6350">
                      <a:solidFill>
                        <a:srgbClr val="222222"/>
                      </a:solidFill>
                      <a:prstDash val="solid"/>
                      <a:round/>
                      <a:headEnd len="sm" w="sm" type="none"/>
                      <a:tailEnd len="sm" w="sm" type="none"/>
                    </a:lnB>
                  </a:tcPr>
                </a:tc>
                <a:tc>
                  <a:txBody>
                    <a:bodyPr/>
                    <a:lstStyle/>
                    <a:p>
                      <a:pPr indent="0" lvl="0" marL="0" marR="0" rtl="0" algn="l">
                        <a:spcBef>
                          <a:spcPts val="0"/>
                        </a:spcBef>
                        <a:spcAft>
                          <a:spcPts val="800"/>
                        </a:spcAft>
                        <a:buNone/>
                      </a:pPr>
                      <a:r>
                        <a:rPr lang="it-IT" sz="1500">
                          <a:solidFill>
                            <a:srgbClr val="222222"/>
                          </a:solidFill>
                          <a:latin typeface="Times New Roman"/>
                          <a:ea typeface="Times New Roman"/>
                          <a:cs typeface="Times New Roman"/>
                          <a:sym typeface="Times New Roman"/>
                        </a:rPr>
                        <a:t>Spoke’s second year activity status report, written by all WPs</a:t>
                      </a:r>
                      <a:endParaRPr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222222"/>
                      </a:solidFill>
                      <a:prstDash val="solid"/>
                      <a:round/>
                      <a:headEnd len="sm" w="sm" type="none"/>
                      <a:tailEnd len="sm" w="sm" type="none"/>
                    </a:lnL>
                    <a:lnR cap="flat" cmpd="sng" w="6350">
                      <a:solidFill>
                        <a:srgbClr val="222222"/>
                      </a:solidFill>
                      <a:prstDash val="solid"/>
                      <a:round/>
                      <a:headEnd len="sm" w="sm" type="none"/>
                      <a:tailEnd len="sm" w="sm" type="none"/>
                    </a:lnR>
                    <a:lnT cap="flat" cmpd="sng" w="6350">
                      <a:solidFill>
                        <a:srgbClr val="222222"/>
                      </a:solidFill>
                      <a:prstDash val="solid"/>
                      <a:round/>
                      <a:headEnd len="sm" w="sm" type="none"/>
                      <a:tailEnd len="sm" w="sm" type="none"/>
                    </a:lnT>
                    <a:lnB cap="flat" cmpd="sng" w="6350">
                      <a:solidFill>
                        <a:srgbClr val="222222"/>
                      </a:solidFill>
                      <a:prstDash val="solid"/>
                      <a:round/>
                      <a:headEnd len="sm" w="sm" type="none"/>
                      <a:tailEnd len="sm" w="sm" type="none"/>
                    </a:lnB>
                  </a:tcPr>
                </a:tc>
                <a:tc>
                  <a:txBody>
                    <a:bodyPr/>
                    <a:lstStyle/>
                    <a:p>
                      <a:pPr indent="0" lvl="0" marL="0" marR="0" rtl="0" algn="l">
                        <a:spcBef>
                          <a:spcPts val="0"/>
                        </a:spcBef>
                        <a:spcAft>
                          <a:spcPts val="800"/>
                        </a:spcAft>
                        <a:buNone/>
                      </a:pPr>
                      <a:r>
                        <a:rPr lang="it-IT" sz="1500">
                          <a:solidFill>
                            <a:srgbClr val="222222"/>
                          </a:solidFill>
                          <a:latin typeface="Times New Roman"/>
                          <a:ea typeface="Times New Roman"/>
                          <a:cs typeface="Times New Roman"/>
                          <a:sym typeface="Times New Roman"/>
                        </a:rPr>
                        <a:t>Report</a:t>
                      </a:r>
                      <a:endParaRPr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222222"/>
                      </a:solidFill>
                      <a:prstDash val="solid"/>
                      <a:round/>
                      <a:headEnd len="sm" w="sm" type="none"/>
                      <a:tailEnd len="sm" w="sm" type="none"/>
                    </a:lnL>
                    <a:lnR cap="flat" cmpd="sng" w="6350">
                      <a:solidFill>
                        <a:srgbClr val="222222"/>
                      </a:solidFill>
                      <a:prstDash val="solid"/>
                      <a:round/>
                      <a:headEnd len="sm" w="sm" type="none"/>
                      <a:tailEnd len="sm" w="sm" type="none"/>
                    </a:lnR>
                    <a:lnT cap="flat" cmpd="sng" w="6350">
                      <a:solidFill>
                        <a:srgbClr val="222222"/>
                      </a:solidFill>
                      <a:prstDash val="solid"/>
                      <a:round/>
                      <a:headEnd len="sm" w="sm" type="none"/>
                      <a:tailEnd len="sm" w="sm" type="none"/>
                    </a:lnT>
                    <a:lnB cap="flat" cmpd="sng" w="6350">
                      <a:solidFill>
                        <a:srgbClr val="222222"/>
                      </a:solidFill>
                      <a:prstDash val="solid"/>
                      <a:round/>
                      <a:headEnd len="sm" w="sm" type="none"/>
                      <a:tailEnd len="sm" w="sm" type="none"/>
                    </a:lnB>
                  </a:tcPr>
                </a:tc>
                <a:tc>
                  <a:txBody>
                    <a:bodyPr/>
                    <a:lstStyle/>
                    <a:p>
                      <a:pPr indent="0" lvl="0" marL="0" marR="0" rtl="0" algn="l">
                        <a:spcBef>
                          <a:spcPts val="0"/>
                        </a:spcBef>
                        <a:spcAft>
                          <a:spcPts val="800"/>
                        </a:spcAft>
                        <a:buNone/>
                      </a:pPr>
                      <a:r>
                        <a:rPr lang="it-IT" sz="1500">
                          <a:solidFill>
                            <a:srgbClr val="222222"/>
                          </a:solidFill>
                          <a:latin typeface="Times New Roman"/>
                          <a:ea typeface="Times New Roman"/>
                          <a:cs typeface="Times New Roman"/>
                          <a:sym typeface="Times New Roman"/>
                        </a:rPr>
                        <a:t>Public</a:t>
                      </a:r>
                      <a:endParaRPr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222222"/>
                      </a:solidFill>
                      <a:prstDash val="solid"/>
                      <a:round/>
                      <a:headEnd len="sm" w="sm" type="none"/>
                      <a:tailEnd len="sm" w="sm" type="none"/>
                    </a:lnL>
                    <a:lnR cap="flat" cmpd="sng" w="6350">
                      <a:solidFill>
                        <a:srgbClr val="222222"/>
                      </a:solidFill>
                      <a:prstDash val="solid"/>
                      <a:round/>
                      <a:headEnd len="sm" w="sm" type="none"/>
                      <a:tailEnd len="sm" w="sm" type="none"/>
                    </a:lnR>
                    <a:lnT cap="flat" cmpd="sng" w="6350">
                      <a:solidFill>
                        <a:srgbClr val="222222"/>
                      </a:solidFill>
                      <a:prstDash val="solid"/>
                      <a:round/>
                      <a:headEnd len="sm" w="sm" type="none"/>
                      <a:tailEnd len="sm" w="sm" type="none"/>
                    </a:lnT>
                    <a:lnB cap="flat" cmpd="sng" w="6350">
                      <a:solidFill>
                        <a:srgbClr val="222222"/>
                      </a:solidFill>
                      <a:prstDash val="solid"/>
                      <a:round/>
                      <a:headEnd len="sm" w="sm" type="none"/>
                      <a:tailEnd len="sm" w="sm" type="none"/>
                    </a:lnB>
                  </a:tcPr>
                </a:tc>
                <a:tc>
                  <a:txBody>
                    <a:bodyPr/>
                    <a:lstStyle/>
                    <a:p>
                      <a:pPr indent="0" lvl="0" marL="0" marR="0" rtl="0" algn="l">
                        <a:spcBef>
                          <a:spcPts val="0"/>
                        </a:spcBef>
                        <a:spcAft>
                          <a:spcPts val="800"/>
                        </a:spcAft>
                        <a:buNone/>
                      </a:pPr>
                      <a:r>
                        <a:rPr lang="it-IT" sz="1500">
                          <a:solidFill>
                            <a:srgbClr val="222222"/>
                          </a:solidFill>
                          <a:latin typeface="Times New Roman"/>
                          <a:ea typeface="Times New Roman"/>
                          <a:cs typeface="Times New Roman"/>
                          <a:sym typeface="Times New Roman"/>
                        </a:rPr>
                        <a:t>M24</a:t>
                      </a:r>
                      <a:endParaRPr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222222"/>
                      </a:solidFill>
                      <a:prstDash val="solid"/>
                      <a:round/>
                      <a:headEnd len="sm" w="sm" type="none"/>
                      <a:tailEnd len="sm" w="sm" type="none"/>
                    </a:lnL>
                    <a:lnR cap="flat" cmpd="sng" w="6350">
                      <a:solidFill>
                        <a:srgbClr val="222222"/>
                      </a:solidFill>
                      <a:prstDash val="solid"/>
                      <a:round/>
                      <a:headEnd len="sm" w="sm" type="none"/>
                      <a:tailEnd len="sm" w="sm" type="none"/>
                    </a:lnR>
                    <a:lnT cap="flat" cmpd="sng" w="6350">
                      <a:solidFill>
                        <a:srgbClr val="222222"/>
                      </a:solidFill>
                      <a:prstDash val="solid"/>
                      <a:round/>
                      <a:headEnd len="sm" w="sm" type="none"/>
                      <a:tailEnd len="sm" w="sm" type="none"/>
                    </a:lnT>
                    <a:lnB cap="flat" cmpd="sng" w="6350">
                      <a:solidFill>
                        <a:srgbClr val="222222"/>
                      </a:solidFill>
                      <a:prstDash val="solid"/>
                      <a:round/>
                      <a:headEnd len="sm" w="sm" type="none"/>
                      <a:tailEnd len="sm" w="sm" type="none"/>
                    </a:lnB>
                  </a:tcPr>
                </a:tc>
              </a:tr>
              <a:tr h="353475">
                <a:tc>
                  <a:txBody>
                    <a:bodyPr/>
                    <a:lstStyle/>
                    <a:p>
                      <a:pPr indent="0" lvl="0" marL="0" marR="0" rtl="0" algn="l">
                        <a:spcBef>
                          <a:spcPts val="0"/>
                        </a:spcBef>
                        <a:spcAft>
                          <a:spcPts val="800"/>
                        </a:spcAft>
                        <a:buNone/>
                      </a:pPr>
                      <a:r>
                        <a:rPr lang="it-IT" sz="1500">
                          <a:solidFill>
                            <a:srgbClr val="222222"/>
                          </a:solidFill>
                          <a:latin typeface="Times New Roman"/>
                          <a:ea typeface="Times New Roman"/>
                          <a:cs typeface="Times New Roman"/>
                          <a:sym typeface="Times New Roman"/>
                        </a:rPr>
                        <a:t>D18</a:t>
                      </a:r>
                      <a:endParaRPr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222222"/>
                      </a:solidFill>
                      <a:prstDash val="solid"/>
                      <a:round/>
                      <a:headEnd len="sm" w="sm" type="none"/>
                      <a:tailEnd len="sm" w="sm" type="none"/>
                    </a:lnL>
                    <a:lnR cap="flat" cmpd="sng" w="6350">
                      <a:solidFill>
                        <a:srgbClr val="222222"/>
                      </a:solidFill>
                      <a:prstDash val="solid"/>
                      <a:round/>
                      <a:headEnd len="sm" w="sm" type="none"/>
                      <a:tailEnd len="sm" w="sm" type="none"/>
                    </a:lnR>
                    <a:lnT cap="flat" cmpd="sng" w="6350">
                      <a:solidFill>
                        <a:srgbClr val="222222"/>
                      </a:solidFill>
                      <a:prstDash val="solid"/>
                      <a:round/>
                      <a:headEnd len="sm" w="sm" type="none"/>
                      <a:tailEnd len="sm" w="sm" type="none"/>
                    </a:lnT>
                    <a:lnB cap="flat" cmpd="sng" w="6350">
                      <a:solidFill>
                        <a:srgbClr val="222222"/>
                      </a:solidFill>
                      <a:prstDash val="solid"/>
                      <a:round/>
                      <a:headEnd len="sm" w="sm" type="none"/>
                      <a:tailEnd len="sm" w="sm" type="none"/>
                    </a:lnB>
                  </a:tcPr>
                </a:tc>
                <a:tc>
                  <a:txBody>
                    <a:bodyPr/>
                    <a:lstStyle/>
                    <a:p>
                      <a:pPr indent="0" lvl="0" marL="0" marR="0" rtl="0" algn="l">
                        <a:spcBef>
                          <a:spcPts val="0"/>
                        </a:spcBef>
                        <a:spcAft>
                          <a:spcPts val="800"/>
                        </a:spcAft>
                        <a:buNone/>
                      </a:pPr>
                      <a:r>
                        <a:rPr lang="it-IT" sz="1500">
                          <a:solidFill>
                            <a:srgbClr val="222222"/>
                          </a:solidFill>
                          <a:latin typeface="Times New Roman"/>
                          <a:ea typeface="Times New Roman"/>
                          <a:cs typeface="Times New Roman"/>
                          <a:sym typeface="Times New Roman"/>
                        </a:rPr>
                        <a:t>Identified ML and visualization solutions (M24.5)</a:t>
                      </a:r>
                      <a:endParaRPr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222222"/>
                      </a:solidFill>
                      <a:prstDash val="solid"/>
                      <a:round/>
                      <a:headEnd len="sm" w="sm" type="none"/>
                      <a:tailEnd len="sm" w="sm" type="none"/>
                    </a:lnL>
                    <a:lnR cap="flat" cmpd="sng" w="6350">
                      <a:solidFill>
                        <a:srgbClr val="222222"/>
                      </a:solidFill>
                      <a:prstDash val="solid"/>
                      <a:round/>
                      <a:headEnd len="sm" w="sm" type="none"/>
                      <a:tailEnd len="sm" w="sm" type="none"/>
                    </a:lnR>
                    <a:lnT cap="flat" cmpd="sng" w="6350">
                      <a:solidFill>
                        <a:srgbClr val="222222"/>
                      </a:solidFill>
                      <a:prstDash val="solid"/>
                      <a:round/>
                      <a:headEnd len="sm" w="sm" type="none"/>
                      <a:tailEnd len="sm" w="sm" type="none"/>
                    </a:lnT>
                    <a:lnB cap="flat" cmpd="sng" w="6350">
                      <a:solidFill>
                        <a:srgbClr val="222222"/>
                      </a:solidFill>
                      <a:prstDash val="solid"/>
                      <a:round/>
                      <a:headEnd len="sm" w="sm" type="none"/>
                      <a:tailEnd len="sm" w="sm" type="none"/>
                    </a:lnB>
                  </a:tcPr>
                </a:tc>
                <a:tc>
                  <a:txBody>
                    <a:bodyPr/>
                    <a:lstStyle/>
                    <a:p>
                      <a:pPr indent="0" lvl="0" marL="0" marR="0" rtl="0" algn="l">
                        <a:spcBef>
                          <a:spcPts val="0"/>
                        </a:spcBef>
                        <a:spcAft>
                          <a:spcPts val="800"/>
                        </a:spcAft>
                        <a:buNone/>
                      </a:pPr>
                      <a:r>
                        <a:rPr lang="it-IT" sz="1500">
                          <a:solidFill>
                            <a:srgbClr val="222222"/>
                          </a:solidFill>
                          <a:latin typeface="Times New Roman"/>
                          <a:ea typeface="Times New Roman"/>
                          <a:cs typeface="Times New Roman"/>
                          <a:sym typeface="Times New Roman"/>
                        </a:rPr>
                        <a:t>Identified ML and visualization solutions implementation on existing/available HPC infrastructure results</a:t>
                      </a:r>
                      <a:endParaRPr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222222"/>
                      </a:solidFill>
                      <a:prstDash val="solid"/>
                      <a:round/>
                      <a:headEnd len="sm" w="sm" type="none"/>
                      <a:tailEnd len="sm" w="sm" type="none"/>
                    </a:lnL>
                    <a:lnR cap="flat" cmpd="sng" w="6350">
                      <a:solidFill>
                        <a:srgbClr val="222222"/>
                      </a:solidFill>
                      <a:prstDash val="solid"/>
                      <a:round/>
                      <a:headEnd len="sm" w="sm" type="none"/>
                      <a:tailEnd len="sm" w="sm" type="none"/>
                    </a:lnR>
                    <a:lnT cap="flat" cmpd="sng" w="6350">
                      <a:solidFill>
                        <a:srgbClr val="222222"/>
                      </a:solidFill>
                      <a:prstDash val="solid"/>
                      <a:round/>
                      <a:headEnd len="sm" w="sm" type="none"/>
                      <a:tailEnd len="sm" w="sm" type="none"/>
                    </a:lnT>
                    <a:lnB cap="flat" cmpd="sng" w="6350">
                      <a:solidFill>
                        <a:srgbClr val="222222"/>
                      </a:solidFill>
                      <a:prstDash val="solid"/>
                      <a:round/>
                      <a:headEnd len="sm" w="sm" type="none"/>
                      <a:tailEnd len="sm" w="sm" type="none"/>
                    </a:lnB>
                  </a:tcPr>
                </a:tc>
                <a:tc>
                  <a:txBody>
                    <a:bodyPr/>
                    <a:lstStyle/>
                    <a:p>
                      <a:pPr indent="0" lvl="0" marL="0" marR="0" rtl="0" algn="l">
                        <a:spcBef>
                          <a:spcPts val="0"/>
                        </a:spcBef>
                        <a:spcAft>
                          <a:spcPts val="800"/>
                        </a:spcAft>
                        <a:buNone/>
                      </a:pPr>
                      <a:r>
                        <a:rPr lang="it-IT" sz="1500">
                          <a:solidFill>
                            <a:srgbClr val="222222"/>
                          </a:solidFill>
                          <a:latin typeface="Times New Roman"/>
                          <a:ea typeface="Times New Roman"/>
                          <a:cs typeface="Times New Roman"/>
                          <a:sym typeface="Times New Roman"/>
                        </a:rPr>
                        <a:t>Report</a:t>
                      </a:r>
                      <a:endParaRPr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222222"/>
                      </a:solidFill>
                      <a:prstDash val="solid"/>
                      <a:round/>
                      <a:headEnd len="sm" w="sm" type="none"/>
                      <a:tailEnd len="sm" w="sm" type="none"/>
                    </a:lnL>
                    <a:lnR cap="flat" cmpd="sng" w="6350">
                      <a:solidFill>
                        <a:srgbClr val="222222"/>
                      </a:solidFill>
                      <a:prstDash val="solid"/>
                      <a:round/>
                      <a:headEnd len="sm" w="sm" type="none"/>
                      <a:tailEnd len="sm" w="sm" type="none"/>
                    </a:lnR>
                    <a:lnT cap="flat" cmpd="sng" w="6350">
                      <a:solidFill>
                        <a:srgbClr val="222222"/>
                      </a:solidFill>
                      <a:prstDash val="solid"/>
                      <a:round/>
                      <a:headEnd len="sm" w="sm" type="none"/>
                      <a:tailEnd len="sm" w="sm" type="none"/>
                    </a:lnT>
                    <a:lnB cap="flat" cmpd="sng" w="6350">
                      <a:solidFill>
                        <a:srgbClr val="222222"/>
                      </a:solidFill>
                      <a:prstDash val="solid"/>
                      <a:round/>
                      <a:headEnd len="sm" w="sm" type="none"/>
                      <a:tailEnd len="sm" w="sm" type="none"/>
                    </a:lnB>
                  </a:tcPr>
                </a:tc>
                <a:tc>
                  <a:txBody>
                    <a:bodyPr/>
                    <a:lstStyle/>
                    <a:p>
                      <a:pPr indent="0" lvl="0" marL="0" marR="0" rtl="0" algn="l">
                        <a:spcBef>
                          <a:spcPts val="0"/>
                        </a:spcBef>
                        <a:spcAft>
                          <a:spcPts val="800"/>
                        </a:spcAft>
                        <a:buNone/>
                      </a:pPr>
                      <a:r>
                        <a:rPr lang="it-IT" sz="1500">
                          <a:solidFill>
                            <a:srgbClr val="222222"/>
                          </a:solidFill>
                          <a:latin typeface="Times New Roman"/>
                          <a:ea typeface="Times New Roman"/>
                          <a:cs typeface="Times New Roman"/>
                          <a:sym typeface="Times New Roman"/>
                        </a:rPr>
                        <a:t>Public</a:t>
                      </a:r>
                      <a:endParaRPr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222222"/>
                      </a:solidFill>
                      <a:prstDash val="solid"/>
                      <a:round/>
                      <a:headEnd len="sm" w="sm" type="none"/>
                      <a:tailEnd len="sm" w="sm" type="none"/>
                    </a:lnL>
                    <a:lnR cap="flat" cmpd="sng" w="6350">
                      <a:solidFill>
                        <a:srgbClr val="222222"/>
                      </a:solidFill>
                      <a:prstDash val="solid"/>
                      <a:round/>
                      <a:headEnd len="sm" w="sm" type="none"/>
                      <a:tailEnd len="sm" w="sm" type="none"/>
                    </a:lnR>
                    <a:lnT cap="flat" cmpd="sng" w="6350">
                      <a:solidFill>
                        <a:srgbClr val="222222"/>
                      </a:solidFill>
                      <a:prstDash val="solid"/>
                      <a:round/>
                      <a:headEnd len="sm" w="sm" type="none"/>
                      <a:tailEnd len="sm" w="sm" type="none"/>
                    </a:lnT>
                    <a:lnB cap="flat" cmpd="sng" w="6350">
                      <a:solidFill>
                        <a:srgbClr val="222222"/>
                      </a:solidFill>
                      <a:prstDash val="solid"/>
                      <a:round/>
                      <a:headEnd len="sm" w="sm" type="none"/>
                      <a:tailEnd len="sm" w="sm" type="none"/>
                    </a:lnB>
                  </a:tcPr>
                </a:tc>
                <a:tc>
                  <a:txBody>
                    <a:bodyPr/>
                    <a:lstStyle/>
                    <a:p>
                      <a:pPr indent="0" lvl="0" marL="0" marR="0" rtl="0" algn="l">
                        <a:spcBef>
                          <a:spcPts val="0"/>
                        </a:spcBef>
                        <a:spcAft>
                          <a:spcPts val="800"/>
                        </a:spcAft>
                        <a:buNone/>
                      </a:pPr>
                      <a:r>
                        <a:rPr lang="it-IT" sz="1500">
                          <a:solidFill>
                            <a:srgbClr val="222222"/>
                          </a:solidFill>
                          <a:latin typeface="Times New Roman"/>
                          <a:ea typeface="Times New Roman"/>
                          <a:cs typeface="Times New Roman"/>
                          <a:sym typeface="Times New Roman"/>
                        </a:rPr>
                        <a:t>M24</a:t>
                      </a:r>
                      <a:endParaRPr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222222"/>
                      </a:solidFill>
                      <a:prstDash val="solid"/>
                      <a:round/>
                      <a:headEnd len="sm" w="sm" type="none"/>
                      <a:tailEnd len="sm" w="sm" type="none"/>
                    </a:lnL>
                    <a:lnR cap="flat" cmpd="sng" w="6350">
                      <a:solidFill>
                        <a:srgbClr val="222222"/>
                      </a:solidFill>
                      <a:prstDash val="solid"/>
                      <a:round/>
                      <a:headEnd len="sm" w="sm" type="none"/>
                      <a:tailEnd len="sm" w="sm" type="none"/>
                    </a:lnR>
                    <a:lnT cap="flat" cmpd="sng" w="6350">
                      <a:solidFill>
                        <a:srgbClr val="222222"/>
                      </a:solidFill>
                      <a:prstDash val="solid"/>
                      <a:round/>
                      <a:headEnd len="sm" w="sm" type="none"/>
                      <a:tailEnd len="sm" w="sm" type="none"/>
                    </a:lnT>
                    <a:lnB cap="flat" cmpd="sng" w="6350">
                      <a:solidFill>
                        <a:srgbClr val="222222"/>
                      </a:solidFill>
                      <a:prstDash val="solid"/>
                      <a:round/>
                      <a:headEnd len="sm" w="sm" type="none"/>
                      <a:tailEnd len="sm" w="sm" type="none"/>
                    </a:lnB>
                  </a:tcPr>
                </a:tc>
              </a:tr>
              <a:tr h="353475">
                <a:tc>
                  <a:txBody>
                    <a:bodyPr/>
                    <a:lstStyle/>
                    <a:p>
                      <a:pPr indent="0" lvl="0" marL="0" marR="0" rtl="0" algn="l">
                        <a:spcBef>
                          <a:spcPts val="0"/>
                        </a:spcBef>
                        <a:spcAft>
                          <a:spcPts val="800"/>
                        </a:spcAft>
                        <a:buNone/>
                      </a:pPr>
                      <a:r>
                        <a:rPr lang="it-IT" sz="1500">
                          <a:solidFill>
                            <a:srgbClr val="222222"/>
                          </a:solidFill>
                          <a:latin typeface="Times New Roman"/>
                          <a:ea typeface="Times New Roman"/>
                          <a:cs typeface="Times New Roman"/>
                          <a:sym typeface="Times New Roman"/>
                        </a:rPr>
                        <a:t>D23</a:t>
                      </a:r>
                      <a:endParaRPr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222222"/>
                      </a:solidFill>
                      <a:prstDash val="solid"/>
                      <a:round/>
                      <a:headEnd len="sm" w="sm" type="none"/>
                      <a:tailEnd len="sm" w="sm" type="none"/>
                    </a:lnL>
                    <a:lnR cap="flat" cmpd="sng" w="6350">
                      <a:solidFill>
                        <a:srgbClr val="222222"/>
                      </a:solidFill>
                      <a:prstDash val="solid"/>
                      <a:round/>
                      <a:headEnd len="sm" w="sm" type="none"/>
                      <a:tailEnd len="sm" w="sm" type="none"/>
                    </a:lnR>
                    <a:lnT cap="flat" cmpd="sng" w="6350">
                      <a:solidFill>
                        <a:srgbClr val="222222"/>
                      </a:solidFill>
                      <a:prstDash val="solid"/>
                      <a:round/>
                      <a:headEnd len="sm" w="sm" type="none"/>
                      <a:tailEnd len="sm" w="sm" type="none"/>
                    </a:lnT>
                    <a:lnB cap="flat" cmpd="sng" w="6350">
                      <a:solidFill>
                        <a:srgbClr val="222222"/>
                      </a:solidFill>
                      <a:prstDash val="solid"/>
                      <a:round/>
                      <a:headEnd len="sm" w="sm" type="none"/>
                      <a:tailEnd len="sm" w="sm" type="none"/>
                    </a:lnB>
                  </a:tcPr>
                </a:tc>
                <a:tc>
                  <a:txBody>
                    <a:bodyPr/>
                    <a:lstStyle/>
                    <a:p>
                      <a:pPr indent="0" lvl="0" marL="0" marR="0" rtl="0" algn="l">
                        <a:spcBef>
                          <a:spcPts val="0"/>
                        </a:spcBef>
                        <a:spcAft>
                          <a:spcPts val="800"/>
                        </a:spcAft>
                        <a:buNone/>
                      </a:pPr>
                      <a:r>
                        <a:rPr lang="it-IT" sz="1500">
                          <a:solidFill>
                            <a:srgbClr val="222222"/>
                          </a:solidFill>
                          <a:latin typeface="Times New Roman"/>
                          <a:ea typeface="Times New Roman"/>
                          <a:cs typeface="Times New Roman"/>
                          <a:sym typeface="Times New Roman"/>
                        </a:rPr>
                        <a:t>Best analysis strategies (M28.2)</a:t>
                      </a:r>
                      <a:endParaRPr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222222"/>
                      </a:solidFill>
                      <a:prstDash val="solid"/>
                      <a:round/>
                      <a:headEnd len="sm" w="sm" type="none"/>
                      <a:tailEnd len="sm" w="sm" type="none"/>
                    </a:lnL>
                    <a:lnR cap="flat" cmpd="sng" w="6350">
                      <a:solidFill>
                        <a:srgbClr val="222222"/>
                      </a:solidFill>
                      <a:prstDash val="solid"/>
                      <a:round/>
                      <a:headEnd len="sm" w="sm" type="none"/>
                      <a:tailEnd len="sm" w="sm" type="none"/>
                    </a:lnR>
                    <a:lnT cap="flat" cmpd="sng" w="6350">
                      <a:solidFill>
                        <a:srgbClr val="222222"/>
                      </a:solidFill>
                      <a:prstDash val="solid"/>
                      <a:round/>
                      <a:headEnd len="sm" w="sm" type="none"/>
                      <a:tailEnd len="sm" w="sm" type="none"/>
                    </a:lnT>
                    <a:lnB cap="flat" cmpd="sng" w="6350">
                      <a:solidFill>
                        <a:srgbClr val="222222"/>
                      </a:solidFill>
                      <a:prstDash val="solid"/>
                      <a:round/>
                      <a:headEnd len="sm" w="sm" type="none"/>
                      <a:tailEnd len="sm" w="sm" type="none"/>
                    </a:lnB>
                  </a:tcPr>
                </a:tc>
                <a:tc>
                  <a:txBody>
                    <a:bodyPr/>
                    <a:lstStyle/>
                    <a:p>
                      <a:pPr indent="0" lvl="0" marL="0" marR="0" rtl="0" algn="l">
                        <a:spcBef>
                          <a:spcPts val="0"/>
                        </a:spcBef>
                        <a:spcAft>
                          <a:spcPts val="800"/>
                        </a:spcAft>
                        <a:buNone/>
                      </a:pPr>
                      <a:r>
                        <a:rPr lang="it-IT" sz="1500">
                          <a:solidFill>
                            <a:srgbClr val="222222"/>
                          </a:solidFill>
                          <a:latin typeface="Times New Roman"/>
                          <a:ea typeface="Times New Roman"/>
                          <a:cs typeface="Times New Roman"/>
                          <a:sym typeface="Times New Roman"/>
                        </a:rPr>
                        <a:t>Report on best analysis strategies and profiling on HPC infrastructures for astrophysical cases</a:t>
                      </a:r>
                      <a:endParaRPr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222222"/>
                      </a:solidFill>
                      <a:prstDash val="solid"/>
                      <a:round/>
                      <a:headEnd len="sm" w="sm" type="none"/>
                      <a:tailEnd len="sm" w="sm" type="none"/>
                    </a:lnL>
                    <a:lnR cap="flat" cmpd="sng" w="6350">
                      <a:solidFill>
                        <a:srgbClr val="222222"/>
                      </a:solidFill>
                      <a:prstDash val="solid"/>
                      <a:round/>
                      <a:headEnd len="sm" w="sm" type="none"/>
                      <a:tailEnd len="sm" w="sm" type="none"/>
                    </a:lnR>
                    <a:lnT cap="flat" cmpd="sng" w="6350">
                      <a:solidFill>
                        <a:srgbClr val="222222"/>
                      </a:solidFill>
                      <a:prstDash val="solid"/>
                      <a:round/>
                      <a:headEnd len="sm" w="sm" type="none"/>
                      <a:tailEnd len="sm" w="sm" type="none"/>
                    </a:lnT>
                    <a:lnB cap="flat" cmpd="sng" w="6350">
                      <a:solidFill>
                        <a:srgbClr val="222222"/>
                      </a:solidFill>
                      <a:prstDash val="solid"/>
                      <a:round/>
                      <a:headEnd len="sm" w="sm" type="none"/>
                      <a:tailEnd len="sm" w="sm" type="none"/>
                    </a:lnB>
                  </a:tcPr>
                </a:tc>
                <a:tc>
                  <a:txBody>
                    <a:bodyPr/>
                    <a:lstStyle/>
                    <a:p>
                      <a:pPr indent="0" lvl="0" marL="0" marR="0" rtl="0" algn="l">
                        <a:spcBef>
                          <a:spcPts val="0"/>
                        </a:spcBef>
                        <a:spcAft>
                          <a:spcPts val="800"/>
                        </a:spcAft>
                        <a:buNone/>
                      </a:pPr>
                      <a:r>
                        <a:rPr lang="it-IT" sz="1500">
                          <a:solidFill>
                            <a:srgbClr val="222222"/>
                          </a:solidFill>
                          <a:latin typeface="Times New Roman"/>
                          <a:ea typeface="Times New Roman"/>
                          <a:cs typeface="Times New Roman"/>
                          <a:sym typeface="Times New Roman"/>
                        </a:rPr>
                        <a:t>Report</a:t>
                      </a:r>
                      <a:endParaRPr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222222"/>
                      </a:solidFill>
                      <a:prstDash val="solid"/>
                      <a:round/>
                      <a:headEnd len="sm" w="sm" type="none"/>
                      <a:tailEnd len="sm" w="sm" type="none"/>
                    </a:lnL>
                    <a:lnR cap="flat" cmpd="sng" w="6350">
                      <a:solidFill>
                        <a:srgbClr val="222222"/>
                      </a:solidFill>
                      <a:prstDash val="solid"/>
                      <a:round/>
                      <a:headEnd len="sm" w="sm" type="none"/>
                      <a:tailEnd len="sm" w="sm" type="none"/>
                    </a:lnR>
                    <a:lnT cap="flat" cmpd="sng" w="6350">
                      <a:solidFill>
                        <a:srgbClr val="222222"/>
                      </a:solidFill>
                      <a:prstDash val="solid"/>
                      <a:round/>
                      <a:headEnd len="sm" w="sm" type="none"/>
                      <a:tailEnd len="sm" w="sm" type="none"/>
                    </a:lnT>
                    <a:lnB cap="flat" cmpd="sng" w="6350">
                      <a:solidFill>
                        <a:srgbClr val="222222"/>
                      </a:solidFill>
                      <a:prstDash val="solid"/>
                      <a:round/>
                      <a:headEnd len="sm" w="sm" type="none"/>
                      <a:tailEnd len="sm" w="sm" type="none"/>
                    </a:lnB>
                  </a:tcPr>
                </a:tc>
                <a:tc>
                  <a:txBody>
                    <a:bodyPr/>
                    <a:lstStyle/>
                    <a:p>
                      <a:pPr indent="0" lvl="0" marL="0" marR="0" rtl="0" algn="l">
                        <a:spcBef>
                          <a:spcPts val="0"/>
                        </a:spcBef>
                        <a:spcAft>
                          <a:spcPts val="800"/>
                        </a:spcAft>
                        <a:buNone/>
                      </a:pPr>
                      <a:r>
                        <a:rPr lang="it-IT" sz="1500">
                          <a:solidFill>
                            <a:srgbClr val="222222"/>
                          </a:solidFill>
                          <a:latin typeface="Times New Roman"/>
                          <a:ea typeface="Times New Roman"/>
                          <a:cs typeface="Times New Roman"/>
                          <a:sym typeface="Times New Roman"/>
                        </a:rPr>
                        <a:t>Public</a:t>
                      </a:r>
                      <a:endParaRPr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222222"/>
                      </a:solidFill>
                      <a:prstDash val="solid"/>
                      <a:round/>
                      <a:headEnd len="sm" w="sm" type="none"/>
                      <a:tailEnd len="sm" w="sm" type="none"/>
                    </a:lnL>
                    <a:lnR cap="flat" cmpd="sng" w="6350">
                      <a:solidFill>
                        <a:srgbClr val="222222"/>
                      </a:solidFill>
                      <a:prstDash val="solid"/>
                      <a:round/>
                      <a:headEnd len="sm" w="sm" type="none"/>
                      <a:tailEnd len="sm" w="sm" type="none"/>
                    </a:lnR>
                    <a:lnT cap="flat" cmpd="sng" w="6350">
                      <a:solidFill>
                        <a:srgbClr val="222222"/>
                      </a:solidFill>
                      <a:prstDash val="solid"/>
                      <a:round/>
                      <a:headEnd len="sm" w="sm" type="none"/>
                      <a:tailEnd len="sm" w="sm" type="none"/>
                    </a:lnT>
                    <a:lnB cap="flat" cmpd="sng" w="6350">
                      <a:solidFill>
                        <a:srgbClr val="222222"/>
                      </a:solidFill>
                      <a:prstDash val="solid"/>
                      <a:round/>
                      <a:headEnd len="sm" w="sm" type="none"/>
                      <a:tailEnd len="sm" w="sm" type="none"/>
                    </a:lnB>
                  </a:tcPr>
                </a:tc>
                <a:tc>
                  <a:txBody>
                    <a:bodyPr/>
                    <a:lstStyle/>
                    <a:p>
                      <a:pPr indent="0" lvl="0" marL="0" marR="0" rtl="0" algn="l">
                        <a:spcBef>
                          <a:spcPts val="0"/>
                        </a:spcBef>
                        <a:spcAft>
                          <a:spcPts val="800"/>
                        </a:spcAft>
                        <a:buNone/>
                      </a:pPr>
                      <a:r>
                        <a:rPr lang="it-IT" sz="1500">
                          <a:solidFill>
                            <a:srgbClr val="222222"/>
                          </a:solidFill>
                          <a:latin typeface="Times New Roman"/>
                          <a:ea typeface="Times New Roman"/>
                          <a:cs typeface="Times New Roman"/>
                          <a:sym typeface="Times New Roman"/>
                        </a:rPr>
                        <a:t>M28</a:t>
                      </a:r>
                      <a:endParaRPr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222222"/>
                      </a:solidFill>
                      <a:prstDash val="solid"/>
                      <a:round/>
                      <a:headEnd len="sm" w="sm" type="none"/>
                      <a:tailEnd len="sm" w="sm" type="none"/>
                    </a:lnL>
                    <a:lnR cap="flat" cmpd="sng" w="6350">
                      <a:solidFill>
                        <a:srgbClr val="222222"/>
                      </a:solidFill>
                      <a:prstDash val="solid"/>
                      <a:round/>
                      <a:headEnd len="sm" w="sm" type="none"/>
                      <a:tailEnd len="sm" w="sm" type="none"/>
                    </a:lnR>
                    <a:lnT cap="flat" cmpd="sng" w="6350">
                      <a:solidFill>
                        <a:srgbClr val="222222"/>
                      </a:solidFill>
                      <a:prstDash val="solid"/>
                      <a:round/>
                      <a:headEnd len="sm" w="sm" type="none"/>
                      <a:tailEnd len="sm" w="sm" type="none"/>
                    </a:lnT>
                    <a:lnB cap="flat" cmpd="sng" w="6350">
                      <a:solidFill>
                        <a:srgbClr val="222222"/>
                      </a:solidFill>
                      <a:prstDash val="solid"/>
                      <a:round/>
                      <a:headEnd len="sm" w="sm" type="none"/>
                      <a:tailEnd len="sm" w="sm" type="none"/>
                    </a:lnB>
                  </a:tcPr>
                </a:tc>
              </a:tr>
              <a:tr h="353475">
                <a:tc>
                  <a:txBody>
                    <a:bodyPr/>
                    <a:lstStyle/>
                    <a:p>
                      <a:pPr indent="0" lvl="0" marL="0" marR="0" rtl="0" algn="l">
                        <a:spcBef>
                          <a:spcPts val="0"/>
                        </a:spcBef>
                        <a:spcAft>
                          <a:spcPts val="800"/>
                        </a:spcAft>
                        <a:buNone/>
                      </a:pPr>
                      <a:r>
                        <a:rPr lang="it-IT" sz="1500">
                          <a:solidFill>
                            <a:srgbClr val="222222"/>
                          </a:solidFill>
                          <a:latin typeface="Times New Roman"/>
                          <a:ea typeface="Times New Roman"/>
                          <a:cs typeface="Times New Roman"/>
                          <a:sym typeface="Times New Roman"/>
                        </a:rPr>
                        <a:t>D27</a:t>
                      </a:r>
                      <a:endParaRPr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222222"/>
                      </a:solidFill>
                      <a:prstDash val="solid"/>
                      <a:round/>
                      <a:headEnd len="sm" w="sm" type="none"/>
                      <a:tailEnd len="sm" w="sm" type="none"/>
                    </a:lnL>
                    <a:lnR cap="flat" cmpd="sng" w="6350">
                      <a:solidFill>
                        <a:srgbClr val="222222"/>
                      </a:solidFill>
                      <a:prstDash val="solid"/>
                      <a:round/>
                      <a:headEnd len="sm" w="sm" type="none"/>
                      <a:tailEnd len="sm" w="sm" type="none"/>
                    </a:lnR>
                    <a:lnT cap="flat" cmpd="sng" w="6350">
                      <a:solidFill>
                        <a:srgbClr val="222222"/>
                      </a:solidFill>
                      <a:prstDash val="solid"/>
                      <a:round/>
                      <a:headEnd len="sm" w="sm" type="none"/>
                      <a:tailEnd len="sm" w="sm" type="none"/>
                    </a:lnT>
                    <a:lnB cap="flat" cmpd="sng" w="6350">
                      <a:solidFill>
                        <a:srgbClr val="222222"/>
                      </a:solidFill>
                      <a:prstDash val="solid"/>
                      <a:round/>
                      <a:headEnd len="sm" w="sm" type="none"/>
                      <a:tailEnd len="sm" w="sm" type="none"/>
                    </a:lnB>
                  </a:tcPr>
                </a:tc>
                <a:tc>
                  <a:txBody>
                    <a:bodyPr/>
                    <a:lstStyle/>
                    <a:p>
                      <a:pPr indent="0" lvl="0" marL="0" marR="0" rtl="0" algn="l">
                        <a:spcBef>
                          <a:spcPts val="0"/>
                        </a:spcBef>
                        <a:spcAft>
                          <a:spcPts val="800"/>
                        </a:spcAft>
                        <a:buNone/>
                      </a:pPr>
                      <a:r>
                        <a:rPr lang="it-IT" sz="1500">
                          <a:solidFill>
                            <a:srgbClr val="222222"/>
                          </a:solidFill>
                          <a:latin typeface="Times New Roman"/>
                          <a:ea typeface="Times New Roman"/>
                          <a:cs typeface="Times New Roman"/>
                          <a:sym typeface="Times New Roman"/>
                        </a:rPr>
                        <a:t>Final activity report (M36.4)</a:t>
                      </a:r>
                      <a:endParaRPr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222222"/>
                      </a:solidFill>
                      <a:prstDash val="solid"/>
                      <a:round/>
                      <a:headEnd len="sm" w="sm" type="none"/>
                      <a:tailEnd len="sm" w="sm" type="none"/>
                    </a:lnL>
                    <a:lnR cap="flat" cmpd="sng" w="6350">
                      <a:solidFill>
                        <a:srgbClr val="222222"/>
                      </a:solidFill>
                      <a:prstDash val="solid"/>
                      <a:round/>
                      <a:headEnd len="sm" w="sm" type="none"/>
                      <a:tailEnd len="sm" w="sm" type="none"/>
                    </a:lnR>
                    <a:lnT cap="flat" cmpd="sng" w="6350">
                      <a:solidFill>
                        <a:srgbClr val="222222"/>
                      </a:solidFill>
                      <a:prstDash val="solid"/>
                      <a:round/>
                      <a:headEnd len="sm" w="sm" type="none"/>
                      <a:tailEnd len="sm" w="sm" type="none"/>
                    </a:lnT>
                    <a:lnB cap="flat" cmpd="sng" w="6350">
                      <a:solidFill>
                        <a:srgbClr val="222222"/>
                      </a:solidFill>
                      <a:prstDash val="solid"/>
                      <a:round/>
                      <a:headEnd len="sm" w="sm" type="none"/>
                      <a:tailEnd len="sm" w="sm" type="none"/>
                    </a:lnB>
                  </a:tcPr>
                </a:tc>
                <a:tc>
                  <a:txBody>
                    <a:bodyPr/>
                    <a:lstStyle/>
                    <a:p>
                      <a:pPr indent="0" lvl="0" marL="0" marR="0" rtl="0" algn="l">
                        <a:spcBef>
                          <a:spcPts val="0"/>
                        </a:spcBef>
                        <a:spcAft>
                          <a:spcPts val="800"/>
                        </a:spcAft>
                        <a:buNone/>
                      </a:pPr>
                      <a:r>
                        <a:rPr lang="it-IT" sz="1500">
                          <a:solidFill>
                            <a:srgbClr val="222222"/>
                          </a:solidFill>
                          <a:latin typeface="Times New Roman"/>
                          <a:ea typeface="Times New Roman"/>
                          <a:cs typeface="Times New Roman"/>
                          <a:sym typeface="Times New Roman"/>
                        </a:rPr>
                        <a:t>Spoke’s final activity status report, written by all WPs</a:t>
                      </a:r>
                      <a:endParaRPr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222222"/>
                      </a:solidFill>
                      <a:prstDash val="solid"/>
                      <a:round/>
                      <a:headEnd len="sm" w="sm" type="none"/>
                      <a:tailEnd len="sm" w="sm" type="none"/>
                    </a:lnL>
                    <a:lnR cap="flat" cmpd="sng" w="6350">
                      <a:solidFill>
                        <a:srgbClr val="222222"/>
                      </a:solidFill>
                      <a:prstDash val="solid"/>
                      <a:round/>
                      <a:headEnd len="sm" w="sm" type="none"/>
                      <a:tailEnd len="sm" w="sm" type="none"/>
                    </a:lnR>
                    <a:lnT cap="flat" cmpd="sng" w="6350">
                      <a:solidFill>
                        <a:srgbClr val="222222"/>
                      </a:solidFill>
                      <a:prstDash val="solid"/>
                      <a:round/>
                      <a:headEnd len="sm" w="sm" type="none"/>
                      <a:tailEnd len="sm" w="sm" type="none"/>
                    </a:lnT>
                    <a:lnB cap="flat" cmpd="sng" w="6350">
                      <a:solidFill>
                        <a:srgbClr val="222222"/>
                      </a:solidFill>
                      <a:prstDash val="solid"/>
                      <a:round/>
                      <a:headEnd len="sm" w="sm" type="none"/>
                      <a:tailEnd len="sm" w="sm" type="none"/>
                    </a:lnB>
                  </a:tcPr>
                </a:tc>
                <a:tc>
                  <a:txBody>
                    <a:bodyPr/>
                    <a:lstStyle/>
                    <a:p>
                      <a:pPr indent="0" lvl="0" marL="0" marR="0" rtl="0" algn="l">
                        <a:spcBef>
                          <a:spcPts val="0"/>
                        </a:spcBef>
                        <a:spcAft>
                          <a:spcPts val="800"/>
                        </a:spcAft>
                        <a:buNone/>
                      </a:pPr>
                      <a:r>
                        <a:rPr lang="it-IT" sz="1500">
                          <a:solidFill>
                            <a:srgbClr val="222222"/>
                          </a:solidFill>
                          <a:latin typeface="Times New Roman"/>
                          <a:ea typeface="Times New Roman"/>
                          <a:cs typeface="Times New Roman"/>
                          <a:sym typeface="Times New Roman"/>
                        </a:rPr>
                        <a:t>Report</a:t>
                      </a:r>
                      <a:endParaRPr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222222"/>
                      </a:solidFill>
                      <a:prstDash val="solid"/>
                      <a:round/>
                      <a:headEnd len="sm" w="sm" type="none"/>
                      <a:tailEnd len="sm" w="sm" type="none"/>
                    </a:lnL>
                    <a:lnR cap="flat" cmpd="sng" w="6350">
                      <a:solidFill>
                        <a:srgbClr val="222222"/>
                      </a:solidFill>
                      <a:prstDash val="solid"/>
                      <a:round/>
                      <a:headEnd len="sm" w="sm" type="none"/>
                      <a:tailEnd len="sm" w="sm" type="none"/>
                    </a:lnR>
                    <a:lnT cap="flat" cmpd="sng" w="6350">
                      <a:solidFill>
                        <a:srgbClr val="222222"/>
                      </a:solidFill>
                      <a:prstDash val="solid"/>
                      <a:round/>
                      <a:headEnd len="sm" w="sm" type="none"/>
                      <a:tailEnd len="sm" w="sm" type="none"/>
                    </a:lnT>
                    <a:lnB cap="flat" cmpd="sng" w="6350">
                      <a:solidFill>
                        <a:srgbClr val="222222"/>
                      </a:solidFill>
                      <a:prstDash val="solid"/>
                      <a:round/>
                      <a:headEnd len="sm" w="sm" type="none"/>
                      <a:tailEnd len="sm" w="sm" type="none"/>
                    </a:lnB>
                  </a:tcPr>
                </a:tc>
                <a:tc>
                  <a:txBody>
                    <a:bodyPr/>
                    <a:lstStyle/>
                    <a:p>
                      <a:pPr indent="0" lvl="0" marL="0" marR="0" rtl="0" algn="l">
                        <a:spcBef>
                          <a:spcPts val="0"/>
                        </a:spcBef>
                        <a:spcAft>
                          <a:spcPts val="800"/>
                        </a:spcAft>
                        <a:buNone/>
                      </a:pPr>
                      <a:r>
                        <a:rPr lang="it-IT" sz="1500">
                          <a:solidFill>
                            <a:srgbClr val="222222"/>
                          </a:solidFill>
                          <a:latin typeface="Times New Roman"/>
                          <a:ea typeface="Times New Roman"/>
                          <a:cs typeface="Times New Roman"/>
                          <a:sym typeface="Times New Roman"/>
                        </a:rPr>
                        <a:t>Public</a:t>
                      </a:r>
                      <a:endParaRPr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222222"/>
                      </a:solidFill>
                      <a:prstDash val="solid"/>
                      <a:round/>
                      <a:headEnd len="sm" w="sm" type="none"/>
                      <a:tailEnd len="sm" w="sm" type="none"/>
                    </a:lnL>
                    <a:lnR cap="flat" cmpd="sng" w="6350">
                      <a:solidFill>
                        <a:srgbClr val="222222"/>
                      </a:solidFill>
                      <a:prstDash val="solid"/>
                      <a:round/>
                      <a:headEnd len="sm" w="sm" type="none"/>
                      <a:tailEnd len="sm" w="sm" type="none"/>
                    </a:lnR>
                    <a:lnT cap="flat" cmpd="sng" w="6350">
                      <a:solidFill>
                        <a:srgbClr val="222222"/>
                      </a:solidFill>
                      <a:prstDash val="solid"/>
                      <a:round/>
                      <a:headEnd len="sm" w="sm" type="none"/>
                      <a:tailEnd len="sm" w="sm" type="none"/>
                    </a:lnT>
                    <a:lnB cap="flat" cmpd="sng" w="6350">
                      <a:solidFill>
                        <a:srgbClr val="222222"/>
                      </a:solidFill>
                      <a:prstDash val="solid"/>
                      <a:round/>
                      <a:headEnd len="sm" w="sm" type="none"/>
                      <a:tailEnd len="sm" w="sm" type="none"/>
                    </a:lnB>
                  </a:tcPr>
                </a:tc>
                <a:tc>
                  <a:txBody>
                    <a:bodyPr/>
                    <a:lstStyle/>
                    <a:p>
                      <a:pPr indent="0" lvl="0" marL="0" marR="0" rtl="0" algn="l">
                        <a:spcBef>
                          <a:spcPts val="0"/>
                        </a:spcBef>
                        <a:spcAft>
                          <a:spcPts val="800"/>
                        </a:spcAft>
                        <a:buNone/>
                      </a:pPr>
                      <a:r>
                        <a:rPr lang="it-IT" sz="1500">
                          <a:solidFill>
                            <a:srgbClr val="222222"/>
                          </a:solidFill>
                          <a:latin typeface="Times New Roman"/>
                          <a:ea typeface="Times New Roman"/>
                          <a:cs typeface="Times New Roman"/>
                          <a:sym typeface="Times New Roman"/>
                        </a:rPr>
                        <a:t>M36</a:t>
                      </a:r>
                      <a:endParaRPr sz="1500">
                        <a:solidFill>
                          <a:srgbClr val="222222"/>
                        </a:solidFill>
                        <a:latin typeface="Times New Roman"/>
                        <a:ea typeface="Times New Roman"/>
                        <a:cs typeface="Times New Roman"/>
                        <a:sym typeface="Times New Roman"/>
                      </a:endParaRPr>
                    </a:p>
                  </a:txBody>
                  <a:tcPr marT="0" marB="0" marR="0" marL="97375" anchor="ctr">
                    <a:lnL cap="flat" cmpd="sng" w="6350">
                      <a:solidFill>
                        <a:srgbClr val="222222"/>
                      </a:solidFill>
                      <a:prstDash val="solid"/>
                      <a:round/>
                      <a:headEnd len="sm" w="sm" type="none"/>
                      <a:tailEnd len="sm" w="sm" type="none"/>
                    </a:lnL>
                    <a:lnR cap="flat" cmpd="sng" w="6350">
                      <a:solidFill>
                        <a:srgbClr val="222222"/>
                      </a:solidFill>
                      <a:prstDash val="solid"/>
                      <a:round/>
                      <a:headEnd len="sm" w="sm" type="none"/>
                      <a:tailEnd len="sm" w="sm" type="none"/>
                    </a:lnR>
                    <a:lnT cap="flat" cmpd="sng" w="6350">
                      <a:solidFill>
                        <a:srgbClr val="222222"/>
                      </a:solidFill>
                      <a:prstDash val="solid"/>
                      <a:round/>
                      <a:headEnd len="sm" w="sm" type="none"/>
                      <a:tailEnd len="sm" w="sm" type="none"/>
                    </a:lnT>
                    <a:lnB cap="flat" cmpd="sng" w="6350">
                      <a:solidFill>
                        <a:srgbClr val="222222"/>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grpSp>
        <p:nvGrpSpPr>
          <p:cNvPr id="183" name="Google Shape;183;p20"/>
          <p:cNvGrpSpPr/>
          <p:nvPr/>
        </p:nvGrpSpPr>
        <p:grpSpPr>
          <a:xfrm>
            <a:off x="31468" y="6329828"/>
            <a:ext cx="12188339" cy="651879"/>
            <a:chOff x="0" y="6352350"/>
            <a:chExt cx="12191997" cy="651879"/>
          </a:xfrm>
        </p:grpSpPr>
        <p:pic>
          <p:nvPicPr>
            <p:cNvPr id="184" name="Google Shape;184;p20"/>
            <p:cNvPicPr preferRelativeResize="0"/>
            <p:nvPr/>
          </p:nvPicPr>
          <p:blipFill rotWithShape="1">
            <a:blip r:embed="rId3">
              <a:alphaModFix/>
            </a:blip>
            <a:srcRect b="0" l="0" r="0" t="0"/>
            <a:stretch/>
          </p:blipFill>
          <p:spPr>
            <a:xfrm>
              <a:off x="0" y="6352350"/>
              <a:ext cx="12191997" cy="520700"/>
            </a:xfrm>
            <a:prstGeom prst="rect">
              <a:avLst/>
            </a:prstGeom>
            <a:noFill/>
            <a:ln>
              <a:noFill/>
            </a:ln>
          </p:spPr>
        </p:pic>
        <p:sp>
          <p:nvSpPr>
            <p:cNvPr id="185" name="Google Shape;185;p20"/>
            <p:cNvSpPr txBox="1"/>
            <p:nvPr/>
          </p:nvSpPr>
          <p:spPr>
            <a:xfrm>
              <a:off x="6712747" y="6458657"/>
              <a:ext cx="5317200" cy="335700"/>
            </a:xfrm>
            <a:prstGeom prst="rect">
              <a:avLst/>
            </a:prstGeom>
            <a:noFill/>
            <a:ln>
              <a:noFill/>
            </a:ln>
          </p:spPr>
          <p:txBody>
            <a:bodyPr anchorCtr="0" anchor="t" bIns="59575" lIns="119175" spcFirstLastPara="1" rIns="119175" wrap="square" tIns="59575">
              <a:spAutoFit/>
            </a:bodyPr>
            <a:lstStyle/>
            <a:p>
              <a:pPr indent="0" lvl="0" marL="0" marR="0" rtl="0" algn="r">
                <a:spcBef>
                  <a:spcPts val="0"/>
                </a:spcBef>
                <a:spcAft>
                  <a:spcPts val="0"/>
                </a:spcAft>
                <a:buNone/>
              </a:pPr>
              <a:r>
                <a:rPr lang="it-IT" sz="1400">
                  <a:solidFill>
                    <a:schemeClr val="lt1"/>
                  </a:solidFill>
                  <a:latin typeface="Arial"/>
                  <a:ea typeface="Arial"/>
                  <a:cs typeface="Arial"/>
                  <a:sym typeface="Arial"/>
                </a:rPr>
                <a:t>Missione 4 </a:t>
              </a:r>
              <a:r>
                <a:rPr b="1" lang="it-IT" sz="1400">
                  <a:solidFill>
                    <a:schemeClr val="lt1"/>
                  </a:solidFill>
                  <a:latin typeface="Arial"/>
                  <a:ea typeface="Arial"/>
                  <a:cs typeface="Arial"/>
                  <a:sym typeface="Arial"/>
                </a:rPr>
                <a:t>• Istruzione e Ricerca </a:t>
              </a:r>
              <a:endParaRPr sz="1400">
                <a:solidFill>
                  <a:schemeClr val="lt1"/>
                </a:solidFill>
                <a:latin typeface="Arial"/>
                <a:ea typeface="Arial"/>
                <a:cs typeface="Arial"/>
                <a:sym typeface="Arial"/>
              </a:endParaRPr>
            </a:p>
          </p:txBody>
        </p:sp>
        <p:sp>
          <p:nvSpPr>
            <p:cNvPr id="186" name="Google Shape;186;p20"/>
            <p:cNvSpPr txBox="1"/>
            <p:nvPr/>
          </p:nvSpPr>
          <p:spPr>
            <a:xfrm>
              <a:off x="467555" y="6452829"/>
              <a:ext cx="7333800" cy="551400"/>
            </a:xfrm>
            <a:prstGeom prst="rect">
              <a:avLst/>
            </a:prstGeom>
            <a:noFill/>
            <a:ln>
              <a:noFill/>
            </a:ln>
          </p:spPr>
          <p:txBody>
            <a:bodyPr anchorCtr="0" anchor="t" bIns="59575" lIns="119175" spcFirstLastPara="1" rIns="119175" wrap="square" tIns="59575">
              <a:spAutoFit/>
            </a:bodyPr>
            <a:lstStyle/>
            <a:p>
              <a:pPr indent="0" lvl="0" marL="0" marR="0" rtl="0" algn="l">
                <a:spcBef>
                  <a:spcPts val="0"/>
                </a:spcBef>
                <a:spcAft>
                  <a:spcPts val="0"/>
                </a:spcAft>
                <a:buNone/>
              </a:pPr>
              <a:r>
                <a:rPr lang="it-IT" sz="1400">
                  <a:solidFill>
                    <a:schemeClr val="lt1"/>
                  </a:solidFill>
                  <a:latin typeface="Arial"/>
                  <a:ea typeface="Arial"/>
                  <a:cs typeface="Arial"/>
                  <a:sym typeface="Arial"/>
                </a:rPr>
                <a:t>Centro Nazionale di Ricerca in High-Performance Computing, Big Data and Quantum Computing</a:t>
              </a:r>
              <a:endParaRPr sz="1800"/>
            </a:p>
          </p:txBody>
        </p:sp>
      </p:grpSp>
      <p:grpSp>
        <p:nvGrpSpPr>
          <p:cNvPr id="187" name="Google Shape;187;p20"/>
          <p:cNvGrpSpPr/>
          <p:nvPr/>
        </p:nvGrpSpPr>
        <p:grpSpPr>
          <a:xfrm>
            <a:off x="0" y="0"/>
            <a:ext cx="12220039" cy="1137879"/>
            <a:chOff x="0" y="-1"/>
            <a:chExt cx="12191998" cy="1219200"/>
          </a:xfrm>
        </p:grpSpPr>
        <p:pic>
          <p:nvPicPr>
            <p:cNvPr id="188" name="Google Shape;188;p20"/>
            <p:cNvPicPr preferRelativeResize="0"/>
            <p:nvPr/>
          </p:nvPicPr>
          <p:blipFill rotWithShape="1">
            <a:blip r:embed="rId4">
              <a:alphaModFix/>
            </a:blip>
            <a:srcRect b="0" l="0" r="0" t="0"/>
            <a:stretch/>
          </p:blipFill>
          <p:spPr>
            <a:xfrm>
              <a:off x="0" y="-1"/>
              <a:ext cx="12191998" cy="1219200"/>
            </a:xfrm>
            <a:prstGeom prst="rect">
              <a:avLst/>
            </a:prstGeom>
            <a:noFill/>
            <a:ln>
              <a:noFill/>
            </a:ln>
          </p:spPr>
        </p:pic>
        <p:pic>
          <p:nvPicPr>
            <p:cNvPr id="189" name="Google Shape;189;p20"/>
            <p:cNvPicPr preferRelativeResize="0"/>
            <p:nvPr/>
          </p:nvPicPr>
          <p:blipFill rotWithShape="1">
            <a:blip r:embed="rId5">
              <a:alphaModFix/>
            </a:blip>
            <a:srcRect b="0" l="0" r="0" t="0"/>
            <a:stretch/>
          </p:blipFill>
          <p:spPr>
            <a:xfrm>
              <a:off x="9969183" y="339206"/>
              <a:ext cx="2060789" cy="701092"/>
            </a:xfrm>
            <a:prstGeom prst="rect">
              <a:avLst/>
            </a:prstGeom>
            <a:noFill/>
            <a:ln>
              <a:noFill/>
            </a:ln>
          </p:spPr>
        </p:pic>
      </p:grpSp>
      <p:graphicFrame>
        <p:nvGraphicFramePr>
          <p:cNvPr id="190" name="Google Shape;190;p20"/>
          <p:cNvGraphicFramePr/>
          <p:nvPr/>
        </p:nvGraphicFramePr>
        <p:xfrm>
          <a:off x="623279" y="1168881"/>
          <a:ext cx="3000000" cy="3000000"/>
        </p:xfrm>
        <a:graphic>
          <a:graphicData uri="http://schemas.openxmlformats.org/drawingml/2006/table">
            <a:tbl>
              <a:tblPr>
                <a:noFill/>
                <a:tableStyleId>{B5DBAB0E-BAFB-4413-8F70-CEF6F2132CEF}</a:tableStyleId>
              </a:tblPr>
              <a:tblGrid>
                <a:gridCol w="1728525"/>
                <a:gridCol w="1728525"/>
                <a:gridCol w="4658325"/>
                <a:gridCol w="792900"/>
                <a:gridCol w="770725"/>
                <a:gridCol w="802000"/>
                <a:gridCol w="582125"/>
              </a:tblGrid>
              <a:tr h="397900">
                <a:tc>
                  <a:txBody>
                    <a:bodyPr/>
                    <a:lstStyle/>
                    <a:p>
                      <a:pPr indent="0" lvl="0" marL="0" rtl="0" algn="ctr">
                        <a:spcBef>
                          <a:spcPts val="0"/>
                        </a:spcBef>
                        <a:spcAft>
                          <a:spcPts val="0"/>
                        </a:spcAft>
                        <a:buNone/>
                      </a:pPr>
                      <a:r>
                        <a:rPr b="1" lang="it-IT" sz="1200">
                          <a:latin typeface="Lato"/>
                          <a:ea typeface="Lato"/>
                          <a:cs typeface="Lato"/>
                          <a:sym typeface="Lato"/>
                        </a:rPr>
                        <a:t>Partner</a:t>
                      </a:r>
                      <a:endParaRPr b="1" sz="1200">
                        <a:latin typeface="Lato"/>
                        <a:ea typeface="Lato"/>
                        <a:cs typeface="Lato"/>
                        <a:sym typeface="Lato"/>
                      </a:endParaRPr>
                    </a:p>
                  </a:txBody>
                  <a:tcPr marT="121900" marB="121900" marR="121900" marL="121900">
                    <a:solidFill>
                      <a:srgbClr val="F4CCCC"/>
                    </a:solidFill>
                  </a:tcPr>
                </a:tc>
                <a:tc>
                  <a:txBody>
                    <a:bodyPr/>
                    <a:lstStyle/>
                    <a:p>
                      <a:pPr indent="0" lvl="0" marL="0" rtl="0" algn="ctr">
                        <a:spcBef>
                          <a:spcPts val="0"/>
                        </a:spcBef>
                        <a:spcAft>
                          <a:spcPts val="0"/>
                        </a:spcAft>
                        <a:buNone/>
                      </a:pPr>
                      <a:r>
                        <a:rPr b="1" lang="it-IT" sz="1200">
                          <a:latin typeface="Lato"/>
                          <a:ea typeface="Lato"/>
                          <a:cs typeface="Lato"/>
                          <a:sym typeface="Lato"/>
                        </a:rPr>
                        <a:t>Task</a:t>
                      </a:r>
                      <a:endParaRPr b="1" sz="1200">
                        <a:latin typeface="Lato"/>
                        <a:ea typeface="Lato"/>
                        <a:cs typeface="Lato"/>
                        <a:sym typeface="Lato"/>
                      </a:endParaRPr>
                    </a:p>
                  </a:txBody>
                  <a:tcPr marT="121900" marB="121900" marR="121900" marL="121900">
                    <a:solidFill>
                      <a:srgbClr val="F4CCCC"/>
                    </a:solidFill>
                  </a:tcPr>
                </a:tc>
                <a:tc>
                  <a:txBody>
                    <a:bodyPr/>
                    <a:lstStyle/>
                    <a:p>
                      <a:pPr indent="0" lvl="0" marL="0" rtl="0" algn="ctr">
                        <a:lnSpc>
                          <a:spcPct val="115000"/>
                        </a:lnSpc>
                        <a:spcBef>
                          <a:spcPts val="0"/>
                        </a:spcBef>
                        <a:spcAft>
                          <a:spcPts val="0"/>
                        </a:spcAft>
                        <a:buNone/>
                      </a:pPr>
                      <a:r>
                        <a:rPr b="1" lang="it-IT" sz="1200">
                          <a:latin typeface="Lato"/>
                          <a:ea typeface="Lato"/>
                          <a:cs typeface="Lato"/>
                          <a:sym typeface="Lato"/>
                        </a:rPr>
                        <a:t>Personale di riferimento</a:t>
                      </a:r>
                      <a:endParaRPr b="1" sz="1200">
                        <a:latin typeface="Lato"/>
                        <a:ea typeface="Lato"/>
                        <a:cs typeface="Lato"/>
                        <a:sym typeface="Lato"/>
                      </a:endParaRPr>
                    </a:p>
                  </a:txBody>
                  <a:tcPr marT="121900" marB="121900" marR="121900" marL="121900">
                    <a:solidFill>
                      <a:srgbClr val="F4CCCC"/>
                    </a:solidFill>
                  </a:tcPr>
                </a:tc>
                <a:tc>
                  <a:txBody>
                    <a:bodyPr/>
                    <a:lstStyle/>
                    <a:p>
                      <a:pPr indent="0" lvl="0" marL="0" rtl="0" algn="ctr">
                        <a:spcBef>
                          <a:spcPts val="0"/>
                        </a:spcBef>
                        <a:spcAft>
                          <a:spcPts val="0"/>
                        </a:spcAft>
                        <a:buNone/>
                      </a:pPr>
                      <a:r>
                        <a:rPr b="1" lang="it-IT" sz="1200">
                          <a:latin typeface="Lato"/>
                          <a:ea typeface="Lato"/>
                          <a:cs typeface="Lato"/>
                          <a:sym typeface="Lato"/>
                        </a:rPr>
                        <a:t>PM A1</a:t>
                      </a:r>
                      <a:endParaRPr b="1" sz="1200">
                        <a:latin typeface="Lato"/>
                        <a:ea typeface="Lato"/>
                        <a:cs typeface="Lato"/>
                        <a:sym typeface="Lato"/>
                      </a:endParaRPr>
                    </a:p>
                  </a:txBody>
                  <a:tcPr marT="121900" marB="121900" marR="121900" marL="121900">
                    <a:solidFill>
                      <a:srgbClr val="F4CCCC"/>
                    </a:solidFill>
                  </a:tcPr>
                </a:tc>
                <a:tc>
                  <a:txBody>
                    <a:bodyPr/>
                    <a:lstStyle/>
                    <a:p>
                      <a:pPr indent="0" lvl="0" marL="0" rtl="0" algn="ctr">
                        <a:spcBef>
                          <a:spcPts val="0"/>
                        </a:spcBef>
                        <a:spcAft>
                          <a:spcPts val="0"/>
                        </a:spcAft>
                        <a:buNone/>
                      </a:pPr>
                      <a:r>
                        <a:rPr b="1" lang="it-IT" sz="1200">
                          <a:latin typeface="Lato"/>
                          <a:ea typeface="Lato"/>
                          <a:cs typeface="Lato"/>
                          <a:sym typeface="Lato"/>
                        </a:rPr>
                        <a:t>PM A2</a:t>
                      </a:r>
                      <a:endParaRPr b="1" sz="1200">
                        <a:latin typeface="Lato"/>
                        <a:ea typeface="Lato"/>
                        <a:cs typeface="Lato"/>
                        <a:sym typeface="Lato"/>
                      </a:endParaRPr>
                    </a:p>
                  </a:txBody>
                  <a:tcPr marT="121900" marB="121900" marR="121900" marL="121900">
                    <a:solidFill>
                      <a:srgbClr val="F4CCCC"/>
                    </a:solidFill>
                  </a:tcPr>
                </a:tc>
                <a:tc>
                  <a:txBody>
                    <a:bodyPr/>
                    <a:lstStyle/>
                    <a:p>
                      <a:pPr indent="0" lvl="0" marL="0" rtl="0" algn="ctr">
                        <a:spcBef>
                          <a:spcPts val="0"/>
                        </a:spcBef>
                        <a:spcAft>
                          <a:spcPts val="0"/>
                        </a:spcAft>
                        <a:buNone/>
                      </a:pPr>
                      <a:r>
                        <a:rPr b="1" lang="it-IT" sz="1200">
                          <a:latin typeface="Lato"/>
                          <a:ea typeface="Lato"/>
                          <a:cs typeface="Lato"/>
                          <a:sym typeface="Lato"/>
                        </a:rPr>
                        <a:t>PM A3</a:t>
                      </a:r>
                      <a:endParaRPr b="1" sz="1200">
                        <a:latin typeface="Lato"/>
                        <a:ea typeface="Lato"/>
                        <a:cs typeface="Lato"/>
                        <a:sym typeface="Lato"/>
                      </a:endParaRPr>
                    </a:p>
                  </a:txBody>
                  <a:tcPr marT="121900" marB="121900" marR="121900" marL="121900">
                    <a:solidFill>
                      <a:srgbClr val="F4CCCC"/>
                    </a:solidFill>
                  </a:tcPr>
                </a:tc>
                <a:tc>
                  <a:txBody>
                    <a:bodyPr/>
                    <a:lstStyle/>
                    <a:p>
                      <a:pPr indent="0" lvl="0" marL="0" rtl="0" algn="ctr">
                        <a:spcBef>
                          <a:spcPts val="0"/>
                        </a:spcBef>
                        <a:spcAft>
                          <a:spcPts val="0"/>
                        </a:spcAft>
                        <a:buNone/>
                      </a:pPr>
                      <a:r>
                        <a:rPr b="1" lang="it-IT" sz="1200">
                          <a:latin typeface="Lato"/>
                          <a:ea typeface="Lato"/>
                          <a:cs typeface="Lato"/>
                          <a:sym typeface="Lato"/>
                        </a:rPr>
                        <a:t>PM </a:t>
                      </a:r>
                      <a:endParaRPr b="1" sz="1200">
                        <a:latin typeface="Lato"/>
                        <a:ea typeface="Lato"/>
                        <a:cs typeface="Lato"/>
                        <a:sym typeface="Lato"/>
                      </a:endParaRPr>
                    </a:p>
                  </a:txBody>
                  <a:tcPr marT="121900" marB="121900" marR="121900" marL="121900">
                    <a:solidFill>
                      <a:srgbClr val="F4CCCC"/>
                    </a:solidFill>
                  </a:tcPr>
                </a:tc>
              </a:tr>
              <a:tr h="720775">
                <a:tc>
                  <a:txBody>
                    <a:bodyPr/>
                    <a:lstStyle/>
                    <a:p>
                      <a:pPr indent="0" lvl="0" marL="0" rtl="0" algn="l">
                        <a:spcBef>
                          <a:spcPts val="0"/>
                        </a:spcBef>
                        <a:spcAft>
                          <a:spcPts val="0"/>
                        </a:spcAft>
                        <a:buNone/>
                      </a:pPr>
                      <a:r>
                        <a:rPr lang="it-IT" sz="1200">
                          <a:latin typeface="Lato"/>
                          <a:ea typeface="Lato"/>
                          <a:cs typeface="Lato"/>
                          <a:sym typeface="Lato"/>
                        </a:rPr>
                        <a:t>INAF</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T3.1, T3.2, T3.3</a:t>
                      </a:r>
                      <a:endParaRPr sz="1200">
                        <a:latin typeface="Lato"/>
                        <a:ea typeface="Lato"/>
                        <a:cs typeface="Lato"/>
                        <a:sym typeface="Lato"/>
                      </a:endParaRPr>
                    </a:p>
                  </a:txBody>
                  <a:tcPr marT="121900" marB="121900" marR="121900" marL="121900"/>
                </a:tc>
                <a:tc>
                  <a:txBody>
                    <a:bodyPr/>
                    <a:lstStyle/>
                    <a:p>
                      <a:pPr indent="0" lvl="0" marL="0" rtl="0" algn="l">
                        <a:lnSpc>
                          <a:spcPct val="115000"/>
                        </a:lnSpc>
                        <a:spcBef>
                          <a:spcPts val="0"/>
                        </a:spcBef>
                        <a:spcAft>
                          <a:spcPts val="0"/>
                        </a:spcAft>
                        <a:buNone/>
                      </a:pPr>
                      <a:r>
                        <a:rPr lang="it-IT" sz="1200">
                          <a:latin typeface="Lato"/>
                          <a:ea typeface="Lato"/>
                          <a:cs typeface="Lato"/>
                          <a:sym typeface="Lato"/>
                        </a:rPr>
                        <a:t>Fabio Vitello, Claudio Gheller, Ugo Becciani, Andrea Possenti, Aldo Bonomo, Carmelita Carbone, Deborah Busonero, Simone Riggi</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41</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92</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92</a:t>
                      </a:r>
                      <a:endParaRPr sz="1200">
                        <a:latin typeface="Lato"/>
                        <a:ea typeface="Lato"/>
                        <a:cs typeface="Lato"/>
                        <a:sym typeface="Lato"/>
                      </a:endParaRPr>
                    </a:p>
                  </a:txBody>
                  <a:tcPr marT="121900" marB="121900" marR="121900" marL="121900"/>
                </a:tc>
                <a:tc>
                  <a:txBody>
                    <a:bodyPr/>
                    <a:lstStyle/>
                    <a:p>
                      <a:pPr indent="0" lvl="0" marL="0" rtl="0" algn="ctr">
                        <a:spcBef>
                          <a:spcPts val="0"/>
                        </a:spcBef>
                        <a:spcAft>
                          <a:spcPts val="0"/>
                        </a:spcAft>
                        <a:buNone/>
                      </a:pPr>
                      <a:r>
                        <a:rPr b="1" lang="it-IT" sz="1200">
                          <a:latin typeface="Lato"/>
                          <a:ea typeface="Lato"/>
                          <a:cs typeface="Lato"/>
                          <a:sym typeface="Lato"/>
                        </a:rPr>
                        <a:t>225</a:t>
                      </a:r>
                      <a:endParaRPr b="1" sz="1200">
                        <a:latin typeface="Lato"/>
                        <a:ea typeface="Lato"/>
                        <a:cs typeface="Lato"/>
                        <a:sym typeface="Lato"/>
                      </a:endParaRPr>
                    </a:p>
                  </a:txBody>
                  <a:tcPr marT="121900" marB="121900" marR="121900" marL="121900">
                    <a:solidFill>
                      <a:srgbClr val="F4CCCC"/>
                    </a:solidFill>
                  </a:tcPr>
                </a:tc>
              </a:tr>
              <a:tr h="362975">
                <a:tc>
                  <a:txBody>
                    <a:bodyPr/>
                    <a:lstStyle/>
                    <a:p>
                      <a:pPr indent="0" lvl="0" marL="0" rtl="0" algn="l">
                        <a:spcBef>
                          <a:spcPts val="0"/>
                        </a:spcBef>
                        <a:spcAft>
                          <a:spcPts val="0"/>
                        </a:spcAft>
                        <a:buNone/>
                      </a:pPr>
                      <a:r>
                        <a:rPr lang="it-IT" sz="1200">
                          <a:latin typeface="Lato"/>
                          <a:ea typeface="Lato"/>
                          <a:cs typeface="Lato"/>
                          <a:sym typeface="Lato"/>
                        </a:rPr>
                        <a:t>UNITS</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T3.2, T3.3 </a:t>
                      </a:r>
                      <a:endParaRPr sz="1200">
                        <a:latin typeface="Lato"/>
                        <a:ea typeface="Lato"/>
                        <a:cs typeface="Lato"/>
                        <a:sym typeface="Lato"/>
                      </a:endParaRPr>
                    </a:p>
                  </a:txBody>
                  <a:tcPr marT="121900" marB="121900" marR="121900" marL="121900"/>
                </a:tc>
                <a:tc>
                  <a:txBody>
                    <a:bodyPr/>
                    <a:lstStyle/>
                    <a:p>
                      <a:pPr indent="0" lvl="0" marL="0" rtl="0" algn="l">
                        <a:lnSpc>
                          <a:spcPct val="115000"/>
                        </a:lnSpc>
                        <a:spcBef>
                          <a:spcPts val="0"/>
                        </a:spcBef>
                        <a:spcAft>
                          <a:spcPts val="0"/>
                        </a:spcAft>
                        <a:buNone/>
                      </a:pPr>
                      <a:r>
                        <a:rPr lang="it-IT" sz="1200">
                          <a:highlight>
                            <a:srgbClr val="FFFFFF"/>
                          </a:highlight>
                          <a:latin typeface="Lato"/>
                          <a:ea typeface="Lato"/>
                          <a:cs typeface="Lato"/>
                          <a:sym typeface="Lato"/>
                        </a:rPr>
                        <a:t>Matteo Costanzi</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9</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8</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8</a:t>
                      </a:r>
                      <a:endParaRPr sz="1200">
                        <a:latin typeface="Lato"/>
                        <a:ea typeface="Lato"/>
                        <a:cs typeface="Lato"/>
                        <a:sym typeface="Lato"/>
                      </a:endParaRPr>
                    </a:p>
                  </a:txBody>
                  <a:tcPr marT="121900" marB="121900" marR="121900" marL="121900"/>
                </a:tc>
                <a:tc>
                  <a:txBody>
                    <a:bodyPr/>
                    <a:lstStyle/>
                    <a:p>
                      <a:pPr indent="0" lvl="0" marL="0" rtl="0" algn="ctr">
                        <a:spcBef>
                          <a:spcPts val="0"/>
                        </a:spcBef>
                        <a:spcAft>
                          <a:spcPts val="0"/>
                        </a:spcAft>
                        <a:buNone/>
                      </a:pPr>
                      <a:r>
                        <a:rPr b="1" lang="it-IT" sz="1200">
                          <a:latin typeface="Lato"/>
                          <a:ea typeface="Lato"/>
                          <a:cs typeface="Lato"/>
                          <a:sym typeface="Lato"/>
                        </a:rPr>
                        <a:t>25</a:t>
                      </a:r>
                      <a:endParaRPr b="1" sz="1200">
                        <a:latin typeface="Lato"/>
                        <a:ea typeface="Lato"/>
                        <a:cs typeface="Lato"/>
                        <a:sym typeface="Lato"/>
                      </a:endParaRPr>
                    </a:p>
                  </a:txBody>
                  <a:tcPr marT="121900" marB="121900" marR="121900" marL="121900">
                    <a:solidFill>
                      <a:srgbClr val="F4CCCC"/>
                    </a:solidFill>
                  </a:tcPr>
                </a:tc>
              </a:tr>
              <a:tr h="362975">
                <a:tc>
                  <a:txBody>
                    <a:bodyPr/>
                    <a:lstStyle/>
                    <a:p>
                      <a:pPr indent="0" lvl="0" marL="0" rtl="0" algn="l">
                        <a:spcBef>
                          <a:spcPts val="0"/>
                        </a:spcBef>
                        <a:spcAft>
                          <a:spcPts val="0"/>
                        </a:spcAft>
                        <a:buNone/>
                      </a:pPr>
                      <a:r>
                        <a:rPr lang="it-IT" sz="1200">
                          <a:latin typeface="Lato"/>
                          <a:ea typeface="Lato"/>
                          <a:cs typeface="Lato"/>
                          <a:sym typeface="Lato"/>
                        </a:rPr>
                        <a:t>SISSA</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T3.2, T3.3 </a:t>
                      </a:r>
                      <a:endParaRPr sz="1200">
                        <a:latin typeface="Lato"/>
                        <a:ea typeface="Lato"/>
                        <a:cs typeface="Lato"/>
                        <a:sym typeface="Lato"/>
                      </a:endParaRPr>
                    </a:p>
                  </a:txBody>
                  <a:tcPr marT="121900" marB="121900" marR="121900" marL="121900"/>
                </a:tc>
                <a:tc>
                  <a:txBody>
                    <a:bodyPr/>
                    <a:lstStyle/>
                    <a:p>
                      <a:pPr indent="0" lvl="0" marL="0" rtl="0" algn="l">
                        <a:lnSpc>
                          <a:spcPct val="115000"/>
                        </a:lnSpc>
                        <a:spcBef>
                          <a:spcPts val="0"/>
                        </a:spcBef>
                        <a:spcAft>
                          <a:spcPts val="0"/>
                        </a:spcAft>
                        <a:buNone/>
                      </a:pPr>
                      <a:r>
                        <a:rPr lang="it-IT" sz="1200">
                          <a:latin typeface="Lato"/>
                          <a:ea typeface="Lato"/>
                          <a:cs typeface="Lato"/>
                          <a:sym typeface="Lato"/>
                        </a:rPr>
                        <a:t>Matteo Viel, Roberto Trotta, Nicoletta Krachmalnicoff</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11</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18</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18</a:t>
                      </a:r>
                      <a:endParaRPr sz="1200">
                        <a:latin typeface="Lato"/>
                        <a:ea typeface="Lato"/>
                        <a:cs typeface="Lato"/>
                        <a:sym typeface="Lato"/>
                      </a:endParaRPr>
                    </a:p>
                  </a:txBody>
                  <a:tcPr marT="121900" marB="121900" marR="121900" marL="121900"/>
                </a:tc>
                <a:tc>
                  <a:txBody>
                    <a:bodyPr/>
                    <a:lstStyle/>
                    <a:p>
                      <a:pPr indent="0" lvl="0" marL="0" rtl="0" algn="ctr">
                        <a:spcBef>
                          <a:spcPts val="0"/>
                        </a:spcBef>
                        <a:spcAft>
                          <a:spcPts val="0"/>
                        </a:spcAft>
                        <a:buNone/>
                      </a:pPr>
                      <a:r>
                        <a:rPr b="1" lang="it-IT" sz="1200">
                          <a:latin typeface="Lato"/>
                          <a:ea typeface="Lato"/>
                          <a:cs typeface="Lato"/>
                          <a:sym typeface="Lato"/>
                        </a:rPr>
                        <a:t>47</a:t>
                      </a:r>
                      <a:endParaRPr b="1" sz="1200">
                        <a:latin typeface="Lato"/>
                        <a:ea typeface="Lato"/>
                        <a:cs typeface="Lato"/>
                        <a:sym typeface="Lato"/>
                      </a:endParaRPr>
                    </a:p>
                  </a:txBody>
                  <a:tcPr marT="121900" marB="121900" marR="121900" marL="121900">
                    <a:solidFill>
                      <a:srgbClr val="F4CCCC"/>
                    </a:solidFill>
                  </a:tcPr>
                </a:tc>
              </a:tr>
              <a:tr h="362975">
                <a:tc>
                  <a:txBody>
                    <a:bodyPr/>
                    <a:lstStyle/>
                    <a:p>
                      <a:pPr indent="0" lvl="0" marL="0" rtl="0" algn="l">
                        <a:spcBef>
                          <a:spcPts val="0"/>
                        </a:spcBef>
                        <a:spcAft>
                          <a:spcPts val="0"/>
                        </a:spcAft>
                        <a:buNone/>
                      </a:pPr>
                      <a:r>
                        <a:rPr lang="it-IT" sz="1200">
                          <a:latin typeface="Lato"/>
                          <a:ea typeface="Lato"/>
                          <a:cs typeface="Lato"/>
                          <a:sym typeface="Lato"/>
                        </a:rPr>
                        <a:t>UNITO</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T3.1, T3.2, T3.3 </a:t>
                      </a:r>
                      <a:endParaRPr sz="1200">
                        <a:latin typeface="Lato"/>
                        <a:ea typeface="Lato"/>
                        <a:cs typeface="Lato"/>
                        <a:sym typeface="Lato"/>
                      </a:endParaRPr>
                    </a:p>
                  </a:txBody>
                  <a:tcPr marT="121900" marB="121900" marR="121900" marL="121900"/>
                </a:tc>
                <a:tc>
                  <a:txBody>
                    <a:bodyPr/>
                    <a:lstStyle/>
                    <a:p>
                      <a:pPr indent="0" lvl="0" marL="0" rtl="0" algn="l">
                        <a:lnSpc>
                          <a:spcPct val="115000"/>
                        </a:lnSpc>
                        <a:spcBef>
                          <a:spcPts val="0"/>
                        </a:spcBef>
                        <a:spcAft>
                          <a:spcPts val="0"/>
                        </a:spcAft>
                        <a:buNone/>
                      </a:pPr>
                      <a:r>
                        <a:rPr lang="it-IT" sz="1200">
                          <a:highlight>
                            <a:srgbClr val="FFFFFF"/>
                          </a:highlight>
                          <a:latin typeface="Lato"/>
                          <a:ea typeface="Lato"/>
                          <a:cs typeface="Lato"/>
                          <a:sym typeface="Lato"/>
                        </a:rPr>
                        <a:t>Susanna Terracini</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10</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12</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12</a:t>
                      </a:r>
                      <a:endParaRPr sz="1200">
                        <a:latin typeface="Lato"/>
                        <a:ea typeface="Lato"/>
                        <a:cs typeface="Lato"/>
                        <a:sym typeface="Lato"/>
                      </a:endParaRPr>
                    </a:p>
                  </a:txBody>
                  <a:tcPr marT="121900" marB="121900" marR="121900" marL="121900"/>
                </a:tc>
                <a:tc>
                  <a:txBody>
                    <a:bodyPr/>
                    <a:lstStyle/>
                    <a:p>
                      <a:pPr indent="0" lvl="0" marL="0" rtl="0" algn="ctr">
                        <a:spcBef>
                          <a:spcPts val="0"/>
                        </a:spcBef>
                        <a:spcAft>
                          <a:spcPts val="0"/>
                        </a:spcAft>
                        <a:buNone/>
                      </a:pPr>
                      <a:r>
                        <a:rPr b="1" lang="it-IT" sz="1200">
                          <a:latin typeface="Lato"/>
                          <a:ea typeface="Lato"/>
                          <a:cs typeface="Lato"/>
                          <a:sym typeface="Lato"/>
                        </a:rPr>
                        <a:t>34</a:t>
                      </a:r>
                      <a:endParaRPr b="1" sz="1200">
                        <a:latin typeface="Lato"/>
                        <a:ea typeface="Lato"/>
                        <a:cs typeface="Lato"/>
                        <a:sym typeface="Lato"/>
                      </a:endParaRPr>
                    </a:p>
                  </a:txBody>
                  <a:tcPr marT="121900" marB="121900" marR="121900" marL="121900">
                    <a:solidFill>
                      <a:srgbClr val="F4CCCC"/>
                    </a:solidFill>
                  </a:tcPr>
                </a:tc>
              </a:tr>
              <a:tr h="541875">
                <a:tc>
                  <a:txBody>
                    <a:bodyPr/>
                    <a:lstStyle/>
                    <a:p>
                      <a:pPr indent="0" lvl="0" marL="0" rtl="0" algn="l">
                        <a:spcBef>
                          <a:spcPts val="0"/>
                        </a:spcBef>
                        <a:spcAft>
                          <a:spcPts val="0"/>
                        </a:spcAft>
                        <a:buNone/>
                      </a:pPr>
                      <a:r>
                        <a:rPr lang="it-IT" sz="1200">
                          <a:latin typeface="Lato"/>
                          <a:ea typeface="Lato"/>
                          <a:cs typeface="Lato"/>
                          <a:sym typeface="Lato"/>
                        </a:rPr>
                        <a:t>UNICT</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T3.1, T3.2</a:t>
                      </a:r>
                      <a:endParaRPr sz="1200">
                        <a:latin typeface="Lato"/>
                        <a:ea typeface="Lato"/>
                        <a:cs typeface="Lato"/>
                        <a:sym typeface="Lato"/>
                      </a:endParaRPr>
                    </a:p>
                  </a:txBody>
                  <a:tcPr marT="121900" marB="121900" marR="121900" marL="121900"/>
                </a:tc>
                <a:tc>
                  <a:txBody>
                    <a:bodyPr/>
                    <a:lstStyle/>
                    <a:p>
                      <a:pPr indent="0" lvl="0" marL="0" rtl="0" algn="l">
                        <a:lnSpc>
                          <a:spcPct val="115000"/>
                        </a:lnSpc>
                        <a:spcBef>
                          <a:spcPts val="0"/>
                        </a:spcBef>
                        <a:spcAft>
                          <a:spcPts val="0"/>
                        </a:spcAft>
                        <a:buNone/>
                      </a:pPr>
                      <a:r>
                        <a:rPr lang="it-IT" sz="1200">
                          <a:latin typeface="Lato"/>
                          <a:ea typeface="Lato"/>
                          <a:cs typeface="Lato"/>
                          <a:sym typeface="Lato"/>
                        </a:rPr>
                        <a:t>Maria Letizia Pumo, Alessandro Lanzafame, Giuseppe Nunnari, Vincenza Carchiolo, Manicò, Mangioni, Malgeri</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16,9</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22,8</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22,5</a:t>
                      </a:r>
                      <a:endParaRPr sz="1200">
                        <a:latin typeface="Lato"/>
                        <a:ea typeface="Lato"/>
                        <a:cs typeface="Lato"/>
                        <a:sym typeface="Lato"/>
                      </a:endParaRPr>
                    </a:p>
                  </a:txBody>
                  <a:tcPr marT="121900" marB="121900" marR="121900" marL="121900"/>
                </a:tc>
                <a:tc>
                  <a:txBody>
                    <a:bodyPr/>
                    <a:lstStyle/>
                    <a:p>
                      <a:pPr indent="0" lvl="0" marL="0" rtl="0" algn="ctr">
                        <a:spcBef>
                          <a:spcPts val="0"/>
                        </a:spcBef>
                        <a:spcAft>
                          <a:spcPts val="0"/>
                        </a:spcAft>
                        <a:buNone/>
                      </a:pPr>
                      <a:r>
                        <a:rPr b="1" lang="it-IT" sz="1200">
                          <a:latin typeface="Lato"/>
                          <a:ea typeface="Lato"/>
                          <a:cs typeface="Lato"/>
                          <a:sym typeface="Lato"/>
                        </a:rPr>
                        <a:t>62,2</a:t>
                      </a:r>
                      <a:endParaRPr b="1" sz="1200">
                        <a:latin typeface="Lato"/>
                        <a:ea typeface="Lato"/>
                        <a:cs typeface="Lato"/>
                        <a:sym typeface="Lato"/>
                      </a:endParaRPr>
                    </a:p>
                  </a:txBody>
                  <a:tcPr marT="121900" marB="121900" marR="121900" marL="121900">
                    <a:solidFill>
                      <a:srgbClr val="F4CCCC"/>
                    </a:solidFill>
                  </a:tcPr>
                </a:tc>
              </a:tr>
              <a:tr h="720775">
                <a:tc>
                  <a:txBody>
                    <a:bodyPr/>
                    <a:lstStyle/>
                    <a:p>
                      <a:pPr indent="0" lvl="0" marL="0" rtl="0" algn="l">
                        <a:spcBef>
                          <a:spcPts val="0"/>
                        </a:spcBef>
                        <a:spcAft>
                          <a:spcPts val="0"/>
                        </a:spcAft>
                        <a:buNone/>
                      </a:pPr>
                      <a:r>
                        <a:rPr lang="it-IT" sz="1200">
                          <a:latin typeface="Lato"/>
                          <a:ea typeface="Lato"/>
                          <a:cs typeface="Lato"/>
                          <a:sym typeface="Lato"/>
                        </a:rPr>
                        <a:t>INFN</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T3.2</a:t>
                      </a:r>
                      <a:endParaRPr sz="1200">
                        <a:latin typeface="Lato"/>
                        <a:ea typeface="Lato"/>
                        <a:cs typeface="Lato"/>
                        <a:sym typeface="Lato"/>
                      </a:endParaRPr>
                    </a:p>
                  </a:txBody>
                  <a:tcPr marT="121900" marB="121900" marR="121900" marL="121900"/>
                </a:tc>
                <a:tc>
                  <a:txBody>
                    <a:bodyPr/>
                    <a:lstStyle/>
                    <a:p>
                      <a:pPr indent="0" lvl="0" marL="0" rtl="0" algn="l">
                        <a:lnSpc>
                          <a:spcPct val="115000"/>
                        </a:lnSpc>
                        <a:spcBef>
                          <a:spcPts val="0"/>
                        </a:spcBef>
                        <a:spcAft>
                          <a:spcPts val="0"/>
                        </a:spcAft>
                        <a:buNone/>
                      </a:pPr>
                      <a:r>
                        <a:rPr lang="it-IT" sz="1200">
                          <a:latin typeface="Lato"/>
                          <a:ea typeface="Lato"/>
                          <a:cs typeface="Lato"/>
                          <a:sym typeface="Lato"/>
                        </a:rPr>
                        <a:t>Fabio Gargano, Nicola Mazziotta, Matteo Duranti, Valerio Formato, Stefano Della Torre, Sara Cutini, Massimiliano Lattanzi, Martina Gerbino, Melissa Pesce Rollins</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43</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44</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31</a:t>
                      </a:r>
                      <a:endParaRPr sz="1200">
                        <a:latin typeface="Lato"/>
                        <a:ea typeface="Lato"/>
                        <a:cs typeface="Lato"/>
                        <a:sym typeface="Lato"/>
                      </a:endParaRPr>
                    </a:p>
                  </a:txBody>
                  <a:tcPr marT="121900" marB="121900" marR="121900" marL="121900"/>
                </a:tc>
                <a:tc>
                  <a:txBody>
                    <a:bodyPr/>
                    <a:lstStyle/>
                    <a:p>
                      <a:pPr indent="0" lvl="0" marL="0" rtl="0" algn="ctr">
                        <a:spcBef>
                          <a:spcPts val="0"/>
                        </a:spcBef>
                        <a:spcAft>
                          <a:spcPts val="0"/>
                        </a:spcAft>
                        <a:buNone/>
                      </a:pPr>
                      <a:r>
                        <a:rPr b="1" lang="it-IT" sz="1200">
                          <a:latin typeface="Lato"/>
                          <a:ea typeface="Lato"/>
                          <a:cs typeface="Lato"/>
                          <a:sym typeface="Lato"/>
                        </a:rPr>
                        <a:t>118</a:t>
                      </a:r>
                      <a:endParaRPr b="1" sz="1200">
                        <a:latin typeface="Lato"/>
                        <a:ea typeface="Lato"/>
                        <a:cs typeface="Lato"/>
                        <a:sym typeface="Lato"/>
                      </a:endParaRPr>
                    </a:p>
                  </a:txBody>
                  <a:tcPr marT="121900" marB="121900" marR="121900" marL="121900">
                    <a:solidFill>
                      <a:srgbClr val="F4CCCC"/>
                    </a:solidFill>
                  </a:tcPr>
                </a:tc>
              </a:tr>
              <a:tr h="362975">
                <a:tc>
                  <a:txBody>
                    <a:bodyPr/>
                    <a:lstStyle/>
                    <a:p>
                      <a:pPr indent="0" lvl="0" marL="0" rtl="0" algn="l">
                        <a:spcBef>
                          <a:spcPts val="0"/>
                        </a:spcBef>
                        <a:spcAft>
                          <a:spcPts val="0"/>
                        </a:spcAft>
                        <a:buNone/>
                      </a:pPr>
                      <a:r>
                        <a:rPr lang="it-IT" sz="1200">
                          <a:latin typeface="Lato"/>
                          <a:ea typeface="Lato"/>
                          <a:cs typeface="Lato"/>
                          <a:sym typeface="Lato"/>
                        </a:rPr>
                        <a:t>SNS</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T3.1, T3.2</a:t>
                      </a:r>
                      <a:endParaRPr sz="1200">
                        <a:latin typeface="Lato"/>
                        <a:ea typeface="Lato"/>
                        <a:cs typeface="Lato"/>
                        <a:sym typeface="Lato"/>
                      </a:endParaRPr>
                    </a:p>
                  </a:txBody>
                  <a:tcPr marT="121900" marB="121900" marR="121900" marL="121900"/>
                </a:tc>
                <a:tc>
                  <a:txBody>
                    <a:bodyPr/>
                    <a:lstStyle/>
                    <a:p>
                      <a:pPr indent="0" lvl="0" marL="0" rtl="0" algn="l">
                        <a:lnSpc>
                          <a:spcPct val="115000"/>
                        </a:lnSpc>
                        <a:spcBef>
                          <a:spcPts val="0"/>
                        </a:spcBef>
                        <a:spcAft>
                          <a:spcPts val="0"/>
                        </a:spcAft>
                        <a:buNone/>
                      </a:pPr>
                      <a:r>
                        <a:rPr lang="it-IT" sz="1200">
                          <a:highlight>
                            <a:srgbClr val="FFFFFF"/>
                          </a:highlight>
                          <a:latin typeface="Lato"/>
                          <a:ea typeface="Lato"/>
                          <a:cs typeface="Lato"/>
                          <a:sym typeface="Lato"/>
                        </a:rPr>
                        <a:t>Andrei Mesinger</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16</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17</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16</a:t>
                      </a:r>
                      <a:endParaRPr sz="1200">
                        <a:latin typeface="Lato"/>
                        <a:ea typeface="Lato"/>
                        <a:cs typeface="Lato"/>
                        <a:sym typeface="Lato"/>
                      </a:endParaRPr>
                    </a:p>
                  </a:txBody>
                  <a:tcPr marT="121900" marB="121900" marR="121900" marL="121900"/>
                </a:tc>
                <a:tc>
                  <a:txBody>
                    <a:bodyPr/>
                    <a:lstStyle/>
                    <a:p>
                      <a:pPr indent="0" lvl="0" marL="0" rtl="0" algn="ctr">
                        <a:spcBef>
                          <a:spcPts val="0"/>
                        </a:spcBef>
                        <a:spcAft>
                          <a:spcPts val="0"/>
                        </a:spcAft>
                        <a:buNone/>
                      </a:pPr>
                      <a:r>
                        <a:rPr b="1" lang="it-IT" sz="1200">
                          <a:latin typeface="Lato"/>
                          <a:ea typeface="Lato"/>
                          <a:cs typeface="Lato"/>
                          <a:sym typeface="Lato"/>
                        </a:rPr>
                        <a:t>49</a:t>
                      </a:r>
                      <a:endParaRPr b="1" sz="1200">
                        <a:latin typeface="Lato"/>
                        <a:ea typeface="Lato"/>
                        <a:cs typeface="Lato"/>
                        <a:sym typeface="Lato"/>
                      </a:endParaRPr>
                    </a:p>
                  </a:txBody>
                  <a:tcPr marT="121900" marB="121900" marR="121900" marL="121900">
                    <a:solidFill>
                      <a:srgbClr val="F4CCCC"/>
                    </a:solidFill>
                  </a:tcPr>
                </a:tc>
              </a:tr>
              <a:tr h="720775">
                <a:tc>
                  <a:txBody>
                    <a:bodyPr/>
                    <a:lstStyle/>
                    <a:p>
                      <a:pPr indent="0" lvl="0" marL="0" rtl="0" algn="l">
                        <a:spcBef>
                          <a:spcPts val="0"/>
                        </a:spcBef>
                        <a:spcAft>
                          <a:spcPts val="0"/>
                        </a:spcAft>
                        <a:buNone/>
                      </a:pPr>
                      <a:r>
                        <a:rPr lang="it-IT" sz="1200">
                          <a:latin typeface="Lato"/>
                          <a:ea typeface="Lato"/>
                          <a:cs typeface="Lato"/>
                          <a:sym typeface="Lato"/>
                        </a:rPr>
                        <a:t>ROMTOV</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T3.2</a:t>
                      </a:r>
                      <a:endParaRPr sz="1200">
                        <a:latin typeface="Lato"/>
                        <a:ea typeface="Lato"/>
                        <a:cs typeface="Lato"/>
                        <a:sym typeface="Lato"/>
                      </a:endParaRPr>
                    </a:p>
                  </a:txBody>
                  <a:tcPr marT="121900" marB="121900" marR="121900" marL="121900"/>
                </a:tc>
                <a:tc>
                  <a:txBody>
                    <a:bodyPr/>
                    <a:lstStyle/>
                    <a:p>
                      <a:pPr indent="0" lvl="0" marL="0" rtl="0" algn="l">
                        <a:lnSpc>
                          <a:spcPct val="115000"/>
                        </a:lnSpc>
                        <a:spcBef>
                          <a:spcPts val="0"/>
                        </a:spcBef>
                        <a:spcAft>
                          <a:spcPts val="0"/>
                        </a:spcAft>
                        <a:buNone/>
                      </a:pPr>
                      <a:r>
                        <a:rPr lang="it-IT" sz="1200">
                          <a:highlight>
                            <a:srgbClr val="FFFFFF"/>
                          </a:highlight>
                          <a:latin typeface="Lato"/>
                          <a:ea typeface="Lato"/>
                          <a:cs typeface="Lato"/>
                          <a:sym typeface="Lato"/>
                        </a:rPr>
                        <a:t>Giuseppe  Puglisi, Luca Biferale, Domenico Marinucci, Marina Migliaccio, Piermarco Cannarsa, Nicola Vittorio, Pasquale Mazzotta</a:t>
                      </a:r>
                      <a:endParaRPr sz="1200">
                        <a:highlight>
                          <a:srgbClr val="FFFFFF"/>
                        </a:highlight>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8,5</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10,5</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11,5</a:t>
                      </a:r>
                      <a:endParaRPr sz="1200">
                        <a:latin typeface="Lato"/>
                        <a:ea typeface="Lato"/>
                        <a:cs typeface="Lato"/>
                        <a:sym typeface="Lato"/>
                      </a:endParaRPr>
                    </a:p>
                  </a:txBody>
                  <a:tcPr marT="121900" marB="121900" marR="121900" marL="121900"/>
                </a:tc>
                <a:tc>
                  <a:txBody>
                    <a:bodyPr/>
                    <a:lstStyle/>
                    <a:p>
                      <a:pPr indent="0" lvl="0" marL="0" rtl="0" algn="ctr">
                        <a:spcBef>
                          <a:spcPts val="0"/>
                        </a:spcBef>
                        <a:spcAft>
                          <a:spcPts val="0"/>
                        </a:spcAft>
                        <a:buNone/>
                      </a:pPr>
                      <a:r>
                        <a:rPr b="1" lang="it-IT" sz="1200">
                          <a:latin typeface="Lato"/>
                          <a:ea typeface="Lato"/>
                          <a:cs typeface="Lato"/>
                          <a:sym typeface="Lato"/>
                        </a:rPr>
                        <a:t>30,5</a:t>
                      </a:r>
                      <a:endParaRPr b="1" sz="1200">
                        <a:latin typeface="Lato"/>
                        <a:ea typeface="Lato"/>
                        <a:cs typeface="Lato"/>
                        <a:sym typeface="Lato"/>
                      </a:endParaRPr>
                    </a:p>
                  </a:txBody>
                  <a:tcPr marT="121900" marB="121900" marR="121900" marL="121900">
                    <a:solidFill>
                      <a:srgbClr val="F4CCCC"/>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grpSp>
        <p:nvGrpSpPr>
          <p:cNvPr id="195" name="Google Shape;195;p21"/>
          <p:cNvGrpSpPr/>
          <p:nvPr/>
        </p:nvGrpSpPr>
        <p:grpSpPr>
          <a:xfrm>
            <a:off x="31468" y="6329828"/>
            <a:ext cx="12188339" cy="651879"/>
            <a:chOff x="0" y="6352350"/>
            <a:chExt cx="12191997" cy="651879"/>
          </a:xfrm>
        </p:grpSpPr>
        <p:pic>
          <p:nvPicPr>
            <p:cNvPr id="196" name="Google Shape;196;p21"/>
            <p:cNvPicPr preferRelativeResize="0"/>
            <p:nvPr/>
          </p:nvPicPr>
          <p:blipFill rotWithShape="1">
            <a:blip r:embed="rId3">
              <a:alphaModFix/>
            </a:blip>
            <a:srcRect b="0" l="0" r="0" t="0"/>
            <a:stretch/>
          </p:blipFill>
          <p:spPr>
            <a:xfrm>
              <a:off x="0" y="6352350"/>
              <a:ext cx="12191997" cy="520700"/>
            </a:xfrm>
            <a:prstGeom prst="rect">
              <a:avLst/>
            </a:prstGeom>
            <a:noFill/>
            <a:ln>
              <a:noFill/>
            </a:ln>
          </p:spPr>
        </p:pic>
        <p:sp>
          <p:nvSpPr>
            <p:cNvPr id="197" name="Google Shape;197;p21"/>
            <p:cNvSpPr txBox="1"/>
            <p:nvPr/>
          </p:nvSpPr>
          <p:spPr>
            <a:xfrm>
              <a:off x="6712747" y="6458657"/>
              <a:ext cx="5317200" cy="335700"/>
            </a:xfrm>
            <a:prstGeom prst="rect">
              <a:avLst/>
            </a:prstGeom>
            <a:noFill/>
            <a:ln>
              <a:noFill/>
            </a:ln>
          </p:spPr>
          <p:txBody>
            <a:bodyPr anchorCtr="0" anchor="t" bIns="59575" lIns="119175" spcFirstLastPara="1" rIns="119175" wrap="square" tIns="59575">
              <a:spAutoFit/>
            </a:bodyPr>
            <a:lstStyle/>
            <a:p>
              <a:pPr indent="0" lvl="0" marL="0" marR="0" rtl="0" algn="r">
                <a:spcBef>
                  <a:spcPts val="0"/>
                </a:spcBef>
                <a:spcAft>
                  <a:spcPts val="0"/>
                </a:spcAft>
                <a:buNone/>
              </a:pPr>
              <a:r>
                <a:rPr lang="it-IT" sz="1400">
                  <a:solidFill>
                    <a:schemeClr val="lt1"/>
                  </a:solidFill>
                  <a:latin typeface="Arial"/>
                  <a:ea typeface="Arial"/>
                  <a:cs typeface="Arial"/>
                  <a:sym typeface="Arial"/>
                </a:rPr>
                <a:t>Missione 4 </a:t>
              </a:r>
              <a:r>
                <a:rPr b="1" lang="it-IT" sz="1400">
                  <a:solidFill>
                    <a:schemeClr val="lt1"/>
                  </a:solidFill>
                  <a:latin typeface="Arial"/>
                  <a:ea typeface="Arial"/>
                  <a:cs typeface="Arial"/>
                  <a:sym typeface="Arial"/>
                </a:rPr>
                <a:t>• Istruzione e Ricerca </a:t>
              </a:r>
              <a:endParaRPr sz="1400">
                <a:solidFill>
                  <a:schemeClr val="lt1"/>
                </a:solidFill>
                <a:latin typeface="Arial"/>
                <a:ea typeface="Arial"/>
                <a:cs typeface="Arial"/>
                <a:sym typeface="Arial"/>
              </a:endParaRPr>
            </a:p>
          </p:txBody>
        </p:sp>
        <p:sp>
          <p:nvSpPr>
            <p:cNvPr id="198" name="Google Shape;198;p21"/>
            <p:cNvSpPr txBox="1"/>
            <p:nvPr/>
          </p:nvSpPr>
          <p:spPr>
            <a:xfrm>
              <a:off x="467555" y="6452829"/>
              <a:ext cx="7333800" cy="551400"/>
            </a:xfrm>
            <a:prstGeom prst="rect">
              <a:avLst/>
            </a:prstGeom>
            <a:noFill/>
            <a:ln>
              <a:noFill/>
            </a:ln>
          </p:spPr>
          <p:txBody>
            <a:bodyPr anchorCtr="0" anchor="t" bIns="59575" lIns="119175" spcFirstLastPara="1" rIns="119175" wrap="square" tIns="59575">
              <a:spAutoFit/>
            </a:bodyPr>
            <a:lstStyle/>
            <a:p>
              <a:pPr indent="0" lvl="0" marL="0" marR="0" rtl="0" algn="l">
                <a:spcBef>
                  <a:spcPts val="0"/>
                </a:spcBef>
                <a:spcAft>
                  <a:spcPts val="0"/>
                </a:spcAft>
                <a:buNone/>
              </a:pPr>
              <a:r>
                <a:rPr lang="it-IT" sz="1400">
                  <a:solidFill>
                    <a:schemeClr val="lt1"/>
                  </a:solidFill>
                  <a:latin typeface="Arial"/>
                  <a:ea typeface="Arial"/>
                  <a:cs typeface="Arial"/>
                  <a:sym typeface="Arial"/>
                </a:rPr>
                <a:t>Centro Nazionale di Ricerca in High-Performance Computing, Big Data and Quantum Computing</a:t>
              </a:r>
              <a:endParaRPr sz="1800"/>
            </a:p>
          </p:txBody>
        </p:sp>
      </p:grpSp>
      <p:grpSp>
        <p:nvGrpSpPr>
          <p:cNvPr id="199" name="Google Shape;199;p21"/>
          <p:cNvGrpSpPr/>
          <p:nvPr/>
        </p:nvGrpSpPr>
        <p:grpSpPr>
          <a:xfrm>
            <a:off x="0" y="0"/>
            <a:ext cx="12220039" cy="1137879"/>
            <a:chOff x="0" y="-1"/>
            <a:chExt cx="12191998" cy="1219200"/>
          </a:xfrm>
        </p:grpSpPr>
        <p:pic>
          <p:nvPicPr>
            <p:cNvPr id="200" name="Google Shape;200;p21"/>
            <p:cNvPicPr preferRelativeResize="0"/>
            <p:nvPr/>
          </p:nvPicPr>
          <p:blipFill rotWithShape="1">
            <a:blip r:embed="rId4">
              <a:alphaModFix/>
            </a:blip>
            <a:srcRect b="0" l="0" r="0" t="0"/>
            <a:stretch/>
          </p:blipFill>
          <p:spPr>
            <a:xfrm>
              <a:off x="0" y="-1"/>
              <a:ext cx="12191998" cy="1219200"/>
            </a:xfrm>
            <a:prstGeom prst="rect">
              <a:avLst/>
            </a:prstGeom>
            <a:noFill/>
            <a:ln>
              <a:noFill/>
            </a:ln>
          </p:spPr>
        </p:pic>
        <p:pic>
          <p:nvPicPr>
            <p:cNvPr id="201" name="Google Shape;201;p21"/>
            <p:cNvPicPr preferRelativeResize="0"/>
            <p:nvPr/>
          </p:nvPicPr>
          <p:blipFill rotWithShape="1">
            <a:blip r:embed="rId5">
              <a:alphaModFix/>
            </a:blip>
            <a:srcRect b="0" l="0" r="0" t="0"/>
            <a:stretch/>
          </p:blipFill>
          <p:spPr>
            <a:xfrm>
              <a:off x="9969183" y="339206"/>
              <a:ext cx="2060789" cy="701092"/>
            </a:xfrm>
            <a:prstGeom prst="rect">
              <a:avLst/>
            </a:prstGeom>
            <a:noFill/>
            <a:ln>
              <a:noFill/>
            </a:ln>
          </p:spPr>
        </p:pic>
      </p:grpSp>
      <p:graphicFrame>
        <p:nvGraphicFramePr>
          <p:cNvPr id="202" name="Google Shape;202;p21"/>
          <p:cNvGraphicFramePr/>
          <p:nvPr/>
        </p:nvGraphicFramePr>
        <p:xfrm>
          <a:off x="623279" y="1168881"/>
          <a:ext cx="3000000" cy="3000000"/>
        </p:xfrm>
        <a:graphic>
          <a:graphicData uri="http://schemas.openxmlformats.org/drawingml/2006/table">
            <a:tbl>
              <a:tblPr>
                <a:noFill/>
                <a:tableStyleId>{B5DBAB0E-BAFB-4413-8F70-CEF6F2132CEF}</a:tableStyleId>
              </a:tblPr>
              <a:tblGrid>
                <a:gridCol w="1728525"/>
                <a:gridCol w="1728525"/>
                <a:gridCol w="4658325"/>
                <a:gridCol w="792900"/>
                <a:gridCol w="770725"/>
                <a:gridCol w="802000"/>
                <a:gridCol w="582125"/>
              </a:tblGrid>
              <a:tr h="397900">
                <a:tc>
                  <a:txBody>
                    <a:bodyPr/>
                    <a:lstStyle/>
                    <a:p>
                      <a:pPr indent="0" lvl="0" marL="0" rtl="0" algn="ctr">
                        <a:spcBef>
                          <a:spcPts val="0"/>
                        </a:spcBef>
                        <a:spcAft>
                          <a:spcPts val="0"/>
                        </a:spcAft>
                        <a:buNone/>
                      </a:pPr>
                      <a:r>
                        <a:rPr b="1" lang="it-IT" sz="1200">
                          <a:latin typeface="Lato"/>
                          <a:ea typeface="Lato"/>
                          <a:cs typeface="Lato"/>
                          <a:sym typeface="Lato"/>
                        </a:rPr>
                        <a:t>Partner</a:t>
                      </a:r>
                      <a:endParaRPr b="1" sz="1200">
                        <a:latin typeface="Lato"/>
                        <a:ea typeface="Lato"/>
                        <a:cs typeface="Lato"/>
                        <a:sym typeface="Lato"/>
                      </a:endParaRPr>
                    </a:p>
                  </a:txBody>
                  <a:tcPr marT="121900" marB="121900" marR="121900" marL="121900">
                    <a:solidFill>
                      <a:srgbClr val="F4CCCC"/>
                    </a:solidFill>
                  </a:tcPr>
                </a:tc>
                <a:tc>
                  <a:txBody>
                    <a:bodyPr/>
                    <a:lstStyle/>
                    <a:p>
                      <a:pPr indent="0" lvl="0" marL="0" rtl="0" algn="ctr">
                        <a:spcBef>
                          <a:spcPts val="0"/>
                        </a:spcBef>
                        <a:spcAft>
                          <a:spcPts val="0"/>
                        </a:spcAft>
                        <a:buNone/>
                      </a:pPr>
                      <a:r>
                        <a:rPr b="1" lang="it-IT" sz="1200">
                          <a:latin typeface="Lato"/>
                          <a:ea typeface="Lato"/>
                          <a:cs typeface="Lato"/>
                          <a:sym typeface="Lato"/>
                        </a:rPr>
                        <a:t>Task</a:t>
                      </a:r>
                      <a:endParaRPr b="1" sz="1200">
                        <a:latin typeface="Lato"/>
                        <a:ea typeface="Lato"/>
                        <a:cs typeface="Lato"/>
                        <a:sym typeface="Lato"/>
                      </a:endParaRPr>
                    </a:p>
                  </a:txBody>
                  <a:tcPr marT="121900" marB="121900" marR="121900" marL="121900">
                    <a:solidFill>
                      <a:srgbClr val="F4CCCC"/>
                    </a:solidFill>
                  </a:tcPr>
                </a:tc>
                <a:tc>
                  <a:txBody>
                    <a:bodyPr/>
                    <a:lstStyle/>
                    <a:p>
                      <a:pPr indent="0" lvl="0" marL="0" rtl="0" algn="ctr">
                        <a:lnSpc>
                          <a:spcPct val="115000"/>
                        </a:lnSpc>
                        <a:spcBef>
                          <a:spcPts val="0"/>
                        </a:spcBef>
                        <a:spcAft>
                          <a:spcPts val="0"/>
                        </a:spcAft>
                        <a:buNone/>
                      </a:pPr>
                      <a:r>
                        <a:rPr b="1" lang="it-IT" sz="1200">
                          <a:latin typeface="Lato"/>
                          <a:ea typeface="Lato"/>
                          <a:cs typeface="Lato"/>
                          <a:sym typeface="Lato"/>
                        </a:rPr>
                        <a:t>Personale di riferimento</a:t>
                      </a:r>
                      <a:endParaRPr b="1" sz="1200">
                        <a:latin typeface="Lato"/>
                        <a:ea typeface="Lato"/>
                        <a:cs typeface="Lato"/>
                        <a:sym typeface="Lato"/>
                      </a:endParaRPr>
                    </a:p>
                  </a:txBody>
                  <a:tcPr marT="121900" marB="121900" marR="121900" marL="121900">
                    <a:solidFill>
                      <a:srgbClr val="F4CCCC"/>
                    </a:solidFill>
                  </a:tcPr>
                </a:tc>
                <a:tc>
                  <a:txBody>
                    <a:bodyPr/>
                    <a:lstStyle/>
                    <a:p>
                      <a:pPr indent="0" lvl="0" marL="0" rtl="0" algn="ctr">
                        <a:spcBef>
                          <a:spcPts val="0"/>
                        </a:spcBef>
                        <a:spcAft>
                          <a:spcPts val="0"/>
                        </a:spcAft>
                        <a:buNone/>
                      </a:pPr>
                      <a:r>
                        <a:rPr b="1" lang="it-IT" sz="1200">
                          <a:latin typeface="Lato"/>
                          <a:ea typeface="Lato"/>
                          <a:cs typeface="Lato"/>
                          <a:sym typeface="Lato"/>
                        </a:rPr>
                        <a:t>PM A1</a:t>
                      </a:r>
                      <a:endParaRPr b="1" sz="1200">
                        <a:latin typeface="Lato"/>
                        <a:ea typeface="Lato"/>
                        <a:cs typeface="Lato"/>
                        <a:sym typeface="Lato"/>
                      </a:endParaRPr>
                    </a:p>
                  </a:txBody>
                  <a:tcPr marT="121900" marB="121900" marR="121900" marL="121900">
                    <a:solidFill>
                      <a:srgbClr val="F4CCCC"/>
                    </a:solidFill>
                  </a:tcPr>
                </a:tc>
                <a:tc>
                  <a:txBody>
                    <a:bodyPr/>
                    <a:lstStyle/>
                    <a:p>
                      <a:pPr indent="0" lvl="0" marL="0" rtl="0" algn="ctr">
                        <a:spcBef>
                          <a:spcPts val="0"/>
                        </a:spcBef>
                        <a:spcAft>
                          <a:spcPts val="0"/>
                        </a:spcAft>
                        <a:buNone/>
                      </a:pPr>
                      <a:r>
                        <a:rPr b="1" lang="it-IT" sz="1200">
                          <a:latin typeface="Lato"/>
                          <a:ea typeface="Lato"/>
                          <a:cs typeface="Lato"/>
                          <a:sym typeface="Lato"/>
                        </a:rPr>
                        <a:t>PM A2</a:t>
                      </a:r>
                      <a:endParaRPr b="1" sz="1200">
                        <a:latin typeface="Lato"/>
                        <a:ea typeface="Lato"/>
                        <a:cs typeface="Lato"/>
                        <a:sym typeface="Lato"/>
                      </a:endParaRPr>
                    </a:p>
                  </a:txBody>
                  <a:tcPr marT="121900" marB="121900" marR="121900" marL="121900">
                    <a:solidFill>
                      <a:srgbClr val="F4CCCC"/>
                    </a:solidFill>
                  </a:tcPr>
                </a:tc>
                <a:tc>
                  <a:txBody>
                    <a:bodyPr/>
                    <a:lstStyle/>
                    <a:p>
                      <a:pPr indent="0" lvl="0" marL="0" rtl="0" algn="ctr">
                        <a:spcBef>
                          <a:spcPts val="0"/>
                        </a:spcBef>
                        <a:spcAft>
                          <a:spcPts val="0"/>
                        </a:spcAft>
                        <a:buNone/>
                      </a:pPr>
                      <a:r>
                        <a:rPr b="1" lang="it-IT" sz="1200">
                          <a:latin typeface="Lato"/>
                          <a:ea typeface="Lato"/>
                          <a:cs typeface="Lato"/>
                          <a:sym typeface="Lato"/>
                        </a:rPr>
                        <a:t>PM A3</a:t>
                      </a:r>
                      <a:endParaRPr b="1" sz="1200">
                        <a:latin typeface="Lato"/>
                        <a:ea typeface="Lato"/>
                        <a:cs typeface="Lato"/>
                        <a:sym typeface="Lato"/>
                      </a:endParaRPr>
                    </a:p>
                  </a:txBody>
                  <a:tcPr marT="121900" marB="121900" marR="121900" marL="121900">
                    <a:solidFill>
                      <a:srgbClr val="F4CCCC"/>
                    </a:solidFill>
                  </a:tcPr>
                </a:tc>
                <a:tc>
                  <a:txBody>
                    <a:bodyPr/>
                    <a:lstStyle/>
                    <a:p>
                      <a:pPr indent="0" lvl="0" marL="0" rtl="0" algn="ctr">
                        <a:spcBef>
                          <a:spcPts val="0"/>
                        </a:spcBef>
                        <a:spcAft>
                          <a:spcPts val="0"/>
                        </a:spcAft>
                        <a:buNone/>
                      </a:pPr>
                      <a:r>
                        <a:rPr b="1" lang="it-IT" sz="1200">
                          <a:latin typeface="Lato"/>
                          <a:ea typeface="Lato"/>
                          <a:cs typeface="Lato"/>
                          <a:sym typeface="Lato"/>
                        </a:rPr>
                        <a:t>PM </a:t>
                      </a:r>
                      <a:endParaRPr b="1" sz="1200">
                        <a:latin typeface="Lato"/>
                        <a:ea typeface="Lato"/>
                        <a:cs typeface="Lato"/>
                        <a:sym typeface="Lato"/>
                      </a:endParaRPr>
                    </a:p>
                  </a:txBody>
                  <a:tcPr marT="121900" marB="121900" marR="121900" marL="121900">
                    <a:solidFill>
                      <a:srgbClr val="F4CCCC"/>
                    </a:solidFill>
                  </a:tcPr>
                </a:tc>
              </a:tr>
              <a:tr h="720775">
                <a:tc>
                  <a:txBody>
                    <a:bodyPr/>
                    <a:lstStyle/>
                    <a:p>
                      <a:pPr indent="0" lvl="0" marL="0" rtl="0" algn="l">
                        <a:spcBef>
                          <a:spcPts val="0"/>
                        </a:spcBef>
                        <a:spcAft>
                          <a:spcPts val="0"/>
                        </a:spcAft>
                        <a:buNone/>
                      </a:pPr>
                      <a:r>
                        <a:rPr lang="it-IT" sz="1200">
                          <a:latin typeface="Lato"/>
                          <a:ea typeface="Lato"/>
                          <a:cs typeface="Lato"/>
                          <a:sym typeface="Lato"/>
                        </a:rPr>
                        <a:t>INAF</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T3.1, T3.2, T3.3</a:t>
                      </a:r>
                      <a:endParaRPr sz="1200">
                        <a:latin typeface="Lato"/>
                        <a:ea typeface="Lato"/>
                        <a:cs typeface="Lato"/>
                        <a:sym typeface="Lato"/>
                      </a:endParaRPr>
                    </a:p>
                  </a:txBody>
                  <a:tcPr marT="121900" marB="121900" marR="121900" marL="121900"/>
                </a:tc>
                <a:tc>
                  <a:txBody>
                    <a:bodyPr/>
                    <a:lstStyle/>
                    <a:p>
                      <a:pPr indent="0" lvl="0" marL="0" rtl="0" algn="l">
                        <a:lnSpc>
                          <a:spcPct val="115000"/>
                        </a:lnSpc>
                        <a:spcBef>
                          <a:spcPts val="0"/>
                        </a:spcBef>
                        <a:spcAft>
                          <a:spcPts val="0"/>
                        </a:spcAft>
                        <a:buNone/>
                      </a:pPr>
                      <a:r>
                        <a:rPr lang="it-IT" sz="1200">
                          <a:latin typeface="Lato"/>
                          <a:ea typeface="Lato"/>
                          <a:cs typeface="Lato"/>
                          <a:sym typeface="Lato"/>
                        </a:rPr>
                        <a:t>Fabio Vitello, Claudio Gheller, Ugo Becciani, Andrea Possenti, Aldo Bonomo, Carmelita Carbone, Deborah Busonero, Simone Riggi</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41</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92</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92</a:t>
                      </a:r>
                      <a:endParaRPr sz="1200">
                        <a:latin typeface="Lato"/>
                        <a:ea typeface="Lato"/>
                        <a:cs typeface="Lato"/>
                        <a:sym typeface="Lato"/>
                      </a:endParaRPr>
                    </a:p>
                  </a:txBody>
                  <a:tcPr marT="121900" marB="121900" marR="121900" marL="121900"/>
                </a:tc>
                <a:tc>
                  <a:txBody>
                    <a:bodyPr/>
                    <a:lstStyle/>
                    <a:p>
                      <a:pPr indent="0" lvl="0" marL="0" rtl="0" algn="ctr">
                        <a:spcBef>
                          <a:spcPts val="0"/>
                        </a:spcBef>
                        <a:spcAft>
                          <a:spcPts val="0"/>
                        </a:spcAft>
                        <a:buNone/>
                      </a:pPr>
                      <a:r>
                        <a:rPr b="1" lang="it-IT" sz="1200">
                          <a:latin typeface="Lato"/>
                          <a:ea typeface="Lato"/>
                          <a:cs typeface="Lato"/>
                          <a:sym typeface="Lato"/>
                        </a:rPr>
                        <a:t>225</a:t>
                      </a:r>
                      <a:endParaRPr b="1" sz="1200">
                        <a:latin typeface="Lato"/>
                        <a:ea typeface="Lato"/>
                        <a:cs typeface="Lato"/>
                        <a:sym typeface="Lato"/>
                      </a:endParaRPr>
                    </a:p>
                  </a:txBody>
                  <a:tcPr marT="121900" marB="121900" marR="121900" marL="121900">
                    <a:solidFill>
                      <a:srgbClr val="F4CCCC"/>
                    </a:solidFill>
                  </a:tcPr>
                </a:tc>
              </a:tr>
              <a:tr h="362975">
                <a:tc>
                  <a:txBody>
                    <a:bodyPr/>
                    <a:lstStyle/>
                    <a:p>
                      <a:pPr indent="0" lvl="0" marL="0" rtl="0" algn="l">
                        <a:spcBef>
                          <a:spcPts val="0"/>
                        </a:spcBef>
                        <a:spcAft>
                          <a:spcPts val="0"/>
                        </a:spcAft>
                        <a:buNone/>
                      </a:pPr>
                      <a:r>
                        <a:rPr lang="it-IT" sz="1200">
                          <a:latin typeface="Lato"/>
                          <a:ea typeface="Lato"/>
                          <a:cs typeface="Lato"/>
                          <a:sym typeface="Lato"/>
                        </a:rPr>
                        <a:t>UNITS</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T3.2, T3.3 </a:t>
                      </a:r>
                      <a:endParaRPr sz="1200">
                        <a:latin typeface="Lato"/>
                        <a:ea typeface="Lato"/>
                        <a:cs typeface="Lato"/>
                        <a:sym typeface="Lato"/>
                      </a:endParaRPr>
                    </a:p>
                  </a:txBody>
                  <a:tcPr marT="121900" marB="121900" marR="121900" marL="121900"/>
                </a:tc>
                <a:tc>
                  <a:txBody>
                    <a:bodyPr/>
                    <a:lstStyle/>
                    <a:p>
                      <a:pPr indent="0" lvl="0" marL="0" rtl="0" algn="l">
                        <a:lnSpc>
                          <a:spcPct val="115000"/>
                        </a:lnSpc>
                        <a:spcBef>
                          <a:spcPts val="0"/>
                        </a:spcBef>
                        <a:spcAft>
                          <a:spcPts val="0"/>
                        </a:spcAft>
                        <a:buNone/>
                      </a:pPr>
                      <a:r>
                        <a:rPr lang="it-IT" sz="1200">
                          <a:highlight>
                            <a:srgbClr val="FFFFFF"/>
                          </a:highlight>
                          <a:latin typeface="Lato"/>
                          <a:ea typeface="Lato"/>
                          <a:cs typeface="Lato"/>
                          <a:sym typeface="Lato"/>
                        </a:rPr>
                        <a:t>Matteo Costanzi</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9</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8</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8</a:t>
                      </a:r>
                      <a:endParaRPr sz="1200">
                        <a:latin typeface="Lato"/>
                        <a:ea typeface="Lato"/>
                        <a:cs typeface="Lato"/>
                        <a:sym typeface="Lato"/>
                      </a:endParaRPr>
                    </a:p>
                  </a:txBody>
                  <a:tcPr marT="121900" marB="121900" marR="121900" marL="121900"/>
                </a:tc>
                <a:tc>
                  <a:txBody>
                    <a:bodyPr/>
                    <a:lstStyle/>
                    <a:p>
                      <a:pPr indent="0" lvl="0" marL="0" rtl="0" algn="ctr">
                        <a:spcBef>
                          <a:spcPts val="0"/>
                        </a:spcBef>
                        <a:spcAft>
                          <a:spcPts val="0"/>
                        </a:spcAft>
                        <a:buNone/>
                      </a:pPr>
                      <a:r>
                        <a:rPr b="1" lang="it-IT" sz="1200">
                          <a:latin typeface="Lato"/>
                          <a:ea typeface="Lato"/>
                          <a:cs typeface="Lato"/>
                          <a:sym typeface="Lato"/>
                        </a:rPr>
                        <a:t>25</a:t>
                      </a:r>
                      <a:endParaRPr b="1" sz="1200">
                        <a:latin typeface="Lato"/>
                        <a:ea typeface="Lato"/>
                        <a:cs typeface="Lato"/>
                        <a:sym typeface="Lato"/>
                      </a:endParaRPr>
                    </a:p>
                  </a:txBody>
                  <a:tcPr marT="121900" marB="121900" marR="121900" marL="121900">
                    <a:solidFill>
                      <a:srgbClr val="F4CCCC"/>
                    </a:solidFill>
                  </a:tcPr>
                </a:tc>
              </a:tr>
              <a:tr h="362975">
                <a:tc>
                  <a:txBody>
                    <a:bodyPr/>
                    <a:lstStyle/>
                    <a:p>
                      <a:pPr indent="0" lvl="0" marL="0" rtl="0" algn="l">
                        <a:spcBef>
                          <a:spcPts val="0"/>
                        </a:spcBef>
                        <a:spcAft>
                          <a:spcPts val="0"/>
                        </a:spcAft>
                        <a:buNone/>
                      </a:pPr>
                      <a:r>
                        <a:rPr lang="it-IT" sz="1200">
                          <a:latin typeface="Lato"/>
                          <a:ea typeface="Lato"/>
                          <a:cs typeface="Lato"/>
                          <a:sym typeface="Lato"/>
                        </a:rPr>
                        <a:t>SISSA</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T3.2, T3.3 </a:t>
                      </a:r>
                      <a:endParaRPr sz="1200">
                        <a:latin typeface="Lato"/>
                        <a:ea typeface="Lato"/>
                        <a:cs typeface="Lato"/>
                        <a:sym typeface="Lato"/>
                      </a:endParaRPr>
                    </a:p>
                  </a:txBody>
                  <a:tcPr marT="121900" marB="121900" marR="121900" marL="121900"/>
                </a:tc>
                <a:tc>
                  <a:txBody>
                    <a:bodyPr/>
                    <a:lstStyle/>
                    <a:p>
                      <a:pPr indent="0" lvl="0" marL="0" rtl="0" algn="l">
                        <a:lnSpc>
                          <a:spcPct val="115000"/>
                        </a:lnSpc>
                        <a:spcBef>
                          <a:spcPts val="0"/>
                        </a:spcBef>
                        <a:spcAft>
                          <a:spcPts val="0"/>
                        </a:spcAft>
                        <a:buNone/>
                      </a:pPr>
                      <a:r>
                        <a:rPr lang="it-IT" sz="1200">
                          <a:latin typeface="Lato"/>
                          <a:ea typeface="Lato"/>
                          <a:cs typeface="Lato"/>
                          <a:sym typeface="Lato"/>
                        </a:rPr>
                        <a:t>Matteo Viel, Roberto Trotta, Nicoletta Krachmalnicoff</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11</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18</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18</a:t>
                      </a:r>
                      <a:endParaRPr sz="1200">
                        <a:latin typeface="Lato"/>
                        <a:ea typeface="Lato"/>
                        <a:cs typeface="Lato"/>
                        <a:sym typeface="Lato"/>
                      </a:endParaRPr>
                    </a:p>
                  </a:txBody>
                  <a:tcPr marT="121900" marB="121900" marR="121900" marL="121900"/>
                </a:tc>
                <a:tc>
                  <a:txBody>
                    <a:bodyPr/>
                    <a:lstStyle/>
                    <a:p>
                      <a:pPr indent="0" lvl="0" marL="0" rtl="0" algn="ctr">
                        <a:spcBef>
                          <a:spcPts val="0"/>
                        </a:spcBef>
                        <a:spcAft>
                          <a:spcPts val="0"/>
                        </a:spcAft>
                        <a:buNone/>
                      </a:pPr>
                      <a:r>
                        <a:rPr b="1" lang="it-IT" sz="1200">
                          <a:latin typeface="Lato"/>
                          <a:ea typeface="Lato"/>
                          <a:cs typeface="Lato"/>
                          <a:sym typeface="Lato"/>
                        </a:rPr>
                        <a:t>47</a:t>
                      </a:r>
                      <a:endParaRPr b="1" sz="1200">
                        <a:latin typeface="Lato"/>
                        <a:ea typeface="Lato"/>
                        <a:cs typeface="Lato"/>
                        <a:sym typeface="Lato"/>
                      </a:endParaRPr>
                    </a:p>
                  </a:txBody>
                  <a:tcPr marT="121900" marB="121900" marR="121900" marL="121900">
                    <a:solidFill>
                      <a:srgbClr val="F4CCCC"/>
                    </a:solidFill>
                  </a:tcPr>
                </a:tc>
              </a:tr>
              <a:tr h="362975">
                <a:tc>
                  <a:txBody>
                    <a:bodyPr/>
                    <a:lstStyle/>
                    <a:p>
                      <a:pPr indent="0" lvl="0" marL="0" rtl="0" algn="l">
                        <a:spcBef>
                          <a:spcPts val="0"/>
                        </a:spcBef>
                        <a:spcAft>
                          <a:spcPts val="0"/>
                        </a:spcAft>
                        <a:buNone/>
                      </a:pPr>
                      <a:r>
                        <a:rPr lang="it-IT" sz="1200">
                          <a:latin typeface="Lato"/>
                          <a:ea typeface="Lato"/>
                          <a:cs typeface="Lato"/>
                          <a:sym typeface="Lato"/>
                        </a:rPr>
                        <a:t>UNITO</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T3.1, T3.2, T3.3 </a:t>
                      </a:r>
                      <a:endParaRPr sz="1200">
                        <a:latin typeface="Lato"/>
                        <a:ea typeface="Lato"/>
                        <a:cs typeface="Lato"/>
                        <a:sym typeface="Lato"/>
                      </a:endParaRPr>
                    </a:p>
                  </a:txBody>
                  <a:tcPr marT="121900" marB="121900" marR="121900" marL="121900"/>
                </a:tc>
                <a:tc>
                  <a:txBody>
                    <a:bodyPr/>
                    <a:lstStyle/>
                    <a:p>
                      <a:pPr indent="0" lvl="0" marL="0" rtl="0" algn="l">
                        <a:lnSpc>
                          <a:spcPct val="115000"/>
                        </a:lnSpc>
                        <a:spcBef>
                          <a:spcPts val="0"/>
                        </a:spcBef>
                        <a:spcAft>
                          <a:spcPts val="0"/>
                        </a:spcAft>
                        <a:buNone/>
                      </a:pPr>
                      <a:r>
                        <a:rPr lang="it-IT" sz="1200">
                          <a:highlight>
                            <a:srgbClr val="FFFFFF"/>
                          </a:highlight>
                          <a:latin typeface="Lato"/>
                          <a:ea typeface="Lato"/>
                          <a:cs typeface="Lato"/>
                          <a:sym typeface="Lato"/>
                        </a:rPr>
                        <a:t>Susanna Terracini</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10</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12</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12</a:t>
                      </a:r>
                      <a:endParaRPr sz="1200">
                        <a:latin typeface="Lato"/>
                        <a:ea typeface="Lato"/>
                        <a:cs typeface="Lato"/>
                        <a:sym typeface="Lato"/>
                      </a:endParaRPr>
                    </a:p>
                  </a:txBody>
                  <a:tcPr marT="121900" marB="121900" marR="121900" marL="121900"/>
                </a:tc>
                <a:tc>
                  <a:txBody>
                    <a:bodyPr/>
                    <a:lstStyle/>
                    <a:p>
                      <a:pPr indent="0" lvl="0" marL="0" rtl="0" algn="ctr">
                        <a:spcBef>
                          <a:spcPts val="0"/>
                        </a:spcBef>
                        <a:spcAft>
                          <a:spcPts val="0"/>
                        </a:spcAft>
                        <a:buNone/>
                      </a:pPr>
                      <a:r>
                        <a:rPr b="1" lang="it-IT" sz="1200">
                          <a:latin typeface="Lato"/>
                          <a:ea typeface="Lato"/>
                          <a:cs typeface="Lato"/>
                          <a:sym typeface="Lato"/>
                        </a:rPr>
                        <a:t>34</a:t>
                      </a:r>
                      <a:endParaRPr b="1" sz="1200">
                        <a:latin typeface="Lato"/>
                        <a:ea typeface="Lato"/>
                        <a:cs typeface="Lato"/>
                        <a:sym typeface="Lato"/>
                      </a:endParaRPr>
                    </a:p>
                  </a:txBody>
                  <a:tcPr marT="121900" marB="121900" marR="121900" marL="121900">
                    <a:solidFill>
                      <a:srgbClr val="F4CCCC"/>
                    </a:solidFill>
                  </a:tcPr>
                </a:tc>
              </a:tr>
              <a:tr h="541875">
                <a:tc>
                  <a:txBody>
                    <a:bodyPr/>
                    <a:lstStyle/>
                    <a:p>
                      <a:pPr indent="0" lvl="0" marL="0" rtl="0" algn="l">
                        <a:spcBef>
                          <a:spcPts val="0"/>
                        </a:spcBef>
                        <a:spcAft>
                          <a:spcPts val="0"/>
                        </a:spcAft>
                        <a:buNone/>
                      </a:pPr>
                      <a:r>
                        <a:rPr lang="it-IT" sz="1200">
                          <a:latin typeface="Lato"/>
                          <a:ea typeface="Lato"/>
                          <a:cs typeface="Lato"/>
                          <a:sym typeface="Lato"/>
                        </a:rPr>
                        <a:t>UNICT</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T3.1, T3.2</a:t>
                      </a:r>
                      <a:endParaRPr sz="1200">
                        <a:latin typeface="Lato"/>
                        <a:ea typeface="Lato"/>
                        <a:cs typeface="Lato"/>
                        <a:sym typeface="Lato"/>
                      </a:endParaRPr>
                    </a:p>
                  </a:txBody>
                  <a:tcPr marT="121900" marB="121900" marR="121900" marL="121900"/>
                </a:tc>
                <a:tc>
                  <a:txBody>
                    <a:bodyPr/>
                    <a:lstStyle/>
                    <a:p>
                      <a:pPr indent="0" lvl="0" marL="0" rtl="0" algn="l">
                        <a:lnSpc>
                          <a:spcPct val="115000"/>
                        </a:lnSpc>
                        <a:spcBef>
                          <a:spcPts val="0"/>
                        </a:spcBef>
                        <a:spcAft>
                          <a:spcPts val="0"/>
                        </a:spcAft>
                        <a:buNone/>
                      </a:pPr>
                      <a:r>
                        <a:rPr lang="it-IT" sz="1200">
                          <a:latin typeface="Lato"/>
                          <a:ea typeface="Lato"/>
                          <a:cs typeface="Lato"/>
                          <a:sym typeface="Lato"/>
                        </a:rPr>
                        <a:t>Maria Letizia Pumo, Alessandro Lanzafame, Giuseppe Nunnari, Vincenza Carchiolo, Manicò, Mangioni, Malgeri</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16,9</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22,8</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22,5</a:t>
                      </a:r>
                      <a:endParaRPr sz="1200">
                        <a:latin typeface="Lato"/>
                        <a:ea typeface="Lato"/>
                        <a:cs typeface="Lato"/>
                        <a:sym typeface="Lato"/>
                      </a:endParaRPr>
                    </a:p>
                  </a:txBody>
                  <a:tcPr marT="121900" marB="121900" marR="121900" marL="121900"/>
                </a:tc>
                <a:tc>
                  <a:txBody>
                    <a:bodyPr/>
                    <a:lstStyle/>
                    <a:p>
                      <a:pPr indent="0" lvl="0" marL="0" rtl="0" algn="ctr">
                        <a:spcBef>
                          <a:spcPts val="0"/>
                        </a:spcBef>
                        <a:spcAft>
                          <a:spcPts val="0"/>
                        </a:spcAft>
                        <a:buNone/>
                      </a:pPr>
                      <a:r>
                        <a:rPr b="1" lang="it-IT" sz="1200">
                          <a:latin typeface="Lato"/>
                          <a:ea typeface="Lato"/>
                          <a:cs typeface="Lato"/>
                          <a:sym typeface="Lato"/>
                        </a:rPr>
                        <a:t>62,2</a:t>
                      </a:r>
                      <a:endParaRPr b="1" sz="1200">
                        <a:latin typeface="Lato"/>
                        <a:ea typeface="Lato"/>
                        <a:cs typeface="Lato"/>
                        <a:sym typeface="Lato"/>
                      </a:endParaRPr>
                    </a:p>
                  </a:txBody>
                  <a:tcPr marT="121900" marB="121900" marR="121900" marL="121900">
                    <a:solidFill>
                      <a:srgbClr val="F4CCCC"/>
                    </a:solidFill>
                  </a:tcPr>
                </a:tc>
              </a:tr>
              <a:tr h="720775">
                <a:tc>
                  <a:txBody>
                    <a:bodyPr/>
                    <a:lstStyle/>
                    <a:p>
                      <a:pPr indent="0" lvl="0" marL="0" rtl="0" algn="l">
                        <a:spcBef>
                          <a:spcPts val="0"/>
                        </a:spcBef>
                        <a:spcAft>
                          <a:spcPts val="0"/>
                        </a:spcAft>
                        <a:buNone/>
                      </a:pPr>
                      <a:r>
                        <a:rPr lang="it-IT" sz="1200">
                          <a:latin typeface="Lato"/>
                          <a:ea typeface="Lato"/>
                          <a:cs typeface="Lato"/>
                          <a:sym typeface="Lato"/>
                        </a:rPr>
                        <a:t>INFN</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T3.2</a:t>
                      </a:r>
                      <a:endParaRPr sz="1200">
                        <a:latin typeface="Lato"/>
                        <a:ea typeface="Lato"/>
                        <a:cs typeface="Lato"/>
                        <a:sym typeface="Lato"/>
                      </a:endParaRPr>
                    </a:p>
                  </a:txBody>
                  <a:tcPr marT="121900" marB="121900" marR="121900" marL="121900"/>
                </a:tc>
                <a:tc>
                  <a:txBody>
                    <a:bodyPr/>
                    <a:lstStyle/>
                    <a:p>
                      <a:pPr indent="0" lvl="0" marL="0" rtl="0" algn="l">
                        <a:lnSpc>
                          <a:spcPct val="115000"/>
                        </a:lnSpc>
                        <a:spcBef>
                          <a:spcPts val="0"/>
                        </a:spcBef>
                        <a:spcAft>
                          <a:spcPts val="0"/>
                        </a:spcAft>
                        <a:buNone/>
                      </a:pPr>
                      <a:r>
                        <a:rPr lang="it-IT" sz="1200">
                          <a:latin typeface="Lato"/>
                          <a:ea typeface="Lato"/>
                          <a:cs typeface="Lato"/>
                          <a:sym typeface="Lato"/>
                        </a:rPr>
                        <a:t>Fabio Gargano, Nicola Mazziotta, Matteo Duranti, Valerio Formato, Stefano Della Torre, Sara Cutini, Massimiliano Lattanzi, Martina Gerbino, Melissa Pesce Rollins</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43</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44</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31</a:t>
                      </a:r>
                      <a:endParaRPr sz="1200">
                        <a:latin typeface="Lato"/>
                        <a:ea typeface="Lato"/>
                        <a:cs typeface="Lato"/>
                        <a:sym typeface="Lato"/>
                      </a:endParaRPr>
                    </a:p>
                  </a:txBody>
                  <a:tcPr marT="121900" marB="121900" marR="121900" marL="121900"/>
                </a:tc>
                <a:tc>
                  <a:txBody>
                    <a:bodyPr/>
                    <a:lstStyle/>
                    <a:p>
                      <a:pPr indent="0" lvl="0" marL="0" rtl="0" algn="ctr">
                        <a:spcBef>
                          <a:spcPts val="0"/>
                        </a:spcBef>
                        <a:spcAft>
                          <a:spcPts val="0"/>
                        </a:spcAft>
                        <a:buNone/>
                      </a:pPr>
                      <a:r>
                        <a:rPr b="1" lang="it-IT" sz="1200">
                          <a:latin typeface="Lato"/>
                          <a:ea typeface="Lato"/>
                          <a:cs typeface="Lato"/>
                          <a:sym typeface="Lato"/>
                        </a:rPr>
                        <a:t>118</a:t>
                      </a:r>
                      <a:endParaRPr b="1" sz="1200">
                        <a:latin typeface="Lato"/>
                        <a:ea typeface="Lato"/>
                        <a:cs typeface="Lato"/>
                        <a:sym typeface="Lato"/>
                      </a:endParaRPr>
                    </a:p>
                  </a:txBody>
                  <a:tcPr marT="121900" marB="121900" marR="121900" marL="121900">
                    <a:solidFill>
                      <a:srgbClr val="F4CCCC"/>
                    </a:solidFill>
                  </a:tcPr>
                </a:tc>
              </a:tr>
              <a:tr h="362975">
                <a:tc>
                  <a:txBody>
                    <a:bodyPr/>
                    <a:lstStyle/>
                    <a:p>
                      <a:pPr indent="0" lvl="0" marL="0" rtl="0" algn="l">
                        <a:spcBef>
                          <a:spcPts val="0"/>
                        </a:spcBef>
                        <a:spcAft>
                          <a:spcPts val="0"/>
                        </a:spcAft>
                        <a:buNone/>
                      </a:pPr>
                      <a:r>
                        <a:rPr lang="it-IT" sz="1200">
                          <a:latin typeface="Lato"/>
                          <a:ea typeface="Lato"/>
                          <a:cs typeface="Lato"/>
                          <a:sym typeface="Lato"/>
                        </a:rPr>
                        <a:t>SNS</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T3.1, T3.2</a:t>
                      </a:r>
                      <a:endParaRPr sz="1200">
                        <a:latin typeface="Lato"/>
                        <a:ea typeface="Lato"/>
                        <a:cs typeface="Lato"/>
                        <a:sym typeface="Lato"/>
                      </a:endParaRPr>
                    </a:p>
                  </a:txBody>
                  <a:tcPr marT="121900" marB="121900" marR="121900" marL="121900"/>
                </a:tc>
                <a:tc>
                  <a:txBody>
                    <a:bodyPr/>
                    <a:lstStyle/>
                    <a:p>
                      <a:pPr indent="0" lvl="0" marL="0" rtl="0" algn="l">
                        <a:lnSpc>
                          <a:spcPct val="115000"/>
                        </a:lnSpc>
                        <a:spcBef>
                          <a:spcPts val="0"/>
                        </a:spcBef>
                        <a:spcAft>
                          <a:spcPts val="0"/>
                        </a:spcAft>
                        <a:buNone/>
                      </a:pPr>
                      <a:r>
                        <a:rPr lang="it-IT" sz="1200">
                          <a:highlight>
                            <a:srgbClr val="FFFFFF"/>
                          </a:highlight>
                          <a:latin typeface="Lato"/>
                          <a:ea typeface="Lato"/>
                          <a:cs typeface="Lato"/>
                          <a:sym typeface="Lato"/>
                        </a:rPr>
                        <a:t>Andrei Mesinger</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16</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17</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16</a:t>
                      </a:r>
                      <a:endParaRPr sz="1200">
                        <a:latin typeface="Lato"/>
                        <a:ea typeface="Lato"/>
                        <a:cs typeface="Lato"/>
                        <a:sym typeface="Lato"/>
                      </a:endParaRPr>
                    </a:p>
                  </a:txBody>
                  <a:tcPr marT="121900" marB="121900" marR="121900" marL="121900"/>
                </a:tc>
                <a:tc>
                  <a:txBody>
                    <a:bodyPr/>
                    <a:lstStyle/>
                    <a:p>
                      <a:pPr indent="0" lvl="0" marL="0" rtl="0" algn="ctr">
                        <a:spcBef>
                          <a:spcPts val="0"/>
                        </a:spcBef>
                        <a:spcAft>
                          <a:spcPts val="0"/>
                        </a:spcAft>
                        <a:buNone/>
                      </a:pPr>
                      <a:r>
                        <a:rPr b="1" lang="it-IT" sz="1200">
                          <a:latin typeface="Lato"/>
                          <a:ea typeface="Lato"/>
                          <a:cs typeface="Lato"/>
                          <a:sym typeface="Lato"/>
                        </a:rPr>
                        <a:t>49</a:t>
                      </a:r>
                      <a:endParaRPr b="1" sz="1200">
                        <a:latin typeface="Lato"/>
                        <a:ea typeface="Lato"/>
                        <a:cs typeface="Lato"/>
                        <a:sym typeface="Lato"/>
                      </a:endParaRPr>
                    </a:p>
                  </a:txBody>
                  <a:tcPr marT="121900" marB="121900" marR="121900" marL="121900">
                    <a:solidFill>
                      <a:srgbClr val="F4CCCC"/>
                    </a:solidFill>
                  </a:tcPr>
                </a:tc>
              </a:tr>
              <a:tr h="720775">
                <a:tc>
                  <a:txBody>
                    <a:bodyPr/>
                    <a:lstStyle/>
                    <a:p>
                      <a:pPr indent="0" lvl="0" marL="0" rtl="0" algn="l">
                        <a:spcBef>
                          <a:spcPts val="0"/>
                        </a:spcBef>
                        <a:spcAft>
                          <a:spcPts val="0"/>
                        </a:spcAft>
                        <a:buNone/>
                      </a:pPr>
                      <a:r>
                        <a:rPr lang="it-IT" sz="1200">
                          <a:latin typeface="Lato"/>
                          <a:ea typeface="Lato"/>
                          <a:cs typeface="Lato"/>
                          <a:sym typeface="Lato"/>
                        </a:rPr>
                        <a:t>ROMTOV</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T3.2</a:t>
                      </a:r>
                      <a:endParaRPr sz="1200">
                        <a:latin typeface="Lato"/>
                        <a:ea typeface="Lato"/>
                        <a:cs typeface="Lato"/>
                        <a:sym typeface="Lato"/>
                      </a:endParaRPr>
                    </a:p>
                  </a:txBody>
                  <a:tcPr marT="121900" marB="121900" marR="121900" marL="121900"/>
                </a:tc>
                <a:tc>
                  <a:txBody>
                    <a:bodyPr/>
                    <a:lstStyle/>
                    <a:p>
                      <a:pPr indent="0" lvl="0" marL="0" rtl="0" algn="l">
                        <a:lnSpc>
                          <a:spcPct val="115000"/>
                        </a:lnSpc>
                        <a:spcBef>
                          <a:spcPts val="0"/>
                        </a:spcBef>
                        <a:spcAft>
                          <a:spcPts val="0"/>
                        </a:spcAft>
                        <a:buNone/>
                      </a:pPr>
                      <a:r>
                        <a:rPr lang="it-IT" sz="1200">
                          <a:highlight>
                            <a:srgbClr val="FFFFFF"/>
                          </a:highlight>
                          <a:latin typeface="Lato"/>
                          <a:ea typeface="Lato"/>
                          <a:cs typeface="Lato"/>
                          <a:sym typeface="Lato"/>
                        </a:rPr>
                        <a:t>Giuseppe  Puglisi, Luca Biferale, Domenico Marinucci, Marina Migliaccio, Piermarco Cannarsa, Nicola Vittorio, Pasquale Mazzotta</a:t>
                      </a:r>
                      <a:endParaRPr sz="1200">
                        <a:highlight>
                          <a:srgbClr val="FFFFFF"/>
                        </a:highlight>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8,5</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10,5</a:t>
                      </a:r>
                      <a:endParaRPr sz="1200">
                        <a:latin typeface="Lato"/>
                        <a:ea typeface="Lato"/>
                        <a:cs typeface="Lato"/>
                        <a:sym typeface="Lato"/>
                      </a:endParaRPr>
                    </a:p>
                  </a:txBody>
                  <a:tcPr marT="121900" marB="121900" marR="121900" marL="121900"/>
                </a:tc>
                <a:tc>
                  <a:txBody>
                    <a:bodyPr/>
                    <a:lstStyle/>
                    <a:p>
                      <a:pPr indent="0" lvl="0" marL="0" rtl="0" algn="l">
                        <a:spcBef>
                          <a:spcPts val="0"/>
                        </a:spcBef>
                        <a:spcAft>
                          <a:spcPts val="0"/>
                        </a:spcAft>
                        <a:buNone/>
                      </a:pPr>
                      <a:r>
                        <a:rPr lang="it-IT" sz="1200">
                          <a:latin typeface="Lato"/>
                          <a:ea typeface="Lato"/>
                          <a:cs typeface="Lato"/>
                          <a:sym typeface="Lato"/>
                        </a:rPr>
                        <a:t>11,5</a:t>
                      </a:r>
                      <a:endParaRPr sz="1200">
                        <a:latin typeface="Lato"/>
                        <a:ea typeface="Lato"/>
                        <a:cs typeface="Lato"/>
                        <a:sym typeface="Lato"/>
                      </a:endParaRPr>
                    </a:p>
                  </a:txBody>
                  <a:tcPr marT="121900" marB="121900" marR="121900" marL="121900"/>
                </a:tc>
                <a:tc>
                  <a:txBody>
                    <a:bodyPr/>
                    <a:lstStyle/>
                    <a:p>
                      <a:pPr indent="0" lvl="0" marL="0" rtl="0" algn="ctr">
                        <a:spcBef>
                          <a:spcPts val="0"/>
                        </a:spcBef>
                        <a:spcAft>
                          <a:spcPts val="0"/>
                        </a:spcAft>
                        <a:buNone/>
                      </a:pPr>
                      <a:r>
                        <a:rPr b="1" lang="it-IT" sz="1200">
                          <a:latin typeface="Lato"/>
                          <a:ea typeface="Lato"/>
                          <a:cs typeface="Lato"/>
                          <a:sym typeface="Lato"/>
                        </a:rPr>
                        <a:t>30,5</a:t>
                      </a:r>
                      <a:endParaRPr b="1" sz="1200">
                        <a:latin typeface="Lato"/>
                        <a:ea typeface="Lato"/>
                        <a:cs typeface="Lato"/>
                        <a:sym typeface="Lato"/>
                      </a:endParaRPr>
                    </a:p>
                  </a:txBody>
                  <a:tcPr marT="121900" marB="121900" marR="121900" marL="121900">
                    <a:solidFill>
                      <a:srgbClr val="F4CCCC"/>
                    </a:solidFill>
                  </a:tcPr>
                </a:tc>
              </a:tr>
            </a:tbl>
          </a:graphicData>
        </a:graphic>
      </p:graphicFrame>
      <p:sp>
        <p:nvSpPr>
          <p:cNvPr id="203" name="Google Shape;203;p21"/>
          <p:cNvSpPr/>
          <p:nvPr/>
        </p:nvSpPr>
        <p:spPr>
          <a:xfrm>
            <a:off x="4572221" y="1943983"/>
            <a:ext cx="3119100" cy="1869600"/>
          </a:xfrm>
          <a:prstGeom prst="rect">
            <a:avLst/>
          </a:prstGeom>
          <a:solidFill>
            <a:srgbClr val="F4CCCC"/>
          </a:solidFill>
          <a:ln cap="flat" cmpd="sng" w="9525">
            <a:solidFill>
              <a:srgbClr val="44546A"/>
            </a:solidFill>
            <a:prstDash val="solid"/>
            <a:round/>
            <a:headEnd len="sm" w="sm" type="none"/>
            <a:tailEnd len="sm" w="sm" type="none"/>
          </a:ln>
          <a:effectLst>
            <a:outerShdw blurRad="200025" rotWithShape="0" algn="bl" dir="3540000" dist="276225">
              <a:srgbClr val="000000">
                <a:alpha val="60000"/>
              </a:srgbClr>
            </a:outerShdw>
          </a:effectLst>
        </p:spPr>
        <p:txBody>
          <a:bodyPr anchorCtr="0" anchor="ctr" bIns="121900" lIns="121900" spcFirstLastPara="1" rIns="121900" wrap="square" tIns="121900">
            <a:noAutofit/>
          </a:bodyPr>
          <a:lstStyle/>
          <a:p>
            <a:pPr indent="0" lvl="0" marL="0" rtl="0" algn="ctr">
              <a:spcBef>
                <a:spcPts val="0"/>
              </a:spcBef>
              <a:spcAft>
                <a:spcPts val="0"/>
              </a:spcAft>
              <a:buNone/>
            </a:pPr>
            <a:r>
              <a:rPr lang="it-IT" sz="3200">
                <a:latin typeface="Lato"/>
                <a:ea typeface="Lato"/>
                <a:cs typeface="Lato"/>
                <a:sym typeface="Lato"/>
              </a:rPr>
              <a:t>Total:</a:t>
            </a:r>
            <a:br>
              <a:rPr lang="it-IT" sz="3200">
                <a:latin typeface="Lato"/>
                <a:ea typeface="Lato"/>
                <a:cs typeface="Lato"/>
                <a:sym typeface="Lato"/>
              </a:rPr>
            </a:br>
            <a:r>
              <a:rPr lang="it-IT" sz="3200">
                <a:latin typeface="Lato"/>
                <a:ea typeface="Lato"/>
                <a:cs typeface="Lato"/>
                <a:sym typeface="Lato"/>
              </a:rPr>
              <a:t>590,7 PM</a:t>
            </a:r>
            <a:endParaRPr sz="3200">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