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Lst>
  <p:notesMasterIdLst>
    <p:notesMasterId r:id="rId21"/>
  </p:notesMasterIdLst>
  <p:sldIdLst>
    <p:sldId id="256" r:id="rId2"/>
    <p:sldId id="296" r:id="rId3"/>
    <p:sldId id="298" r:id="rId4"/>
    <p:sldId id="299" r:id="rId5"/>
    <p:sldId id="301" r:id="rId6"/>
    <p:sldId id="265" r:id="rId7"/>
    <p:sldId id="315" r:id="rId8"/>
    <p:sldId id="317" r:id="rId9"/>
    <p:sldId id="303" r:id="rId10"/>
    <p:sldId id="304" r:id="rId11"/>
    <p:sldId id="305" r:id="rId12"/>
    <p:sldId id="306" r:id="rId13"/>
    <p:sldId id="307" r:id="rId14"/>
    <p:sldId id="308" r:id="rId15"/>
    <p:sldId id="309" r:id="rId16"/>
    <p:sldId id="310" r:id="rId17"/>
    <p:sldId id="311" r:id="rId18"/>
    <p:sldId id="312" r:id="rId19"/>
    <p:sldId id="313"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C7FFF"/>
    <a:srgbClr val="1528BC"/>
    <a:srgbClr val="5B87D9"/>
    <a:srgbClr val="D9D8CB"/>
    <a:srgbClr val="99D5E1"/>
    <a:srgbClr val="DE0737"/>
    <a:srgbClr val="0D1134"/>
    <a:srgbClr val="6EADFF"/>
    <a:srgbClr val="FFA965"/>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66"/>
    <p:restoredTop sz="94861"/>
  </p:normalViewPr>
  <p:slideViewPr>
    <p:cSldViewPr snapToGrid="0" snapToObjects="1">
      <p:cViewPr varScale="1">
        <p:scale>
          <a:sx n="152" d="100"/>
          <a:sy n="152" d="100"/>
        </p:scale>
        <p:origin x="5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Budget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IT"/>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Arguments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IT"/>
        </a:p>
      </c:txPr>
    </c:title>
    <c:autoTitleDeleted val="0"/>
    <c:plotArea>
      <c:layout/>
      <c:pieChart>
        <c:varyColors val="1"/>
        <c:ser>
          <c:idx val="0"/>
          <c:order val="0"/>
          <c:tx>
            <c:strRef>
              <c:f>Sheet1!$B$1</c:f>
              <c:strCache>
                <c:ptCount val="1"/>
                <c:pt idx="0">
                  <c:v>Tot</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cat>
            <c:strRef>
              <c:f>Sheet1!$A$2:$A$6</c:f>
              <c:strCache>
                <c:ptCount val="5"/>
                <c:pt idx="0">
                  <c:v>Accelerators</c:v>
                </c:pt>
                <c:pt idx="1">
                  <c:v>Optimization&amp; Porting</c:v>
                </c:pt>
                <c:pt idx="2">
                  <c:v>Visualization</c:v>
                </c:pt>
                <c:pt idx="3">
                  <c:v>IO</c:v>
                </c:pt>
                <c:pt idx="4">
                  <c:v>ML&amp;DL</c:v>
                </c:pt>
              </c:strCache>
            </c:strRef>
          </c:cat>
          <c:val>
            <c:numRef>
              <c:f>Sheet1!$B$2:$B$6</c:f>
              <c:numCache>
                <c:formatCode>General</c:formatCode>
                <c:ptCount val="5"/>
                <c:pt idx="0">
                  <c:v>6</c:v>
                </c:pt>
                <c:pt idx="1">
                  <c:v>4</c:v>
                </c:pt>
                <c:pt idx="2">
                  <c:v>5</c:v>
                </c:pt>
                <c:pt idx="3">
                  <c:v>2</c:v>
                </c:pt>
                <c:pt idx="4">
                  <c:v>12</c:v>
                </c:pt>
              </c:numCache>
            </c:numRef>
          </c:val>
          <c:extLst>
            <c:ext xmlns:c16="http://schemas.microsoft.com/office/drawing/2014/chart" uri="{C3380CC4-5D6E-409C-BE32-E72D297353CC}">
              <c16:uniqueId val="{00000000-034D-E646-8112-BDD2DABAC9E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2.3244296632315767E-2"/>
          <c:y val="0.83795708424535809"/>
          <c:w val="0.97675575670399206"/>
          <c:h val="0.16204291575464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IT"/>
        </a:p>
      </c:txPr>
    </c:title>
    <c:autoTitleDeleted val="0"/>
    <c:plotArea>
      <c:layout/>
      <c:pieChart>
        <c:varyColors val="1"/>
        <c:ser>
          <c:idx val="0"/>
          <c:order val="0"/>
          <c:tx>
            <c:strRef>
              <c:f>Sheet1!$B$1</c:f>
              <c:strCache>
                <c:ptCount val="1"/>
                <c:pt idx="0">
                  <c:v>Work Package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16B-464A-A953-FC958B5BE71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16B-464A-A953-FC958B5BE71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16B-464A-A953-FC958B5BE716}"/>
              </c:ext>
            </c:extLst>
          </c:dPt>
          <c:cat>
            <c:strRef>
              <c:f>Sheet1!$A$2:$A$4</c:f>
              <c:strCache>
                <c:ptCount val="3"/>
                <c:pt idx="0">
                  <c:v>WP1/WP2</c:v>
                </c:pt>
                <c:pt idx="1">
                  <c:v>WP3</c:v>
                </c:pt>
                <c:pt idx="2">
                  <c:v>WP$</c:v>
                </c:pt>
              </c:strCache>
            </c:strRef>
          </c:cat>
          <c:val>
            <c:numRef>
              <c:f>Sheet1!$B$2:$B$4</c:f>
              <c:numCache>
                <c:formatCode>General</c:formatCode>
                <c:ptCount val="3"/>
                <c:pt idx="0">
                  <c:v>10</c:v>
                </c:pt>
                <c:pt idx="1">
                  <c:v>16</c:v>
                </c:pt>
                <c:pt idx="2">
                  <c:v>3</c:v>
                </c:pt>
              </c:numCache>
            </c:numRef>
          </c:val>
          <c:extLst>
            <c:ext xmlns:c16="http://schemas.microsoft.com/office/drawing/2014/chart" uri="{C3380CC4-5D6E-409C-BE32-E72D297353CC}">
              <c16:uniqueId val="{00000006-E16B-464A-A953-FC958B5BE71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Budget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IT"/>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IT"/>
        </a:p>
      </c:txPr>
    </c:title>
    <c:autoTitleDeleted val="0"/>
    <c:plotArea>
      <c:layout/>
      <c:pieChart>
        <c:varyColors val="1"/>
        <c:ser>
          <c:idx val="0"/>
          <c:order val="0"/>
          <c:tx>
            <c:strRef>
              <c:f>Sheet1!$B$1</c:f>
              <c:strCache>
                <c:ptCount val="1"/>
                <c:pt idx="0">
                  <c:v>Target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4CE-7848-80AD-3EB70CA7543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4CE-7848-80AD-3EB70CA7543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4CE-7848-80AD-3EB70CA75431}"/>
              </c:ext>
            </c:extLst>
          </c:dPt>
          <c:cat>
            <c:strRef>
              <c:f>Sheet1!$A$2:$A$4</c:f>
              <c:strCache>
                <c:ptCount val="3"/>
                <c:pt idx="0">
                  <c:v>Private</c:v>
                </c:pt>
                <c:pt idx="1">
                  <c:v>Public</c:v>
                </c:pt>
                <c:pt idx="2">
                  <c:v>Mix</c:v>
                </c:pt>
              </c:strCache>
            </c:strRef>
          </c:cat>
          <c:val>
            <c:numRef>
              <c:f>Sheet1!$B$2:$B$4</c:f>
              <c:numCache>
                <c:formatCode>General</c:formatCode>
                <c:ptCount val="3"/>
                <c:pt idx="0">
                  <c:v>16</c:v>
                </c:pt>
                <c:pt idx="1">
                  <c:v>7</c:v>
                </c:pt>
                <c:pt idx="2">
                  <c:v>5</c:v>
                </c:pt>
              </c:numCache>
            </c:numRef>
          </c:val>
          <c:extLst>
            <c:ext xmlns:c16="http://schemas.microsoft.com/office/drawing/2014/chart" uri="{C3380CC4-5D6E-409C-BE32-E72D297353CC}">
              <c16:uniqueId val="{00000006-04CE-7848-80AD-3EB70CA7543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IT"/>
        </a:p>
      </c:txPr>
    </c:title>
    <c:autoTitleDeleted val="0"/>
    <c:plotArea>
      <c:layout/>
      <c:pieChart>
        <c:varyColors val="1"/>
        <c:ser>
          <c:idx val="0"/>
          <c:order val="0"/>
          <c:tx>
            <c:strRef>
              <c:f>Sheet1!$B$1</c:f>
              <c:strCache>
                <c:ptCount val="1"/>
                <c:pt idx="0">
                  <c:v>Localization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35B-0542-ABC9-1613A871144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35B-0542-ABC9-1613A871144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35B-0542-ABC9-1613A8711448}"/>
              </c:ext>
            </c:extLst>
          </c:dPt>
          <c:cat>
            <c:strRef>
              <c:f>Sheet1!$A$2:$A$4</c:f>
              <c:strCache>
                <c:ptCount val="3"/>
                <c:pt idx="0">
                  <c:v>Europe</c:v>
                </c:pt>
                <c:pt idx="1">
                  <c:v>Italy</c:v>
                </c:pt>
                <c:pt idx="2">
                  <c:v>SUD</c:v>
                </c:pt>
              </c:strCache>
            </c:strRef>
          </c:cat>
          <c:val>
            <c:numRef>
              <c:f>Sheet1!$B$2:$B$4</c:f>
              <c:numCache>
                <c:formatCode>General</c:formatCode>
                <c:ptCount val="3"/>
                <c:pt idx="0">
                  <c:v>6</c:v>
                </c:pt>
                <c:pt idx="1">
                  <c:v>9</c:v>
                </c:pt>
                <c:pt idx="2">
                  <c:v>13</c:v>
                </c:pt>
              </c:numCache>
            </c:numRef>
          </c:val>
          <c:extLst>
            <c:ext xmlns:c16="http://schemas.microsoft.com/office/drawing/2014/chart" uri="{C3380CC4-5D6E-409C-BE32-E72D297353CC}">
              <c16:uniqueId val="{00000006-835B-0542-ABC9-1613A871144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Budget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IT"/>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3F2-8D4C-A85E-2B786FE57D8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3F2-8D4C-A85E-2B786FE57D8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3F2-8D4C-A85E-2B786FE57D8E}"/>
              </c:ext>
            </c:extLst>
          </c:dPt>
          <c:cat>
            <c:strRef>
              <c:f>Sheet1!$A$2:$A$4</c:f>
              <c:strCache>
                <c:ptCount val="3"/>
                <c:pt idx="0">
                  <c:v>&lt; 100 KE</c:v>
                </c:pt>
                <c:pt idx="1">
                  <c:v>~100 KE</c:v>
                </c:pt>
                <c:pt idx="2">
                  <c:v>&gt; 100 &lt; 200 KE</c:v>
                </c:pt>
              </c:strCache>
            </c:strRef>
          </c:cat>
          <c:val>
            <c:numRef>
              <c:f>Sheet1!$B$2:$B$4</c:f>
              <c:numCache>
                <c:formatCode>General</c:formatCode>
                <c:ptCount val="3"/>
                <c:pt idx="0">
                  <c:v>8</c:v>
                </c:pt>
                <c:pt idx="1">
                  <c:v>6</c:v>
                </c:pt>
                <c:pt idx="2">
                  <c:v>14</c:v>
                </c:pt>
              </c:numCache>
            </c:numRef>
          </c:val>
          <c:extLst>
            <c:ext xmlns:c16="http://schemas.microsoft.com/office/drawing/2014/chart" uri="{C3380CC4-5D6E-409C-BE32-E72D297353CC}">
              <c16:uniqueId val="{00000006-D3F2-8D4C-A85E-2B786FE57D8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D47739-C4C7-4340-B0F1-0881E76F175C}" type="doc">
      <dgm:prSet loTypeId="urn:microsoft.com/office/officeart/2005/8/layout/cycle4" loCatId="" qsTypeId="urn:microsoft.com/office/officeart/2005/8/quickstyle/simple1" qsCatId="simple" csTypeId="urn:microsoft.com/office/officeart/2005/8/colors/accent1_2" csCatId="accent1" phldr="1"/>
      <dgm:spPr/>
      <dgm:t>
        <a:bodyPr/>
        <a:lstStyle/>
        <a:p>
          <a:endParaRPr lang="en-GB"/>
        </a:p>
      </dgm:t>
    </dgm:pt>
    <dgm:pt modelId="{8246498B-289A-A749-AF5C-C9C9449298E8}">
      <dgm:prSet phldrT="[Text]"/>
      <dgm:spPr/>
      <dgm:t>
        <a:bodyPr/>
        <a:lstStyle/>
        <a:p>
          <a:r>
            <a:rPr lang="en-GB" b="1" dirty="0"/>
            <a:t>Scientific </a:t>
          </a:r>
        </a:p>
        <a:p>
          <a:r>
            <a:rPr lang="en-GB" b="1" dirty="0"/>
            <a:t>Visualization and Archives</a:t>
          </a:r>
        </a:p>
      </dgm:t>
    </dgm:pt>
    <dgm:pt modelId="{93FD870F-2CEF-5349-96AB-0B9269FC977F}" type="parTrans" cxnId="{FDE51824-20D4-CD44-A565-F95D57B9E574}">
      <dgm:prSet/>
      <dgm:spPr/>
      <dgm:t>
        <a:bodyPr/>
        <a:lstStyle/>
        <a:p>
          <a:endParaRPr lang="en-GB"/>
        </a:p>
      </dgm:t>
    </dgm:pt>
    <dgm:pt modelId="{A5E6FF12-41F3-5844-BCC9-6123887044AA}" type="sibTrans" cxnId="{FDE51824-20D4-CD44-A565-F95D57B9E574}">
      <dgm:prSet/>
      <dgm:spPr/>
      <dgm:t>
        <a:bodyPr/>
        <a:lstStyle/>
        <a:p>
          <a:endParaRPr lang="en-GB"/>
        </a:p>
      </dgm:t>
    </dgm:pt>
    <dgm:pt modelId="{F1E03767-8D41-614C-81E6-E0BEF8746BB4}">
      <dgm:prSet phldrT="[Text]"/>
      <dgm:spPr/>
      <dgm:t>
        <a:bodyPr/>
        <a:lstStyle/>
        <a:p>
          <a:r>
            <a:rPr lang="en-GB" b="1" dirty="0"/>
            <a:t>Areas of Interest</a:t>
          </a:r>
        </a:p>
      </dgm:t>
    </dgm:pt>
    <dgm:pt modelId="{7C551889-AF51-C640-AB38-6168A5F37628}" type="parTrans" cxnId="{AB0B0F2C-2229-F646-AA42-497C400E8CD6}">
      <dgm:prSet/>
      <dgm:spPr/>
      <dgm:t>
        <a:bodyPr/>
        <a:lstStyle/>
        <a:p>
          <a:endParaRPr lang="en-GB"/>
        </a:p>
      </dgm:t>
    </dgm:pt>
    <dgm:pt modelId="{9582608F-773D-F543-8CCA-0707C8E48097}" type="sibTrans" cxnId="{AB0B0F2C-2229-F646-AA42-497C400E8CD6}">
      <dgm:prSet/>
      <dgm:spPr/>
      <dgm:t>
        <a:bodyPr/>
        <a:lstStyle/>
        <a:p>
          <a:endParaRPr lang="en-GB"/>
        </a:p>
      </dgm:t>
    </dgm:pt>
    <dgm:pt modelId="{3F27FAB0-75CF-6744-B1E7-21E6C9006232}">
      <dgm:prSet phldrT="[Text]"/>
      <dgm:spPr/>
      <dgm:t>
        <a:bodyPr/>
        <a:lstStyle/>
        <a:p>
          <a:r>
            <a:rPr lang="en-GB" b="1" dirty="0"/>
            <a:t>Advanced optimization </a:t>
          </a:r>
          <a:r>
            <a:rPr lang="en-GB" dirty="0"/>
            <a:t>(</a:t>
          </a:r>
          <a:r>
            <a:rPr lang="en-GB" dirty="0" err="1"/>
            <a:t>Acc</a:t>
          </a:r>
          <a:r>
            <a:rPr lang="en-GB" dirty="0"/>
            <a:t>, Hybrid platforms, extreme IO…)</a:t>
          </a:r>
        </a:p>
      </dgm:t>
    </dgm:pt>
    <dgm:pt modelId="{2ACB1DBD-EAFD-1244-B6EE-6293DC4AE983}" type="parTrans" cxnId="{1D092EFD-5680-E04F-AE9C-9B2F9EB25E4C}">
      <dgm:prSet/>
      <dgm:spPr/>
      <dgm:t>
        <a:bodyPr/>
        <a:lstStyle/>
        <a:p>
          <a:endParaRPr lang="en-GB"/>
        </a:p>
      </dgm:t>
    </dgm:pt>
    <dgm:pt modelId="{31D8BE3D-AE96-2C47-BED4-C1CD873F8CA9}" type="sibTrans" cxnId="{1D092EFD-5680-E04F-AE9C-9B2F9EB25E4C}">
      <dgm:prSet/>
      <dgm:spPr/>
      <dgm:t>
        <a:bodyPr/>
        <a:lstStyle/>
        <a:p>
          <a:endParaRPr lang="en-GB"/>
        </a:p>
      </dgm:t>
    </dgm:pt>
    <dgm:pt modelId="{8E4AD706-1A44-D44A-8E6E-6B349C46F710}">
      <dgm:prSet phldrT="[Text]"/>
      <dgm:spPr/>
      <dgm:t>
        <a:bodyPr/>
        <a:lstStyle/>
        <a:p>
          <a:r>
            <a:rPr lang="en-GB" dirty="0"/>
            <a:t>16 for Private Sectors</a:t>
          </a:r>
        </a:p>
      </dgm:t>
    </dgm:pt>
    <dgm:pt modelId="{266EA3F9-ECDF-6040-8DE9-B73E8F4B0260}" type="parTrans" cxnId="{C0897AB3-A14D-F147-904F-00983162DE13}">
      <dgm:prSet/>
      <dgm:spPr/>
      <dgm:t>
        <a:bodyPr/>
        <a:lstStyle/>
        <a:p>
          <a:endParaRPr lang="en-GB"/>
        </a:p>
      </dgm:t>
    </dgm:pt>
    <dgm:pt modelId="{AD32CDCF-92FF-B64A-A2E9-001FE8574D1F}" type="sibTrans" cxnId="{C0897AB3-A14D-F147-904F-00983162DE13}">
      <dgm:prSet/>
      <dgm:spPr/>
      <dgm:t>
        <a:bodyPr/>
        <a:lstStyle/>
        <a:p>
          <a:endParaRPr lang="en-GB"/>
        </a:p>
      </dgm:t>
    </dgm:pt>
    <dgm:pt modelId="{642ACA46-D042-BD4C-AD15-24476B4DB54D}">
      <dgm:prSet phldrT="[Text]"/>
      <dgm:spPr/>
      <dgm:t>
        <a:bodyPr/>
        <a:lstStyle/>
        <a:p>
          <a:r>
            <a:rPr lang="en-GB" b="1" dirty="0"/>
            <a:t>Machine Learning and Deep learning</a:t>
          </a:r>
        </a:p>
      </dgm:t>
    </dgm:pt>
    <dgm:pt modelId="{4D483CFE-CA6A-DF4E-875E-E66BB61D690E}" type="parTrans" cxnId="{6C80B085-402F-D64A-B863-B62A892A05A7}">
      <dgm:prSet/>
      <dgm:spPr/>
      <dgm:t>
        <a:bodyPr/>
        <a:lstStyle/>
        <a:p>
          <a:endParaRPr lang="en-GB"/>
        </a:p>
      </dgm:t>
    </dgm:pt>
    <dgm:pt modelId="{163E1D6F-1676-F74F-85FE-F593C1C4C0A0}" type="sibTrans" cxnId="{6C80B085-402F-D64A-B863-B62A892A05A7}">
      <dgm:prSet/>
      <dgm:spPr/>
      <dgm:t>
        <a:bodyPr/>
        <a:lstStyle/>
        <a:p>
          <a:endParaRPr lang="en-GB"/>
        </a:p>
      </dgm:t>
    </dgm:pt>
    <dgm:pt modelId="{162FA39B-80CA-984C-87E0-14EC36C1B485}">
      <dgm:prSet phldrT="[Text]"/>
      <dgm:spPr/>
      <dgm:t>
        <a:bodyPr/>
        <a:lstStyle/>
        <a:p>
          <a:r>
            <a:rPr lang="en-GB" dirty="0"/>
            <a:t>6 mixed</a:t>
          </a:r>
        </a:p>
      </dgm:t>
    </dgm:pt>
    <dgm:pt modelId="{C5C90288-25AC-384F-B666-A5A5ED3AE574}" type="parTrans" cxnId="{CC3CE16F-1BE6-1348-9280-5DCE19049BE2}">
      <dgm:prSet/>
      <dgm:spPr/>
      <dgm:t>
        <a:bodyPr/>
        <a:lstStyle/>
        <a:p>
          <a:endParaRPr lang="en-GB"/>
        </a:p>
      </dgm:t>
    </dgm:pt>
    <dgm:pt modelId="{FB63B8FF-2AEE-A841-A9F9-B58D7BF221E7}" type="sibTrans" cxnId="{CC3CE16F-1BE6-1348-9280-5DCE19049BE2}">
      <dgm:prSet/>
      <dgm:spPr/>
      <dgm:t>
        <a:bodyPr/>
        <a:lstStyle/>
        <a:p>
          <a:endParaRPr lang="en-GB"/>
        </a:p>
      </dgm:t>
    </dgm:pt>
    <dgm:pt modelId="{ABC57019-F9BB-7A41-9D84-E14D8A9E54A2}">
      <dgm:prSet phldrT="[Text]"/>
      <dgm:spPr/>
      <dgm:t>
        <a:bodyPr/>
        <a:lstStyle/>
        <a:p>
          <a:r>
            <a:rPr lang="en-GB" b="1" dirty="0"/>
            <a:t>Access to Innovative HW </a:t>
          </a:r>
        </a:p>
      </dgm:t>
    </dgm:pt>
    <dgm:pt modelId="{E6321863-7954-5B47-8EA5-A6ED874C526D}" type="parTrans" cxnId="{B60B652D-4B7F-584A-908B-4D79897D4924}">
      <dgm:prSet/>
      <dgm:spPr/>
      <dgm:t>
        <a:bodyPr/>
        <a:lstStyle/>
        <a:p>
          <a:endParaRPr lang="en-GB"/>
        </a:p>
      </dgm:t>
    </dgm:pt>
    <dgm:pt modelId="{18FA8437-4522-284B-8E26-4C3690F45C56}" type="sibTrans" cxnId="{B60B652D-4B7F-584A-908B-4D79897D4924}">
      <dgm:prSet/>
      <dgm:spPr/>
      <dgm:t>
        <a:bodyPr/>
        <a:lstStyle/>
        <a:p>
          <a:endParaRPr lang="en-GB"/>
        </a:p>
      </dgm:t>
    </dgm:pt>
    <dgm:pt modelId="{C8B17E53-4E3A-DF45-802F-35423CBC193A}">
      <dgm:prSet phldrT="[Text]"/>
      <dgm:spPr/>
      <dgm:t>
        <a:bodyPr/>
        <a:lstStyle/>
        <a:p>
          <a:r>
            <a:rPr lang="en-GB" dirty="0"/>
            <a:t>6 for Public Sectors</a:t>
          </a:r>
        </a:p>
      </dgm:t>
    </dgm:pt>
    <dgm:pt modelId="{172FF76D-801F-2844-8EE0-F0DFB44EA3B2}" type="parTrans" cxnId="{D1F1E63D-A781-6B43-87E0-E8BEFC3F73FB}">
      <dgm:prSet/>
      <dgm:spPr/>
      <dgm:t>
        <a:bodyPr/>
        <a:lstStyle/>
        <a:p>
          <a:endParaRPr lang="en-GB"/>
        </a:p>
      </dgm:t>
    </dgm:pt>
    <dgm:pt modelId="{D8B7E544-1D6D-1F48-83CD-6DA9DB4F8EF1}" type="sibTrans" cxnId="{D1F1E63D-A781-6B43-87E0-E8BEFC3F73FB}">
      <dgm:prSet/>
      <dgm:spPr/>
      <dgm:t>
        <a:bodyPr/>
        <a:lstStyle/>
        <a:p>
          <a:endParaRPr lang="en-GB"/>
        </a:p>
      </dgm:t>
    </dgm:pt>
    <dgm:pt modelId="{74E540C8-F83D-F341-93DF-B657725AF484}" type="pres">
      <dgm:prSet presAssocID="{F5D47739-C4C7-4340-B0F1-0881E76F175C}" presName="cycleMatrixDiagram" presStyleCnt="0">
        <dgm:presLayoutVars>
          <dgm:chMax val="1"/>
          <dgm:dir/>
          <dgm:animLvl val="lvl"/>
          <dgm:resizeHandles val="exact"/>
        </dgm:presLayoutVars>
      </dgm:prSet>
      <dgm:spPr/>
    </dgm:pt>
    <dgm:pt modelId="{1D499317-00FC-0F45-9A20-A1AEDB2B25C7}" type="pres">
      <dgm:prSet presAssocID="{F5D47739-C4C7-4340-B0F1-0881E76F175C}" presName="children" presStyleCnt="0"/>
      <dgm:spPr/>
    </dgm:pt>
    <dgm:pt modelId="{C8FCA7A5-3598-BC46-BD35-BE19420BA00D}" type="pres">
      <dgm:prSet presAssocID="{F5D47739-C4C7-4340-B0F1-0881E76F175C}" presName="child1group" presStyleCnt="0"/>
      <dgm:spPr/>
    </dgm:pt>
    <dgm:pt modelId="{E273C3F5-620D-2942-86B5-F6B82EDC4D4C}" type="pres">
      <dgm:prSet presAssocID="{F5D47739-C4C7-4340-B0F1-0881E76F175C}" presName="child1" presStyleLbl="bgAcc1" presStyleIdx="0" presStyleCnt="4" custScaleX="172063" custLinFactNeighborX="598" custLinFactNeighborY="1846"/>
      <dgm:spPr/>
    </dgm:pt>
    <dgm:pt modelId="{EBD49DA1-0459-5C46-A327-703E58E41236}" type="pres">
      <dgm:prSet presAssocID="{F5D47739-C4C7-4340-B0F1-0881E76F175C}" presName="child1Text" presStyleLbl="bgAcc1" presStyleIdx="0" presStyleCnt="4">
        <dgm:presLayoutVars>
          <dgm:bulletEnabled val="1"/>
        </dgm:presLayoutVars>
      </dgm:prSet>
      <dgm:spPr/>
    </dgm:pt>
    <dgm:pt modelId="{92A12CC0-F4DE-CC41-9807-D12D333F59EE}" type="pres">
      <dgm:prSet presAssocID="{F5D47739-C4C7-4340-B0F1-0881E76F175C}" presName="child2group" presStyleCnt="0"/>
      <dgm:spPr/>
    </dgm:pt>
    <dgm:pt modelId="{976572A7-CF98-CE40-BB44-66A75A345C3E}" type="pres">
      <dgm:prSet presAssocID="{F5D47739-C4C7-4340-B0F1-0881E76F175C}" presName="child2" presStyleLbl="bgAcc1" presStyleIdx="1" presStyleCnt="4" custScaleX="81504" custLinFactNeighborX="-8561" custLinFactNeighborY="1060"/>
      <dgm:spPr/>
    </dgm:pt>
    <dgm:pt modelId="{A4A44F41-5C80-6642-A69F-74DA9AEA4759}" type="pres">
      <dgm:prSet presAssocID="{F5D47739-C4C7-4340-B0F1-0881E76F175C}" presName="child2Text" presStyleLbl="bgAcc1" presStyleIdx="1" presStyleCnt="4">
        <dgm:presLayoutVars>
          <dgm:bulletEnabled val="1"/>
        </dgm:presLayoutVars>
      </dgm:prSet>
      <dgm:spPr/>
    </dgm:pt>
    <dgm:pt modelId="{02739774-2475-304B-AD8D-7D5CF440AB3D}" type="pres">
      <dgm:prSet presAssocID="{F5D47739-C4C7-4340-B0F1-0881E76F175C}" presName="child3group" presStyleCnt="0"/>
      <dgm:spPr/>
    </dgm:pt>
    <dgm:pt modelId="{0BDCD804-D081-6241-8156-9ED751962A5E}" type="pres">
      <dgm:prSet presAssocID="{F5D47739-C4C7-4340-B0F1-0881E76F175C}" presName="child3" presStyleLbl="bgAcc1" presStyleIdx="2" presStyleCnt="4" custScaleX="64382" custLinFactNeighborX="-11788" custLinFactNeighborY="634"/>
      <dgm:spPr/>
    </dgm:pt>
    <dgm:pt modelId="{579A4DE5-CE8E-D94F-82B2-52ADA194BC9C}" type="pres">
      <dgm:prSet presAssocID="{F5D47739-C4C7-4340-B0F1-0881E76F175C}" presName="child3Text" presStyleLbl="bgAcc1" presStyleIdx="2" presStyleCnt="4">
        <dgm:presLayoutVars>
          <dgm:bulletEnabled val="1"/>
        </dgm:presLayoutVars>
      </dgm:prSet>
      <dgm:spPr/>
    </dgm:pt>
    <dgm:pt modelId="{8C0E49DB-7BCD-BB43-818A-5E8695A7A857}" type="pres">
      <dgm:prSet presAssocID="{F5D47739-C4C7-4340-B0F1-0881E76F175C}" presName="child4group" presStyleCnt="0"/>
      <dgm:spPr/>
    </dgm:pt>
    <dgm:pt modelId="{5017D67D-9188-114C-AE15-B7AF534F6AA9}" type="pres">
      <dgm:prSet presAssocID="{F5D47739-C4C7-4340-B0F1-0881E76F175C}" presName="child4" presStyleLbl="bgAcc1" presStyleIdx="3" presStyleCnt="4" custScaleX="90428"/>
      <dgm:spPr/>
    </dgm:pt>
    <dgm:pt modelId="{68473273-E61C-024D-9CB6-8F6DD198D6C7}" type="pres">
      <dgm:prSet presAssocID="{F5D47739-C4C7-4340-B0F1-0881E76F175C}" presName="child4Text" presStyleLbl="bgAcc1" presStyleIdx="3" presStyleCnt="4">
        <dgm:presLayoutVars>
          <dgm:bulletEnabled val="1"/>
        </dgm:presLayoutVars>
      </dgm:prSet>
      <dgm:spPr/>
    </dgm:pt>
    <dgm:pt modelId="{16AF78EB-0C8A-F846-A6E6-0DDD53D6490D}" type="pres">
      <dgm:prSet presAssocID="{F5D47739-C4C7-4340-B0F1-0881E76F175C}" presName="childPlaceholder" presStyleCnt="0"/>
      <dgm:spPr/>
    </dgm:pt>
    <dgm:pt modelId="{C03A6AC3-5CC6-A046-8FEB-F3DFECBC3B7D}" type="pres">
      <dgm:prSet presAssocID="{F5D47739-C4C7-4340-B0F1-0881E76F175C}" presName="circle" presStyleCnt="0"/>
      <dgm:spPr/>
    </dgm:pt>
    <dgm:pt modelId="{34C7E7EF-8CB4-4C47-AD8E-90272B641BF6}" type="pres">
      <dgm:prSet presAssocID="{F5D47739-C4C7-4340-B0F1-0881E76F175C}" presName="quadrant1" presStyleLbl="node1" presStyleIdx="0" presStyleCnt="4">
        <dgm:presLayoutVars>
          <dgm:chMax val="1"/>
          <dgm:bulletEnabled val="1"/>
        </dgm:presLayoutVars>
      </dgm:prSet>
      <dgm:spPr/>
    </dgm:pt>
    <dgm:pt modelId="{DBE1FF51-D35B-BA44-95D1-003FD39F1151}" type="pres">
      <dgm:prSet presAssocID="{F5D47739-C4C7-4340-B0F1-0881E76F175C}" presName="quadrant2" presStyleLbl="node1" presStyleIdx="1" presStyleCnt="4" custLinFactNeighborX="273" custLinFactNeighborY="1200">
        <dgm:presLayoutVars>
          <dgm:chMax val="1"/>
          <dgm:bulletEnabled val="1"/>
        </dgm:presLayoutVars>
      </dgm:prSet>
      <dgm:spPr/>
    </dgm:pt>
    <dgm:pt modelId="{C27ECF67-E405-0F42-A884-F84FBD2B3CBD}" type="pres">
      <dgm:prSet presAssocID="{F5D47739-C4C7-4340-B0F1-0881E76F175C}" presName="quadrant3" presStyleLbl="node1" presStyleIdx="2" presStyleCnt="4">
        <dgm:presLayoutVars>
          <dgm:chMax val="1"/>
          <dgm:bulletEnabled val="1"/>
        </dgm:presLayoutVars>
      </dgm:prSet>
      <dgm:spPr/>
    </dgm:pt>
    <dgm:pt modelId="{BCCC5398-79A3-614A-80B3-3B4448F5FB88}" type="pres">
      <dgm:prSet presAssocID="{F5D47739-C4C7-4340-B0F1-0881E76F175C}" presName="quadrant4" presStyleLbl="node1" presStyleIdx="3" presStyleCnt="4">
        <dgm:presLayoutVars>
          <dgm:chMax val="1"/>
          <dgm:bulletEnabled val="1"/>
        </dgm:presLayoutVars>
      </dgm:prSet>
      <dgm:spPr/>
    </dgm:pt>
    <dgm:pt modelId="{C34A8703-F3D7-B346-9169-4C806B8C3E78}" type="pres">
      <dgm:prSet presAssocID="{F5D47739-C4C7-4340-B0F1-0881E76F175C}" presName="quadrantPlaceholder" presStyleCnt="0"/>
      <dgm:spPr/>
    </dgm:pt>
    <dgm:pt modelId="{9599DF72-5F0A-5B4E-B3B2-31ED2C8206DE}" type="pres">
      <dgm:prSet presAssocID="{F5D47739-C4C7-4340-B0F1-0881E76F175C}" presName="center1" presStyleLbl="fgShp" presStyleIdx="0" presStyleCnt="2"/>
      <dgm:spPr/>
    </dgm:pt>
    <dgm:pt modelId="{982A5B7D-4123-CD4C-9E65-C5CE176B6FC2}" type="pres">
      <dgm:prSet presAssocID="{F5D47739-C4C7-4340-B0F1-0881E76F175C}" presName="center2" presStyleLbl="fgShp" presStyleIdx="1" presStyleCnt="2"/>
      <dgm:spPr/>
    </dgm:pt>
  </dgm:ptLst>
  <dgm:cxnLst>
    <dgm:cxn modelId="{70474D05-B53F-1646-9264-92EE05E15FC4}" type="presOf" srcId="{C8B17E53-4E3A-DF45-802F-35423CBC193A}" destId="{5017D67D-9188-114C-AE15-B7AF534F6AA9}" srcOrd="0" destOrd="0" presId="urn:microsoft.com/office/officeart/2005/8/layout/cycle4"/>
    <dgm:cxn modelId="{3641D905-E1CC-A24B-8B72-D1348240F27C}" type="presOf" srcId="{642ACA46-D042-BD4C-AD15-24476B4DB54D}" destId="{C27ECF67-E405-0F42-A884-F84FBD2B3CBD}" srcOrd="0" destOrd="0" presId="urn:microsoft.com/office/officeart/2005/8/layout/cycle4"/>
    <dgm:cxn modelId="{87B44B23-13A2-4F4F-B2E3-C0374F1C1923}" type="presOf" srcId="{8E4AD706-1A44-D44A-8E6E-6B349C46F710}" destId="{A4A44F41-5C80-6642-A69F-74DA9AEA4759}" srcOrd="1" destOrd="0" presId="urn:microsoft.com/office/officeart/2005/8/layout/cycle4"/>
    <dgm:cxn modelId="{FDE51824-20D4-CD44-A565-F95D57B9E574}" srcId="{F5D47739-C4C7-4340-B0F1-0881E76F175C}" destId="{8246498B-289A-A749-AF5C-C9C9449298E8}" srcOrd="0" destOrd="0" parTransId="{93FD870F-2CEF-5349-96AB-0B9269FC977F}" sibTransId="{A5E6FF12-41F3-5844-BCC9-6123887044AA}"/>
    <dgm:cxn modelId="{AB0B0F2C-2229-F646-AA42-497C400E8CD6}" srcId="{8246498B-289A-A749-AF5C-C9C9449298E8}" destId="{F1E03767-8D41-614C-81E6-E0BEF8746BB4}" srcOrd="0" destOrd="0" parTransId="{7C551889-AF51-C640-AB38-6168A5F37628}" sibTransId="{9582608F-773D-F543-8CCA-0707C8E48097}"/>
    <dgm:cxn modelId="{B60B652D-4B7F-584A-908B-4D79897D4924}" srcId="{F5D47739-C4C7-4340-B0F1-0881E76F175C}" destId="{ABC57019-F9BB-7A41-9D84-E14D8A9E54A2}" srcOrd="3" destOrd="0" parTransId="{E6321863-7954-5B47-8EA5-A6ED874C526D}" sibTransId="{18FA8437-4522-284B-8E26-4C3690F45C56}"/>
    <dgm:cxn modelId="{728AFE38-49D2-D14D-8B37-E5B98F5D8985}" type="presOf" srcId="{ABC57019-F9BB-7A41-9D84-E14D8A9E54A2}" destId="{BCCC5398-79A3-614A-80B3-3B4448F5FB88}" srcOrd="0" destOrd="0" presId="urn:microsoft.com/office/officeart/2005/8/layout/cycle4"/>
    <dgm:cxn modelId="{D1F1E63D-A781-6B43-87E0-E8BEFC3F73FB}" srcId="{ABC57019-F9BB-7A41-9D84-E14D8A9E54A2}" destId="{C8B17E53-4E3A-DF45-802F-35423CBC193A}" srcOrd="0" destOrd="0" parTransId="{172FF76D-801F-2844-8EE0-F0DFB44EA3B2}" sibTransId="{D8B7E544-1D6D-1F48-83CD-6DA9DB4F8EF1}"/>
    <dgm:cxn modelId="{EC924D5F-8B9C-8D43-9EE6-35BD97EAC037}" type="presOf" srcId="{F1E03767-8D41-614C-81E6-E0BEF8746BB4}" destId="{EBD49DA1-0459-5C46-A327-703E58E41236}" srcOrd="1" destOrd="0" presId="urn:microsoft.com/office/officeart/2005/8/layout/cycle4"/>
    <dgm:cxn modelId="{87E41567-A888-A94C-8861-7A1690F102FC}" type="presOf" srcId="{8E4AD706-1A44-D44A-8E6E-6B349C46F710}" destId="{976572A7-CF98-CE40-BB44-66A75A345C3E}" srcOrd="0" destOrd="0" presId="urn:microsoft.com/office/officeart/2005/8/layout/cycle4"/>
    <dgm:cxn modelId="{CC3CE16F-1BE6-1348-9280-5DCE19049BE2}" srcId="{642ACA46-D042-BD4C-AD15-24476B4DB54D}" destId="{162FA39B-80CA-984C-87E0-14EC36C1B485}" srcOrd="0" destOrd="0" parTransId="{C5C90288-25AC-384F-B666-A5A5ED3AE574}" sibTransId="{FB63B8FF-2AEE-A841-A9F9-B58D7BF221E7}"/>
    <dgm:cxn modelId="{5A710D75-DB05-2A49-ADEB-CB937E0BF6CE}" type="presOf" srcId="{F1E03767-8D41-614C-81E6-E0BEF8746BB4}" destId="{E273C3F5-620D-2942-86B5-F6B82EDC4D4C}" srcOrd="0" destOrd="0" presId="urn:microsoft.com/office/officeart/2005/8/layout/cycle4"/>
    <dgm:cxn modelId="{8CAD0378-385D-354F-9A20-7E68BB27935A}" type="presOf" srcId="{8246498B-289A-A749-AF5C-C9C9449298E8}" destId="{34C7E7EF-8CB4-4C47-AD8E-90272B641BF6}" srcOrd="0" destOrd="0" presId="urn:microsoft.com/office/officeart/2005/8/layout/cycle4"/>
    <dgm:cxn modelId="{8E9E9B78-000E-814F-9F42-C42C9F0871E7}" type="presOf" srcId="{C8B17E53-4E3A-DF45-802F-35423CBC193A}" destId="{68473273-E61C-024D-9CB6-8F6DD198D6C7}" srcOrd="1" destOrd="0" presId="urn:microsoft.com/office/officeart/2005/8/layout/cycle4"/>
    <dgm:cxn modelId="{6C80B085-402F-D64A-B863-B62A892A05A7}" srcId="{F5D47739-C4C7-4340-B0F1-0881E76F175C}" destId="{642ACA46-D042-BD4C-AD15-24476B4DB54D}" srcOrd="2" destOrd="0" parTransId="{4D483CFE-CA6A-DF4E-875E-E66BB61D690E}" sibTransId="{163E1D6F-1676-F74F-85FE-F593C1C4C0A0}"/>
    <dgm:cxn modelId="{83101DA5-6490-164F-8DFA-FD70DBCCBBE2}" type="presOf" srcId="{162FA39B-80CA-984C-87E0-14EC36C1B485}" destId="{579A4DE5-CE8E-D94F-82B2-52ADA194BC9C}" srcOrd="1" destOrd="0" presId="urn:microsoft.com/office/officeart/2005/8/layout/cycle4"/>
    <dgm:cxn modelId="{0BC765B1-6D8A-F843-8252-D8E5DEA9B06C}" type="presOf" srcId="{3F27FAB0-75CF-6744-B1E7-21E6C9006232}" destId="{DBE1FF51-D35B-BA44-95D1-003FD39F1151}" srcOrd="0" destOrd="0" presId="urn:microsoft.com/office/officeart/2005/8/layout/cycle4"/>
    <dgm:cxn modelId="{C0897AB3-A14D-F147-904F-00983162DE13}" srcId="{3F27FAB0-75CF-6744-B1E7-21E6C9006232}" destId="{8E4AD706-1A44-D44A-8E6E-6B349C46F710}" srcOrd="0" destOrd="0" parTransId="{266EA3F9-ECDF-6040-8DE9-B73E8F4B0260}" sibTransId="{AD32CDCF-92FF-B64A-A2E9-001FE8574D1F}"/>
    <dgm:cxn modelId="{1EEE6AC4-F4E4-FB43-BA65-F03999A51ED4}" type="presOf" srcId="{162FA39B-80CA-984C-87E0-14EC36C1B485}" destId="{0BDCD804-D081-6241-8156-9ED751962A5E}" srcOrd="0" destOrd="0" presId="urn:microsoft.com/office/officeart/2005/8/layout/cycle4"/>
    <dgm:cxn modelId="{D09B49E2-3757-1149-91D0-9CFFC3797593}" type="presOf" srcId="{F5D47739-C4C7-4340-B0F1-0881E76F175C}" destId="{74E540C8-F83D-F341-93DF-B657725AF484}" srcOrd="0" destOrd="0" presId="urn:microsoft.com/office/officeart/2005/8/layout/cycle4"/>
    <dgm:cxn modelId="{1D092EFD-5680-E04F-AE9C-9B2F9EB25E4C}" srcId="{F5D47739-C4C7-4340-B0F1-0881E76F175C}" destId="{3F27FAB0-75CF-6744-B1E7-21E6C9006232}" srcOrd="1" destOrd="0" parTransId="{2ACB1DBD-EAFD-1244-B6EE-6293DC4AE983}" sibTransId="{31D8BE3D-AE96-2C47-BED4-C1CD873F8CA9}"/>
    <dgm:cxn modelId="{B9EA0239-60F4-4E44-A084-9CF3D0D611D3}" type="presParOf" srcId="{74E540C8-F83D-F341-93DF-B657725AF484}" destId="{1D499317-00FC-0F45-9A20-A1AEDB2B25C7}" srcOrd="0" destOrd="0" presId="urn:microsoft.com/office/officeart/2005/8/layout/cycle4"/>
    <dgm:cxn modelId="{B54C58BD-7E33-AA43-8679-64FC1E86D04A}" type="presParOf" srcId="{1D499317-00FC-0F45-9A20-A1AEDB2B25C7}" destId="{C8FCA7A5-3598-BC46-BD35-BE19420BA00D}" srcOrd="0" destOrd="0" presId="urn:microsoft.com/office/officeart/2005/8/layout/cycle4"/>
    <dgm:cxn modelId="{EC83CB84-23C7-584A-B74F-20FFA2D8BBD2}" type="presParOf" srcId="{C8FCA7A5-3598-BC46-BD35-BE19420BA00D}" destId="{E273C3F5-620D-2942-86B5-F6B82EDC4D4C}" srcOrd="0" destOrd="0" presId="urn:microsoft.com/office/officeart/2005/8/layout/cycle4"/>
    <dgm:cxn modelId="{C36586BB-08E0-C74A-BC23-85A22BA96EA7}" type="presParOf" srcId="{C8FCA7A5-3598-BC46-BD35-BE19420BA00D}" destId="{EBD49DA1-0459-5C46-A327-703E58E41236}" srcOrd="1" destOrd="0" presId="urn:microsoft.com/office/officeart/2005/8/layout/cycle4"/>
    <dgm:cxn modelId="{70CBE995-8932-E546-B67B-F12B4FE231C6}" type="presParOf" srcId="{1D499317-00FC-0F45-9A20-A1AEDB2B25C7}" destId="{92A12CC0-F4DE-CC41-9807-D12D333F59EE}" srcOrd="1" destOrd="0" presId="urn:microsoft.com/office/officeart/2005/8/layout/cycle4"/>
    <dgm:cxn modelId="{D5F2C963-8504-E44D-BDC5-C03BD0901DED}" type="presParOf" srcId="{92A12CC0-F4DE-CC41-9807-D12D333F59EE}" destId="{976572A7-CF98-CE40-BB44-66A75A345C3E}" srcOrd="0" destOrd="0" presId="urn:microsoft.com/office/officeart/2005/8/layout/cycle4"/>
    <dgm:cxn modelId="{BE8DBDE7-2A4C-ED43-844D-359D24BB9EC7}" type="presParOf" srcId="{92A12CC0-F4DE-CC41-9807-D12D333F59EE}" destId="{A4A44F41-5C80-6642-A69F-74DA9AEA4759}" srcOrd="1" destOrd="0" presId="urn:microsoft.com/office/officeart/2005/8/layout/cycle4"/>
    <dgm:cxn modelId="{61FCF767-2F9B-EE40-B548-D9DB7CEEE26B}" type="presParOf" srcId="{1D499317-00FC-0F45-9A20-A1AEDB2B25C7}" destId="{02739774-2475-304B-AD8D-7D5CF440AB3D}" srcOrd="2" destOrd="0" presId="urn:microsoft.com/office/officeart/2005/8/layout/cycle4"/>
    <dgm:cxn modelId="{4CF7B647-99CB-9F49-8E71-79951C87029A}" type="presParOf" srcId="{02739774-2475-304B-AD8D-7D5CF440AB3D}" destId="{0BDCD804-D081-6241-8156-9ED751962A5E}" srcOrd="0" destOrd="0" presId="urn:microsoft.com/office/officeart/2005/8/layout/cycle4"/>
    <dgm:cxn modelId="{F9EEEEDD-0A27-9048-A5C1-4ADF53AF11E6}" type="presParOf" srcId="{02739774-2475-304B-AD8D-7D5CF440AB3D}" destId="{579A4DE5-CE8E-D94F-82B2-52ADA194BC9C}" srcOrd="1" destOrd="0" presId="urn:microsoft.com/office/officeart/2005/8/layout/cycle4"/>
    <dgm:cxn modelId="{18A66CC5-3E43-D54C-81FB-57B84A157E0C}" type="presParOf" srcId="{1D499317-00FC-0F45-9A20-A1AEDB2B25C7}" destId="{8C0E49DB-7BCD-BB43-818A-5E8695A7A857}" srcOrd="3" destOrd="0" presId="urn:microsoft.com/office/officeart/2005/8/layout/cycle4"/>
    <dgm:cxn modelId="{BC7861FC-BF2B-5444-ACF6-E4AA9FEB53A2}" type="presParOf" srcId="{8C0E49DB-7BCD-BB43-818A-5E8695A7A857}" destId="{5017D67D-9188-114C-AE15-B7AF534F6AA9}" srcOrd="0" destOrd="0" presId="urn:microsoft.com/office/officeart/2005/8/layout/cycle4"/>
    <dgm:cxn modelId="{720AF45F-D5B8-0146-B109-BAED5858F4C8}" type="presParOf" srcId="{8C0E49DB-7BCD-BB43-818A-5E8695A7A857}" destId="{68473273-E61C-024D-9CB6-8F6DD198D6C7}" srcOrd="1" destOrd="0" presId="urn:microsoft.com/office/officeart/2005/8/layout/cycle4"/>
    <dgm:cxn modelId="{68BEB9DA-A313-594B-8447-6BCDA13A18CB}" type="presParOf" srcId="{1D499317-00FC-0F45-9A20-A1AEDB2B25C7}" destId="{16AF78EB-0C8A-F846-A6E6-0DDD53D6490D}" srcOrd="4" destOrd="0" presId="urn:microsoft.com/office/officeart/2005/8/layout/cycle4"/>
    <dgm:cxn modelId="{D533DA5C-A122-B64B-80A1-AE8677D4F5C9}" type="presParOf" srcId="{74E540C8-F83D-F341-93DF-B657725AF484}" destId="{C03A6AC3-5CC6-A046-8FEB-F3DFECBC3B7D}" srcOrd="1" destOrd="0" presId="urn:microsoft.com/office/officeart/2005/8/layout/cycle4"/>
    <dgm:cxn modelId="{BAF37A0E-44AB-AA4E-9934-7EFB759B1E2D}" type="presParOf" srcId="{C03A6AC3-5CC6-A046-8FEB-F3DFECBC3B7D}" destId="{34C7E7EF-8CB4-4C47-AD8E-90272B641BF6}" srcOrd="0" destOrd="0" presId="urn:microsoft.com/office/officeart/2005/8/layout/cycle4"/>
    <dgm:cxn modelId="{FCB38DEB-26E3-CA46-B0E2-03E0146B27DA}" type="presParOf" srcId="{C03A6AC3-5CC6-A046-8FEB-F3DFECBC3B7D}" destId="{DBE1FF51-D35B-BA44-95D1-003FD39F1151}" srcOrd="1" destOrd="0" presId="urn:microsoft.com/office/officeart/2005/8/layout/cycle4"/>
    <dgm:cxn modelId="{52AEEE2E-21A3-9E46-B253-3BE2EC5486BF}" type="presParOf" srcId="{C03A6AC3-5CC6-A046-8FEB-F3DFECBC3B7D}" destId="{C27ECF67-E405-0F42-A884-F84FBD2B3CBD}" srcOrd="2" destOrd="0" presId="urn:microsoft.com/office/officeart/2005/8/layout/cycle4"/>
    <dgm:cxn modelId="{877271FC-B5F8-6046-8638-F45C6133B616}" type="presParOf" srcId="{C03A6AC3-5CC6-A046-8FEB-F3DFECBC3B7D}" destId="{BCCC5398-79A3-614A-80B3-3B4448F5FB88}" srcOrd="3" destOrd="0" presId="urn:microsoft.com/office/officeart/2005/8/layout/cycle4"/>
    <dgm:cxn modelId="{63555D7B-07A6-494E-BA11-E54FD05DEA18}" type="presParOf" srcId="{C03A6AC3-5CC6-A046-8FEB-F3DFECBC3B7D}" destId="{C34A8703-F3D7-B346-9169-4C806B8C3E78}" srcOrd="4" destOrd="0" presId="urn:microsoft.com/office/officeart/2005/8/layout/cycle4"/>
    <dgm:cxn modelId="{971400C8-2147-2B4C-9A90-4430ACD501AF}" type="presParOf" srcId="{74E540C8-F83D-F341-93DF-B657725AF484}" destId="{9599DF72-5F0A-5B4E-B3B2-31ED2C8206DE}" srcOrd="2" destOrd="0" presId="urn:microsoft.com/office/officeart/2005/8/layout/cycle4"/>
    <dgm:cxn modelId="{E3E33FAD-DCFB-3549-AC22-C1FB0B0A2DF8}" type="presParOf" srcId="{74E540C8-F83D-F341-93DF-B657725AF484}" destId="{982A5B7D-4123-CD4C-9E65-C5CE176B6FC2}" srcOrd="3" destOrd="0" presId="urn:microsoft.com/office/officeart/2005/8/layout/cycle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B2735E5-66D1-EE43-AE08-C663CD1B5ECD}" type="doc">
      <dgm:prSet loTypeId="urn:microsoft.com/office/officeart/2005/8/layout/lProcess2" loCatId="" qsTypeId="urn:microsoft.com/office/officeart/2005/8/quickstyle/simple1" qsCatId="simple" csTypeId="urn:microsoft.com/office/officeart/2005/8/colors/accent1_2" csCatId="accent1" phldr="1"/>
      <dgm:spPr/>
      <dgm:t>
        <a:bodyPr/>
        <a:lstStyle/>
        <a:p>
          <a:endParaRPr lang="en-GB"/>
        </a:p>
      </dgm:t>
    </dgm:pt>
    <dgm:pt modelId="{B7F1D74A-73DC-1848-8001-2D68F0CFDDDA}">
      <dgm:prSet phldrT="[Text]"/>
      <dgm:spPr/>
      <dgm:t>
        <a:bodyPr/>
        <a:lstStyle/>
        <a:p>
          <a:pPr>
            <a:buFont typeface="+mj-lt"/>
            <a:buAutoNum type="arabicPeriod"/>
          </a:pPr>
          <a:r>
            <a:rPr lang="en-US" b="1" u="none" dirty="0"/>
            <a:t>Efficient Particle interaction Software on High Performance Computing</a:t>
          </a:r>
          <a:endParaRPr lang="en-IT" b="1" u="none" dirty="0"/>
        </a:p>
      </dgm:t>
    </dgm:pt>
    <dgm:pt modelId="{5CF87563-C010-5549-A63F-14CD7558C10D}" type="parTrans" cxnId="{775C48C1-2360-5F46-A405-FE088B4718B3}">
      <dgm:prSet/>
      <dgm:spPr/>
      <dgm:t>
        <a:bodyPr/>
        <a:lstStyle/>
        <a:p>
          <a:endParaRPr lang="en-GB"/>
        </a:p>
      </dgm:t>
    </dgm:pt>
    <dgm:pt modelId="{956CF89C-9F57-6E44-B835-5F394ECCC2BD}" type="sibTrans" cxnId="{775C48C1-2360-5F46-A405-FE088B4718B3}">
      <dgm:prSet/>
      <dgm:spPr/>
      <dgm:t>
        <a:bodyPr/>
        <a:lstStyle/>
        <a:p>
          <a:endParaRPr lang="en-GB"/>
        </a:p>
      </dgm:t>
    </dgm:pt>
    <dgm:pt modelId="{B75DA9CE-55E7-A246-B132-02207EA05E85}">
      <dgm:prSet phldrT="[Text]"/>
      <dgm:spPr/>
      <dgm:t>
        <a:bodyPr/>
        <a:lstStyle/>
        <a:p>
          <a:r>
            <a:rPr lang="en-GB" dirty="0" err="1"/>
            <a:t>Proponente</a:t>
          </a:r>
          <a:r>
            <a:rPr lang="en-GB" dirty="0"/>
            <a:t>: </a:t>
          </a:r>
          <a:r>
            <a:rPr lang="en-GB" dirty="0" err="1"/>
            <a:t>UniTS</a:t>
          </a:r>
          <a:endParaRPr lang="en-GB" dirty="0"/>
        </a:p>
      </dgm:t>
    </dgm:pt>
    <dgm:pt modelId="{B9BA0BF6-BDBE-E44C-BFD9-325975B12643}" type="parTrans" cxnId="{67693F14-1692-1947-9CA5-36AB56B9E886}">
      <dgm:prSet/>
      <dgm:spPr/>
      <dgm:t>
        <a:bodyPr/>
        <a:lstStyle/>
        <a:p>
          <a:endParaRPr lang="en-GB"/>
        </a:p>
      </dgm:t>
    </dgm:pt>
    <dgm:pt modelId="{49D7B037-4149-944F-B43E-48C93A7C6810}" type="sibTrans" cxnId="{67693F14-1692-1947-9CA5-36AB56B9E886}">
      <dgm:prSet/>
      <dgm:spPr/>
      <dgm:t>
        <a:bodyPr/>
        <a:lstStyle/>
        <a:p>
          <a:endParaRPr lang="en-GB"/>
        </a:p>
      </dgm:t>
    </dgm:pt>
    <dgm:pt modelId="{EDE44E5A-550D-8A47-A089-01B5C5BF0DC4}">
      <dgm:prSet phldrT="[Text]"/>
      <dgm:spPr/>
      <dgm:t>
        <a:bodyPr/>
        <a:lstStyle/>
        <a:p>
          <a:r>
            <a:rPr lang="en-GB" dirty="0" err="1"/>
            <a:t>Soggetto</a:t>
          </a:r>
          <a:r>
            <a:rPr lang="en-GB" dirty="0"/>
            <a:t>: </a:t>
          </a:r>
          <a:r>
            <a:rPr lang="en-GB" dirty="0" err="1"/>
            <a:t>Pub+Priv</a:t>
          </a:r>
          <a:endParaRPr lang="en-GB" dirty="0"/>
        </a:p>
      </dgm:t>
    </dgm:pt>
    <dgm:pt modelId="{EDA4619F-7119-E041-ACB9-ED08133A08E5}" type="parTrans" cxnId="{3316182F-F703-F347-8BCE-D47489943BC5}">
      <dgm:prSet/>
      <dgm:spPr/>
      <dgm:t>
        <a:bodyPr/>
        <a:lstStyle/>
        <a:p>
          <a:endParaRPr lang="en-GB"/>
        </a:p>
      </dgm:t>
    </dgm:pt>
    <dgm:pt modelId="{90E39DBF-73BA-2146-9A03-AC16C4E3021F}" type="sibTrans" cxnId="{3316182F-F703-F347-8BCE-D47489943BC5}">
      <dgm:prSet/>
      <dgm:spPr/>
      <dgm:t>
        <a:bodyPr/>
        <a:lstStyle/>
        <a:p>
          <a:endParaRPr lang="en-GB"/>
        </a:p>
      </dgm:t>
    </dgm:pt>
    <dgm:pt modelId="{B7553707-BDC8-C748-8222-B20ACC160854}">
      <dgm:prSet phldrT="[Text]"/>
      <dgm:spPr/>
      <dgm:t>
        <a:bodyPr/>
        <a:lstStyle/>
        <a:p>
          <a:pPr>
            <a:buFont typeface="+mj-lt"/>
            <a:buAutoNum type="arabicPeriod"/>
          </a:pPr>
          <a:r>
            <a:rPr lang="it-IT" b="1" dirty="0"/>
            <a:t>Sviluppo e applicazione  degli algoritmi di deep learning, in particolare reti neurali, per l'analisi dei dati (incluse time </a:t>
          </a:r>
          <a:r>
            <a:rPr lang="it-IT" b="1" dirty="0" err="1"/>
            <a:t>series</a:t>
          </a:r>
          <a:r>
            <a:rPr lang="it-IT" b="1" dirty="0"/>
            <a:t>) provenienti da missioni spaziali.</a:t>
          </a:r>
          <a:endParaRPr lang="en-GB" dirty="0"/>
        </a:p>
      </dgm:t>
    </dgm:pt>
    <dgm:pt modelId="{04F99BCE-FA2A-D544-A1DD-474C0B47459A}" type="parTrans" cxnId="{3A06D94C-841B-1542-B1DE-59830FF044D1}">
      <dgm:prSet/>
      <dgm:spPr/>
      <dgm:t>
        <a:bodyPr/>
        <a:lstStyle/>
        <a:p>
          <a:endParaRPr lang="en-GB"/>
        </a:p>
      </dgm:t>
    </dgm:pt>
    <dgm:pt modelId="{83109F98-D983-2A49-8DE3-5F26DF54C82E}" type="sibTrans" cxnId="{3A06D94C-841B-1542-B1DE-59830FF044D1}">
      <dgm:prSet/>
      <dgm:spPr/>
      <dgm:t>
        <a:bodyPr/>
        <a:lstStyle/>
        <a:p>
          <a:endParaRPr lang="en-GB"/>
        </a:p>
      </dgm:t>
    </dgm:pt>
    <dgm:pt modelId="{39B0CC23-D9CF-C540-B2EF-C130A67167F0}">
      <dgm:prSet phldrT="[Text]"/>
      <dgm:spPr/>
      <dgm:t>
        <a:bodyPr/>
        <a:lstStyle/>
        <a:p>
          <a:r>
            <a:rPr lang="en-GB" dirty="0" err="1"/>
            <a:t>Proponente</a:t>
          </a:r>
          <a:r>
            <a:rPr lang="en-GB" dirty="0"/>
            <a:t>: INAF</a:t>
          </a:r>
        </a:p>
      </dgm:t>
    </dgm:pt>
    <dgm:pt modelId="{5441866E-5359-AE41-A330-F4B6727B2AD1}" type="parTrans" cxnId="{1D3BC558-8132-A145-AD11-84B0C86DB376}">
      <dgm:prSet/>
      <dgm:spPr/>
      <dgm:t>
        <a:bodyPr/>
        <a:lstStyle/>
        <a:p>
          <a:endParaRPr lang="en-GB"/>
        </a:p>
      </dgm:t>
    </dgm:pt>
    <dgm:pt modelId="{48B7E9D6-0A4C-E540-9BB7-ECD5913CD80B}" type="sibTrans" cxnId="{1D3BC558-8132-A145-AD11-84B0C86DB376}">
      <dgm:prSet/>
      <dgm:spPr/>
      <dgm:t>
        <a:bodyPr/>
        <a:lstStyle/>
        <a:p>
          <a:endParaRPr lang="en-GB"/>
        </a:p>
      </dgm:t>
    </dgm:pt>
    <dgm:pt modelId="{40FD6CBE-2BBB-A149-BAF3-9ED7C6CDC137}">
      <dgm:prSet phldrT="[Text]"/>
      <dgm:spPr/>
      <dgm:t>
        <a:bodyPr/>
        <a:lstStyle/>
        <a:p>
          <a:r>
            <a:rPr lang="en-GB" dirty="0" err="1"/>
            <a:t>Soggetto</a:t>
          </a:r>
          <a:r>
            <a:rPr lang="en-GB" dirty="0"/>
            <a:t>: </a:t>
          </a:r>
          <a:r>
            <a:rPr lang="en-GB" dirty="0" err="1"/>
            <a:t>Pub+Priv</a:t>
          </a:r>
          <a:endParaRPr lang="en-GB" dirty="0"/>
        </a:p>
      </dgm:t>
    </dgm:pt>
    <dgm:pt modelId="{46DFF383-7925-C345-849F-1C048986275F}" type="parTrans" cxnId="{F90BF252-1C36-B242-994F-1551A8A4FC97}">
      <dgm:prSet/>
      <dgm:spPr/>
      <dgm:t>
        <a:bodyPr/>
        <a:lstStyle/>
        <a:p>
          <a:endParaRPr lang="en-GB"/>
        </a:p>
      </dgm:t>
    </dgm:pt>
    <dgm:pt modelId="{3204E340-7999-AA4A-B419-9A0E6F66EB80}" type="sibTrans" cxnId="{F90BF252-1C36-B242-994F-1551A8A4FC97}">
      <dgm:prSet/>
      <dgm:spPr/>
      <dgm:t>
        <a:bodyPr/>
        <a:lstStyle/>
        <a:p>
          <a:endParaRPr lang="en-GB"/>
        </a:p>
      </dgm:t>
    </dgm:pt>
    <dgm:pt modelId="{88D3AE5D-4E53-A74B-9CD6-A3D279392B5D}">
      <dgm:prSet/>
      <dgm:spPr/>
      <dgm:t>
        <a:bodyPr/>
        <a:lstStyle/>
        <a:p>
          <a:r>
            <a:rPr lang="en-GB" dirty="0"/>
            <a:t>Area: Italia</a:t>
          </a:r>
        </a:p>
      </dgm:t>
    </dgm:pt>
    <dgm:pt modelId="{28E3E2C0-AB4A-EA42-8D36-7BED5F4E8F11}" type="parTrans" cxnId="{573BA149-3E8B-D64F-8B02-961E4263EC39}">
      <dgm:prSet/>
      <dgm:spPr/>
      <dgm:t>
        <a:bodyPr/>
        <a:lstStyle/>
        <a:p>
          <a:endParaRPr lang="en-GB"/>
        </a:p>
      </dgm:t>
    </dgm:pt>
    <dgm:pt modelId="{ACA263DA-5D79-9042-82F9-4221D03516F9}" type="sibTrans" cxnId="{573BA149-3E8B-D64F-8B02-961E4263EC39}">
      <dgm:prSet/>
      <dgm:spPr/>
      <dgm:t>
        <a:bodyPr/>
        <a:lstStyle/>
        <a:p>
          <a:endParaRPr lang="en-GB"/>
        </a:p>
      </dgm:t>
    </dgm:pt>
    <dgm:pt modelId="{C05E0EF2-5591-0B44-B304-7734F71C7CBA}">
      <dgm:prSet/>
      <dgm:spPr/>
      <dgm:t>
        <a:bodyPr/>
        <a:lstStyle/>
        <a:p>
          <a:r>
            <a:rPr lang="en-GB" dirty="0"/>
            <a:t>Budget: ~100kE</a:t>
          </a:r>
        </a:p>
      </dgm:t>
    </dgm:pt>
    <dgm:pt modelId="{B83028DC-0844-0F48-9E93-87FB058F287E}" type="parTrans" cxnId="{C955A41C-F0C1-ED40-AD1B-2C386FD5737B}">
      <dgm:prSet/>
      <dgm:spPr/>
      <dgm:t>
        <a:bodyPr/>
        <a:lstStyle/>
        <a:p>
          <a:endParaRPr lang="en-GB"/>
        </a:p>
      </dgm:t>
    </dgm:pt>
    <dgm:pt modelId="{F2C2713C-BCF2-5447-877C-CFD3C7915046}" type="sibTrans" cxnId="{C955A41C-F0C1-ED40-AD1B-2C386FD5737B}">
      <dgm:prSet/>
      <dgm:spPr/>
      <dgm:t>
        <a:bodyPr/>
        <a:lstStyle/>
        <a:p>
          <a:endParaRPr lang="en-GB"/>
        </a:p>
      </dgm:t>
    </dgm:pt>
    <dgm:pt modelId="{E5045BA4-47F0-7541-BA51-F9F108B08B89}">
      <dgm:prSet/>
      <dgm:spPr/>
      <dgm:t>
        <a:bodyPr/>
        <a:lstStyle/>
        <a:p>
          <a:r>
            <a:rPr lang="en-GB" dirty="0"/>
            <a:t>Area: Italia</a:t>
          </a:r>
        </a:p>
      </dgm:t>
    </dgm:pt>
    <dgm:pt modelId="{623F6DF5-4194-BA4E-9EAA-A40242245E52}" type="parTrans" cxnId="{7E137111-3F8E-0340-B79D-A2D508FDCD32}">
      <dgm:prSet/>
      <dgm:spPr/>
      <dgm:t>
        <a:bodyPr/>
        <a:lstStyle/>
        <a:p>
          <a:endParaRPr lang="en-GB"/>
        </a:p>
      </dgm:t>
    </dgm:pt>
    <dgm:pt modelId="{A1B1C077-AC14-B340-B590-FA3E89213528}" type="sibTrans" cxnId="{7E137111-3F8E-0340-B79D-A2D508FDCD32}">
      <dgm:prSet/>
      <dgm:spPr/>
      <dgm:t>
        <a:bodyPr/>
        <a:lstStyle/>
        <a:p>
          <a:endParaRPr lang="en-GB"/>
        </a:p>
      </dgm:t>
    </dgm:pt>
    <dgm:pt modelId="{D47CC445-6B6D-8C46-9379-18F4F5301FFD}">
      <dgm:prSet/>
      <dgm:spPr/>
      <dgm:t>
        <a:bodyPr/>
        <a:lstStyle/>
        <a:p>
          <a:r>
            <a:rPr lang="en-GB" dirty="0"/>
            <a:t>Budget: ~100kE</a:t>
          </a:r>
        </a:p>
      </dgm:t>
    </dgm:pt>
    <dgm:pt modelId="{E672F4EC-A35C-6E4B-ACCC-0C711FF39D9C}" type="parTrans" cxnId="{58983BC5-05E5-F046-80EF-422F360F3744}">
      <dgm:prSet/>
      <dgm:spPr/>
      <dgm:t>
        <a:bodyPr/>
        <a:lstStyle/>
        <a:p>
          <a:endParaRPr lang="en-GB"/>
        </a:p>
      </dgm:t>
    </dgm:pt>
    <dgm:pt modelId="{F29C3DFB-D45D-9746-9F0A-E76699943ACF}" type="sibTrans" cxnId="{58983BC5-05E5-F046-80EF-422F360F3744}">
      <dgm:prSet/>
      <dgm:spPr/>
      <dgm:t>
        <a:bodyPr/>
        <a:lstStyle/>
        <a:p>
          <a:endParaRPr lang="en-GB"/>
        </a:p>
      </dgm:t>
    </dgm:pt>
    <dgm:pt modelId="{A04F0E8F-1CD2-9B41-8096-B7A2187AD268}">
      <dgm:prSet/>
      <dgm:spPr/>
      <dgm:t>
        <a:bodyPr/>
        <a:lstStyle/>
        <a:p>
          <a:r>
            <a:rPr lang="en-GB" dirty="0"/>
            <a:t>WP3</a:t>
          </a:r>
        </a:p>
      </dgm:t>
    </dgm:pt>
    <dgm:pt modelId="{0F2B8AA7-3BC3-004C-8F85-FB92DDCD8153}" type="parTrans" cxnId="{069ED899-2EF3-CA4C-BEDB-8D480AD5F7F4}">
      <dgm:prSet/>
      <dgm:spPr/>
      <dgm:t>
        <a:bodyPr/>
        <a:lstStyle/>
        <a:p>
          <a:endParaRPr lang="en-GB"/>
        </a:p>
      </dgm:t>
    </dgm:pt>
    <dgm:pt modelId="{139121AB-8170-6943-98FC-C8B5B800159B}" type="sibTrans" cxnId="{069ED899-2EF3-CA4C-BEDB-8D480AD5F7F4}">
      <dgm:prSet/>
      <dgm:spPr/>
      <dgm:t>
        <a:bodyPr/>
        <a:lstStyle/>
        <a:p>
          <a:endParaRPr lang="en-GB"/>
        </a:p>
      </dgm:t>
    </dgm:pt>
    <dgm:pt modelId="{8E01EAD8-478B-7C43-9D56-28E7B9DB8071}">
      <dgm:prSet/>
      <dgm:spPr/>
      <dgm:t>
        <a:bodyPr/>
        <a:lstStyle/>
        <a:p>
          <a:r>
            <a:rPr lang="en-GB" dirty="0"/>
            <a:t>WP3</a:t>
          </a:r>
        </a:p>
      </dgm:t>
    </dgm:pt>
    <dgm:pt modelId="{C1EB8009-EB5A-2342-8418-898BD1A0F771}" type="sibTrans" cxnId="{AEDA9FCF-E531-8649-B7B3-0BDA3D30360C}">
      <dgm:prSet/>
      <dgm:spPr/>
      <dgm:t>
        <a:bodyPr/>
        <a:lstStyle/>
        <a:p>
          <a:endParaRPr lang="en-GB"/>
        </a:p>
      </dgm:t>
    </dgm:pt>
    <dgm:pt modelId="{587A4C74-813C-054B-9092-92B70E9D894A}" type="parTrans" cxnId="{AEDA9FCF-E531-8649-B7B3-0BDA3D30360C}">
      <dgm:prSet/>
      <dgm:spPr/>
      <dgm:t>
        <a:bodyPr/>
        <a:lstStyle/>
        <a:p>
          <a:endParaRPr lang="en-GB"/>
        </a:p>
      </dgm:t>
    </dgm:pt>
    <dgm:pt modelId="{195523BF-D146-2B4E-8AE1-11B751979049}" type="pres">
      <dgm:prSet presAssocID="{7B2735E5-66D1-EE43-AE08-C663CD1B5ECD}" presName="theList" presStyleCnt="0">
        <dgm:presLayoutVars>
          <dgm:dir/>
          <dgm:animLvl val="lvl"/>
          <dgm:resizeHandles val="exact"/>
        </dgm:presLayoutVars>
      </dgm:prSet>
      <dgm:spPr/>
    </dgm:pt>
    <dgm:pt modelId="{07944610-427C-AF46-8003-5493EBDE9C94}" type="pres">
      <dgm:prSet presAssocID="{B7F1D74A-73DC-1848-8001-2D68F0CFDDDA}" presName="compNode" presStyleCnt="0"/>
      <dgm:spPr/>
    </dgm:pt>
    <dgm:pt modelId="{F7DE9E20-1FE6-924B-B790-D7E36B95A474}" type="pres">
      <dgm:prSet presAssocID="{B7F1D74A-73DC-1848-8001-2D68F0CFDDDA}" presName="aNode" presStyleLbl="bgShp" presStyleIdx="0" presStyleCnt="2"/>
      <dgm:spPr/>
    </dgm:pt>
    <dgm:pt modelId="{27C96F5D-BB6C-0442-991E-809A55A325E8}" type="pres">
      <dgm:prSet presAssocID="{B7F1D74A-73DC-1848-8001-2D68F0CFDDDA}" presName="textNode" presStyleLbl="bgShp" presStyleIdx="0" presStyleCnt="2"/>
      <dgm:spPr/>
    </dgm:pt>
    <dgm:pt modelId="{25327FF9-23CB-434E-8691-16C5F5E8AAC7}" type="pres">
      <dgm:prSet presAssocID="{B7F1D74A-73DC-1848-8001-2D68F0CFDDDA}" presName="compChildNode" presStyleCnt="0"/>
      <dgm:spPr/>
    </dgm:pt>
    <dgm:pt modelId="{64E14734-EF90-CD4E-9232-EA22559D00BD}" type="pres">
      <dgm:prSet presAssocID="{B7F1D74A-73DC-1848-8001-2D68F0CFDDDA}" presName="theInnerList" presStyleCnt="0"/>
      <dgm:spPr/>
    </dgm:pt>
    <dgm:pt modelId="{76C49483-498E-5B41-A59B-5299CA999552}" type="pres">
      <dgm:prSet presAssocID="{B75DA9CE-55E7-A246-B132-02207EA05E85}" presName="childNode" presStyleLbl="node1" presStyleIdx="0" presStyleCnt="10">
        <dgm:presLayoutVars>
          <dgm:bulletEnabled val="1"/>
        </dgm:presLayoutVars>
      </dgm:prSet>
      <dgm:spPr/>
    </dgm:pt>
    <dgm:pt modelId="{BB1A6C99-FB6C-CE46-A02E-1D58610E98B7}" type="pres">
      <dgm:prSet presAssocID="{B75DA9CE-55E7-A246-B132-02207EA05E85}" presName="aSpace2" presStyleCnt="0"/>
      <dgm:spPr/>
    </dgm:pt>
    <dgm:pt modelId="{EB62C0DB-7AB5-8A4C-ADCA-E88AF6AA4F75}" type="pres">
      <dgm:prSet presAssocID="{EDE44E5A-550D-8A47-A089-01B5C5BF0DC4}" presName="childNode" presStyleLbl="node1" presStyleIdx="1" presStyleCnt="10">
        <dgm:presLayoutVars>
          <dgm:bulletEnabled val="1"/>
        </dgm:presLayoutVars>
      </dgm:prSet>
      <dgm:spPr/>
    </dgm:pt>
    <dgm:pt modelId="{09D3DC47-0A04-7C44-BE57-69509752A469}" type="pres">
      <dgm:prSet presAssocID="{EDE44E5A-550D-8A47-A089-01B5C5BF0DC4}" presName="aSpace2" presStyleCnt="0"/>
      <dgm:spPr/>
    </dgm:pt>
    <dgm:pt modelId="{525707D4-C167-8548-AEC9-801576A5A40C}" type="pres">
      <dgm:prSet presAssocID="{88D3AE5D-4E53-A74B-9CD6-A3D279392B5D}" presName="childNode" presStyleLbl="node1" presStyleIdx="2" presStyleCnt="10">
        <dgm:presLayoutVars>
          <dgm:bulletEnabled val="1"/>
        </dgm:presLayoutVars>
      </dgm:prSet>
      <dgm:spPr/>
    </dgm:pt>
    <dgm:pt modelId="{0467E886-57AD-DA46-BFE0-AE15520E5C2D}" type="pres">
      <dgm:prSet presAssocID="{88D3AE5D-4E53-A74B-9CD6-A3D279392B5D}" presName="aSpace2" presStyleCnt="0"/>
      <dgm:spPr/>
    </dgm:pt>
    <dgm:pt modelId="{304E61EE-FDF1-6548-B663-8768A52B4779}" type="pres">
      <dgm:prSet presAssocID="{C05E0EF2-5591-0B44-B304-7734F71C7CBA}" presName="childNode" presStyleLbl="node1" presStyleIdx="3" presStyleCnt="10">
        <dgm:presLayoutVars>
          <dgm:bulletEnabled val="1"/>
        </dgm:presLayoutVars>
      </dgm:prSet>
      <dgm:spPr/>
    </dgm:pt>
    <dgm:pt modelId="{9E19B41F-590B-D14E-90EA-78915AA4B7AA}" type="pres">
      <dgm:prSet presAssocID="{C05E0EF2-5591-0B44-B304-7734F71C7CBA}" presName="aSpace2" presStyleCnt="0"/>
      <dgm:spPr/>
    </dgm:pt>
    <dgm:pt modelId="{9EA1BAB8-DE6B-3D44-8761-0B55E10BBA98}" type="pres">
      <dgm:prSet presAssocID="{A04F0E8F-1CD2-9B41-8096-B7A2187AD268}" presName="childNode" presStyleLbl="node1" presStyleIdx="4" presStyleCnt="10">
        <dgm:presLayoutVars>
          <dgm:bulletEnabled val="1"/>
        </dgm:presLayoutVars>
      </dgm:prSet>
      <dgm:spPr/>
    </dgm:pt>
    <dgm:pt modelId="{786AF34D-AEA7-274F-B092-38ED362F7EB4}" type="pres">
      <dgm:prSet presAssocID="{B7F1D74A-73DC-1848-8001-2D68F0CFDDDA}" presName="aSpace" presStyleCnt="0"/>
      <dgm:spPr/>
    </dgm:pt>
    <dgm:pt modelId="{D3D96ED3-34D7-2043-B603-A9D6D2AF4037}" type="pres">
      <dgm:prSet presAssocID="{B7553707-BDC8-C748-8222-B20ACC160854}" presName="compNode" presStyleCnt="0"/>
      <dgm:spPr/>
    </dgm:pt>
    <dgm:pt modelId="{E11E90B4-8A8D-C748-B230-FBA28CF89B88}" type="pres">
      <dgm:prSet presAssocID="{B7553707-BDC8-C748-8222-B20ACC160854}" presName="aNode" presStyleLbl="bgShp" presStyleIdx="1" presStyleCnt="2"/>
      <dgm:spPr/>
    </dgm:pt>
    <dgm:pt modelId="{C1AF21E9-DA9C-9E4F-928A-76992A24E420}" type="pres">
      <dgm:prSet presAssocID="{B7553707-BDC8-C748-8222-B20ACC160854}" presName="textNode" presStyleLbl="bgShp" presStyleIdx="1" presStyleCnt="2"/>
      <dgm:spPr/>
    </dgm:pt>
    <dgm:pt modelId="{67056946-BEEB-E948-93AB-5B957EEA2100}" type="pres">
      <dgm:prSet presAssocID="{B7553707-BDC8-C748-8222-B20ACC160854}" presName="compChildNode" presStyleCnt="0"/>
      <dgm:spPr/>
    </dgm:pt>
    <dgm:pt modelId="{EDA836BE-3560-8D46-92BF-6AFA961DB90B}" type="pres">
      <dgm:prSet presAssocID="{B7553707-BDC8-C748-8222-B20ACC160854}" presName="theInnerList" presStyleCnt="0"/>
      <dgm:spPr/>
    </dgm:pt>
    <dgm:pt modelId="{BDAC95AC-8C0D-7E4A-B857-FDADB5E8A5AF}" type="pres">
      <dgm:prSet presAssocID="{39B0CC23-D9CF-C540-B2EF-C130A67167F0}" presName="childNode" presStyleLbl="node1" presStyleIdx="5" presStyleCnt="10">
        <dgm:presLayoutVars>
          <dgm:bulletEnabled val="1"/>
        </dgm:presLayoutVars>
      </dgm:prSet>
      <dgm:spPr/>
    </dgm:pt>
    <dgm:pt modelId="{7C7F88DA-D603-AF42-B4F6-29D8445338DA}" type="pres">
      <dgm:prSet presAssocID="{39B0CC23-D9CF-C540-B2EF-C130A67167F0}" presName="aSpace2" presStyleCnt="0"/>
      <dgm:spPr/>
    </dgm:pt>
    <dgm:pt modelId="{60DE5112-4CC3-064E-9C07-866D68ABB8F0}" type="pres">
      <dgm:prSet presAssocID="{40FD6CBE-2BBB-A149-BAF3-9ED7C6CDC137}" presName="childNode" presStyleLbl="node1" presStyleIdx="6" presStyleCnt="10">
        <dgm:presLayoutVars>
          <dgm:bulletEnabled val="1"/>
        </dgm:presLayoutVars>
      </dgm:prSet>
      <dgm:spPr/>
    </dgm:pt>
    <dgm:pt modelId="{D36310E5-821D-754D-9312-6F70A0CDA3EE}" type="pres">
      <dgm:prSet presAssocID="{40FD6CBE-2BBB-A149-BAF3-9ED7C6CDC137}" presName="aSpace2" presStyleCnt="0"/>
      <dgm:spPr/>
    </dgm:pt>
    <dgm:pt modelId="{34EA48CE-C33C-2B44-BA11-3D008C8EF1D7}" type="pres">
      <dgm:prSet presAssocID="{E5045BA4-47F0-7541-BA51-F9F108B08B89}" presName="childNode" presStyleLbl="node1" presStyleIdx="7" presStyleCnt="10">
        <dgm:presLayoutVars>
          <dgm:bulletEnabled val="1"/>
        </dgm:presLayoutVars>
      </dgm:prSet>
      <dgm:spPr/>
    </dgm:pt>
    <dgm:pt modelId="{B195A1B1-F8F8-6749-AE13-28481D80081D}" type="pres">
      <dgm:prSet presAssocID="{E5045BA4-47F0-7541-BA51-F9F108B08B89}" presName="aSpace2" presStyleCnt="0"/>
      <dgm:spPr/>
    </dgm:pt>
    <dgm:pt modelId="{4D09495C-9B68-9345-8D6B-DA9367D4A5D0}" type="pres">
      <dgm:prSet presAssocID="{D47CC445-6B6D-8C46-9379-18F4F5301FFD}" presName="childNode" presStyleLbl="node1" presStyleIdx="8" presStyleCnt="10">
        <dgm:presLayoutVars>
          <dgm:bulletEnabled val="1"/>
        </dgm:presLayoutVars>
      </dgm:prSet>
      <dgm:spPr/>
    </dgm:pt>
    <dgm:pt modelId="{685271D4-0501-AD42-AE68-82CE3D303D24}" type="pres">
      <dgm:prSet presAssocID="{D47CC445-6B6D-8C46-9379-18F4F5301FFD}" presName="aSpace2" presStyleCnt="0"/>
      <dgm:spPr/>
    </dgm:pt>
    <dgm:pt modelId="{870F91AA-2026-D04B-A383-7E50C632E3EF}" type="pres">
      <dgm:prSet presAssocID="{8E01EAD8-478B-7C43-9D56-28E7B9DB8071}" presName="childNode" presStyleLbl="node1" presStyleIdx="9" presStyleCnt="10">
        <dgm:presLayoutVars>
          <dgm:bulletEnabled val="1"/>
        </dgm:presLayoutVars>
      </dgm:prSet>
      <dgm:spPr/>
    </dgm:pt>
  </dgm:ptLst>
  <dgm:cxnLst>
    <dgm:cxn modelId="{7E137111-3F8E-0340-B79D-A2D508FDCD32}" srcId="{B7553707-BDC8-C748-8222-B20ACC160854}" destId="{E5045BA4-47F0-7541-BA51-F9F108B08B89}" srcOrd="2" destOrd="0" parTransId="{623F6DF5-4194-BA4E-9EAA-A40242245E52}" sibTransId="{A1B1C077-AC14-B340-B590-FA3E89213528}"/>
    <dgm:cxn modelId="{67693F14-1692-1947-9CA5-36AB56B9E886}" srcId="{B7F1D74A-73DC-1848-8001-2D68F0CFDDDA}" destId="{B75DA9CE-55E7-A246-B132-02207EA05E85}" srcOrd="0" destOrd="0" parTransId="{B9BA0BF6-BDBE-E44C-BFD9-325975B12643}" sibTransId="{49D7B037-4149-944F-B43E-48C93A7C6810}"/>
    <dgm:cxn modelId="{C955A41C-F0C1-ED40-AD1B-2C386FD5737B}" srcId="{B7F1D74A-73DC-1848-8001-2D68F0CFDDDA}" destId="{C05E0EF2-5591-0B44-B304-7734F71C7CBA}" srcOrd="3" destOrd="0" parTransId="{B83028DC-0844-0F48-9E93-87FB058F287E}" sibTransId="{F2C2713C-BCF2-5447-877C-CFD3C7915046}"/>
    <dgm:cxn modelId="{3983CB28-1BAA-0440-AFD9-F6570369C993}" type="presOf" srcId="{8E01EAD8-478B-7C43-9D56-28E7B9DB8071}" destId="{870F91AA-2026-D04B-A383-7E50C632E3EF}" srcOrd="0" destOrd="0" presId="urn:microsoft.com/office/officeart/2005/8/layout/lProcess2"/>
    <dgm:cxn modelId="{28D5C729-E2BD-0549-8E0F-3C3E72C98E03}" type="presOf" srcId="{39B0CC23-D9CF-C540-B2EF-C130A67167F0}" destId="{BDAC95AC-8C0D-7E4A-B857-FDADB5E8A5AF}" srcOrd="0" destOrd="0" presId="urn:microsoft.com/office/officeart/2005/8/layout/lProcess2"/>
    <dgm:cxn modelId="{D3D88C2D-F173-E34F-BA59-3DF750948AB8}" type="presOf" srcId="{B7553707-BDC8-C748-8222-B20ACC160854}" destId="{C1AF21E9-DA9C-9E4F-928A-76992A24E420}" srcOrd="1" destOrd="0" presId="urn:microsoft.com/office/officeart/2005/8/layout/lProcess2"/>
    <dgm:cxn modelId="{3316182F-F703-F347-8BCE-D47489943BC5}" srcId="{B7F1D74A-73DC-1848-8001-2D68F0CFDDDA}" destId="{EDE44E5A-550D-8A47-A089-01B5C5BF0DC4}" srcOrd="1" destOrd="0" parTransId="{EDA4619F-7119-E041-ACB9-ED08133A08E5}" sibTransId="{90E39DBF-73BA-2146-9A03-AC16C4E3021F}"/>
    <dgm:cxn modelId="{64D2E046-DB2A-6C41-8F5A-700AD42BF0AF}" type="presOf" srcId="{7B2735E5-66D1-EE43-AE08-C663CD1B5ECD}" destId="{195523BF-D146-2B4E-8AE1-11B751979049}" srcOrd="0" destOrd="0" presId="urn:microsoft.com/office/officeart/2005/8/layout/lProcess2"/>
    <dgm:cxn modelId="{E9B57547-108F-CE4E-884D-6DD8DA11ABC2}" type="presOf" srcId="{C05E0EF2-5591-0B44-B304-7734F71C7CBA}" destId="{304E61EE-FDF1-6548-B663-8768A52B4779}" srcOrd="0" destOrd="0" presId="urn:microsoft.com/office/officeart/2005/8/layout/lProcess2"/>
    <dgm:cxn modelId="{4F05EA48-4F85-E646-8B20-0E3F0091AA76}" type="presOf" srcId="{E5045BA4-47F0-7541-BA51-F9F108B08B89}" destId="{34EA48CE-C33C-2B44-BA11-3D008C8EF1D7}" srcOrd="0" destOrd="0" presId="urn:microsoft.com/office/officeart/2005/8/layout/lProcess2"/>
    <dgm:cxn modelId="{573BA149-3E8B-D64F-8B02-961E4263EC39}" srcId="{B7F1D74A-73DC-1848-8001-2D68F0CFDDDA}" destId="{88D3AE5D-4E53-A74B-9CD6-A3D279392B5D}" srcOrd="2" destOrd="0" parTransId="{28E3E2C0-AB4A-EA42-8D36-7BED5F4E8F11}" sibTransId="{ACA263DA-5D79-9042-82F9-4221D03516F9}"/>
    <dgm:cxn modelId="{3A06D94C-841B-1542-B1DE-59830FF044D1}" srcId="{7B2735E5-66D1-EE43-AE08-C663CD1B5ECD}" destId="{B7553707-BDC8-C748-8222-B20ACC160854}" srcOrd="1" destOrd="0" parTransId="{04F99BCE-FA2A-D544-A1DD-474C0B47459A}" sibTransId="{83109F98-D983-2A49-8DE3-5F26DF54C82E}"/>
    <dgm:cxn modelId="{F7A0AA52-B35E-724D-B586-A868D284934C}" type="presOf" srcId="{D47CC445-6B6D-8C46-9379-18F4F5301FFD}" destId="{4D09495C-9B68-9345-8D6B-DA9367D4A5D0}" srcOrd="0" destOrd="0" presId="urn:microsoft.com/office/officeart/2005/8/layout/lProcess2"/>
    <dgm:cxn modelId="{F90BF252-1C36-B242-994F-1551A8A4FC97}" srcId="{B7553707-BDC8-C748-8222-B20ACC160854}" destId="{40FD6CBE-2BBB-A149-BAF3-9ED7C6CDC137}" srcOrd="1" destOrd="0" parTransId="{46DFF383-7925-C345-849F-1C048986275F}" sibTransId="{3204E340-7999-AA4A-B419-9A0E6F66EB80}"/>
    <dgm:cxn modelId="{1D3BC558-8132-A145-AD11-84B0C86DB376}" srcId="{B7553707-BDC8-C748-8222-B20ACC160854}" destId="{39B0CC23-D9CF-C540-B2EF-C130A67167F0}" srcOrd="0" destOrd="0" parTransId="{5441866E-5359-AE41-A330-F4B6727B2AD1}" sibTransId="{48B7E9D6-0A4C-E540-9BB7-ECD5913CD80B}"/>
    <dgm:cxn modelId="{D5A8F385-629F-FB40-9F89-8AADD1612935}" type="presOf" srcId="{B7F1D74A-73DC-1848-8001-2D68F0CFDDDA}" destId="{27C96F5D-BB6C-0442-991E-809A55A325E8}" srcOrd="1" destOrd="0" presId="urn:microsoft.com/office/officeart/2005/8/layout/lProcess2"/>
    <dgm:cxn modelId="{3F0D7894-E80F-3F49-A773-8D02B9805EF1}" type="presOf" srcId="{A04F0E8F-1CD2-9B41-8096-B7A2187AD268}" destId="{9EA1BAB8-DE6B-3D44-8761-0B55E10BBA98}" srcOrd="0" destOrd="0" presId="urn:microsoft.com/office/officeart/2005/8/layout/lProcess2"/>
    <dgm:cxn modelId="{069ED899-2EF3-CA4C-BEDB-8D480AD5F7F4}" srcId="{B7F1D74A-73DC-1848-8001-2D68F0CFDDDA}" destId="{A04F0E8F-1CD2-9B41-8096-B7A2187AD268}" srcOrd="4" destOrd="0" parTransId="{0F2B8AA7-3BC3-004C-8F85-FB92DDCD8153}" sibTransId="{139121AB-8170-6943-98FC-C8B5B800159B}"/>
    <dgm:cxn modelId="{CF9536B4-CFF2-DC43-BDD3-F5D7D74E3525}" type="presOf" srcId="{B75DA9CE-55E7-A246-B132-02207EA05E85}" destId="{76C49483-498E-5B41-A59B-5299CA999552}" srcOrd="0" destOrd="0" presId="urn:microsoft.com/office/officeart/2005/8/layout/lProcess2"/>
    <dgm:cxn modelId="{F9DB28BF-5839-DC41-B506-4BEE7717FDD0}" type="presOf" srcId="{B7F1D74A-73DC-1848-8001-2D68F0CFDDDA}" destId="{F7DE9E20-1FE6-924B-B790-D7E36B95A474}" srcOrd="0" destOrd="0" presId="urn:microsoft.com/office/officeart/2005/8/layout/lProcess2"/>
    <dgm:cxn modelId="{775C48C1-2360-5F46-A405-FE088B4718B3}" srcId="{7B2735E5-66D1-EE43-AE08-C663CD1B5ECD}" destId="{B7F1D74A-73DC-1848-8001-2D68F0CFDDDA}" srcOrd="0" destOrd="0" parTransId="{5CF87563-C010-5549-A63F-14CD7558C10D}" sibTransId="{956CF89C-9F57-6E44-B835-5F394ECCC2BD}"/>
    <dgm:cxn modelId="{58983BC5-05E5-F046-80EF-422F360F3744}" srcId="{B7553707-BDC8-C748-8222-B20ACC160854}" destId="{D47CC445-6B6D-8C46-9379-18F4F5301FFD}" srcOrd="3" destOrd="0" parTransId="{E672F4EC-A35C-6E4B-ACCC-0C711FF39D9C}" sibTransId="{F29C3DFB-D45D-9746-9F0A-E76699943ACF}"/>
    <dgm:cxn modelId="{AEDA9FCF-E531-8649-B7B3-0BDA3D30360C}" srcId="{B7553707-BDC8-C748-8222-B20ACC160854}" destId="{8E01EAD8-478B-7C43-9D56-28E7B9DB8071}" srcOrd="4" destOrd="0" parTransId="{587A4C74-813C-054B-9092-92B70E9D894A}" sibTransId="{C1EB8009-EB5A-2342-8418-898BD1A0F771}"/>
    <dgm:cxn modelId="{F88725D6-0FFE-134F-9C28-FD01375F9896}" type="presOf" srcId="{EDE44E5A-550D-8A47-A089-01B5C5BF0DC4}" destId="{EB62C0DB-7AB5-8A4C-ADCA-E88AF6AA4F75}" srcOrd="0" destOrd="0" presId="urn:microsoft.com/office/officeart/2005/8/layout/lProcess2"/>
    <dgm:cxn modelId="{073516E3-DD21-0242-BEF5-4B6BC2E0F85F}" type="presOf" srcId="{88D3AE5D-4E53-A74B-9CD6-A3D279392B5D}" destId="{525707D4-C167-8548-AEC9-801576A5A40C}" srcOrd="0" destOrd="0" presId="urn:microsoft.com/office/officeart/2005/8/layout/lProcess2"/>
    <dgm:cxn modelId="{BB045FE4-668A-064E-9EFB-667018F1938F}" type="presOf" srcId="{40FD6CBE-2BBB-A149-BAF3-9ED7C6CDC137}" destId="{60DE5112-4CC3-064E-9C07-866D68ABB8F0}" srcOrd="0" destOrd="0" presId="urn:microsoft.com/office/officeart/2005/8/layout/lProcess2"/>
    <dgm:cxn modelId="{A40D94F6-F410-764D-9066-8CD78FAD0E40}" type="presOf" srcId="{B7553707-BDC8-C748-8222-B20ACC160854}" destId="{E11E90B4-8A8D-C748-B230-FBA28CF89B88}" srcOrd="0" destOrd="0" presId="urn:microsoft.com/office/officeart/2005/8/layout/lProcess2"/>
    <dgm:cxn modelId="{E795F943-9017-494B-B08D-DD0CCD315B98}" type="presParOf" srcId="{195523BF-D146-2B4E-8AE1-11B751979049}" destId="{07944610-427C-AF46-8003-5493EBDE9C94}" srcOrd="0" destOrd="0" presId="urn:microsoft.com/office/officeart/2005/8/layout/lProcess2"/>
    <dgm:cxn modelId="{0845F4EC-7981-804C-8AEF-6738A5750968}" type="presParOf" srcId="{07944610-427C-AF46-8003-5493EBDE9C94}" destId="{F7DE9E20-1FE6-924B-B790-D7E36B95A474}" srcOrd="0" destOrd="0" presId="urn:microsoft.com/office/officeart/2005/8/layout/lProcess2"/>
    <dgm:cxn modelId="{BA31C447-AECC-3F44-9169-A59B55A6394D}" type="presParOf" srcId="{07944610-427C-AF46-8003-5493EBDE9C94}" destId="{27C96F5D-BB6C-0442-991E-809A55A325E8}" srcOrd="1" destOrd="0" presId="urn:microsoft.com/office/officeart/2005/8/layout/lProcess2"/>
    <dgm:cxn modelId="{3DD68EE4-F02C-2B45-8C6C-8C36DFAE7193}" type="presParOf" srcId="{07944610-427C-AF46-8003-5493EBDE9C94}" destId="{25327FF9-23CB-434E-8691-16C5F5E8AAC7}" srcOrd="2" destOrd="0" presId="urn:microsoft.com/office/officeart/2005/8/layout/lProcess2"/>
    <dgm:cxn modelId="{1D9C0E8C-F76B-1543-84B6-F0B414D79921}" type="presParOf" srcId="{25327FF9-23CB-434E-8691-16C5F5E8AAC7}" destId="{64E14734-EF90-CD4E-9232-EA22559D00BD}" srcOrd="0" destOrd="0" presId="urn:microsoft.com/office/officeart/2005/8/layout/lProcess2"/>
    <dgm:cxn modelId="{BEB7C80F-713B-3444-8F13-857AF2AB9B3F}" type="presParOf" srcId="{64E14734-EF90-CD4E-9232-EA22559D00BD}" destId="{76C49483-498E-5B41-A59B-5299CA999552}" srcOrd="0" destOrd="0" presId="urn:microsoft.com/office/officeart/2005/8/layout/lProcess2"/>
    <dgm:cxn modelId="{DC5A48C2-E901-A544-81A2-BFFBEC0DABF0}" type="presParOf" srcId="{64E14734-EF90-CD4E-9232-EA22559D00BD}" destId="{BB1A6C99-FB6C-CE46-A02E-1D58610E98B7}" srcOrd="1" destOrd="0" presId="urn:microsoft.com/office/officeart/2005/8/layout/lProcess2"/>
    <dgm:cxn modelId="{A5172FCE-9EC7-9D40-813B-DC74C23C32B5}" type="presParOf" srcId="{64E14734-EF90-CD4E-9232-EA22559D00BD}" destId="{EB62C0DB-7AB5-8A4C-ADCA-E88AF6AA4F75}" srcOrd="2" destOrd="0" presId="urn:microsoft.com/office/officeart/2005/8/layout/lProcess2"/>
    <dgm:cxn modelId="{22DDC8A2-C4E8-544F-9742-CEF52397EB6D}" type="presParOf" srcId="{64E14734-EF90-CD4E-9232-EA22559D00BD}" destId="{09D3DC47-0A04-7C44-BE57-69509752A469}" srcOrd="3" destOrd="0" presId="urn:microsoft.com/office/officeart/2005/8/layout/lProcess2"/>
    <dgm:cxn modelId="{FBFB2BEA-F40B-9540-80CE-FFB98B1B7F1C}" type="presParOf" srcId="{64E14734-EF90-CD4E-9232-EA22559D00BD}" destId="{525707D4-C167-8548-AEC9-801576A5A40C}" srcOrd="4" destOrd="0" presId="urn:microsoft.com/office/officeart/2005/8/layout/lProcess2"/>
    <dgm:cxn modelId="{96012154-6A43-BD41-BE2C-3CEF9A74E80D}" type="presParOf" srcId="{64E14734-EF90-CD4E-9232-EA22559D00BD}" destId="{0467E886-57AD-DA46-BFE0-AE15520E5C2D}" srcOrd="5" destOrd="0" presId="urn:microsoft.com/office/officeart/2005/8/layout/lProcess2"/>
    <dgm:cxn modelId="{B0B32D3B-238D-A64E-AC64-7E9B0A7AB7FA}" type="presParOf" srcId="{64E14734-EF90-CD4E-9232-EA22559D00BD}" destId="{304E61EE-FDF1-6548-B663-8768A52B4779}" srcOrd="6" destOrd="0" presId="urn:microsoft.com/office/officeart/2005/8/layout/lProcess2"/>
    <dgm:cxn modelId="{8A0158D1-0DE0-8F40-A9B9-95C4FECDF194}" type="presParOf" srcId="{64E14734-EF90-CD4E-9232-EA22559D00BD}" destId="{9E19B41F-590B-D14E-90EA-78915AA4B7AA}" srcOrd="7" destOrd="0" presId="urn:microsoft.com/office/officeart/2005/8/layout/lProcess2"/>
    <dgm:cxn modelId="{5F1D1309-3278-D54F-92FE-4155E7B27492}" type="presParOf" srcId="{64E14734-EF90-CD4E-9232-EA22559D00BD}" destId="{9EA1BAB8-DE6B-3D44-8761-0B55E10BBA98}" srcOrd="8" destOrd="0" presId="urn:microsoft.com/office/officeart/2005/8/layout/lProcess2"/>
    <dgm:cxn modelId="{376DB0DF-33AD-B544-B1F4-5661518DCE43}" type="presParOf" srcId="{195523BF-D146-2B4E-8AE1-11B751979049}" destId="{786AF34D-AEA7-274F-B092-38ED362F7EB4}" srcOrd="1" destOrd="0" presId="urn:microsoft.com/office/officeart/2005/8/layout/lProcess2"/>
    <dgm:cxn modelId="{DF308F93-86D6-6046-B0D1-8ADC03100CAA}" type="presParOf" srcId="{195523BF-D146-2B4E-8AE1-11B751979049}" destId="{D3D96ED3-34D7-2043-B603-A9D6D2AF4037}" srcOrd="2" destOrd="0" presId="urn:microsoft.com/office/officeart/2005/8/layout/lProcess2"/>
    <dgm:cxn modelId="{4552F468-6470-1746-B7EC-53F9AA28342C}" type="presParOf" srcId="{D3D96ED3-34D7-2043-B603-A9D6D2AF4037}" destId="{E11E90B4-8A8D-C748-B230-FBA28CF89B88}" srcOrd="0" destOrd="0" presId="urn:microsoft.com/office/officeart/2005/8/layout/lProcess2"/>
    <dgm:cxn modelId="{7C61449E-BF3C-494B-9A49-A3298EF0C6A7}" type="presParOf" srcId="{D3D96ED3-34D7-2043-B603-A9D6D2AF4037}" destId="{C1AF21E9-DA9C-9E4F-928A-76992A24E420}" srcOrd="1" destOrd="0" presId="urn:microsoft.com/office/officeart/2005/8/layout/lProcess2"/>
    <dgm:cxn modelId="{0A98EBF9-C883-3B46-8C6B-D4242BCE2B08}" type="presParOf" srcId="{D3D96ED3-34D7-2043-B603-A9D6D2AF4037}" destId="{67056946-BEEB-E948-93AB-5B957EEA2100}" srcOrd="2" destOrd="0" presId="urn:microsoft.com/office/officeart/2005/8/layout/lProcess2"/>
    <dgm:cxn modelId="{31EA70E5-E64E-9D4C-8047-E8BF825ED849}" type="presParOf" srcId="{67056946-BEEB-E948-93AB-5B957EEA2100}" destId="{EDA836BE-3560-8D46-92BF-6AFA961DB90B}" srcOrd="0" destOrd="0" presId="urn:microsoft.com/office/officeart/2005/8/layout/lProcess2"/>
    <dgm:cxn modelId="{3BC9F2AB-8E5D-FC42-BEF0-73CEEEE1286E}" type="presParOf" srcId="{EDA836BE-3560-8D46-92BF-6AFA961DB90B}" destId="{BDAC95AC-8C0D-7E4A-B857-FDADB5E8A5AF}" srcOrd="0" destOrd="0" presId="urn:microsoft.com/office/officeart/2005/8/layout/lProcess2"/>
    <dgm:cxn modelId="{035B0BE7-D163-D242-BAFD-5E18E933D514}" type="presParOf" srcId="{EDA836BE-3560-8D46-92BF-6AFA961DB90B}" destId="{7C7F88DA-D603-AF42-B4F6-29D8445338DA}" srcOrd="1" destOrd="0" presId="urn:microsoft.com/office/officeart/2005/8/layout/lProcess2"/>
    <dgm:cxn modelId="{ABDC003A-73A5-7940-86D8-02C3520841BD}" type="presParOf" srcId="{EDA836BE-3560-8D46-92BF-6AFA961DB90B}" destId="{60DE5112-4CC3-064E-9C07-866D68ABB8F0}" srcOrd="2" destOrd="0" presId="urn:microsoft.com/office/officeart/2005/8/layout/lProcess2"/>
    <dgm:cxn modelId="{19CE9361-8D21-FF4F-8B96-8B91BD31DD85}" type="presParOf" srcId="{EDA836BE-3560-8D46-92BF-6AFA961DB90B}" destId="{D36310E5-821D-754D-9312-6F70A0CDA3EE}" srcOrd="3" destOrd="0" presId="urn:microsoft.com/office/officeart/2005/8/layout/lProcess2"/>
    <dgm:cxn modelId="{F0FDDA49-A666-5149-94D6-8E3ED38D7106}" type="presParOf" srcId="{EDA836BE-3560-8D46-92BF-6AFA961DB90B}" destId="{34EA48CE-C33C-2B44-BA11-3D008C8EF1D7}" srcOrd="4" destOrd="0" presId="urn:microsoft.com/office/officeart/2005/8/layout/lProcess2"/>
    <dgm:cxn modelId="{C913F188-0678-6941-9414-69A8322A1253}" type="presParOf" srcId="{EDA836BE-3560-8D46-92BF-6AFA961DB90B}" destId="{B195A1B1-F8F8-6749-AE13-28481D80081D}" srcOrd="5" destOrd="0" presId="urn:microsoft.com/office/officeart/2005/8/layout/lProcess2"/>
    <dgm:cxn modelId="{CBA0F4FE-E384-CD4F-9CE2-BCFF2E837EAE}" type="presParOf" srcId="{EDA836BE-3560-8D46-92BF-6AFA961DB90B}" destId="{4D09495C-9B68-9345-8D6B-DA9367D4A5D0}" srcOrd="6" destOrd="0" presId="urn:microsoft.com/office/officeart/2005/8/layout/lProcess2"/>
    <dgm:cxn modelId="{E2D30DAF-4F2C-0D49-8BFF-3CDBF56E627F}" type="presParOf" srcId="{EDA836BE-3560-8D46-92BF-6AFA961DB90B}" destId="{685271D4-0501-AD42-AE68-82CE3D303D24}" srcOrd="7" destOrd="0" presId="urn:microsoft.com/office/officeart/2005/8/layout/lProcess2"/>
    <dgm:cxn modelId="{CB527741-1DA0-0F4D-A8E8-7F40656C0493}" type="presParOf" srcId="{EDA836BE-3560-8D46-92BF-6AFA961DB90B}" destId="{870F91AA-2026-D04B-A383-7E50C632E3EF}" srcOrd="8"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B2735E5-66D1-EE43-AE08-C663CD1B5ECD}" type="doc">
      <dgm:prSet loTypeId="urn:microsoft.com/office/officeart/2005/8/layout/lProcess2" loCatId="" qsTypeId="urn:microsoft.com/office/officeart/2005/8/quickstyle/simple1" qsCatId="simple" csTypeId="urn:microsoft.com/office/officeart/2005/8/colors/accent1_2" csCatId="accent1" phldr="1"/>
      <dgm:spPr/>
      <dgm:t>
        <a:bodyPr/>
        <a:lstStyle/>
        <a:p>
          <a:endParaRPr lang="en-GB"/>
        </a:p>
      </dgm:t>
    </dgm:pt>
    <dgm:pt modelId="{B7F1D74A-73DC-1848-8001-2D68F0CFDDDA}">
      <dgm:prSet phldrT="[Text]"/>
      <dgm:spPr/>
      <dgm:t>
        <a:bodyPr/>
        <a:lstStyle/>
        <a:p>
          <a:pPr>
            <a:buFont typeface="+mj-lt"/>
            <a:buAutoNum type="arabicPeriod"/>
          </a:pPr>
          <a:r>
            <a:rPr lang="it-IT" b="1" dirty="0"/>
            <a:t>Sviluppo e applicazione degli algoritmi di deep learning per lo sfruttamento di dati da distribuzioni 3D point-clouds non strutturate in voxel (e.g. simulazioni/dati cosmologici). Ottimizzazione di reti deep con tecniche NAS per rappresentare e analizzare distribuzioni 3D point-cloud. Visualizzazione, analisi e interpretazione dello spazio latente per la generazione di distribuzioni point-clouds in diversi scenari cosmologici e/o astrofisici.</a:t>
          </a:r>
          <a:r>
            <a:rPr lang="it-IT" dirty="0"/>
            <a:t> </a:t>
          </a:r>
          <a:endParaRPr lang="en-IT" b="1" u="none" dirty="0"/>
        </a:p>
      </dgm:t>
    </dgm:pt>
    <dgm:pt modelId="{5CF87563-C010-5549-A63F-14CD7558C10D}" type="parTrans" cxnId="{775C48C1-2360-5F46-A405-FE088B4718B3}">
      <dgm:prSet/>
      <dgm:spPr/>
      <dgm:t>
        <a:bodyPr/>
        <a:lstStyle/>
        <a:p>
          <a:endParaRPr lang="en-GB"/>
        </a:p>
      </dgm:t>
    </dgm:pt>
    <dgm:pt modelId="{956CF89C-9F57-6E44-B835-5F394ECCC2BD}" type="sibTrans" cxnId="{775C48C1-2360-5F46-A405-FE088B4718B3}">
      <dgm:prSet/>
      <dgm:spPr/>
      <dgm:t>
        <a:bodyPr/>
        <a:lstStyle/>
        <a:p>
          <a:endParaRPr lang="en-GB"/>
        </a:p>
      </dgm:t>
    </dgm:pt>
    <dgm:pt modelId="{B75DA9CE-55E7-A246-B132-02207EA05E85}">
      <dgm:prSet phldrT="[Text]"/>
      <dgm:spPr/>
      <dgm:t>
        <a:bodyPr/>
        <a:lstStyle/>
        <a:p>
          <a:r>
            <a:rPr lang="en-GB" dirty="0" err="1"/>
            <a:t>Proponente</a:t>
          </a:r>
          <a:r>
            <a:rPr lang="en-GB" dirty="0"/>
            <a:t>: INAF</a:t>
          </a:r>
        </a:p>
      </dgm:t>
    </dgm:pt>
    <dgm:pt modelId="{B9BA0BF6-BDBE-E44C-BFD9-325975B12643}" type="parTrans" cxnId="{67693F14-1692-1947-9CA5-36AB56B9E886}">
      <dgm:prSet/>
      <dgm:spPr/>
      <dgm:t>
        <a:bodyPr/>
        <a:lstStyle/>
        <a:p>
          <a:endParaRPr lang="en-GB"/>
        </a:p>
      </dgm:t>
    </dgm:pt>
    <dgm:pt modelId="{49D7B037-4149-944F-B43E-48C93A7C6810}" type="sibTrans" cxnId="{67693F14-1692-1947-9CA5-36AB56B9E886}">
      <dgm:prSet/>
      <dgm:spPr/>
      <dgm:t>
        <a:bodyPr/>
        <a:lstStyle/>
        <a:p>
          <a:endParaRPr lang="en-GB"/>
        </a:p>
      </dgm:t>
    </dgm:pt>
    <dgm:pt modelId="{EDE44E5A-550D-8A47-A089-01B5C5BF0DC4}">
      <dgm:prSet phldrT="[Text]"/>
      <dgm:spPr/>
      <dgm:t>
        <a:bodyPr/>
        <a:lstStyle/>
        <a:p>
          <a:r>
            <a:rPr lang="en-GB" dirty="0" err="1"/>
            <a:t>Soggetto</a:t>
          </a:r>
          <a:r>
            <a:rPr lang="en-GB" dirty="0"/>
            <a:t>: Priv</a:t>
          </a:r>
        </a:p>
      </dgm:t>
    </dgm:pt>
    <dgm:pt modelId="{EDA4619F-7119-E041-ACB9-ED08133A08E5}" type="parTrans" cxnId="{3316182F-F703-F347-8BCE-D47489943BC5}">
      <dgm:prSet/>
      <dgm:spPr/>
      <dgm:t>
        <a:bodyPr/>
        <a:lstStyle/>
        <a:p>
          <a:endParaRPr lang="en-GB"/>
        </a:p>
      </dgm:t>
    </dgm:pt>
    <dgm:pt modelId="{90E39DBF-73BA-2146-9A03-AC16C4E3021F}" type="sibTrans" cxnId="{3316182F-F703-F347-8BCE-D47489943BC5}">
      <dgm:prSet/>
      <dgm:spPr/>
      <dgm:t>
        <a:bodyPr/>
        <a:lstStyle/>
        <a:p>
          <a:endParaRPr lang="en-GB"/>
        </a:p>
      </dgm:t>
    </dgm:pt>
    <dgm:pt modelId="{B7553707-BDC8-C748-8222-B20ACC160854}">
      <dgm:prSet phldrT="[Text]"/>
      <dgm:spPr/>
      <dgm:t>
        <a:bodyPr/>
        <a:lstStyle/>
        <a:p>
          <a:pPr>
            <a:buFont typeface="+mj-lt"/>
            <a:buAutoNum type="arabicPeriod"/>
          </a:pPr>
          <a:r>
            <a:rPr lang="it-IT" b="1" dirty="0"/>
            <a:t>Sviluppo e applicazione degli algoritmi di deep learning per l'analisi di dati astrofisici da missioni spaziali (es. </a:t>
          </a:r>
          <a:r>
            <a:rPr lang="it-IT" b="1" dirty="0" err="1"/>
            <a:t>Euclid</a:t>
          </a:r>
          <a:r>
            <a:rPr lang="it-IT" b="1" dirty="0"/>
            <a:t>). Implementazione di algoritmi per la riduzione di </a:t>
          </a:r>
          <a:r>
            <a:rPr lang="it-IT" b="1" dirty="0" err="1"/>
            <a:t>dimensionalità</a:t>
          </a:r>
          <a:r>
            <a:rPr lang="it-IT" b="1" dirty="0"/>
            <a:t> e identificazione di feature fisiche/strumentali predominanti. Analisi ed interpretazione dello spazio latente per individuazione delle componenti principali, per inferenza di parametri cosmologici e/o astrofisici. Generazione di dataset sintetici in diversi scenari astrofisici/cosmologici</a:t>
          </a:r>
          <a:endParaRPr lang="en-GB" dirty="0"/>
        </a:p>
      </dgm:t>
    </dgm:pt>
    <dgm:pt modelId="{04F99BCE-FA2A-D544-A1DD-474C0B47459A}" type="parTrans" cxnId="{3A06D94C-841B-1542-B1DE-59830FF044D1}">
      <dgm:prSet/>
      <dgm:spPr/>
      <dgm:t>
        <a:bodyPr/>
        <a:lstStyle/>
        <a:p>
          <a:endParaRPr lang="en-GB"/>
        </a:p>
      </dgm:t>
    </dgm:pt>
    <dgm:pt modelId="{83109F98-D983-2A49-8DE3-5F26DF54C82E}" type="sibTrans" cxnId="{3A06D94C-841B-1542-B1DE-59830FF044D1}">
      <dgm:prSet/>
      <dgm:spPr/>
      <dgm:t>
        <a:bodyPr/>
        <a:lstStyle/>
        <a:p>
          <a:endParaRPr lang="en-GB"/>
        </a:p>
      </dgm:t>
    </dgm:pt>
    <dgm:pt modelId="{39B0CC23-D9CF-C540-B2EF-C130A67167F0}">
      <dgm:prSet phldrT="[Text]"/>
      <dgm:spPr/>
      <dgm:t>
        <a:bodyPr/>
        <a:lstStyle/>
        <a:p>
          <a:r>
            <a:rPr lang="en-GB" dirty="0" err="1"/>
            <a:t>Proponente</a:t>
          </a:r>
          <a:r>
            <a:rPr lang="en-GB" dirty="0"/>
            <a:t>: INAF</a:t>
          </a:r>
        </a:p>
      </dgm:t>
    </dgm:pt>
    <dgm:pt modelId="{5441866E-5359-AE41-A330-F4B6727B2AD1}" type="parTrans" cxnId="{1D3BC558-8132-A145-AD11-84B0C86DB376}">
      <dgm:prSet/>
      <dgm:spPr/>
      <dgm:t>
        <a:bodyPr/>
        <a:lstStyle/>
        <a:p>
          <a:endParaRPr lang="en-GB"/>
        </a:p>
      </dgm:t>
    </dgm:pt>
    <dgm:pt modelId="{48B7E9D6-0A4C-E540-9BB7-ECD5913CD80B}" type="sibTrans" cxnId="{1D3BC558-8132-A145-AD11-84B0C86DB376}">
      <dgm:prSet/>
      <dgm:spPr/>
      <dgm:t>
        <a:bodyPr/>
        <a:lstStyle/>
        <a:p>
          <a:endParaRPr lang="en-GB"/>
        </a:p>
      </dgm:t>
    </dgm:pt>
    <dgm:pt modelId="{40FD6CBE-2BBB-A149-BAF3-9ED7C6CDC137}">
      <dgm:prSet phldrT="[Text]"/>
      <dgm:spPr/>
      <dgm:t>
        <a:bodyPr/>
        <a:lstStyle/>
        <a:p>
          <a:r>
            <a:rPr lang="en-GB" dirty="0" err="1"/>
            <a:t>Soggetto</a:t>
          </a:r>
          <a:r>
            <a:rPr lang="en-GB" dirty="0"/>
            <a:t>: Pub</a:t>
          </a:r>
        </a:p>
      </dgm:t>
    </dgm:pt>
    <dgm:pt modelId="{46DFF383-7925-C345-849F-1C048986275F}" type="parTrans" cxnId="{F90BF252-1C36-B242-994F-1551A8A4FC97}">
      <dgm:prSet/>
      <dgm:spPr/>
      <dgm:t>
        <a:bodyPr/>
        <a:lstStyle/>
        <a:p>
          <a:endParaRPr lang="en-GB"/>
        </a:p>
      </dgm:t>
    </dgm:pt>
    <dgm:pt modelId="{3204E340-7999-AA4A-B419-9A0E6F66EB80}" type="sibTrans" cxnId="{F90BF252-1C36-B242-994F-1551A8A4FC97}">
      <dgm:prSet/>
      <dgm:spPr/>
      <dgm:t>
        <a:bodyPr/>
        <a:lstStyle/>
        <a:p>
          <a:endParaRPr lang="en-GB"/>
        </a:p>
      </dgm:t>
    </dgm:pt>
    <dgm:pt modelId="{88D3AE5D-4E53-A74B-9CD6-A3D279392B5D}">
      <dgm:prSet/>
      <dgm:spPr/>
      <dgm:t>
        <a:bodyPr/>
        <a:lstStyle/>
        <a:p>
          <a:r>
            <a:rPr lang="en-GB" dirty="0"/>
            <a:t>Area: Italia</a:t>
          </a:r>
        </a:p>
      </dgm:t>
    </dgm:pt>
    <dgm:pt modelId="{28E3E2C0-AB4A-EA42-8D36-7BED5F4E8F11}" type="parTrans" cxnId="{573BA149-3E8B-D64F-8B02-961E4263EC39}">
      <dgm:prSet/>
      <dgm:spPr/>
      <dgm:t>
        <a:bodyPr/>
        <a:lstStyle/>
        <a:p>
          <a:endParaRPr lang="en-GB"/>
        </a:p>
      </dgm:t>
    </dgm:pt>
    <dgm:pt modelId="{ACA263DA-5D79-9042-82F9-4221D03516F9}" type="sibTrans" cxnId="{573BA149-3E8B-D64F-8B02-961E4263EC39}">
      <dgm:prSet/>
      <dgm:spPr/>
      <dgm:t>
        <a:bodyPr/>
        <a:lstStyle/>
        <a:p>
          <a:endParaRPr lang="en-GB"/>
        </a:p>
      </dgm:t>
    </dgm:pt>
    <dgm:pt modelId="{C05E0EF2-5591-0B44-B304-7734F71C7CBA}">
      <dgm:prSet/>
      <dgm:spPr/>
      <dgm:t>
        <a:bodyPr/>
        <a:lstStyle/>
        <a:p>
          <a:r>
            <a:rPr lang="en-GB" dirty="0"/>
            <a:t>Budget: ~170kE</a:t>
          </a:r>
        </a:p>
      </dgm:t>
    </dgm:pt>
    <dgm:pt modelId="{B83028DC-0844-0F48-9E93-87FB058F287E}" type="parTrans" cxnId="{C955A41C-F0C1-ED40-AD1B-2C386FD5737B}">
      <dgm:prSet/>
      <dgm:spPr/>
      <dgm:t>
        <a:bodyPr/>
        <a:lstStyle/>
        <a:p>
          <a:endParaRPr lang="en-GB"/>
        </a:p>
      </dgm:t>
    </dgm:pt>
    <dgm:pt modelId="{F2C2713C-BCF2-5447-877C-CFD3C7915046}" type="sibTrans" cxnId="{C955A41C-F0C1-ED40-AD1B-2C386FD5737B}">
      <dgm:prSet/>
      <dgm:spPr/>
      <dgm:t>
        <a:bodyPr/>
        <a:lstStyle/>
        <a:p>
          <a:endParaRPr lang="en-GB"/>
        </a:p>
      </dgm:t>
    </dgm:pt>
    <dgm:pt modelId="{E5045BA4-47F0-7541-BA51-F9F108B08B89}">
      <dgm:prSet/>
      <dgm:spPr/>
      <dgm:t>
        <a:bodyPr/>
        <a:lstStyle/>
        <a:p>
          <a:r>
            <a:rPr lang="en-GB" dirty="0"/>
            <a:t>Area: Italia</a:t>
          </a:r>
        </a:p>
      </dgm:t>
    </dgm:pt>
    <dgm:pt modelId="{623F6DF5-4194-BA4E-9EAA-A40242245E52}" type="parTrans" cxnId="{7E137111-3F8E-0340-B79D-A2D508FDCD32}">
      <dgm:prSet/>
      <dgm:spPr/>
      <dgm:t>
        <a:bodyPr/>
        <a:lstStyle/>
        <a:p>
          <a:endParaRPr lang="en-GB"/>
        </a:p>
      </dgm:t>
    </dgm:pt>
    <dgm:pt modelId="{A1B1C077-AC14-B340-B590-FA3E89213528}" type="sibTrans" cxnId="{7E137111-3F8E-0340-B79D-A2D508FDCD32}">
      <dgm:prSet/>
      <dgm:spPr/>
      <dgm:t>
        <a:bodyPr/>
        <a:lstStyle/>
        <a:p>
          <a:endParaRPr lang="en-GB"/>
        </a:p>
      </dgm:t>
    </dgm:pt>
    <dgm:pt modelId="{D47CC445-6B6D-8C46-9379-18F4F5301FFD}">
      <dgm:prSet/>
      <dgm:spPr/>
      <dgm:t>
        <a:bodyPr/>
        <a:lstStyle/>
        <a:p>
          <a:r>
            <a:rPr lang="en-GB" dirty="0"/>
            <a:t>Budget: ~130kE</a:t>
          </a:r>
        </a:p>
      </dgm:t>
    </dgm:pt>
    <dgm:pt modelId="{E672F4EC-A35C-6E4B-ACCC-0C711FF39D9C}" type="parTrans" cxnId="{58983BC5-05E5-F046-80EF-422F360F3744}">
      <dgm:prSet/>
      <dgm:spPr/>
      <dgm:t>
        <a:bodyPr/>
        <a:lstStyle/>
        <a:p>
          <a:endParaRPr lang="en-GB"/>
        </a:p>
      </dgm:t>
    </dgm:pt>
    <dgm:pt modelId="{F29C3DFB-D45D-9746-9F0A-E76699943ACF}" type="sibTrans" cxnId="{58983BC5-05E5-F046-80EF-422F360F3744}">
      <dgm:prSet/>
      <dgm:spPr/>
      <dgm:t>
        <a:bodyPr/>
        <a:lstStyle/>
        <a:p>
          <a:endParaRPr lang="en-GB"/>
        </a:p>
      </dgm:t>
    </dgm:pt>
    <dgm:pt modelId="{A04F0E8F-1CD2-9B41-8096-B7A2187AD268}">
      <dgm:prSet/>
      <dgm:spPr/>
      <dgm:t>
        <a:bodyPr/>
        <a:lstStyle/>
        <a:p>
          <a:r>
            <a:rPr lang="en-GB" dirty="0"/>
            <a:t>WP3</a:t>
          </a:r>
        </a:p>
      </dgm:t>
    </dgm:pt>
    <dgm:pt modelId="{0F2B8AA7-3BC3-004C-8F85-FB92DDCD8153}" type="parTrans" cxnId="{069ED899-2EF3-CA4C-BEDB-8D480AD5F7F4}">
      <dgm:prSet/>
      <dgm:spPr/>
      <dgm:t>
        <a:bodyPr/>
        <a:lstStyle/>
        <a:p>
          <a:endParaRPr lang="en-GB"/>
        </a:p>
      </dgm:t>
    </dgm:pt>
    <dgm:pt modelId="{139121AB-8170-6943-98FC-C8B5B800159B}" type="sibTrans" cxnId="{069ED899-2EF3-CA4C-BEDB-8D480AD5F7F4}">
      <dgm:prSet/>
      <dgm:spPr/>
      <dgm:t>
        <a:bodyPr/>
        <a:lstStyle/>
        <a:p>
          <a:endParaRPr lang="en-GB"/>
        </a:p>
      </dgm:t>
    </dgm:pt>
    <dgm:pt modelId="{8E01EAD8-478B-7C43-9D56-28E7B9DB8071}">
      <dgm:prSet/>
      <dgm:spPr/>
      <dgm:t>
        <a:bodyPr/>
        <a:lstStyle/>
        <a:p>
          <a:r>
            <a:rPr lang="en-GB" dirty="0"/>
            <a:t>WP3</a:t>
          </a:r>
        </a:p>
      </dgm:t>
    </dgm:pt>
    <dgm:pt modelId="{C1EB8009-EB5A-2342-8418-898BD1A0F771}" type="sibTrans" cxnId="{AEDA9FCF-E531-8649-B7B3-0BDA3D30360C}">
      <dgm:prSet/>
      <dgm:spPr/>
      <dgm:t>
        <a:bodyPr/>
        <a:lstStyle/>
        <a:p>
          <a:endParaRPr lang="en-GB"/>
        </a:p>
      </dgm:t>
    </dgm:pt>
    <dgm:pt modelId="{587A4C74-813C-054B-9092-92B70E9D894A}" type="parTrans" cxnId="{AEDA9FCF-E531-8649-B7B3-0BDA3D30360C}">
      <dgm:prSet/>
      <dgm:spPr/>
      <dgm:t>
        <a:bodyPr/>
        <a:lstStyle/>
        <a:p>
          <a:endParaRPr lang="en-GB"/>
        </a:p>
      </dgm:t>
    </dgm:pt>
    <dgm:pt modelId="{195523BF-D146-2B4E-8AE1-11B751979049}" type="pres">
      <dgm:prSet presAssocID="{7B2735E5-66D1-EE43-AE08-C663CD1B5ECD}" presName="theList" presStyleCnt="0">
        <dgm:presLayoutVars>
          <dgm:dir/>
          <dgm:animLvl val="lvl"/>
          <dgm:resizeHandles val="exact"/>
        </dgm:presLayoutVars>
      </dgm:prSet>
      <dgm:spPr/>
    </dgm:pt>
    <dgm:pt modelId="{07944610-427C-AF46-8003-5493EBDE9C94}" type="pres">
      <dgm:prSet presAssocID="{B7F1D74A-73DC-1848-8001-2D68F0CFDDDA}" presName="compNode" presStyleCnt="0"/>
      <dgm:spPr/>
    </dgm:pt>
    <dgm:pt modelId="{F7DE9E20-1FE6-924B-B790-D7E36B95A474}" type="pres">
      <dgm:prSet presAssocID="{B7F1D74A-73DC-1848-8001-2D68F0CFDDDA}" presName="aNode" presStyleLbl="bgShp" presStyleIdx="0" presStyleCnt="2"/>
      <dgm:spPr/>
    </dgm:pt>
    <dgm:pt modelId="{27C96F5D-BB6C-0442-991E-809A55A325E8}" type="pres">
      <dgm:prSet presAssocID="{B7F1D74A-73DC-1848-8001-2D68F0CFDDDA}" presName="textNode" presStyleLbl="bgShp" presStyleIdx="0" presStyleCnt="2"/>
      <dgm:spPr/>
    </dgm:pt>
    <dgm:pt modelId="{25327FF9-23CB-434E-8691-16C5F5E8AAC7}" type="pres">
      <dgm:prSet presAssocID="{B7F1D74A-73DC-1848-8001-2D68F0CFDDDA}" presName="compChildNode" presStyleCnt="0"/>
      <dgm:spPr/>
    </dgm:pt>
    <dgm:pt modelId="{64E14734-EF90-CD4E-9232-EA22559D00BD}" type="pres">
      <dgm:prSet presAssocID="{B7F1D74A-73DC-1848-8001-2D68F0CFDDDA}" presName="theInnerList" presStyleCnt="0"/>
      <dgm:spPr/>
    </dgm:pt>
    <dgm:pt modelId="{76C49483-498E-5B41-A59B-5299CA999552}" type="pres">
      <dgm:prSet presAssocID="{B75DA9CE-55E7-A246-B132-02207EA05E85}" presName="childNode" presStyleLbl="node1" presStyleIdx="0" presStyleCnt="10">
        <dgm:presLayoutVars>
          <dgm:bulletEnabled val="1"/>
        </dgm:presLayoutVars>
      </dgm:prSet>
      <dgm:spPr/>
    </dgm:pt>
    <dgm:pt modelId="{BB1A6C99-FB6C-CE46-A02E-1D58610E98B7}" type="pres">
      <dgm:prSet presAssocID="{B75DA9CE-55E7-A246-B132-02207EA05E85}" presName="aSpace2" presStyleCnt="0"/>
      <dgm:spPr/>
    </dgm:pt>
    <dgm:pt modelId="{EB62C0DB-7AB5-8A4C-ADCA-E88AF6AA4F75}" type="pres">
      <dgm:prSet presAssocID="{EDE44E5A-550D-8A47-A089-01B5C5BF0DC4}" presName="childNode" presStyleLbl="node1" presStyleIdx="1" presStyleCnt="10">
        <dgm:presLayoutVars>
          <dgm:bulletEnabled val="1"/>
        </dgm:presLayoutVars>
      </dgm:prSet>
      <dgm:spPr/>
    </dgm:pt>
    <dgm:pt modelId="{09D3DC47-0A04-7C44-BE57-69509752A469}" type="pres">
      <dgm:prSet presAssocID="{EDE44E5A-550D-8A47-A089-01B5C5BF0DC4}" presName="aSpace2" presStyleCnt="0"/>
      <dgm:spPr/>
    </dgm:pt>
    <dgm:pt modelId="{525707D4-C167-8548-AEC9-801576A5A40C}" type="pres">
      <dgm:prSet presAssocID="{88D3AE5D-4E53-A74B-9CD6-A3D279392B5D}" presName="childNode" presStyleLbl="node1" presStyleIdx="2" presStyleCnt="10">
        <dgm:presLayoutVars>
          <dgm:bulletEnabled val="1"/>
        </dgm:presLayoutVars>
      </dgm:prSet>
      <dgm:spPr/>
    </dgm:pt>
    <dgm:pt modelId="{0467E886-57AD-DA46-BFE0-AE15520E5C2D}" type="pres">
      <dgm:prSet presAssocID="{88D3AE5D-4E53-A74B-9CD6-A3D279392B5D}" presName="aSpace2" presStyleCnt="0"/>
      <dgm:spPr/>
    </dgm:pt>
    <dgm:pt modelId="{304E61EE-FDF1-6548-B663-8768A52B4779}" type="pres">
      <dgm:prSet presAssocID="{C05E0EF2-5591-0B44-B304-7734F71C7CBA}" presName="childNode" presStyleLbl="node1" presStyleIdx="3" presStyleCnt="10">
        <dgm:presLayoutVars>
          <dgm:bulletEnabled val="1"/>
        </dgm:presLayoutVars>
      </dgm:prSet>
      <dgm:spPr/>
    </dgm:pt>
    <dgm:pt modelId="{9E19B41F-590B-D14E-90EA-78915AA4B7AA}" type="pres">
      <dgm:prSet presAssocID="{C05E0EF2-5591-0B44-B304-7734F71C7CBA}" presName="aSpace2" presStyleCnt="0"/>
      <dgm:spPr/>
    </dgm:pt>
    <dgm:pt modelId="{9EA1BAB8-DE6B-3D44-8761-0B55E10BBA98}" type="pres">
      <dgm:prSet presAssocID="{A04F0E8F-1CD2-9B41-8096-B7A2187AD268}" presName="childNode" presStyleLbl="node1" presStyleIdx="4" presStyleCnt="10">
        <dgm:presLayoutVars>
          <dgm:bulletEnabled val="1"/>
        </dgm:presLayoutVars>
      </dgm:prSet>
      <dgm:spPr/>
    </dgm:pt>
    <dgm:pt modelId="{786AF34D-AEA7-274F-B092-38ED362F7EB4}" type="pres">
      <dgm:prSet presAssocID="{B7F1D74A-73DC-1848-8001-2D68F0CFDDDA}" presName="aSpace" presStyleCnt="0"/>
      <dgm:spPr/>
    </dgm:pt>
    <dgm:pt modelId="{D3D96ED3-34D7-2043-B603-A9D6D2AF4037}" type="pres">
      <dgm:prSet presAssocID="{B7553707-BDC8-C748-8222-B20ACC160854}" presName="compNode" presStyleCnt="0"/>
      <dgm:spPr/>
    </dgm:pt>
    <dgm:pt modelId="{E11E90B4-8A8D-C748-B230-FBA28CF89B88}" type="pres">
      <dgm:prSet presAssocID="{B7553707-BDC8-C748-8222-B20ACC160854}" presName="aNode" presStyleLbl="bgShp" presStyleIdx="1" presStyleCnt="2"/>
      <dgm:spPr/>
    </dgm:pt>
    <dgm:pt modelId="{C1AF21E9-DA9C-9E4F-928A-76992A24E420}" type="pres">
      <dgm:prSet presAssocID="{B7553707-BDC8-C748-8222-B20ACC160854}" presName="textNode" presStyleLbl="bgShp" presStyleIdx="1" presStyleCnt="2"/>
      <dgm:spPr/>
    </dgm:pt>
    <dgm:pt modelId="{67056946-BEEB-E948-93AB-5B957EEA2100}" type="pres">
      <dgm:prSet presAssocID="{B7553707-BDC8-C748-8222-B20ACC160854}" presName="compChildNode" presStyleCnt="0"/>
      <dgm:spPr/>
    </dgm:pt>
    <dgm:pt modelId="{EDA836BE-3560-8D46-92BF-6AFA961DB90B}" type="pres">
      <dgm:prSet presAssocID="{B7553707-BDC8-C748-8222-B20ACC160854}" presName="theInnerList" presStyleCnt="0"/>
      <dgm:spPr/>
    </dgm:pt>
    <dgm:pt modelId="{BDAC95AC-8C0D-7E4A-B857-FDADB5E8A5AF}" type="pres">
      <dgm:prSet presAssocID="{39B0CC23-D9CF-C540-B2EF-C130A67167F0}" presName="childNode" presStyleLbl="node1" presStyleIdx="5" presStyleCnt="10">
        <dgm:presLayoutVars>
          <dgm:bulletEnabled val="1"/>
        </dgm:presLayoutVars>
      </dgm:prSet>
      <dgm:spPr/>
    </dgm:pt>
    <dgm:pt modelId="{7C7F88DA-D603-AF42-B4F6-29D8445338DA}" type="pres">
      <dgm:prSet presAssocID="{39B0CC23-D9CF-C540-B2EF-C130A67167F0}" presName="aSpace2" presStyleCnt="0"/>
      <dgm:spPr/>
    </dgm:pt>
    <dgm:pt modelId="{60DE5112-4CC3-064E-9C07-866D68ABB8F0}" type="pres">
      <dgm:prSet presAssocID="{40FD6CBE-2BBB-A149-BAF3-9ED7C6CDC137}" presName="childNode" presStyleLbl="node1" presStyleIdx="6" presStyleCnt="10">
        <dgm:presLayoutVars>
          <dgm:bulletEnabled val="1"/>
        </dgm:presLayoutVars>
      </dgm:prSet>
      <dgm:spPr/>
    </dgm:pt>
    <dgm:pt modelId="{D36310E5-821D-754D-9312-6F70A0CDA3EE}" type="pres">
      <dgm:prSet presAssocID="{40FD6CBE-2BBB-A149-BAF3-9ED7C6CDC137}" presName="aSpace2" presStyleCnt="0"/>
      <dgm:spPr/>
    </dgm:pt>
    <dgm:pt modelId="{34EA48CE-C33C-2B44-BA11-3D008C8EF1D7}" type="pres">
      <dgm:prSet presAssocID="{E5045BA4-47F0-7541-BA51-F9F108B08B89}" presName="childNode" presStyleLbl="node1" presStyleIdx="7" presStyleCnt="10">
        <dgm:presLayoutVars>
          <dgm:bulletEnabled val="1"/>
        </dgm:presLayoutVars>
      </dgm:prSet>
      <dgm:spPr/>
    </dgm:pt>
    <dgm:pt modelId="{B195A1B1-F8F8-6749-AE13-28481D80081D}" type="pres">
      <dgm:prSet presAssocID="{E5045BA4-47F0-7541-BA51-F9F108B08B89}" presName="aSpace2" presStyleCnt="0"/>
      <dgm:spPr/>
    </dgm:pt>
    <dgm:pt modelId="{4D09495C-9B68-9345-8D6B-DA9367D4A5D0}" type="pres">
      <dgm:prSet presAssocID="{D47CC445-6B6D-8C46-9379-18F4F5301FFD}" presName="childNode" presStyleLbl="node1" presStyleIdx="8" presStyleCnt="10">
        <dgm:presLayoutVars>
          <dgm:bulletEnabled val="1"/>
        </dgm:presLayoutVars>
      </dgm:prSet>
      <dgm:spPr/>
    </dgm:pt>
    <dgm:pt modelId="{685271D4-0501-AD42-AE68-82CE3D303D24}" type="pres">
      <dgm:prSet presAssocID="{D47CC445-6B6D-8C46-9379-18F4F5301FFD}" presName="aSpace2" presStyleCnt="0"/>
      <dgm:spPr/>
    </dgm:pt>
    <dgm:pt modelId="{870F91AA-2026-D04B-A383-7E50C632E3EF}" type="pres">
      <dgm:prSet presAssocID="{8E01EAD8-478B-7C43-9D56-28E7B9DB8071}" presName="childNode" presStyleLbl="node1" presStyleIdx="9" presStyleCnt="10">
        <dgm:presLayoutVars>
          <dgm:bulletEnabled val="1"/>
        </dgm:presLayoutVars>
      </dgm:prSet>
      <dgm:spPr/>
    </dgm:pt>
  </dgm:ptLst>
  <dgm:cxnLst>
    <dgm:cxn modelId="{7E137111-3F8E-0340-B79D-A2D508FDCD32}" srcId="{B7553707-BDC8-C748-8222-B20ACC160854}" destId="{E5045BA4-47F0-7541-BA51-F9F108B08B89}" srcOrd="2" destOrd="0" parTransId="{623F6DF5-4194-BA4E-9EAA-A40242245E52}" sibTransId="{A1B1C077-AC14-B340-B590-FA3E89213528}"/>
    <dgm:cxn modelId="{67693F14-1692-1947-9CA5-36AB56B9E886}" srcId="{B7F1D74A-73DC-1848-8001-2D68F0CFDDDA}" destId="{B75DA9CE-55E7-A246-B132-02207EA05E85}" srcOrd="0" destOrd="0" parTransId="{B9BA0BF6-BDBE-E44C-BFD9-325975B12643}" sibTransId="{49D7B037-4149-944F-B43E-48C93A7C6810}"/>
    <dgm:cxn modelId="{C955A41C-F0C1-ED40-AD1B-2C386FD5737B}" srcId="{B7F1D74A-73DC-1848-8001-2D68F0CFDDDA}" destId="{C05E0EF2-5591-0B44-B304-7734F71C7CBA}" srcOrd="3" destOrd="0" parTransId="{B83028DC-0844-0F48-9E93-87FB058F287E}" sibTransId="{F2C2713C-BCF2-5447-877C-CFD3C7915046}"/>
    <dgm:cxn modelId="{3983CB28-1BAA-0440-AFD9-F6570369C993}" type="presOf" srcId="{8E01EAD8-478B-7C43-9D56-28E7B9DB8071}" destId="{870F91AA-2026-D04B-A383-7E50C632E3EF}" srcOrd="0" destOrd="0" presId="urn:microsoft.com/office/officeart/2005/8/layout/lProcess2"/>
    <dgm:cxn modelId="{28D5C729-E2BD-0549-8E0F-3C3E72C98E03}" type="presOf" srcId="{39B0CC23-D9CF-C540-B2EF-C130A67167F0}" destId="{BDAC95AC-8C0D-7E4A-B857-FDADB5E8A5AF}" srcOrd="0" destOrd="0" presId="urn:microsoft.com/office/officeart/2005/8/layout/lProcess2"/>
    <dgm:cxn modelId="{D3D88C2D-F173-E34F-BA59-3DF750948AB8}" type="presOf" srcId="{B7553707-BDC8-C748-8222-B20ACC160854}" destId="{C1AF21E9-DA9C-9E4F-928A-76992A24E420}" srcOrd="1" destOrd="0" presId="urn:microsoft.com/office/officeart/2005/8/layout/lProcess2"/>
    <dgm:cxn modelId="{3316182F-F703-F347-8BCE-D47489943BC5}" srcId="{B7F1D74A-73DC-1848-8001-2D68F0CFDDDA}" destId="{EDE44E5A-550D-8A47-A089-01B5C5BF0DC4}" srcOrd="1" destOrd="0" parTransId="{EDA4619F-7119-E041-ACB9-ED08133A08E5}" sibTransId="{90E39DBF-73BA-2146-9A03-AC16C4E3021F}"/>
    <dgm:cxn modelId="{64D2E046-DB2A-6C41-8F5A-700AD42BF0AF}" type="presOf" srcId="{7B2735E5-66D1-EE43-AE08-C663CD1B5ECD}" destId="{195523BF-D146-2B4E-8AE1-11B751979049}" srcOrd="0" destOrd="0" presId="urn:microsoft.com/office/officeart/2005/8/layout/lProcess2"/>
    <dgm:cxn modelId="{E9B57547-108F-CE4E-884D-6DD8DA11ABC2}" type="presOf" srcId="{C05E0EF2-5591-0B44-B304-7734F71C7CBA}" destId="{304E61EE-FDF1-6548-B663-8768A52B4779}" srcOrd="0" destOrd="0" presId="urn:microsoft.com/office/officeart/2005/8/layout/lProcess2"/>
    <dgm:cxn modelId="{4F05EA48-4F85-E646-8B20-0E3F0091AA76}" type="presOf" srcId="{E5045BA4-47F0-7541-BA51-F9F108B08B89}" destId="{34EA48CE-C33C-2B44-BA11-3D008C8EF1D7}" srcOrd="0" destOrd="0" presId="urn:microsoft.com/office/officeart/2005/8/layout/lProcess2"/>
    <dgm:cxn modelId="{573BA149-3E8B-D64F-8B02-961E4263EC39}" srcId="{B7F1D74A-73DC-1848-8001-2D68F0CFDDDA}" destId="{88D3AE5D-4E53-A74B-9CD6-A3D279392B5D}" srcOrd="2" destOrd="0" parTransId="{28E3E2C0-AB4A-EA42-8D36-7BED5F4E8F11}" sibTransId="{ACA263DA-5D79-9042-82F9-4221D03516F9}"/>
    <dgm:cxn modelId="{3A06D94C-841B-1542-B1DE-59830FF044D1}" srcId="{7B2735E5-66D1-EE43-AE08-C663CD1B5ECD}" destId="{B7553707-BDC8-C748-8222-B20ACC160854}" srcOrd="1" destOrd="0" parTransId="{04F99BCE-FA2A-D544-A1DD-474C0B47459A}" sibTransId="{83109F98-D983-2A49-8DE3-5F26DF54C82E}"/>
    <dgm:cxn modelId="{F7A0AA52-B35E-724D-B586-A868D284934C}" type="presOf" srcId="{D47CC445-6B6D-8C46-9379-18F4F5301FFD}" destId="{4D09495C-9B68-9345-8D6B-DA9367D4A5D0}" srcOrd="0" destOrd="0" presId="urn:microsoft.com/office/officeart/2005/8/layout/lProcess2"/>
    <dgm:cxn modelId="{F90BF252-1C36-B242-994F-1551A8A4FC97}" srcId="{B7553707-BDC8-C748-8222-B20ACC160854}" destId="{40FD6CBE-2BBB-A149-BAF3-9ED7C6CDC137}" srcOrd="1" destOrd="0" parTransId="{46DFF383-7925-C345-849F-1C048986275F}" sibTransId="{3204E340-7999-AA4A-B419-9A0E6F66EB80}"/>
    <dgm:cxn modelId="{1D3BC558-8132-A145-AD11-84B0C86DB376}" srcId="{B7553707-BDC8-C748-8222-B20ACC160854}" destId="{39B0CC23-D9CF-C540-B2EF-C130A67167F0}" srcOrd="0" destOrd="0" parTransId="{5441866E-5359-AE41-A330-F4B6727B2AD1}" sibTransId="{48B7E9D6-0A4C-E540-9BB7-ECD5913CD80B}"/>
    <dgm:cxn modelId="{D5A8F385-629F-FB40-9F89-8AADD1612935}" type="presOf" srcId="{B7F1D74A-73DC-1848-8001-2D68F0CFDDDA}" destId="{27C96F5D-BB6C-0442-991E-809A55A325E8}" srcOrd="1" destOrd="0" presId="urn:microsoft.com/office/officeart/2005/8/layout/lProcess2"/>
    <dgm:cxn modelId="{3F0D7894-E80F-3F49-A773-8D02B9805EF1}" type="presOf" srcId="{A04F0E8F-1CD2-9B41-8096-B7A2187AD268}" destId="{9EA1BAB8-DE6B-3D44-8761-0B55E10BBA98}" srcOrd="0" destOrd="0" presId="urn:microsoft.com/office/officeart/2005/8/layout/lProcess2"/>
    <dgm:cxn modelId="{069ED899-2EF3-CA4C-BEDB-8D480AD5F7F4}" srcId="{B7F1D74A-73DC-1848-8001-2D68F0CFDDDA}" destId="{A04F0E8F-1CD2-9B41-8096-B7A2187AD268}" srcOrd="4" destOrd="0" parTransId="{0F2B8AA7-3BC3-004C-8F85-FB92DDCD8153}" sibTransId="{139121AB-8170-6943-98FC-C8B5B800159B}"/>
    <dgm:cxn modelId="{CF9536B4-CFF2-DC43-BDD3-F5D7D74E3525}" type="presOf" srcId="{B75DA9CE-55E7-A246-B132-02207EA05E85}" destId="{76C49483-498E-5B41-A59B-5299CA999552}" srcOrd="0" destOrd="0" presId="urn:microsoft.com/office/officeart/2005/8/layout/lProcess2"/>
    <dgm:cxn modelId="{F9DB28BF-5839-DC41-B506-4BEE7717FDD0}" type="presOf" srcId="{B7F1D74A-73DC-1848-8001-2D68F0CFDDDA}" destId="{F7DE9E20-1FE6-924B-B790-D7E36B95A474}" srcOrd="0" destOrd="0" presId="urn:microsoft.com/office/officeart/2005/8/layout/lProcess2"/>
    <dgm:cxn modelId="{775C48C1-2360-5F46-A405-FE088B4718B3}" srcId="{7B2735E5-66D1-EE43-AE08-C663CD1B5ECD}" destId="{B7F1D74A-73DC-1848-8001-2D68F0CFDDDA}" srcOrd="0" destOrd="0" parTransId="{5CF87563-C010-5549-A63F-14CD7558C10D}" sibTransId="{956CF89C-9F57-6E44-B835-5F394ECCC2BD}"/>
    <dgm:cxn modelId="{58983BC5-05E5-F046-80EF-422F360F3744}" srcId="{B7553707-BDC8-C748-8222-B20ACC160854}" destId="{D47CC445-6B6D-8C46-9379-18F4F5301FFD}" srcOrd="3" destOrd="0" parTransId="{E672F4EC-A35C-6E4B-ACCC-0C711FF39D9C}" sibTransId="{F29C3DFB-D45D-9746-9F0A-E76699943ACF}"/>
    <dgm:cxn modelId="{AEDA9FCF-E531-8649-B7B3-0BDA3D30360C}" srcId="{B7553707-BDC8-C748-8222-B20ACC160854}" destId="{8E01EAD8-478B-7C43-9D56-28E7B9DB8071}" srcOrd="4" destOrd="0" parTransId="{587A4C74-813C-054B-9092-92B70E9D894A}" sibTransId="{C1EB8009-EB5A-2342-8418-898BD1A0F771}"/>
    <dgm:cxn modelId="{F88725D6-0FFE-134F-9C28-FD01375F9896}" type="presOf" srcId="{EDE44E5A-550D-8A47-A089-01B5C5BF0DC4}" destId="{EB62C0DB-7AB5-8A4C-ADCA-E88AF6AA4F75}" srcOrd="0" destOrd="0" presId="urn:microsoft.com/office/officeart/2005/8/layout/lProcess2"/>
    <dgm:cxn modelId="{073516E3-DD21-0242-BEF5-4B6BC2E0F85F}" type="presOf" srcId="{88D3AE5D-4E53-A74B-9CD6-A3D279392B5D}" destId="{525707D4-C167-8548-AEC9-801576A5A40C}" srcOrd="0" destOrd="0" presId="urn:microsoft.com/office/officeart/2005/8/layout/lProcess2"/>
    <dgm:cxn modelId="{BB045FE4-668A-064E-9EFB-667018F1938F}" type="presOf" srcId="{40FD6CBE-2BBB-A149-BAF3-9ED7C6CDC137}" destId="{60DE5112-4CC3-064E-9C07-866D68ABB8F0}" srcOrd="0" destOrd="0" presId="urn:microsoft.com/office/officeart/2005/8/layout/lProcess2"/>
    <dgm:cxn modelId="{A40D94F6-F410-764D-9066-8CD78FAD0E40}" type="presOf" srcId="{B7553707-BDC8-C748-8222-B20ACC160854}" destId="{E11E90B4-8A8D-C748-B230-FBA28CF89B88}" srcOrd="0" destOrd="0" presId="urn:microsoft.com/office/officeart/2005/8/layout/lProcess2"/>
    <dgm:cxn modelId="{E795F943-9017-494B-B08D-DD0CCD315B98}" type="presParOf" srcId="{195523BF-D146-2B4E-8AE1-11B751979049}" destId="{07944610-427C-AF46-8003-5493EBDE9C94}" srcOrd="0" destOrd="0" presId="urn:microsoft.com/office/officeart/2005/8/layout/lProcess2"/>
    <dgm:cxn modelId="{0845F4EC-7981-804C-8AEF-6738A5750968}" type="presParOf" srcId="{07944610-427C-AF46-8003-5493EBDE9C94}" destId="{F7DE9E20-1FE6-924B-B790-D7E36B95A474}" srcOrd="0" destOrd="0" presId="urn:microsoft.com/office/officeart/2005/8/layout/lProcess2"/>
    <dgm:cxn modelId="{BA31C447-AECC-3F44-9169-A59B55A6394D}" type="presParOf" srcId="{07944610-427C-AF46-8003-5493EBDE9C94}" destId="{27C96F5D-BB6C-0442-991E-809A55A325E8}" srcOrd="1" destOrd="0" presId="urn:microsoft.com/office/officeart/2005/8/layout/lProcess2"/>
    <dgm:cxn modelId="{3DD68EE4-F02C-2B45-8C6C-8C36DFAE7193}" type="presParOf" srcId="{07944610-427C-AF46-8003-5493EBDE9C94}" destId="{25327FF9-23CB-434E-8691-16C5F5E8AAC7}" srcOrd="2" destOrd="0" presId="urn:microsoft.com/office/officeart/2005/8/layout/lProcess2"/>
    <dgm:cxn modelId="{1D9C0E8C-F76B-1543-84B6-F0B414D79921}" type="presParOf" srcId="{25327FF9-23CB-434E-8691-16C5F5E8AAC7}" destId="{64E14734-EF90-CD4E-9232-EA22559D00BD}" srcOrd="0" destOrd="0" presId="urn:microsoft.com/office/officeart/2005/8/layout/lProcess2"/>
    <dgm:cxn modelId="{BEB7C80F-713B-3444-8F13-857AF2AB9B3F}" type="presParOf" srcId="{64E14734-EF90-CD4E-9232-EA22559D00BD}" destId="{76C49483-498E-5B41-A59B-5299CA999552}" srcOrd="0" destOrd="0" presId="urn:microsoft.com/office/officeart/2005/8/layout/lProcess2"/>
    <dgm:cxn modelId="{DC5A48C2-E901-A544-81A2-BFFBEC0DABF0}" type="presParOf" srcId="{64E14734-EF90-CD4E-9232-EA22559D00BD}" destId="{BB1A6C99-FB6C-CE46-A02E-1D58610E98B7}" srcOrd="1" destOrd="0" presId="urn:microsoft.com/office/officeart/2005/8/layout/lProcess2"/>
    <dgm:cxn modelId="{A5172FCE-9EC7-9D40-813B-DC74C23C32B5}" type="presParOf" srcId="{64E14734-EF90-CD4E-9232-EA22559D00BD}" destId="{EB62C0DB-7AB5-8A4C-ADCA-E88AF6AA4F75}" srcOrd="2" destOrd="0" presId="urn:microsoft.com/office/officeart/2005/8/layout/lProcess2"/>
    <dgm:cxn modelId="{22DDC8A2-C4E8-544F-9742-CEF52397EB6D}" type="presParOf" srcId="{64E14734-EF90-CD4E-9232-EA22559D00BD}" destId="{09D3DC47-0A04-7C44-BE57-69509752A469}" srcOrd="3" destOrd="0" presId="urn:microsoft.com/office/officeart/2005/8/layout/lProcess2"/>
    <dgm:cxn modelId="{FBFB2BEA-F40B-9540-80CE-FFB98B1B7F1C}" type="presParOf" srcId="{64E14734-EF90-CD4E-9232-EA22559D00BD}" destId="{525707D4-C167-8548-AEC9-801576A5A40C}" srcOrd="4" destOrd="0" presId="urn:microsoft.com/office/officeart/2005/8/layout/lProcess2"/>
    <dgm:cxn modelId="{96012154-6A43-BD41-BE2C-3CEF9A74E80D}" type="presParOf" srcId="{64E14734-EF90-CD4E-9232-EA22559D00BD}" destId="{0467E886-57AD-DA46-BFE0-AE15520E5C2D}" srcOrd="5" destOrd="0" presId="urn:microsoft.com/office/officeart/2005/8/layout/lProcess2"/>
    <dgm:cxn modelId="{B0B32D3B-238D-A64E-AC64-7E9B0A7AB7FA}" type="presParOf" srcId="{64E14734-EF90-CD4E-9232-EA22559D00BD}" destId="{304E61EE-FDF1-6548-B663-8768A52B4779}" srcOrd="6" destOrd="0" presId="urn:microsoft.com/office/officeart/2005/8/layout/lProcess2"/>
    <dgm:cxn modelId="{8A0158D1-0DE0-8F40-A9B9-95C4FECDF194}" type="presParOf" srcId="{64E14734-EF90-CD4E-9232-EA22559D00BD}" destId="{9E19B41F-590B-D14E-90EA-78915AA4B7AA}" srcOrd="7" destOrd="0" presId="urn:microsoft.com/office/officeart/2005/8/layout/lProcess2"/>
    <dgm:cxn modelId="{5F1D1309-3278-D54F-92FE-4155E7B27492}" type="presParOf" srcId="{64E14734-EF90-CD4E-9232-EA22559D00BD}" destId="{9EA1BAB8-DE6B-3D44-8761-0B55E10BBA98}" srcOrd="8" destOrd="0" presId="urn:microsoft.com/office/officeart/2005/8/layout/lProcess2"/>
    <dgm:cxn modelId="{376DB0DF-33AD-B544-B1F4-5661518DCE43}" type="presParOf" srcId="{195523BF-D146-2B4E-8AE1-11B751979049}" destId="{786AF34D-AEA7-274F-B092-38ED362F7EB4}" srcOrd="1" destOrd="0" presId="urn:microsoft.com/office/officeart/2005/8/layout/lProcess2"/>
    <dgm:cxn modelId="{DF308F93-86D6-6046-B0D1-8ADC03100CAA}" type="presParOf" srcId="{195523BF-D146-2B4E-8AE1-11B751979049}" destId="{D3D96ED3-34D7-2043-B603-A9D6D2AF4037}" srcOrd="2" destOrd="0" presId="urn:microsoft.com/office/officeart/2005/8/layout/lProcess2"/>
    <dgm:cxn modelId="{4552F468-6470-1746-B7EC-53F9AA28342C}" type="presParOf" srcId="{D3D96ED3-34D7-2043-B603-A9D6D2AF4037}" destId="{E11E90B4-8A8D-C748-B230-FBA28CF89B88}" srcOrd="0" destOrd="0" presId="urn:microsoft.com/office/officeart/2005/8/layout/lProcess2"/>
    <dgm:cxn modelId="{7C61449E-BF3C-494B-9A49-A3298EF0C6A7}" type="presParOf" srcId="{D3D96ED3-34D7-2043-B603-A9D6D2AF4037}" destId="{C1AF21E9-DA9C-9E4F-928A-76992A24E420}" srcOrd="1" destOrd="0" presId="urn:microsoft.com/office/officeart/2005/8/layout/lProcess2"/>
    <dgm:cxn modelId="{0A98EBF9-C883-3B46-8C6B-D4242BCE2B08}" type="presParOf" srcId="{D3D96ED3-34D7-2043-B603-A9D6D2AF4037}" destId="{67056946-BEEB-E948-93AB-5B957EEA2100}" srcOrd="2" destOrd="0" presId="urn:microsoft.com/office/officeart/2005/8/layout/lProcess2"/>
    <dgm:cxn modelId="{31EA70E5-E64E-9D4C-8047-E8BF825ED849}" type="presParOf" srcId="{67056946-BEEB-E948-93AB-5B957EEA2100}" destId="{EDA836BE-3560-8D46-92BF-6AFA961DB90B}" srcOrd="0" destOrd="0" presId="urn:microsoft.com/office/officeart/2005/8/layout/lProcess2"/>
    <dgm:cxn modelId="{3BC9F2AB-8E5D-FC42-BEF0-73CEEEE1286E}" type="presParOf" srcId="{EDA836BE-3560-8D46-92BF-6AFA961DB90B}" destId="{BDAC95AC-8C0D-7E4A-B857-FDADB5E8A5AF}" srcOrd="0" destOrd="0" presId="urn:microsoft.com/office/officeart/2005/8/layout/lProcess2"/>
    <dgm:cxn modelId="{035B0BE7-D163-D242-BAFD-5E18E933D514}" type="presParOf" srcId="{EDA836BE-3560-8D46-92BF-6AFA961DB90B}" destId="{7C7F88DA-D603-AF42-B4F6-29D8445338DA}" srcOrd="1" destOrd="0" presId="urn:microsoft.com/office/officeart/2005/8/layout/lProcess2"/>
    <dgm:cxn modelId="{ABDC003A-73A5-7940-86D8-02C3520841BD}" type="presParOf" srcId="{EDA836BE-3560-8D46-92BF-6AFA961DB90B}" destId="{60DE5112-4CC3-064E-9C07-866D68ABB8F0}" srcOrd="2" destOrd="0" presId="urn:microsoft.com/office/officeart/2005/8/layout/lProcess2"/>
    <dgm:cxn modelId="{19CE9361-8D21-FF4F-8B96-8B91BD31DD85}" type="presParOf" srcId="{EDA836BE-3560-8D46-92BF-6AFA961DB90B}" destId="{D36310E5-821D-754D-9312-6F70A0CDA3EE}" srcOrd="3" destOrd="0" presId="urn:microsoft.com/office/officeart/2005/8/layout/lProcess2"/>
    <dgm:cxn modelId="{F0FDDA49-A666-5149-94D6-8E3ED38D7106}" type="presParOf" srcId="{EDA836BE-3560-8D46-92BF-6AFA961DB90B}" destId="{34EA48CE-C33C-2B44-BA11-3D008C8EF1D7}" srcOrd="4" destOrd="0" presId="urn:microsoft.com/office/officeart/2005/8/layout/lProcess2"/>
    <dgm:cxn modelId="{C913F188-0678-6941-9414-69A8322A1253}" type="presParOf" srcId="{EDA836BE-3560-8D46-92BF-6AFA961DB90B}" destId="{B195A1B1-F8F8-6749-AE13-28481D80081D}" srcOrd="5" destOrd="0" presId="urn:microsoft.com/office/officeart/2005/8/layout/lProcess2"/>
    <dgm:cxn modelId="{CBA0F4FE-E384-CD4F-9CE2-BCFF2E837EAE}" type="presParOf" srcId="{EDA836BE-3560-8D46-92BF-6AFA961DB90B}" destId="{4D09495C-9B68-9345-8D6B-DA9367D4A5D0}" srcOrd="6" destOrd="0" presId="urn:microsoft.com/office/officeart/2005/8/layout/lProcess2"/>
    <dgm:cxn modelId="{E2D30DAF-4F2C-0D49-8BFF-3CDBF56E627F}" type="presParOf" srcId="{EDA836BE-3560-8D46-92BF-6AFA961DB90B}" destId="{685271D4-0501-AD42-AE68-82CE3D303D24}" srcOrd="7" destOrd="0" presId="urn:microsoft.com/office/officeart/2005/8/layout/lProcess2"/>
    <dgm:cxn modelId="{CB527741-1DA0-0F4D-A8E8-7F40656C0493}" type="presParOf" srcId="{EDA836BE-3560-8D46-92BF-6AFA961DB90B}" destId="{870F91AA-2026-D04B-A383-7E50C632E3EF}" srcOrd="8"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2735E5-66D1-EE43-AE08-C663CD1B5ECD}" type="doc">
      <dgm:prSet loTypeId="urn:microsoft.com/office/officeart/2005/8/layout/lProcess2" loCatId="" qsTypeId="urn:microsoft.com/office/officeart/2005/8/quickstyle/simple1" qsCatId="simple" csTypeId="urn:microsoft.com/office/officeart/2005/8/colors/accent1_2" csCatId="accent1" phldr="1"/>
      <dgm:spPr/>
      <dgm:t>
        <a:bodyPr/>
        <a:lstStyle/>
        <a:p>
          <a:endParaRPr lang="en-GB"/>
        </a:p>
      </dgm:t>
    </dgm:pt>
    <dgm:pt modelId="{B7F1D74A-73DC-1848-8001-2D68F0CFDDDA}">
      <dgm:prSet phldrT="[Text]"/>
      <dgm:spPr/>
      <dgm:t>
        <a:bodyPr/>
        <a:lstStyle/>
        <a:p>
          <a:pPr>
            <a:buFont typeface="+mj-lt"/>
            <a:buAutoNum type="arabicPeriod"/>
          </a:pPr>
          <a:r>
            <a:rPr lang="en-US" b="1" u="none" dirty="0"/>
            <a:t>Advanced development of big scientific data visualization tools, with support for remote and immersive rendering. </a:t>
          </a:r>
          <a:r>
            <a:rPr lang="it-IT" b="1" u="none" dirty="0"/>
            <a:t>Data </a:t>
          </a:r>
          <a:r>
            <a:rPr lang="it-IT" b="1" u="none" dirty="0" err="1"/>
            <a:t>comes</a:t>
          </a:r>
          <a:r>
            <a:rPr lang="it-IT" b="1" u="none" dirty="0"/>
            <a:t> from (</a:t>
          </a:r>
          <a:r>
            <a:rPr lang="it-IT" b="1" u="none" dirty="0" err="1"/>
            <a:t>observational</a:t>
          </a:r>
          <a:r>
            <a:rPr lang="it-IT" b="1" u="none" dirty="0"/>
            <a:t> and </a:t>
          </a:r>
          <a:r>
            <a:rPr lang="it-IT" b="1" u="none" dirty="0" err="1"/>
            <a:t>theoretical</a:t>
          </a:r>
          <a:r>
            <a:rPr lang="it-IT" b="1" u="none" dirty="0"/>
            <a:t>) </a:t>
          </a:r>
          <a:r>
            <a:rPr lang="it-IT" b="1" u="none" dirty="0" err="1"/>
            <a:t>astrophysics</a:t>
          </a:r>
          <a:r>
            <a:rPr lang="it-IT" b="1" u="none" dirty="0"/>
            <a:t> and </a:t>
          </a:r>
          <a:r>
            <a:rPr lang="it-IT" b="1" u="none" dirty="0" err="1"/>
            <a:t>geophysics</a:t>
          </a:r>
          <a:r>
            <a:rPr lang="it-IT" b="1" u="none" dirty="0"/>
            <a:t>. </a:t>
          </a:r>
          <a:endParaRPr lang="en-GB" dirty="0"/>
        </a:p>
      </dgm:t>
    </dgm:pt>
    <dgm:pt modelId="{5CF87563-C010-5549-A63F-14CD7558C10D}" type="parTrans" cxnId="{775C48C1-2360-5F46-A405-FE088B4718B3}">
      <dgm:prSet/>
      <dgm:spPr/>
      <dgm:t>
        <a:bodyPr/>
        <a:lstStyle/>
        <a:p>
          <a:endParaRPr lang="en-GB"/>
        </a:p>
      </dgm:t>
    </dgm:pt>
    <dgm:pt modelId="{956CF89C-9F57-6E44-B835-5F394ECCC2BD}" type="sibTrans" cxnId="{775C48C1-2360-5F46-A405-FE088B4718B3}">
      <dgm:prSet/>
      <dgm:spPr/>
      <dgm:t>
        <a:bodyPr/>
        <a:lstStyle/>
        <a:p>
          <a:endParaRPr lang="en-GB"/>
        </a:p>
      </dgm:t>
    </dgm:pt>
    <dgm:pt modelId="{B75DA9CE-55E7-A246-B132-02207EA05E85}">
      <dgm:prSet phldrT="[Text]"/>
      <dgm:spPr/>
      <dgm:t>
        <a:bodyPr/>
        <a:lstStyle/>
        <a:p>
          <a:r>
            <a:rPr lang="en-GB" dirty="0" err="1"/>
            <a:t>Proponente</a:t>
          </a:r>
          <a:r>
            <a:rPr lang="en-GB" dirty="0"/>
            <a:t>: INAF</a:t>
          </a:r>
        </a:p>
      </dgm:t>
    </dgm:pt>
    <dgm:pt modelId="{B9BA0BF6-BDBE-E44C-BFD9-325975B12643}" type="parTrans" cxnId="{67693F14-1692-1947-9CA5-36AB56B9E886}">
      <dgm:prSet/>
      <dgm:spPr/>
      <dgm:t>
        <a:bodyPr/>
        <a:lstStyle/>
        <a:p>
          <a:endParaRPr lang="en-GB"/>
        </a:p>
      </dgm:t>
    </dgm:pt>
    <dgm:pt modelId="{49D7B037-4149-944F-B43E-48C93A7C6810}" type="sibTrans" cxnId="{67693F14-1692-1947-9CA5-36AB56B9E886}">
      <dgm:prSet/>
      <dgm:spPr/>
      <dgm:t>
        <a:bodyPr/>
        <a:lstStyle/>
        <a:p>
          <a:endParaRPr lang="en-GB"/>
        </a:p>
      </dgm:t>
    </dgm:pt>
    <dgm:pt modelId="{EDE44E5A-550D-8A47-A089-01B5C5BF0DC4}">
      <dgm:prSet phldrT="[Text]"/>
      <dgm:spPr/>
      <dgm:t>
        <a:bodyPr/>
        <a:lstStyle/>
        <a:p>
          <a:r>
            <a:rPr lang="en-GB" dirty="0" err="1"/>
            <a:t>Soggetto</a:t>
          </a:r>
          <a:r>
            <a:rPr lang="en-GB" dirty="0"/>
            <a:t>: </a:t>
          </a:r>
          <a:r>
            <a:rPr lang="en-GB" dirty="0" err="1"/>
            <a:t>Privato</a:t>
          </a:r>
          <a:endParaRPr lang="en-GB" dirty="0"/>
        </a:p>
      </dgm:t>
    </dgm:pt>
    <dgm:pt modelId="{EDA4619F-7119-E041-ACB9-ED08133A08E5}" type="parTrans" cxnId="{3316182F-F703-F347-8BCE-D47489943BC5}">
      <dgm:prSet/>
      <dgm:spPr/>
      <dgm:t>
        <a:bodyPr/>
        <a:lstStyle/>
        <a:p>
          <a:endParaRPr lang="en-GB"/>
        </a:p>
      </dgm:t>
    </dgm:pt>
    <dgm:pt modelId="{90E39DBF-73BA-2146-9A03-AC16C4E3021F}" type="sibTrans" cxnId="{3316182F-F703-F347-8BCE-D47489943BC5}">
      <dgm:prSet/>
      <dgm:spPr/>
      <dgm:t>
        <a:bodyPr/>
        <a:lstStyle/>
        <a:p>
          <a:endParaRPr lang="en-GB"/>
        </a:p>
      </dgm:t>
    </dgm:pt>
    <dgm:pt modelId="{B7553707-BDC8-C748-8222-B20ACC160854}">
      <dgm:prSet phldrT="[Text]"/>
      <dgm:spPr/>
      <dgm:t>
        <a:bodyPr/>
        <a:lstStyle/>
        <a:p>
          <a:pPr>
            <a:buFont typeface="+mj-lt"/>
            <a:buAutoNum type="arabicPeriod"/>
          </a:pPr>
          <a:r>
            <a:rPr lang="en-US" b="1" u="none" dirty="0"/>
            <a:t>Interactive visualization infrastructure for the HPC Center</a:t>
          </a:r>
          <a:endParaRPr lang="en-GB" dirty="0"/>
        </a:p>
      </dgm:t>
    </dgm:pt>
    <dgm:pt modelId="{04F99BCE-FA2A-D544-A1DD-474C0B47459A}" type="parTrans" cxnId="{3A06D94C-841B-1542-B1DE-59830FF044D1}">
      <dgm:prSet/>
      <dgm:spPr/>
      <dgm:t>
        <a:bodyPr/>
        <a:lstStyle/>
        <a:p>
          <a:endParaRPr lang="en-GB"/>
        </a:p>
      </dgm:t>
    </dgm:pt>
    <dgm:pt modelId="{83109F98-D983-2A49-8DE3-5F26DF54C82E}" type="sibTrans" cxnId="{3A06D94C-841B-1542-B1DE-59830FF044D1}">
      <dgm:prSet/>
      <dgm:spPr/>
      <dgm:t>
        <a:bodyPr/>
        <a:lstStyle/>
        <a:p>
          <a:endParaRPr lang="en-GB"/>
        </a:p>
      </dgm:t>
    </dgm:pt>
    <dgm:pt modelId="{39B0CC23-D9CF-C540-B2EF-C130A67167F0}">
      <dgm:prSet phldrT="[Text]"/>
      <dgm:spPr/>
      <dgm:t>
        <a:bodyPr/>
        <a:lstStyle/>
        <a:p>
          <a:r>
            <a:rPr lang="en-GB" dirty="0" err="1"/>
            <a:t>Proponente</a:t>
          </a:r>
          <a:r>
            <a:rPr lang="en-GB" dirty="0"/>
            <a:t>: SNS</a:t>
          </a:r>
        </a:p>
      </dgm:t>
    </dgm:pt>
    <dgm:pt modelId="{5441866E-5359-AE41-A330-F4B6727B2AD1}" type="parTrans" cxnId="{1D3BC558-8132-A145-AD11-84B0C86DB376}">
      <dgm:prSet/>
      <dgm:spPr/>
      <dgm:t>
        <a:bodyPr/>
        <a:lstStyle/>
        <a:p>
          <a:endParaRPr lang="en-GB"/>
        </a:p>
      </dgm:t>
    </dgm:pt>
    <dgm:pt modelId="{48B7E9D6-0A4C-E540-9BB7-ECD5913CD80B}" type="sibTrans" cxnId="{1D3BC558-8132-A145-AD11-84B0C86DB376}">
      <dgm:prSet/>
      <dgm:spPr/>
      <dgm:t>
        <a:bodyPr/>
        <a:lstStyle/>
        <a:p>
          <a:endParaRPr lang="en-GB"/>
        </a:p>
      </dgm:t>
    </dgm:pt>
    <dgm:pt modelId="{40FD6CBE-2BBB-A149-BAF3-9ED7C6CDC137}">
      <dgm:prSet phldrT="[Text]"/>
      <dgm:spPr/>
      <dgm:t>
        <a:bodyPr/>
        <a:lstStyle/>
        <a:p>
          <a:r>
            <a:rPr lang="en-GB" dirty="0" err="1"/>
            <a:t>Soggetto</a:t>
          </a:r>
          <a:r>
            <a:rPr lang="en-GB" dirty="0"/>
            <a:t>: </a:t>
          </a:r>
          <a:r>
            <a:rPr lang="en-GB" dirty="0" err="1"/>
            <a:t>Privato</a:t>
          </a:r>
          <a:endParaRPr lang="en-GB" dirty="0"/>
        </a:p>
      </dgm:t>
    </dgm:pt>
    <dgm:pt modelId="{46DFF383-7925-C345-849F-1C048986275F}" type="parTrans" cxnId="{F90BF252-1C36-B242-994F-1551A8A4FC97}">
      <dgm:prSet/>
      <dgm:spPr/>
      <dgm:t>
        <a:bodyPr/>
        <a:lstStyle/>
        <a:p>
          <a:endParaRPr lang="en-GB"/>
        </a:p>
      </dgm:t>
    </dgm:pt>
    <dgm:pt modelId="{3204E340-7999-AA4A-B419-9A0E6F66EB80}" type="sibTrans" cxnId="{F90BF252-1C36-B242-994F-1551A8A4FC97}">
      <dgm:prSet/>
      <dgm:spPr/>
      <dgm:t>
        <a:bodyPr/>
        <a:lstStyle/>
        <a:p>
          <a:endParaRPr lang="en-GB"/>
        </a:p>
      </dgm:t>
    </dgm:pt>
    <dgm:pt modelId="{5221872F-0B15-FE4B-90BC-3459BFE3784F}">
      <dgm:prSet phldrT="[Text]"/>
      <dgm:spPr/>
      <dgm:t>
        <a:bodyPr/>
        <a:lstStyle/>
        <a:p>
          <a:r>
            <a:rPr lang="en-US" b="1" u="none" dirty="0"/>
            <a:t>Development/upgrade of scientific visualization tools for latent space data exploration, labelling and analysis</a:t>
          </a:r>
          <a:r>
            <a:rPr lang="it-IT" u="none" dirty="0"/>
            <a:t> </a:t>
          </a:r>
          <a:endParaRPr lang="en-IT" u="none" dirty="0"/>
        </a:p>
      </dgm:t>
    </dgm:pt>
    <dgm:pt modelId="{2B779A01-E1DA-A544-B5A5-BFE3308C7540}" type="parTrans" cxnId="{71122646-75A5-D14D-99AD-F2010D64D398}">
      <dgm:prSet/>
      <dgm:spPr/>
      <dgm:t>
        <a:bodyPr/>
        <a:lstStyle/>
        <a:p>
          <a:endParaRPr lang="en-GB"/>
        </a:p>
      </dgm:t>
    </dgm:pt>
    <dgm:pt modelId="{0397BABB-FBDB-954B-966A-F4422E30004C}" type="sibTrans" cxnId="{71122646-75A5-D14D-99AD-F2010D64D398}">
      <dgm:prSet/>
      <dgm:spPr/>
      <dgm:t>
        <a:bodyPr/>
        <a:lstStyle/>
        <a:p>
          <a:endParaRPr lang="en-GB"/>
        </a:p>
      </dgm:t>
    </dgm:pt>
    <dgm:pt modelId="{80628F71-AABD-DB49-B802-57A69364A155}">
      <dgm:prSet phldrT="[Text]"/>
      <dgm:spPr/>
      <dgm:t>
        <a:bodyPr/>
        <a:lstStyle/>
        <a:p>
          <a:r>
            <a:rPr lang="en-GB" dirty="0" err="1"/>
            <a:t>Proponente</a:t>
          </a:r>
          <a:r>
            <a:rPr lang="en-GB" dirty="0"/>
            <a:t>: INAF</a:t>
          </a:r>
        </a:p>
      </dgm:t>
    </dgm:pt>
    <dgm:pt modelId="{C49AA012-B274-BB4F-8654-37569BF4B580}" type="parTrans" cxnId="{EB56B339-E83D-9844-9C16-C098D14CB654}">
      <dgm:prSet/>
      <dgm:spPr/>
      <dgm:t>
        <a:bodyPr/>
        <a:lstStyle/>
        <a:p>
          <a:endParaRPr lang="en-GB"/>
        </a:p>
      </dgm:t>
    </dgm:pt>
    <dgm:pt modelId="{38FE5F3D-CA5F-0349-8D19-0DCCB6053F4D}" type="sibTrans" cxnId="{EB56B339-E83D-9844-9C16-C098D14CB654}">
      <dgm:prSet/>
      <dgm:spPr/>
      <dgm:t>
        <a:bodyPr/>
        <a:lstStyle/>
        <a:p>
          <a:endParaRPr lang="en-GB"/>
        </a:p>
      </dgm:t>
    </dgm:pt>
    <dgm:pt modelId="{FA4ABA68-4503-DA4B-A9C6-47B017A90176}">
      <dgm:prSet phldrT="[Text]"/>
      <dgm:spPr/>
      <dgm:t>
        <a:bodyPr/>
        <a:lstStyle/>
        <a:p>
          <a:r>
            <a:rPr lang="en-GB" dirty="0"/>
            <a:t>WP3</a:t>
          </a:r>
        </a:p>
      </dgm:t>
    </dgm:pt>
    <dgm:pt modelId="{8052A995-8B36-224C-9B00-4EF90574697E}" type="parTrans" cxnId="{75B5FEFC-A7A5-CD4D-BC15-D6FAC05FA32B}">
      <dgm:prSet/>
      <dgm:spPr/>
      <dgm:t>
        <a:bodyPr/>
        <a:lstStyle/>
        <a:p>
          <a:endParaRPr lang="en-GB"/>
        </a:p>
      </dgm:t>
    </dgm:pt>
    <dgm:pt modelId="{A4676D5F-1C39-E042-859E-9A7FDE96DB84}" type="sibTrans" cxnId="{75B5FEFC-A7A5-CD4D-BC15-D6FAC05FA32B}">
      <dgm:prSet/>
      <dgm:spPr/>
      <dgm:t>
        <a:bodyPr/>
        <a:lstStyle/>
        <a:p>
          <a:endParaRPr lang="en-GB"/>
        </a:p>
      </dgm:t>
    </dgm:pt>
    <dgm:pt modelId="{88D3AE5D-4E53-A74B-9CD6-A3D279392B5D}">
      <dgm:prSet/>
      <dgm:spPr/>
      <dgm:t>
        <a:bodyPr/>
        <a:lstStyle/>
        <a:p>
          <a:r>
            <a:rPr lang="en-GB" dirty="0"/>
            <a:t>Area: Europa</a:t>
          </a:r>
        </a:p>
      </dgm:t>
    </dgm:pt>
    <dgm:pt modelId="{28E3E2C0-AB4A-EA42-8D36-7BED5F4E8F11}" type="parTrans" cxnId="{573BA149-3E8B-D64F-8B02-961E4263EC39}">
      <dgm:prSet/>
      <dgm:spPr/>
      <dgm:t>
        <a:bodyPr/>
        <a:lstStyle/>
        <a:p>
          <a:endParaRPr lang="en-GB"/>
        </a:p>
      </dgm:t>
    </dgm:pt>
    <dgm:pt modelId="{ACA263DA-5D79-9042-82F9-4221D03516F9}" type="sibTrans" cxnId="{573BA149-3E8B-D64F-8B02-961E4263EC39}">
      <dgm:prSet/>
      <dgm:spPr/>
      <dgm:t>
        <a:bodyPr/>
        <a:lstStyle/>
        <a:p>
          <a:endParaRPr lang="en-GB"/>
        </a:p>
      </dgm:t>
    </dgm:pt>
    <dgm:pt modelId="{C05E0EF2-5591-0B44-B304-7734F71C7CBA}">
      <dgm:prSet/>
      <dgm:spPr/>
      <dgm:t>
        <a:bodyPr/>
        <a:lstStyle/>
        <a:p>
          <a:r>
            <a:rPr lang="en-GB" dirty="0"/>
            <a:t>Budget: ~200kE</a:t>
          </a:r>
        </a:p>
      </dgm:t>
    </dgm:pt>
    <dgm:pt modelId="{B83028DC-0844-0F48-9E93-87FB058F287E}" type="parTrans" cxnId="{C955A41C-F0C1-ED40-AD1B-2C386FD5737B}">
      <dgm:prSet/>
      <dgm:spPr/>
      <dgm:t>
        <a:bodyPr/>
        <a:lstStyle/>
        <a:p>
          <a:endParaRPr lang="en-GB"/>
        </a:p>
      </dgm:t>
    </dgm:pt>
    <dgm:pt modelId="{F2C2713C-BCF2-5447-877C-CFD3C7915046}" type="sibTrans" cxnId="{C955A41C-F0C1-ED40-AD1B-2C386FD5737B}">
      <dgm:prSet/>
      <dgm:spPr/>
      <dgm:t>
        <a:bodyPr/>
        <a:lstStyle/>
        <a:p>
          <a:endParaRPr lang="en-GB"/>
        </a:p>
      </dgm:t>
    </dgm:pt>
    <dgm:pt modelId="{E5045BA4-47F0-7541-BA51-F9F108B08B89}">
      <dgm:prSet/>
      <dgm:spPr/>
      <dgm:t>
        <a:bodyPr/>
        <a:lstStyle/>
        <a:p>
          <a:r>
            <a:rPr lang="en-GB" dirty="0"/>
            <a:t>Area: Europa</a:t>
          </a:r>
        </a:p>
      </dgm:t>
    </dgm:pt>
    <dgm:pt modelId="{623F6DF5-4194-BA4E-9EAA-A40242245E52}" type="parTrans" cxnId="{7E137111-3F8E-0340-B79D-A2D508FDCD32}">
      <dgm:prSet/>
      <dgm:spPr/>
      <dgm:t>
        <a:bodyPr/>
        <a:lstStyle/>
        <a:p>
          <a:endParaRPr lang="en-GB"/>
        </a:p>
      </dgm:t>
    </dgm:pt>
    <dgm:pt modelId="{A1B1C077-AC14-B340-B590-FA3E89213528}" type="sibTrans" cxnId="{7E137111-3F8E-0340-B79D-A2D508FDCD32}">
      <dgm:prSet/>
      <dgm:spPr/>
      <dgm:t>
        <a:bodyPr/>
        <a:lstStyle/>
        <a:p>
          <a:endParaRPr lang="en-GB"/>
        </a:p>
      </dgm:t>
    </dgm:pt>
    <dgm:pt modelId="{D47CC445-6B6D-8C46-9379-18F4F5301FFD}">
      <dgm:prSet/>
      <dgm:spPr/>
      <dgm:t>
        <a:bodyPr/>
        <a:lstStyle/>
        <a:p>
          <a:r>
            <a:rPr lang="en-GB" dirty="0"/>
            <a:t>Budget: ~180kE</a:t>
          </a:r>
        </a:p>
      </dgm:t>
    </dgm:pt>
    <dgm:pt modelId="{E672F4EC-A35C-6E4B-ACCC-0C711FF39D9C}" type="parTrans" cxnId="{58983BC5-05E5-F046-80EF-422F360F3744}">
      <dgm:prSet/>
      <dgm:spPr/>
      <dgm:t>
        <a:bodyPr/>
        <a:lstStyle/>
        <a:p>
          <a:endParaRPr lang="en-GB"/>
        </a:p>
      </dgm:t>
    </dgm:pt>
    <dgm:pt modelId="{F29C3DFB-D45D-9746-9F0A-E76699943ACF}" type="sibTrans" cxnId="{58983BC5-05E5-F046-80EF-422F360F3744}">
      <dgm:prSet/>
      <dgm:spPr/>
      <dgm:t>
        <a:bodyPr/>
        <a:lstStyle/>
        <a:p>
          <a:endParaRPr lang="en-GB"/>
        </a:p>
      </dgm:t>
    </dgm:pt>
    <dgm:pt modelId="{26872014-177A-5A41-ADC7-C8A3B502B559}">
      <dgm:prSet phldrT="[Text]"/>
      <dgm:spPr/>
      <dgm:t>
        <a:bodyPr/>
        <a:lstStyle/>
        <a:p>
          <a:r>
            <a:rPr lang="en-GB" dirty="0" err="1"/>
            <a:t>Soggetto</a:t>
          </a:r>
          <a:r>
            <a:rPr lang="en-GB" dirty="0"/>
            <a:t>: </a:t>
          </a:r>
          <a:r>
            <a:rPr lang="en-GB" dirty="0" err="1"/>
            <a:t>Privato</a:t>
          </a:r>
          <a:endParaRPr lang="en-GB" dirty="0"/>
        </a:p>
      </dgm:t>
    </dgm:pt>
    <dgm:pt modelId="{8E815B6D-8FBB-014D-A787-98580B53584C}" type="parTrans" cxnId="{5EFC21D3-FD34-3642-B182-21D31551CA72}">
      <dgm:prSet/>
      <dgm:spPr/>
      <dgm:t>
        <a:bodyPr/>
        <a:lstStyle/>
        <a:p>
          <a:endParaRPr lang="en-GB"/>
        </a:p>
      </dgm:t>
    </dgm:pt>
    <dgm:pt modelId="{DBC0AE2F-5386-5346-B189-28ED19FB4A1B}" type="sibTrans" cxnId="{5EFC21D3-FD34-3642-B182-21D31551CA72}">
      <dgm:prSet/>
      <dgm:spPr/>
      <dgm:t>
        <a:bodyPr/>
        <a:lstStyle/>
        <a:p>
          <a:endParaRPr lang="en-GB"/>
        </a:p>
      </dgm:t>
    </dgm:pt>
    <dgm:pt modelId="{2F007E24-93F8-E541-AFB9-B2E523364550}">
      <dgm:prSet/>
      <dgm:spPr/>
      <dgm:t>
        <a:bodyPr/>
        <a:lstStyle/>
        <a:p>
          <a:r>
            <a:rPr lang="en-GB" dirty="0"/>
            <a:t>Area: Italia</a:t>
          </a:r>
        </a:p>
      </dgm:t>
    </dgm:pt>
    <dgm:pt modelId="{D53C2B6D-D4CB-F843-9926-57B1FEA22392}" type="parTrans" cxnId="{E4F08158-A558-A74A-93D0-686EF171A02D}">
      <dgm:prSet/>
      <dgm:spPr/>
      <dgm:t>
        <a:bodyPr/>
        <a:lstStyle/>
        <a:p>
          <a:endParaRPr lang="en-GB"/>
        </a:p>
      </dgm:t>
    </dgm:pt>
    <dgm:pt modelId="{E0C5E3A3-96C1-0C4D-BFE2-40C263DFBA0E}" type="sibTrans" cxnId="{E4F08158-A558-A74A-93D0-686EF171A02D}">
      <dgm:prSet/>
      <dgm:spPr/>
      <dgm:t>
        <a:bodyPr/>
        <a:lstStyle/>
        <a:p>
          <a:endParaRPr lang="en-GB"/>
        </a:p>
      </dgm:t>
    </dgm:pt>
    <dgm:pt modelId="{F44E80D6-C7FA-4840-BED8-999C758EF194}">
      <dgm:prSet/>
      <dgm:spPr/>
      <dgm:t>
        <a:bodyPr/>
        <a:lstStyle/>
        <a:p>
          <a:r>
            <a:rPr lang="en-GB" dirty="0"/>
            <a:t>Budget: ~50kE</a:t>
          </a:r>
        </a:p>
      </dgm:t>
    </dgm:pt>
    <dgm:pt modelId="{6F91E0E5-4651-464B-B4C6-F451FB0719ED}" type="parTrans" cxnId="{1983DB54-AEA0-3D4D-B9DB-3C90F8F086EA}">
      <dgm:prSet/>
      <dgm:spPr/>
      <dgm:t>
        <a:bodyPr/>
        <a:lstStyle/>
        <a:p>
          <a:endParaRPr lang="en-GB"/>
        </a:p>
      </dgm:t>
    </dgm:pt>
    <dgm:pt modelId="{F6BAC0E1-52BF-194B-A3DB-A26365F06881}" type="sibTrans" cxnId="{1983DB54-AEA0-3D4D-B9DB-3C90F8F086EA}">
      <dgm:prSet/>
      <dgm:spPr/>
      <dgm:t>
        <a:bodyPr/>
        <a:lstStyle/>
        <a:p>
          <a:endParaRPr lang="en-GB"/>
        </a:p>
      </dgm:t>
    </dgm:pt>
    <dgm:pt modelId="{A04F0E8F-1CD2-9B41-8096-B7A2187AD268}">
      <dgm:prSet/>
      <dgm:spPr/>
      <dgm:t>
        <a:bodyPr/>
        <a:lstStyle/>
        <a:p>
          <a:r>
            <a:rPr lang="en-GB" dirty="0"/>
            <a:t>WP3</a:t>
          </a:r>
        </a:p>
      </dgm:t>
    </dgm:pt>
    <dgm:pt modelId="{0F2B8AA7-3BC3-004C-8F85-FB92DDCD8153}" type="parTrans" cxnId="{069ED899-2EF3-CA4C-BEDB-8D480AD5F7F4}">
      <dgm:prSet/>
      <dgm:spPr/>
      <dgm:t>
        <a:bodyPr/>
        <a:lstStyle/>
        <a:p>
          <a:endParaRPr lang="en-GB"/>
        </a:p>
      </dgm:t>
    </dgm:pt>
    <dgm:pt modelId="{139121AB-8170-6943-98FC-C8B5B800159B}" type="sibTrans" cxnId="{069ED899-2EF3-CA4C-BEDB-8D480AD5F7F4}">
      <dgm:prSet/>
      <dgm:spPr/>
      <dgm:t>
        <a:bodyPr/>
        <a:lstStyle/>
        <a:p>
          <a:endParaRPr lang="en-GB"/>
        </a:p>
      </dgm:t>
    </dgm:pt>
    <dgm:pt modelId="{8E01EAD8-478B-7C43-9D56-28E7B9DB8071}">
      <dgm:prSet/>
      <dgm:spPr/>
      <dgm:t>
        <a:bodyPr/>
        <a:lstStyle/>
        <a:p>
          <a:r>
            <a:rPr lang="en-GB" dirty="0"/>
            <a:t>WP3</a:t>
          </a:r>
        </a:p>
      </dgm:t>
    </dgm:pt>
    <dgm:pt modelId="{587A4C74-813C-054B-9092-92B70E9D894A}" type="parTrans" cxnId="{AEDA9FCF-E531-8649-B7B3-0BDA3D30360C}">
      <dgm:prSet/>
      <dgm:spPr/>
      <dgm:t>
        <a:bodyPr/>
        <a:lstStyle/>
        <a:p>
          <a:endParaRPr lang="en-GB"/>
        </a:p>
      </dgm:t>
    </dgm:pt>
    <dgm:pt modelId="{C1EB8009-EB5A-2342-8418-898BD1A0F771}" type="sibTrans" cxnId="{AEDA9FCF-E531-8649-B7B3-0BDA3D30360C}">
      <dgm:prSet/>
      <dgm:spPr/>
      <dgm:t>
        <a:bodyPr/>
        <a:lstStyle/>
        <a:p>
          <a:endParaRPr lang="en-GB"/>
        </a:p>
      </dgm:t>
    </dgm:pt>
    <dgm:pt modelId="{195523BF-D146-2B4E-8AE1-11B751979049}" type="pres">
      <dgm:prSet presAssocID="{7B2735E5-66D1-EE43-AE08-C663CD1B5ECD}" presName="theList" presStyleCnt="0">
        <dgm:presLayoutVars>
          <dgm:dir/>
          <dgm:animLvl val="lvl"/>
          <dgm:resizeHandles val="exact"/>
        </dgm:presLayoutVars>
      </dgm:prSet>
      <dgm:spPr/>
    </dgm:pt>
    <dgm:pt modelId="{07944610-427C-AF46-8003-5493EBDE9C94}" type="pres">
      <dgm:prSet presAssocID="{B7F1D74A-73DC-1848-8001-2D68F0CFDDDA}" presName="compNode" presStyleCnt="0"/>
      <dgm:spPr/>
    </dgm:pt>
    <dgm:pt modelId="{F7DE9E20-1FE6-924B-B790-D7E36B95A474}" type="pres">
      <dgm:prSet presAssocID="{B7F1D74A-73DC-1848-8001-2D68F0CFDDDA}" presName="aNode" presStyleLbl="bgShp" presStyleIdx="0" presStyleCnt="3"/>
      <dgm:spPr/>
    </dgm:pt>
    <dgm:pt modelId="{27C96F5D-BB6C-0442-991E-809A55A325E8}" type="pres">
      <dgm:prSet presAssocID="{B7F1D74A-73DC-1848-8001-2D68F0CFDDDA}" presName="textNode" presStyleLbl="bgShp" presStyleIdx="0" presStyleCnt="3"/>
      <dgm:spPr/>
    </dgm:pt>
    <dgm:pt modelId="{25327FF9-23CB-434E-8691-16C5F5E8AAC7}" type="pres">
      <dgm:prSet presAssocID="{B7F1D74A-73DC-1848-8001-2D68F0CFDDDA}" presName="compChildNode" presStyleCnt="0"/>
      <dgm:spPr/>
    </dgm:pt>
    <dgm:pt modelId="{64E14734-EF90-CD4E-9232-EA22559D00BD}" type="pres">
      <dgm:prSet presAssocID="{B7F1D74A-73DC-1848-8001-2D68F0CFDDDA}" presName="theInnerList" presStyleCnt="0"/>
      <dgm:spPr/>
    </dgm:pt>
    <dgm:pt modelId="{76C49483-498E-5B41-A59B-5299CA999552}" type="pres">
      <dgm:prSet presAssocID="{B75DA9CE-55E7-A246-B132-02207EA05E85}" presName="childNode" presStyleLbl="node1" presStyleIdx="0" presStyleCnt="15">
        <dgm:presLayoutVars>
          <dgm:bulletEnabled val="1"/>
        </dgm:presLayoutVars>
      </dgm:prSet>
      <dgm:spPr/>
    </dgm:pt>
    <dgm:pt modelId="{BB1A6C99-FB6C-CE46-A02E-1D58610E98B7}" type="pres">
      <dgm:prSet presAssocID="{B75DA9CE-55E7-A246-B132-02207EA05E85}" presName="aSpace2" presStyleCnt="0"/>
      <dgm:spPr/>
    </dgm:pt>
    <dgm:pt modelId="{EB62C0DB-7AB5-8A4C-ADCA-E88AF6AA4F75}" type="pres">
      <dgm:prSet presAssocID="{EDE44E5A-550D-8A47-A089-01B5C5BF0DC4}" presName="childNode" presStyleLbl="node1" presStyleIdx="1" presStyleCnt="15">
        <dgm:presLayoutVars>
          <dgm:bulletEnabled val="1"/>
        </dgm:presLayoutVars>
      </dgm:prSet>
      <dgm:spPr/>
    </dgm:pt>
    <dgm:pt modelId="{09D3DC47-0A04-7C44-BE57-69509752A469}" type="pres">
      <dgm:prSet presAssocID="{EDE44E5A-550D-8A47-A089-01B5C5BF0DC4}" presName="aSpace2" presStyleCnt="0"/>
      <dgm:spPr/>
    </dgm:pt>
    <dgm:pt modelId="{525707D4-C167-8548-AEC9-801576A5A40C}" type="pres">
      <dgm:prSet presAssocID="{88D3AE5D-4E53-A74B-9CD6-A3D279392B5D}" presName="childNode" presStyleLbl="node1" presStyleIdx="2" presStyleCnt="15">
        <dgm:presLayoutVars>
          <dgm:bulletEnabled val="1"/>
        </dgm:presLayoutVars>
      </dgm:prSet>
      <dgm:spPr/>
    </dgm:pt>
    <dgm:pt modelId="{0467E886-57AD-DA46-BFE0-AE15520E5C2D}" type="pres">
      <dgm:prSet presAssocID="{88D3AE5D-4E53-A74B-9CD6-A3D279392B5D}" presName="aSpace2" presStyleCnt="0"/>
      <dgm:spPr/>
    </dgm:pt>
    <dgm:pt modelId="{304E61EE-FDF1-6548-B663-8768A52B4779}" type="pres">
      <dgm:prSet presAssocID="{C05E0EF2-5591-0B44-B304-7734F71C7CBA}" presName="childNode" presStyleLbl="node1" presStyleIdx="3" presStyleCnt="15">
        <dgm:presLayoutVars>
          <dgm:bulletEnabled val="1"/>
        </dgm:presLayoutVars>
      </dgm:prSet>
      <dgm:spPr/>
    </dgm:pt>
    <dgm:pt modelId="{9E19B41F-590B-D14E-90EA-78915AA4B7AA}" type="pres">
      <dgm:prSet presAssocID="{C05E0EF2-5591-0B44-B304-7734F71C7CBA}" presName="aSpace2" presStyleCnt="0"/>
      <dgm:spPr/>
    </dgm:pt>
    <dgm:pt modelId="{9EA1BAB8-DE6B-3D44-8761-0B55E10BBA98}" type="pres">
      <dgm:prSet presAssocID="{A04F0E8F-1CD2-9B41-8096-B7A2187AD268}" presName="childNode" presStyleLbl="node1" presStyleIdx="4" presStyleCnt="15">
        <dgm:presLayoutVars>
          <dgm:bulletEnabled val="1"/>
        </dgm:presLayoutVars>
      </dgm:prSet>
      <dgm:spPr/>
    </dgm:pt>
    <dgm:pt modelId="{786AF34D-AEA7-274F-B092-38ED362F7EB4}" type="pres">
      <dgm:prSet presAssocID="{B7F1D74A-73DC-1848-8001-2D68F0CFDDDA}" presName="aSpace" presStyleCnt="0"/>
      <dgm:spPr/>
    </dgm:pt>
    <dgm:pt modelId="{D3D96ED3-34D7-2043-B603-A9D6D2AF4037}" type="pres">
      <dgm:prSet presAssocID="{B7553707-BDC8-C748-8222-B20ACC160854}" presName="compNode" presStyleCnt="0"/>
      <dgm:spPr/>
    </dgm:pt>
    <dgm:pt modelId="{E11E90B4-8A8D-C748-B230-FBA28CF89B88}" type="pres">
      <dgm:prSet presAssocID="{B7553707-BDC8-C748-8222-B20ACC160854}" presName="aNode" presStyleLbl="bgShp" presStyleIdx="1" presStyleCnt="3"/>
      <dgm:spPr/>
    </dgm:pt>
    <dgm:pt modelId="{C1AF21E9-DA9C-9E4F-928A-76992A24E420}" type="pres">
      <dgm:prSet presAssocID="{B7553707-BDC8-C748-8222-B20ACC160854}" presName="textNode" presStyleLbl="bgShp" presStyleIdx="1" presStyleCnt="3"/>
      <dgm:spPr/>
    </dgm:pt>
    <dgm:pt modelId="{67056946-BEEB-E948-93AB-5B957EEA2100}" type="pres">
      <dgm:prSet presAssocID="{B7553707-BDC8-C748-8222-B20ACC160854}" presName="compChildNode" presStyleCnt="0"/>
      <dgm:spPr/>
    </dgm:pt>
    <dgm:pt modelId="{EDA836BE-3560-8D46-92BF-6AFA961DB90B}" type="pres">
      <dgm:prSet presAssocID="{B7553707-BDC8-C748-8222-B20ACC160854}" presName="theInnerList" presStyleCnt="0"/>
      <dgm:spPr/>
    </dgm:pt>
    <dgm:pt modelId="{BDAC95AC-8C0D-7E4A-B857-FDADB5E8A5AF}" type="pres">
      <dgm:prSet presAssocID="{39B0CC23-D9CF-C540-B2EF-C130A67167F0}" presName="childNode" presStyleLbl="node1" presStyleIdx="5" presStyleCnt="15">
        <dgm:presLayoutVars>
          <dgm:bulletEnabled val="1"/>
        </dgm:presLayoutVars>
      </dgm:prSet>
      <dgm:spPr/>
    </dgm:pt>
    <dgm:pt modelId="{7C7F88DA-D603-AF42-B4F6-29D8445338DA}" type="pres">
      <dgm:prSet presAssocID="{39B0CC23-D9CF-C540-B2EF-C130A67167F0}" presName="aSpace2" presStyleCnt="0"/>
      <dgm:spPr/>
    </dgm:pt>
    <dgm:pt modelId="{60DE5112-4CC3-064E-9C07-866D68ABB8F0}" type="pres">
      <dgm:prSet presAssocID="{40FD6CBE-2BBB-A149-BAF3-9ED7C6CDC137}" presName="childNode" presStyleLbl="node1" presStyleIdx="6" presStyleCnt="15">
        <dgm:presLayoutVars>
          <dgm:bulletEnabled val="1"/>
        </dgm:presLayoutVars>
      </dgm:prSet>
      <dgm:spPr/>
    </dgm:pt>
    <dgm:pt modelId="{D36310E5-821D-754D-9312-6F70A0CDA3EE}" type="pres">
      <dgm:prSet presAssocID="{40FD6CBE-2BBB-A149-BAF3-9ED7C6CDC137}" presName="aSpace2" presStyleCnt="0"/>
      <dgm:spPr/>
    </dgm:pt>
    <dgm:pt modelId="{34EA48CE-C33C-2B44-BA11-3D008C8EF1D7}" type="pres">
      <dgm:prSet presAssocID="{E5045BA4-47F0-7541-BA51-F9F108B08B89}" presName="childNode" presStyleLbl="node1" presStyleIdx="7" presStyleCnt="15">
        <dgm:presLayoutVars>
          <dgm:bulletEnabled val="1"/>
        </dgm:presLayoutVars>
      </dgm:prSet>
      <dgm:spPr/>
    </dgm:pt>
    <dgm:pt modelId="{B195A1B1-F8F8-6749-AE13-28481D80081D}" type="pres">
      <dgm:prSet presAssocID="{E5045BA4-47F0-7541-BA51-F9F108B08B89}" presName="aSpace2" presStyleCnt="0"/>
      <dgm:spPr/>
    </dgm:pt>
    <dgm:pt modelId="{4D09495C-9B68-9345-8D6B-DA9367D4A5D0}" type="pres">
      <dgm:prSet presAssocID="{D47CC445-6B6D-8C46-9379-18F4F5301FFD}" presName="childNode" presStyleLbl="node1" presStyleIdx="8" presStyleCnt="15">
        <dgm:presLayoutVars>
          <dgm:bulletEnabled val="1"/>
        </dgm:presLayoutVars>
      </dgm:prSet>
      <dgm:spPr/>
    </dgm:pt>
    <dgm:pt modelId="{685271D4-0501-AD42-AE68-82CE3D303D24}" type="pres">
      <dgm:prSet presAssocID="{D47CC445-6B6D-8C46-9379-18F4F5301FFD}" presName="aSpace2" presStyleCnt="0"/>
      <dgm:spPr/>
    </dgm:pt>
    <dgm:pt modelId="{870F91AA-2026-D04B-A383-7E50C632E3EF}" type="pres">
      <dgm:prSet presAssocID="{8E01EAD8-478B-7C43-9D56-28E7B9DB8071}" presName="childNode" presStyleLbl="node1" presStyleIdx="9" presStyleCnt="15">
        <dgm:presLayoutVars>
          <dgm:bulletEnabled val="1"/>
        </dgm:presLayoutVars>
      </dgm:prSet>
      <dgm:spPr/>
    </dgm:pt>
    <dgm:pt modelId="{1263DACA-103A-6A4C-9FAC-2B979AF8DD60}" type="pres">
      <dgm:prSet presAssocID="{B7553707-BDC8-C748-8222-B20ACC160854}" presName="aSpace" presStyleCnt="0"/>
      <dgm:spPr/>
    </dgm:pt>
    <dgm:pt modelId="{C2F9B639-1B89-E44C-ADFD-B1A1A9CFD816}" type="pres">
      <dgm:prSet presAssocID="{5221872F-0B15-FE4B-90BC-3459BFE3784F}" presName="compNode" presStyleCnt="0"/>
      <dgm:spPr/>
    </dgm:pt>
    <dgm:pt modelId="{14FBF5B7-F9DA-B744-8F73-F52065103927}" type="pres">
      <dgm:prSet presAssocID="{5221872F-0B15-FE4B-90BC-3459BFE3784F}" presName="aNode" presStyleLbl="bgShp" presStyleIdx="2" presStyleCnt="3"/>
      <dgm:spPr/>
    </dgm:pt>
    <dgm:pt modelId="{9E628E03-98CA-AF42-9CBD-3E477C6D8599}" type="pres">
      <dgm:prSet presAssocID="{5221872F-0B15-FE4B-90BC-3459BFE3784F}" presName="textNode" presStyleLbl="bgShp" presStyleIdx="2" presStyleCnt="3"/>
      <dgm:spPr/>
    </dgm:pt>
    <dgm:pt modelId="{7685E9F9-1A7A-E042-91EE-347BDC5F7240}" type="pres">
      <dgm:prSet presAssocID="{5221872F-0B15-FE4B-90BC-3459BFE3784F}" presName="compChildNode" presStyleCnt="0"/>
      <dgm:spPr/>
    </dgm:pt>
    <dgm:pt modelId="{7065F4A8-6FCF-6E4C-B72B-E3752A03E2AC}" type="pres">
      <dgm:prSet presAssocID="{5221872F-0B15-FE4B-90BC-3459BFE3784F}" presName="theInnerList" presStyleCnt="0"/>
      <dgm:spPr/>
    </dgm:pt>
    <dgm:pt modelId="{F078BD1A-CC60-2847-85D9-2B278E676297}" type="pres">
      <dgm:prSet presAssocID="{80628F71-AABD-DB49-B802-57A69364A155}" presName="childNode" presStyleLbl="node1" presStyleIdx="10" presStyleCnt="15">
        <dgm:presLayoutVars>
          <dgm:bulletEnabled val="1"/>
        </dgm:presLayoutVars>
      </dgm:prSet>
      <dgm:spPr/>
    </dgm:pt>
    <dgm:pt modelId="{A7DD9D61-7CAF-2C47-90B2-4EE18FF64CBA}" type="pres">
      <dgm:prSet presAssocID="{80628F71-AABD-DB49-B802-57A69364A155}" presName="aSpace2" presStyleCnt="0"/>
      <dgm:spPr/>
    </dgm:pt>
    <dgm:pt modelId="{0261796C-4302-364A-9EAA-A57A65211703}" type="pres">
      <dgm:prSet presAssocID="{26872014-177A-5A41-ADC7-C8A3B502B559}" presName="childNode" presStyleLbl="node1" presStyleIdx="11" presStyleCnt="15">
        <dgm:presLayoutVars>
          <dgm:bulletEnabled val="1"/>
        </dgm:presLayoutVars>
      </dgm:prSet>
      <dgm:spPr/>
    </dgm:pt>
    <dgm:pt modelId="{89761972-5823-C448-834D-1DD500D21913}" type="pres">
      <dgm:prSet presAssocID="{26872014-177A-5A41-ADC7-C8A3B502B559}" presName="aSpace2" presStyleCnt="0"/>
      <dgm:spPr/>
    </dgm:pt>
    <dgm:pt modelId="{E7E36762-663A-6440-83C4-B4F8C595354E}" type="pres">
      <dgm:prSet presAssocID="{2F007E24-93F8-E541-AFB9-B2E523364550}" presName="childNode" presStyleLbl="node1" presStyleIdx="12" presStyleCnt="15">
        <dgm:presLayoutVars>
          <dgm:bulletEnabled val="1"/>
        </dgm:presLayoutVars>
      </dgm:prSet>
      <dgm:spPr/>
    </dgm:pt>
    <dgm:pt modelId="{F985A7ED-EC4E-084B-B3F3-3BFB2662E8B9}" type="pres">
      <dgm:prSet presAssocID="{2F007E24-93F8-E541-AFB9-B2E523364550}" presName="aSpace2" presStyleCnt="0"/>
      <dgm:spPr/>
    </dgm:pt>
    <dgm:pt modelId="{FB015B08-65A5-AE40-A121-CCE485E884E8}" type="pres">
      <dgm:prSet presAssocID="{F44E80D6-C7FA-4840-BED8-999C758EF194}" presName="childNode" presStyleLbl="node1" presStyleIdx="13" presStyleCnt="15">
        <dgm:presLayoutVars>
          <dgm:bulletEnabled val="1"/>
        </dgm:presLayoutVars>
      </dgm:prSet>
      <dgm:spPr/>
    </dgm:pt>
    <dgm:pt modelId="{BD7B15A3-C211-604D-9E70-723AB3181B26}" type="pres">
      <dgm:prSet presAssocID="{F44E80D6-C7FA-4840-BED8-999C758EF194}" presName="aSpace2" presStyleCnt="0"/>
      <dgm:spPr/>
    </dgm:pt>
    <dgm:pt modelId="{4ABB63FC-A9E8-EC4D-BF72-8961E4F22811}" type="pres">
      <dgm:prSet presAssocID="{FA4ABA68-4503-DA4B-A9C6-47B017A90176}" presName="childNode" presStyleLbl="node1" presStyleIdx="14" presStyleCnt="15">
        <dgm:presLayoutVars>
          <dgm:bulletEnabled val="1"/>
        </dgm:presLayoutVars>
      </dgm:prSet>
      <dgm:spPr/>
    </dgm:pt>
  </dgm:ptLst>
  <dgm:cxnLst>
    <dgm:cxn modelId="{7E137111-3F8E-0340-B79D-A2D508FDCD32}" srcId="{B7553707-BDC8-C748-8222-B20ACC160854}" destId="{E5045BA4-47F0-7541-BA51-F9F108B08B89}" srcOrd="2" destOrd="0" parTransId="{623F6DF5-4194-BA4E-9EAA-A40242245E52}" sibTransId="{A1B1C077-AC14-B340-B590-FA3E89213528}"/>
    <dgm:cxn modelId="{67693F14-1692-1947-9CA5-36AB56B9E886}" srcId="{B7F1D74A-73DC-1848-8001-2D68F0CFDDDA}" destId="{B75DA9CE-55E7-A246-B132-02207EA05E85}" srcOrd="0" destOrd="0" parTransId="{B9BA0BF6-BDBE-E44C-BFD9-325975B12643}" sibTransId="{49D7B037-4149-944F-B43E-48C93A7C6810}"/>
    <dgm:cxn modelId="{C955A41C-F0C1-ED40-AD1B-2C386FD5737B}" srcId="{B7F1D74A-73DC-1848-8001-2D68F0CFDDDA}" destId="{C05E0EF2-5591-0B44-B304-7734F71C7CBA}" srcOrd="3" destOrd="0" parTransId="{B83028DC-0844-0F48-9E93-87FB058F287E}" sibTransId="{F2C2713C-BCF2-5447-877C-CFD3C7915046}"/>
    <dgm:cxn modelId="{3983CB28-1BAA-0440-AFD9-F6570369C993}" type="presOf" srcId="{8E01EAD8-478B-7C43-9D56-28E7B9DB8071}" destId="{870F91AA-2026-D04B-A383-7E50C632E3EF}" srcOrd="0" destOrd="0" presId="urn:microsoft.com/office/officeart/2005/8/layout/lProcess2"/>
    <dgm:cxn modelId="{28D5C729-E2BD-0549-8E0F-3C3E72C98E03}" type="presOf" srcId="{39B0CC23-D9CF-C540-B2EF-C130A67167F0}" destId="{BDAC95AC-8C0D-7E4A-B857-FDADB5E8A5AF}" srcOrd="0" destOrd="0" presId="urn:microsoft.com/office/officeart/2005/8/layout/lProcess2"/>
    <dgm:cxn modelId="{01CD882D-5A82-C444-9C96-0C3CB8EE9C08}" type="presOf" srcId="{80628F71-AABD-DB49-B802-57A69364A155}" destId="{F078BD1A-CC60-2847-85D9-2B278E676297}" srcOrd="0" destOrd="0" presId="urn:microsoft.com/office/officeart/2005/8/layout/lProcess2"/>
    <dgm:cxn modelId="{D3D88C2D-F173-E34F-BA59-3DF750948AB8}" type="presOf" srcId="{B7553707-BDC8-C748-8222-B20ACC160854}" destId="{C1AF21E9-DA9C-9E4F-928A-76992A24E420}" srcOrd="1" destOrd="0" presId="urn:microsoft.com/office/officeart/2005/8/layout/lProcess2"/>
    <dgm:cxn modelId="{3316182F-F703-F347-8BCE-D47489943BC5}" srcId="{B7F1D74A-73DC-1848-8001-2D68F0CFDDDA}" destId="{EDE44E5A-550D-8A47-A089-01B5C5BF0DC4}" srcOrd="1" destOrd="0" parTransId="{EDA4619F-7119-E041-ACB9-ED08133A08E5}" sibTransId="{90E39DBF-73BA-2146-9A03-AC16C4E3021F}"/>
    <dgm:cxn modelId="{EB56B339-E83D-9844-9C16-C098D14CB654}" srcId="{5221872F-0B15-FE4B-90BC-3459BFE3784F}" destId="{80628F71-AABD-DB49-B802-57A69364A155}" srcOrd="0" destOrd="0" parTransId="{C49AA012-B274-BB4F-8654-37569BF4B580}" sibTransId="{38FE5F3D-CA5F-0349-8D19-0DCCB6053F4D}"/>
    <dgm:cxn modelId="{B403463C-995C-BF42-9BA7-70EABA255472}" type="presOf" srcId="{26872014-177A-5A41-ADC7-C8A3B502B559}" destId="{0261796C-4302-364A-9EAA-A57A65211703}" srcOrd="0" destOrd="0" presId="urn:microsoft.com/office/officeart/2005/8/layout/lProcess2"/>
    <dgm:cxn modelId="{71122646-75A5-D14D-99AD-F2010D64D398}" srcId="{7B2735E5-66D1-EE43-AE08-C663CD1B5ECD}" destId="{5221872F-0B15-FE4B-90BC-3459BFE3784F}" srcOrd="2" destOrd="0" parTransId="{2B779A01-E1DA-A544-B5A5-BFE3308C7540}" sibTransId="{0397BABB-FBDB-954B-966A-F4422E30004C}"/>
    <dgm:cxn modelId="{64D2E046-DB2A-6C41-8F5A-700AD42BF0AF}" type="presOf" srcId="{7B2735E5-66D1-EE43-AE08-C663CD1B5ECD}" destId="{195523BF-D146-2B4E-8AE1-11B751979049}" srcOrd="0" destOrd="0" presId="urn:microsoft.com/office/officeart/2005/8/layout/lProcess2"/>
    <dgm:cxn modelId="{E9B57547-108F-CE4E-884D-6DD8DA11ABC2}" type="presOf" srcId="{C05E0EF2-5591-0B44-B304-7734F71C7CBA}" destId="{304E61EE-FDF1-6548-B663-8768A52B4779}" srcOrd="0" destOrd="0" presId="urn:microsoft.com/office/officeart/2005/8/layout/lProcess2"/>
    <dgm:cxn modelId="{4F05EA48-4F85-E646-8B20-0E3F0091AA76}" type="presOf" srcId="{E5045BA4-47F0-7541-BA51-F9F108B08B89}" destId="{34EA48CE-C33C-2B44-BA11-3D008C8EF1D7}" srcOrd="0" destOrd="0" presId="urn:microsoft.com/office/officeart/2005/8/layout/lProcess2"/>
    <dgm:cxn modelId="{573BA149-3E8B-D64F-8B02-961E4263EC39}" srcId="{B7F1D74A-73DC-1848-8001-2D68F0CFDDDA}" destId="{88D3AE5D-4E53-A74B-9CD6-A3D279392B5D}" srcOrd="2" destOrd="0" parTransId="{28E3E2C0-AB4A-EA42-8D36-7BED5F4E8F11}" sibTransId="{ACA263DA-5D79-9042-82F9-4221D03516F9}"/>
    <dgm:cxn modelId="{3A06D94C-841B-1542-B1DE-59830FF044D1}" srcId="{7B2735E5-66D1-EE43-AE08-C663CD1B5ECD}" destId="{B7553707-BDC8-C748-8222-B20ACC160854}" srcOrd="1" destOrd="0" parTransId="{04F99BCE-FA2A-D544-A1DD-474C0B47459A}" sibTransId="{83109F98-D983-2A49-8DE3-5F26DF54C82E}"/>
    <dgm:cxn modelId="{F7A0AA52-B35E-724D-B586-A868D284934C}" type="presOf" srcId="{D47CC445-6B6D-8C46-9379-18F4F5301FFD}" destId="{4D09495C-9B68-9345-8D6B-DA9367D4A5D0}" srcOrd="0" destOrd="0" presId="urn:microsoft.com/office/officeart/2005/8/layout/lProcess2"/>
    <dgm:cxn modelId="{F90BF252-1C36-B242-994F-1551A8A4FC97}" srcId="{B7553707-BDC8-C748-8222-B20ACC160854}" destId="{40FD6CBE-2BBB-A149-BAF3-9ED7C6CDC137}" srcOrd="1" destOrd="0" parTransId="{46DFF383-7925-C345-849F-1C048986275F}" sibTransId="{3204E340-7999-AA4A-B419-9A0E6F66EB80}"/>
    <dgm:cxn modelId="{1983DB54-AEA0-3D4D-B9DB-3C90F8F086EA}" srcId="{5221872F-0B15-FE4B-90BC-3459BFE3784F}" destId="{F44E80D6-C7FA-4840-BED8-999C758EF194}" srcOrd="3" destOrd="0" parTransId="{6F91E0E5-4651-464B-B4C6-F451FB0719ED}" sibTransId="{F6BAC0E1-52BF-194B-A3DB-A26365F06881}"/>
    <dgm:cxn modelId="{E4F08158-A558-A74A-93D0-686EF171A02D}" srcId="{5221872F-0B15-FE4B-90BC-3459BFE3784F}" destId="{2F007E24-93F8-E541-AFB9-B2E523364550}" srcOrd="2" destOrd="0" parTransId="{D53C2B6D-D4CB-F843-9926-57B1FEA22392}" sibTransId="{E0C5E3A3-96C1-0C4D-BFE2-40C263DFBA0E}"/>
    <dgm:cxn modelId="{1D3BC558-8132-A145-AD11-84B0C86DB376}" srcId="{B7553707-BDC8-C748-8222-B20ACC160854}" destId="{39B0CC23-D9CF-C540-B2EF-C130A67167F0}" srcOrd="0" destOrd="0" parTransId="{5441866E-5359-AE41-A330-F4B6727B2AD1}" sibTransId="{48B7E9D6-0A4C-E540-9BB7-ECD5913CD80B}"/>
    <dgm:cxn modelId="{DC72DC84-74E6-8E4D-AC5A-FC900B690A3B}" type="presOf" srcId="{5221872F-0B15-FE4B-90BC-3459BFE3784F}" destId="{9E628E03-98CA-AF42-9CBD-3E477C6D8599}" srcOrd="1" destOrd="0" presId="urn:microsoft.com/office/officeart/2005/8/layout/lProcess2"/>
    <dgm:cxn modelId="{D5A8F385-629F-FB40-9F89-8AADD1612935}" type="presOf" srcId="{B7F1D74A-73DC-1848-8001-2D68F0CFDDDA}" destId="{27C96F5D-BB6C-0442-991E-809A55A325E8}" srcOrd="1" destOrd="0" presId="urn:microsoft.com/office/officeart/2005/8/layout/lProcess2"/>
    <dgm:cxn modelId="{02DDAF88-2BE2-A440-9F05-48A7AB5FE50D}" type="presOf" srcId="{FA4ABA68-4503-DA4B-A9C6-47B017A90176}" destId="{4ABB63FC-A9E8-EC4D-BF72-8961E4F22811}" srcOrd="0" destOrd="0" presId="urn:microsoft.com/office/officeart/2005/8/layout/lProcess2"/>
    <dgm:cxn modelId="{B58D578E-2227-9842-9890-B78F41F4489F}" type="presOf" srcId="{F44E80D6-C7FA-4840-BED8-999C758EF194}" destId="{FB015B08-65A5-AE40-A121-CCE485E884E8}" srcOrd="0" destOrd="0" presId="urn:microsoft.com/office/officeart/2005/8/layout/lProcess2"/>
    <dgm:cxn modelId="{3F0D7894-E80F-3F49-A773-8D02B9805EF1}" type="presOf" srcId="{A04F0E8F-1CD2-9B41-8096-B7A2187AD268}" destId="{9EA1BAB8-DE6B-3D44-8761-0B55E10BBA98}" srcOrd="0" destOrd="0" presId="urn:microsoft.com/office/officeart/2005/8/layout/lProcess2"/>
    <dgm:cxn modelId="{069ED899-2EF3-CA4C-BEDB-8D480AD5F7F4}" srcId="{B7F1D74A-73DC-1848-8001-2D68F0CFDDDA}" destId="{A04F0E8F-1CD2-9B41-8096-B7A2187AD268}" srcOrd="4" destOrd="0" parTransId="{0F2B8AA7-3BC3-004C-8F85-FB92DDCD8153}" sibTransId="{139121AB-8170-6943-98FC-C8B5B800159B}"/>
    <dgm:cxn modelId="{40E62EA7-5627-4C49-BEFD-5D62382769FD}" type="presOf" srcId="{2F007E24-93F8-E541-AFB9-B2E523364550}" destId="{E7E36762-663A-6440-83C4-B4F8C595354E}" srcOrd="0" destOrd="0" presId="urn:microsoft.com/office/officeart/2005/8/layout/lProcess2"/>
    <dgm:cxn modelId="{CF9536B4-CFF2-DC43-BDD3-F5D7D74E3525}" type="presOf" srcId="{B75DA9CE-55E7-A246-B132-02207EA05E85}" destId="{76C49483-498E-5B41-A59B-5299CA999552}" srcOrd="0" destOrd="0" presId="urn:microsoft.com/office/officeart/2005/8/layout/lProcess2"/>
    <dgm:cxn modelId="{F9DB28BF-5839-DC41-B506-4BEE7717FDD0}" type="presOf" srcId="{B7F1D74A-73DC-1848-8001-2D68F0CFDDDA}" destId="{F7DE9E20-1FE6-924B-B790-D7E36B95A474}" srcOrd="0" destOrd="0" presId="urn:microsoft.com/office/officeart/2005/8/layout/lProcess2"/>
    <dgm:cxn modelId="{775C48C1-2360-5F46-A405-FE088B4718B3}" srcId="{7B2735E5-66D1-EE43-AE08-C663CD1B5ECD}" destId="{B7F1D74A-73DC-1848-8001-2D68F0CFDDDA}" srcOrd="0" destOrd="0" parTransId="{5CF87563-C010-5549-A63F-14CD7558C10D}" sibTransId="{956CF89C-9F57-6E44-B835-5F394ECCC2BD}"/>
    <dgm:cxn modelId="{58983BC5-05E5-F046-80EF-422F360F3744}" srcId="{B7553707-BDC8-C748-8222-B20ACC160854}" destId="{D47CC445-6B6D-8C46-9379-18F4F5301FFD}" srcOrd="3" destOrd="0" parTransId="{E672F4EC-A35C-6E4B-ACCC-0C711FF39D9C}" sibTransId="{F29C3DFB-D45D-9746-9F0A-E76699943ACF}"/>
    <dgm:cxn modelId="{AEDA9FCF-E531-8649-B7B3-0BDA3D30360C}" srcId="{B7553707-BDC8-C748-8222-B20ACC160854}" destId="{8E01EAD8-478B-7C43-9D56-28E7B9DB8071}" srcOrd="4" destOrd="0" parTransId="{587A4C74-813C-054B-9092-92B70E9D894A}" sibTransId="{C1EB8009-EB5A-2342-8418-898BD1A0F771}"/>
    <dgm:cxn modelId="{5EFC21D3-FD34-3642-B182-21D31551CA72}" srcId="{5221872F-0B15-FE4B-90BC-3459BFE3784F}" destId="{26872014-177A-5A41-ADC7-C8A3B502B559}" srcOrd="1" destOrd="0" parTransId="{8E815B6D-8FBB-014D-A787-98580B53584C}" sibTransId="{DBC0AE2F-5386-5346-B189-28ED19FB4A1B}"/>
    <dgm:cxn modelId="{F88725D6-0FFE-134F-9C28-FD01375F9896}" type="presOf" srcId="{EDE44E5A-550D-8A47-A089-01B5C5BF0DC4}" destId="{EB62C0DB-7AB5-8A4C-ADCA-E88AF6AA4F75}" srcOrd="0" destOrd="0" presId="urn:microsoft.com/office/officeart/2005/8/layout/lProcess2"/>
    <dgm:cxn modelId="{073516E3-DD21-0242-BEF5-4B6BC2E0F85F}" type="presOf" srcId="{88D3AE5D-4E53-A74B-9CD6-A3D279392B5D}" destId="{525707D4-C167-8548-AEC9-801576A5A40C}" srcOrd="0" destOrd="0" presId="urn:microsoft.com/office/officeart/2005/8/layout/lProcess2"/>
    <dgm:cxn modelId="{BB045FE4-668A-064E-9EFB-667018F1938F}" type="presOf" srcId="{40FD6CBE-2BBB-A149-BAF3-9ED7C6CDC137}" destId="{60DE5112-4CC3-064E-9C07-866D68ABB8F0}" srcOrd="0" destOrd="0" presId="urn:microsoft.com/office/officeart/2005/8/layout/lProcess2"/>
    <dgm:cxn modelId="{A40D94F6-F410-764D-9066-8CD78FAD0E40}" type="presOf" srcId="{B7553707-BDC8-C748-8222-B20ACC160854}" destId="{E11E90B4-8A8D-C748-B230-FBA28CF89B88}" srcOrd="0" destOrd="0" presId="urn:microsoft.com/office/officeart/2005/8/layout/lProcess2"/>
    <dgm:cxn modelId="{69680CF7-87E1-324E-891E-F2A31F560F0B}" type="presOf" srcId="{5221872F-0B15-FE4B-90BC-3459BFE3784F}" destId="{14FBF5B7-F9DA-B744-8F73-F52065103927}" srcOrd="0" destOrd="0" presId="urn:microsoft.com/office/officeart/2005/8/layout/lProcess2"/>
    <dgm:cxn modelId="{75B5FEFC-A7A5-CD4D-BC15-D6FAC05FA32B}" srcId="{5221872F-0B15-FE4B-90BC-3459BFE3784F}" destId="{FA4ABA68-4503-DA4B-A9C6-47B017A90176}" srcOrd="4" destOrd="0" parTransId="{8052A995-8B36-224C-9B00-4EF90574697E}" sibTransId="{A4676D5F-1C39-E042-859E-9A7FDE96DB84}"/>
    <dgm:cxn modelId="{E795F943-9017-494B-B08D-DD0CCD315B98}" type="presParOf" srcId="{195523BF-D146-2B4E-8AE1-11B751979049}" destId="{07944610-427C-AF46-8003-5493EBDE9C94}" srcOrd="0" destOrd="0" presId="urn:microsoft.com/office/officeart/2005/8/layout/lProcess2"/>
    <dgm:cxn modelId="{0845F4EC-7981-804C-8AEF-6738A5750968}" type="presParOf" srcId="{07944610-427C-AF46-8003-5493EBDE9C94}" destId="{F7DE9E20-1FE6-924B-B790-D7E36B95A474}" srcOrd="0" destOrd="0" presId="urn:microsoft.com/office/officeart/2005/8/layout/lProcess2"/>
    <dgm:cxn modelId="{BA31C447-AECC-3F44-9169-A59B55A6394D}" type="presParOf" srcId="{07944610-427C-AF46-8003-5493EBDE9C94}" destId="{27C96F5D-BB6C-0442-991E-809A55A325E8}" srcOrd="1" destOrd="0" presId="urn:microsoft.com/office/officeart/2005/8/layout/lProcess2"/>
    <dgm:cxn modelId="{3DD68EE4-F02C-2B45-8C6C-8C36DFAE7193}" type="presParOf" srcId="{07944610-427C-AF46-8003-5493EBDE9C94}" destId="{25327FF9-23CB-434E-8691-16C5F5E8AAC7}" srcOrd="2" destOrd="0" presId="urn:microsoft.com/office/officeart/2005/8/layout/lProcess2"/>
    <dgm:cxn modelId="{1D9C0E8C-F76B-1543-84B6-F0B414D79921}" type="presParOf" srcId="{25327FF9-23CB-434E-8691-16C5F5E8AAC7}" destId="{64E14734-EF90-CD4E-9232-EA22559D00BD}" srcOrd="0" destOrd="0" presId="urn:microsoft.com/office/officeart/2005/8/layout/lProcess2"/>
    <dgm:cxn modelId="{BEB7C80F-713B-3444-8F13-857AF2AB9B3F}" type="presParOf" srcId="{64E14734-EF90-CD4E-9232-EA22559D00BD}" destId="{76C49483-498E-5B41-A59B-5299CA999552}" srcOrd="0" destOrd="0" presId="urn:microsoft.com/office/officeart/2005/8/layout/lProcess2"/>
    <dgm:cxn modelId="{DC5A48C2-E901-A544-81A2-BFFBEC0DABF0}" type="presParOf" srcId="{64E14734-EF90-CD4E-9232-EA22559D00BD}" destId="{BB1A6C99-FB6C-CE46-A02E-1D58610E98B7}" srcOrd="1" destOrd="0" presId="urn:microsoft.com/office/officeart/2005/8/layout/lProcess2"/>
    <dgm:cxn modelId="{A5172FCE-9EC7-9D40-813B-DC74C23C32B5}" type="presParOf" srcId="{64E14734-EF90-CD4E-9232-EA22559D00BD}" destId="{EB62C0DB-7AB5-8A4C-ADCA-E88AF6AA4F75}" srcOrd="2" destOrd="0" presId="urn:microsoft.com/office/officeart/2005/8/layout/lProcess2"/>
    <dgm:cxn modelId="{22DDC8A2-C4E8-544F-9742-CEF52397EB6D}" type="presParOf" srcId="{64E14734-EF90-CD4E-9232-EA22559D00BD}" destId="{09D3DC47-0A04-7C44-BE57-69509752A469}" srcOrd="3" destOrd="0" presId="urn:microsoft.com/office/officeart/2005/8/layout/lProcess2"/>
    <dgm:cxn modelId="{FBFB2BEA-F40B-9540-80CE-FFB98B1B7F1C}" type="presParOf" srcId="{64E14734-EF90-CD4E-9232-EA22559D00BD}" destId="{525707D4-C167-8548-AEC9-801576A5A40C}" srcOrd="4" destOrd="0" presId="urn:microsoft.com/office/officeart/2005/8/layout/lProcess2"/>
    <dgm:cxn modelId="{96012154-6A43-BD41-BE2C-3CEF9A74E80D}" type="presParOf" srcId="{64E14734-EF90-CD4E-9232-EA22559D00BD}" destId="{0467E886-57AD-DA46-BFE0-AE15520E5C2D}" srcOrd="5" destOrd="0" presId="urn:microsoft.com/office/officeart/2005/8/layout/lProcess2"/>
    <dgm:cxn modelId="{B0B32D3B-238D-A64E-AC64-7E9B0A7AB7FA}" type="presParOf" srcId="{64E14734-EF90-CD4E-9232-EA22559D00BD}" destId="{304E61EE-FDF1-6548-B663-8768A52B4779}" srcOrd="6" destOrd="0" presId="urn:microsoft.com/office/officeart/2005/8/layout/lProcess2"/>
    <dgm:cxn modelId="{8A0158D1-0DE0-8F40-A9B9-95C4FECDF194}" type="presParOf" srcId="{64E14734-EF90-CD4E-9232-EA22559D00BD}" destId="{9E19B41F-590B-D14E-90EA-78915AA4B7AA}" srcOrd="7" destOrd="0" presId="urn:microsoft.com/office/officeart/2005/8/layout/lProcess2"/>
    <dgm:cxn modelId="{5F1D1309-3278-D54F-92FE-4155E7B27492}" type="presParOf" srcId="{64E14734-EF90-CD4E-9232-EA22559D00BD}" destId="{9EA1BAB8-DE6B-3D44-8761-0B55E10BBA98}" srcOrd="8" destOrd="0" presId="urn:microsoft.com/office/officeart/2005/8/layout/lProcess2"/>
    <dgm:cxn modelId="{376DB0DF-33AD-B544-B1F4-5661518DCE43}" type="presParOf" srcId="{195523BF-D146-2B4E-8AE1-11B751979049}" destId="{786AF34D-AEA7-274F-B092-38ED362F7EB4}" srcOrd="1" destOrd="0" presId="urn:microsoft.com/office/officeart/2005/8/layout/lProcess2"/>
    <dgm:cxn modelId="{DF308F93-86D6-6046-B0D1-8ADC03100CAA}" type="presParOf" srcId="{195523BF-D146-2B4E-8AE1-11B751979049}" destId="{D3D96ED3-34D7-2043-B603-A9D6D2AF4037}" srcOrd="2" destOrd="0" presId="urn:microsoft.com/office/officeart/2005/8/layout/lProcess2"/>
    <dgm:cxn modelId="{4552F468-6470-1746-B7EC-53F9AA28342C}" type="presParOf" srcId="{D3D96ED3-34D7-2043-B603-A9D6D2AF4037}" destId="{E11E90B4-8A8D-C748-B230-FBA28CF89B88}" srcOrd="0" destOrd="0" presId="urn:microsoft.com/office/officeart/2005/8/layout/lProcess2"/>
    <dgm:cxn modelId="{7C61449E-BF3C-494B-9A49-A3298EF0C6A7}" type="presParOf" srcId="{D3D96ED3-34D7-2043-B603-A9D6D2AF4037}" destId="{C1AF21E9-DA9C-9E4F-928A-76992A24E420}" srcOrd="1" destOrd="0" presId="urn:microsoft.com/office/officeart/2005/8/layout/lProcess2"/>
    <dgm:cxn modelId="{0A98EBF9-C883-3B46-8C6B-D4242BCE2B08}" type="presParOf" srcId="{D3D96ED3-34D7-2043-B603-A9D6D2AF4037}" destId="{67056946-BEEB-E948-93AB-5B957EEA2100}" srcOrd="2" destOrd="0" presId="urn:microsoft.com/office/officeart/2005/8/layout/lProcess2"/>
    <dgm:cxn modelId="{31EA70E5-E64E-9D4C-8047-E8BF825ED849}" type="presParOf" srcId="{67056946-BEEB-E948-93AB-5B957EEA2100}" destId="{EDA836BE-3560-8D46-92BF-6AFA961DB90B}" srcOrd="0" destOrd="0" presId="urn:microsoft.com/office/officeart/2005/8/layout/lProcess2"/>
    <dgm:cxn modelId="{3BC9F2AB-8E5D-FC42-BEF0-73CEEEE1286E}" type="presParOf" srcId="{EDA836BE-3560-8D46-92BF-6AFA961DB90B}" destId="{BDAC95AC-8C0D-7E4A-B857-FDADB5E8A5AF}" srcOrd="0" destOrd="0" presId="urn:microsoft.com/office/officeart/2005/8/layout/lProcess2"/>
    <dgm:cxn modelId="{035B0BE7-D163-D242-BAFD-5E18E933D514}" type="presParOf" srcId="{EDA836BE-3560-8D46-92BF-6AFA961DB90B}" destId="{7C7F88DA-D603-AF42-B4F6-29D8445338DA}" srcOrd="1" destOrd="0" presId="urn:microsoft.com/office/officeart/2005/8/layout/lProcess2"/>
    <dgm:cxn modelId="{ABDC003A-73A5-7940-86D8-02C3520841BD}" type="presParOf" srcId="{EDA836BE-3560-8D46-92BF-6AFA961DB90B}" destId="{60DE5112-4CC3-064E-9C07-866D68ABB8F0}" srcOrd="2" destOrd="0" presId="urn:microsoft.com/office/officeart/2005/8/layout/lProcess2"/>
    <dgm:cxn modelId="{19CE9361-8D21-FF4F-8B96-8B91BD31DD85}" type="presParOf" srcId="{EDA836BE-3560-8D46-92BF-6AFA961DB90B}" destId="{D36310E5-821D-754D-9312-6F70A0CDA3EE}" srcOrd="3" destOrd="0" presId="urn:microsoft.com/office/officeart/2005/8/layout/lProcess2"/>
    <dgm:cxn modelId="{F0FDDA49-A666-5149-94D6-8E3ED38D7106}" type="presParOf" srcId="{EDA836BE-3560-8D46-92BF-6AFA961DB90B}" destId="{34EA48CE-C33C-2B44-BA11-3D008C8EF1D7}" srcOrd="4" destOrd="0" presId="urn:microsoft.com/office/officeart/2005/8/layout/lProcess2"/>
    <dgm:cxn modelId="{C913F188-0678-6941-9414-69A8322A1253}" type="presParOf" srcId="{EDA836BE-3560-8D46-92BF-6AFA961DB90B}" destId="{B195A1B1-F8F8-6749-AE13-28481D80081D}" srcOrd="5" destOrd="0" presId="urn:microsoft.com/office/officeart/2005/8/layout/lProcess2"/>
    <dgm:cxn modelId="{CBA0F4FE-E384-CD4F-9CE2-BCFF2E837EAE}" type="presParOf" srcId="{EDA836BE-3560-8D46-92BF-6AFA961DB90B}" destId="{4D09495C-9B68-9345-8D6B-DA9367D4A5D0}" srcOrd="6" destOrd="0" presId="urn:microsoft.com/office/officeart/2005/8/layout/lProcess2"/>
    <dgm:cxn modelId="{E2D30DAF-4F2C-0D49-8BFF-3CDBF56E627F}" type="presParOf" srcId="{EDA836BE-3560-8D46-92BF-6AFA961DB90B}" destId="{685271D4-0501-AD42-AE68-82CE3D303D24}" srcOrd="7" destOrd="0" presId="urn:microsoft.com/office/officeart/2005/8/layout/lProcess2"/>
    <dgm:cxn modelId="{CB527741-1DA0-0F4D-A8E8-7F40656C0493}" type="presParOf" srcId="{EDA836BE-3560-8D46-92BF-6AFA961DB90B}" destId="{870F91AA-2026-D04B-A383-7E50C632E3EF}" srcOrd="8" destOrd="0" presId="urn:microsoft.com/office/officeart/2005/8/layout/lProcess2"/>
    <dgm:cxn modelId="{6B0AF5E0-62AF-C244-9312-2D59BA887D4A}" type="presParOf" srcId="{195523BF-D146-2B4E-8AE1-11B751979049}" destId="{1263DACA-103A-6A4C-9FAC-2B979AF8DD60}" srcOrd="3" destOrd="0" presId="urn:microsoft.com/office/officeart/2005/8/layout/lProcess2"/>
    <dgm:cxn modelId="{4B69B7E2-5E4E-FE4F-A2F2-F2A3E6A9641B}" type="presParOf" srcId="{195523BF-D146-2B4E-8AE1-11B751979049}" destId="{C2F9B639-1B89-E44C-ADFD-B1A1A9CFD816}" srcOrd="4" destOrd="0" presId="urn:microsoft.com/office/officeart/2005/8/layout/lProcess2"/>
    <dgm:cxn modelId="{35E5C07F-EAF8-0045-9C21-8191E53E1E7F}" type="presParOf" srcId="{C2F9B639-1B89-E44C-ADFD-B1A1A9CFD816}" destId="{14FBF5B7-F9DA-B744-8F73-F52065103927}" srcOrd="0" destOrd="0" presId="urn:microsoft.com/office/officeart/2005/8/layout/lProcess2"/>
    <dgm:cxn modelId="{CF823B87-93D0-7549-96E0-387112EED4B5}" type="presParOf" srcId="{C2F9B639-1B89-E44C-ADFD-B1A1A9CFD816}" destId="{9E628E03-98CA-AF42-9CBD-3E477C6D8599}" srcOrd="1" destOrd="0" presId="urn:microsoft.com/office/officeart/2005/8/layout/lProcess2"/>
    <dgm:cxn modelId="{C33A5B32-BCB6-554C-A8D6-070081A1E88E}" type="presParOf" srcId="{C2F9B639-1B89-E44C-ADFD-B1A1A9CFD816}" destId="{7685E9F9-1A7A-E042-91EE-347BDC5F7240}" srcOrd="2" destOrd="0" presId="urn:microsoft.com/office/officeart/2005/8/layout/lProcess2"/>
    <dgm:cxn modelId="{8ACC491C-142D-2C42-A53A-4D08A8A053CA}" type="presParOf" srcId="{7685E9F9-1A7A-E042-91EE-347BDC5F7240}" destId="{7065F4A8-6FCF-6E4C-B72B-E3752A03E2AC}" srcOrd="0" destOrd="0" presId="urn:microsoft.com/office/officeart/2005/8/layout/lProcess2"/>
    <dgm:cxn modelId="{728C9560-2945-344B-92E8-B6364199F4A5}" type="presParOf" srcId="{7065F4A8-6FCF-6E4C-B72B-E3752A03E2AC}" destId="{F078BD1A-CC60-2847-85D9-2B278E676297}" srcOrd="0" destOrd="0" presId="urn:microsoft.com/office/officeart/2005/8/layout/lProcess2"/>
    <dgm:cxn modelId="{8AB11119-016A-DA4F-9B83-EB41DB3F6F81}" type="presParOf" srcId="{7065F4A8-6FCF-6E4C-B72B-E3752A03E2AC}" destId="{A7DD9D61-7CAF-2C47-90B2-4EE18FF64CBA}" srcOrd="1" destOrd="0" presId="urn:microsoft.com/office/officeart/2005/8/layout/lProcess2"/>
    <dgm:cxn modelId="{9716D98E-0B59-6F48-9634-2FB6CE4D370F}" type="presParOf" srcId="{7065F4A8-6FCF-6E4C-B72B-E3752A03E2AC}" destId="{0261796C-4302-364A-9EAA-A57A65211703}" srcOrd="2" destOrd="0" presId="urn:microsoft.com/office/officeart/2005/8/layout/lProcess2"/>
    <dgm:cxn modelId="{A58A615D-28D7-1B46-964A-90A7755AAAA6}" type="presParOf" srcId="{7065F4A8-6FCF-6E4C-B72B-E3752A03E2AC}" destId="{89761972-5823-C448-834D-1DD500D21913}" srcOrd="3" destOrd="0" presId="urn:microsoft.com/office/officeart/2005/8/layout/lProcess2"/>
    <dgm:cxn modelId="{69D8DACD-C912-6143-B894-4D4A2BD46B0B}" type="presParOf" srcId="{7065F4A8-6FCF-6E4C-B72B-E3752A03E2AC}" destId="{E7E36762-663A-6440-83C4-B4F8C595354E}" srcOrd="4" destOrd="0" presId="urn:microsoft.com/office/officeart/2005/8/layout/lProcess2"/>
    <dgm:cxn modelId="{8C155E7C-85D0-0647-9BDC-71144D3698C7}" type="presParOf" srcId="{7065F4A8-6FCF-6E4C-B72B-E3752A03E2AC}" destId="{F985A7ED-EC4E-084B-B3F3-3BFB2662E8B9}" srcOrd="5" destOrd="0" presId="urn:microsoft.com/office/officeart/2005/8/layout/lProcess2"/>
    <dgm:cxn modelId="{E5AA0ADF-9411-9143-8CB5-2CD462BA7722}" type="presParOf" srcId="{7065F4A8-6FCF-6E4C-B72B-E3752A03E2AC}" destId="{FB015B08-65A5-AE40-A121-CCE485E884E8}" srcOrd="6" destOrd="0" presId="urn:microsoft.com/office/officeart/2005/8/layout/lProcess2"/>
    <dgm:cxn modelId="{B3F693BE-CA77-344B-9FEB-70A2ACBCE01A}" type="presParOf" srcId="{7065F4A8-6FCF-6E4C-B72B-E3752A03E2AC}" destId="{BD7B15A3-C211-604D-9E70-723AB3181B26}" srcOrd="7" destOrd="0" presId="urn:microsoft.com/office/officeart/2005/8/layout/lProcess2"/>
    <dgm:cxn modelId="{B15DDDBE-8398-BD42-8170-697DA564E271}" type="presParOf" srcId="{7065F4A8-6FCF-6E4C-B72B-E3752A03E2AC}" destId="{4ABB63FC-A9E8-EC4D-BF72-8961E4F22811}" srcOrd="8"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2735E5-66D1-EE43-AE08-C663CD1B5ECD}" type="doc">
      <dgm:prSet loTypeId="urn:microsoft.com/office/officeart/2005/8/layout/lProcess2" loCatId="" qsTypeId="urn:microsoft.com/office/officeart/2005/8/quickstyle/simple1" qsCatId="simple" csTypeId="urn:microsoft.com/office/officeart/2005/8/colors/accent1_2" csCatId="accent1" phldr="1"/>
      <dgm:spPr/>
      <dgm:t>
        <a:bodyPr/>
        <a:lstStyle/>
        <a:p>
          <a:endParaRPr lang="en-GB"/>
        </a:p>
      </dgm:t>
    </dgm:pt>
    <dgm:pt modelId="{B7F1D74A-73DC-1848-8001-2D68F0CFDDDA}">
      <dgm:prSet phldrT="[Text]"/>
      <dgm:spPr/>
      <dgm:t>
        <a:bodyPr/>
        <a:lstStyle/>
        <a:p>
          <a:pPr>
            <a:buFont typeface="+mj-lt"/>
            <a:buAutoNum type="arabicPeriod"/>
          </a:pPr>
          <a:r>
            <a:rPr lang="en-US" b="1" u="none" dirty="0"/>
            <a:t>Advanced school and/or courses for outreach and dissemination in the fields of Astrophysics, High Performance Computing and Big Data. Innovative start-up support for school, courses or Master in Science Communication (MCS)  on several themes: communicating with the media and the public, peer to peer science communication, Public Engagement – How to facilitate the dialogue with various audience, science on air: how to develop a podcast, </a:t>
          </a:r>
          <a:r>
            <a:rPr lang="en-US" b="1" u="none" dirty="0" err="1"/>
            <a:t>etc</a:t>
          </a:r>
          <a:r>
            <a:rPr lang="en-US" b="1" u="none" dirty="0"/>
            <a:t> </a:t>
          </a:r>
          <a:endParaRPr lang="en-GB" dirty="0"/>
        </a:p>
      </dgm:t>
    </dgm:pt>
    <dgm:pt modelId="{5CF87563-C010-5549-A63F-14CD7558C10D}" type="parTrans" cxnId="{775C48C1-2360-5F46-A405-FE088B4718B3}">
      <dgm:prSet/>
      <dgm:spPr/>
      <dgm:t>
        <a:bodyPr/>
        <a:lstStyle/>
        <a:p>
          <a:endParaRPr lang="en-GB"/>
        </a:p>
      </dgm:t>
    </dgm:pt>
    <dgm:pt modelId="{956CF89C-9F57-6E44-B835-5F394ECCC2BD}" type="sibTrans" cxnId="{775C48C1-2360-5F46-A405-FE088B4718B3}">
      <dgm:prSet/>
      <dgm:spPr/>
      <dgm:t>
        <a:bodyPr/>
        <a:lstStyle/>
        <a:p>
          <a:endParaRPr lang="en-GB"/>
        </a:p>
      </dgm:t>
    </dgm:pt>
    <dgm:pt modelId="{B75DA9CE-55E7-A246-B132-02207EA05E85}">
      <dgm:prSet phldrT="[Text]"/>
      <dgm:spPr/>
      <dgm:t>
        <a:bodyPr/>
        <a:lstStyle/>
        <a:p>
          <a:r>
            <a:rPr lang="en-GB" dirty="0" err="1"/>
            <a:t>Proponente</a:t>
          </a:r>
          <a:r>
            <a:rPr lang="en-GB" dirty="0"/>
            <a:t>: SISSA+INAF</a:t>
          </a:r>
        </a:p>
      </dgm:t>
    </dgm:pt>
    <dgm:pt modelId="{B9BA0BF6-BDBE-E44C-BFD9-325975B12643}" type="parTrans" cxnId="{67693F14-1692-1947-9CA5-36AB56B9E886}">
      <dgm:prSet/>
      <dgm:spPr/>
      <dgm:t>
        <a:bodyPr/>
        <a:lstStyle/>
        <a:p>
          <a:endParaRPr lang="en-GB"/>
        </a:p>
      </dgm:t>
    </dgm:pt>
    <dgm:pt modelId="{49D7B037-4149-944F-B43E-48C93A7C6810}" type="sibTrans" cxnId="{67693F14-1692-1947-9CA5-36AB56B9E886}">
      <dgm:prSet/>
      <dgm:spPr/>
      <dgm:t>
        <a:bodyPr/>
        <a:lstStyle/>
        <a:p>
          <a:endParaRPr lang="en-GB"/>
        </a:p>
      </dgm:t>
    </dgm:pt>
    <dgm:pt modelId="{EDE44E5A-550D-8A47-A089-01B5C5BF0DC4}">
      <dgm:prSet phldrT="[Text]"/>
      <dgm:spPr/>
      <dgm:t>
        <a:bodyPr/>
        <a:lstStyle/>
        <a:p>
          <a:r>
            <a:rPr lang="en-GB" dirty="0" err="1"/>
            <a:t>Soggetto</a:t>
          </a:r>
          <a:r>
            <a:rPr lang="en-GB" dirty="0"/>
            <a:t>: </a:t>
          </a:r>
          <a:r>
            <a:rPr lang="en-GB" dirty="0" err="1"/>
            <a:t>Privato</a:t>
          </a:r>
          <a:endParaRPr lang="en-GB" dirty="0"/>
        </a:p>
      </dgm:t>
    </dgm:pt>
    <dgm:pt modelId="{EDA4619F-7119-E041-ACB9-ED08133A08E5}" type="parTrans" cxnId="{3316182F-F703-F347-8BCE-D47489943BC5}">
      <dgm:prSet/>
      <dgm:spPr/>
      <dgm:t>
        <a:bodyPr/>
        <a:lstStyle/>
        <a:p>
          <a:endParaRPr lang="en-GB"/>
        </a:p>
      </dgm:t>
    </dgm:pt>
    <dgm:pt modelId="{90E39DBF-73BA-2146-9A03-AC16C4E3021F}" type="sibTrans" cxnId="{3316182F-F703-F347-8BCE-D47489943BC5}">
      <dgm:prSet/>
      <dgm:spPr/>
      <dgm:t>
        <a:bodyPr/>
        <a:lstStyle/>
        <a:p>
          <a:endParaRPr lang="en-GB"/>
        </a:p>
      </dgm:t>
    </dgm:pt>
    <dgm:pt modelId="{B7553707-BDC8-C748-8222-B20ACC160854}">
      <dgm:prSet phldrT="[Text]"/>
      <dgm:spPr/>
      <dgm:t>
        <a:bodyPr/>
        <a:lstStyle/>
        <a:p>
          <a:pPr>
            <a:buFont typeface="+mj-lt"/>
            <a:buAutoNum type="arabicPeriod"/>
          </a:pPr>
          <a:r>
            <a:rPr lang="en-US" b="1" u="none" dirty="0"/>
            <a:t>Optimization and performances testing of CUDA-(multi)GPU-accelerated codes for the automatic parameterization of physical models based on SDE Monte Carlo algorithms</a:t>
          </a:r>
          <a:endParaRPr lang="en-GB" dirty="0"/>
        </a:p>
      </dgm:t>
    </dgm:pt>
    <dgm:pt modelId="{04F99BCE-FA2A-D544-A1DD-474C0B47459A}" type="parTrans" cxnId="{3A06D94C-841B-1542-B1DE-59830FF044D1}">
      <dgm:prSet/>
      <dgm:spPr/>
      <dgm:t>
        <a:bodyPr/>
        <a:lstStyle/>
        <a:p>
          <a:endParaRPr lang="en-GB"/>
        </a:p>
      </dgm:t>
    </dgm:pt>
    <dgm:pt modelId="{83109F98-D983-2A49-8DE3-5F26DF54C82E}" type="sibTrans" cxnId="{3A06D94C-841B-1542-B1DE-59830FF044D1}">
      <dgm:prSet/>
      <dgm:spPr/>
      <dgm:t>
        <a:bodyPr/>
        <a:lstStyle/>
        <a:p>
          <a:endParaRPr lang="en-GB"/>
        </a:p>
      </dgm:t>
    </dgm:pt>
    <dgm:pt modelId="{39B0CC23-D9CF-C540-B2EF-C130A67167F0}">
      <dgm:prSet phldrT="[Text]"/>
      <dgm:spPr/>
      <dgm:t>
        <a:bodyPr/>
        <a:lstStyle/>
        <a:p>
          <a:r>
            <a:rPr lang="en-GB" dirty="0" err="1"/>
            <a:t>Proponente</a:t>
          </a:r>
          <a:r>
            <a:rPr lang="en-GB" dirty="0"/>
            <a:t>: INFN</a:t>
          </a:r>
        </a:p>
      </dgm:t>
    </dgm:pt>
    <dgm:pt modelId="{5441866E-5359-AE41-A330-F4B6727B2AD1}" type="parTrans" cxnId="{1D3BC558-8132-A145-AD11-84B0C86DB376}">
      <dgm:prSet/>
      <dgm:spPr/>
      <dgm:t>
        <a:bodyPr/>
        <a:lstStyle/>
        <a:p>
          <a:endParaRPr lang="en-GB"/>
        </a:p>
      </dgm:t>
    </dgm:pt>
    <dgm:pt modelId="{48B7E9D6-0A4C-E540-9BB7-ECD5913CD80B}" type="sibTrans" cxnId="{1D3BC558-8132-A145-AD11-84B0C86DB376}">
      <dgm:prSet/>
      <dgm:spPr/>
      <dgm:t>
        <a:bodyPr/>
        <a:lstStyle/>
        <a:p>
          <a:endParaRPr lang="en-GB"/>
        </a:p>
      </dgm:t>
    </dgm:pt>
    <dgm:pt modelId="{40FD6CBE-2BBB-A149-BAF3-9ED7C6CDC137}">
      <dgm:prSet phldrT="[Text]"/>
      <dgm:spPr/>
      <dgm:t>
        <a:bodyPr/>
        <a:lstStyle/>
        <a:p>
          <a:r>
            <a:rPr lang="en-GB" dirty="0" err="1"/>
            <a:t>Soggetto</a:t>
          </a:r>
          <a:r>
            <a:rPr lang="en-GB" dirty="0"/>
            <a:t>: </a:t>
          </a:r>
          <a:r>
            <a:rPr lang="en-GB" dirty="0" err="1"/>
            <a:t>Pubblico</a:t>
          </a:r>
          <a:endParaRPr lang="en-GB" dirty="0"/>
        </a:p>
      </dgm:t>
    </dgm:pt>
    <dgm:pt modelId="{46DFF383-7925-C345-849F-1C048986275F}" type="parTrans" cxnId="{F90BF252-1C36-B242-994F-1551A8A4FC97}">
      <dgm:prSet/>
      <dgm:spPr/>
      <dgm:t>
        <a:bodyPr/>
        <a:lstStyle/>
        <a:p>
          <a:endParaRPr lang="en-GB"/>
        </a:p>
      </dgm:t>
    </dgm:pt>
    <dgm:pt modelId="{3204E340-7999-AA4A-B419-9A0E6F66EB80}" type="sibTrans" cxnId="{F90BF252-1C36-B242-994F-1551A8A4FC97}">
      <dgm:prSet/>
      <dgm:spPr/>
      <dgm:t>
        <a:bodyPr/>
        <a:lstStyle/>
        <a:p>
          <a:endParaRPr lang="en-GB"/>
        </a:p>
      </dgm:t>
    </dgm:pt>
    <dgm:pt modelId="{5221872F-0B15-FE4B-90BC-3459BFE3784F}">
      <dgm:prSet phldrT="[Text]"/>
      <dgm:spPr/>
      <dgm:t>
        <a:bodyPr/>
        <a:lstStyle/>
        <a:p>
          <a:r>
            <a:rPr lang="en-US" b="1" u="none" dirty="0"/>
            <a:t>Parallelization and testing of existing simulation codes for cosmological instrumentation in view of the optimization of the analysis pipeline for CMB experiments to GPUs and other HPC hardware (relevant projects: </a:t>
          </a:r>
          <a:r>
            <a:rPr lang="en-US" b="1" u="none" dirty="0" err="1"/>
            <a:t>LiteBIRD</a:t>
          </a:r>
          <a:r>
            <a:rPr lang="en-US" b="1" u="none" dirty="0"/>
            <a:t>, LSPE, Simons Observatory, CMB-S4) </a:t>
          </a:r>
          <a:endParaRPr lang="en-IT" u="none" dirty="0"/>
        </a:p>
      </dgm:t>
    </dgm:pt>
    <dgm:pt modelId="{2B779A01-E1DA-A544-B5A5-BFE3308C7540}" type="parTrans" cxnId="{71122646-75A5-D14D-99AD-F2010D64D398}">
      <dgm:prSet/>
      <dgm:spPr/>
      <dgm:t>
        <a:bodyPr/>
        <a:lstStyle/>
        <a:p>
          <a:endParaRPr lang="en-GB"/>
        </a:p>
      </dgm:t>
    </dgm:pt>
    <dgm:pt modelId="{0397BABB-FBDB-954B-966A-F4422E30004C}" type="sibTrans" cxnId="{71122646-75A5-D14D-99AD-F2010D64D398}">
      <dgm:prSet/>
      <dgm:spPr/>
      <dgm:t>
        <a:bodyPr/>
        <a:lstStyle/>
        <a:p>
          <a:endParaRPr lang="en-GB"/>
        </a:p>
      </dgm:t>
    </dgm:pt>
    <dgm:pt modelId="{80628F71-AABD-DB49-B802-57A69364A155}">
      <dgm:prSet phldrT="[Text]"/>
      <dgm:spPr/>
      <dgm:t>
        <a:bodyPr/>
        <a:lstStyle/>
        <a:p>
          <a:r>
            <a:rPr lang="en-GB" dirty="0" err="1"/>
            <a:t>Proponente</a:t>
          </a:r>
          <a:r>
            <a:rPr lang="en-GB" dirty="0"/>
            <a:t>: INFN</a:t>
          </a:r>
        </a:p>
      </dgm:t>
    </dgm:pt>
    <dgm:pt modelId="{C49AA012-B274-BB4F-8654-37569BF4B580}" type="parTrans" cxnId="{EB56B339-E83D-9844-9C16-C098D14CB654}">
      <dgm:prSet/>
      <dgm:spPr/>
      <dgm:t>
        <a:bodyPr/>
        <a:lstStyle/>
        <a:p>
          <a:endParaRPr lang="en-GB"/>
        </a:p>
      </dgm:t>
    </dgm:pt>
    <dgm:pt modelId="{38FE5F3D-CA5F-0349-8D19-0DCCB6053F4D}" type="sibTrans" cxnId="{EB56B339-E83D-9844-9C16-C098D14CB654}">
      <dgm:prSet/>
      <dgm:spPr/>
      <dgm:t>
        <a:bodyPr/>
        <a:lstStyle/>
        <a:p>
          <a:endParaRPr lang="en-GB"/>
        </a:p>
      </dgm:t>
    </dgm:pt>
    <dgm:pt modelId="{FA4ABA68-4503-DA4B-A9C6-47B017A90176}">
      <dgm:prSet phldrT="[Text]"/>
      <dgm:spPr/>
      <dgm:t>
        <a:bodyPr/>
        <a:lstStyle/>
        <a:p>
          <a:r>
            <a:rPr lang="en-GB" dirty="0"/>
            <a:t>WP1/WP2</a:t>
          </a:r>
        </a:p>
      </dgm:t>
    </dgm:pt>
    <dgm:pt modelId="{8052A995-8B36-224C-9B00-4EF90574697E}" type="parTrans" cxnId="{75B5FEFC-A7A5-CD4D-BC15-D6FAC05FA32B}">
      <dgm:prSet/>
      <dgm:spPr/>
      <dgm:t>
        <a:bodyPr/>
        <a:lstStyle/>
        <a:p>
          <a:endParaRPr lang="en-GB"/>
        </a:p>
      </dgm:t>
    </dgm:pt>
    <dgm:pt modelId="{A4676D5F-1C39-E042-859E-9A7FDE96DB84}" type="sibTrans" cxnId="{75B5FEFC-A7A5-CD4D-BC15-D6FAC05FA32B}">
      <dgm:prSet/>
      <dgm:spPr/>
      <dgm:t>
        <a:bodyPr/>
        <a:lstStyle/>
        <a:p>
          <a:endParaRPr lang="en-GB"/>
        </a:p>
      </dgm:t>
    </dgm:pt>
    <dgm:pt modelId="{88D3AE5D-4E53-A74B-9CD6-A3D279392B5D}">
      <dgm:prSet/>
      <dgm:spPr/>
      <dgm:t>
        <a:bodyPr/>
        <a:lstStyle/>
        <a:p>
          <a:r>
            <a:rPr lang="en-GB" dirty="0"/>
            <a:t>Area: SUD</a:t>
          </a:r>
        </a:p>
      </dgm:t>
    </dgm:pt>
    <dgm:pt modelId="{28E3E2C0-AB4A-EA42-8D36-7BED5F4E8F11}" type="parTrans" cxnId="{573BA149-3E8B-D64F-8B02-961E4263EC39}">
      <dgm:prSet/>
      <dgm:spPr/>
      <dgm:t>
        <a:bodyPr/>
        <a:lstStyle/>
        <a:p>
          <a:endParaRPr lang="en-GB"/>
        </a:p>
      </dgm:t>
    </dgm:pt>
    <dgm:pt modelId="{ACA263DA-5D79-9042-82F9-4221D03516F9}" type="sibTrans" cxnId="{573BA149-3E8B-D64F-8B02-961E4263EC39}">
      <dgm:prSet/>
      <dgm:spPr/>
      <dgm:t>
        <a:bodyPr/>
        <a:lstStyle/>
        <a:p>
          <a:endParaRPr lang="en-GB"/>
        </a:p>
      </dgm:t>
    </dgm:pt>
    <dgm:pt modelId="{C05E0EF2-5591-0B44-B304-7734F71C7CBA}">
      <dgm:prSet/>
      <dgm:spPr/>
      <dgm:t>
        <a:bodyPr/>
        <a:lstStyle/>
        <a:p>
          <a:r>
            <a:rPr lang="en-GB" dirty="0"/>
            <a:t>Budget: ~200kE</a:t>
          </a:r>
        </a:p>
      </dgm:t>
    </dgm:pt>
    <dgm:pt modelId="{B83028DC-0844-0F48-9E93-87FB058F287E}" type="parTrans" cxnId="{C955A41C-F0C1-ED40-AD1B-2C386FD5737B}">
      <dgm:prSet/>
      <dgm:spPr/>
      <dgm:t>
        <a:bodyPr/>
        <a:lstStyle/>
        <a:p>
          <a:endParaRPr lang="en-GB"/>
        </a:p>
      </dgm:t>
    </dgm:pt>
    <dgm:pt modelId="{F2C2713C-BCF2-5447-877C-CFD3C7915046}" type="sibTrans" cxnId="{C955A41C-F0C1-ED40-AD1B-2C386FD5737B}">
      <dgm:prSet/>
      <dgm:spPr/>
      <dgm:t>
        <a:bodyPr/>
        <a:lstStyle/>
        <a:p>
          <a:endParaRPr lang="en-GB"/>
        </a:p>
      </dgm:t>
    </dgm:pt>
    <dgm:pt modelId="{E5045BA4-47F0-7541-BA51-F9F108B08B89}">
      <dgm:prSet/>
      <dgm:spPr/>
      <dgm:t>
        <a:bodyPr/>
        <a:lstStyle/>
        <a:p>
          <a:r>
            <a:rPr lang="en-GB" dirty="0"/>
            <a:t>Area: Nord</a:t>
          </a:r>
        </a:p>
      </dgm:t>
    </dgm:pt>
    <dgm:pt modelId="{623F6DF5-4194-BA4E-9EAA-A40242245E52}" type="parTrans" cxnId="{7E137111-3F8E-0340-B79D-A2D508FDCD32}">
      <dgm:prSet/>
      <dgm:spPr/>
      <dgm:t>
        <a:bodyPr/>
        <a:lstStyle/>
        <a:p>
          <a:endParaRPr lang="en-GB"/>
        </a:p>
      </dgm:t>
    </dgm:pt>
    <dgm:pt modelId="{A1B1C077-AC14-B340-B590-FA3E89213528}" type="sibTrans" cxnId="{7E137111-3F8E-0340-B79D-A2D508FDCD32}">
      <dgm:prSet/>
      <dgm:spPr/>
      <dgm:t>
        <a:bodyPr/>
        <a:lstStyle/>
        <a:p>
          <a:endParaRPr lang="en-GB"/>
        </a:p>
      </dgm:t>
    </dgm:pt>
    <dgm:pt modelId="{D47CC445-6B6D-8C46-9379-18F4F5301FFD}">
      <dgm:prSet/>
      <dgm:spPr/>
      <dgm:t>
        <a:bodyPr/>
        <a:lstStyle/>
        <a:p>
          <a:r>
            <a:rPr lang="en-GB" dirty="0"/>
            <a:t>Budget: ~100kE</a:t>
          </a:r>
        </a:p>
      </dgm:t>
    </dgm:pt>
    <dgm:pt modelId="{E672F4EC-A35C-6E4B-ACCC-0C711FF39D9C}" type="parTrans" cxnId="{58983BC5-05E5-F046-80EF-422F360F3744}">
      <dgm:prSet/>
      <dgm:spPr/>
      <dgm:t>
        <a:bodyPr/>
        <a:lstStyle/>
        <a:p>
          <a:endParaRPr lang="en-GB"/>
        </a:p>
      </dgm:t>
    </dgm:pt>
    <dgm:pt modelId="{F29C3DFB-D45D-9746-9F0A-E76699943ACF}" type="sibTrans" cxnId="{58983BC5-05E5-F046-80EF-422F360F3744}">
      <dgm:prSet/>
      <dgm:spPr/>
      <dgm:t>
        <a:bodyPr/>
        <a:lstStyle/>
        <a:p>
          <a:endParaRPr lang="en-GB"/>
        </a:p>
      </dgm:t>
    </dgm:pt>
    <dgm:pt modelId="{26872014-177A-5A41-ADC7-C8A3B502B559}">
      <dgm:prSet phldrT="[Text]"/>
      <dgm:spPr/>
      <dgm:t>
        <a:bodyPr/>
        <a:lstStyle/>
        <a:p>
          <a:r>
            <a:rPr lang="en-GB" dirty="0" err="1"/>
            <a:t>Soggetto</a:t>
          </a:r>
          <a:r>
            <a:rPr lang="en-GB" dirty="0"/>
            <a:t>: </a:t>
          </a:r>
          <a:r>
            <a:rPr lang="en-GB" dirty="0" err="1"/>
            <a:t>Pubblico</a:t>
          </a:r>
          <a:endParaRPr lang="en-GB" dirty="0"/>
        </a:p>
      </dgm:t>
    </dgm:pt>
    <dgm:pt modelId="{8E815B6D-8FBB-014D-A787-98580B53584C}" type="parTrans" cxnId="{5EFC21D3-FD34-3642-B182-21D31551CA72}">
      <dgm:prSet/>
      <dgm:spPr/>
      <dgm:t>
        <a:bodyPr/>
        <a:lstStyle/>
        <a:p>
          <a:endParaRPr lang="en-GB"/>
        </a:p>
      </dgm:t>
    </dgm:pt>
    <dgm:pt modelId="{DBC0AE2F-5386-5346-B189-28ED19FB4A1B}" type="sibTrans" cxnId="{5EFC21D3-FD34-3642-B182-21D31551CA72}">
      <dgm:prSet/>
      <dgm:spPr/>
      <dgm:t>
        <a:bodyPr/>
        <a:lstStyle/>
        <a:p>
          <a:endParaRPr lang="en-GB"/>
        </a:p>
      </dgm:t>
    </dgm:pt>
    <dgm:pt modelId="{2F007E24-93F8-E541-AFB9-B2E523364550}">
      <dgm:prSet/>
      <dgm:spPr/>
      <dgm:t>
        <a:bodyPr/>
        <a:lstStyle/>
        <a:p>
          <a:r>
            <a:rPr lang="en-GB" dirty="0"/>
            <a:t>Area: Sud</a:t>
          </a:r>
        </a:p>
      </dgm:t>
    </dgm:pt>
    <dgm:pt modelId="{D53C2B6D-D4CB-F843-9926-57B1FEA22392}" type="parTrans" cxnId="{E4F08158-A558-A74A-93D0-686EF171A02D}">
      <dgm:prSet/>
      <dgm:spPr/>
      <dgm:t>
        <a:bodyPr/>
        <a:lstStyle/>
        <a:p>
          <a:endParaRPr lang="en-GB"/>
        </a:p>
      </dgm:t>
    </dgm:pt>
    <dgm:pt modelId="{E0C5E3A3-96C1-0C4D-BFE2-40C263DFBA0E}" type="sibTrans" cxnId="{E4F08158-A558-A74A-93D0-686EF171A02D}">
      <dgm:prSet/>
      <dgm:spPr/>
      <dgm:t>
        <a:bodyPr/>
        <a:lstStyle/>
        <a:p>
          <a:endParaRPr lang="en-GB"/>
        </a:p>
      </dgm:t>
    </dgm:pt>
    <dgm:pt modelId="{F44E80D6-C7FA-4840-BED8-999C758EF194}">
      <dgm:prSet/>
      <dgm:spPr/>
      <dgm:t>
        <a:bodyPr/>
        <a:lstStyle/>
        <a:p>
          <a:r>
            <a:rPr lang="en-GB" dirty="0"/>
            <a:t>Budget: ~200kE</a:t>
          </a:r>
        </a:p>
      </dgm:t>
    </dgm:pt>
    <dgm:pt modelId="{6F91E0E5-4651-464B-B4C6-F451FB0719ED}" type="parTrans" cxnId="{1983DB54-AEA0-3D4D-B9DB-3C90F8F086EA}">
      <dgm:prSet/>
      <dgm:spPr/>
      <dgm:t>
        <a:bodyPr/>
        <a:lstStyle/>
        <a:p>
          <a:endParaRPr lang="en-GB"/>
        </a:p>
      </dgm:t>
    </dgm:pt>
    <dgm:pt modelId="{F6BAC0E1-52BF-194B-A3DB-A26365F06881}" type="sibTrans" cxnId="{1983DB54-AEA0-3D4D-B9DB-3C90F8F086EA}">
      <dgm:prSet/>
      <dgm:spPr/>
      <dgm:t>
        <a:bodyPr/>
        <a:lstStyle/>
        <a:p>
          <a:endParaRPr lang="en-GB"/>
        </a:p>
      </dgm:t>
    </dgm:pt>
    <dgm:pt modelId="{A04F0E8F-1CD2-9B41-8096-B7A2187AD268}">
      <dgm:prSet/>
      <dgm:spPr/>
      <dgm:t>
        <a:bodyPr/>
        <a:lstStyle/>
        <a:p>
          <a:r>
            <a:rPr lang="en-GB" dirty="0"/>
            <a:t>WP0</a:t>
          </a:r>
        </a:p>
      </dgm:t>
    </dgm:pt>
    <dgm:pt modelId="{0F2B8AA7-3BC3-004C-8F85-FB92DDCD8153}" type="parTrans" cxnId="{069ED899-2EF3-CA4C-BEDB-8D480AD5F7F4}">
      <dgm:prSet/>
      <dgm:spPr/>
      <dgm:t>
        <a:bodyPr/>
        <a:lstStyle/>
        <a:p>
          <a:endParaRPr lang="en-GB"/>
        </a:p>
      </dgm:t>
    </dgm:pt>
    <dgm:pt modelId="{139121AB-8170-6943-98FC-C8B5B800159B}" type="sibTrans" cxnId="{069ED899-2EF3-CA4C-BEDB-8D480AD5F7F4}">
      <dgm:prSet/>
      <dgm:spPr/>
      <dgm:t>
        <a:bodyPr/>
        <a:lstStyle/>
        <a:p>
          <a:endParaRPr lang="en-GB"/>
        </a:p>
      </dgm:t>
    </dgm:pt>
    <dgm:pt modelId="{8E01EAD8-478B-7C43-9D56-28E7B9DB8071}">
      <dgm:prSet/>
      <dgm:spPr/>
      <dgm:t>
        <a:bodyPr/>
        <a:lstStyle/>
        <a:p>
          <a:r>
            <a:rPr lang="en-GB" dirty="0"/>
            <a:t>WP1/WP2</a:t>
          </a:r>
        </a:p>
      </dgm:t>
    </dgm:pt>
    <dgm:pt modelId="{C1EB8009-EB5A-2342-8418-898BD1A0F771}" type="sibTrans" cxnId="{AEDA9FCF-E531-8649-B7B3-0BDA3D30360C}">
      <dgm:prSet/>
      <dgm:spPr/>
      <dgm:t>
        <a:bodyPr/>
        <a:lstStyle/>
        <a:p>
          <a:endParaRPr lang="en-GB"/>
        </a:p>
      </dgm:t>
    </dgm:pt>
    <dgm:pt modelId="{587A4C74-813C-054B-9092-92B70E9D894A}" type="parTrans" cxnId="{AEDA9FCF-E531-8649-B7B3-0BDA3D30360C}">
      <dgm:prSet/>
      <dgm:spPr/>
      <dgm:t>
        <a:bodyPr/>
        <a:lstStyle/>
        <a:p>
          <a:endParaRPr lang="en-GB"/>
        </a:p>
      </dgm:t>
    </dgm:pt>
    <dgm:pt modelId="{195523BF-D146-2B4E-8AE1-11B751979049}" type="pres">
      <dgm:prSet presAssocID="{7B2735E5-66D1-EE43-AE08-C663CD1B5ECD}" presName="theList" presStyleCnt="0">
        <dgm:presLayoutVars>
          <dgm:dir/>
          <dgm:animLvl val="lvl"/>
          <dgm:resizeHandles val="exact"/>
        </dgm:presLayoutVars>
      </dgm:prSet>
      <dgm:spPr/>
    </dgm:pt>
    <dgm:pt modelId="{07944610-427C-AF46-8003-5493EBDE9C94}" type="pres">
      <dgm:prSet presAssocID="{B7F1D74A-73DC-1848-8001-2D68F0CFDDDA}" presName="compNode" presStyleCnt="0"/>
      <dgm:spPr/>
    </dgm:pt>
    <dgm:pt modelId="{F7DE9E20-1FE6-924B-B790-D7E36B95A474}" type="pres">
      <dgm:prSet presAssocID="{B7F1D74A-73DC-1848-8001-2D68F0CFDDDA}" presName="aNode" presStyleLbl="bgShp" presStyleIdx="0" presStyleCnt="3"/>
      <dgm:spPr/>
    </dgm:pt>
    <dgm:pt modelId="{27C96F5D-BB6C-0442-991E-809A55A325E8}" type="pres">
      <dgm:prSet presAssocID="{B7F1D74A-73DC-1848-8001-2D68F0CFDDDA}" presName="textNode" presStyleLbl="bgShp" presStyleIdx="0" presStyleCnt="3"/>
      <dgm:spPr/>
    </dgm:pt>
    <dgm:pt modelId="{25327FF9-23CB-434E-8691-16C5F5E8AAC7}" type="pres">
      <dgm:prSet presAssocID="{B7F1D74A-73DC-1848-8001-2D68F0CFDDDA}" presName="compChildNode" presStyleCnt="0"/>
      <dgm:spPr/>
    </dgm:pt>
    <dgm:pt modelId="{64E14734-EF90-CD4E-9232-EA22559D00BD}" type="pres">
      <dgm:prSet presAssocID="{B7F1D74A-73DC-1848-8001-2D68F0CFDDDA}" presName="theInnerList" presStyleCnt="0"/>
      <dgm:spPr/>
    </dgm:pt>
    <dgm:pt modelId="{76C49483-498E-5B41-A59B-5299CA999552}" type="pres">
      <dgm:prSet presAssocID="{B75DA9CE-55E7-A246-B132-02207EA05E85}" presName="childNode" presStyleLbl="node1" presStyleIdx="0" presStyleCnt="15">
        <dgm:presLayoutVars>
          <dgm:bulletEnabled val="1"/>
        </dgm:presLayoutVars>
      </dgm:prSet>
      <dgm:spPr/>
    </dgm:pt>
    <dgm:pt modelId="{BB1A6C99-FB6C-CE46-A02E-1D58610E98B7}" type="pres">
      <dgm:prSet presAssocID="{B75DA9CE-55E7-A246-B132-02207EA05E85}" presName="aSpace2" presStyleCnt="0"/>
      <dgm:spPr/>
    </dgm:pt>
    <dgm:pt modelId="{EB62C0DB-7AB5-8A4C-ADCA-E88AF6AA4F75}" type="pres">
      <dgm:prSet presAssocID="{EDE44E5A-550D-8A47-A089-01B5C5BF0DC4}" presName="childNode" presStyleLbl="node1" presStyleIdx="1" presStyleCnt="15">
        <dgm:presLayoutVars>
          <dgm:bulletEnabled val="1"/>
        </dgm:presLayoutVars>
      </dgm:prSet>
      <dgm:spPr/>
    </dgm:pt>
    <dgm:pt modelId="{09D3DC47-0A04-7C44-BE57-69509752A469}" type="pres">
      <dgm:prSet presAssocID="{EDE44E5A-550D-8A47-A089-01B5C5BF0DC4}" presName="aSpace2" presStyleCnt="0"/>
      <dgm:spPr/>
    </dgm:pt>
    <dgm:pt modelId="{525707D4-C167-8548-AEC9-801576A5A40C}" type="pres">
      <dgm:prSet presAssocID="{88D3AE5D-4E53-A74B-9CD6-A3D279392B5D}" presName="childNode" presStyleLbl="node1" presStyleIdx="2" presStyleCnt="15">
        <dgm:presLayoutVars>
          <dgm:bulletEnabled val="1"/>
        </dgm:presLayoutVars>
      </dgm:prSet>
      <dgm:spPr/>
    </dgm:pt>
    <dgm:pt modelId="{0467E886-57AD-DA46-BFE0-AE15520E5C2D}" type="pres">
      <dgm:prSet presAssocID="{88D3AE5D-4E53-A74B-9CD6-A3D279392B5D}" presName="aSpace2" presStyleCnt="0"/>
      <dgm:spPr/>
    </dgm:pt>
    <dgm:pt modelId="{304E61EE-FDF1-6548-B663-8768A52B4779}" type="pres">
      <dgm:prSet presAssocID="{C05E0EF2-5591-0B44-B304-7734F71C7CBA}" presName="childNode" presStyleLbl="node1" presStyleIdx="3" presStyleCnt="15">
        <dgm:presLayoutVars>
          <dgm:bulletEnabled val="1"/>
        </dgm:presLayoutVars>
      </dgm:prSet>
      <dgm:spPr/>
    </dgm:pt>
    <dgm:pt modelId="{9E19B41F-590B-D14E-90EA-78915AA4B7AA}" type="pres">
      <dgm:prSet presAssocID="{C05E0EF2-5591-0B44-B304-7734F71C7CBA}" presName="aSpace2" presStyleCnt="0"/>
      <dgm:spPr/>
    </dgm:pt>
    <dgm:pt modelId="{9EA1BAB8-DE6B-3D44-8761-0B55E10BBA98}" type="pres">
      <dgm:prSet presAssocID="{A04F0E8F-1CD2-9B41-8096-B7A2187AD268}" presName="childNode" presStyleLbl="node1" presStyleIdx="4" presStyleCnt="15">
        <dgm:presLayoutVars>
          <dgm:bulletEnabled val="1"/>
        </dgm:presLayoutVars>
      </dgm:prSet>
      <dgm:spPr/>
    </dgm:pt>
    <dgm:pt modelId="{786AF34D-AEA7-274F-B092-38ED362F7EB4}" type="pres">
      <dgm:prSet presAssocID="{B7F1D74A-73DC-1848-8001-2D68F0CFDDDA}" presName="aSpace" presStyleCnt="0"/>
      <dgm:spPr/>
    </dgm:pt>
    <dgm:pt modelId="{D3D96ED3-34D7-2043-B603-A9D6D2AF4037}" type="pres">
      <dgm:prSet presAssocID="{B7553707-BDC8-C748-8222-B20ACC160854}" presName="compNode" presStyleCnt="0"/>
      <dgm:spPr/>
    </dgm:pt>
    <dgm:pt modelId="{E11E90B4-8A8D-C748-B230-FBA28CF89B88}" type="pres">
      <dgm:prSet presAssocID="{B7553707-BDC8-C748-8222-B20ACC160854}" presName="aNode" presStyleLbl="bgShp" presStyleIdx="1" presStyleCnt="3"/>
      <dgm:spPr/>
    </dgm:pt>
    <dgm:pt modelId="{C1AF21E9-DA9C-9E4F-928A-76992A24E420}" type="pres">
      <dgm:prSet presAssocID="{B7553707-BDC8-C748-8222-B20ACC160854}" presName="textNode" presStyleLbl="bgShp" presStyleIdx="1" presStyleCnt="3"/>
      <dgm:spPr/>
    </dgm:pt>
    <dgm:pt modelId="{67056946-BEEB-E948-93AB-5B957EEA2100}" type="pres">
      <dgm:prSet presAssocID="{B7553707-BDC8-C748-8222-B20ACC160854}" presName="compChildNode" presStyleCnt="0"/>
      <dgm:spPr/>
    </dgm:pt>
    <dgm:pt modelId="{EDA836BE-3560-8D46-92BF-6AFA961DB90B}" type="pres">
      <dgm:prSet presAssocID="{B7553707-BDC8-C748-8222-B20ACC160854}" presName="theInnerList" presStyleCnt="0"/>
      <dgm:spPr/>
    </dgm:pt>
    <dgm:pt modelId="{BDAC95AC-8C0D-7E4A-B857-FDADB5E8A5AF}" type="pres">
      <dgm:prSet presAssocID="{39B0CC23-D9CF-C540-B2EF-C130A67167F0}" presName="childNode" presStyleLbl="node1" presStyleIdx="5" presStyleCnt="15">
        <dgm:presLayoutVars>
          <dgm:bulletEnabled val="1"/>
        </dgm:presLayoutVars>
      </dgm:prSet>
      <dgm:spPr/>
    </dgm:pt>
    <dgm:pt modelId="{7C7F88DA-D603-AF42-B4F6-29D8445338DA}" type="pres">
      <dgm:prSet presAssocID="{39B0CC23-D9CF-C540-B2EF-C130A67167F0}" presName="aSpace2" presStyleCnt="0"/>
      <dgm:spPr/>
    </dgm:pt>
    <dgm:pt modelId="{60DE5112-4CC3-064E-9C07-866D68ABB8F0}" type="pres">
      <dgm:prSet presAssocID="{40FD6CBE-2BBB-A149-BAF3-9ED7C6CDC137}" presName="childNode" presStyleLbl="node1" presStyleIdx="6" presStyleCnt="15">
        <dgm:presLayoutVars>
          <dgm:bulletEnabled val="1"/>
        </dgm:presLayoutVars>
      </dgm:prSet>
      <dgm:spPr/>
    </dgm:pt>
    <dgm:pt modelId="{D36310E5-821D-754D-9312-6F70A0CDA3EE}" type="pres">
      <dgm:prSet presAssocID="{40FD6CBE-2BBB-A149-BAF3-9ED7C6CDC137}" presName="aSpace2" presStyleCnt="0"/>
      <dgm:spPr/>
    </dgm:pt>
    <dgm:pt modelId="{34EA48CE-C33C-2B44-BA11-3D008C8EF1D7}" type="pres">
      <dgm:prSet presAssocID="{E5045BA4-47F0-7541-BA51-F9F108B08B89}" presName="childNode" presStyleLbl="node1" presStyleIdx="7" presStyleCnt="15">
        <dgm:presLayoutVars>
          <dgm:bulletEnabled val="1"/>
        </dgm:presLayoutVars>
      </dgm:prSet>
      <dgm:spPr/>
    </dgm:pt>
    <dgm:pt modelId="{B195A1B1-F8F8-6749-AE13-28481D80081D}" type="pres">
      <dgm:prSet presAssocID="{E5045BA4-47F0-7541-BA51-F9F108B08B89}" presName="aSpace2" presStyleCnt="0"/>
      <dgm:spPr/>
    </dgm:pt>
    <dgm:pt modelId="{4D09495C-9B68-9345-8D6B-DA9367D4A5D0}" type="pres">
      <dgm:prSet presAssocID="{D47CC445-6B6D-8C46-9379-18F4F5301FFD}" presName="childNode" presStyleLbl="node1" presStyleIdx="8" presStyleCnt="15">
        <dgm:presLayoutVars>
          <dgm:bulletEnabled val="1"/>
        </dgm:presLayoutVars>
      </dgm:prSet>
      <dgm:spPr/>
    </dgm:pt>
    <dgm:pt modelId="{685271D4-0501-AD42-AE68-82CE3D303D24}" type="pres">
      <dgm:prSet presAssocID="{D47CC445-6B6D-8C46-9379-18F4F5301FFD}" presName="aSpace2" presStyleCnt="0"/>
      <dgm:spPr/>
    </dgm:pt>
    <dgm:pt modelId="{870F91AA-2026-D04B-A383-7E50C632E3EF}" type="pres">
      <dgm:prSet presAssocID="{8E01EAD8-478B-7C43-9D56-28E7B9DB8071}" presName="childNode" presStyleLbl="node1" presStyleIdx="9" presStyleCnt="15">
        <dgm:presLayoutVars>
          <dgm:bulletEnabled val="1"/>
        </dgm:presLayoutVars>
      </dgm:prSet>
      <dgm:spPr/>
    </dgm:pt>
    <dgm:pt modelId="{1263DACA-103A-6A4C-9FAC-2B979AF8DD60}" type="pres">
      <dgm:prSet presAssocID="{B7553707-BDC8-C748-8222-B20ACC160854}" presName="aSpace" presStyleCnt="0"/>
      <dgm:spPr/>
    </dgm:pt>
    <dgm:pt modelId="{C2F9B639-1B89-E44C-ADFD-B1A1A9CFD816}" type="pres">
      <dgm:prSet presAssocID="{5221872F-0B15-FE4B-90BC-3459BFE3784F}" presName="compNode" presStyleCnt="0"/>
      <dgm:spPr/>
    </dgm:pt>
    <dgm:pt modelId="{14FBF5B7-F9DA-B744-8F73-F52065103927}" type="pres">
      <dgm:prSet presAssocID="{5221872F-0B15-FE4B-90BC-3459BFE3784F}" presName="aNode" presStyleLbl="bgShp" presStyleIdx="2" presStyleCnt="3"/>
      <dgm:spPr/>
    </dgm:pt>
    <dgm:pt modelId="{9E628E03-98CA-AF42-9CBD-3E477C6D8599}" type="pres">
      <dgm:prSet presAssocID="{5221872F-0B15-FE4B-90BC-3459BFE3784F}" presName="textNode" presStyleLbl="bgShp" presStyleIdx="2" presStyleCnt="3"/>
      <dgm:spPr/>
    </dgm:pt>
    <dgm:pt modelId="{7685E9F9-1A7A-E042-91EE-347BDC5F7240}" type="pres">
      <dgm:prSet presAssocID="{5221872F-0B15-FE4B-90BC-3459BFE3784F}" presName="compChildNode" presStyleCnt="0"/>
      <dgm:spPr/>
    </dgm:pt>
    <dgm:pt modelId="{7065F4A8-6FCF-6E4C-B72B-E3752A03E2AC}" type="pres">
      <dgm:prSet presAssocID="{5221872F-0B15-FE4B-90BC-3459BFE3784F}" presName="theInnerList" presStyleCnt="0"/>
      <dgm:spPr/>
    </dgm:pt>
    <dgm:pt modelId="{F078BD1A-CC60-2847-85D9-2B278E676297}" type="pres">
      <dgm:prSet presAssocID="{80628F71-AABD-DB49-B802-57A69364A155}" presName="childNode" presStyleLbl="node1" presStyleIdx="10" presStyleCnt="15">
        <dgm:presLayoutVars>
          <dgm:bulletEnabled val="1"/>
        </dgm:presLayoutVars>
      </dgm:prSet>
      <dgm:spPr/>
    </dgm:pt>
    <dgm:pt modelId="{A7DD9D61-7CAF-2C47-90B2-4EE18FF64CBA}" type="pres">
      <dgm:prSet presAssocID="{80628F71-AABD-DB49-B802-57A69364A155}" presName="aSpace2" presStyleCnt="0"/>
      <dgm:spPr/>
    </dgm:pt>
    <dgm:pt modelId="{0261796C-4302-364A-9EAA-A57A65211703}" type="pres">
      <dgm:prSet presAssocID="{26872014-177A-5A41-ADC7-C8A3B502B559}" presName="childNode" presStyleLbl="node1" presStyleIdx="11" presStyleCnt="15">
        <dgm:presLayoutVars>
          <dgm:bulletEnabled val="1"/>
        </dgm:presLayoutVars>
      </dgm:prSet>
      <dgm:spPr/>
    </dgm:pt>
    <dgm:pt modelId="{89761972-5823-C448-834D-1DD500D21913}" type="pres">
      <dgm:prSet presAssocID="{26872014-177A-5A41-ADC7-C8A3B502B559}" presName="aSpace2" presStyleCnt="0"/>
      <dgm:spPr/>
    </dgm:pt>
    <dgm:pt modelId="{E7E36762-663A-6440-83C4-B4F8C595354E}" type="pres">
      <dgm:prSet presAssocID="{2F007E24-93F8-E541-AFB9-B2E523364550}" presName="childNode" presStyleLbl="node1" presStyleIdx="12" presStyleCnt="15">
        <dgm:presLayoutVars>
          <dgm:bulletEnabled val="1"/>
        </dgm:presLayoutVars>
      </dgm:prSet>
      <dgm:spPr/>
    </dgm:pt>
    <dgm:pt modelId="{F985A7ED-EC4E-084B-B3F3-3BFB2662E8B9}" type="pres">
      <dgm:prSet presAssocID="{2F007E24-93F8-E541-AFB9-B2E523364550}" presName="aSpace2" presStyleCnt="0"/>
      <dgm:spPr/>
    </dgm:pt>
    <dgm:pt modelId="{FB015B08-65A5-AE40-A121-CCE485E884E8}" type="pres">
      <dgm:prSet presAssocID="{F44E80D6-C7FA-4840-BED8-999C758EF194}" presName="childNode" presStyleLbl="node1" presStyleIdx="13" presStyleCnt="15">
        <dgm:presLayoutVars>
          <dgm:bulletEnabled val="1"/>
        </dgm:presLayoutVars>
      </dgm:prSet>
      <dgm:spPr/>
    </dgm:pt>
    <dgm:pt modelId="{BD7B15A3-C211-604D-9E70-723AB3181B26}" type="pres">
      <dgm:prSet presAssocID="{F44E80D6-C7FA-4840-BED8-999C758EF194}" presName="aSpace2" presStyleCnt="0"/>
      <dgm:spPr/>
    </dgm:pt>
    <dgm:pt modelId="{4ABB63FC-A9E8-EC4D-BF72-8961E4F22811}" type="pres">
      <dgm:prSet presAssocID="{FA4ABA68-4503-DA4B-A9C6-47B017A90176}" presName="childNode" presStyleLbl="node1" presStyleIdx="14" presStyleCnt="15">
        <dgm:presLayoutVars>
          <dgm:bulletEnabled val="1"/>
        </dgm:presLayoutVars>
      </dgm:prSet>
      <dgm:spPr/>
    </dgm:pt>
  </dgm:ptLst>
  <dgm:cxnLst>
    <dgm:cxn modelId="{7E137111-3F8E-0340-B79D-A2D508FDCD32}" srcId="{B7553707-BDC8-C748-8222-B20ACC160854}" destId="{E5045BA4-47F0-7541-BA51-F9F108B08B89}" srcOrd="2" destOrd="0" parTransId="{623F6DF5-4194-BA4E-9EAA-A40242245E52}" sibTransId="{A1B1C077-AC14-B340-B590-FA3E89213528}"/>
    <dgm:cxn modelId="{67693F14-1692-1947-9CA5-36AB56B9E886}" srcId="{B7F1D74A-73DC-1848-8001-2D68F0CFDDDA}" destId="{B75DA9CE-55E7-A246-B132-02207EA05E85}" srcOrd="0" destOrd="0" parTransId="{B9BA0BF6-BDBE-E44C-BFD9-325975B12643}" sibTransId="{49D7B037-4149-944F-B43E-48C93A7C6810}"/>
    <dgm:cxn modelId="{C955A41C-F0C1-ED40-AD1B-2C386FD5737B}" srcId="{B7F1D74A-73DC-1848-8001-2D68F0CFDDDA}" destId="{C05E0EF2-5591-0B44-B304-7734F71C7CBA}" srcOrd="3" destOrd="0" parTransId="{B83028DC-0844-0F48-9E93-87FB058F287E}" sibTransId="{F2C2713C-BCF2-5447-877C-CFD3C7915046}"/>
    <dgm:cxn modelId="{3983CB28-1BAA-0440-AFD9-F6570369C993}" type="presOf" srcId="{8E01EAD8-478B-7C43-9D56-28E7B9DB8071}" destId="{870F91AA-2026-D04B-A383-7E50C632E3EF}" srcOrd="0" destOrd="0" presId="urn:microsoft.com/office/officeart/2005/8/layout/lProcess2"/>
    <dgm:cxn modelId="{28D5C729-E2BD-0549-8E0F-3C3E72C98E03}" type="presOf" srcId="{39B0CC23-D9CF-C540-B2EF-C130A67167F0}" destId="{BDAC95AC-8C0D-7E4A-B857-FDADB5E8A5AF}" srcOrd="0" destOrd="0" presId="urn:microsoft.com/office/officeart/2005/8/layout/lProcess2"/>
    <dgm:cxn modelId="{01CD882D-5A82-C444-9C96-0C3CB8EE9C08}" type="presOf" srcId="{80628F71-AABD-DB49-B802-57A69364A155}" destId="{F078BD1A-CC60-2847-85D9-2B278E676297}" srcOrd="0" destOrd="0" presId="urn:microsoft.com/office/officeart/2005/8/layout/lProcess2"/>
    <dgm:cxn modelId="{D3D88C2D-F173-E34F-BA59-3DF750948AB8}" type="presOf" srcId="{B7553707-BDC8-C748-8222-B20ACC160854}" destId="{C1AF21E9-DA9C-9E4F-928A-76992A24E420}" srcOrd="1" destOrd="0" presId="urn:microsoft.com/office/officeart/2005/8/layout/lProcess2"/>
    <dgm:cxn modelId="{3316182F-F703-F347-8BCE-D47489943BC5}" srcId="{B7F1D74A-73DC-1848-8001-2D68F0CFDDDA}" destId="{EDE44E5A-550D-8A47-A089-01B5C5BF0DC4}" srcOrd="1" destOrd="0" parTransId="{EDA4619F-7119-E041-ACB9-ED08133A08E5}" sibTransId="{90E39DBF-73BA-2146-9A03-AC16C4E3021F}"/>
    <dgm:cxn modelId="{EB56B339-E83D-9844-9C16-C098D14CB654}" srcId="{5221872F-0B15-FE4B-90BC-3459BFE3784F}" destId="{80628F71-AABD-DB49-B802-57A69364A155}" srcOrd="0" destOrd="0" parTransId="{C49AA012-B274-BB4F-8654-37569BF4B580}" sibTransId="{38FE5F3D-CA5F-0349-8D19-0DCCB6053F4D}"/>
    <dgm:cxn modelId="{B403463C-995C-BF42-9BA7-70EABA255472}" type="presOf" srcId="{26872014-177A-5A41-ADC7-C8A3B502B559}" destId="{0261796C-4302-364A-9EAA-A57A65211703}" srcOrd="0" destOrd="0" presId="urn:microsoft.com/office/officeart/2005/8/layout/lProcess2"/>
    <dgm:cxn modelId="{71122646-75A5-D14D-99AD-F2010D64D398}" srcId="{7B2735E5-66D1-EE43-AE08-C663CD1B5ECD}" destId="{5221872F-0B15-FE4B-90BC-3459BFE3784F}" srcOrd="2" destOrd="0" parTransId="{2B779A01-E1DA-A544-B5A5-BFE3308C7540}" sibTransId="{0397BABB-FBDB-954B-966A-F4422E30004C}"/>
    <dgm:cxn modelId="{64D2E046-DB2A-6C41-8F5A-700AD42BF0AF}" type="presOf" srcId="{7B2735E5-66D1-EE43-AE08-C663CD1B5ECD}" destId="{195523BF-D146-2B4E-8AE1-11B751979049}" srcOrd="0" destOrd="0" presId="urn:microsoft.com/office/officeart/2005/8/layout/lProcess2"/>
    <dgm:cxn modelId="{E9B57547-108F-CE4E-884D-6DD8DA11ABC2}" type="presOf" srcId="{C05E0EF2-5591-0B44-B304-7734F71C7CBA}" destId="{304E61EE-FDF1-6548-B663-8768A52B4779}" srcOrd="0" destOrd="0" presId="urn:microsoft.com/office/officeart/2005/8/layout/lProcess2"/>
    <dgm:cxn modelId="{4F05EA48-4F85-E646-8B20-0E3F0091AA76}" type="presOf" srcId="{E5045BA4-47F0-7541-BA51-F9F108B08B89}" destId="{34EA48CE-C33C-2B44-BA11-3D008C8EF1D7}" srcOrd="0" destOrd="0" presId="urn:microsoft.com/office/officeart/2005/8/layout/lProcess2"/>
    <dgm:cxn modelId="{573BA149-3E8B-D64F-8B02-961E4263EC39}" srcId="{B7F1D74A-73DC-1848-8001-2D68F0CFDDDA}" destId="{88D3AE5D-4E53-A74B-9CD6-A3D279392B5D}" srcOrd="2" destOrd="0" parTransId="{28E3E2C0-AB4A-EA42-8D36-7BED5F4E8F11}" sibTransId="{ACA263DA-5D79-9042-82F9-4221D03516F9}"/>
    <dgm:cxn modelId="{3A06D94C-841B-1542-B1DE-59830FF044D1}" srcId="{7B2735E5-66D1-EE43-AE08-C663CD1B5ECD}" destId="{B7553707-BDC8-C748-8222-B20ACC160854}" srcOrd="1" destOrd="0" parTransId="{04F99BCE-FA2A-D544-A1DD-474C0B47459A}" sibTransId="{83109F98-D983-2A49-8DE3-5F26DF54C82E}"/>
    <dgm:cxn modelId="{F7A0AA52-B35E-724D-B586-A868D284934C}" type="presOf" srcId="{D47CC445-6B6D-8C46-9379-18F4F5301FFD}" destId="{4D09495C-9B68-9345-8D6B-DA9367D4A5D0}" srcOrd="0" destOrd="0" presId="urn:microsoft.com/office/officeart/2005/8/layout/lProcess2"/>
    <dgm:cxn modelId="{F90BF252-1C36-B242-994F-1551A8A4FC97}" srcId="{B7553707-BDC8-C748-8222-B20ACC160854}" destId="{40FD6CBE-2BBB-A149-BAF3-9ED7C6CDC137}" srcOrd="1" destOrd="0" parTransId="{46DFF383-7925-C345-849F-1C048986275F}" sibTransId="{3204E340-7999-AA4A-B419-9A0E6F66EB80}"/>
    <dgm:cxn modelId="{1983DB54-AEA0-3D4D-B9DB-3C90F8F086EA}" srcId="{5221872F-0B15-FE4B-90BC-3459BFE3784F}" destId="{F44E80D6-C7FA-4840-BED8-999C758EF194}" srcOrd="3" destOrd="0" parTransId="{6F91E0E5-4651-464B-B4C6-F451FB0719ED}" sibTransId="{F6BAC0E1-52BF-194B-A3DB-A26365F06881}"/>
    <dgm:cxn modelId="{E4F08158-A558-A74A-93D0-686EF171A02D}" srcId="{5221872F-0B15-FE4B-90BC-3459BFE3784F}" destId="{2F007E24-93F8-E541-AFB9-B2E523364550}" srcOrd="2" destOrd="0" parTransId="{D53C2B6D-D4CB-F843-9926-57B1FEA22392}" sibTransId="{E0C5E3A3-96C1-0C4D-BFE2-40C263DFBA0E}"/>
    <dgm:cxn modelId="{1D3BC558-8132-A145-AD11-84B0C86DB376}" srcId="{B7553707-BDC8-C748-8222-B20ACC160854}" destId="{39B0CC23-D9CF-C540-B2EF-C130A67167F0}" srcOrd="0" destOrd="0" parTransId="{5441866E-5359-AE41-A330-F4B6727B2AD1}" sibTransId="{48B7E9D6-0A4C-E540-9BB7-ECD5913CD80B}"/>
    <dgm:cxn modelId="{DC72DC84-74E6-8E4D-AC5A-FC900B690A3B}" type="presOf" srcId="{5221872F-0B15-FE4B-90BC-3459BFE3784F}" destId="{9E628E03-98CA-AF42-9CBD-3E477C6D8599}" srcOrd="1" destOrd="0" presId="urn:microsoft.com/office/officeart/2005/8/layout/lProcess2"/>
    <dgm:cxn modelId="{D5A8F385-629F-FB40-9F89-8AADD1612935}" type="presOf" srcId="{B7F1D74A-73DC-1848-8001-2D68F0CFDDDA}" destId="{27C96F5D-BB6C-0442-991E-809A55A325E8}" srcOrd="1" destOrd="0" presId="urn:microsoft.com/office/officeart/2005/8/layout/lProcess2"/>
    <dgm:cxn modelId="{02DDAF88-2BE2-A440-9F05-48A7AB5FE50D}" type="presOf" srcId="{FA4ABA68-4503-DA4B-A9C6-47B017A90176}" destId="{4ABB63FC-A9E8-EC4D-BF72-8961E4F22811}" srcOrd="0" destOrd="0" presId="urn:microsoft.com/office/officeart/2005/8/layout/lProcess2"/>
    <dgm:cxn modelId="{B58D578E-2227-9842-9890-B78F41F4489F}" type="presOf" srcId="{F44E80D6-C7FA-4840-BED8-999C758EF194}" destId="{FB015B08-65A5-AE40-A121-CCE485E884E8}" srcOrd="0" destOrd="0" presId="urn:microsoft.com/office/officeart/2005/8/layout/lProcess2"/>
    <dgm:cxn modelId="{3F0D7894-E80F-3F49-A773-8D02B9805EF1}" type="presOf" srcId="{A04F0E8F-1CD2-9B41-8096-B7A2187AD268}" destId="{9EA1BAB8-DE6B-3D44-8761-0B55E10BBA98}" srcOrd="0" destOrd="0" presId="urn:microsoft.com/office/officeart/2005/8/layout/lProcess2"/>
    <dgm:cxn modelId="{069ED899-2EF3-CA4C-BEDB-8D480AD5F7F4}" srcId="{B7F1D74A-73DC-1848-8001-2D68F0CFDDDA}" destId="{A04F0E8F-1CD2-9B41-8096-B7A2187AD268}" srcOrd="4" destOrd="0" parTransId="{0F2B8AA7-3BC3-004C-8F85-FB92DDCD8153}" sibTransId="{139121AB-8170-6943-98FC-C8B5B800159B}"/>
    <dgm:cxn modelId="{40E62EA7-5627-4C49-BEFD-5D62382769FD}" type="presOf" srcId="{2F007E24-93F8-E541-AFB9-B2E523364550}" destId="{E7E36762-663A-6440-83C4-B4F8C595354E}" srcOrd="0" destOrd="0" presId="urn:microsoft.com/office/officeart/2005/8/layout/lProcess2"/>
    <dgm:cxn modelId="{CF9536B4-CFF2-DC43-BDD3-F5D7D74E3525}" type="presOf" srcId="{B75DA9CE-55E7-A246-B132-02207EA05E85}" destId="{76C49483-498E-5B41-A59B-5299CA999552}" srcOrd="0" destOrd="0" presId="urn:microsoft.com/office/officeart/2005/8/layout/lProcess2"/>
    <dgm:cxn modelId="{F9DB28BF-5839-DC41-B506-4BEE7717FDD0}" type="presOf" srcId="{B7F1D74A-73DC-1848-8001-2D68F0CFDDDA}" destId="{F7DE9E20-1FE6-924B-B790-D7E36B95A474}" srcOrd="0" destOrd="0" presId="urn:microsoft.com/office/officeart/2005/8/layout/lProcess2"/>
    <dgm:cxn modelId="{775C48C1-2360-5F46-A405-FE088B4718B3}" srcId="{7B2735E5-66D1-EE43-AE08-C663CD1B5ECD}" destId="{B7F1D74A-73DC-1848-8001-2D68F0CFDDDA}" srcOrd="0" destOrd="0" parTransId="{5CF87563-C010-5549-A63F-14CD7558C10D}" sibTransId="{956CF89C-9F57-6E44-B835-5F394ECCC2BD}"/>
    <dgm:cxn modelId="{58983BC5-05E5-F046-80EF-422F360F3744}" srcId="{B7553707-BDC8-C748-8222-B20ACC160854}" destId="{D47CC445-6B6D-8C46-9379-18F4F5301FFD}" srcOrd="3" destOrd="0" parTransId="{E672F4EC-A35C-6E4B-ACCC-0C711FF39D9C}" sibTransId="{F29C3DFB-D45D-9746-9F0A-E76699943ACF}"/>
    <dgm:cxn modelId="{AEDA9FCF-E531-8649-B7B3-0BDA3D30360C}" srcId="{B7553707-BDC8-C748-8222-B20ACC160854}" destId="{8E01EAD8-478B-7C43-9D56-28E7B9DB8071}" srcOrd="4" destOrd="0" parTransId="{587A4C74-813C-054B-9092-92B70E9D894A}" sibTransId="{C1EB8009-EB5A-2342-8418-898BD1A0F771}"/>
    <dgm:cxn modelId="{5EFC21D3-FD34-3642-B182-21D31551CA72}" srcId="{5221872F-0B15-FE4B-90BC-3459BFE3784F}" destId="{26872014-177A-5A41-ADC7-C8A3B502B559}" srcOrd="1" destOrd="0" parTransId="{8E815B6D-8FBB-014D-A787-98580B53584C}" sibTransId="{DBC0AE2F-5386-5346-B189-28ED19FB4A1B}"/>
    <dgm:cxn modelId="{F88725D6-0FFE-134F-9C28-FD01375F9896}" type="presOf" srcId="{EDE44E5A-550D-8A47-A089-01B5C5BF0DC4}" destId="{EB62C0DB-7AB5-8A4C-ADCA-E88AF6AA4F75}" srcOrd="0" destOrd="0" presId="urn:microsoft.com/office/officeart/2005/8/layout/lProcess2"/>
    <dgm:cxn modelId="{073516E3-DD21-0242-BEF5-4B6BC2E0F85F}" type="presOf" srcId="{88D3AE5D-4E53-A74B-9CD6-A3D279392B5D}" destId="{525707D4-C167-8548-AEC9-801576A5A40C}" srcOrd="0" destOrd="0" presId="urn:microsoft.com/office/officeart/2005/8/layout/lProcess2"/>
    <dgm:cxn modelId="{BB045FE4-668A-064E-9EFB-667018F1938F}" type="presOf" srcId="{40FD6CBE-2BBB-A149-BAF3-9ED7C6CDC137}" destId="{60DE5112-4CC3-064E-9C07-866D68ABB8F0}" srcOrd="0" destOrd="0" presId="urn:microsoft.com/office/officeart/2005/8/layout/lProcess2"/>
    <dgm:cxn modelId="{A40D94F6-F410-764D-9066-8CD78FAD0E40}" type="presOf" srcId="{B7553707-BDC8-C748-8222-B20ACC160854}" destId="{E11E90B4-8A8D-C748-B230-FBA28CF89B88}" srcOrd="0" destOrd="0" presId="urn:microsoft.com/office/officeart/2005/8/layout/lProcess2"/>
    <dgm:cxn modelId="{69680CF7-87E1-324E-891E-F2A31F560F0B}" type="presOf" srcId="{5221872F-0B15-FE4B-90BC-3459BFE3784F}" destId="{14FBF5B7-F9DA-B744-8F73-F52065103927}" srcOrd="0" destOrd="0" presId="urn:microsoft.com/office/officeart/2005/8/layout/lProcess2"/>
    <dgm:cxn modelId="{75B5FEFC-A7A5-CD4D-BC15-D6FAC05FA32B}" srcId="{5221872F-0B15-FE4B-90BC-3459BFE3784F}" destId="{FA4ABA68-4503-DA4B-A9C6-47B017A90176}" srcOrd="4" destOrd="0" parTransId="{8052A995-8B36-224C-9B00-4EF90574697E}" sibTransId="{A4676D5F-1C39-E042-859E-9A7FDE96DB84}"/>
    <dgm:cxn modelId="{E795F943-9017-494B-B08D-DD0CCD315B98}" type="presParOf" srcId="{195523BF-D146-2B4E-8AE1-11B751979049}" destId="{07944610-427C-AF46-8003-5493EBDE9C94}" srcOrd="0" destOrd="0" presId="urn:microsoft.com/office/officeart/2005/8/layout/lProcess2"/>
    <dgm:cxn modelId="{0845F4EC-7981-804C-8AEF-6738A5750968}" type="presParOf" srcId="{07944610-427C-AF46-8003-5493EBDE9C94}" destId="{F7DE9E20-1FE6-924B-B790-D7E36B95A474}" srcOrd="0" destOrd="0" presId="urn:microsoft.com/office/officeart/2005/8/layout/lProcess2"/>
    <dgm:cxn modelId="{BA31C447-AECC-3F44-9169-A59B55A6394D}" type="presParOf" srcId="{07944610-427C-AF46-8003-5493EBDE9C94}" destId="{27C96F5D-BB6C-0442-991E-809A55A325E8}" srcOrd="1" destOrd="0" presId="urn:microsoft.com/office/officeart/2005/8/layout/lProcess2"/>
    <dgm:cxn modelId="{3DD68EE4-F02C-2B45-8C6C-8C36DFAE7193}" type="presParOf" srcId="{07944610-427C-AF46-8003-5493EBDE9C94}" destId="{25327FF9-23CB-434E-8691-16C5F5E8AAC7}" srcOrd="2" destOrd="0" presId="urn:microsoft.com/office/officeart/2005/8/layout/lProcess2"/>
    <dgm:cxn modelId="{1D9C0E8C-F76B-1543-84B6-F0B414D79921}" type="presParOf" srcId="{25327FF9-23CB-434E-8691-16C5F5E8AAC7}" destId="{64E14734-EF90-CD4E-9232-EA22559D00BD}" srcOrd="0" destOrd="0" presId="urn:microsoft.com/office/officeart/2005/8/layout/lProcess2"/>
    <dgm:cxn modelId="{BEB7C80F-713B-3444-8F13-857AF2AB9B3F}" type="presParOf" srcId="{64E14734-EF90-CD4E-9232-EA22559D00BD}" destId="{76C49483-498E-5B41-A59B-5299CA999552}" srcOrd="0" destOrd="0" presId="urn:microsoft.com/office/officeart/2005/8/layout/lProcess2"/>
    <dgm:cxn modelId="{DC5A48C2-E901-A544-81A2-BFFBEC0DABF0}" type="presParOf" srcId="{64E14734-EF90-CD4E-9232-EA22559D00BD}" destId="{BB1A6C99-FB6C-CE46-A02E-1D58610E98B7}" srcOrd="1" destOrd="0" presId="urn:microsoft.com/office/officeart/2005/8/layout/lProcess2"/>
    <dgm:cxn modelId="{A5172FCE-9EC7-9D40-813B-DC74C23C32B5}" type="presParOf" srcId="{64E14734-EF90-CD4E-9232-EA22559D00BD}" destId="{EB62C0DB-7AB5-8A4C-ADCA-E88AF6AA4F75}" srcOrd="2" destOrd="0" presId="urn:microsoft.com/office/officeart/2005/8/layout/lProcess2"/>
    <dgm:cxn modelId="{22DDC8A2-C4E8-544F-9742-CEF52397EB6D}" type="presParOf" srcId="{64E14734-EF90-CD4E-9232-EA22559D00BD}" destId="{09D3DC47-0A04-7C44-BE57-69509752A469}" srcOrd="3" destOrd="0" presId="urn:microsoft.com/office/officeart/2005/8/layout/lProcess2"/>
    <dgm:cxn modelId="{FBFB2BEA-F40B-9540-80CE-FFB98B1B7F1C}" type="presParOf" srcId="{64E14734-EF90-CD4E-9232-EA22559D00BD}" destId="{525707D4-C167-8548-AEC9-801576A5A40C}" srcOrd="4" destOrd="0" presId="urn:microsoft.com/office/officeart/2005/8/layout/lProcess2"/>
    <dgm:cxn modelId="{96012154-6A43-BD41-BE2C-3CEF9A74E80D}" type="presParOf" srcId="{64E14734-EF90-CD4E-9232-EA22559D00BD}" destId="{0467E886-57AD-DA46-BFE0-AE15520E5C2D}" srcOrd="5" destOrd="0" presId="urn:microsoft.com/office/officeart/2005/8/layout/lProcess2"/>
    <dgm:cxn modelId="{B0B32D3B-238D-A64E-AC64-7E9B0A7AB7FA}" type="presParOf" srcId="{64E14734-EF90-CD4E-9232-EA22559D00BD}" destId="{304E61EE-FDF1-6548-B663-8768A52B4779}" srcOrd="6" destOrd="0" presId="urn:microsoft.com/office/officeart/2005/8/layout/lProcess2"/>
    <dgm:cxn modelId="{8A0158D1-0DE0-8F40-A9B9-95C4FECDF194}" type="presParOf" srcId="{64E14734-EF90-CD4E-9232-EA22559D00BD}" destId="{9E19B41F-590B-D14E-90EA-78915AA4B7AA}" srcOrd="7" destOrd="0" presId="urn:microsoft.com/office/officeart/2005/8/layout/lProcess2"/>
    <dgm:cxn modelId="{5F1D1309-3278-D54F-92FE-4155E7B27492}" type="presParOf" srcId="{64E14734-EF90-CD4E-9232-EA22559D00BD}" destId="{9EA1BAB8-DE6B-3D44-8761-0B55E10BBA98}" srcOrd="8" destOrd="0" presId="urn:microsoft.com/office/officeart/2005/8/layout/lProcess2"/>
    <dgm:cxn modelId="{376DB0DF-33AD-B544-B1F4-5661518DCE43}" type="presParOf" srcId="{195523BF-D146-2B4E-8AE1-11B751979049}" destId="{786AF34D-AEA7-274F-B092-38ED362F7EB4}" srcOrd="1" destOrd="0" presId="urn:microsoft.com/office/officeart/2005/8/layout/lProcess2"/>
    <dgm:cxn modelId="{DF308F93-86D6-6046-B0D1-8ADC03100CAA}" type="presParOf" srcId="{195523BF-D146-2B4E-8AE1-11B751979049}" destId="{D3D96ED3-34D7-2043-B603-A9D6D2AF4037}" srcOrd="2" destOrd="0" presId="urn:microsoft.com/office/officeart/2005/8/layout/lProcess2"/>
    <dgm:cxn modelId="{4552F468-6470-1746-B7EC-53F9AA28342C}" type="presParOf" srcId="{D3D96ED3-34D7-2043-B603-A9D6D2AF4037}" destId="{E11E90B4-8A8D-C748-B230-FBA28CF89B88}" srcOrd="0" destOrd="0" presId="urn:microsoft.com/office/officeart/2005/8/layout/lProcess2"/>
    <dgm:cxn modelId="{7C61449E-BF3C-494B-9A49-A3298EF0C6A7}" type="presParOf" srcId="{D3D96ED3-34D7-2043-B603-A9D6D2AF4037}" destId="{C1AF21E9-DA9C-9E4F-928A-76992A24E420}" srcOrd="1" destOrd="0" presId="urn:microsoft.com/office/officeart/2005/8/layout/lProcess2"/>
    <dgm:cxn modelId="{0A98EBF9-C883-3B46-8C6B-D4242BCE2B08}" type="presParOf" srcId="{D3D96ED3-34D7-2043-B603-A9D6D2AF4037}" destId="{67056946-BEEB-E948-93AB-5B957EEA2100}" srcOrd="2" destOrd="0" presId="urn:microsoft.com/office/officeart/2005/8/layout/lProcess2"/>
    <dgm:cxn modelId="{31EA70E5-E64E-9D4C-8047-E8BF825ED849}" type="presParOf" srcId="{67056946-BEEB-E948-93AB-5B957EEA2100}" destId="{EDA836BE-3560-8D46-92BF-6AFA961DB90B}" srcOrd="0" destOrd="0" presId="urn:microsoft.com/office/officeart/2005/8/layout/lProcess2"/>
    <dgm:cxn modelId="{3BC9F2AB-8E5D-FC42-BEF0-73CEEEE1286E}" type="presParOf" srcId="{EDA836BE-3560-8D46-92BF-6AFA961DB90B}" destId="{BDAC95AC-8C0D-7E4A-B857-FDADB5E8A5AF}" srcOrd="0" destOrd="0" presId="urn:microsoft.com/office/officeart/2005/8/layout/lProcess2"/>
    <dgm:cxn modelId="{035B0BE7-D163-D242-BAFD-5E18E933D514}" type="presParOf" srcId="{EDA836BE-3560-8D46-92BF-6AFA961DB90B}" destId="{7C7F88DA-D603-AF42-B4F6-29D8445338DA}" srcOrd="1" destOrd="0" presId="urn:microsoft.com/office/officeart/2005/8/layout/lProcess2"/>
    <dgm:cxn modelId="{ABDC003A-73A5-7940-86D8-02C3520841BD}" type="presParOf" srcId="{EDA836BE-3560-8D46-92BF-6AFA961DB90B}" destId="{60DE5112-4CC3-064E-9C07-866D68ABB8F0}" srcOrd="2" destOrd="0" presId="urn:microsoft.com/office/officeart/2005/8/layout/lProcess2"/>
    <dgm:cxn modelId="{19CE9361-8D21-FF4F-8B96-8B91BD31DD85}" type="presParOf" srcId="{EDA836BE-3560-8D46-92BF-6AFA961DB90B}" destId="{D36310E5-821D-754D-9312-6F70A0CDA3EE}" srcOrd="3" destOrd="0" presId="urn:microsoft.com/office/officeart/2005/8/layout/lProcess2"/>
    <dgm:cxn modelId="{F0FDDA49-A666-5149-94D6-8E3ED38D7106}" type="presParOf" srcId="{EDA836BE-3560-8D46-92BF-6AFA961DB90B}" destId="{34EA48CE-C33C-2B44-BA11-3D008C8EF1D7}" srcOrd="4" destOrd="0" presId="urn:microsoft.com/office/officeart/2005/8/layout/lProcess2"/>
    <dgm:cxn modelId="{C913F188-0678-6941-9414-69A8322A1253}" type="presParOf" srcId="{EDA836BE-3560-8D46-92BF-6AFA961DB90B}" destId="{B195A1B1-F8F8-6749-AE13-28481D80081D}" srcOrd="5" destOrd="0" presId="urn:microsoft.com/office/officeart/2005/8/layout/lProcess2"/>
    <dgm:cxn modelId="{CBA0F4FE-E384-CD4F-9CE2-BCFF2E837EAE}" type="presParOf" srcId="{EDA836BE-3560-8D46-92BF-6AFA961DB90B}" destId="{4D09495C-9B68-9345-8D6B-DA9367D4A5D0}" srcOrd="6" destOrd="0" presId="urn:microsoft.com/office/officeart/2005/8/layout/lProcess2"/>
    <dgm:cxn modelId="{E2D30DAF-4F2C-0D49-8BFF-3CDBF56E627F}" type="presParOf" srcId="{EDA836BE-3560-8D46-92BF-6AFA961DB90B}" destId="{685271D4-0501-AD42-AE68-82CE3D303D24}" srcOrd="7" destOrd="0" presId="urn:microsoft.com/office/officeart/2005/8/layout/lProcess2"/>
    <dgm:cxn modelId="{CB527741-1DA0-0F4D-A8E8-7F40656C0493}" type="presParOf" srcId="{EDA836BE-3560-8D46-92BF-6AFA961DB90B}" destId="{870F91AA-2026-D04B-A383-7E50C632E3EF}" srcOrd="8" destOrd="0" presId="urn:microsoft.com/office/officeart/2005/8/layout/lProcess2"/>
    <dgm:cxn modelId="{6B0AF5E0-62AF-C244-9312-2D59BA887D4A}" type="presParOf" srcId="{195523BF-D146-2B4E-8AE1-11B751979049}" destId="{1263DACA-103A-6A4C-9FAC-2B979AF8DD60}" srcOrd="3" destOrd="0" presId="urn:microsoft.com/office/officeart/2005/8/layout/lProcess2"/>
    <dgm:cxn modelId="{4B69B7E2-5E4E-FE4F-A2F2-F2A3E6A9641B}" type="presParOf" srcId="{195523BF-D146-2B4E-8AE1-11B751979049}" destId="{C2F9B639-1B89-E44C-ADFD-B1A1A9CFD816}" srcOrd="4" destOrd="0" presId="urn:microsoft.com/office/officeart/2005/8/layout/lProcess2"/>
    <dgm:cxn modelId="{35E5C07F-EAF8-0045-9C21-8191E53E1E7F}" type="presParOf" srcId="{C2F9B639-1B89-E44C-ADFD-B1A1A9CFD816}" destId="{14FBF5B7-F9DA-B744-8F73-F52065103927}" srcOrd="0" destOrd="0" presId="urn:microsoft.com/office/officeart/2005/8/layout/lProcess2"/>
    <dgm:cxn modelId="{CF823B87-93D0-7549-96E0-387112EED4B5}" type="presParOf" srcId="{C2F9B639-1B89-E44C-ADFD-B1A1A9CFD816}" destId="{9E628E03-98CA-AF42-9CBD-3E477C6D8599}" srcOrd="1" destOrd="0" presId="urn:microsoft.com/office/officeart/2005/8/layout/lProcess2"/>
    <dgm:cxn modelId="{C33A5B32-BCB6-554C-A8D6-070081A1E88E}" type="presParOf" srcId="{C2F9B639-1B89-E44C-ADFD-B1A1A9CFD816}" destId="{7685E9F9-1A7A-E042-91EE-347BDC5F7240}" srcOrd="2" destOrd="0" presId="urn:microsoft.com/office/officeart/2005/8/layout/lProcess2"/>
    <dgm:cxn modelId="{8ACC491C-142D-2C42-A53A-4D08A8A053CA}" type="presParOf" srcId="{7685E9F9-1A7A-E042-91EE-347BDC5F7240}" destId="{7065F4A8-6FCF-6E4C-B72B-E3752A03E2AC}" srcOrd="0" destOrd="0" presId="urn:microsoft.com/office/officeart/2005/8/layout/lProcess2"/>
    <dgm:cxn modelId="{728C9560-2945-344B-92E8-B6364199F4A5}" type="presParOf" srcId="{7065F4A8-6FCF-6E4C-B72B-E3752A03E2AC}" destId="{F078BD1A-CC60-2847-85D9-2B278E676297}" srcOrd="0" destOrd="0" presId="urn:microsoft.com/office/officeart/2005/8/layout/lProcess2"/>
    <dgm:cxn modelId="{8AB11119-016A-DA4F-9B83-EB41DB3F6F81}" type="presParOf" srcId="{7065F4A8-6FCF-6E4C-B72B-E3752A03E2AC}" destId="{A7DD9D61-7CAF-2C47-90B2-4EE18FF64CBA}" srcOrd="1" destOrd="0" presId="urn:microsoft.com/office/officeart/2005/8/layout/lProcess2"/>
    <dgm:cxn modelId="{9716D98E-0B59-6F48-9634-2FB6CE4D370F}" type="presParOf" srcId="{7065F4A8-6FCF-6E4C-B72B-E3752A03E2AC}" destId="{0261796C-4302-364A-9EAA-A57A65211703}" srcOrd="2" destOrd="0" presId="urn:microsoft.com/office/officeart/2005/8/layout/lProcess2"/>
    <dgm:cxn modelId="{A58A615D-28D7-1B46-964A-90A7755AAAA6}" type="presParOf" srcId="{7065F4A8-6FCF-6E4C-B72B-E3752A03E2AC}" destId="{89761972-5823-C448-834D-1DD500D21913}" srcOrd="3" destOrd="0" presId="urn:microsoft.com/office/officeart/2005/8/layout/lProcess2"/>
    <dgm:cxn modelId="{69D8DACD-C912-6143-B894-4D4A2BD46B0B}" type="presParOf" srcId="{7065F4A8-6FCF-6E4C-B72B-E3752A03E2AC}" destId="{E7E36762-663A-6440-83C4-B4F8C595354E}" srcOrd="4" destOrd="0" presId="urn:microsoft.com/office/officeart/2005/8/layout/lProcess2"/>
    <dgm:cxn modelId="{8C155E7C-85D0-0647-9BDC-71144D3698C7}" type="presParOf" srcId="{7065F4A8-6FCF-6E4C-B72B-E3752A03E2AC}" destId="{F985A7ED-EC4E-084B-B3F3-3BFB2662E8B9}" srcOrd="5" destOrd="0" presId="urn:microsoft.com/office/officeart/2005/8/layout/lProcess2"/>
    <dgm:cxn modelId="{E5AA0ADF-9411-9143-8CB5-2CD462BA7722}" type="presParOf" srcId="{7065F4A8-6FCF-6E4C-B72B-E3752A03E2AC}" destId="{FB015B08-65A5-AE40-A121-CCE485E884E8}" srcOrd="6" destOrd="0" presId="urn:microsoft.com/office/officeart/2005/8/layout/lProcess2"/>
    <dgm:cxn modelId="{B3F693BE-CA77-344B-9FEB-70A2ACBCE01A}" type="presParOf" srcId="{7065F4A8-6FCF-6E4C-B72B-E3752A03E2AC}" destId="{BD7B15A3-C211-604D-9E70-723AB3181B26}" srcOrd="7" destOrd="0" presId="urn:microsoft.com/office/officeart/2005/8/layout/lProcess2"/>
    <dgm:cxn modelId="{B15DDDBE-8398-BD42-8170-697DA564E271}" type="presParOf" srcId="{7065F4A8-6FCF-6E4C-B72B-E3752A03E2AC}" destId="{4ABB63FC-A9E8-EC4D-BF72-8961E4F22811}" srcOrd="8"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2735E5-66D1-EE43-AE08-C663CD1B5ECD}" type="doc">
      <dgm:prSet loTypeId="urn:microsoft.com/office/officeart/2005/8/layout/lProcess2" loCatId="" qsTypeId="urn:microsoft.com/office/officeart/2005/8/quickstyle/simple1" qsCatId="simple" csTypeId="urn:microsoft.com/office/officeart/2005/8/colors/accent1_2" csCatId="accent1" phldr="1"/>
      <dgm:spPr/>
      <dgm:t>
        <a:bodyPr/>
        <a:lstStyle/>
        <a:p>
          <a:endParaRPr lang="en-GB"/>
        </a:p>
      </dgm:t>
    </dgm:pt>
    <dgm:pt modelId="{B7F1D74A-73DC-1848-8001-2D68F0CFDDDA}">
      <dgm:prSet phldrT="[Text]"/>
      <dgm:spPr/>
      <dgm:t>
        <a:bodyPr/>
        <a:lstStyle/>
        <a:p>
          <a:pPr>
            <a:buFont typeface="+mj-lt"/>
            <a:buAutoNum type="arabicPeriod"/>
          </a:pPr>
          <a:r>
            <a:rPr lang="en-US" b="1" u="none" dirty="0"/>
            <a:t>Enabling innovative hardware and software (e.g., RISC-V processors and/or RISC-V-based computing accelerators) for the astrophysical characterization of gravitational-wave transients, and optimization/comparison with last-generation GPU-based platforms (e.g., HGX H100)</a:t>
          </a:r>
          <a:endParaRPr lang="en-GB" dirty="0"/>
        </a:p>
      </dgm:t>
    </dgm:pt>
    <dgm:pt modelId="{5CF87563-C010-5549-A63F-14CD7558C10D}" type="parTrans" cxnId="{775C48C1-2360-5F46-A405-FE088B4718B3}">
      <dgm:prSet/>
      <dgm:spPr/>
      <dgm:t>
        <a:bodyPr/>
        <a:lstStyle/>
        <a:p>
          <a:endParaRPr lang="en-GB"/>
        </a:p>
      </dgm:t>
    </dgm:pt>
    <dgm:pt modelId="{956CF89C-9F57-6E44-B835-5F394ECCC2BD}" type="sibTrans" cxnId="{775C48C1-2360-5F46-A405-FE088B4718B3}">
      <dgm:prSet/>
      <dgm:spPr/>
      <dgm:t>
        <a:bodyPr/>
        <a:lstStyle/>
        <a:p>
          <a:endParaRPr lang="en-GB"/>
        </a:p>
      </dgm:t>
    </dgm:pt>
    <dgm:pt modelId="{B75DA9CE-55E7-A246-B132-02207EA05E85}">
      <dgm:prSet phldrT="[Text]"/>
      <dgm:spPr/>
      <dgm:t>
        <a:bodyPr/>
        <a:lstStyle/>
        <a:p>
          <a:r>
            <a:rPr lang="en-GB" dirty="0" err="1"/>
            <a:t>Proponente</a:t>
          </a:r>
          <a:r>
            <a:rPr lang="en-GB" dirty="0"/>
            <a:t>: SISSA</a:t>
          </a:r>
        </a:p>
      </dgm:t>
    </dgm:pt>
    <dgm:pt modelId="{B9BA0BF6-BDBE-E44C-BFD9-325975B12643}" type="parTrans" cxnId="{67693F14-1692-1947-9CA5-36AB56B9E886}">
      <dgm:prSet/>
      <dgm:spPr/>
      <dgm:t>
        <a:bodyPr/>
        <a:lstStyle/>
        <a:p>
          <a:endParaRPr lang="en-GB"/>
        </a:p>
      </dgm:t>
    </dgm:pt>
    <dgm:pt modelId="{49D7B037-4149-944F-B43E-48C93A7C6810}" type="sibTrans" cxnId="{67693F14-1692-1947-9CA5-36AB56B9E886}">
      <dgm:prSet/>
      <dgm:spPr/>
      <dgm:t>
        <a:bodyPr/>
        <a:lstStyle/>
        <a:p>
          <a:endParaRPr lang="en-GB"/>
        </a:p>
      </dgm:t>
    </dgm:pt>
    <dgm:pt modelId="{EDE44E5A-550D-8A47-A089-01B5C5BF0DC4}">
      <dgm:prSet phldrT="[Text]"/>
      <dgm:spPr/>
      <dgm:t>
        <a:bodyPr/>
        <a:lstStyle/>
        <a:p>
          <a:r>
            <a:rPr lang="en-GB" dirty="0" err="1"/>
            <a:t>Soggetto</a:t>
          </a:r>
          <a:r>
            <a:rPr lang="en-GB" dirty="0"/>
            <a:t>: </a:t>
          </a:r>
          <a:r>
            <a:rPr lang="en-GB" dirty="0" err="1"/>
            <a:t>Privato</a:t>
          </a:r>
          <a:endParaRPr lang="en-GB" dirty="0"/>
        </a:p>
      </dgm:t>
    </dgm:pt>
    <dgm:pt modelId="{EDA4619F-7119-E041-ACB9-ED08133A08E5}" type="parTrans" cxnId="{3316182F-F703-F347-8BCE-D47489943BC5}">
      <dgm:prSet/>
      <dgm:spPr/>
      <dgm:t>
        <a:bodyPr/>
        <a:lstStyle/>
        <a:p>
          <a:endParaRPr lang="en-GB"/>
        </a:p>
      </dgm:t>
    </dgm:pt>
    <dgm:pt modelId="{90E39DBF-73BA-2146-9A03-AC16C4E3021F}" type="sibTrans" cxnId="{3316182F-F703-F347-8BCE-D47489943BC5}">
      <dgm:prSet/>
      <dgm:spPr/>
      <dgm:t>
        <a:bodyPr/>
        <a:lstStyle/>
        <a:p>
          <a:endParaRPr lang="en-GB"/>
        </a:p>
      </dgm:t>
    </dgm:pt>
    <dgm:pt modelId="{B7553707-BDC8-C748-8222-B20ACC160854}">
      <dgm:prSet phldrT="[Text]"/>
      <dgm:spPr/>
      <dgm:t>
        <a:bodyPr/>
        <a:lstStyle/>
        <a:p>
          <a:pPr>
            <a:buFont typeface="+mj-lt"/>
            <a:buAutoNum type="arabicPeriod"/>
          </a:pPr>
          <a:r>
            <a:rPr lang="en-US" b="1" dirty="0"/>
            <a:t>Porting and optimization of codes for cosmological simulations on architectures with accelerators, primarily GPUs, but also FPGA.  The two codes of specific interest are </a:t>
          </a:r>
          <a:r>
            <a:rPr lang="en-US" b="1" dirty="0" err="1"/>
            <a:t>OpenGADGET</a:t>
          </a:r>
          <a:r>
            <a:rPr lang="en-US" b="1" dirty="0"/>
            <a:t> and PINOCCHIO. Different approaches to accelerations can be investigated using programming frameworks such as OpenMP or </a:t>
          </a:r>
          <a:r>
            <a:rPr lang="en-US" b="1" dirty="0" err="1"/>
            <a:t>OpenACC</a:t>
          </a:r>
          <a:r>
            <a:rPr lang="en-US" b="1" dirty="0"/>
            <a:t> or  GPU specific libraries such as CUDA. Code portability  and performance (also in terms of energy consumption) will be addressed as well</a:t>
          </a:r>
          <a:endParaRPr lang="en-GB" dirty="0"/>
        </a:p>
      </dgm:t>
    </dgm:pt>
    <dgm:pt modelId="{04F99BCE-FA2A-D544-A1DD-474C0B47459A}" type="parTrans" cxnId="{3A06D94C-841B-1542-B1DE-59830FF044D1}">
      <dgm:prSet/>
      <dgm:spPr/>
      <dgm:t>
        <a:bodyPr/>
        <a:lstStyle/>
        <a:p>
          <a:endParaRPr lang="en-GB"/>
        </a:p>
      </dgm:t>
    </dgm:pt>
    <dgm:pt modelId="{83109F98-D983-2A49-8DE3-5F26DF54C82E}" type="sibTrans" cxnId="{3A06D94C-841B-1542-B1DE-59830FF044D1}">
      <dgm:prSet/>
      <dgm:spPr/>
      <dgm:t>
        <a:bodyPr/>
        <a:lstStyle/>
        <a:p>
          <a:endParaRPr lang="en-GB"/>
        </a:p>
      </dgm:t>
    </dgm:pt>
    <dgm:pt modelId="{39B0CC23-D9CF-C540-B2EF-C130A67167F0}">
      <dgm:prSet phldrT="[Text]"/>
      <dgm:spPr/>
      <dgm:t>
        <a:bodyPr/>
        <a:lstStyle/>
        <a:p>
          <a:r>
            <a:rPr lang="en-GB" dirty="0" err="1"/>
            <a:t>Proponente</a:t>
          </a:r>
          <a:r>
            <a:rPr lang="en-GB" dirty="0"/>
            <a:t>: </a:t>
          </a:r>
          <a:r>
            <a:rPr lang="en-GB" dirty="0" err="1"/>
            <a:t>UniTS</a:t>
          </a:r>
          <a:endParaRPr lang="en-GB" dirty="0"/>
        </a:p>
      </dgm:t>
    </dgm:pt>
    <dgm:pt modelId="{5441866E-5359-AE41-A330-F4B6727B2AD1}" type="parTrans" cxnId="{1D3BC558-8132-A145-AD11-84B0C86DB376}">
      <dgm:prSet/>
      <dgm:spPr/>
      <dgm:t>
        <a:bodyPr/>
        <a:lstStyle/>
        <a:p>
          <a:endParaRPr lang="en-GB"/>
        </a:p>
      </dgm:t>
    </dgm:pt>
    <dgm:pt modelId="{48B7E9D6-0A4C-E540-9BB7-ECD5913CD80B}" type="sibTrans" cxnId="{1D3BC558-8132-A145-AD11-84B0C86DB376}">
      <dgm:prSet/>
      <dgm:spPr/>
      <dgm:t>
        <a:bodyPr/>
        <a:lstStyle/>
        <a:p>
          <a:endParaRPr lang="en-GB"/>
        </a:p>
      </dgm:t>
    </dgm:pt>
    <dgm:pt modelId="{40FD6CBE-2BBB-A149-BAF3-9ED7C6CDC137}">
      <dgm:prSet phldrT="[Text]"/>
      <dgm:spPr/>
      <dgm:t>
        <a:bodyPr/>
        <a:lstStyle/>
        <a:p>
          <a:r>
            <a:rPr lang="en-GB" dirty="0" err="1"/>
            <a:t>Soggetto</a:t>
          </a:r>
          <a:r>
            <a:rPr lang="en-GB" dirty="0"/>
            <a:t>: </a:t>
          </a:r>
          <a:r>
            <a:rPr lang="en-GB" dirty="0" err="1"/>
            <a:t>Privato</a:t>
          </a:r>
          <a:endParaRPr lang="en-GB" dirty="0"/>
        </a:p>
      </dgm:t>
    </dgm:pt>
    <dgm:pt modelId="{46DFF383-7925-C345-849F-1C048986275F}" type="parTrans" cxnId="{F90BF252-1C36-B242-994F-1551A8A4FC97}">
      <dgm:prSet/>
      <dgm:spPr/>
      <dgm:t>
        <a:bodyPr/>
        <a:lstStyle/>
        <a:p>
          <a:endParaRPr lang="en-GB"/>
        </a:p>
      </dgm:t>
    </dgm:pt>
    <dgm:pt modelId="{3204E340-7999-AA4A-B419-9A0E6F66EB80}" type="sibTrans" cxnId="{F90BF252-1C36-B242-994F-1551A8A4FC97}">
      <dgm:prSet/>
      <dgm:spPr/>
      <dgm:t>
        <a:bodyPr/>
        <a:lstStyle/>
        <a:p>
          <a:endParaRPr lang="en-GB"/>
        </a:p>
      </dgm:t>
    </dgm:pt>
    <dgm:pt modelId="{5221872F-0B15-FE4B-90BC-3459BFE3784F}">
      <dgm:prSet phldrT="[Text]"/>
      <dgm:spPr/>
      <dgm:t>
        <a:bodyPr/>
        <a:lstStyle/>
        <a:p>
          <a:r>
            <a:rPr lang="en-US" b="1" u="none" dirty="0"/>
            <a:t>High Performance I/O: experimentation and optimization of I/O strategies adopting innovative High Performance storage devices, parallel filesystems or object storage solutions, I/O libraries (in particular HDF5 and ADIOS) </a:t>
          </a:r>
          <a:endParaRPr lang="en-IT" u="none" dirty="0"/>
        </a:p>
      </dgm:t>
    </dgm:pt>
    <dgm:pt modelId="{2B779A01-E1DA-A544-B5A5-BFE3308C7540}" type="parTrans" cxnId="{71122646-75A5-D14D-99AD-F2010D64D398}">
      <dgm:prSet/>
      <dgm:spPr/>
      <dgm:t>
        <a:bodyPr/>
        <a:lstStyle/>
        <a:p>
          <a:endParaRPr lang="en-GB"/>
        </a:p>
      </dgm:t>
    </dgm:pt>
    <dgm:pt modelId="{0397BABB-FBDB-954B-966A-F4422E30004C}" type="sibTrans" cxnId="{71122646-75A5-D14D-99AD-F2010D64D398}">
      <dgm:prSet/>
      <dgm:spPr/>
      <dgm:t>
        <a:bodyPr/>
        <a:lstStyle/>
        <a:p>
          <a:endParaRPr lang="en-GB"/>
        </a:p>
      </dgm:t>
    </dgm:pt>
    <dgm:pt modelId="{80628F71-AABD-DB49-B802-57A69364A155}">
      <dgm:prSet phldrT="[Text]"/>
      <dgm:spPr/>
      <dgm:t>
        <a:bodyPr/>
        <a:lstStyle/>
        <a:p>
          <a:r>
            <a:rPr lang="en-GB" dirty="0" err="1"/>
            <a:t>Proponente</a:t>
          </a:r>
          <a:r>
            <a:rPr lang="en-GB" dirty="0"/>
            <a:t>: INAF</a:t>
          </a:r>
        </a:p>
      </dgm:t>
    </dgm:pt>
    <dgm:pt modelId="{C49AA012-B274-BB4F-8654-37569BF4B580}" type="parTrans" cxnId="{EB56B339-E83D-9844-9C16-C098D14CB654}">
      <dgm:prSet/>
      <dgm:spPr/>
      <dgm:t>
        <a:bodyPr/>
        <a:lstStyle/>
        <a:p>
          <a:endParaRPr lang="en-GB"/>
        </a:p>
      </dgm:t>
    </dgm:pt>
    <dgm:pt modelId="{38FE5F3D-CA5F-0349-8D19-0DCCB6053F4D}" type="sibTrans" cxnId="{EB56B339-E83D-9844-9C16-C098D14CB654}">
      <dgm:prSet/>
      <dgm:spPr/>
      <dgm:t>
        <a:bodyPr/>
        <a:lstStyle/>
        <a:p>
          <a:endParaRPr lang="en-GB"/>
        </a:p>
      </dgm:t>
    </dgm:pt>
    <dgm:pt modelId="{FA4ABA68-4503-DA4B-A9C6-47B017A90176}">
      <dgm:prSet phldrT="[Text]"/>
      <dgm:spPr/>
      <dgm:t>
        <a:bodyPr/>
        <a:lstStyle/>
        <a:p>
          <a:r>
            <a:rPr lang="en-GB" dirty="0"/>
            <a:t>WP1/WP2/WP4</a:t>
          </a:r>
        </a:p>
      </dgm:t>
    </dgm:pt>
    <dgm:pt modelId="{8052A995-8B36-224C-9B00-4EF90574697E}" type="parTrans" cxnId="{75B5FEFC-A7A5-CD4D-BC15-D6FAC05FA32B}">
      <dgm:prSet/>
      <dgm:spPr/>
      <dgm:t>
        <a:bodyPr/>
        <a:lstStyle/>
        <a:p>
          <a:endParaRPr lang="en-GB"/>
        </a:p>
      </dgm:t>
    </dgm:pt>
    <dgm:pt modelId="{A4676D5F-1C39-E042-859E-9A7FDE96DB84}" type="sibTrans" cxnId="{75B5FEFC-A7A5-CD4D-BC15-D6FAC05FA32B}">
      <dgm:prSet/>
      <dgm:spPr/>
      <dgm:t>
        <a:bodyPr/>
        <a:lstStyle/>
        <a:p>
          <a:endParaRPr lang="en-GB"/>
        </a:p>
      </dgm:t>
    </dgm:pt>
    <dgm:pt modelId="{88D3AE5D-4E53-A74B-9CD6-A3D279392B5D}">
      <dgm:prSet/>
      <dgm:spPr/>
      <dgm:t>
        <a:bodyPr/>
        <a:lstStyle/>
        <a:p>
          <a:r>
            <a:rPr lang="en-GB" dirty="0"/>
            <a:t>Area: Europa</a:t>
          </a:r>
        </a:p>
      </dgm:t>
    </dgm:pt>
    <dgm:pt modelId="{28E3E2C0-AB4A-EA42-8D36-7BED5F4E8F11}" type="parTrans" cxnId="{573BA149-3E8B-D64F-8B02-961E4263EC39}">
      <dgm:prSet/>
      <dgm:spPr/>
      <dgm:t>
        <a:bodyPr/>
        <a:lstStyle/>
        <a:p>
          <a:endParaRPr lang="en-GB"/>
        </a:p>
      </dgm:t>
    </dgm:pt>
    <dgm:pt modelId="{ACA263DA-5D79-9042-82F9-4221D03516F9}" type="sibTrans" cxnId="{573BA149-3E8B-D64F-8B02-961E4263EC39}">
      <dgm:prSet/>
      <dgm:spPr/>
      <dgm:t>
        <a:bodyPr/>
        <a:lstStyle/>
        <a:p>
          <a:endParaRPr lang="en-GB"/>
        </a:p>
      </dgm:t>
    </dgm:pt>
    <dgm:pt modelId="{C05E0EF2-5591-0B44-B304-7734F71C7CBA}">
      <dgm:prSet/>
      <dgm:spPr/>
      <dgm:t>
        <a:bodyPr/>
        <a:lstStyle/>
        <a:p>
          <a:r>
            <a:rPr lang="en-GB" dirty="0"/>
            <a:t>Budget: ~200kE</a:t>
          </a:r>
        </a:p>
      </dgm:t>
    </dgm:pt>
    <dgm:pt modelId="{B83028DC-0844-0F48-9E93-87FB058F287E}" type="parTrans" cxnId="{C955A41C-F0C1-ED40-AD1B-2C386FD5737B}">
      <dgm:prSet/>
      <dgm:spPr/>
      <dgm:t>
        <a:bodyPr/>
        <a:lstStyle/>
        <a:p>
          <a:endParaRPr lang="en-GB"/>
        </a:p>
      </dgm:t>
    </dgm:pt>
    <dgm:pt modelId="{F2C2713C-BCF2-5447-877C-CFD3C7915046}" type="sibTrans" cxnId="{C955A41C-F0C1-ED40-AD1B-2C386FD5737B}">
      <dgm:prSet/>
      <dgm:spPr/>
      <dgm:t>
        <a:bodyPr/>
        <a:lstStyle/>
        <a:p>
          <a:endParaRPr lang="en-GB"/>
        </a:p>
      </dgm:t>
    </dgm:pt>
    <dgm:pt modelId="{E5045BA4-47F0-7541-BA51-F9F108B08B89}">
      <dgm:prSet/>
      <dgm:spPr/>
      <dgm:t>
        <a:bodyPr/>
        <a:lstStyle/>
        <a:p>
          <a:r>
            <a:rPr lang="en-GB" dirty="0"/>
            <a:t>Area: Sud</a:t>
          </a:r>
        </a:p>
      </dgm:t>
    </dgm:pt>
    <dgm:pt modelId="{623F6DF5-4194-BA4E-9EAA-A40242245E52}" type="parTrans" cxnId="{7E137111-3F8E-0340-B79D-A2D508FDCD32}">
      <dgm:prSet/>
      <dgm:spPr/>
      <dgm:t>
        <a:bodyPr/>
        <a:lstStyle/>
        <a:p>
          <a:endParaRPr lang="en-GB"/>
        </a:p>
      </dgm:t>
    </dgm:pt>
    <dgm:pt modelId="{A1B1C077-AC14-B340-B590-FA3E89213528}" type="sibTrans" cxnId="{7E137111-3F8E-0340-B79D-A2D508FDCD32}">
      <dgm:prSet/>
      <dgm:spPr/>
      <dgm:t>
        <a:bodyPr/>
        <a:lstStyle/>
        <a:p>
          <a:endParaRPr lang="en-GB"/>
        </a:p>
      </dgm:t>
    </dgm:pt>
    <dgm:pt modelId="{D47CC445-6B6D-8C46-9379-18F4F5301FFD}">
      <dgm:prSet/>
      <dgm:spPr/>
      <dgm:t>
        <a:bodyPr/>
        <a:lstStyle/>
        <a:p>
          <a:r>
            <a:rPr lang="en-GB" dirty="0"/>
            <a:t>Budget: ~100kE</a:t>
          </a:r>
        </a:p>
      </dgm:t>
    </dgm:pt>
    <dgm:pt modelId="{E672F4EC-A35C-6E4B-ACCC-0C711FF39D9C}" type="parTrans" cxnId="{58983BC5-05E5-F046-80EF-422F360F3744}">
      <dgm:prSet/>
      <dgm:spPr/>
      <dgm:t>
        <a:bodyPr/>
        <a:lstStyle/>
        <a:p>
          <a:endParaRPr lang="en-GB"/>
        </a:p>
      </dgm:t>
    </dgm:pt>
    <dgm:pt modelId="{F29C3DFB-D45D-9746-9F0A-E76699943ACF}" type="sibTrans" cxnId="{58983BC5-05E5-F046-80EF-422F360F3744}">
      <dgm:prSet/>
      <dgm:spPr/>
      <dgm:t>
        <a:bodyPr/>
        <a:lstStyle/>
        <a:p>
          <a:endParaRPr lang="en-GB"/>
        </a:p>
      </dgm:t>
    </dgm:pt>
    <dgm:pt modelId="{26872014-177A-5A41-ADC7-C8A3B502B559}">
      <dgm:prSet phldrT="[Text]"/>
      <dgm:spPr/>
      <dgm:t>
        <a:bodyPr/>
        <a:lstStyle/>
        <a:p>
          <a:r>
            <a:rPr lang="en-GB" dirty="0" err="1"/>
            <a:t>Soggetto</a:t>
          </a:r>
          <a:r>
            <a:rPr lang="en-GB" dirty="0"/>
            <a:t>: </a:t>
          </a:r>
          <a:r>
            <a:rPr lang="en-GB" dirty="0" err="1"/>
            <a:t>Privato</a:t>
          </a:r>
          <a:endParaRPr lang="en-GB" dirty="0"/>
        </a:p>
      </dgm:t>
    </dgm:pt>
    <dgm:pt modelId="{8E815B6D-8FBB-014D-A787-98580B53584C}" type="parTrans" cxnId="{5EFC21D3-FD34-3642-B182-21D31551CA72}">
      <dgm:prSet/>
      <dgm:spPr/>
      <dgm:t>
        <a:bodyPr/>
        <a:lstStyle/>
        <a:p>
          <a:endParaRPr lang="en-GB"/>
        </a:p>
      </dgm:t>
    </dgm:pt>
    <dgm:pt modelId="{DBC0AE2F-5386-5346-B189-28ED19FB4A1B}" type="sibTrans" cxnId="{5EFC21D3-FD34-3642-B182-21D31551CA72}">
      <dgm:prSet/>
      <dgm:spPr/>
      <dgm:t>
        <a:bodyPr/>
        <a:lstStyle/>
        <a:p>
          <a:endParaRPr lang="en-GB"/>
        </a:p>
      </dgm:t>
    </dgm:pt>
    <dgm:pt modelId="{2F007E24-93F8-E541-AFB9-B2E523364550}">
      <dgm:prSet/>
      <dgm:spPr/>
      <dgm:t>
        <a:bodyPr/>
        <a:lstStyle/>
        <a:p>
          <a:r>
            <a:rPr lang="en-GB" dirty="0"/>
            <a:t>Area: Nord</a:t>
          </a:r>
        </a:p>
      </dgm:t>
    </dgm:pt>
    <dgm:pt modelId="{D53C2B6D-D4CB-F843-9926-57B1FEA22392}" type="parTrans" cxnId="{E4F08158-A558-A74A-93D0-686EF171A02D}">
      <dgm:prSet/>
      <dgm:spPr/>
      <dgm:t>
        <a:bodyPr/>
        <a:lstStyle/>
        <a:p>
          <a:endParaRPr lang="en-GB"/>
        </a:p>
      </dgm:t>
    </dgm:pt>
    <dgm:pt modelId="{E0C5E3A3-96C1-0C4D-BFE2-40C263DFBA0E}" type="sibTrans" cxnId="{E4F08158-A558-A74A-93D0-686EF171A02D}">
      <dgm:prSet/>
      <dgm:spPr/>
      <dgm:t>
        <a:bodyPr/>
        <a:lstStyle/>
        <a:p>
          <a:endParaRPr lang="en-GB"/>
        </a:p>
      </dgm:t>
    </dgm:pt>
    <dgm:pt modelId="{F44E80D6-C7FA-4840-BED8-999C758EF194}">
      <dgm:prSet/>
      <dgm:spPr/>
      <dgm:t>
        <a:bodyPr/>
        <a:lstStyle/>
        <a:p>
          <a:r>
            <a:rPr lang="en-GB" dirty="0"/>
            <a:t>Budget: ~200kEx2</a:t>
          </a:r>
        </a:p>
      </dgm:t>
    </dgm:pt>
    <dgm:pt modelId="{6F91E0E5-4651-464B-B4C6-F451FB0719ED}" type="parTrans" cxnId="{1983DB54-AEA0-3D4D-B9DB-3C90F8F086EA}">
      <dgm:prSet/>
      <dgm:spPr/>
      <dgm:t>
        <a:bodyPr/>
        <a:lstStyle/>
        <a:p>
          <a:endParaRPr lang="en-GB"/>
        </a:p>
      </dgm:t>
    </dgm:pt>
    <dgm:pt modelId="{F6BAC0E1-52BF-194B-A3DB-A26365F06881}" type="sibTrans" cxnId="{1983DB54-AEA0-3D4D-B9DB-3C90F8F086EA}">
      <dgm:prSet/>
      <dgm:spPr/>
      <dgm:t>
        <a:bodyPr/>
        <a:lstStyle/>
        <a:p>
          <a:endParaRPr lang="en-GB"/>
        </a:p>
      </dgm:t>
    </dgm:pt>
    <dgm:pt modelId="{A04F0E8F-1CD2-9B41-8096-B7A2187AD268}">
      <dgm:prSet/>
      <dgm:spPr/>
      <dgm:t>
        <a:bodyPr/>
        <a:lstStyle/>
        <a:p>
          <a:r>
            <a:rPr lang="en-GB" dirty="0"/>
            <a:t>WP2</a:t>
          </a:r>
        </a:p>
      </dgm:t>
    </dgm:pt>
    <dgm:pt modelId="{0F2B8AA7-3BC3-004C-8F85-FB92DDCD8153}" type="parTrans" cxnId="{069ED899-2EF3-CA4C-BEDB-8D480AD5F7F4}">
      <dgm:prSet/>
      <dgm:spPr/>
      <dgm:t>
        <a:bodyPr/>
        <a:lstStyle/>
        <a:p>
          <a:endParaRPr lang="en-GB"/>
        </a:p>
      </dgm:t>
    </dgm:pt>
    <dgm:pt modelId="{139121AB-8170-6943-98FC-C8B5B800159B}" type="sibTrans" cxnId="{069ED899-2EF3-CA4C-BEDB-8D480AD5F7F4}">
      <dgm:prSet/>
      <dgm:spPr/>
      <dgm:t>
        <a:bodyPr/>
        <a:lstStyle/>
        <a:p>
          <a:endParaRPr lang="en-GB"/>
        </a:p>
      </dgm:t>
    </dgm:pt>
    <dgm:pt modelId="{8E01EAD8-478B-7C43-9D56-28E7B9DB8071}">
      <dgm:prSet/>
      <dgm:spPr/>
      <dgm:t>
        <a:bodyPr/>
        <a:lstStyle/>
        <a:p>
          <a:r>
            <a:rPr lang="en-GB" dirty="0"/>
            <a:t>WP1/WP2</a:t>
          </a:r>
        </a:p>
      </dgm:t>
    </dgm:pt>
    <dgm:pt modelId="{C1EB8009-EB5A-2342-8418-898BD1A0F771}" type="sibTrans" cxnId="{AEDA9FCF-E531-8649-B7B3-0BDA3D30360C}">
      <dgm:prSet/>
      <dgm:spPr/>
      <dgm:t>
        <a:bodyPr/>
        <a:lstStyle/>
        <a:p>
          <a:endParaRPr lang="en-GB"/>
        </a:p>
      </dgm:t>
    </dgm:pt>
    <dgm:pt modelId="{587A4C74-813C-054B-9092-92B70E9D894A}" type="parTrans" cxnId="{AEDA9FCF-E531-8649-B7B3-0BDA3D30360C}">
      <dgm:prSet/>
      <dgm:spPr/>
      <dgm:t>
        <a:bodyPr/>
        <a:lstStyle/>
        <a:p>
          <a:endParaRPr lang="en-GB"/>
        </a:p>
      </dgm:t>
    </dgm:pt>
    <dgm:pt modelId="{195523BF-D146-2B4E-8AE1-11B751979049}" type="pres">
      <dgm:prSet presAssocID="{7B2735E5-66D1-EE43-AE08-C663CD1B5ECD}" presName="theList" presStyleCnt="0">
        <dgm:presLayoutVars>
          <dgm:dir/>
          <dgm:animLvl val="lvl"/>
          <dgm:resizeHandles val="exact"/>
        </dgm:presLayoutVars>
      </dgm:prSet>
      <dgm:spPr/>
    </dgm:pt>
    <dgm:pt modelId="{07944610-427C-AF46-8003-5493EBDE9C94}" type="pres">
      <dgm:prSet presAssocID="{B7F1D74A-73DC-1848-8001-2D68F0CFDDDA}" presName="compNode" presStyleCnt="0"/>
      <dgm:spPr/>
    </dgm:pt>
    <dgm:pt modelId="{F7DE9E20-1FE6-924B-B790-D7E36B95A474}" type="pres">
      <dgm:prSet presAssocID="{B7F1D74A-73DC-1848-8001-2D68F0CFDDDA}" presName="aNode" presStyleLbl="bgShp" presStyleIdx="0" presStyleCnt="3"/>
      <dgm:spPr/>
    </dgm:pt>
    <dgm:pt modelId="{27C96F5D-BB6C-0442-991E-809A55A325E8}" type="pres">
      <dgm:prSet presAssocID="{B7F1D74A-73DC-1848-8001-2D68F0CFDDDA}" presName="textNode" presStyleLbl="bgShp" presStyleIdx="0" presStyleCnt="3"/>
      <dgm:spPr/>
    </dgm:pt>
    <dgm:pt modelId="{25327FF9-23CB-434E-8691-16C5F5E8AAC7}" type="pres">
      <dgm:prSet presAssocID="{B7F1D74A-73DC-1848-8001-2D68F0CFDDDA}" presName="compChildNode" presStyleCnt="0"/>
      <dgm:spPr/>
    </dgm:pt>
    <dgm:pt modelId="{64E14734-EF90-CD4E-9232-EA22559D00BD}" type="pres">
      <dgm:prSet presAssocID="{B7F1D74A-73DC-1848-8001-2D68F0CFDDDA}" presName="theInnerList" presStyleCnt="0"/>
      <dgm:spPr/>
    </dgm:pt>
    <dgm:pt modelId="{76C49483-498E-5B41-A59B-5299CA999552}" type="pres">
      <dgm:prSet presAssocID="{B75DA9CE-55E7-A246-B132-02207EA05E85}" presName="childNode" presStyleLbl="node1" presStyleIdx="0" presStyleCnt="15">
        <dgm:presLayoutVars>
          <dgm:bulletEnabled val="1"/>
        </dgm:presLayoutVars>
      </dgm:prSet>
      <dgm:spPr/>
    </dgm:pt>
    <dgm:pt modelId="{BB1A6C99-FB6C-CE46-A02E-1D58610E98B7}" type="pres">
      <dgm:prSet presAssocID="{B75DA9CE-55E7-A246-B132-02207EA05E85}" presName="aSpace2" presStyleCnt="0"/>
      <dgm:spPr/>
    </dgm:pt>
    <dgm:pt modelId="{EB62C0DB-7AB5-8A4C-ADCA-E88AF6AA4F75}" type="pres">
      <dgm:prSet presAssocID="{EDE44E5A-550D-8A47-A089-01B5C5BF0DC4}" presName="childNode" presStyleLbl="node1" presStyleIdx="1" presStyleCnt="15">
        <dgm:presLayoutVars>
          <dgm:bulletEnabled val="1"/>
        </dgm:presLayoutVars>
      </dgm:prSet>
      <dgm:spPr/>
    </dgm:pt>
    <dgm:pt modelId="{09D3DC47-0A04-7C44-BE57-69509752A469}" type="pres">
      <dgm:prSet presAssocID="{EDE44E5A-550D-8A47-A089-01B5C5BF0DC4}" presName="aSpace2" presStyleCnt="0"/>
      <dgm:spPr/>
    </dgm:pt>
    <dgm:pt modelId="{525707D4-C167-8548-AEC9-801576A5A40C}" type="pres">
      <dgm:prSet presAssocID="{88D3AE5D-4E53-A74B-9CD6-A3D279392B5D}" presName="childNode" presStyleLbl="node1" presStyleIdx="2" presStyleCnt="15">
        <dgm:presLayoutVars>
          <dgm:bulletEnabled val="1"/>
        </dgm:presLayoutVars>
      </dgm:prSet>
      <dgm:spPr/>
    </dgm:pt>
    <dgm:pt modelId="{0467E886-57AD-DA46-BFE0-AE15520E5C2D}" type="pres">
      <dgm:prSet presAssocID="{88D3AE5D-4E53-A74B-9CD6-A3D279392B5D}" presName="aSpace2" presStyleCnt="0"/>
      <dgm:spPr/>
    </dgm:pt>
    <dgm:pt modelId="{304E61EE-FDF1-6548-B663-8768A52B4779}" type="pres">
      <dgm:prSet presAssocID="{C05E0EF2-5591-0B44-B304-7734F71C7CBA}" presName="childNode" presStyleLbl="node1" presStyleIdx="3" presStyleCnt="15">
        <dgm:presLayoutVars>
          <dgm:bulletEnabled val="1"/>
        </dgm:presLayoutVars>
      </dgm:prSet>
      <dgm:spPr/>
    </dgm:pt>
    <dgm:pt modelId="{9E19B41F-590B-D14E-90EA-78915AA4B7AA}" type="pres">
      <dgm:prSet presAssocID="{C05E0EF2-5591-0B44-B304-7734F71C7CBA}" presName="aSpace2" presStyleCnt="0"/>
      <dgm:spPr/>
    </dgm:pt>
    <dgm:pt modelId="{9EA1BAB8-DE6B-3D44-8761-0B55E10BBA98}" type="pres">
      <dgm:prSet presAssocID="{A04F0E8F-1CD2-9B41-8096-B7A2187AD268}" presName="childNode" presStyleLbl="node1" presStyleIdx="4" presStyleCnt="15">
        <dgm:presLayoutVars>
          <dgm:bulletEnabled val="1"/>
        </dgm:presLayoutVars>
      </dgm:prSet>
      <dgm:spPr/>
    </dgm:pt>
    <dgm:pt modelId="{786AF34D-AEA7-274F-B092-38ED362F7EB4}" type="pres">
      <dgm:prSet presAssocID="{B7F1D74A-73DC-1848-8001-2D68F0CFDDDA}" presName="aSpace" presStyleCnt="0"/>
      <dgm:spPr/>
    </dgm:pt>
    <dgm:pt modelId="{D3D96ED3-34D7-2043-B603-A9D6D2AF4037}" type="pres">
      <dgm:prSet presAssocID="{B7553707-BDC8-C748-8222-B20ACC160854}" presName="compNode" presStyleCnt="0"/>
      <dgm:spPr/>
    </dgm:pt>
    <dgm:pt modelId="{E11E90B4-8A8D-C748-B230-FBA28CF89B88}" type="pres">
      <dgm:prSet presAssocID="{B7553707-BDC8-C748-8222-B20ACC160854}" presName="aNode" presStyleLbl="bgShp" presStyleIdx="1" presStyleCnt="3"/>
      <dgm:spPr/>
    </dgm:pt>
    <dgm:pt modelId="{C1AF21E9-DA9C-9E4F-928A-76992A24E420}" type="pres">
      <dgm:prSet presAssocID="{B7553707-BDC8-C748-8222-B20ACC160854}" presName="textNode" presStyleLbl="bgShp" presStyleIdx="1" presStyleCnt="3"/>
      <dgm:spPr/>
    </dgm:pt>
    <dgm:pt modelId="{67056946-BEEB-E948-93AB-5B957EEA2100}" type="pres">
      <dgm:prSet presAssocID="{B7553707-BDC8-C748-8222-B20ACC160854}" presName="compChildNode" presStyleCnt="0"/>
      <dgm:spPr/>
    </dgm:pt>
    <dgm:pt modelId="{EDA836BE-3560-8D46-92BF-6AFA961DB90B}" type="pres">
      <dgm:prSet presAssocID="{B7553707-BDC8-C748-8222-B20ACC160854}" presName="theInnerList" presStyleCnt="0"/>
      <dgm:spPr/>
    </dgm:pt>
    <dgm:pt modelId="{BDAC95AC-8C0D-7E4A-B857-FDADB5E8A5AF}" type="pres">
      <dgm:prSet presAssocID="{39B0CC23-D9CF-C540-B2EF-C130A67167F0}" presName="childNode" presStyleLbl="node1" presStyleIdx="5" presStyleCnt="15">
        <dgm:presLayoutVars>
          <dgm:bulletEnabled val="1"/>
        </dgm:presLayoutVars>
      </dgm:prSet>
      <dgm:spPr/>
    </dgm:pt>
    <dgm:pt modelId="{7C7F88DA-D603-AF42-B4F6-29D8445338DA}" type="pres">
      <dgm:prSet presAssocID="{39B0CC23-D9CF-C540-B2EF-C130A67167F0}" presName="aSpace2" presStyleCnt="0"/>
      <dgm:spPr/>
    </dgm:pt>
    <dgm:pt modelId="{60DE5112-4CC3-064E-9C07-866D68ABB8F0}" type="pres">
      <dgm:prSet presAssocID="{40FD6CBE-2BBB-A149-BAF3-9ED7C6CDC137}" presName="childNode" presStyleLbl="node1" presStyleIdx="6" presStyleCnt="15">
        <dgm:presLayoutVars>
          <dgm:bulletEnabled val="1"/>
        </dgm:presLayoutVars>
      </dgm:prSet>
      <dgm:spPr/>
    </dgm:pt>
    <dgm:pt modelId="{D36310E5-821D-754D-9312-6F70A0CDA3EE}" type="pres">
      <dgm:prSet presAssocID="{40FD6CBE-2BBB-A149-BAF3-9ED7C6CDC137}" presName="aSpace2" presStyleCnt="0"/>
      <dgm:spPr/>
    </dgm:pt>
    <dgm:pt modelId="{34EA48CE-C33C-2B44-BA11-3D008C8EF1D7}" type="pres">
      <dgm:prSet presAssocID="{E5045BA4-47F0-7541-BA51-F9F108B08B89}" presName="childNode" presStyleLbl="node1" presStyleIdx="7" presStyleCnt="15">
        <dgm:presLayoutVars>
          <dgm:bulletEnabled val="1"/>
        </dgm:presLayoutVars>
      </dgm:prSet>
      <dgm:spPr/>
    </dgm:pt>
    <dgm:pt modelId="{B195A1B1-F8F8-6749-AE13-28481D80081D}" type="pres">
      <dgm:prSet presAssocID="{E5045BA4-47F0-7541-BA51-F9F108B08B89}" presName="aSpace2" presStyleCnt="0"/>
      <dgm:spPr/>
    </dgm:pt>
    <dgm:pt modelId="{4D09495C-9B68-9345-8D6B-DA9367D4A5D0}" type="pres">
      <dgm:prSet presAssocID="{D47CC445-6B6D-8C46-9379-18F4F5301FFD}" presName="childNode" presStyleLbl="node1" presStyleIdx="8" presStyleCnt="15">
        <dgm:presLayoutVars>
          <dgm:bulletEnabled val="1"/>
        </dgm:presLayoutVars>
      </dgm:prSet>
      <dgm:spPr/>
    </dgm:pt>
    <dgm:pt modelId="{685271D4-0501-AD42-AE68-82CE3D303D24}" type="pres">
      <dgm:prSet presAssocID="{D47CC445-6B6D-8C46-9379-18F4F5301FFD}" presName="aSpace2" presStyleCnt="0"/>
      <dgm:spPr/>
    </dgm:pt>
    <dgm:pt modelId="{870F91AA-2026-D04B-A383-7E50C632E3EF}" type="pres">
      <dgm:prSet presAssocID="{8E01EAD8-478B-7C43-9D56-28E7B9DB8071}" presName="childNode" presStyleLbl="node1" presStyleIdx="9" presStyleCnt="15">
        <dgm:presLayoutVars>
          <dgm:bulletEnabled val="1"/>
        </dgm:presLayoutVars>
      </dgm:prSet>
      <dgm:spPr/>
    </dgm:pt>
    <dgm:pt modelId="{1263DACA-103A-6A4C-9FAC-2B979AF8DD60}" type="pres">
      <dgm:prSet presAssocID="{B7553707-BDC8-C748-8222-B20ACC160854}" presName="aSpace" presStyleCnt="0"/>
      <dgm:spPr/>
    </dgm:pt>
    <dgm:pt modelId="{C2F9B639-1B89-E44C-ADFD-B1A1A9CFD816}" type="pres">
      <dgm:prSet presAssocID="{5221872F-0B15-FE4B-90BC-3459BFE3784F}" presName="compNode" presStyleCnt="0"/>
      <dgm:spPr/>
    </dgm:pt>
    <dgm:pt modelId="{14FBF5B7-F9DA-B744-8F73-F52065103927}" type="pres">
      <dgm:prSet presAssocID="{5221872F-0B15-FE4B-90BC-3459BFE3784F}" presName="aNode" presStyleLbl="bgShp" presStyleIdx="2" presStyleCnt="3"/>
      <dgm:spPr/>
    </dgm:pt>
    <dgm:pt modelId="{9E628E03-98CA-AF42-9CBD-3E477C6D8599}" type="pres">
      <dgm:prSet presAssocID="{5221872F-0B15-FE4B-90BC-3459BFE3784F}" presName="textNode" presStyleLbl="bgShp" presStyleIdx="2" presStyleCnt="3"/>
      <dgm:spPr/>
    </dgm:pt>
    <dgm:pt modelId="{7685E9F9-1A7A-E042-91EE-347BDC5F7240}" type="pres">
      <dgm:prSet presAssocID="{5221872F-0B15-FE4B-90BC-3459BFE3784F}" presName="compChildNode" presStyleCnt="0"/>
      <dgm:spPr/>
    </dgm:pt>
    <dgm:pt modelId="{7065F4A8-6FCF-6E4C-B72B-E3752A03E2AC}" type="pres">
      <dgm:prSet presAssocID="{5221872F-0B15-FE4B-90BC-3459BFE3784F}" presName="theInnerList" presStyleCnt="0"/>
      <dgm:spPr/>
    </dgm:pt>
    <dgm:pt modelId="{F078BD1A-CC60-2847-85D9-2B278E676297}" type="pres">
      <dgm:prSet presAssocID="{80628F71-AABD-DB49-B802-57A69364A155}" presName="childNode" presStyleLbl="node1" presStyleIdx="10" presStyleCnt="15">
        <dgm:presLayoutVars>
          <dgm:bulletEnabled val="1"/>
        </dgm:presLayoutVars>
      </dgm:prSet>
      <dgm:spPr/>
    </dgm:pt>
    <dgm:pt modelId="{A7DD9D61-7CAF-2C47-90B2-4EE18FF64CBA}" type="pres">
      <dgm:prSet presAssocID="{80628F71-AABD-DB49-B802-57A69364A155}" presName="aSpace2" presStyleCnt="0"/>
      <dgm:spPr/>
    </dgm:pt>
    <dgm:pt modelId="{0261796C-4302-364A-9EAA-A57A65211703}" type="pres">
      <dgm:prSet presAssocID="{26872014-177A-5A41-ADC7-C8A3B502B559}" presName="childNode" presStyleLbl="node1" presStyleIdx="11" presStyleCnt="15">
        <dgm:presLayoutVars>
          <dgm:bulletEnabled val="1"/>
        </dgm:presLayoutVars>
      </dgm:prSet>
      <dgm:spPr/>
    </dgm:pt>
    <dgm:pt modelId="{89761972-5823-C448-834D-1DD500D21913}" type="pres">
      <dgm:prSet presAssocID="{26872014-177A-5A41-ADC7-C8A3B502B559}" presName="aSpace2" presStyleCnt="0"/>
      <dgm:spPr/>
    </dgm:pt>
    <dgm:pt modelId="{E7E36762-663A-6440-83C4-B4F8C595354E}" type="pres">
      <dgm:prSet presAssocID="{2F007E24-93F8-E541-AFB9-B2E523364550}" presName="childNode" presStyleLbl="node1" presStyleIdx="12" presStyleCnt="15">
        <dgm:presLayoutVars>
          <dgm:bulletEnabled val="1"/>
        </dgm:presLayoutVars>
      </dgm:prSet>
      <dgm:spPr/>
    </dgm:pt>
    <dgm:pt modelId="{F985A7ED-EC4E-084B-B3F3-3BFB2662E8B9}" type="pres">
      <dgm:prSet presAssocID="{2F007E24-93F8-E541-AFB9-B2E523364550}" presName="aSpace2" presStyleCnt="0"/>
      <dgm:spPr/>
    </dgm:pt>
    <dgm:pt modelId="{FB015B08-65A5-AE40-A121-CCE485E884E8}" type="pres">
      <dgm:prSet presAssocID="{F44E80D6-C7FA-4840-BED8-999C758EF194}" presName="childNode" presStyleLbl="node1" presStyleIdx="13" presStyleCnt="15">
        <dgm:presLayoutVars>
          <dgm:bulletEnabled val="1"/>
        </dgm:presLayoutVars>
      </dgm:prSet>
      <dgm:spPr/>
    </dgm:pt>
    <dgm:pt modelId="{BD7B15A3-C211-604D-9E70-723AB3181B26}" type="pres">
      <dgm:prSet presAssocID="{F44E80D6-C7FA-4840-BED8-999C758EF194}" presName="aSpace2" presStyleCnt="0"/>
      <dgm:spPr/>
    </dgm:pt>
    <dgm:pt modelId="{4ABB63FC-A9E8-EC4D-BF72-8961E4F22811}" type="pres">
      <dgm:prSet presAssocID="{FA4ABA68-4503-DA4B-A9C6-47B017A90176}" presName="childNode" presStyleLbl="node1" presStyleIdx="14" presStyleCnt="15">
        <dgm:presLayoutVars>
          <dgm:bulletEnabled val="1"/>
        </dgm:presLayoutVars>
      </dgm:prSet>
      <dgm:spPr/>
    </dgm:pt>
  </dgm:ptLst>
  <dgm:cxnLst>
    <dgm:cxn modelId="{7E137111-3F8E-0340-B79D-A2D508FDCD32}" srcId="{B7553707-BDC8-C748-8222-B20ACC160854}" destId="{E5045BA4-47F0-7541-BA51-F9F108B08B89}" srcOrd="2" destOrd="0" parTransId="{623F6DF5-4194-BA4E-9EAA-A40242245E52}" sibTransId="{A1B1C077-AC14-B340-B590-FA3E89213528}"/>
    <dgm:cxn modelId="{67693F14-1692-1947-9CA5-36AB56B9E886}" srcId="{B7F1D74A-73DC-1848-8001-2D68F0CFDDDA}" destId="{B75DA9CE-55E7-A246-B132-02207EA05E85}" srcOrd="0" destOrd="0" parTransId="{B9BA0BF6-BDBE-E44C-BFD9-325975B12643}" sibTransId="{49D7B037-4149-944F-B43E-48C93A7C6810}"/>
    <dgm:cxn modelId="{C955A41C-F0C1-ED40-AD1B-2C386FD5737B}" srcId="{B7F1D74A-73DC-1848-8001-2D68F0CFDDDA}" destId="{C05E0EF2-5591-0B44-B304-7734F71C7CBA}" srcOrd="3" destOrd="0" parTransId="{B83028DC-0844-0F48-9E93-87FB058F287E}" sibTransId="{F2C2713C-BCF2-5447-877C-CFD3C7915046}"/>
    <dgm:cxn modelId="{3983CB28-1BAA-0440-AFD9-F6570369C993}" type="presOf" srcId="{8E01EAD8-478B-7C43-9D56-28E7B9DB8071}" destId="{870F91AA-2026-D04B-A383-7E50C632E3EF}" srcOrd="0" destOrd="0" presId="urn:microsoft.com/office/officeart/2005/8/layout/lProcess2"/>
    <dgm:cxn modelId="{28D5C729-E2BD-0549-8E0F-3C3E72C98E03}" type="presOf" srcId="{39B0CC23-D9CF-C540-B2EF-C130A67167F0}" destId="{BDAC95AC-8C0D-7E4A-B857-FDADB5E8A5AF}" srcOrd="0" destOrd="0" presId="urn:microsoft.com/office/officeart/2005/8/layout/lProcess2"/>
    <dgm:cxn modelId="{01CD882D-5A82-C444-9C96-0C3CB8EE9C08}" type="presOf" srcId="{80628F71-AABD-DB49-B802-57A69364A155}" destId="{F078BD1A-CC60-2847-85D9-2B278E676297}" srcOrd="0" destOrd="0" presId="urn:microsoft.com/office/officeart/2005/8/layout/lProcess2"/>
    <dgm:cxn modelId="{D3D88C2D-F173-E34F-BA59-3DF750948AB8}" type="presOf" srcId="{B7553707-BDC8-C748-8222-B20ACC160854}" destId="{C1AF21E9-DA9C-9E4F-928A-76992A24E420}" srcOrd="1" destOrd="0" presId="urn:microsoft.com/office/officeart/2005/8/layout/lProcess2"/>
    <dgm:cxn modelId="{3316182F-F703-F347-8BCE-D47489943BC5}" srcId="{B7F1D74A-73DC-1848-8001-2D68F0CFDDDA}" destId="{EDE44E5A-550D-8A47-A089-01B5C5BF0DC4}" srcOrd="1" destOrd="0" parTransId="{EDA4619F-7119-E041-ACB9-ED08133A08E5}" sibTransId="{90E39DBF-73BA-2146-9A03-AC16C4E3021F}"/>
    <dgm:cxn modelId="{EB56B339-E83D-9844-9C16-C098D14CB654}" srcId="{5221872F-0B15-FE4B-90BC-3459BFE3784F}" destId="{80628F71-AABD-DB49-B802-57A69364A155}" srcOrd="0" destOrd="0" parTransId="{C49AA012-B274-BB4F-8654-37569BF4B580}" sibTransId="{38FE5F3D-CA5F-0349-8D19-0DCCB6053F4D}"/>
    <dgm:cxn modelId="{B403463C-995C-BF42-9BA7-70EABA255472}" type="presOf" srcId="{26872014-177A-5A41-ADC7-C8A3B502B559}" destId="{0261796C-4302-364A-9EAA-A57A65211703}" srcOrd="0" destOrd="0" presId="urn:microsoft.com/office/officeart/2005/8/layout/lProcess2"/>
    <dgm:cxn modelId="{71122646-75A5-D14D-99AD-F2010D64D398}" srcId="{7B2735E5-66D1-EE43-AE08-C663CD1B5ECD}" destId="{5221872F-0B15-FE4B-90BC-3459BFE3784F}" srcOrd="2" destOrd="0" parTransId="{2B779A01-E1DA-A544-B5A5-BFE3308C7540}" sibTransId="{0397BABB-FBDB-954B-966A-F4422E30004C}"/>
    <dgm:cxn modelId="{64D2E046-DB2A-6C41-8F5A-700AD42BF0AF}" type="presOf" srcId="{7B2735E5-66D1-EE43-AE08-C663CD1B5ECD}" destId="{195523BF-D146-2B4E-8AE1-11B751979049}" srcOrd="0" destOrd="0" presId="urn:microsoft.com/office/officeart/2005/8/layout/lProcess2"/>
    <dgm:cxn modelId="{E9B57547-108F-CE4E-884D-6DD8DA11ABC2}" type="presOf" srcId="{C05E0EF2-5591-0B44-B304-7734F71C7CBA}" destId="{304E61EE-FDF1-6548-B663-8768A52B4779}" srcOrd="0" destOrd="0" presId="urn:microsoft.com/office/officeart/2005/8/layout/lProcess2"/>
    <dgm:cxn modelId="{4F05EA48-4F85-E646-8B20-0E3F0091AA76}" type="presOf" srcId="{E5045BA4-47F0-7541-BA51-F9F108B08B89}" destId="{34EA48CE-C33C-2B44-BA11-3D008C8EF1D7}" srcOrd="0" destOrd="0" presId="urn:microsoft.com/office/officeart/2005/8/layout/lProcess2"/>
    <dgm:cxn modelId="{573BA149-3E8B-D64F-8B02-961E4263EC39}" srcId="{B7F1D74A-73DC-1848-8001-2D68F0CFDDDA}" destId="{88D3AE5D-4E53-A74B-9CD6-A3D279392B5D}" srcOrd="2" destOrd="0" parTransId="{28E3E2C0-AB4A-EA42-8D36-7BED5F4E8F11}" sibTransId="{ACA263DA-5D79-9042-82F9-4221D03516F9}"/>
    <dgm:cxn modelId="{3A06D94C-841B-1542-B1DE-59830FF044D1}" srcId="{7B2735E5-66D1-EE43-AE08-C663CD1B5ECD}" destId="{B7553707-BDC8-C748-8222-B20ACC160854}" srcOrd="1" destOrd="0" parTransId="{04F99BCE-FA2A-D544-A1DD-474C0B47459A}" sibTransId="{83109F98-D983-2A49-8DE3-5F26DF54C82E}"/>
    <dgm:cxn modelId="{F7A0AA52-B35E-724D-B586-A868D284934C}" type="presOf" srcId="{D47CC445-6B6D-8C46-9379-18F4F5301FFD}" destId="{4D09495C-9B68-9345-8D6B-DA9367D4A5D0}" srcOrd="0" destOrd="0" presId="urn:microsoft.com/office/officeart/2005/8/layout/lProcess2"/>
    <dgm:cxn modelId="{F90BF252-1C36-B242-994F-1551A8A4FC97}" srcId="{B7553707-BDC8-C748-8222-B20ACC160854}" destId="{40FD6CBE-2BBB-A149-BAF3-9ED7C6CDC137}" srcOrd="1" destOrd="0" parTransId="{46DFF383-7925-C345-849F-1C048986275F}" sibTransId="{3204E340-7999-AA4A-B419-9A0E6F66EB80}"/>
    <dgm:cxn modelId="{1983DB54-AEA0-3D4D-B9DB-3C90F8F086EA}" srcId="{5221872F-0B15-FE4B-90BC-3459BFE3784F}" destId="{F44E80D6-C7FA-4840-BED8-999C758EF194}" srcOrd="3" destOrd="0" parTransId="{6F91E0E5-4651-464B-B4C6-F451FB0719ED}" sibTransId="{F6BAC0E1-52BF-194B-A3DB-A26365F06881}"/>
    <dgm:cxn modelId="{E4F08158-A558-A74A-93D0-686EF171A02D}" srcId="{5221872F-0B15-FE4B-90BC-3459BFE3784F}" destId="{2F007E24-93F8-E541-AFB9-B2E523364550}" srcOrd="2" destOrd="0" parTransId="{D53C2B6D-D4CB-F843-9926-57B1FEA22392}" sibTransId="{E0C5E3A3-96C1-0C4D-BFE2-40C263DFBA0E}"/>
    <dgm:cxn modelId="{1D3BC558-8132-A145-AD11-84B0C86DB376}" srcId="{B7553707-BDC8-C748-8222-B20ACC160854}" destId="{39B0CC23-D9CF-C540-B2EF-C130A67167F0}" srcOrd="0" destOrd="0" parTransId="{5441866E-5359-AE41-A330-F4B6727B2AD1}" sibTransId="{48B7E9D6-0A4C-E540-9BB7-ECD5913CD80B}"/>
    <dgm:cxn modelId="{DC72DC84-74E6-8E4D-AC5A-FC900B690A3B}" type="presOf" srcId="{5221872F-0B15-FE4B-90BC-3459BFE3784F}" destId="{9E628E03-98CA-AF42-9CBD-3E477C6D8599}" srcOrd="1" destOrd="0" presId="urn:microsoft.com/office/officeart/2005/8/layout/lProcess2"/>
    <dgm:cxn modelId="{D5A8F385-629F-FB40-9F89-8AADD1612935}" type="presOf" srcId="{B7F1D74A-73DC-1848-8001-2D68F0CFDDDA}" destId="{27C96F5D-BB6C-0442-991E-809A55A325E8}" srcOrd="1" destOrd="0" presId="urn:microsoft.com/office/officeart/2005/8/layout/lProcess2"/>
    <dgm:cxn modelId="{02DDAF88-2BE2-A440-9F05-48A7AB5FE50D}" type="presOf" srcId="{FA4ABA68-4503-DA4B-A9C6-47B017A90176}" destId="{4ABB63FC-A9E8-EC4D-BF72-8961E4F22811}" srcOrd="0" destOrd="0" presId="urn:microsoft.com/office/officeart/2005/8/layout/lProcess2"/>
    <dgm:cxn modelId="{B58D578E-2227-9842-9890-B78F41F4489F}" type="presOf" srcId="{F44E80D6-C7FA-4840-BED8-999C758EF194}" destId="{FB015B08-65A5-AE40-A121-CCE485E884E8}" srcOrd="0" destOrd="0" presId="urn:microsoft.com/office/officeart/2005/8/layout/lProcess2"/>
    <dgm:cxn modelId="{3F0D7894-E80F-3F49-A773-8D02B9805EF1}" type="presOf" srcId="{A04F0E8F-1CD2-9B41-8096-B7A2187AD268}" destId="{9EA1BAB8-DE6B-3D44-8761-0B55E10BBA98}" srcOrd="0" destOrd="0" presId="urn:microsoft.com/office/officeart/2005/8/layout/lProcess2"/>
    <dgm:cxn modelId="{069ED899-2EF3-CA4C-BEDB-8D480AD5F7F4}" srcId="{B7F1D74A-73DC-1848-8001-2D68F0CFDDDA}" destId="{A04F0E8F-1CD2-9B41-8096-B7A2187AD268}" srcOrd="4" destOrd="0" parTransId="{0F2B8AA7-3BC3-004C-8F85-FB92DDCD8153}" sibTransId="{139121AB-8170-6943-98FC-C8B5B800159B}"/>
    <dgm:cxn modelId="{40E62EA7-5627-4C49-BEFD-5D62382769FD}" type="presOf" srcId="{2F007E24-93F8-E541-AFB9-B2E523364550}" destId="{E7E36762-663A-6440-83C4-B4F8C595354E}" srcOrd="0" destOrd="0" presId="urn:microsoft.com/office/officeart/2005/8/layout/lProcess2"/>
    <dgm:cxn modelId="{CF9536B4-CFF2-DC43-BDD3-F5D7D74E3525}" type="presOf" srcId="{B75DA9CE-55E7-A246-B132-02207EA05E85}" destId="{76C49483-498E-5B41-A59B-5299CA999552}" srcOrd="0" destOrd="0" presId="urn:microsoft.com/office/officeart/2005/8/layout/lProcess2"/>
    <dgm:cxn modelId="{F9DB28BF-5839-DC41-B506-4BEE7717FDD0}" type="presOf" srcId="{B7F1D74A-73DC-1848-8001-2D68F0CFDDDA}" destId="{F7DE9E20-1FE6-924B-B790-D7E36B95A474}" srcOrd="0" destOrd="0" presId="urn:microsoft.com/office/officeart/2005/8/layout/lProcess2"/>
    <dgm:cxn modelId="{775C48C1-2360-5F46-A405-FE088B4718B3}" srcId="{7B2735E5-66D1-EE43-AE08-C663CD1B5ECD}" destId="{B7F1D74A-73DC-1848-8001-2D68F0CFDDDA}" srcOrd="0" destOrd="0" parTransId="{5CF87563-C010-5549-A63F-14CD7558C10D}" sibTransId="{956CF89C-9F57-6E44-B835-5F394ECCC2BD}"/>
    <dgm:cxn modelId="{58983BC5-05E5-F046-80EF-422F360F3744}" srcId="{B7553707-BDC8-C748-8222-B20ACC160854}" destId="{D47CC445-6B6D-8C46-9379-18F4F5301FFD}" srcOrd="3" destOrd="0" parTransId="{E672F4EC-A35C-6E4B-ACCC-0C711FF39D9C}" sibTransId="{F29C3DFB-D45D-9746-9F0A-E76699943ACF}"/>
    <dgm:cxn modelId="{AEDA9FCF-E531-8649-B7B3-0BDA3D30360C}" srcId="{B7553707-BDC8-C748-8222-B20ACC160854}" destId="{8E01EAD8-478B-7C43-9D56-28E7B9DB8071}" srcOrd="4" destOrd="0" parTransId="{587A4C74-813C-054B-9092-92B70E9D894A}" sibTransId="{C1EB8009-EB5A-2342-8418-898BD1A0F771}"/>
    <dgm:cxn modelId="{5EFC21D3-FD34-3642-B182-21D31551CA72}" srcId="{5221872F-0B15-FE4B-90BC-3459BFE3784F}" destId="{26872014-177A-5A41-ADC7-C8A3B502B559}" srcOrd="1" destOrd="0" parTransId="{8E815B6D-8FBB-014D-A787-98580B53584C}" sibTransId="{DBC0AE2F-5386-5346-B189-28ED19FB4A1B}"/>
    <dgm:cxn modelId="{F88725D6-0FFE-134F-9C28-FD01375F9896}" type="presOf" srcId="{EDE44E5A-550D-8A47-A089-01B5C5BF0DC4}" destId="{EB62C0DB-7AB5-8A4C-ADCA-E88AF6AA4F75}" srcOrd="0" destOrd="0" presId="urn:microsoft.com/office/officeart/2005/8/layout/lProcess2"/>
    <dgm:cxn modelId="{073516E3-DD21-0242-BEF5-4B6BC2E0F85F}" type="presOf" srcId="{88D3AE5D-4E53-A74B-9CD6-A3D279392B5D}" destId="{525707D4-C167-8548-AEC9-801576A5A40C}" srcOrd="0" destOrd="0" presId="urn:microsoft.com/office/officeart/2005/8/layout/lProcess2"/>
    <dgm:cxn modelId="{BB045FE4-668A-064E-9EFB-667018F1938F}" type="presOf" srcId="{40FD6CBE-2BBB-A149-BAF3-9ED7C6CDC137}" destId="{60DE5112-4CC3-064E-9C07-866D68ABB8F0}" srcOrd="0" destOrd="0" presId="urn:microsoft.com/office/officeart/2005/8/layout/lProcess2"/>
    <dgm:cxn modelId="{A40D94F6-F410-764D-9066-8CD78FAD0E40}" type="presOf" srcId="{B7553707-BDC8-C748-8222-B20ACC160854}" destId="{E11E90B4-8A8D-C748-B230-FBA28CF89B88}" srcOrd="0" destOrd="0" presId="urn:microsoft.com/office/officeart/2005/8/layout/lProcess2"/>
    <dgm:cxn modelId="{69680CF7-87E1-324E-891E-F2A31F560F0B}" type="presOf" srcId="{5221872F-0B15-FE4B-90BC-3459BFE3784F}" destId="{14FBF5B7-F9DA-B744-8F73-F52065103927}" srcOrd="0" destOrd="0" presId="urn:microsoft.com/office/officeart/2005/8/layout/lProcess2"/>
    <dgm:cxn modelId="{75B5FEFC-A7A5-CD4D-BC15-D6FAC05FA32B}" srcId="{5221872F-0B15-FE4B-90BC-3459BFE3784F}" destId="{FA4ABA68-4503-DA4B-A9C6-47B017A90176}" srcOrd="4" destOrd="0" parTransId="{8052A995-8B36-224C-9B00-4EF90574697E}" sibTransId="{A4676D5F-1C39-E042-859E-9A7FDE96DB84}"/>
    <dgm:cxn modelId="{E795F943-9017-494B-B08D-DD0CCD315B98}" type="presParOf" srcId="{195523BF-D146-2B4E-8AE1-11B751979049}" destId="{07944610-427C-AF46-8003-5493EBDE9C94}" srcOrd="0" destOrd="0" presId="urn:microsoft.com/office/officeart/2005/8/layout/lProcess2"/>
    <dgm:cxn modelId="{0845F4EC-7981-804C-8AEF-6738A5750968}" type="presParOf" srcId="{07944610-427C-AF46-8003-5493EBDE9C94}" destId="{F7DE9E20-1FE6-924B-B790-D7E36B95A474}" srcOrd="0" destOrd="0" presId="urn:microsoft.com/office/officeart/2005/8/layout/lProcess2"/>
    <dgm:cxn modelId="{BA31C447-AECC-3F44-9169-A59B55A6394D}" type="presParOf" srcId="{07944610-427C-AF46-8003-5493EBDE9C94}" destId="{27C96F5D-BB6C-0442-991E-809A55A325E8}" srcOrd="1" destOrd="0" presId="urn:microsoft.com/office/officeart/2005/8/layout/lProcess2"/>
    <dgm:cxn modelId="{3DD68EE4-F02C-2B45-8C6C-8C36DFAE7193}" type="presParOf" srcId="{07944610-427C-AF46-8003-5493EBDE9C94}" destId="{25327FF9-23CB-434E-8691-16C5F5E8AAC7}" srcOrd="2" destOrd="0" presId="urn:microsoft.com/office/officeart/2005/8/layout/lProcess2"/>
    <dgm:cxn modelId="{1D9C0E8C-F76B-1543-84B6-F0B414D79921}" type="presParOf" srcId="{25327FF9-23CB-434E-8691-16C5F5E8AAC7}" destId="{64E14734-EF90-CD4E-9232-EA22559D00BD}" srcOrd="0" destOrd="0" presId="urn:microsoft.com/office/officeart/2005/8/layout/lProcess2"/>
    <dgm:cxn modelId="{BEB7C80F-713B-3444-8F13-857AF2AB9B3F}" type="presParOf" srcId="{64E14734-EF90-CD4E-9232-EA22559D00BD}" destId="{76C49483-498E-5B41-A59B-5299CA999552}" srcOrd="0" destOrd="0" presId="urn:microsoft.com/office/officeart/2005/8/layout/lProcess2"/>
    <dgm:cxn modelId="{DC5A48C2-E901-A544-81A2-BFFBEC0DABF0}" type="presParOf" srcId="{64E14734-EF90-CD4E-9232-EA22559D00BD}" destId="{BB1A6C99-FB6C-CE46-A02E-1D58610E98B7}" srcOrd="1" destOrd="0" presId="urn:microsoft.com/office/officeart/2005/8/layout/lProcess2"/>
    <dgm:cxn modelId="{A5172FCE-9EC7-9D40-813B-DC74C23C32B5}" type="presParOf" srcId="{64E14734-EF90-CD4E-9232-EA22559D00BD}" destId="{EB62C0DB-7AB5-8A4C-ADCA-E88AF6AA4F75}" srcOrd="2" destOrd="0" presId="urn:microsoft.com/office/officeart/2005/8/layout/lProcess2"/>
    <dgm:cxn modelId="{22DDC8A2-C4E8-544F-9742-CEF52397EB6D}" type="presParOf" srcId="{64E14734-EF90-CD4E-9232-EA22559D00BD}" destId="{09D3DC47-0A04-7C44-BE57-69509752A469}" srcOrd="3" destOrd="0" presId="urn:microsoft.com/office/officeart/2005/8/layout/lProcess2"/>
    <dgm:cxn modelId="{FBFB2BEA-F40B-9540-80CE-FFB98B1B7F1C}" type="presParOf" srcId="{64E14734-EF90-CD4E-9232-EA22559D00BD}" destId="{525707D4-C167-8548-AEC9-801576A5A40C}" srcOrd="4" destOrd="0" presId="urn:microsoft.com/office/officeart/2005/8/layout/lProcess2"/>
    <dgm:cxn modelId="{96012154-6A43-BD41-BE2C-3CEF9A74E80D}" type="presParOf" srcId="{64E14734-EF90-CD4E-9232-EA22559D00BD}" destId="{0467E886-57AD-DA46-BFE0-AE15520E5C2D}" srcOrd="5" destOrd="0" presId="urn:microsoft.com/office/officeart/2005/8/layout/lProcess2"/>
    <dgm:cxn modelId="{B0B32D3B-238D-A64E-AC64-7E9B0A7AB7FA}" type="presParOf" srcId="{64E14734-EF90-CD4E-9232-EA22559D00BD}" destId="{304E61EE-FDF1-6548-B663-8768A52B4779}" srcOrd="6" destOrd="0" presId="urn:microsoft.com/office/officeart/2005/8/layout/lProcess2"/>
    <dgm:cxn modelId="{8A0158D1-0DE0-8F40-A9B9-95C4FECDF194}" type="presParOf" srcId="{64E14734-EF90-CD4E-9232-EA22559D00BD}" destId="{9E19B41F-590B-D14E-90EA-78915AA4B7AA}" srcOrd="7" destOrd="0" presId="urn:microsoft.com/office/officeart/2005/8/layout/lProcess2"/>
    <dgm:cxn modelId="{5F1D1309-3278-D54F-92FE-4155E7B27492}" type="presParOf" srcId="{64E14734-EF90-CD4E-9232-EA22559D00BD}" destId="{9EA1BAB8-DE6B-3D44-8761-0B55E10BBA98}" srcOrd="8" destOrd="0" presId="urn:microsoft.com/office/officeart/2005/8/layout/lProcess2"/>
    <dgm:cxn modelId="{376DB0DF-33AD-B544-B1F4-5661518DCE43}" type="presParOf" srcId="{195523BF-D146-2B4E-8AE1-11B751979049}" destId="{786AF34D-AEA7-274F-B092-38ED362F7EB4}" srcOrd="1" destOrd="0" presId="urn:microsoft.com/office/officeart/2005/8/layout/lProcess2"/>
    <dgm:cxn modelId="{DF308F93-86D6-6046-B0D1-8ADC03100CAA}" type="presParOf" srcId="{195523BF-D146-2B4E-8AE1-11B751979049}" destId="{D3D96ED3-34D7-2043-B603-A9D6D2AF4037}" srcOrd="2" destOrd="0" presId="urn:microsoft.com/office/officeart/2005/8/layout/lProcess2"/>
    <dgm:cxn modelId="{4552F468-6470-1746-B7EC-53F9AA28342C}" type="presParOf" srcId="{D3D96ED3-34D7-2043-B603-A9D6D2AF4037}" destId="{E11E90B4-8A8D-C748-B230-FBA28CF89B88}" srcOrd="0" destOrd="0" presId="urn:microsoft.com/office/officeart/2005/8/layout/lProcess2"/>
    <dgm:cxn modelId="{7C61449E-BF3C-494B-9A49-A3298EF0C6A7}" type="presParOf" srcId="{D3D96ED3-34D7-2043-B603-A9D6D2AF4037}" destId="{C1AF21E9-DA9C-9E4F-928A-76992A24E420}" srcOrd="1" destOrd="0" presId="urn:microsoft.com/office/officeart/2005/8/layout/lProcess2"/>
    <dgm:cxn modelId="{0A98EBF9-C883-3B46-8C6B-D4242BCE2B08}" type="presParOf" srcId="{D3D96ED3-34D7-2043-B603-A9D6D2AF4037}" destId="{67056946-BEEB-E948-93AB-5B957EEA2100}" srcOrd="2" destOrd="0" presId="urn:microsoft.com/office/officeart/2005/8/layout/lProcess2"/>
    <dgm:cxn modelId="{31EA70E5-E64E-9D4C-8047-E8BF825ED849}" type="presParOf" srcId="{67056946-BEEB-E948-93AB-5B957EEA2100}" destId="{EDA836BE-3560-8D46-92BF-6AFA961DB90B}" srcOrd="0" destOrd="0" presId="urn:microsoft.com/office/officeart/2005/8/layout/lProcess2"/>
    <dgm:cxn modelId="{3BC9F2AB-8E5D-FC42-BEF0-73CEEEE1286E}" type="presParOf" srcId="{EDA836BE-3560-8D46-92BF-6AFA961DB90B}" destId="{BDAC95AC-8C0D-7E4A-B857-FDADB5E8A5AF}" srcOrd="0" destOrd="0" presId="urn:microsoft.com/office/officeart/2005/8/layout/lProcess2"/>
    <dgm:cxn modelId="{035B0BE7-D163-D242-BAFD-5E18E933D514}" type="presParOf" srcId="{EDA836BE-3560-8D46-92BF-6AFA961DB90B}" destId="{7C7F88DA-D603-AF42-B4F6-29D8445338DA}" srcOrd="1" destOrd="0" presId="urn:microsoft.com/office/officeart/2005/8/layout/lProcess2"/>
    <dgm:cxn modelId="{ABDC003A-73A5-7940-86D8-02C3520841BD}" type="presParOf" srcId="{EDA836BE-3560-8D46-92BF-6AFA961DB90B}" destId="{60DE5112-4CC3-064E-9C07-866D68ABB8F0}" srcOrd="2" destOrd="0" presId="urn:microsoft.com/office/officeart/2005/8/layout/lProcess2"/>
    <dgm:cxn modelId="{19CE9361-8D21-FF4F-8B96-8B91BD31DD85}" type="presParOf" srcId="{EDA836BE-3560-8D46-92BF-6AFA961DB90B}" destId="{D36310E5-821D-754D-9312-6F70A0CDA3EE}" srcOrd="3" destOrd="0" presId="urn:microsoft.com/office/officeart/2005/8/layout/lProcess2"/>
    <dgm:cxn modelId="{F0FDDA49-A666-5149-94D6-8E3ED38D7106}" type="presParOf" srcId="{EDA836BE-3560-8D46-92BF-6AFA961DB90B}" destId="{34EA48CE-C33C-2B44-BA11-3D008C8EF1D7}" srcOrd="4" destOrd="0" presId="urn:microsoft.com/office/officeart/2005/8/layout/lProcess2"/>
    <dgm:cxn modelId="{C913F188-0678-6941-9414-69A8322A1253}" type="presParOf" srcId="{EDA836BE-3560-8D46-92BF-6AFA961DB90B}" destId="{B195A1B1-F8F8-6749-AE13-28481D80081D}" srcOrd="5" destOrd="0" presId="urn:microsoft.com/office/officeart/2005/8/layout/lProcess2"/>
    <dgm:cxn modelId="{CBA0F4FE-E384-CD4F-9CE2-BCFF2E837EAE}" type="presParOf" srcId="{EDA836BE-3560-8D46-92BF-6AFA961DB90B}" destId="{4D09495C-9B68-9345-8D6B-DA9367D4A5D0}" srcOrd="6" destOrd="0" presId="urn:microsoft.com/office/officeart/2005/8/layout/lProcess2"/>
    <dgm:cxn modelId="{E2D30DAF-4F2C-0D49-8BFF-3CDBF56E627F}" type="presParOf" srcId="{EDA836BE-3560-8D46-92BF-6AFA961DB90B}" destId="{685271D4-0501-AD42-AE68-82CE3D303D24}" srcOrd="7" destOrd="0" presId="urn:microsoft.com/office/officeart/2005/8/layout/lProcess2"/>
    <dgm:cxn modelId="{CB527741-1DA0-0F4D-A8E8-7F40656C0493}" type="presParOf" srcId="{EDA836BE-3560-8D46-92BF-6AFA961DB90B}" destId="{870F91AA-2026-D04B-A383-7E50C632E3EF}" srcOrd="8" destOrd="0" presId="urn:microsoft.com/office/officeart/2005/8/layout/lProcess2"/>
    <dgm:cxn modelId="{6B0AF5E0-62AF-C244-9312-2D59BA887D4A}" type="presParOf" srcId="{195523BF-D146-2B4E-8AE1-11B751979049}" destId="{1263DACA-103A-6A4C-9FAC-2B979AF8DD60}" srcOrd="3" destOrd="0" presId="urn:microsoft.com/office/officeart/2005/8/layout/lProcess2"/>
    <dgm:cxn modelId="{4B69B7E2-5E4E-FE4F-A2F2-F2A3E6A9641B}" type="presParOf" srcId="{195523BF-D146-2B4E-8AE1-11B751979049}" destId="{C2F9B639-1B89-E44C-ADFD-B1A1A9CFD816}" srcOrd="4" destOrd="0" presId="urn:microsoft.com/office/officeart/2005/8/layout/lProcess2"/>
    <dgm:cxn modelId="{35E5C07F-EAF8-0045-9C21-8191E53E1E7F}" type="presParOf" srcId="{C2F9B639-1B89-E44C-ADFD-B1A1A9CFD816}" destId="{14FBF5B7-F9DA-B744-8F73-F52065103927}" srcOrd="0" destOrd="0" presId="urn:microsoft.com/office/officeart/2005/8/layout/lProcess2"/>
    <dgm:cxn modelId="{CF823B87-93D0-7549-96E0-387112EED4B5}" type="presParOf" srcId="{C2F9B639-1B89-E44C-ADFD-B1A1A9CFD816}" destId="{9E628E03-98CA-AF42-9CBD-3E477C6D8599}" srcOrd="1" destOrd="0" presId="urn:microsoft.com/office/officeart/2005/8/layout/lProcess2"/>
    <dgm:cxn modelId="{C33A5B32-BCB6-554C-A8D6-070081A1E88E}" type="presParOf" srcId="{C2F9B639-1B89-E44C-ADFD-B1A1A9CFD816}" destId="{7685E9F9-1A7A-E042-91EE-347BDC5F7240}" srcOrd="2" destOrd="0" presId="urn:microsoft.com/office/officeart/2005/8/layout/lProcess2"/>
    <dgm:cxn modelId="{8ACC491C-142D-2C42-A53A-4D08A8A053CA}" type="presParOf" srcId="{7685E9F9-1A7A-E042-91EE-347BDC5F7240}" destId="{7065F4A8-6FCF-6E4C-B72B-E3752A03E2AC}" srcOrd="0" destOrd="0" presId="urn:microsoft.com/office/officeart/2005/8/layout/lProcess2"/>
    <dgm:cxn modelId="{728C9560-2945-344B-92E8-B6364199F4A5}" type="presParOf" srcId="{7065F4A8-6FCF-6E4C-B72B-E3752A03E2AC}" destId="{F078BD1A-CC60-2847-85D9-2B278E676297}" srcOrd="0" destOrd="0" presId="urn:microsoft.com/office/officeart/2005/8/layout/lProcess2"/>
    <dgm:cxn modelId="{8AB11119-016A-DA4F-9B83-EB41DB3F6F81}" type="presParOf" srcId="{7065F4A8-6FCF-6E4C-B72B-E3752A03E2AC}" destId="{A7DD9D61-7CAF-2C47-90B2-4EE18FF64CBA}" srcOrd="1" destOrd="0" presId="urn:microsoft.com/office/officeart/2005/8/layout/lProcess2"/>
    <dgm:cxn modelId="{9716D98E-0B59-6F48-9634-2FB6CE4D370F}" type="presParOf" srcId="{7065F4A8-6FCF-6E4C-B72B-E3752A03E2AC}" destId="{0261796C-4302-364A-9EAA-A57A65211703}" srcOrd="2" destOrd="0" presId="urn:microsoft.com/office/officeart/2005/8/layout/lProcess2"/>
    <dgm:cxn modelId="{A58A615D-28D7-1B46-964A-90A7755AAAA6}" type="presParOf" srcId="{7065F4A8-6FCF-6E4C-B72B-E3752A03E2AC}" destId="{89761972-5823-C448-834D-1DD500D21913}" srcOrd="3" destOrd="0" presId="urn:microsoft.com/office/officeart/2005/8/layout/lProcess2"/>
    <dgm:cxn modelId="{69D8DACD-C912-6143-B894-4D4A2BD46B0B}" type="presParOf" srcId="{7065F4A8-6FCF-6E4C-B72B-E3752A03E2AC}" destId="{E7E36762-663A-6440-83C4-B4F8C595354E}" srcOrd="4" destOrd="0" presId="urn:microsoft.com/office/officeart/2005/8/layout/lProcess2"/>
    <dgm:cxn modelId="{8C155E7C-85D0-0647-9BDC-71144D3698C7}" type="presParOf" srcId="{7065F4A8-6FCF-6E4C-B72B-E3752A03E2AC}" destId="{F985A7ED-EC4E-084B-B3F3-3BFB2662E8B9}" srcOrd="5" destOrd="0" presId="urn:microsoft.com/office/officeart/2005/8/layout/lProcess2"/>
    <dgm:cxn modelId="{E5AA0ADF-9411-9143-8CB5-2CD462BA7722}" type="presParOf" srcId="{7065F4A8-6FCF-6E4C-B72B-E3752A03E2AC}" destId="{FB015B08-65A5-AE40-A121-CCE485E884E8}" srcOrd="6" destOrd="0" presId="urn:microsoft.com/office/officeart/2005/8/layout/lProcess2"/>
    <dgm:cxn modelId="{B3F693BE-CA77-344B-9FEB-70A2ACBCE01A}" type="presParOf" srcId="{7065F4A8-6FCF-6E4C-B72B-E3752A03E2AC}" destId="{BD7B15A3-C211-604D-9E70-723AB3181B26}" srcOrd="7" destOrd="0" presId="urn:microsoft.com/office/officeart/2005/8/layout/lProcess2"/>
    <dgm:cxn modelId="{B15DDDBE-8398-BD42-8170-697DA564E271}" type="presParOf" srcId="{7065F4A8-6FCF-6E4C-B72B-E3752A03E2AC}" destId="{4ABB63FC-A9E8-EC4D-BF72-8961E4F22811}" srcOrd="8"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2735E5-66D1-EE43-AE08-C663CD1B5ECD}" type="doc">
      <dgm:prSet loTypeId="urn:microsoft.com/office/officeart/2005/8/layout/lProcess2" loCatId="" qsTypeId="urn:microsoft.com/office/officeart/2005/8/quickstyle/simple1" qsCatId="simple" csTypeId="urn:microsoft.com/office/officeart/2005/8/colors/accent1_2" csCatId="accent1" phldr="1"/>
      <dgm:spPr/>
      <dgm:t>
        <a:bodyPr/>
        <a:lstStyle/>
        <a:p>
          <a:endParaRPr lang="en-GB"/>
        </a:p>
      </dgm:t>
    </dgm:pt>
    <dgm:pt modelId="{B7F1D74A-73DC-1848-8001-2D68F0CFDDDA}">
      <dgm:prSet phldrT="[Text]"/>
      <dgm:spPr/>
      <dgm:t>
        <a:bodyPr/>
        <a:lstStyle/>
        <a:p>
          <a:pPr>
            <a:buFont typeface="+mj-lt"/>
            <a:buAutoNum type="arabicPeriod"/>
          </a:pPr>
          <a:r>
            <a:rPr lang="en-US" b="1" u="none" dirty="0"/>
            <a:t>Innovative Hybrid Accelerated Architectures: experimentation of advanced heterogeneous accelerated architectures in order to verify their usage on (parts) of simulation/data analysis codes. Each different accelerated solution could be optimal for a different algorithmic solution (so for a different part of the code)</a:t>
          </a:r>
          <a:endParaRPr lang="en-GB" dirty="0"/>
        </a:p>
      </dgm:t>
    </dgm:pt>
    <dgm:pt modelId="{5CF87563-C010-5549-A63F-14CD7558C10D}" type="parTrans" cxnId="{775C48C1-2360-5F46-A405-FE088B4718B3}">
      <dgm:prSet/>
      <dgm:spPr/>
      <dgm:t>
        <a:bodyPr/>
        <a:lstStyle/>
        <a:p>
          <a:endParaRPr lang="en-GB"/>
        </a:p>
      </dgm:t>
    </dgm:pt>
    <dgm:pt modelId="{956CF89C-9F57-6E44-B835-5F394ECCC2BD}" type="sibTrans" cxnId="{775C48C1-2360-5F46-A405-FE088B4718B3}">
      <dgm:prSet/>
      <dgm:spPr/>
      <dgm:t>
        <a:bodyPr/>
        <a:lstStyle/>
        <a:p>
          <a:endParaRPr lang="en-GB"/>
        </a:p>
      </dgm:t>
    </dgm:pt>
    <dgm:pt modelId="{B75DA9CE-55E7-A246-B132-02207EA05E85}">
      <dgm:prSet phldrT="[Text]"/>
      <dgm:spPr/>
      <dgm:t>
        <a:bodyPr/>
        <a:lstStyle/>
        <a:p>
          <a:r>
            <a:rPr lang="en-GB" dirty="0" err="1"/>
            <a:t>Proponente</a:t>
          </a:r>
          <a:r>
            <a:rPr lang="en-GB" dirty="0"/>
            <a:t>: INAF</a:t>
          </a:r>
        </a:p>
      </dgm:t>
    </dgm:pt>
    <dgm:pt modelId="{B9BA0BF6-BDBE-E44C-BFD9-325975B12643}" type="parTrans" cxnId="{67693F14-1692-1947-9CA5-36AB56B9E886}">
      <dgm:prSet/>
      <dgm:spPr/>
      <dgm:t>
        <a:bodyPr/>
        <a:lstStyle/>
        <a:p>
          <a:endParaRPr lang="en-GB"/>
        </a:p>
      </dgm:t>
    </dgm:pt>
    <dgm:pt modelId="{49D7B037-4149-944F-B43E-48C93A7C6810}" type="sibTrans" cxnId="{67693F14-1692-1947-9CA5-36AB56B9E886}">
      <dgm:prSet/>
      <dgm:spPr/>
      <dgm:t>
        <a:bodyPr/>
        <a:lstStyle/>
        <a:p>
          <a:endParaRPr lang="en-GB"/>
        </a:p>
      </dgm:t>
    </dgm:pt>
    <dgm:pt modelId="{EDE44E5A-550D-8A47-A089-01B5C5BF0DC4}">
      <dgm:prSet phldrT="[Text]"/>
      <dgm:spPr/>
      <dgm:t>
        <a:bodyPr/>
        <a:lstStyle/>
        <a:p>
          <a:r>
            <a:rPr lang="en-GB" dirty="0" err="1"/>
            <a:t>Soggetto</a:t>
          </a:r>
          <a:r>
            <a:rPr lang="en-GB" dirty="0"/>
            <a:t>: </a:t>
          </a:r>
          <a:r>
            <a:rPr lang="en-GB" dirty="0" err="1"/>
            <a:t>Privato</a:t>
          </a:r>
          <a:endParaRPr lang="en-GB" dirty="0"/>
        </a:p>
      </dgm:t>
    </dgm:pt>
    <dgm:pt modelId="{EDA4619F-7119-E041-ACB9-ED08133A08E5}" type="parTrans" cxnId="{3316182F-F703-F347-8BCE-D47489943BC5}">
      <dgm:prSet/>
      <dgm:spPr/>
      <dgm:t>
        <a:bodyPr/>
        <a:lstStyle/>
        <a:p>
          <a:endParaRPr lang="en-GB"/>
        </a:p>
      </dgm:t>
    </dgm:pt>
    <dgm:pt modelId="{90E39DBF-73BA-2146-9A03-AC16C4E3021F}" type="sibTrans" cxnId="{3316182F-F703-F347-8BCE-D47489943BC5}">
      <dgm:prSet/>
      <dgm:spPr/>
      <dgm:t>
        <a:bodyPr/>
        <a:lstStyle/>
        <a:p>
          <a:endParaRPr lang="en-GB"/>
        </a:p>
      </dgm:t>
    </dgm:pt>
    <dgm:pt modelId="{B7553707-BDC8-C748-8222-B20ACC160854}">
      <dgm:prSet phldrT="[Text]"/>
      <dgm:spPr/>
      <dgm:t>
        <a:bodyPr/>
        <a:lstStyle/>
        <a:p>
          <a:pPr>
            <a:buFont typeface="+mj-lt"/>
            <a:buAutoNum type="arabicPeriod"/>
          </a:pPr>
          <a:r>
            <a:rPr lang="en-US" b="1" dirty="0"/>
            <a:t>Machine Learning: development of specialized HPC enabled algorithms for the application of Machine Learning solutions to problems specific to astrophysical data processing, analysis and visualization</a:t>
          </a:r>
          <a:r>
            <a:rPr lang="it-IT" dirty="0"/>
            <a:t> Questo è molto vago. Cosa vuol dire?</a:t>
          </a:r>
          <a:endParaRPr lang="en-GB" dirty="0"/>
        </a:p>
      </dgm:t>
    </dgm:pt>
    <dgm:pt modelId="{04F99BCE-FA2A-D544-A1DD-474C0B47459A}" type="parTrans" cxnId="{3A06D94C-841B-1542-B1DE-59830FF044D1}">
      <dgm:prSet/>
      <dgm:spPr/>
      <dgm:t>
        <a:bodyPr/>
        <a:lstStyle/>
        <a:p>
          <a:endParaRPr lang="en-GB"/>
        </a:p>
      </dgm:t>
    </dgm:pt>
    <dgm:pt modelId="{83109F98-D983-2A49-8DE3-5F26DF54C82E}" type="sibTrans" cxnId="{3A06D94C-841B-1542-B1DE-59830FF044D1}">
      <dgm:prSet/>
      <dgm:spPr/>
      <dgm:t>
        <a:bodyPr/>
        <a:lstStyle/>
        <a:p>
          <a:endParaRPr lang="en-GB"/>
        </a:p>
      </dgm:t>
    </dgm:pt>
    <dgm:pt modelId="{39B0CC23-D9CF-C540-B2EF-C130A67167F0}">
      <dgm:prSet phldrT="[Text]"/>
      <dgm:spPr/>
      <dgm:t>
        <a:bodyPr/>
        <a:lstStyle/>
        <a:p>
          <a:r>
            <a:rPr lang="en-GB" dirty="0" err="1"/>
            <a:t>Proponente</a:t>
          </a:r>
          <a:r>
            <a:rPr lang="en-GB" dirty="0"/>
            <a:t>: INFN</a:t>
          </a:r>
        </a:p>
      </dgm:t>
    </dgm:pt>
    <dgm:pt modelId="{5441866E-5359-AE41-A330-F4B6727B2AD1}" type="parTrans" cxnId="{1D3BC558-8132-A145-AD11-84B0C86DB376}">
      <dgm:prSet/>
      <dgm:spPr/>
      <dgm:t>
        <a:bodyPr/>
        <a:lstStyle/>
        <a:p>
          <a:endParaRPr lang="en-GB"/>
        </a:p>
      </dgm:t>
    </dgm:pt>
    <dgm:pt modelId="{48B7E9D6-0A4C-E540-9BB7-ECD5913CD80B}" type="sibTrans" cxnId="{1D3BC558-8132-A145-AD11-84B0C86DB376}">
      <dgm:prSet/>
      <dgm:spPr/>
      <dgm:t>
        <a:bodyPr/>
        <a:lstStyle/>
        <a:p>
          <a:endParaRPr lang="en-GB"/>
        </a:p>
      </dgm:t>
    </dgm:pt>
    <dgm:pt modelId="{40FD6CBE-2BBB-A149-BAF3-9ED7C6CDC137}">
      <dgm:prSet phldrT="[Text]"/>
      <dgm:spPr/>
      <dgm:t>
        <a:bodyPr/>
        <a:lstStyle/>
        <a:p>
          <a:r>
            <a:rPr lang="en-GB" dirty="0" err="1"/>
            <a:t>Soggetto</a:t>
          </a:r>
          <a:r>
            <a:rPr lang="en-GB" dirty="0"/>
            <a:t>: </a:t>
          </a:r>
          <a:r>
            <a:rPr lang="en-GB" dirty="0" err="1"/>
            <a:t>Pubblico</a:t>
          </a:r>
          <a:endParaRPr lang="en-GB" dirty="0"/>
        </a:p>
      </dgm:t>
    </dgm:pt>
    <dgm:pt modelId="{46DFF383-7925-C345-849F-1C048986275F}" type="parTrans" cxnId="{F90BF252-1C36-B242-994F-1551A8A4FC97}">
      <dgm:prSet/>
      <dgm:spPr/>
      <dgm:t>
        <a:bodyPr/>
        <a:lstStyle/>
        <a:p>
          <a:endParaRPr lang="en-GB"/>
        </a:p>
      </dgm:t>
    </dgm:pt>
    <dgm:pt modelId="{3204E340-7999-AA4A-B419-9A0E6F66EB80}" type="sibTrans" cxnId="{F90BF252-1C36-B242-994F-1551A8A4FC97}">
      <dgm:prSet/>
      <dgm:spPr/>
      <dgm:t>
        <a:bodyPr/>
        <a:lstStyle/>
        <a:p>
          <a:endParaRPr lang="en-GB"/>
        </a:p>
      </dgm:t>
    </dgm:pt>
    <dgm:pt modelId="{5221872F-0B15-FE4B-90BC-3459BFE3784F}">
      <dgm:prSet phldrT="[Text]"/>
      <dgm:spPr/>
      <dgm:t>
        <a:bodyPr/>
        <a:lstStyle/>
        <a:p>
          <a:r>
            <a:rPr lang="en-US" b="1" u="none" dirty="0"/>
            <a:t>Development of a Machine Learning based tool for charged particle track reconstruction in a spaceborne tracker</a:t>
          </a:r>
          <a:endParaRPr lang="en-IT" u="none" dirty="0"/>
        </a:p>
      </dgm:t>
    </dgm:pt>
    <dgm:pt modelId="{2B779A01-E1DA-A544-B5A5-BFE3308C7540}" type="parTrans" cxnId="{71122646-75A5-D14D-99AD-F2010D64D398}">
      <dgm:prSet/>
      <dgm:spPr/>
      <dgm:t>
        <a:bodyPr/>
        <a:lstStyle/>
        <a:p>
          <a:endParaRPr lang="en-GB"/>
        </a:p>
      </dgm:t>
    </dgm:pt>
    <dgm:pt modelId="{0397BABB-FBDB-954B-966A-F4422E30004C}" type="sibTrans" cxnId="{71122646-75A5-D14D-99AD-F2010D64D398}">
      <dgm:prSet/>
      <dgm:spPr/>
      <dgm:t>
        <a:bodyPr/>
        <a:lstStyle/>
        <a:p>
          <a:endParaRPr lang="en-GB"/>
        </a:p>
      </dgm:t>
    </dgm:pt>
    <dgm:pt modelId="{80628F71-AABD-DB49-B802-57A69364A155}">
      <dgm:prSet phldrT="[Text]"/>
      <dgm:spPr/>
      <dgm:t>
        <a:bodyPr/>
        <a:lstStyle/>
        <a:p>
          <a:r>
            <a:rPr lang="en-GB" dirty="0" err="1"/>
            <a:t>Proponente</a:t>
          </a:r>
          <a:r>
            <a:rPr lang="en-GB" dirty="0"/>
            <a:t>: INFN</a:t>
          </a:r>
        </a:p>
      </dgm:t>
    </dgm:pt>
    <dgm:pt modelId="{C49AA012-B274-BB4F-8654-37569BF4B580}" type="parTrans" cxnId="{EB56B339-E83D-9844-9C16-C098D14CB654}">
      <dgm:prSet/>
      <dgm:spPr/>
      <dgm:t>
        <a:bodyPr/>
        <a:lstStyle/>
        <a:p>
          <a:endParaRPr lang="en-GB"/>
        </a:p>
      </dgm:t>
    </dgm:pt>
    <dgm:pt modelId="{38FE5F3D-CA5F-0349-8D19-0DCCB6053F4D}" type="sibTrans" cxnId="{EB56B339-E83D-9844-9C16-C098D14CB654}">
      <dgm:prSet/>
      <dgm:spPr/>
      <dgm:t>
        <a:bodyPr/>
        <a:lstStyle/>
        <a:p>
          <a:endParaRPr lang="en-GB"/>
        </a:p>
      </dgm:t>
    </dgm:pt>
    <dgm:pt modelId="{FA4ABA68-4503-DA4B-A9C6-47B017A90176}">
      <dgm:prSet phldrT="[Text]"/>
      <dgm:spPr/>
      <dgm:t>
        <a:bodyPr/>
        <a:lstStyle/>
        <a:p>
          <a:r>
            <a:rPr lang="en-GB" dirty="0"/>
            <a:t>WP3</a:t>
          </a:r>
        </a:p>
      </dgm:t>
    </dgm:pt>
    <dgm:pt modelId="{8052A995-8B36-224C-9B00-4EF90574697E}" type="parTrans" cxnId="{75B5FEFC-A7A5-CD4D-BC15-D6FAC05FA32B}">
      <dgm:prSet/>
      <dgm:spPr/>
      <dgm:t>
        <a:bodyPr/>
        <a:lstStyle/>
        <a:p>
          <a:endParaRPr lang="en-GB"/>
        </a:p>
      </dgm:t>
    </dgm:pt>
    <dgm:pt modelId="{A4676D5F-1C39-E042-859E-9A7FDE96DB84}" type="sibTrans" cxnId="{75B5FEFC-A7A5-CD4D-BC15-D6FAC05FA32B}">
      <dgm:prSet/>
      <dgm:spPr/>
      <dgm:t>
        <a:bodyPr/>
        <a:lstStyle/>
        <a:p>
          <a:endParaRPr lang="en-GB"/>
        </a:p>
      </dgm:t>
    </dgm:pt>
    <dgm:pt modelId="{88D3AE5D-4E53-A74B-9CD6-A3D279392B5D}">
      <dgm:prSet/>
      <dgm:spPr/>
      <dgm:t>
        <a:bodyPr/>
        <a:lstStyle/>
        <a:p>
          <a:r>
            <a:rPr lang="en-GB" dirty="0"/>
            <a:t>Area: SUD</a:t>
          </a:r>
        </a:p>
      </dgm:t>
    </dgm:pt>
    <dgm:pt modelId="{28E3E2C0-AB4A-EA42-8D36-7BED5F4E8F11}" type="parTrans" cxnId="{573BA149-3E8B-D64F-8B02-961E4263EC39}">
      <dgm:prSet/>
      <dgm:spPr/>
      <dgm:t>
        <a:bodyPr/>
        <a:lstStyle/>
        <a:p>
          <a:endParaRPr lang="en-GB"/>
        </a:p>
      </dgm:t>
    </dgm:pt>
    <dgm:pt modelId="{ACA263DA-5D79-9042-82F9-4221D03516F9}" type="sibTrans" cxnId="{573BA149-3E8B-D64F-8B02-961E4263EC39}">
      <dgm:prSet/>
      <dgm:spPr/>
      <dgm:t>
        <a:bodyPr/>
        <a:lstStyle/>
        <a:p>
          <a:endParaRPr lang="en-GB"/>
        </a:p>
      </dgm:t>
    </dgm:pt>
    <dgm:pt modelId="{C05E0EF2-5591-0B44-B304-7734F71C7CBA}">
      <dgm:prSet/>
      <dgm:spPr/>
      <dgm:t>
        <a:bodyPr/>
        <a:lstStyle/>
        <a:p>
          <a:r>
            <a:rPr lang="en-GB" dirty="0"/>
            <a:t>Budget: ~200kEx2</a:t>
          </a:r>
        </a:p>
      </dgm:t>
    </dgm:pt>
    <dgm:pt modelId="{B83028DC-0844-0F48-9E93-87FB058F287E}" type="parTrans" cxnId="{C955A41C-F0C1-ED40-AD1B-2C386FD5737B}">
      <dgm:prSet/>
      <dgm:spPr/>
      <dgm:t>
        <a:bodyPr/>
        <a:lstStyle/>
        <a:p>
          <a:endParaRPr lang="en-GB"/>
        </a:p>
      </dgm:t>
    </dgm:pt>
    <dgm:pt modelId="{F2C2713C-BCF2-5447-877C-CFD3C7915046}" type="sibTrans" cxnId="{C955A41C-F0C1-ED40-AD1B-2C386FD5737B}">
      <dgm:prSet/>
      <dgm:spPr/>
      <dgm:t>
        <a:bodyPr/>
        <a:lstStyle/>
        <a:p>
          <a:endParaRPr lang="en-GB"/>
        </a:p>
      </dgm:t>
    </dgm:pt>
    <dgm:pt modelId="{E5045BA4-47F0-7541-BA51-F9F108B08B89}">
      <dgm:prSet/>
      <dgm:spPr/>
      <dgm:t>
        <a:bodyPr/>
        <a:lstStyle/>
        <a:p>
          <a:r>
            <a:rPr lang="en-GB" dirty="0"/>
            <a:t>Area: Europa</a:t>
          </a:r>
        </a:p>
      </dgm:t>
    </dgm:pt>
    <dgm:pt modelId="{623F6DF5-4194-BA4E-9EAA-A40242245E52}" type="parTrans" cxnId="{7E137111-3F8E-0340-B79D-A2D508FDCD32}">
      <dgm:prSet/>
      <dgm:spPr/>
      <dgm:t>
        <a:bodyPr/>
        <a:lstStyle/>
        <a:p>
          <a:endParaRPr lang="en-GB"/>
        </a:p>
      </dgm:t>
    </dgm:pt>
    <dgm:pt modelId="{A1B1C077-AC14-B340-B590-FA3E89213528}" type="sibTrans" cxnId="{7E137111-3F8E-0340-B79D-A2D508FDCD32}">
      <dgm:prSet/>
      <dgm:spPr/>
      <dgm:t>
        <a:bodyPr/>
        <a:lstStyle/>
        <a:p>
          <a:endParaRPr lang="en-GB"/>
        </a:p>
      </dgm:t>
    </dgm:pt>
    <dgm:pt modelId="{D47CC445-6B6D-8C46-9379-18F4F5301FFD}">
      <dgm:prSet/>
      <dgm:spPr/>
      <dgm:t>
        <a:bodyPr/>
        <a:lstStyle/>
        <a:p>
          <a:r>
            <a:rPr lang="en-GB" dirty="0"/>
            <a:t>Budget: ~200kE</a:t>
          </a:r>
        </a:p>
      </dgm:t>
    </dgm:pt>
    <dgm:pt modelId="{E672F4EC-A35C-6E4B-ACCC-0C711FF39D9C}" type="parTrans" cxnId="{58983BC5-05E5-F046-80EF-422F360F3744}">
      <dgm:prSet/>
      <dgm:spPr/>
      <dgm:t>
        <a:bodyPr/>
        <a:lstStyle/>
        <a:p>
          <a:endParaRPr lang="en-GB"/>
        </a:p>
      </dgm:t>
    </dgm:pt>
    <dgm:pt modelId="{F29C3DFB-D45D-9746-9F0A-E76699943ACF}" type="sibTrans" cxnId="{58983BC5-05E5-F046-80EF-422F360F3744}">
      <dgm:prSet/>
      <dgm:spPr/>
      <dgm:t>
        <a:bodyPr/>
        <a:lstStyle/>
        <a:p>
          <a:endParaRPr lang="en-GB"/>
        </a:p>
      </dgm:t>
    </dgm:pt>
    <dgm:pt modelId="{26872014-177A-5A41-ADC7-C8A3B502B559}">
      <dgm:prSet phldrT="[Text]"/>
      <dgm:spPr/>
      <dgm:t>
        <a:bodyPr/>
        <a:lstStyle/>
        <a:p>
          <a:r>
            <a:rPr lang="en-GB" dirty="0" err="1"/>
            <a:t>Soggetto</a:t>
          </a:r>
          <a:r>
            <a:rPr lang="en-GB" dirty="0"/>
            <a:t>: </a:t>
          </a:r>
          <a:r>
            <a:rPr lang="en-GB" dirty="0" err="1"/>
            <a:t>Pubblico</a:t>
          </a:r>
          <a:endParaRPr lang="en-GB" dirty="0"/>
        </a:p>
      </dgm:t>
    </dgm:pt>
    <dgm:pt modelId="{8E815B6D-8FBB-014D-A787-98580B53584C}" type="parTrans" cxnId="{5EFC21D3-FD34-3642-B182-21D31551CA72}">
      <dgm:prSet/>
      <dgm:spPr/>
      <dgm:t>
        <a:bodyPr/>
        <a:lstStyle/>
        <a:p>
          <a:endParaRPr lang="en-GB"/>
        </a:p>
      </dgm:t>
    </dgm:pt>
    <dgm:pt modelId="{DBC0AE2F-5386-5346-B189-28ED19FB4A1B}" type="sibTrans" cxnId="{5EFC21D3-FD34-3642-B182-21D31551CA72}">
      <dgm:prSet/>
      <dgm:spPr/>
      <dgm:t>
        <a:bodyPr/>
        <a:lstStyle/>
        <a:p>
          <a:endParaRPr lang="en-GB"/>
        </a:p>
      </dgm:t>
    </dgm:pt>
    <dgm:pt modelId="{2F007E24-93F8-E541-AFB9-B2E523364550}">
      <dgm:prSet/>
      <dgm:spPr/>
      <dgm:t>
        <a:bodyPr/>
        <a:lstStyle/>
        <a:p>
          <a:r>
            <a:rPr lang="en-GB" dirty="0"/>
            <a:t>Area: Sud</a:t>
          </a:r>
        </a:p>
      </dgm:t>
    </dgm:pt>
    <dgm:pt modelId="{D53C2B6D-D4CB-F843-9926-57B1FEA22392}" type="parTrans" cxnId="{E4F08158-A558-A74A-93D0-686EF171A02D}">
      <dgm:prSet/>
      <dgm:spPr/>
      <dgm:t>
        <a:bodyPr/>
        <a:lstStyle/>
        <a:p>
          <a:endParaRPr lang="en-GB"/>
        </a:p>
      </dgm:t>
    </dgm:pt>
    <dgm:pt modelId="{E0C5E3A3-96C1-0C4D-BFE2-40C263DFBA0E}" type="sibTrans" cxnId="{E4F08158-A558-A74A-93D0-686EF171A02D}">
      <dgm:prSet/>
      <dgm:spPr/>
      <dgm:t>
        <a:bodyPr/>
        <a:lstStyle/>
        <a:p>
          <a:endParaRPr lang="en-GB"/>
        </a:p>
      </dgm:t>
    </dgm:pt>
    <dgm:pt modelId="{F44E80D6-C7FA-4840-BED8-999C758EF194}">
      <dgm:prSet/>
      <dgm:spPr/>
      <dgm:t>
        <a:bodyPr/>
        <a:lstStyle/>
        <a:p>
          <a:r>
            <a:rPr lang="en-GB" dirty="0"/>
            <a:t>Budget: ~150kE</a:t>
          </a:r>
        </a:p>
      </dgm:t>
    </dgm:pt>
    <dgm:pt modelId="{6F91E0E5-4651-464B-B4C6-F451FB0719ED}" type="parTrans" cxnId="{1983DB54-AEA0-3D4D-B9DB-3C90F8F086EA}">
      <dgm:prSet/>
      <dgm:spPr/>
      <dgm:t>
        <a:bodyPr/>
        <a:lstStyle/>
        <a:p>
          <a:endParaRPr lang="en-GB"/>
        </a:p>
      </dgm:t>
    </dgm:pt>
    <dgm:pt modelId="{F6BAC0E1-52BF-194B-A3DB-A26365F06881}" type="sibTrans" cxnId="{1983DB54-AEA0-3D4D-B9DB-3C90F8F086EA}">
      <dgm:prSet/>
      <dgm:spPr/>
      <dgm:t>
        <a:bodyPr/>
        <a:lstStyle/>
        <a:p>
          <a:endParaRPr lang="en-GB"/>
        </a:p>
      </dgm:t>
    </dgm:pt>
    <dgm:pt modelId="{A04F0E8F-1CD2-9B41-8096-B7A2187AD268}">
      <dgm:prSet/>
      <dgm:spPr/>
      <dgm:t>
        <a:bodyPr/>
        <a:lstStyle/>
        <a:p>
          <a:r>
            <a:rPr lang="en-GB" dirty="0"/>
            <a:t>WP0</a:t>
          </a:r>
        </a:p>
      </dgm:t>
    </dgm:pt>
    <dgm:pt modelId="{0F2B8AA7-3BC3-004C-8F85-FB92DDCD8153}" type="parTrans" cxnId="{069ED899-2EF3-CA4C-BEDB-8D480AD5F7F4}">
      <dgm:prSet/>
      <dgm:spPr/>
      <dgm:t>
        <a:bodyPr/>
        <a:lstStyle/>
        <a:p>
          <a:endParaRPr lang="en-GB"/>
        </a:p>
      </dgm:t>
    </dgm:pt>
    <dgm:pt modelId="{139121AB-8170-6943-98FC-C8B5B800159B}" type="sibTrans" cxnId="{069ED899-2EF3-CA4C-BEDB-8D480AD5F7F4}">
      <dgm:prSet/>
      <dgm:spPr/>
      <dgm:t>
        <a:bodyPr/>
        <a:lstStyle/>
        <a:p>
          <a:endParaRPr lang="en-GB"/>
        </a:p>
      </dgm:t>
    </dgm:pt>
    <dgm:pt modelId="{8E01EAD8-478B-7C43-9D56-28E7B9DB8071}">
      <dgm:prSet/>
      <dgm:spPr/>
      <dgm:t>
        <a:bodyPr/>
        <a:lstStyle/>
        <a:p>
          <a:r>
            <a:rPr lang="en-GB" dirty="0"/>
            <a:t>WP1/WP2</a:t>
          </a:r>
        </a:p>
      </dgm:t>
    </dgm:pt>
    <dgm:pt modelId="{C1EB8009-EB5A-2342-8418-898BD1A0F771}" type="sibTrans" cxnId="{AEDA9FCF-E531-8649-B7B3-0BDA3D30360C}">
      <dgm:prSet/>
      <dgm:spPr/>
      <dgm:t>
        <a:bodyPr/>
        <a:lstStyle/>
        <a:p>
          <a:endParaRPr lang="en-GB"/>
        </a:p>
      </dgm:t>
    </dgm:pt>
    <dgm:pt modelId="{587A4C74-813C-054B-9092-92B70E9D894A}" type="parTrans" cxnId="{AEDA9FCF-E531-8649-B7B3-0BDA3D30360C}">
      <dgm:prSet/>
      <dgm:spPr/>
      <dgm:t>
        <a:bodyPr/>
        <a:lstStyle/>
        <a:p>
          <a:endParaRPr lang="en-GB"/>
        </a:p>
      </dgm:t>
    </dgm:pt>
    <dgm:pt modelId="{195523BF-D146-2B4E-8AE1-11B751979049}" type="pres">
      <dgm:prSet presAssocID="{7B2735E5-66D1-EE43-AE08-C663CD1B5ECD}" presName="theList" presStyleCnt="0">
        <dgm:presLayoutVars>
          <dgm:dir/>
          <dgm:animLvl val="lvl"/>
          <dgm:resizeHandles val="exact"/>
        </dgm:presLayoutVars>
      </dgm:prSet>
      <dgm:spPr/>
    </dgm:pt>
    <dgm:pt modelId="{07944610-427C-AF46-8003-5493EBDE9C94}" type="pres">
      <dgm:prSet presAssocID="{B7F1D74A-73DC-1848-8001-2D68F0CFDDDA}" presName="compNode" presStyleCnt="0"/>
      <dgm:spPr/>
    </dgm:pt>
    <dgm:pt modelId="{F7DE9E20-1FE6-924B-B790-D7E36B95A474}" type="pres">
      <dgm:prSet presAssocID="{B7F1D74A-73DC-1848-8001-2D68F0CFDDDA}" presName="aNode" presStyleLbl="bgShp" presStyleIdx="0" presStyleCnt="3"/>
      <dgm:spPr/>
    </dgm:pt>
    <dgm:pt modelId="{27C96F5D-BB6C-0442-991E-809A55A325E8}" type="pres">
      <dgm:prSet presAssocID="{B7F1D74A-73DC-1848-8001-2D68F0CFDDDA}" presName="textNode" presStyleLbl="bgShp" presStyleIdx="0" presStyleCnt="3"/>
      <dgm:spPr/>
    </dgm:pt>
    <dgm:pt modelId="{25327FF9-23CB-434E-8691-16C5F5E8AAC7}" type="pres">
      <dgm:prSet presAssocID="{B7F1D74A-73DC-1848-8001-2D68F0CFDDDA}" presName="compChildNode" presStyleCnt="0"/>
      <dgm:spPr/>
    </dgm:pt>
    <dgm:pt modelId="{64E14734-EF90-CD4E-9232-EA22559D00BD}" type="pres">
      <dgm:prSet presAssocID="{B7F1D74A-73DC-1848-8001-2D68F0CFDDDA}" presName="theInnerList" presStyleCnt="0"/>
      <dgm:spPr/>
    </dgm:pt>
    <dgm:pt modelId="{76C49483-498E-5B41-A59B-5299CA999552}" type="pres">
      <dgm:prSet presAssocID="{B75DA9CE-55E7-A246-B132-02207EA05E85}" presName="childNode" presStyleLbl="node1" presStyleIdx="0" presStyleCnt="15">
        <dgm:presLayoutVars>
          <dgm:bulletEnabled val="1"/>
        </dgm:presLayoutVars>
      </dgm:prSet>
      <dgm:spPr/>
    </dgm:pt>
    <dgm:pt modelId="{BB1A6C99-FB6C-CE46-A02E-1D58610E98B7}" type="pres">
      <dgm:prSet presAssocID="{B75DA9CE-55E7-A246-B132-02207EA05E85}" presName="aSpace2" presStyleCnt="0"/>
      <dgm:spPr/>
    </dgm:pt>
    <dgm:pt modelId="{EB62C0DB-7AB5-8A4C-ADCA-E88AF6AA4F75}" type="pres">
      <dgm:prSet presAssocID="{EDE44E5A-550D-8A47-A089-01B5C5BF0DC4}" presName="childNode" presStyleLbl="node1" presStyleIdx="1" presStyleCnt="15">
        <dgm:presLayoutVars>
          <dgm:bulletEnabled val="1"/>
        </dgm:presLayoutVars>
      </dgm:prSet>
      <dgm:spPr/>
    </dgm:pt>
    <dgm:pt modelId="{09D3DC47-0A04-7C44-BE57-69509752A469}" type="pres">
      <dgm:prSet presAssocID="{EDE44E5A-550D-8A47-A089-01B5C5BF0DC4}" presName="aSpace2" presStyleCnt="0"/>
      <dgm:spPr/>
    </dgm:pt>
    <dgm:pt modelId="{525707D4-C167-8548-AEC9-801576A5A40C}" type="pres">
      <dgm:prSet presAssocID="{88D3AE5D-4E53-A74B-9CD6-A3D279392B5D}" presName="childNode" presStyleLbl="node1" presStyleIdx="2" presStyleCnt="15">
        <dgm:presLayoutVars>
          <dgm:bulletEnabled val="1"/>
        </dgm:presLayoutVars>
      </dgm:prSet>
      <dgm:spPr/>
    </dgm:pt>
    <dgm:pt modelId="{0467E886-57AD-DA46-BFE0-AE15520E5C2D}" type="pres">
      <dgm:prSet presAssocID="{88D3AE5D-4E53-A74B-9CD6-A3D279392B5D}" presName="aSpace2" presStyleCnt="0"/>
      <dgm:spPr/>
    </dgm:pt>
    <dgm:pt modelId="{304E61EE-FDF1-6548-B663-8768A52B4779}" type="pres">
      <dgm:prSet presAssocID="{C05E0EF2-5591-0B44-B304-7734F71C7CBA}" presName="childNode" presStyleLbl="node1" presStyleIdx="3" presStyleCnt="15">
        <dgm:presLayoutVars>
          <dgm:bulletEnabled val="1"/>
        </dgm:presLayoutVars>
      </dgm:prSet>
      <dgm:spPr/>
    </dgm:pt>
    <dgm:pt modelId="{9E19B41F-590B-D14E-90EA-78915AA4B7AA}" type="pres">
      <dgm:prSet presAssocID="{C05E0EF2-5591-0B44-B304-7734F71C7CBA}" presName="aSpace2" presStyleCnt="0"/>
      <dgm:spPr/>
    </dgm:pt>
    <dgm:pt modelId="{9EA1BAB8-DE6B-3D44-8761-0B55E10BBA98}" type="pres">
      <dgm:prSet presAssocID="{A04F0E8F-1CD2-9B41-8096-B7A2187AD268}" presName="childNode" presStyleLbl="node1" presStyleIdx="4" presStyleCnt="15">
        <dgm:presLayoutVars>
          <dgm:bulletEnabled val="1"/>
        </dgm:presLayoutVars>
      </dgm:prSet>
      <dgm:spPr/>
    </dgm:pt>
    <dgm:pt modelId="{786AF34D-AEA7-274F-B092-38ED362F7EB4}" type="pres">
      <dgm:prSet presAssocID="{B7F1D74A-73DC-1848-8001-2D68F0CFDDDA}" presName="aSpace" presStyleCnt="0"/>
      <dgm:spPr/>
    </dgm:pt>
    <dgm:pt modelId="{D3D96ED3-34D7-2043-B603-A9D6D2AF4037}" type="pres">
      <dgm:prSet presAssocID="{B7553707-BDC8-C748-8222-B20ACC160854}" presName="compNode" presStyleCnt="0"/>
      <dgm:spPr/>
    </dgm:pt>
    <dgm:pt modelId="{E11E90B4-8A8D-C748-B230-FBA28CF89B88}" type="pres">
      <dgm:prSet presAssocID="{B7553707-BDC8-C748-8222-B20ACC160854}" presName="aNode" presStyleLbl="bgShp" presStyleIdx="1" presStyleCnt="3"/>
      <dgm:spPr/>
    </dgm:pt>
    <dgm:pt modelId="{C1AF21E9-DA9C-9E4F-928A-76992A24E420}" type="pres">
      <dgm:prSet presAssocID="{B7553707-BDC8-C748-8222-B20ACC160854}" presName="textNode" presStyleLbl="bgShp" presStyleIdx="1" presStyleCnt="3"/>
      <dgm:spPr/>
    </dgm:pt>
    <dgm:pt modelId="{67056946-BEEB-E948-93AB-5B957EEA2100}" type="pres">
      <dgm:prSet presAssocID="{B7553707-BDC8-C748-8222-B20ACC160854}" presName="compChildNode" presStyleCnt="0"/>
      <dgm:spPr/>
    </dgm:pt>
    <dgm:pt modelId="{EDA836BE-3560-8D46-92BF-6AFA961DB90B}" type="pres">
      <dgm:prSet presAssocID="{B7553707-BDC8-C748-8222-B20ACC160854}" presName="theInnerList" presStyleCnt="0"/>
      <dgm:spPr/>
    </dgm:pt>
    <dgm:pt modelId="{BDAC95AC-8C0D-7E4A-B857-FDADB5E8A5AF}" type="pres">
      <dgm:prSet presAssocID="{39B0CC23-D9CF-C540-B2EF-C130A67167F0}" presName="childNode" presStyleLbl="node1" presStyleIdx="5" presStyleCnt="15">
        <dgm:presLayoutVars>
          <dgm:bulletEnabled val="1"/>
        </dgm:presLayoutVars>
      </dgm:prSet>
      <dgm:spPr/>
    </dgm:pt>
    <dgm:pt modelId="{7C7F88DA-D603-AF42-B4F6-29D8445338DA}" type="pres">
      <dgm:prSet presAssocID="{39B0CC23-D9CF-C540-B2EF-C130A67167F0}" presName="aSpace2" presStyleCnt="0"/>
      <dgm:spPr/>
    </dgm:pt>
    <dgm:pt modelId="{60DE5112-4CC3-064E-9C07-866D68ABB8F0}" type="pres">
      <dgm:prSet presAssocID="{40FD6CBE-2BBB-A149-BAF3-9ED7C6CDC137}" presName="childNode" presStyleLbl="node1" presStyleIdx="6" presStyleCnt="15">
        <dgm:presLayoutVars>
          <dgm:bulletEnabled val="1"/>
        </dgm:presLayoutVars>
      </dgm:prSet>
      <dgm:spPr/>
    </dgm:pt>
    <dgm:pt modelId="{D36310E5-821D-754D-9312-6F70A0CDA3EE}" type="pres">
      <dgm:prSet presAssocID="{40FD6CBE-2BBB-A149-BAF3-9ED7C6CDC137}" presName="aSpace2" presStyleCnt="0"/>
      <dgm:spPr/>
    </dgm:pt>
    <dgm:pt modelId="{34EA48CE-C33C-2B44-BA11-3D008C8EF1D7}" type="pres">
      <dgm:prSet presAssocID="{E5045BA4-47F0-7541-BA51-F9F108B08B89}" presName="childNode" presStyleLbl="node1" presStyleIdx="7" presStyleCnt="15">
        <dgm:presLayoutVars>
          <dgm:bulletEnabled val="1"/>
        </dgm:presLayoutVars>
      </dgm:prSet>
      <dgm:spPr/>
    </dgm:pt>
    <dgm:pt modelId="{B195A1B1-F8F8-6749-AE13-28481D80081D}" type="pres">
      <dgm:prSet presAssocID="{E5045BA4-47F0-7541-BA51-F9F108B08B89}" presName="aSpace2" presStyleCnt="0"/>
      <dgm:spPr/>
    </dgm:pt>
    <dgm:pt modelId="{4D09495C-9B68-9345-8D6B-DA9367D4A5D0}" type="pres">
      <dgm:prSet presAssocID="{D47CC445-6B6D-8C46-9379-18F4F5301FFD}" presName="childNode" presStyleLbl="node1" presStyleIdx="8" presStyleCnt="15">
        <dgm:presLayoutVars>
          <dgm:bulletEnabled val="1"/>
        </dgm:presLayoutVars>
      </dgm:prSet>
      <dgm:spPr/>
    </dgm:pt>
    <dgm:pt modelId="{685271D4-0501-AD42-AE68-82CE3D303D24}" type="pres">
      <dgm:prSet presAssocID="{D47CC445-6B6D-8C46-9379-18F4F5301FFD}" presName="aSpace2" presStyleCnt="0"/>
      <dgm:spPr/>
    </dgm:pt>
    <dgm:pt modelId="{870F91AA-2026-D04B-A383-7E50C632E3EF}" type="pres">
      <dgm:prSet presAssocID="{8E01EAD8-478B-7C43-9D56-28E7B9DB8071}" presName="childNode" presStyleLbl="node1" presStyleIdx="9" presStyleCnt="15">
        <dgm:presLayoutVars>
          <dgm:bulletEnabled val="1"/>
        </dgm:presLayoutVars>
      </dgm:prSet>
      <dgm:spPr/>
    </dgm:pt>
    <dgm:pt modelId="{1263DACA-103A-6A4C-9FAC-2B979AF8DD60}" type="pres">
      <dgm:prSet presAssocID="{B7553707-BDC8-C748-8222-B20ACC160854}" presName="aSpace" presStyleCnt="0"/>
      <dgm:spPr/>
    </dgm:pt>
    <dgm:pt modelId="{C2F9B639-1B89-E44C-ADFD-B1A1A9CFD816}" type="pres">
      <dgm:prSet presAssocID="{5221872F-0B15-FE4B-90BC-3459BFE3784F}" presName="compNode" presStyleCnt="0"/>
      <dgm:spPr/>
    </dgm:pt>
    <dgm:pt modelId="{14FBF5B7-F9DA-B744-8F73-F52065103927}" type="pres">
      <dgm:prSet presAssocID="{5221872F-0B15-FE4B-90BC-3459BFE3784F}" presName="aNode" presStyleLbl="bgShp" presStyleIdx="2" presStyleCnt="3"/>
      <dgm:spPr/>
    </dgm:pt>
    <dgm:pt modelId="{9E628E03-98CA-AF42-9CBD-3E477C6D8599}" type="pres">
      <dgm:prSet presAssocID="{5221872F-0B15-FE4B-90BC-3459BFE3784F}" presName="textNode" presStyleLbl="bgShp" presStyleIdx="2" presStyleCnt="3"/>
      <dgm:spPr/>
    </dgm:pt>
    <dgm:pt modelId="{7685E9F9-1A7A-E042-91EE-347BDC5F7240}" type="pres">
      <dgm:prSet presAssocID="{5221872F-0B15-FE4B-90BC-3459BFE3784F}" presName="compChildNode" presStyleCnt="0"/>
      <dgm:spPr/>
    </dgm:pt>
    <dgm:pt modelId="{7065F4A8-6FCF-6E4C-B72B-E3752A03E2AC}" type="pres">
      <dgm:prSet presAssocID="{5221872F-0B15-FE4B-90BC-3459BFE3784F}" presName="theInnerList" presStyleCnt="0"/>
      <dgm:spPr/>
    </dgm:pt>
    <dgm:pt modelId="{F078BD1A-CC60-2847-85D9-2B278E676297}" type="pres">
      <dgm:prSet presAssocID="{80628F71-AABD-DB49-B802-57A69364A155}" presName="childNode" presStyleLbl="node1" presStyleIdx="10" presStyleCnt="15">
        <dgm:presLayoutVars>
          <dgm:bulletEnabled val="1"/>
        </dgm:presLayoutVars>
      </dgm:prSet>
      <dgm:spPr/>
    </dgm:pt>
    <dgm:pt modelId="{A7DD9D61-7CAF-2C47-90B2-4EE18FF64CBA}" type="pres">
      <dgm:prSet presAssocID="{80628F71-AABD-DB49-B802-57A69364A155}" presName="aSpace2" presStyleCnt="0"/>
      <dgm:spPr/>
    </dgm:pt>
    <dgm:pt modelId="{0261796C-4302-364A-9EAA-A57A65211703}" type="pres">
      <dgm:prSet presAssocID="{26872014-177A-5A41-ADC7-C8A3B502B559}" presName="childNode" presStyleLbl="node1" presStyleIdx="11" presStyleCnt="15">
        <dgm:presLayoutVars>
          <dgm:bulletEnabled val="1"/>
        </dgm:presLayoutVars>
      </dgm:prSet>
      <dgm:spPr/>
    </dgm:pt>
    <dgm:pt modelId="{89761972-5823-C448-834D-1DD500D21913}" type="pres">
      <dgm:prSet presAssocID="{26872014-177A-5A41-ADC7-C8A3B502B559}" presName="aSpace2" presStyleCnt="0"/>
      <dgm:spPr/>
    </dgm:pt>
    <dgm:pt modelId="{E7E36762-663A-6440-83C4-B4F8C595354E}" type="pres">
      <dgm:prSet presAssocID="{2F007E24-93F8-E541-AFB9-B2E523364550}" presName="childNode" presStyleLbl="node1" presStyleIdx="12" presStyleCnt="15">
        <dgm:presLayoutVars>
          <dgm:bulletEnabled val="1"/>
        </dgm:presLayoutVars>
      </dgm:prSet>
      <dgm:spPr/>
    </dgm:pt>
    <dgm:pt modelId="{F985A7ED-EC4E-084B-B3F3-3BFB2662E8B9}" type="pres">
      <dgm:prSet presAssocID="{2F007E24-93F8-E541-AFB9-B2E523364550}" presName="aSpace2" presStyleCnt="0"/>
      <dgm:spPr/>
    </dgm:pt>
    <dgm:pt modelId="{FB015B08-65A5-AE40-A121-CCE485E884E8}" type="pres">
      <dgm:prSet presAssocID="{F44E80D6-C7FA-4840-BED8-999C758EF194}" presName="childNode" presStyleLbl="node1" presStyleIdx="13" presStyleCnt="15">
        <dgm:presLayoutVars>
          <dgm:bulletEnabled val="1"/>
        </dgm:presLayoutVars>
      </dgm:prSet>
      <dgm:spPr/>
    </dgm:pt>
    <dgm:pt modelId="{BD7B15A3-C211-604D-9E70-723AB3181B26}" type="pres">
      <dgm:prSet presAssocID="{F44E80D6-C7FA-4840-BED8-999C758EF194}" presName="aSpace2" presStyleCnt="0"/>
      <dgm:spPr/>
    </dgm:pt>
    <dgm:pt modelId="{4ABB63FC-A9E8-EC4D-BF72-8961E4F22811}" type="pres">
      <dgm:prSet presAssocID="{FA4ABA68-4503-DA4B-A9C6-47B017A90176}" presName="childNode" presStyleLbl="node1" presStyleIdx="14" presStyleCnt="15">
        <dgm:presLayoutVars>
          <dgm:bulletEnabled val="1"/>
        </dgm:presLayoutVars>
      </dgm:prSet>
      <dgm:spPr/>
    </dgm:pt>
  </dgm:ptLst>
  <dgm:cxnLst>
    <dgm:cxn modelId="{7E137111-3F8E-0340-B79D-A2D508FDCD32}" srcId="{B7553707-BDC8-C748-8222-B20ACC160854}" destId="{E5045BA4-47F0-7541-BA51-F9F108B08B89}" srcOrd="2" destOrd="0" parTransId="{623F6DF5-4194-BA4E-9EAA-A40242245E52}" sibTransId="{A1B1C077-AC14-B340-B590-FA3E89213528}"/>
    <dgm:cxn modelId="{67693F14-1692-1947-9CA5-36AB56B9E886}" srcId="{B7F1D74A-73DC-1848-8001-2D68F0CFDDDA}" destId="{B75DA9CE-55E7-A246-B132-02207EA05E85}" srcOrd="0" destOrd="0" parTransId="{B9BA0BF6-BDBE-E44C-BFD9-325975B12643}" sibTransId="{49D7B037-4149-944F-B43E-48C93A7C6810}"/>
    <dgm:cxn modelId="{C955A41C-F0C1-ED40-AD1B-2C386FD5737B}" srcId="{B7F1D74A-73DC-1848-8001-2D68F0CFDDDA}" destId="{C05E0EF2-5591-0B44-B304-7734F71C7CBA}" srcOrd="3" destOrd="0" parTransId="{B83028DC-0844-0F48-9E93-87FB058F287E}" sibTransId="{F2C2713C-BCF2-5447-877C-CFD3C7915046}"/>
    <dgm:cxn modelId="{3983CB28-1BAA-0440-AFD9-F6570369C993}" type="presOf" srcId="{8E01EAD8-478B-7C43-9D56-28E7B9DB8071}" destId="{870F91AA-2026-D04B-A383-7E50C632E3EF}" srcOrd="0" destOrd="0" presId="urn:microsoft.com/office/officeart/2005/8/layout/lProcess2"/>
    <dgm:cxn modelId="{28D5C729-E2BD-0549-8E0F-3C3E72C98E03}" type="presOf" srcId="{39B0CC23-D9CF-C540-B2EF-C130A67167F0}" destId="{BDAC95AC-8C0D-7E4A-B857-FDADB5E8A5AF}" srcOrd="0" destOrd="0" presId="urn:microsoft.com/office/officeart/2005/8/layout/lProcess2"/>
    <dgm:cxn modelId="{01CD882D-5A82-C444-9C96-0C3CB8EE9C08}" type="presOf" srcId="{80628F71-AABD-DB49-B802-57A69364A155}" destId="{F078BD1A-CC60-2847-85D9-2B278E676297}" srcOrd="0" destOrd="0" presId="urn:microsoft.com/office/officeart/2005/8/layout/lProcess2"/>
    <dgm:cxn modelId="{D3D88C2D-F173-E34F-BA59-3DF750948AB8}" type="presOf" srcId="{B7553707-BDC8-C748-8222-B20ACC160854}" destId="{C1AF21E9-DA9C-9E4F-928A-76992A24E420}" srcOrd="1" destOrd="0" presId="urn:microsoft.com/office/officeart/2005/8/layout/lProcess2"/>
    <dgm:cxn modelId="{3316182F-F703-F347-8BCE-D47489943BC5}" srcId="{B7F1D74A-73DC-1848-8001-2D68F0CFDDDA}" destId="{EDE44E5A-550D-8A47-A089-01B5C5BF0DC4}" srcOrd="1" destOrd="0" parTransId="{EDA4619F-7119-E041-ACB9-ED08133A08E5}" sibTransId="{90E39DBF-73BA-2146-9A03-AC16C4E3021F}"/>
    <dgm:cxn modelId="{EB56B339-E83D-9844-9C16-C098D14CB654}" srcId="{5221872F-0B15-FE4B-90BC-3459BFE3784F}" destId="{80628F71-AABD-DB49-B802-57A69364A155}" srcOrd="0" destOrd="0" parTransId="{C49AA012-B274-BB4F-8654-37569BF4B580}" sibTransId="{38FE5F3D-CA5F-0349-8D19-0DCCB6053F4D}"/>
    <dgm:cxn modelId="{B403463C-995C-BF42-9BA7-70EABA255472}" type="presOf" srcId="{26872014-177A-5A41-ADC7-C8A3B502B559}" destId="{0261796C-4302-364A-9EAA-A57A65211703}" srcOrd="0" destOrd="0" presId="urn:microsoft.com/office/officeart/2005/8/layout/lProcess2"/>
    <dgm:cxn modelId="{71122646-75A5-D14D-99AD-F2010D64D398}" srcId="{7B2735E5-66D1-EE43-AE08-C663CD1B5ECD}" destId="{5221872F-0B15-FE4B-90BC-3459BFE3784F}" srcOrd="2" destOrd="0" parTransId="{2B779A01-E1DA-A544-B5A5-BFE3308C7540}" sibTransId="{0397BABB-FBDB-954B-966A-F4422E30004C}"/>
    <dgm:cxn modelId="{64D2E046-DB2A-6C41-8F5A-700AD42BF0AF}" type="presOf" srcId="{7B2735E5-66D1-EE43-AE08-C663CD1B5ECD}" destId="{195523BF-D146-2B4E-8AE1-11B751979049}" srcOrd="0" destOrd="0" presId="urn:microsoft.com/office/officeart/2005/8/layout/lProcess2"/>
    <dgm:cxn modelId="{E9B57547-108F-CE4E-884D-6DD8DA11ABC2}" type="presOf" srcId="{C05E0EF2-5591-0B44-B304-7734F71C7CBA}" destId="{304E61EE-FDF1-6548-B663-8768A52B4779}" srcOrd="0" destOrd="0" presId="urn:microsoft.com/office/officeart/2005/8/layout/lProcess2"/>
    <dgm:cxn modelId="{4F05EA48-4F85-E646-8B20-0E3F0091AA76}" type="presOf" srcId="{E5045BA4-47F0-7541-BA51-F9F108B08B89}" destId="{34EA48CE-C33C-2B44-BA11-3D008C8EF1D7}" srcOrd="0" destOrd="0" presId="urn:microsoft.com/office/officeart/2005/8/layout/lProcess2"/>
    <dgm:cxn modelId="{573BA149-3E8B-D64F-8B02-961E4263EC39}" srcId="{B7F1D74A-73DC-1848-8001-2D68F0CFDDDA}" destId="{88D3AE5D-4E53-A74B-9CD6-A3D279392B5D}" srcOrd="2" destOrd="0" parTransId="{28E3E2C0-AB4A-EA42-8D36-7BED5F4E8F11}" sibTransId="{ACA263DA-5D79-9042-82F9-4221D03516F9}"/>
    <dgm:cxn modelId="{3A06D94C-841B-1542-B1DE-59830FF044D1}" srcId="{7B2735E5-66D1-EE43-AE08-C663CD1B5ECD}" destId="{B7553707-BDC8-C748-8222-B20ACC160854}" srcOrd="1" destOrd="0" parTransId="{04F99BCE-FA2A-D544-A1DD-474C0B47459A}" sibTransId="{83109F98-D983-2A49-8DE3-5F26DF54C82E}"/>
    <dgm:cxn modelId="{F7A0AA52-B35E-724D-B586-A868D284934C}" type="presOf" srcId="{D47CC445-6B6D-8C46-9379-18F4F5301FFD}" destId="{4D09495C-9B68-9345-8D6B-DA9367D4A5D0}" srcOrd="0" destOrd="0" presId="urn:microsoft.com/office/officeart/2005/8/layout/lProcess2"/>
    <dgm:cxn modelId="{F90BF252-1C36-B242-994F-1551A8A4FC97}" srcId="{B7553707-BDC8-C748-8222-B20ACC160854}" destId="{40FD6CBE-2BBB-A149-BAF3-9ED7C6CDC137}" srcOrd="1" destOrd="0" parTransId="{46DFF383-7925-C345-849F-1C048986275F}" sibTransId="{3204E340-7999-AA4A-B419-9A0E6F66EB80}"/>
    <dgm:cxn modelId="{1983DB54-AEA0-3D4D-B9DB-3C90F8F086EA}" srcId="{5221872F-0B15-FE4B-90BC-3459BFE3784F}" destId="{F44E80D6-C7FA-4840-BED8-999C758EF194}" srcOrd="3" destOrd="0" parTransId="{6F91E0E5-4651-464B-B4C6-F451FB0719ED}" sibTransId="{F6BAC0E1-52BF-194B-A3DB-A26365F06881}"/>
    <dgm:cxn modelId="{E4F08158-A558-A74A-93D0-686EF171A02D}" srcId="{5221872F-0B15-FE4B-90BC-3459BFE3784F}" destId="{2F007E24-93F8-E541-AFB9-B2E523364550}" srcOrd="2" destOrd="0" parTransId="{D53C2B6D-D4CB-F843-9926-57B1FEA22392}" sibTransId="{E0C5E3A3-96C1-0C4D-BFE2-40C263DFBA0E}"/>
    <dgm:cxn modelId="{1D3BC558-8132-A145-AD11-84B0C86DB376}" srcId="{B7553707-BDC8-C748-8222-B20ACC160854}" destId="{39B0CC23-D9CF-C540-B2EF-C130A67167F0}" srcOrd="0" destOrd="0" parTransId="{5441866E-5359-AE41-A330-F4B6727B2AD1}" sibTransId="{48B7E9D6-0A4C-E540-9BB7-ECD5913CD80B}"/>
    <dgm:cxn modelId="{DC72DC84-74E6-8E4D-AC5A-FC900B690A3B}" type="presOf" srcId="{5221872F-0B15-FE4B-90BC-3459BFE3784F}" destId="{9E628E03-98CA-AF42-9CBD-3E477C6D8599}" srcOrd="1" destOrd="0" presId="urn:microsoft.com/office/officeart/2005/8/layout/lProcess2"/>
    <dgm:cxn modelId="{D5A8F385-629F-FB40-9F89-8AADD1612935}" type="presOf" srcId="{B7F1D74A-73DC-1848-8001-2D68F0CFDDDA}" destId="{27C96F5D-BB6C-0442-991E-809A55A325E8}" srcOrd="1" destOrd="0" presId="urn:microsoft.com/office/officeart/2005/8/layout/lProcess2"/>
    <dgm:cxn modelId="{02DDAF88-2BE2-A440-9F05-48A7AB5FE50D}" type="presOf" srcId="{FA4ABA68-4503-DA4B-A9C6-47B017A90176}" destId="{4ABB63FC-A9E8-EC4D-BF72-8961E4F22811}" srcOrd="0" destOrd="0" presId="urn:microsoft.com/office/officeart/2005/8/layout/lProcess2"/>
    <dgm:cxn modelId="{B58D578E-2227-9842-9890-B78F41F4489F}" type="presOf" srcId="{F44E80D6-C7FA-4840-BED8-999C758EF194}" destId="{FB015B08-65A5-AE40-A121-CCE485E884E8}" srcOrd="0" destOrd="0" presId="urn:microsoft.com/office/officeart/2005/8/layout/lProcess2"/>
    <dgm:cxn modelId="{3F0D7894-E80F-3F49-A773-8D02B9805EF1}" type="presOf" srcId="{A04F0E8F-1CD2-9B41-8096-B7A2187AD268}" destId="{9EA1BAB8-DE6B-3D44-8761-0B55E10BBA98}" srcOrd="0" destOrd="0" presId="urn:microsoft.com/office/officeart/2005/8/layout/lProcess2"/>
    <dgm:cxn modelId="{069ED899-2EF3-CA4C-BEDB-8D480AD5F7F4}" srcId="{B7F1D74A-73DC-1848-8001-2D68F0CFDDDA}" destId="{A04F0E8F-1CD2-9B41-8096-B7A2187AD268}" srcOrd="4" destOrd="0" parTransId="{0F2B8AA7-3BC3-004C-8F85-FB92DDCD8153}" sibTransId="{139121AB-8170-6943-98FC-C8B5B800159B}"/>
    <dgm:cxn modelId="{40E62EA7-5627-4C49-BEFD-5D62382769FD}" type="presOf" srcId="{2F007E24-93F8-E541-AFB9-B2E523364550}" destId="{E7E36762-663A-6440-83C4-B4F8C595354E}" srcOrd="0" destOrd="0" presId="urn:microsoft.com/office/officeart/2005/8/layout/lProcess2"/>
    <dgm:cxn modelId="{CF9536B4-CFF2-DC43-BDD3-F5D7D74E3525}" type="presOf" srcId="{B75DA9CE-55E7-A246-B132-02207EA05E85}" destId="{76C49483-498E-5B41-A59B-5299CA999552}" srcOrd="0" destOrd="0" presId="urn:microsoft.com/office/officeart/2005/8/layout/lProcess2"/>
    <dgm:cxn modelId="{F9DB28BF-5839-DC41-B506-4BEE7717FDD0}" type="presOf" srcId="{B7F1D74A-73DC-1848-8001-2D68F0CFDDDA}" destId="{F7DE9E20-1FE6-924B-B790-D7E36B95A474}" srcOrd="0" destOrd="0" presId="urn:microsoft.com/office/officeart/2005/8/layout/lProcess2"/>
    <dgm:cxn modelId="{775C48C1-2360-5F46-A405-FE088B4718B3}" srcId="{7B2735E5-66D1-EE43-AE08-C663CD1B5ECD}" destId="{B7F1D74A-73DC-1848-8001-2D68F0CFDDDA}" srcOrd="0" destOrd="0" parTransId="{5CF87563-C010-5549-A63F-14CD7558C10D}" sibTransId="{956CF89C-9F57-6E44-B835-5F394ECCC2BD}"/>
    <dgm:cxn modelId="{58983BC5-05E5-F046-80EF-422F360F3744}" srcId="{B7553707-BDC8-C748-8222-B20ACC160854}" destId="{D47CC445-6B6D-8C46-9379-18F4F5301FFD}" srcOrd="3" destOrd="0" parTransId="{E672F4EC-A35C-6E4B-ACCC-0C711FF39D9C}" sibTransId="{F29C3DFB-D45D-9746-9F0A-E76699943ACF}"/>
    <dgm:cxn modelId="{AEDA9FCF-E531-8649-B7B3-0BDA3D30360C}" srcId="{B7553707-BDC8-C748-8222-B20ACC160854}" destId="{8E01EAD8-478B-7C43-9D56-28E7B9DB8071}" srcOrd="4" destOrd="0" parTransId="{587A4C74-813C-054B-9092-92B70E9D894A}" sibTransId="{C1EB8009-EB5A-2342-8418-898BD1A0F771}"/>
    <dgm:cxn modelId="{5EFC21D3-FD34-3642-B182-21D31551CA72}" srcId="{5221872F-0B15-FE4B-90BC-3459BFE3784F}" destId="{26872014-177A-5A41-ADC7-C8A3B502B559}" srcOrd="1" destOrd="0" parTransId="{8E815B6D-8FBB-014D-A787-98580B53584C}" sibTransId="{DBC0AE2F-5386-5346-B189-28ED19FB4A1B}"/>
    <dgm:cxn modelId="{F88725D6-0FFE-134F-9C28-FD01375F9896}" type="presOf" srcId="{EDE44E5A-550D-8A47-A089-01B5C5BF0DC4}" destId="{EB62C0DB-7AB5-8A4C-ADCA-E88AF6AA4F75}" srcOrd="0" destOrd="0" presId="urn:microsoft.com/office/officeart/2005/8/layout/lProcess2"/>
    <dgm:cxn modelId="{073516E3-DD21-0242-BEF5-4B6BC2E0F85F}" type="presOf" srcId="{88D3AE5D-4E53-A74B-9CD6-A3D279392B5D}" destId="{525707D4-C167-8548-AEC9-801576A5A40C}" srcOrd="0" destOrd="0" presId="urn:microsoft.com/office/officeart/2005/8/layout/lProcess2"/>
    <dgm:cxn modelId="{BB045FE4-668A-064E-9EFB-667018F1938F}" type="presOf" srcId="{40FD6CBE-2BBB-A149-BAF3-9ED7C6CDC137}" destId="{60DE5112-4CC3-064E-9C07-866D68ABB8F0}" srcOrd="0" destOrd="0" presId="urn:microsoft.com/office/officeart/2005/8/layout/lProcess2"/>
    <dgm:cxn modelId="{A40D94F6-F410-764D-9066-8CD78FAD0E40}" type="presOf" srcId="{B7553707-BDC8-C748-8222-B20ACC160854}" destId="{E11E90B4-8A8D-C748-B230-FBA28CF89B88}" srcOrd="0" destOrd="0" presId="urn:microsoft.com/office/officeart/2005/8/layout/lProcess2"/>
    <dgm:cxn modelId="{69680CF7-87E1-324E-891E-F2A31F560F0B}" type="presOf" srcId="{5221872F-0B15-FE4B-90BC-3459BFE3784F}" destId="{14FBF5B7-F9DA-B744-8F73-F52065103927}" srcOrd="0" destOrd="0" presId="urn:microsoft.com/office/officeart/2005/8/layout/lProcess2"/>
    <dgm:cxn modelId="{75B5FEFC-A7A5-CD4D-BC15-D6FAC05FA32B}" srcId="{5221872F-0B15-FE4B-90BC-3459BFE3784F}" destId="{FA4ABA68-4503-DA4B-A9C6-47B017A90176}" srcOrd="4" destOrd="0" parTransId="{8052A995-8B36-224C-9B00-4EF90574697E}" sibTransId="{A4676D5F-1C39-E042-859E-9A7FDE96DB84}"/>
    <dgm:cxn modelId="{E795F943-9017-494B-B08D-DD0CCD315B98}" type="presParOf" srcId="{195523BF-D146-2B4E-8AE1-11B751979049}" destId="{07944610-427C-AF46-8003-5493EBDE9C94}" srcOrd="0" destOrd="0" presId="urn:microsoft.com/office/officeart/2005/8/layout/lProcess2"/>
    <dgm:cxn modelId="{0845F4EC-7981-804C-8AEF-6738A5750968}" type="presParOf" srcId="{07944610-427C-AF46-8003-5493EBDE9C94}" destId="{F7DE9E20-1FE6-924B-B790-D7E36B95A474}" srcOrd="0" destOrd="0" presId="urn:microsoft.com/office/officeart/2005/8/layout/lProcess2"/>
    <dgm:cxn modelId="{BA31C447-AECC-3F44-9169-A59B55A6394D}" type="presParOf" srcId="{07944610-427C-AF46-8003-5493EBDE9C94}" destId="{27C96F5D-BB6C-0442-991E-809A55A325E8}" srcOrd="1" destOrd="0" presId="urn:microsoft.com/office/officeart/2005/8/layout/lProcess2"/>
    <dgm:cxn modelId="{3DD68EE4-F02C-2B45-8C6C-8C36DFAE7193}" type="presParOf" srcId="{07944610-427C-AF46-8003-5493EBDE9C94}" destId="{25327FF9-23CB-434E-8691-16C5F5E8AAC7}" srcOrd="2" destOrd="0" presId="urn:microsoft.com/office/officeart/2005/8/layout/lProcess2"/>
    <dgm:cxn modelId="{1D9C0E8C-F76B-1543-84B6-F0B414D79921}" type="presParOf" srcId="{25327FF9-23CB-434E-8691-16C5F5E8AAC7}" destId="{64E14734-EF90-CD4E-9232-EA22559D00BD}" srcOrd="0" destOrd="0" presId="urn:microsoft.com/office/officeart/2005/8/layout/lProcess2"/>
    <dgm:cxn modelId="{BEB7C80F-713B-3444-8F13-857AF2AB9B3F}" type="presParOf" srcId="{64E14734-EF90-CD4E-9232-EA22559D00BD}" destId="{76C49483-498E-5B41-A59B-5299CA999552}" srcOrd="0" destOrd="0" presId="urn:microsoft.com/office/officeart/2005/8/layout/lProcess2"/>
    <dgm:cxn modelId="{DC5A48C2-E901-A544-81A2-BFFBEC0DABF0}" type="presParOf" srcId="{64E14734-EF90-CD4E-9232-EA22559D00BD}" destId="{BB1A6C99-FB6C-CE46-A02E-1D58610E98B7}" srcOrd="1" destOrd="0" presId="urn:microsoft.com/office/officeart/2005/8/layout/lProcess2"/>
    <dgm:cxn modelId="{A5172FCE-9EC7-9D40-813B-DC74C23C32B5}" type="presParOf" srcId="{64E14734-EF90-CD4E-9232-EA22559D00BD}" destId="{EB62C0DB-7AB5-8A4C-ADCA-E88AF6AA4F75}" srcOrd="2" destOrd="0" presId="urn:microsoft.com/office/officeart/2005/8/layout/lProcess2"/>
    <dgm:cxn modelId="{22DDC8A2-C4E8-544F-9742-CEF52397EB6D}" type="presParOf" srcId="{64E14734-EF90-CD4E-9232-EA22559D00BD}" destId="{09D3DC47-0A04-7C44-BE57-69509752A469}" srcOrd="3" destOrd="0" presId="urn:microsoft.com/office/officeart/2005/8/layout/lProcess2"/>
    <dgm:cxn modelId="{FBFB2BEA-F40B-9540-80CE-FFB98B1B7F1C}" type="presParOf" srcId="{64E14734-EF90-CD4E-9232-EA22559D00BD}" destId="{525707D4-C167-8548-AEC9-801576A5A40C}" srcOrd="4" destOrd="0" presId="urn:microsoft.com/office/officeart/2005/8/layout/lProcess2"/>
    <dgm:cxn modelId="{96012154-6A43-BD41-BE2C-3CEF9A74E80D}" type="presParOf" srcId="{64E14734-EF90-CD4E-9232-EA22559D00BD}" destId="{0467E886-57AD-DA46-BFE0-AE15520E5C2D}" srcOrd="5" destOrd="0" presId="urn:microsoft.com/office/officeart/2005/8/layout/lProcess2"/>
    <dgm:cxn modelId="{B0B32D3B-238D-A64E-AC64-7E9B0A7AB7FA}" type="presParOf" srcId="{64E14734-EF90-CD4E-9232-EA22559D00BD}" destId="{304E61EE-FDF1-6548-B663-8768A52B4779}" srcOrd="6" destOrd="0" presId="urn:microsoft.com/office/officeart/2005/8/layout/lProcess2"/>
    <dgm:cxn modelId="{8A0158D1-0DE0-8F40-A9B9-95C4FECDF194}" type="presParOf" srcId="{64E14734-EF90-CD4E-9232-EA22559D00BD}" destId="{9E19B41F-590B-D14E-90EA-78915AA4B7AA}" srcOrd="7" destOrd="0" presId="urn:microsoft.com/office/officeart/2005/8/layout/lProcess2"/>
    <dgm:cxn modelId="{5F1D1309-3278-D54F-92FE-4155E7B27492}" type="presParOf" srcId="{64E14734-EF90-CD4E-9232-EA22559D00BD}" destId="{9EA1BAB8-DE6B-3D44-8761-0B55E10BBA98}" srcOrd="8" destOrd="0" presId="urn:microsoft.com/office/officeart/2005/8/layout/lProcess2"/>
    <dgm:cxn modelId="{376DB0DF-33AD-B544-B1F4-5661518DCE43}" type="presParOf" srcId="{195523BF-D146-2B4E-8AE1-11B751979049}" destId="{786AF34D-AEA7-274F-B092-38ED362F7EB4}" srcOrd="1" destOrd="0" presId="urn:microsoft.com/office/officeart/2005/8/layout/lProcess2"/>
    <dgm:cxn modelId="{DF308F93-86D6-6046-B0D1-8ADC03100CAA}" type="presParOf" srcId="{195523BF-D146-2B4E-8AE1-11B751979049}" destId="{D3D96ED3-34D7-2043-B603-A9D6D2AF4037}" srcOrd="2" destOrd="0" presId="urn:microsoft.com/office/officeart/2005/8/layout/lProcess2"/>
    <dgm:cxn modelId="{4552F468-6470-1746-B7EC-53F9AA28342C}" type="presParOf" srcId="{D3D96ED3-34D7-2043-B603-A9D6D2AF4037}" destId="{E11E90B4-8A8D-C748-B230-FBA28CF89B88}" srcOrd="0" destOrd="0" presId="urn:microsoft.com/office/officeart/2005/8/layout/lProcess2"/>
    <dgm:cxn modelId="{7C61449E-BF3C-494B-9A49-A3298EF0C6A7}" type="presParOf" srcId="{D3D96ED3-34D7-2043-B603-A9D6D2AF4037}" destId="{C1AF21E9-DA9C-9E4F-928A-76992A24E420}" srcOrd="1" destOrd="0" presId="urn:microsoft.com/office/officeart/2005/8/layout/lProcess2"/>
    <dgm:cxn modelId="{0A98EBF9-C883-3B46-8C6B-D4242BCE2B08}" type="presParOf" srcId="{D3D96ED3-34D7-2043-B603-A9D6D2AF4037}" destId="{67056946-BEEB-E948-93AB-5B957EEA2100}" srcOrd="2" destOrd="0" presId="urn:microsoft.com/office/officeart/2005/8/layout/lProcess2"/>
    <dgm:cxn modelId="{31EA70E5-E64E-9D4C-8047-E8BF825ED849}" type="presParOf" srcId="{67056946-BEEB-E948-93AB-5B957EEA2100}" destId="{EDA836BE-3560-8D46-92BF-6AFA961DB90B}" srcOrd="0" destOrd="0" presId="urn:microsoft.com/office/officeart/2005/8/layout/lProcess2"/>
    <dgm:cxn modelId="{3BC9F2AB-8E5D-FC42-BEF0-73CEEEE1286E}" type="presParOf" srcId="{EDA836BE-3560-8D46-92BF-6AFA961DB90B}" destId="{BDAC95AC-8C0D-7E4A-B857-FDADB5E8A5AF}" srcOrd="0" destOrd="0" presId="urn:microsoft.com/office/officeart/2005/8/layout/lProcess2"/>
    <dgm:cxn modelId="{035B0BE7-D163-D242-BAFD-5E18E933D514}" type="presParOf" srcId="{EDA836BE-3560-8D46-92BF-6AFA961DB90B}" destId="{7C7F88DA-D603-AF42-B4F6-29D8445338DA}" srcOrd="1" destOrd="0" presId="urn:microsoft.com/office/officeart/2005/8/layout/lProcess2"/>
    <dgm:cxn modelId="{ABDC003A-73A5-7940-86D8-02C3520841BD}" type="presParOf" srcId="{EDA836BE-3560-8D46-92BF-6AFA961DB90B}" destId="{60DE5112-4CC3-064E-9C07-866D68ABB8F0}" srcOrd="2" destOrd="0" presId="urn:microsoft.com/office/officeart/2005/8/layout/lProcess2"/>
    <dgm:cxn modelId="{19CE9361-8D21-FF4F-8B96-8B91BD31DD85}" type="presParOf" srcId="{EDA836BE-3560-8D46-92BF-6AFA961DB90B}" destId="{D36310E5-821D-754D-9312-6F70A0CDA3EE}" srcOrd="3" destOrd="0" presId="urn:microsoft.com/office/officeart/2005/8/layout/lProcess2"/>
    <dgm:cxn modelId="{F0FDDA49-A666-5149-94D6-8E3ED38D7106}" type="presParOf" srcId="{EDA836BE-3560-8D46-92BF-6AFA961DB90B}" destId="{34EA48CE-C33C-2B44-BA11-3D008C8EF1D7}" srcOrd="4" destOrd="0" presId="urn:microsoft.com/office/officeart/2005/8/layout/lProcess2"/>
    <dgm:cxn modelId="{C913F188-0678-6941-9414-69A8322A1253}" type="presParOf" srcId="{EDA836BE-3560-8D46-92BF-6AFA961DB90B}" destId="{B195A1B1-F8F8-6749-AE13-28481D80081D}" srcOrd="5" destOrd="0" presId="urn:microsoft.com/office/officeart/2005/8/layout/lProcess2"/>
    <dgm:cxn modelId="{CBA0F4FE-E384-CD4F-9CE2-BCFF2E837EAE}" type="presParOf" srcId="{EDA836BE-3560-8D46-92BF-6AFA961DB90B}" destId="{4D09495C-9B68-9345-8D6B-DA9367D4A5D0}" srcOrd="6" destOrd="0" presId="urn:microsoft.com/office/officeart/2005/8/layout/lProcess2"/>
    <dgm:cxn modelId="{E2D30DAF-4F2C-0D49-8BFF-3CDBF56E627F}" type="presParOf" srcId="{EDA836BE-3560-8D46-92BF-6AFA961DB90B}" destId="{685271D4-0501-AD42-AE68-82CE3D303D24}" srcOrd="7" destOrd="0" presId="urn:microsoft.com/office/officeart/2005/8/layout/lProcess2"/>
    <dgm:cxn modelId="{CB527741-1DA0-0F4D-A8E8-7F40656C0493}" type="presParOf" srcId="{EDA836BE-3560-8D46-92BF-6AFA961DB90B}" destId="{870F91AA-2026-D04B-A383-7E50C632E3EF}" srcOrd="8" destOrd="0" presId="urn:microsoft.com/office/officeart/2005/8/layout/lProcess2"/>
    <dgm:cxn modelId="{6B0AF5E0-62AF-C244-9312-2D59BA887D4A}" type="presParOf" srcId="{195523BF-D146-2B4E-8AE1-11B751979049}" destId="{1263DACA-103A-6A4C-9FAC-2B979AF8DD60}" srcOrd="3" destOrd="0" presId="urn:microsoft.com/office/officeart/2005/8/layout/lProcess2"/>
    <dgm:cxn modelId="{4B69B7E2-5E4E-FE4F-A2F2-F2A3E6A9641B}" type="presParOf" srcId="{195523BF-D146-2B4E-8AE1-11B751979049}" destId="{C2F9B639-1B89-E44C-ADFD-B1A1A9CFD816}" srcOrd="4" destOrd="0" presId="urn:microsoft.com/office/officeart/2005/8/layout/lProcess2"/>
    <dgm:cxn modelId="{35E5C07F-EAF8-0045-9C21-8191E53E1E7F}" type="presParOf" srcId="{C2F9B639-1B89-E44C-ADFD-B1A1A9CFD816}" destId="{14FBF5B7-F9DA-B744-8F73-F52065103927}" srcOrd="0" destOrd="0" presId="urn:microsoft.com/office/officeart/2005/8/layout/lProcess2"/>
    <dgm:cxn modelId="{CF823B87-93D0-7549-96E0-387112EED4B5}" type="presParOf" srcId="{C2F9B639-1B89-E44C-ADFD-B1A1A9CFD816}" destId="{9E628E03-98CA-AF42-9CBD-3E477C6D8599}" srcOrd="1" destOrd="0" presId="urn:microsoft.com/office/officeart/2005/8/layout/lProcess2"/>
    <dgm:cxn modelId="{C33A5B32-BCB6-554C-A8D6-070081A1E88E}" type="presParOf" srcId="{C2F9B639-1B89-E44C-ADFD-B1A1A9CFD816}" destId="{7685E9F9-1A7A-E042-91EE-347BDC5F7240}" srcOrd="2" destOrd="0" presId="urn:microsoft.com/office/officeart/2005/8/layout/lProcess2"/>
    <dgm:cxn modelId="{8ACC491C-142D-2C42-A53A-4D08A8A053CA}" type="presParOf" srcId="{7685E9F9-1A7A-E042-91EE-347BDC5F7240}" destId="{7065F4A8-6FCF-6E4C-B72B-E3752A03E2AC}" srcOrd="0" destOrd="0" presId="urn:microsoft.com/office/officeart/2005/8/layout/lProcess2"/>
    <dgm:cxn modelId="{728C9560-2945-344B-92E8-B6364199F4A5}" type="presParOf" srcId="{7065F4A8-6FCF-6E4C-B72B-E3752A03E2AC}" destId="{F078BD1A-CC60-2847-85D9-2B278E676297}" srcOrd="0" destOrd="0" presId="urn:microsoft.com/office/officeart/2005/8/layout/lProcess2"/>
    <dgm:cxn modelId="{8AB11119-016A-DA4F-9B83-EB41DB3F6F81}" type="presParOf" srcId="{7065F4A8-6FCF-6E4C-B72B-E3752A03E2AC}" destId="{A7DD9D61-7CAF-2C47-90B2-4EE18FF64CBA}" srcOrd="1" destOrd="0" presId="urn:microsoft.com/office/officeart/2005/8/layout/lProcess2"/>
    <dgm:cxn modelId="{9716D98E-0B59-6F48-9634-2FB6CE4D370F}" type="presParOf" srcId="{7065F4A8-6FCF-6E4C-B72B-E3752A03E2AC}" destId="{0261796C-4302-364A-9EAA-A57A65211703}" srcOrd="2" destOrd="0" presId="urn:microsoft.com/office/officeart/2005/8/layout/lProcess2"/>
    <dgm:cxn modelId="{A58A615D-28D7-1B46-964A-90A7755AAAA6}" type="presParOf" srcId="{7065F4A8-6FCF-6E4C-B72B-E3752A03E2AC}" destId="{89761972-5823-C448-834D-1DD500D21913}" srcOrd="3" destOrd="0" presId="urn:microsoft.com/office/officeart/2005/8/layout/lProcess2"/>
    <dgm:cxn modelId="{69D8DACD-C912-6143-B894-4D4A2BD46B0B}" type="presParOf" srcId="{7065F4A8-6FCF-6E4C-B72B-E3752A03E2AC}" destId="{E7E36762-663A-6440-83C4-B4F8C595354E}" srcOrd="4" destOrd="0" presId="urn:microsoft.com/office/officeart/2005/8/layout/lProcess2"/>
    <dgm:cxn modelId="{8C155E7C-85D0-0647-9BDC-71144D3698C7}" type="presParOf" srcId="{7065F4A8-6FCF-6E4C-B72B-E3752A03E2AC}" destId="{F985A7ED-EC4E-084B-B3F3-3BFB2662E8B9}" srcOrd="5" destOrd="0" presId="urn:microsoft.com/office/officeart/2005/8/layout/lProcess2"/>
    <dgm:cxn modelId="{E5AA0ADF-9411-9143-8CB5-2CD462BA7722}" type="presParOf" srcId="{7065F4A8-6FCF-6E4C-B72B-E3752A03E2AC}" destId="{FB015B08-65A5-AE40-A121-CCE485E884E8}" srcOrd="6" destOrd="0" presId="urn:microsoft.com/office/officeart/2005/8/layout/lProcess2"/>
    <dgm:cxn modelId="{B3F693BE-CA77-344B-9FEB-70A2ACBCE01A}" type="presParOf" srcId="{7065F4A8-6FCF-6E4C-B72B-E3752A03E2AC}" destId="{BD7B15A3-C211-604D-9E70-723AB3181B26}" srcOrd="7" destOrd="0" presId="urn:microsoft.com/office/officeart/2005/8/layout/lProcess2"/>
    <dgm:cxn modelId="{B15DDDBE-8398-BD42-8170-697DA564E271}" type="presParOf" srcId="{7065F4A8-6FCF-6E4C-B72B-E3752A03E2AC}" destId="{4ABB63FC-A9E8-EC4D-BF72-8961E4F22811}" srcOrd="8"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2735E5-66D1-EE43-AE08-C663CD1B5ECD}" type="doc">
      <dgm:prSet loTypeId="urn:microsoft.com/office/officeart/2005/8/layout/lProcess2" loCatId="" qsTypeId="urn:microsoft.com/office/officeart/2005/8/quickstyle/simple1" qsCatId="simple" csTypeId="urn:microsoft.com/office/officeart/2005/8/colors/accent1_2" csCatId="accent1" phldr="1"/>
      <dgm:spPr/>
      <dgm:t>
        <a:bodyPr/>
        <a:lstStyle/>
        <a:p>
          <a:endParaRPr lang="en-GB"/>
        </a:p>
      </dgm:t>
    </dgm:pt>
    <dgm:pt modelId="{B7F1D74A-73DC-1848-8001-2D68F0CFDDDA}">
      <dgm:prSet phldrT="[Text]"/>
      <dgm:spPr/>
      <dgm:t>
        <a:bodyPr/>
        <a:lstStyle/>
        <a:p>
          <a:pPr>
            <a:buFont typeface="+mj-lt"/>
            <a:buAutoNum type="arabicPeriod"/>
          </a:pPr>
          <a:r>
            <a:rPr lang="en-US" b="1" u="none" dirty="0"/>
            <a:t>Development of a Machine Learning Algorithm for very low energy Gamma-ray imaging</a:t>
          </a:r>
          <a:endParaRPr lang="en-GB" dirty="0"/>
        </a:p>
      </dgm:t>
    </dgm:pt>
    <dgm:pt modelId="{5CF87563-C010-5549-A63F-14CD7558C10D}" type="parTrans" cxnId="{775C48C1-2360-5F46-A405-FE088B4718B3}">
      <dgm:prSet/>
      <dgm:spPr/>
      <dgm:t>
        <a:bodyPr/>
        <a:lstStyle/>
        <a:p>
          <a:endParaRPr lang="en-GB"/>
        </a:p>
      </dgm:t>
    </dgm:pt>
    <dgm:pt modelId="{956CF89C-9F57-6E44-B835-5F394ECCC2BD}" type="sibTrans" cxnId="{775C48C1-2360-5F46-A405-FE088B4718B3}">
      <dgm:prSet/>
      <dgm:spPr/>
      <dgm:t>
        <a:bodyPr/>
        <a:lstStyle/>
        <a:p>
          <a:endParaRPr lang="en-GB"/>
        </a:p>
      </dgm:t>
    </dgm:pt>
    <dgm:pt modelId="{B75DA9CE-55E7-A246-B132-02207EA05E85}">
      <dgm:prSet phldrT="[Text]"/>
      <dgm:spPr/>
      <dgm:t>
        <a:bodyPr/>
        <a:lstStyle/>
        <a:p>
          <a:r>
            <a:rPr lang="en-GB" dirty="0" err="1"/>
            <a:t>Proponente</a:t>
          </a:r>
          <a:r>
            <a:rPr lang="en-GB" dirty="0"/>
            <a:t>: INFN</a:t>
          </a:r>
        </a:p>
      </dgm:t>
    </dgm:pt>
    <dgm:pt modelId="{B9BA0BF6-BDBE-E44C-BFD9-325975B12643}" type="parTrans" cxnId="{67693F14-1692-1947-9CA5-36AB56B9E886}">
      <dgm:prSet/>
      <dgm:spPr/>
      <dgm:t>
        <a:bodyPr/>
        <a:lstStyle/>
        <a:p>
          <a:endParaRPr lang="en-GB"/>
        </a:p>
      </dgm:t>
    </dgm:pt>
    <dgm:pt modelId="{49D7B037-4149-944F-B43E-48C93A7C6810}" type="sibTrans" cxnId="{67693F14-1692-1947-9CA5-36AB56B9E886}">
      <dgm:prSet/>
      <dgm:spPr/>
      <dgm:t>
        <a:bodyPr/>
        <a:lstStyle/>
        <a:p>
          <a:endParaRPr lang="en-GB"/>
        </a:p>
      </dgm:t>
    </dgm:pt>
    <dgm:pt modelId="{EDE44E5A-550D-8A47-A089-01B5C5BF0DC4}">
      <dgm:prSet phldrT="[Text]"/>
      <dgm:spPr/>
      <dgm:t>
        <a:bodyPr/>
        <a:lstStyle/>
        <a:p>
          <a:r>
            <a:rPr lang="en-GB" dirty="0" err="1"/>
            <a:t>Soggetto</a:t>
          </a:r>
          <a:r>
            <a:rPr lang="en-GB" dirty="0"/>
            <a:t>: Priv</a:t>
          </a:r>
        </a:p>
      </dgm:t>
    </dgm:pt>
    <dgm:pt modelId="{EDA4619F-7119-E041-ACB9-ED08133A08E5}" type="parTrans" cxnId="{3316182F-F703-F347-8BCE-D47489943BC5}">
      <dgm:prSet/>
      <dgm:spPr/>
      <dgm:t>
        <a:bodyPr/>
        <a:lstStyle/>
        <a:p>
          <a:endParaRPr lang="en-GB"/>
        </a:p>
      </dgm:t>
    </dgm:pt>
    <dgm:pt modelId="{90E39DBF-73BA-2146-9A03-AC16C4E3021F}" type="sibTrans" cxnId="{3316182F-F703-F347-8BCE-D47489943BC5}">
      <dgm:prSet/>
      <dgm:spPr/>
      <dgm:t>
        <a:bodyPr/>
        <a:lstStyle/>
        <a:p>
          <a:endParaRPr lang="en-GB"/>
        </a:p>
      </dgm:t>
    </dgm:pt>
    <dgm:pt modelId="{B7553707-BDC8-C748-8222-B20ACC160854}">
      <dgm:prSet phldrT="[Text]"/>
      <dgm:spPr/>
      <dgm:t>
        <a:bodyPr/>
        <a:lstStyle/>
        <a:p>
          <a:pPr>
            <a:buFont typeface="+mj-lt"/>
            <a:buAutoNum type="arabicPeriod"/>
          </a:pPr>
          <a:r>
            <a:rPr lang="it-IT" b="1" dirty="0"/>
            <a:t>Sviluppo di strategie di elaborazione automatica di immagini basate su machine-learning per il rilevamento automatico dell'attività vulcanica e, in particolare, di fontane di lava da termocamere di monitoraggio a terra</a:t>
          </a:r>
          <a:endParaRPr lang="en-GB" dirty="0"/>
        </a:p>
      </dgm:t>
    </dgm:pt>
    <dgm:pt modelId="{04F99BCE-FA2A-D544-A1DD-474C0B47459A}" type="parTrans" cxnId="{3A06D94C-841B-1542-B1DE-59830FF044D1}">
      <dgm:prSet/>
      <dgm:spPr/>
      <dgm:t>
        <a:bodyPr/>
        <a:lstStyle/>
        <a:p>
          <a:endParaRPr lang="en-GB"/>
        </a:p>
      </dgm:t>
    </dgm:pt>
    <dgm:pt modelId="{83109F98-D983-2A49-8DE3-5F26DF54C82E}" type="sibTrans" cxnId="{3A06D94C-841B-1542-B1DE-59830FF044D1}">
      <dgm:prSet/>
      <dgm:spPr/>
      <dgm:t>
        <a:bodyPr/>
        <a:lstStyle/>
        <a:p>
          <a:endParaRPr lang="en-GB"/>
        </a:p>
      </dgm:t>
    </dgm:pt>
    <dgm:pt modelId="{39B0CC23-D9CF-C540-B2EF-C130A67167F0}">
      <dgm:prSet phldrT="[Text]"/>
      <dgm:spPr/>
      <dgm:t>
        <a:bodyPr/>
        <a:lstStyle/>
        <a:p>
          <a:r>
            <a:rPr lang="en-GB" dirty="0" err="1"/>
            <a:t>Proponente</a:t>
          </a:r>
          <a:r>
            <a:rPr lang="en-GB" dirty="0"/>
            <a:t>: </a:t>
          </a:r>
          <a:r>
            <a:rPr lang="en-GB" dirty="0" err="1"/>
            <a:t>UniCT</a:t>
          </a:r>
          <a:endParaRPr lang="en-GB" dirty="0"/>
        </a:p>
      </dgm:t>
    </dgm:pt>
    <dgm:pt modelId="{5441866E-5359-AE41-A330-F4B6727B2AD1}" type="parTrans" cxnId="{1D3BC558-8132-A145-AD11-84B0C86DB376}">
      <dgm:prSet/>
      <dgm:spPr/>
      <dgm:t>
        <a:bodyPr/>
        <a:lstStyle/>
        <a:p>
          <a:endParaRPr lang="en-GB"/>
        </a:p>
      </dgm:t>
    </dgm:pt>
    <dgm:pt modelId="{48B7E9D6-0A4C-E540-9BB7-ECD5913CD80B}" type="sibTrans" cxnId="{1D3BC558-8132-A145-AD11-84B0C86DB376}">
      <dgm:prSet/>
      <dgm:spPr/>
      <dgm:t>
        <a:bodyPr/>
        <a:lstStyle/>
        <a:p>
          <a:endParaRPr lang="en-GB"/>
        </a:p>
      </dgm:t>
    </dgm:pt>
    <dgm:pt modelId="{40FD6CBE-2BBB-A149-BAF3-9ED7C6CDC137}">
      <dgm:prSet phldrT="[Text]"/>
      <dgm:spPr/>
      <dgm:t>
        <a:bodyPr/>
        <a:lstStyle/>
        <a:p>
          <a:r>
            <a:rPr lang="en-GB" dirty="0" err="1"/>
            <a:t>Soggetto</a:t>
          </a:r>
          <a:r>
            <a:rPr lang="en-GB" dirty="0"/>
            <a:t>: Pub</a:t>
          </a:r>
        </a:p>
      </dgm:t>
    </dgm:pt>
    <dgm:pt modelId="{46DFF383-7925-C345-849F-1C048986275F}" type="parTrans" cxnId="{F90BF252-1C36-B242-994F-1551A8A4FC97}">
      <dgm:prSet/>
      <dgm:spPr/>
      <dgm:t>
        <a:bodyPr/>
        <a:lstStyle/>
        <a:p>
          <a:endParaRPr lang="en-GB"/>
        </a:p>
      </dgm:t>
    </dgm:pt>
    <dgm:pt modelId="{3204E340-7999-AA4A-B419-9A0E6F66EB80}" type="sibTrans" cxnId="{F90BF252-1C36-B242-994F-1551A8A4FC97}">
      <dgm:prSet/>
      <dgm:spPr/>
      <dgm:t>
        <a:bodyPr/>
        <a:lstStyle/>
        <a:p>
          <a:endParaRPr lang="en-GB"/>
        </a:p>
      </dgm:t>
    </dgm:pt>
    <dgm:pt modelId="{5221872F-0B15-FE4B-90BC-3459BFE3784F}">
      <dgm:prSet phldrT="[Text]"/>
      <dgm:spPr/>
      <dgm:t>
        <a:bodyPr/>
        <a:lstStyle/>
        <a:p>
          <a:r>
            <a:rPr lang="it-IT" b="1" dirty="0"/>
            <a:t>Sviluppo di tecniche di deep learning con integrazione di “</a:t>
          </a:r>
          <a:r>
            <a:rPr lang="it-IT" b="1" dirty="0" err="1"/>
            <a:t>physics-based</a:t>
          </a:r>
          <a:r>
            <a:rPr lang="it-IT" b="1" dirty="0"/>
            <a:t> </a:t>
          </a:r>
          <a:r>
            <a:rPr lang="it-IT" b="1" dirty="0" err="1"/>
            <a:t>priors</a:t>
          </a:r>
          <a:r>
            <a:rPr lang="it-IT" b="1" dirty="0"/>
            <a:t>” per elaborare immagini complesse al fine di rilevare precursori di disastri naturali e antropici</a:t>
          </a:r>
          <a:endParaRPr lang="en-IT" u="none" dirty="0"/>
        </a:p>
      </dgm:t>
    </dgm:pt>
    <dgm:pt modelId="{2B779A01-E1DA-A544-B5A5-BFE3308C7540}" type="parTrans" cxnId="{71122646-75A5-D14D-99AD-F2010D64D398}">
      <dgm:prSet/>
      <dgm:spPr/>
      <dgm:t>
        <a:bodyPr/>
        <a:lstStyle/>
        <a:p>
          <a:endParaRPr lang="en-GB"/>
        </a:p>
      </dgm:t>
    </dgm:pt>
    <dgm:pt modelId="{0397BABB-FBDB-954B-966A-F4422E30004C}" type="sibTrans" cxnId="{71122646-75A5-D14D-99AD-F2010D64D398}">
      <dgm:prSet/>
      <dgm:spPr/>
      <dgm:t>
        <a:bodyPr/>
        <a:lstStyle/>
        <a:p>
          <a:endParaRPr lang="en-GB"/>
        </a:p>
      </dgm:t>
    </dgm:pt>
    <dgm:pt modelId="{80628F71-AABD-DB49-B802-57A69364A155}">
      <dgm:prSet phldrT="[Text]"/>
      <dgm:spPr/>
      <dgm:t>
        <a:bodyPr/>
        <a:lstStyle/>
        <a:p>
          <a:r>
            <a:rPr lang="en-GB" dirty="0" err="1"/>
            <a:t>Proponente</a:t>
          </a:r>
          <a:r>
            <a:rPr lang="en-GB" dirty="0"/>
            <a:t>: </a:t>
          </a:r>
          <a:r>
            <a:rPr lang="en-GB" dirty="0" err="1"/>
            <a:t>UniCT</a:t>
          </a:r>
          <a:endParaRPr lang="en-GB" dirty="0"/>
        </a:p>
      </dgm:t>
    </dgm:pt>
    <dgm:pt modelId="{C49AA012-B274-BB4F-8654-37569BF4B580}" type="parTrans" cxnId="{EB56B339-E83D-9844-9C16-C098D14CB654}">
      <dgm:prSet/>
      <dgm:spPr/>
      <dgm:t>
        <a:bodyPr/>
        <a:lstStyle/>
        <a:p>
          <a:endParaRPr lang="en-GB"/>
        </a:p>
      </dgm:t>
    </dgm:pt>
    <dgm:pt modelId="{38FE5F3D-CA5F-0349-8D19-0DCCB6053F4D}" type="sibTrans" cxnId="{EB56B339-E83D-9844-9C16-C098D14CB654}">
      <dgm:prSet/>
      <dgm:spPr/>
      <dgm:t>
        <a:bodyPr/>
        <a:lstStyle/>
        <a:p>
          <a:endParaRPr lang="en-GB"/>
        </a:p>
      </dgm:t>
    </dgm:pt>
    <dgm:pt modelId="{FA4ABA68-4503-DA4B-A9C6-47B017A90176}">
      <dgm:prSet phldrT="[Text]"/>
      <dgm:spPr/>
      <dgm:t>
        <a:bodyPr/>
        <a:lstStyle/>
        <a:p>
          <a:r>
            <a:rPr lang="en-GB" dirty="0"/>
            <a:t>WP2</a:t>
          </a:r>
        </a:p>
      </dgm:t>
    </dgm:pt>
    <dgm:pt modelId="{8052A995-8B36-224C-9B00-4EF90574697E}" type="parTrans" cxnId="{75B5FEFC-A7A5-CD4D-BC15-D6FAC05FA32B}">
      <dgm:prSet/>
      <dgm:spPr/>
      <dgm:t>
        <a:bodyPr/>
        <a:lstStyle/>
        <a:p>
          <a:endParaRPr lang="en-GB"/>
        </a:p>
      </dgm:t>
    </dgm:pt>
    <dgm:pt modelId="{A4676D5F-1C39-E042-859E-9A7FDE96DB84}" type="sibTrans" cxnId="{75B5FEFC-A7A5-CD4D-BC15-D6FAC05FA32B}">
      <dgm:prSet/>
      <dgm:spPr/>
      <dgm:t>
        <a:bodyPr/>
        <a:lstStyle/>
        <a:p>
          <a:endParaRPr lang="en-GB"/>
        </a:p>
      </dgm:t>
    </dgm:pt>
    <dgm:pt modelId="{88D3AE5D-4E53-A74B-9CD6-A3D279392B5D}">
      <dgm:prSet/>
      <dgm:spPr/>
      <dgm:t>
        <a:bodyPr/>
        <a:lstStyle/>
        <a:p>
          <a:r>
            <a:rPr lang="en-GB" dirty="0"/>
            <a:t>Area: SUD</a:t>
          </a:r>
        </a:p>
      </dgm:t>
    </dgm:pt>
    <dgm:pt modelId="{28E3E2C0-AB4A-EA42-8D36-7BED5F4E8F11}" type="parTrans" cxnId="{573BA149-3E8B-D64F-8B02-961E4263EC39}">
      <dgm:prSet/>
      <dgm:spPr/>
      <dgm:t>
        <a:bodyPr/>
        <a:lstStyle/>
        <a:p>
          <a:endParaRPr lang="en-GB"/>
        </a:p>
      </dgm:t>
    </dgm:pt>
    <dgm:pt modelId="{ACA263DA-5D79-9042-82F9-4221D03516F9}" type="sibTrans" cxnId="{573BA149-3E8B-D64F-8B02-961E4263EC39}">
      <dgm:prSet/>
      <dgm:spPr/>
      <dgm:t>
        <a:bodyPr/>
        <a:lstStyle/>
        <a:p>
          <a:endParaRPr lang="en-GB"/>
        </a:p>
      </dgm:t>
    </dgm:pt>
    <dgm:pt modelId="{C05E0EF2-5591-0B44-B304-7734F71C7CBA}">
      <dgm:prSet/>
      <dgm:spPr/>
      <dgm:t>
        <a:bodyPr/>
        <a:lstStyle/>
        <a:p>
          <a:r>
            <a:rPr lang="en-GB" dirty="0"/>
            <a:t>Budget: ~150kE</a:t>
          </a:r>
        </a:p>
      </dgm:t>
    </dgm:pt>
    <dgm:pt modelId="{B83028DC-0844-0F48-9E93-87FB058F287E}" type="parTrans" cxnId="{C955A41C-F0C1-ED40-AD1B-2C386FD5737B}">
      <dgm:prSet/>
      <dgm:spPr/>
      <dgm:t>
        <a:bodyPr/>
        <a:lstStyle/>
        <a:p>
          <a:endParaRPr lang="en-GB"/>
        </a:p>
      </dgm:t>
    </dgm:pt>
    <dgm:pt modelId="{F2C2713C-BCF2-5447-877C-CFD3C7915046}" type="sibTrans" cxnId="{C955A41C-F0C1-ED40-AD1B-2C386FD5737B}">
      <dgm:prSet/>
      <dgm:spPr/>
      <dgm:t>
        <a:bodyPr/>
        <a:lstStyle/>
        <a:p>
          <a:endParaRPr lang="en-GB"/>
        </a:p>
      </dgm:t>
    </dgm:pt>
    <dgm:pt modelId="{E5045BA4-47F0-7541-BA51-F9F108B08B89}">
      <dgm:prSet/>
      <dgm:spPr/>
      <dgm:t>
        <a:bodyPr/>
        <a:lstStyle/>
        <a:p>
          <a:r>
            <a:rPr lang="en-GB" dirty="0"/>
            <a:t>Area: Sud</a:t>
          </a:r>
        </a:p>
      </dgm:t>
    </dgm:pt>
    <dgm:pt modelId="{623F6DF5-4194-BA4E-9EAA-A40242245E52}" type="parTrans" cxnId="{7E137111-3F8E-0340-B79D-A2D508FDCD32}">
      <dgm:prSet/>
      <dgm:spPr/>
      <dgm:t>
        <a:bodyPr/>
        <a:lstStyle/>
        <a:p>
          <a:endParaRPr lang="en-GB"/>
        </a:p>
      </dgm:t>
    </dgm:pt>
    <dgm:pt modelId="{A1B1C077-AC14-B340-B590-FA3E89213528}" type="sibTrans" cxnId="{7E137111-3F8E-0340-B79D-A2D508FDCD32}">
      <dgm:prSet/>
      <dgm:spPr/>
      <dgm:t>
        <a:bodyPr/>
        <a:lstStyle/>
        <a:p>
          <a:endParaRPr lang="en-GB"/>
        </a:p>
      </dgm:t>
    </dgm:pt>
    <dgm:pt modelId="{D47CC445-6B6D-8C46-9379-18F4F5301FFD}">
      <dgm:prSet/>
      <dgm:spPr/>
      <dgm:t>
        <a:bodyPr/>
        <a:lstStyle/>
        <a:p>
          <a:r>
            <a:rPr lang="en-GB" dirty="0"/>
            <a:t>Budget: ~60kE</a:t>
          </a:r>
        </a:p>
      </dgm:t>
    </dgm:pt>
    <dgm:pt modelId="{E672F4EC-A35C-6E4B-ACCC-0C711FF39D9C}" type="parTrans" cxnId="{58983BC5-05E5-F046-80EF-422F360F3744}">
      <dgm:prSet/>
      <dgm:spPr/>
      <dgm:t>
        <a:bodyPr/>
        <a:lstStyle/>
        <a:p>
          <a:endParaRPr lang="en-GB"/>
        </a:p>
      </dgm:t>
    </dgm:pt>
    <dgm:pt modelId="{F29C3DFB-D45D-9746-9F0A-E76699943ACF}" type="sibTrans" cxnId="{58983BC5-05E5-F046-80EF-422F360F3744}">
      <dgm:prSet/>
      <dgm:spPr/>
      <dgm:t>
        <a:bodyPr/>
        <a:lstStyle/>
        <a:p>
          <a:endParaRPr lang="en-GB"/>
        </a:p>
      </dgm:t>
    </dgm:pt>
    <dgm:pt modelId="{26872014-177A-5A41-ADC7-C8A3B502B559}">
      <dgm:prSet phldrT="[Text]"/>
      <dgm:spPr/>
      <dgm:t>
        <a:bodyPr/>
        <a:lstStyle/>
        <a:p>
          <a:r>
            <a:rPr lang="en-GB" dirty="0" err="1"/>
            <a:t>Soggetto</a:t>
          </a:r>
          <a:r>
            <a:rPr lang="en-GB" dirty="0"/>
            <a:t>: </a:t>
          </a:r>
          <a:r>
            <a:rPr lang="en-GB" dirty="0" err="1"/>
            <a:t>Pub+Priv</a:t>
          </a:r>
          <a:endParaRPr lang="en-GB" dirty="0"/>
        </a:p>
      </dgm:t>
    </dgm:pt>
    <dgm:pt modelId="{8E815B6D-8FBB-014D-A787-98580B53584C}" type="parTrans" cxnId="{5EFC21D3-FD34-3642-B182-21D31551CA72}">
      <dgm:prSet/>
      <dgm:spPr/>
      <dgm:t>
        <a:bodyPr/>
        <a:lstStyle/>
        <a:p>
          <a:endParaRPr lang="en-GB"/>
        </a:p>
      </dgm:t>
    </dgm:pt>
    <dgm:pt modelId="{DBC0AE2F-5386-5346-B189-28ED19FB4A1B}" type="sibTrans" cxnId="{5EFC21D3-FD34-3642-B182-21D31551CA72}">
      <dgm:prSet/>
      <dgm:spPr/>
      <dgm:t>
        <a:bodyPr/>
        <a:lstStyle/>
        <a:p>
          <a:endParaRPr lang="en-GB"/>
        </a:p>
      </dgm:t>
    </dgm:pt>
    <dgm:pt modelId="{2F007E24-93F8-E541-AFB9-B2E523364550}">
      <dgm:prSet/>
      <dgm:spPr/>
      <dgm:t>
        <a:bodyPr/>
        <a:lstStyle/>
        <a:p>
          <a:r>
            <a:rPr lang="en-GB" dirty="0"/>
            <a:t>Area: Sud</a:t>
          </a:r>
        </a:p>
      </dgm:t>
    </dgm:pt>
    <dgm:pt modelId="{D53C2B6D-D4CB-F843-9926-57B1FEA22392}" type="parTrans" cxnId="{E4F08158-A558-A74A-93D0-686EF171A02D}">
      <dgm:prSet/>
      <dgm:spPr/>
      <dgm:t>
        <a:bodyPr/>
        <a:lstStyle/>
        <a:p>
          <a:endParaRPr lang="en-GB"/>
        </a:p>
      </dgm:t>
    </dgm:pt>
    <dgm:pt modelId="{E0C5E3A3-96C1-0C4D-BFE2-40C263DFBA0E}" type="sibTrans" cxnId="{E4F08158-A558-A74A-93D0-686EF171A02D}">
      <dgm:prSet/>
      <dgm:spPr/>
      <dgm:t>
        <a:bodyPr/>
        <a:lstStyle/>
        <a:p>
          <a:endParaRPr lang="en-GB"/>
        </a:p>
      </dgm:t>
    </dgm:pt>
    <dgm:pt modelId="{F44E80D6-C7FA-4840-BED8-999C758EF194}">
      <dgm:prSet/>
      <dgm:spPr/>
      <dgm:t>
        <a:bodyPr/>
        <a:lstStyle/>
        <a:p>
          <a:r>
            <a:rPr lang="en-GB" dirty="0"/>
            <a:t>Budget: ~60kE</a:t>
          </a:r>
        </a:p>
      </dgm:t>
    </dgm:pt>
    <dgm:pt modelId="{6F91E0E5-4651-464B-B4C6-F451FB0719ED}" type="parTrans" cxnId="{1983DB54-AEA0-3D4D-B9DB-3C90F8F086EA}">
      <dgm:prSet/>
      <dgm:spPr/>
      <dgm:t>
        <a:bodyPr/>
        <a:lstStyle/>
        <a:p>
          <a:endParaRPr lang="en-GB"/>
        </a:p>
      </dgm:t>
    </dgm:pt>
    <dgm:pt modelId="{F6BAC0E1-52BF-194B-A3DB-A26365F06881}" type="sibTrans" cxnId="{1983DB54-AEA0-3D4D-B9DB-3C90F8F086EA}">
      <dgm:prSet/>
      <dgm:spPr/>
      <dgm:t>
        <a:bodyPr/>
        <a:lstStyle/>
        <a:p>
          <a:endParaRPr lang="en-GB"/>
        </a:p>
      </dgm:t>
    </dgm:pt>
    <dgm:pt modelId="{A04F0E8F-1CD2-9B41-8096-B7A2187AD268}">
      <dgm:prSet/>
      <dgm:spPr/>
      <dgm:t>
        <a:bodyPr/>
        <a:lstStyle/>
        <a:p>
          <a:r>
            <a:rPr lang="en-GB" dirty="0"/>
            <a:t>WP3</a:t>
          </a:r>
        </a:p>
      </dgm:t>
    </dgm:pt>
    <dgm:pt modelId="{0F2B8AA7-3BC3-004C-8F85-FB92DDCD8153}" type="parTrans" cxnId="{069ED899-2EF3-CA4C-BEDB-8D480AD5F7F4}">
      <dgm:prSet/>
      <dgm:spPr/>
      <dgm:t>
        <a:bodyPr/>
        <a:lstStyle/>
        <a:p>
          <a:endParaRPr lang="en-GB"/>
        </a:p>
      </dgm:t>
    </dgm:pt>
    <dgm:pt modelId="{139121AB-8170-6943-98FC-C8B5B800159B}" type="sibTrans" cxnId="{069ED899-2EF3-CA4C-BEDB-8D480AD5F7F4}">
      <dgm:prSet/>
      <dgm:spPr/>
      <dgm:t>
        <a:bodyPr/>
        <a:lstStyle/>
        <a:p>
          <a:endParaRPr lang="en-GB"/>
        </a:p>
      </dgm:t>
    </dgm:pt>
    <dgm:pt modelId="{8E01EAD8-478B-7C43-9D56-28E7B9DB8071}">
      <dgm:prSet/>
      <dgm:spPr/>
      <dgm:t>
        <a:bodyPr/>
        <a:lstStyle/>
        <a:p>
          <a:r>
            <a:rPr lang="en-GB" dirty="0"/>
            <a:t>WP32</a:t>
          </a:r>
        </a:p>
      </dgm:t>
    </dgm:pt>
    <dgm:pt modelId="{C1EB8009-EB5A-2342-8418-898BD1A0F771}" type="sibTrans" cxnId="{AEDA9FCF-E531-8649-B7B3-0BDA3D30360C}">
      <dgm:prSet/>
      <dgm:spPr/>
      <dgm:t>
        <a:bodyPr/>
        <a:lstStyle/>
        <a:p>
          <a:endParaRPr lang="en-GB"/>
        </a:p>
      </dgm:t>
    </dgm:pt>
    <dgm:pt modelId="{587A4C74-813C-054B-9092-92B70E9D894A}" type="parTrans" cxnId="{AEDA9FCF-E531-8649-B7B3-0BDA3D30360C}">
      <dgm:prSet/>
      <dgm:spPr/>
      <dgm:t>
        <a:bodyPr/>
        <a:lstStyle/>
        <a:p>
          <a:endParaRPr lang="en-GB"/>
        </a:p>
      </dgm:t>
    </dgm:pt>
    <dgm:pt modelId="{195523BF-D146-2B4E-8AE1-11B751979049}" type="pres">
      <dgm:prSet presAssocID="{7B2735E5-66D1-EE43-AE08-C663CD1B5ECD}" presName="theList" presStyleCnt="0">
        <dgm:presLayoutVars>
          <dgm:dir/>
          <dgm:animLvl val="lvl"/>
          <dgm:resizeHandles val="exact"/>
        </dgm:presLayoutVars>
      </dgm:prSet>
      <dgm:spPr/>
    </dgm:pt>
    <dgm:pt modelId="{07944610-427C-AF46-8003-5493EBDE9C94}" type="pres">
      <dgm:prSet presAssocID="{B7F1D74A-73DC-1848-8001-2D68F0CFDDDA}" presName="compNode" presStyleCnt="0"/>
      <dgm:spPr/>
    </dgm:pt>
    <dgm:pt modelId="{F7DE9E20-1FE6-924B-B790-D7E36B95A474}" type="pres">
      <dgm:prSet presAssocID="{B7F1D74A-73DC-1848-8001-2D68F0CFDDDA}" presName="aNode" presStyleLbl="bgShp" presStyleIdx="0" presStyleCnt="3"/>
      <dgm:spPr/>
    </dgm:pt>
    <dgm:pt modelId="{27C96F5D-BB6C-0442-991E-809A55A325E8}" type="pres">
      <dgm:prSet presAssocID="{B7F1D74A-73DC-1848-8001-2D68F0CFDDDA}" presName="textNode" presStyleLbl="bgShp" presStyleIdx="0" presStyleCnt="3"/>
      <dgm:spPr/>
    </dgm:pt>
    <dgm:pt modelId="{25327FF9-23CB-434E-8691-16C5F5E8AAC7}" type="pres">
      <dgm:prSet presAssocID="{B7F1D74A-73DC-1848-8001-2D68F0CFDDDA}" presName="compChildNode" presStyleCnt="0"/>
      <dgm:spPr/>
    </dgm:pt>
    <dgm:pt modelId="{64E14734-EF90-CD4E-9232-EA22559D00BD}" type="pres">
      <dgm:prSet presAssocID="{B7F1D74A-73DC-1848-8001-2D68F0CFDDDA}" presName="theInnerList" presStyleCnt="0"/>
      <dgm:spPr/>
    </dgm:pt>
    <dgm:pt modelId="{76C49483-498E-5B41-A59B-5299CA999552}" type="pres">
      <dgm:prSet presAssocID="{B75DA9CE-55E7-A246-B132-02207EA05E85}" presName="childNode" presStyleLbl="node1" presStyleIdx="0" presStyleCnt="15">
        <dgm:presLayoutVars>
          <dgm:bulletEnabled val="1"/>
        </dgm:presLayoutVars>
      </dgm:prSet>
      <dgm:spPr/>
    </dgm:pt>
    <dgm:pt modelId="{BB1A6C99-FB6C-CE46-A02E-1D58610E98B7}" type="pres">
      <dgm:prSet presAssocID="{B75DA9CE-55E7-A246-B132-02207EA05E85}" presName="aSpace2" presStyleCnt="0"/>
      <dgm:spPr/>
    </dgm:pt>
    <dgm:pt modelId="{EB62C0DB-7AB5-8A4C-ADCA-E88AF6AA4F75}" type="pres">
      <dgm:prSet presAssocID="{EDE44E5A-550D-8A47-A089-01B5C5BF0DC4}" presName="childNode" presStyleLbl="node1" presStyleIdx="1" presStyleCnt="15">
        <dgm:presLayoutVars>
          <dgm:bulletEnabled val="1"/>
        </dgm:presLayoutVars>
      </dgm:prSet>
      <dgm:spPr/>
    </dgm:pt>
    <dgm:pt modelId="{09D3DC47-0A04-7C44-BE57-69509752A469}" type="pres">
      <dgm:prSet presAssocID="{EDE44E5A-550D-8A47-A089-01B5C5BF0DC4}" presName="aSpace2" presStyleCnt="0"/>
      <dgm:spPr/>
    </dgm:pt>
    <dgm:pt modelId="{525707D4-C167-8548-AEC9-801576A5A40C}" type="pres">
      <dgm:prSet presAssocID="{88D3AE5D-4E53-A74B-9CD6-A3D279392B5D}" presName="childNode" presStyleLbl="node1" presStyleIdx="2" presStyleCnt="15">
        <dgm:presLayoutVars>
          <dgm:bulletEnabled val="1"/>
        </dgm:presLayoutVars>
      </dgm:prSet>
      <dgm:spPr/>
    </dgm:pt>
    <dgm:pt modelId="{0467E886-57AD-DA46-BFE0-AE15520E5C2D}" type="pres">
      <dgm:prSet presAssocID="{88D3AE5D-4E53-A74B-9CD6-A3D279392B5D}" presName="aSpace2" presStyleCnt="0"/>
      <dgm:spPr/>
    </dgm:pt>
    <dgm:pt modelId="{304E61EE-FDF1-6548-B663-8768A52B4779}" type="pres">
      <dgm:prSet presAssocID="{C05E0EF2-5591-0B44-B304-7734F71C7CBA}" presName="childNode" presStyleLbl="node1" presStyleIdx="3" presStyleCnt="15">
        <dgm:presLayoutVars>
          <dgm:bulletEnabled val="1"/>
        </dgm:presLayoutVars>
      </dgm:prSet>
      <dgm:spPr/>
    </dgm:pt>
    <dgm:pt modelId="{9E19B41F-590B-D14E-90EA-78915AA4B7AA}" type="pres">
      <dgm:prSet presAssocID="{C05E0EF2-5591-0B44-B304-7734F71C7CBA}" presName="aSpace2" presStyleCnt="0"/>
      <dgm:spPr/>
    </dgm:pt>
    <dgm:pt modelId="{9EA1BAB8-DE6B-3D44-8761-0B55E10BBA98}" type="pres">
      <dgm:prSet presAssocID="{A04F0E8F-1CD2-9B41-8096-B7A2187AD268}" presName="childNode" presStyleLbl="node1" presStyleIdx="4" presStyleCnt="15">
        <dgm:presLayoutVars>
          <dgm:bulletEnabled val="1"/>
        </dgm:presLayoutVars>
      </dgm:prSet>
      <dgm:spPr/>
    </dgm:pt>
    <dgm:pt modelId="{786AF34D-AEA7-274F-B092-38ED362F7EB4}" type="pres">
      <dgm:prSet presAssocID="{B7F1D74A-73DC-1848-8001-2D68F0CFDDDA}" presName="aSpace" presStyleCnt="0"/>
      <dgm:spPr/>
    </dgm:pt>
    <dgm:pt modelId="{D3D96ED3-34D7-2043-B603-A9D6D2AF4037}" type="pres">
      <dgm:prSet presAssocID="{B7553707-BDC8-C748-8222-B20ACC160854}" presName="compNode" presStyleCnt="0"/>
      <dgm:spPr/>
    </dgm:pt>
    <dgm:pt modelId="{E11E90B4-8A8D-C748-B230-FBA28CF89B88}" type="pres">
      <dgm:prSet presAssocID="{B7553707-BDC8-C748-8222-B20ACC160854}" presName="aNode" presStyleLbl="bgShp" presStyleIdx="1" presStyleCnt="3"/>
      <dgm:spPr/>
    </dgm:pt>
    <dgm:pt modelId="{C1AF21E9-DA9C-9E4F-928A-76992A24E420}" type="pres">
      <dgm:prSet presAssocID="{B7553707-BDC8-C748-8222-B20ACC160854}" presName="textNode" presStyleLbl="bgShp" presStyleIdx="1" presStyleCnt="3"/>
      <dgm:spPr/>
    </dgm:pt>
    <dgm:pt modelId="{67056946-BEEB-E948-93AB-5B957EEA2100}" type="pres">
      <dgm:prSet presAssocID="{B7553707-BDC8-C748-8222-B20ACC160854}" presName="compChildNode" presStyleCnt="0"/>
      <dgm:spPr/>
    </dgm:pt>
    <dgm:pt modelId="{EDA836BE-3560-8D46-92BF-6AFA961DB90B}" type="pres">
      <dgm:prSet presAssocID="{B7553707-BDC8-C748-8222-B20ACC160854}" presName="theInnerList" presStyleCnt="0"/>
      <dgm:spPr/>
    </dgm:pt>
    <dgm:pt modelId="{BDAC95AC-8C0D-7E4A-B857-FDADB5E8A5AF}" type="pres">
      <dgm:prSet presAssocID="{39B0CC23-D9CF-C540-B2EF-C130A67167F0}" presName="childNode" presStyleLbl="node1" presStyleIdx="5" presStyleCnt="15">
        <dgm:presLayoutVars>
          <dgm:bulletEnabled val="1"/>
        </dgm:presLayoutVars>
      </dgm:prSet>
      <dgm:spPr/>
    </dgm:pt>
    <dgm:pt modelId="{7C7F88DA-D603-AF42-B4F6-29D8445338DA}" type="pres">
      <dgm:prSet presAssocID="{39B0CC23-D9CF-C540-B2EF-C130A67167F0}" presName="aSpace2" presStyleCnt="0"/>
      <dgm:spPr/>
    </dgm:pt>
    <dgm:pt modelId="{60DE5112-4CC3-064E-9C07-866D68ABB8F0}" type="pres">
      <dgm:prSet presAssocID="{40FD6CBE-2BBB-A149-BAF3-9ED7C6CDC137}" presName="childNode" presStyleLbl="node1" presStyleIdx="6" presStyleCnt="15">
        <dgm:presLayoutVars>
          <dgm:bulletEnabled val="1"/>
        </dgm:presLayoutVars>
      </dgm:prSet>
      <dgm:spPr/>
    </dgm:pt>
    <dgm:pt modelId="{D36310E5-821D-754D-9312-6F70A0CDA3EE}" type="pres">
      <dgm:prSet presAssocID="{40FD6CBE-2BBB-A149-BAF3-9ED7C6CDC137}" presName="aSpace2" presStyleCnt="0"/>
      <dgm:spPr/>
    </dgm:pt>
    <dgm:pt modelId="{34EA48CE-C33C-2B44-BA11-3D008C8EF1D7}" type="pres">
      <dgm:prSet presAssocID="{E5045BA4-47F0-7541-BA51-F9F108B08B89}" presName="childNode" presStyleLbl="node1" presStyleIdx="7" presStyleCnt="15">
        <dgm:presLayoutVars>
          <dgm:bulletEnabled val="1"/>
        </dgm:presLayoutVars>
      </dgm:prSet>
      <dgm:spPr/>
    </dgm:pt>
    <dgm:pt modelId="{B195A1B1-F8F8-6749-AE13-28481D80081D}" type="pres">
      <dgm:prSet presAssocID="{E5045BA4-47F0-7541-BA51-F9F108B08B89}" presName="aSpace2" presStyleCnt="0"/>
      <dgm:spPr/>
    </dgm:pt>
    <dgm:pt modelId="{4D09495C-9B68-9345-8D6B-DA9367D4A5D0}" type="pres">
      <dgm:prSet presAssocID="{D47CC445-6B6D-8C46-9379-18F4F5301FFD}" presName="childNode" presStyleLbl="node1" presStyleIdx="8" presStyleCnt="15">
        <dgm:presLayoutVars>
          <dgm:bulletEnabled val="1"/>
        </dgm:presLayoutVars>
      </dgm:prSet>
      <dgm:spPr/>
    </dgm:pt>
    <dgm:pt modelId="{685271D4-0501-AD42-AE68-82CE3D303D24}" type="pres">
      <dgm:prSet presAssocID="{D47CC445-6B6D-8C46-9379-18F4F5301FFD}" presName="aSpace2" presStyleCnt="0"/>
      <dgm:spPr/>
    </dgm:pt>
    <dgm:pt modelId="{870F91AA-2026-D04B-A383-7E50C632E3EF}" type="pres">
      <dgm:prSet presAssocID="{8E01EAD8-478B-7C43-9D56-28E7B9DB8071}" presName="childNode" presStyleLbl="node1" presStyleIdx="9" presStyleCnt="15">
        <dgm:presLayoutVars>
          <dgm:bulletEnabled val="1"/>
        </dgm:presLayoutVars>
      </dgm:prSet>
      <dgm:spPr/>
    </dgm:pt>
    <dgm:pt modelId="{1263DACA-103A-6A4C-9FAC-2B979AF8DD60}" type="pres">
      <dgm:prSet presAssocID="{B7553707-BDC8-C748-8222-B20ACC160854}" presName="aSpace" presStyleCnt="0"/>
      <dgm:spPr/>
    </dgm:pt>
    <dgm:pt modelId="{C2F9B639-1B89-E44C-ADFD-B1A1A9CFD816}" type="pres">
      <dgm:prSet presAssocID="{5221872F-0B15-FE4B-90BC-3459BFE3784F}" presName="compNode" presStyleCnt="0"/>
      <dgm:spPr/>
    </dgm:pt>
    <dgm:pt modelId="{14FBF5B7-F9DA-B744-8F73-F52065103927}" type="pres">
      <dgm:prSet presAssocID="{5221872F-0B15-FE4B-90BC-3459BFE3784F}" presName="aNode" presStyleLbl="bgShp" presStyleIdx="2" presStyleCnt="3"/>
      <dgm:spPr/>
    </dgm:pt>
    <dgm:pt modelId="{9E628E03-98CA-AF42-9CBD-3E477C6D8599}" type="pres">
      <dgm:prSet presAssocID="{5221872F-0B15-FE4B-90BC-3459BFE3784F}" presName="textNode" presStyleLbl="bgShp" presStyleIdx="2" presStyleCnt="3"/>
      <dgm:spPr/>
    </dgm:pt>
    <dgm:pt modelId="{7685E9F9-1A7A-E042-91EE-347BDC5F7240}" type="pres">
      <dgm:prSet presAssocID="{5221872F-0B15-FE4B-90BC-3459BFE3784F}" presName="compChildNode" presStyleCnt="0"/>
      <dgm:spPr/>
    </dgm:pt>
    <dgm:pt modelId="{7065F4A8-6FCF-6E4C-B72B-E3752A03E2AC}" type="pres">
      <dgm:prSet presAssocID="{5221872F-0B15-FE4B-90BC-3459BFE3784F}" presName="theInnerList" presStyleCnt="0"/>
      <dgm:spPr/>
    </dgm:pt>
    <dgm:pt modelId="{F078BD1A-CC60-2847-85D9-2B278E676297}" type="pres">
      <dgm:prSet presAssocID="{80628F71-AABD-DB49-B802-57A69364A155}" presName="childNode" presStyleLbl="node1" presStyleIdx="10" presStyleCnt="15">
        <dgm:presLayoutVars>
          <dgm:bulletEnabled val="1"/>
        </dgm:presLayoutVars>
      </dgm:prSet>
      <dgm:spPr/>
    </dgm:pt>
    <dgm:pt modelId="{A7DD9D61-7CAF-2C47-90B2-4EE18FF64CBA}" type="pres">
      <dgm:prSet presAssocID="{80628F71-AABD-DB49-B802-57A69364A155}" presName="aSpace2" presStyleCnt="0"/>
      <dgm:spPr/>
    </dgm:pt>
    <dgm:pt modelId="{0261796C-4302-364A-9EAA-A57A65211703}" type="pres">
      <dgm:prSet presAssocID="{26872014-177A-5A41-ADC7-C8A3B502B559}" presName="childNode" presStyleLbl="node1" presStyleIdx="11" presStyleCnt="15">
        <dgm:presLayoutVars>
          <dgm:bulletEnabled val="1"/>
        </dgm:presLayoutVars>
      </dgm:prSet>
      <dgm:spPr/>
    </dgm:pt>
    <dgm:pt modelId="{89761972-5823-C448-834D-1DD500D21913}" type="pres">
      <dgm:prSet presAssocID="{26872014-177A-5A41-ADC7-C8A3B502B559}" presName="aSpace2" presStyleCnt="0"/>
      <dgm:spPr/>
    </dgm:pt>
    <dgm:pt modelId="{E7E36762-663A-6440-83C4-B4F8C595354E}" type="pres">
      <dgm:prSet presAssocID="{2F007E24-93F8-E541-AFB9-B2E523364550}" presName="childNode" presStyleLbl="node1" presStyleIdx="12" presStyleCnt="15">
        <dgm:presLayoutVars>
          <dgm:bulletEnabled val="1"/>
        </dgm:presLayoutVars>
      </dgm:prSet>
      <dgm:spPr/>
    </dgm:pt>
    <dgm:pt modelId="{F985A7ED-EC4E-084B-B3F3-3BFB2662E8B9}" type="pres">
      <dgm:prSet presAssocID="{2F007E24-93F8-E541-AFB9-B2E523364550}" presName="aSpace2" presStyleCnt="0"/>
      <dgm:spPr/>
    </dgm:pt>
    <dgm:pt modelId="{FB015B08-65A5-AE40-A121-CCE485E884E8}" type="pres">
      <dgm:prSet presAssocID="{F44E80D6-C7FA-4840-BED8-999C758EF194}" presName="childNode" presStyleLbl="node1" presStyleIdx="13" presStyleCnt="15">
        <dgm:presLayoutVars>
          <dgm:bulletEnabled val="1"/>
        </dgm:presLayoutVars>
      </dgm:prSet>
      <dgm:spPr/>
    </dgm:pt>
    <dgm:pt modelId="{BD7B15A3-C211-604D-9E70-723AB3181B26}" type="pres">
      <dgm:prSet presAssocID="{F44E80D6-C7FA-4840-BED8-999C758EF194}" presName="aSpace2" presStyleCnt="0"/>
      <dgm:spPr/>
    </dgm:pt>
    <dgm:pt modelId="{4ABB63FC-A9E8-EC4D-BF72-8961E4F22811}" type="pres">
      <dgm:prSet presAssocID="{FA4ABA68-4503-DA4B-A9C6-47B017A90176}" presName="childNode" presStyleLbl="node1" presStyleIdx="14" presStyleCnt="15">
        <dgm:presLayoutVars>
          <dgm:bulletEnabled val="1"/>
        </dgm:presLayoutVars>
      </dgm:prSet>
      <dgm:spPr/>
    </dgm:pt>
  </dgm:ptLst>
  <dgm:cxnLst>
    <dgm:cxn modelId="{7E137111-3F8E-0340-B79D-A2D508FDCD32}" srcId="{B7553707-BDC8-C748-8222-B20ACC160854}" destId="{E5045BA4-47F0-7541-BA51-F9F108B08B89}" srcOrd="2" destOrd="0" parTransId="{623F6DF5-4194-BA4E-9EAA-A40242245E52}" sibTransId="{A1B1C077-AC14-B340-B590-FA3E89213528}"/>
    <dgm:cxn modelId="{67693F14-1692-1947-9CA5-36AB56B9E886}" srcId="{B7F1D74A-73DC-1848-8001-2D68F0CFDDDA}" destId="{B75DA9CE-55E7-A246-B132-02207EA05E85}" srcOrd="0" destOrd="0" parTransId="{B9BA0BF6-BDBE-E44C-BFD9-325975B12643}" sibTransId="{49D7B037-4149-944F-B43E-48C93A7C6810}"/>
    <dgm:cxn modelId="{C955A41C-F0C1-ED40-AD1B-2C386FD5737B}" srcId="{B7F1D74A-73DC-1848-8001-2D68F0CFDDDA}" destId="{C05E0EF2-5591-0B44-B304-7734F71C7CBA}" srcOrd="3" destOrd="0" parTransId="{B83028DC-0844-0F48-9E93-87FB058F287E}" sibTransId="{F2C2713C-BCF2-5447-877C-CFD3C7915046}"/>
    <dgm:cxn modelId="{3983CB28-1BAA-0440-AFD9-F6570369C993}" type="presOf" srcId="{8E01EAD8-478B-7C43-9D56-28E7B9DB8071}" destId="{870F91AA-2026-D04B-A383-7E50C632E3EF}" srcOrd="0" destOrd="0" presId="urn:microsoft.com/office/officeart/2005/8/layout/lProcess2"/>
    <dgm:cxn modelId="{28D5C729-E2BD-0549-8E0F-3C3E72C98E03}" type="presOf" srcId="{39B0CC23-D9CF-C540-B2EF-C130A67167F0}" destId="{BDAC95AC-8C0D-7E4A-B857-FDADB5E8A5AF}" srcOrd="0" destOrd="0" presId="urn:microsoft.com/office/officeart/2005/8/layout/lProcess2"/>
    <dgm:cxn modelId="{01CD882D-5A82-C444-9C96-0C3CB8EE9C08}" type="presOf" srcId="{80628F71-AABD-DB49-B802-57A69364A155}" destId="{F078BD1A-CC60-2847-85D9-2B278E676297}" srcOrd="0" destOrd="0" presId="urn:microsoft.com/office/officeart/2005/8/layout/lProcess2"/>
    <dgm:cxn modelId="{D3D88C2D-F173-E34F-BA59-3DF750948AB8}" type="presOf" srcId="{B7553707-BDC8-C748-8222-B20ACC160854}" destId="{C1AF21E9-DA9C-9E4F-928A-76992A24E420}" srcOrd="1" destOrd="0" presId="urn:microsoft.com/office/officeart/2005/8/layout/lProcess2"/>
    <dgm:cxn modelId="{3316182F-F703-F347-8BCE-D47489943BC5}" srcId="{B7F1D74A-73DC-1848-8001-2D68F0CFDDDA}" destId="{EDE44E5A-550D-8A47-A089-01B5C5BF0DC4}" srcOrd="1" destOrd="0" parTransId="{EDA4619F-7119-E041-ACB9-ED08133A08E5}" sibTransId="{90E39DBF-73BA-2146-9A03-AC16C4E3021F}"/>
    <dgm:cxn modelId="{EB56B339-E83D-9844-9C16-C098D14CB654}" srcId="{5221872F-0B15-FE4B-90BC-3459BFE3784F}" destId="{80628F71-AABD-DB49-B802-57A69364A155}" srcOrd="0" destOrd="0" parTransId="{C49AA012-B274-BB4F-8654-37569BF4B580}" sibTransId="{38FE5F3D-CA5F-0349-8D19-0DCCB6053F4D}"/>
    <dgm:cxn modelId="{B403463C-995C-BF42-9BA7-70EABA255472}" type="presOf" srcId="{26872014-177A-5A41-ADC7-C8A3B502B559}" destId="{0261796C-4302-364A-9EAA-A57A65211703}" srcOrd="0" destOrd="0" presId="urn:microsoft.com/office/officeart/2005/8/layout/lProcess2"/>
    <dgm:cxn modelId="{71122646-75A5-D14D-99AD-F2010D64D398}" srcId="{7B2735E5-66D1-EE43-AE08-C663CD1B5ECD}" destId="{5221872F-0B15-FE4B-90BC-3459BFE3784F}" srcOrd="2" destOrd="0" parTransId="{2B779A01-E1DA-A544-B5A5-BFE3308C7540}" sibTransId="{0397BABB-FBDB-954B-966A-F4422E30004C}"/>
    <dgm:cxn modelId="{64D2E046-DB2A-6C41-8F5A-700AD42BF0AF}" type="presOf" srcId="{7B2735E5-66D1-EE43-AE08-C663CD1B5ECD}" destId="{195523BF-D146-2B4E-8AE1-11B751979049}" srcOrd="0" destOrd="0" presId="urn:microsoft.com/office/officeart/2005/8/layout/lProcess2"/>
    <dgm:cxn modelId="{E9B57547-108F-CE4E-884D-6DD8DA11ABC2}" type="presOf" srcId="{C05E0EF2-5591-0B44-B304-7734F71C7CBA}" destId="{304E61EE-FDF1-6548-B663-8768A52B4779}" srcOrd="0" destOrd="0" presId="urn:microsoft.com/office/officeart/2005/8/layout/lProcess2"/>
    <dgm:cxn modelId="{4F05EA48-4F85-E646-8B20-0E3F0091AA76}" type="presOf" srcId="{E5045BA4-47F0-7541-BA51-F9F108B08B89}" destId="{34EA48CE-C33C-2B44-BA11-3D008C8EF1D7}" srcOrd="0" destOrd="0" presId="urn:microsoft.com/office/officeart/2005/8/layout/lProcess2"/>
    <dgm:cxn modelId="{573BA149-3E8B-D64F-8B02-961E4263EC39}" srcId="{B7F1D74A-73DC-1848-8001-2D68F0CFDDDA}" destId="{88D3AE5D-4E53-A74B-9CD6-A3D279392B5D}" srcOrd="2" destOrd="0" parTransId="{28E3E2C0-AB4A-EA42-8D36-7BED5F4E8F11}" sibTransId="{ACA263DA-5D79-9042-82F9-4221D03516F9}"/>
    <dgm:cxn modelId="{3A06D94C-841B-1542-B1DE-59830FF044D1}" srcId="{7B2735E5-66D1-EE43-AE08-C663CD1B5ECD}" destId="{B7553707-BDC8-C748-8222-B20ACC160854}" srcOrd="1" destOrd="0" parTransId="{04F99BCE-FA2A-D544-A1DD-474C0B47459A}" sibTransId="{83109F98-D983-2A49-8DE3-5F26DF54C82E}"/>
    <dgm:cxn modelId="{F7A0AA52-B35E-724D-B586-A868D284934C}" type="presOf" srcId="{D47CC445-6B6D-8C46-9379-18F4F5301FFD}" destId="{4D09495C-9B68-9345-8D6B-DA9367D4A5D0}" srcOrd="0" destOrd="0" presId="urn:microsoft.com/office/officeart/2005/8/layout/lProcess2"/>
    <dgm:cxn modelId="{F90BF252-1C36-B242-994F-1551A8A4FC97}" srcId="{B7553707-BDC8-C748-8222-B20ACC160854}" destId="{40FD6CBE-2BBB-A149-BAF3-9ED7C6CDC137}" srcOrd="1" destOrd="0" parTransId="{46DFF383-7925-C345-849F-1C048986275F}" sibTransId="{3204E340-7999-AA4A-B419-9A0E6F66EB80}"/>
    <dgm:cxn modelId="{1983DB54-AEA0-3D4D-B9DB-3C90F8F086EA}" srcId="{5221872F-0B15-FE4B-90BC-3459BFE3784F}" destId="{F44E80D6-C7FA-4840-BED8-999C758EF194}" srcOrd="3" destOrd="0" parTransId="{6F91E0E5-4651-464B-B4C6-F451FB0719ED}" sibTransId="{F6BAC0E1-52BF-194B-A3DB-A26365F06881}"/>
    <dgm:cxn modelId="{E4F08158-A558-A74A-93D0-686EF171A02D}" srcId="{5221872F-0B15-FE4B-90BC-3459BFE3784F}" destId="{2F007E24-93F8-E541-AFB9-B2E523364550}" srcOrd="2" destOrd="0" parTransId="{D53C2B6D-D4CB-F843-9926-57B1FEA22392}" sibTransId="{E0C5E3A3-96C1-0C4D-BFE2-40C263DFBA0E}"/>
    <dgm:cxn modelId="{1D3BC558-8132-A145-AD11-84B0C86DB376}" srcId="{B7553707-BDC8-C748-8222-B20ACC160854}" destId="{39B0CC23-D9CF-C540-B2EF-C130A67167F0}" srcOrd="0" destOrd="0" parTransId="{5441866E-5359-AE41-A330-F4B6727B2AD1}" sibTransId="{48B7E9D6-0A4C-E540-9BB7-ECD5913CD80B}"/>
    <dgm:cxn modelId="{DC72DC84-74E6-8E4D-AC5A-FC900B690A3B}" type="presOf" srcId="{5221872F-0B15-FE4B-90BC-3459BFE3784F}" destId="{9E628E03-98CA-AF42-9CBD-3E477C6D8599}" srcOrd="1" destOrd="0" presId="urn:microsoft.com/office/officeart/2005/8/layout/lProcess2"/>
    <dgm:cxn modelId="{D5A8F385-629F-FB40-9F89-8AADD1612935}" type="presOf" srcId="{B7F1D74A-73DC-1848-8001-2D68F0CFDDDA}" destId="{27C96F5D-BB6C-0442-991E-809A55A325E8}" srcOrd="1" destOrd="0" presId="urn:microsoft.com/office/officeart/2005/8/layout/lProcess2"/>
    <dgm:cxn modelId="{02DDAF88-2BE2-A440-9F05-48A7AB5FE50D}" type="presOf" srcId="{FA4ABA68-4503-DA4B-A9C6-47B017A90176}" destId="{4ABB63FC-A9E8-EC4D-BF72-8961E4F22811}" srcOrd="0" destOrd="0" presId="urn:microsoft.com/office/officeart/2005/8/layout/lProcess2"/>
    <dgm:cxn modelId="{B58D578E-2227-9842-9890-B78F41F4489F}" type="presOf" srcId="{F44E80D6-C7FA-4840-BED8-999C758EF194}" destId="{FB015B08-65A5-AE40-A121-CCE485E884E8}" srcOrd="0" destOrd="0" presId="urn:microsoft.com/office/officeart/2005/8/layout/lProcess2"/>
    <dgm:cxn modelId="{3F0D7894-E80F-3F49-A773-8D02B9805EF1}" type="presOf" srcId="{A04F0E8F-1CD2-9B41-8096-B7A2187AD268}" destId="{9EA1BAB8-DE6B-3D44-8761-0B55E10BBA98}" srcOrd="0" destOrd="0" presId="urn:microsoft.com/office/officeart/2005/8/layout/lProcess2"/>
    <dgm:cxn modelId="{069ED899-2EF3-CA4C-BEDB-8D480AD5F7F4}" srcId="{B7F1D74A-73DC-1848-8001-2D68F0CFDDDA}" destId="{A04F0E8F-1CD2-9B41-8096-B7A2187AD268}" srcOrd="4" destOrd="0" parTransId="{0F2B8AA7-3BC3-004C-8F85-FB92DDCD8153}" sibTransId="{139121AB-8170-6943-98FC-C8B5B800159B}"/>
    <dgm:cxn modelId="{40E62EA7-5627-4C49-BEFD-5D62382769FD}" type="presOf" srcId="{2F007E24-93F8-E541-AFB9-B2E523364550}" destId="{E7E36762-663A-6440-83C4-B4F8C595354E}" srcOrd="0" destOrd="0" presId="urn:microsoft.com/office/officeart/2005/8/layout/lProcess2"/>
    <dgm:cxn modelId="{CF9536B4-CFF2-DC43-BDD3-F5D7D74E3525}" type="presOf" srcId="{B75DA9CE-55E7-A246-B132-02207EA05E85}" destId="{76C49483-498E-5B41-A59B-5299CA999552}" srcOrd="0" destOrd="0" presId="urn:microsoft.com/office/officeart/2005/8/layout/lProcess2"/>
    <dgm:cxn modelId="{F9DB28BF-5839-DC41-B506-4BEE7717FDD0}" type="presOf" srcId="{B7F1D74A-73DC-1848-8001-2D68F0CFDDDA}" destId="{F7DE9E20-1FE6-924B-B790-D7E36B95A474}" srcOrd="0" destOrd="0" presId="urn:microsoft.com/office/officeart/2005/8/layout/lProcess2"/>
    <dgm:cxn modelId="{775C48C1-2360-5F46-A405-FE088B4718B3}" srcId="{7B2735E5-66D1-EE43-AE08-C663CD1B5ECD}" destId="{B7F1D74A-73DC-1848-8001-2D68F0CFDDDA}" srcOrd="0" destOrd="0" parTransId="{5CF87563-C010-5549-A63F-14CD7558C10D}" sibTransId="{956CF89C-9F57-6E44-B835-5F394ECCC2BD}"/>
    <dgm:cxn modelId="{58983BC5-05E5-F046-80EF-422F360F3744}" srcId="{B7553707-BDC8-C748-8222-B20ACC160854}" destId="{D47CC445-6B6D-8C46-9379-18F4F5301FFD}" srcOrd="3" destOrd="0" parTransId="{E672F4EC-A35C-6E4B-ACCC-0C711FF39D9C}" sibTransId="{F29C3DFB-D45D-9746-9F0A-E76699943ACF}"/>
    <dgm:cxn modelId="{AEDA9FCF-E531-8649-B7B3-0BDA3D30360C}" srcId="{B7553707-BDC8-C748-8222-B20ACC160854}" destId="{8E01EAD8-478B-7C43-9D56-28E7B9DB8071}" srcOrd="4" destOrd="0" parTransId="{587A4C74-813C-054B-9092-92B70E9D894A}" sibTransId="{C1EB8009-EB5A-2342-8418-898BD1A0F771}"/>
    <dgm:cxn modelId="{5EFC21D3-FD34-3642-B182-21D31551CA72}" srcId="{5221872F-0B15-FE4B-90BC-3459BFE3784F}" destId="{26872014-177A-5A41-ADC7-C8A3B502B559}" srcOrd="1" destOrd="0" parTransId="{8E815B6D-8FBB-014D-A787-98580B53584C}" sibTransId="{DBC0AE2F-5386-5346-B189-28ED19FB4A1B}"/>
    <dgm:cxn modelId="{F88725D6-0FFE-134F-9C28-FD01375F9896}" type="presOf" srcId="{EDE44E5A-550D-8A47-A089-01B5C5BF0DC4}" destId="{EB62C0DB-7AB5-8A4C-ADCA-E88AF6AA4F75}" srcOrd="0" destOrd="0" presId="urn:microsoft.com/office/officeart/2005/8/layout/lProcess2"/>
    <dgm:cxn modelId="{073516E3-DD21-0242-BEF5-4B6BC2E0F85F}" type="presOf" srcId="{88D3AE5D-4E53-A74B-9CD6-A3D279392B5D}" destId="{525707D4-C167-8548-AEC9-801576A5A40C}" srcOrd="0" destOrd="0" presId="urn:microsoft.com/office/officeart/2005/8/layout/lProcess2"/>
    <dgm:cxn modelId="{BB045FE4-668A-064E-9EFB-667018F1938F}" type="presOf" srcId="{40FD6CBE-2BBB-A149-BAF3-9ED7C6CDC137}" destId="{60DE5112-4CC3-064E-9C07-866D68ABB8F0}" srcOrd="0" destOrd="0" presId="urn:microsoft.com/office/officeart/2005/8/layout/lProcess2"/>
    <dgm:cxn modelId="{A40D94F6-F410-764D-9066-8CD78FAD0E40}" type="presOf" srcId="{B7553707-BDC8-C748-8222-B20ACC160854}" destId="{E11E90B4-8A8D-C748-B230-FBA28CF89B88}" srcOrd="0" destOrd="0" presId="urn:microsoft.com/office/officeart/2005/8/layout/lProcess2"/>
    <dgm:cxn modelId="{69680CF7-87E1-324E-891E-F2A31F560F0B}" type="presOf" srcId="{5221872F-0B15-FE4B-90BC-3459BFE3784F}" destId="{14FBF5B7-F9DA-B744-8F73-F52065103927}" srcOrd="0" destOrd="0" presId="urn:microsoft.com/office/officeart/2005/8/layout/lProcess2"/>
    <dgm:cxn modelId="{75B5FEFC-A7A5-CD4D-BC15-D6FAC05FA32B}" srcId="{5221872F-0B15-FE4B-90BC-3459BFE3784F}" destId="{FA4ABA68-4503-DA4B-A9C6-47B017A90176}" srcOrd="4" destOrd="0" parTransId="{8052A995-8B36-224C-9B00-4EF90574697E}" sibTransId="{A4676D5F-1C39-E042-859E-9A7FDE96DB84}"/>
    <dgm:cxn modelId="{E795F943-9017-494B-B08D-DD0CCD315B98}" type="presParOf" srcId="{195523BF-D146-2B4E-8AE1-11B751979049}" destId="{07944610-427C-AF46-8003-5493EBDE9C94}" srcOrd="0" destOrd="0" presId="urn:microsoft.com/office/officeart/2005/8/layout/lProcess2"/>
    <dgm:cxn modelId="{0845F4EC-7981-804C-8AEF-6738A5750968}" type="presParOf" srcId="{07944610-427C-AF46-8003-5493EBDE9C94}" destId="{F7DE9E20-1FE6-924B-B790-D7E36B95A474}" srcOrd="0" destOrd="0" presId="urn:microsoft.com/office/officeart/2005/8/layout/lProcess2"/>
    <dgm:cxn modelId="{BA31C447-AECC-3F44-9169-A59B55A6394D}" type="presParOf" srcId="{07944610-427C-AF46-8003-5493EBDE9C94}" destId="{27C96F5D-BB6C-0442-991E-809A55A325E8}" srcOrd="1" destOrd="0" presId="urn:microsoft.com/office/officeart/2005/8/layout/lProcess2"/>
    <dgm:cxn modelId="{3DD68EE4-F02C-2B45-8C6C-8C36DFAE7193}" type="presParOf" srcId="{07944610-427C-AF46-8003-5493EBDE9C94}" destId="{25327FF9-23CB-434E-8691-16C5F5E8AAC7}" srcOrd="2" destOrd="0" presId="urn:microsoft.com/office/officeart/2005/8/layout/lProcess2"/>
    <dgm:cxn modelId="{1D9C0E8C-F76B-1543-84B6-F0B414D79921}" type="presParOf" srcId="{25327FF9-23CB-434E-8691-16C5F5E8AAC7}" destId="{64E14734-EF90-CD4E-9232-EA22559D00BD}" srcOrd="0" destOrd="0" presId="urn:microsoft.com/office/officeart/2005/8/layout/lProcess2"/>
    <dgm:cxn modelId="{BEB7C80F-713B-3444-8F13-857AF2AB9B3F}" type="presParOf" srcId="{64E14734-EF90-CD4E-9232-EA22559D00BD}" destId="{76C49483-498E-5B41-A59B-5299CA999552}" srcOrd="0" destOrd="0" presId="urn:microsoft.com/office/officeart/2005/8/layout/lProcess2"/>
    <dgm:cxn modelId="{DC5A48C2-E901-A544-81A2-BFFBEC0DABF0}" type="presParOf" srcId="{64E14734-EF90-CD4E-9232-EA22559D00BD}" destId="{BB1A6C99-FB6C-CE46-A02E-1D58610E98B7}" srcOrd="1" destOrd="0" presId="urn:microsoft.com/office/officeart/2005/8/layout/lProcess2"/>
    <dgm:cxn modelId="{A5172FCE-9EC7-9D40-813B-DC74C23C32B5}" type="presParOf" srcId="{64E14734-EF90-CD4E-9232-EA22559D00BD}" destId="{EB62C0DB-7AB5-8A4C-ADCA-E88AF6AA4F75}" srcOrd="2" destOrd="0" presId="urn:microsoft.com/office/officeart/2005/8/layout/lProcess2"/>
    <dgm:cxn modelId="{22DDC8A2-C4E8-544F-9742-CEF52397EB6D}" type="presParOf" srcId="{64E14734-EF90-CD4E-9232-EA22559D00BD}" destId="{09D3DC47-0A04-7C44-BE57-69509752A469}" srcOrd="3" destOrd="0" presId="urn:microsoft.com/office/officeart/2005/8/layout/lProcess2"/>
    <dgm:cxn modelId="{FBFB2BEA-F40B-9540-80CE-FFB98B1B7F1C}" type="presParOf" srcId="{64E14734-EF90-CD4E-9232-EA22559D00BD}" destId="{525707D4-C167-8548-AEC9-801576A5A40C}" srcOrd="4" destOrd="0" presId="urn:microsoft.com/office/officeart/2005/8/layout/lProcess2"/>
    <dgm:cxn modelId="{96012154-6A43-BD41-BE2C-3CEF9A74E80D}" type="presParOf" srcId="{64E14734-EF90-CD4E-9232-EA22559D00BD}" destId="{0467E886-57AD-DA46-BFE0-AE15520E5C2D}" srcOrd="5" destOrd="0" presId="urn:microsoft.com/office/officeart/2005/8/layout/lProcess2"/>
    <dgm:cxn modelId="{B0B32D3B-238D-A64E-AC64-7E9B0A7AB7FA}" type="presParOf" srcId="{64E14734-EF90-CD4E-9232-EA22559D00BD}" destId="{304E61EE-FDF1-6548-B663-8768A52B4779}" srcOrd="6" destOrd="0" presId="urn:microsoft.com/office/officeart/2005/8/layout/lProcess2"/>
    <dgm:cxn modelId="{8A0158D1-0DE0-8F40-A9B9-95C4FECDF194}" type="presParOf" srcId="{64E14734-EF90-CD4E-9232-EA22559D00BD}" destId="{9E19B41F-590B-D14E-90EA-78915AA4B7AA}" srcOrd="7" destOrd="0" presId="urn:microsoft.com/office/officeart/2005/8/layout/lProcess2"/>
    <dgm:cxn modelId="{5F1D1309-3278-D54F-92FE-4155E7B27492}" type="presParOf" srcId="{64E14734-EF90-CD4E-9232-EA22559D00BD}" destId="{9EA1BAB8-DE6B-3D44-8761-0B55E10BBA98}" srcOrd="8" destOrd="0" presId="urn:microsoft.com/office/officeart/2005/8/layout/lProcess2"/>
    <dgm:cxn modelId="{376DB0DF-33AD-B544-B1F4-5661518DCE43}" type="presParOf" srcId="{195523BF-D146-2B4E-8AE1-11B751979049}" destId="{786AF34D-AEA7-274F-B092-38ED362F7EB4}" srcOrd="1" destOrd="0" presId="urn:microsoft.com/office/officeart/2005/8/layout/lProcess2"/>
    <dgm:cxn modelId="{DF308F93-86D6-6046-B0D1-8ADC03100CAA}" type="presParOf" srcId="{195523BF-D146-2B4E-8AE1-11B751979049}" destId="{D3D96ED3-34D7-2043-B603-A9D6D2AF4037}" srcOrd="2" destOrd="0" presId="urn:microsoft.com/office/officeart/2005/8/layout/lProcess2"/>
    <dgm:cxn modelId="{4552F468-6470-1746-B7EC-53F9AA28342C}" type="presParOf" srcId="{D3D96ED3-34D7-2043-B603-A9D6D2AF4037}" destId="{E11E90B4-8A8D-C748-B230-FBA28CF89B88}" srcOrd="0" destOrd="0" presId="urn:microsoft.com/office/officeart/2005/8/layout/lProcess2"/>
    <dgm:cxn modelId="{7C61449E-BF3C-494B-9A49-A3298EF0C6A7}" type="presParOf" srcId="{D3D96ED3-34D7-2043-B603-A9D6D2AF4037}" destId="{C1AF21E9-DA9C-9E4F-928A-76992A24E420}" srcOrd="1" destOrd="0" presId="urn:microsoft.com/office/officeart/2005/8/layout/lProcess2"/>
    <dgm:cxn modelId="{0A98EBF9-C883-3B46-8C6B-D4242BCE2B08}" type="presParOf" srcId="{D3D96ED3-34D7-2043-B603-A9D6D2AF4037}" destId="{67056946-BEEB-E948-93AB-5B957EEA2100}" srcOrd="2" destOrd="0" presId="urn:microsoft.com/office/officeart/2005/8/layout/lProcess2"/>
    <dgm:cxn modelId="{31EA70E5-E64E-9D4C-8047-E8BF825ED849}" type="presParOf" srcId="{67056946-BEEB-E948-93AB-5B957EEA2100}" destId="{EDA836BE-3560-8D46-92BF-6AFA961DB90B}" srcOrd="0" destOrd="0" presId="urn:microsoft.com/office/officeart/2005/8/layout/lProcess2"/>
    <dgm:cxn modelId="{3BC9F2AB-8E5D-FC42-BEF0-73CEEEE1286E}" type="presParOf" srcId="{EDA836BE-3560-8D46-92BF-6AFA961DB90B}" destId="{BDAC95AC-8C0D-7E4A-B857-FDADB5E8A5AF}" srcOrd="0" destOrd="0" presId="urn:microsoft.com/office/officeart/2005/8/layout/lProcess2"/>
    <dgm:cxn modelId="{035B0BE7-D163-D242-BAFD-5E18E933D514}" type="presParOf" srcId="{EDA836BE-3560-8D46-92BF-6AFA961DB90B}" destId="{7C7F88DA-D603-AF42-B4F6-29D8445338DA}" srcOrd="1" destOrd="0" presId="urn:microsoft.com/office/officeart/2005/8/layout/lProcess2"/>
    <dgm:cxn modelId="{ABDC003A-73A5-7940-86D8-02C3520841BD}" type="presParOf" srcId="{EDA836BE-3560-8D46-92BF-6AFA961DB90B}" destId="{60DE5112-4CC3-064E-9C07-866D68ABB8F0}" srcOrd="2" destOrd="0" presId="urn:microsoft.com/office/officeart/2005/8/layout/lProcess2"/>
    <dgm:cxn modelId="{19CE9361-8D21-FF4F-8B96-8B91BD31DD85}" type="presParOf" srcId="{EDA836BE-3560-8D46-92BF-6AFA961DB90B}" destId="{D36310E5-821D-754D-9312-6F70A0CDA3EE}" srcOrd="3" destOrd="0" presId="urn:microsoft.com/office/officeart/2005/8/layout/lProcess2"/>
    <dgm:cxn modelId="{F0FDDA49-A666-5149-94D6-8E3ED38D7106}" type="presParOf" srcId="{EDA836BE-3560-8D46-92BF-6AFA961DB90B}" destId="{34EA48CE-C33C-2B44-BA11-3D008C8EF1D7}" srcOrd="4" destOrd="0" presId="urn:microsoft.com/office/officeart/2005/8/layout/lProcess2"/>
    <dgm:cxn modelId="{C913F188-0678-6941-9414-69A8322A1253}" type="presParOf" srcId="{EDA836BE-3560-8D46-92BF-6AFA961DB90B}" destId="{B195A1B1-F8F8-6749-AE13-28481D80081D}" srcOrd="5" destOrd="0" presId="urn:microsoft.com/office/officeart/2005/8/layout/lProcess2"/>
    <dgm:cxn modelId="{CBA0F4FE-E384-CD4F-9CE2-BCFF2E837EAE}" type="presParOf" srcId="{EDA836BE-3560-8D46-92BF-6AFA961DB90B}" destId="{4D09495C-9B68-9345-8D6B-DA9367D4A5D0}" srcOrd="6" destOrd="0" presId="urn:microsoft.com/office/officeart/2005/8/layout/lProcess2"/>
    <dgm:cxn modelId="{E2D30DAF-4F2C-0D49-8BFF-3CDBF56E627F}" type="presParOf" srcId="{EDA836BE-3560-8D46-92BF-6AFA961DB90B}" destId="{685271D4-0501-AD42-AE68-82CE3D303D24}" srcOrd="7" destOrd="0" presId="urn:microsoft.com/office/officeart/2005/8/layout/lProcess2"/>
    <dgm:cxn modelId="{CB527741-1DA0-0F4D-A8E8-7F40656C0493}" type="presParOf" srcId="{EDA836BE-3560-8D46-92BF-6AFA961DB90B}" destId="{870F91AA-2026-D04B-A383-7E50C632E3EF}" srcOrd="8" destOrd="0" presId="urn:microsoft.com/office/officeart/2005/8/layout/lProcess2"/>
    <dgm:cxn modelId="{6B0AF5E0-62AF-C244-9312-2D59BA887D4A}" type="presParOf" srcId="{195523BF-D146-2B4E-8AE1-11B751979049}" destId="{1263DACA-103A-6A4C-9FAC-2B979AF8DD60}" srcOrd="3" destOrd="0" presId="urn:microsoft.com/office/officeart/2005/8/layout/lProcess2"/>
    <dgm:cxn modelId="{4B69B7E2-5E4E-FE4F-A2F2-F2A3E6A9641B}" type="presParOf" srcId="{195523BF-D146-2B4E-8AE1-11B751979049}" destId="{C2F9B639-1B89-E44C-ADFD-B1A1A9CFD816}" srcOrd="4" destOrd="0" presId="urn:microsoft.com/office/officeart/2005/8/layout/lProcess2"/>
    <dgm:cxn modelId="{35E5C07F-EAF8-0045-9C21-8191E53E1E7F}" type="presParOf" srcId="{C2F9B639-1B89-E44C-ADFD-B1A1A9CFD816}" destId="{14FBF5B7-F9DA-B744-8F73-F52065103927}" srcOrd="0" destOrd="0" presId="urn:microsoft.com/office/officeart/2005/8/layout/lProcess2"/>
    <dgm:cxn modelId="{CF823B87-93D0-7549-96E0-387112EED4B5}" type="presParOf" srcId="{C2F9B639-1B89-E44C-ADFD-B1A1A9CFD816}" destId="{9E628E03-98CA-AF42-9CBD-3E477C6D8599}" srcOrd="1" destOrd="0" presId="urn:microsoft.com/office/officeart/2005/8/layout/lProcess2"/>
    <dgm:cxn modelId="{C33A5B32-BCB6-554C-A8D6-070081A1E88E}" type="presParOf" srcId="{C2F9B639-1B89-E44C-ADFD-B1A1A9CFD816}" destId="{7685E9F9-1A7A-E042-91EE-347BDC5F7240}" srcOrd="2" destOrd="0" presId="urn:microsoft.com/office/officeart/2005/8/layout/lProcess2"/>
    <dgm:cxn modelId="{8ACC491C-142D-2C42-A53A-4D08A8A053CA}" type="presParOf" srcId="{7685E9F9-1A7A-E042-91EE-347BDC5F7240}" destId="{7065F4A8-6FCF-6E4C-B72B-E3752A03E2AC}" srcOrd="0" destOrd="0" presId="urn:microsoft.com/office/officeart/2005/8/layout/lProcess2"/>
    <dgm:cxn modelId="{728C9560-2945-344B-92E8-B6364199F4A5}" type="presParOf" srcId="{7065F4A8-6FCF-6E4C-B72B-E3752A03E2AC}" destId="{F078BD1A-CC60-2847-85D9-2B278E676297}" srcOrd="0" destOrd="0" presId="urn:microsoft.com/office/officeart/2005/8/layout/lProcess2"/>
    <dgm:cxn modelId="{8AB11119-016A-DA4F-9B83-EB41DB3F6F81}" type="presParOf" srcId="{7065F4A8-6FCF-6E4C-B72B-E3752A03E2AC}" destId="{A7DD9D61-7CAF-2C47-90B2-4EE18FF64CBA}" srcOrd="1" destOrd="0" presId="urn:microsoft.com/office/officeart/2005/8/layout/lProcess2"/>
    <dgm:cxn modelId="{9716D98E-0B59-6F48-9634-2FB6CE4D370F}" type="presParOf" srcId="{7065F4A8-6FCF-6E4C-B72B-E3752A03E2AC}" destId="{0261796C-4302-364A-9EAA-A57A65211703}" srcOrd="2" destOrd="0" presId="urn:microsoft.com/office/officeart/2005/8/layout/lProcess2"/>
    <dgm:cxn modelId="{A58A615D-28D7-1B46-964A-90A7755AAAA6}" type="presParOf" srcId="{7065F4A8-6FCF-6E4C-B72B-E3752A03E2AC}" destId="{89761972-5823-C448-834D-1DD500D21913}" srcOrd="3" destOrd="0" presId="urn:microsoft.com/office/officeart/2005/8/layout/lProcess2"/>
    <dgm:cxn modelId="{69D8DACD-C912-6143-B894-4D4A2BD46B0B}" type="presParOf" srcId="{7065F4A8-6FCF-6E4C-B72B-E3752A03E2AC}" destId="{E7E36762-663A-6440-83C4-B4F8C595354E}" srcOrd="4" destOrd="0" presId="urn:microsoft.com/office/officeart/2005/8/layout/lProcess2"/>
    <dgm:cxn modelId="{8C155E7C-85D0-0647-9BDC-71144D3698C7}" type="presParOf" srcId="{7065F4A8-6FCF-6E4C-B72B-E3752A03E2AC}" destId="{F985A7ED-EC4E-084B-B3F3-3BFB2662E8B9}" srcOrd="5" destOrd="0" presId="urn:microsoft.com/office/officeart/2005/8/layout/lProcess2"/>
    <dgm:cxn modelId="{E5AA0ADF-9411-9143-8CB5-2CD462BA7722}" type="presParOf" srcId="{7065F4A8-6FCF-6E4C-B72B-E3752A03E2AC}" destId="{FB015B08-65A5-AE40-A121-CCE485E884E8}" srcOrd="6" destOrd="0" presId="urn:microsoft.com/office/officeart/2005/8/layout/lProcess2"/>
    <dgm:cxn modelId="{B3F693BE-CA77-344B-9FEB-70A2ACBCE01A}" type="presParOf" srcId="{7065F4A8-6FCF-6E4C-B72B-E3752A03E2AC}" destId="{BD7B15A3-C211-604D-9E70-723AB3181B26}" srcOrd="7" destOrd="0" presId="urn:microsoft.com/office/officeart/2005/8/layout/lProcess2"/>
    <dgm:cxn modelId="{B15DDDBE-8398-BD42-8170-697DA564E271}" type="presParOf" srcId="{7065F4A8-6FCF-6E4C-B72B-E3752A03E2AC}" destId="{4ABB63FC-A9E8-EC4D-BF72-8961E4F22811}" srcOrd="8"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2735E5-66D1-EE43-AE08-C663CD1B5ECD}" type="doc">
      <dgm:prSet loTypeId="urn:microsoft.com/office/officeart/2005/8/layout/lProcess2" loCatId="" qsTypeId="urn:microsoft.com/office/officeart/2005/8/quickstyle/simple1" qsCatId="simple" csTypeId="urn:microsoft.com/office/officeart/2005/8/colors/accent1_2" csCatId="accent1" phldr="1"/>
      <dgm:spPr/>
      <dgm:t>
        <a:bodyPr/>
        <a:lstStyle/>
        <a:p>
          <a:endParaRPr lang="en-GB"/>
        </a:p>
      </dgm:t>
    </dgm:pt>
    <dgm:pt modelId="{B7F1D74A-73DC-1848-8001-2D68F0CFDDDA}">
      <dgm:prSet phldrT="[Text]"/>
      <dgm:spPr/>
      <dgm:t>
        <a:bodyPr/>
        <a:lstStyle/>
        <a:p>
          <a:pPr>
            <a:buFont typeface="+mj-lt"/>
            <a:buAutoNum type="arabicPeriod"/>
          </a:pPr>
          <a:r>
            <a:rPr lang="it-IT" b="1" dirty="0"/>
            <a:t>Sviluppo di tecniche numeriche e codici basati sull'apprendimento automatico al fine di modellare fenomeni esplosivi quali Supernovae e transienti simili</a:t>
          </a:r>
          <a:endParaRPr lang="en-GB" dirty="0"/>
        </a:p>
      </dgm:t>
    </dgm:pt>
    <dgm:pt modelId="{5CF87563-C010-5549-A63F-14CD7558C10D}" type="parTrans" cxnId="{775C48C1-2360-5F46-A405-FE088B4718B3}">
      <dgm:prSet/>
      <dgm:spPr/>
      <dgm:t>
        <a:bodyPr/>
        <a:lstStyle/>
        <a:p>
          <a:endParaRPr lang="en-GB"/>
        </a:p>
      </dgm:t>
    </dgm:pt>
    <dgm:pt modelId="{956CF89C-9F57-6E44-B835-5F394ECCC2BD}" type="sibTrans" cxnId="{775C48C1-2360-5F46-A405-FE088B4718B3}">
      <dgm:prSet/>
      <dgm:spPr/>
      <dgm:t>
        <a:bodyPr/>
        <a:lstStyle/>
        <a:p>
          <a:endParaRPr lang="en-GB"/>
        </a:p>
      </dgm:t>
    </dgm:pt>
    <dgm:pt modelId="{B75DA9CE-55E7-A246-B132-02207EA05E85}">
      <dgm:prSet phldrT="[Text]"/>
      <dgm:spPr/>
      <dgm:t>
        <a:bodyPr/>
        <a:lstStyle/>
        <a:p>
          <a:r>
            <a:rPr lang="en-GB" dirty="0" err="1"/>
            <a:t>Proponente</a:t>
          </a:r>
          <a:r>
            <a:rPr lang="en-GB" dirty="0"/>
            <a:t>: UNICT</a:t>
          </a:r>
        </a:p>
      </dgm:t>
    </dgm:pt>
    <dgm:pt modelId="{B9BA0BF6-BDBE-E44C-BFD9-325975B12643}" type="parTrans" cxnId="{67693F14-1692-1947-9CA5-36AB56B9E886}">
      <dgm:prSet/>
      <dgm:spPr/>
      <dgm:t>
        <a:bodyPr/>
        <a:lstStyle/>
        <a:p>
          <a:endParaRPr lang="en-GB"/>
        </a:p>
      </dgm:t>
    </dgm:pt>
    <dgm:pt modelId="{49D7B037-4149-944F-B43E-48C93A7C6810}" type="sibTrans" cxnId="{67693F14-1692-1947-9CA5-36AB56B9E886}">
      <dgm:prSet/>
      <dgm:spPr/>
      <dgm:t>
        <a:bodyPr/>
        <a:lstStyle/>
        <a:p>
          <a:endParaRPr lang="en-GB"/>
        </a:p>
      </dgm:t>
    </dgm:pt>
    <dgm:pt modelId="{EDE44E5A-550D-8A47-A089-01B5C5BF0DC4}">
      <dgm:prSet phldrT="[Text]"/>
      <dgm:spPr/>
      <dgm:t>
        <a:bodyPr/>
        <a:lstStyle/>
        <a:p>
          <a:r>
            <a:rPr lang="en-GB" dirty="0" err="1"/>
            <a:t>Soggetto</a:t>
          </a:r>
          <a:r>
            <a:rPr lang="en-GB" dirty="0"/>
            <a:t>: Pub</a:t>
          </a:r>
        </a:p>
      </dgm:t>
    </dgm:pt>
    <dgm:pt modelId="{EDA4619F-7119-E041-ACB9-ED08133A08E5}" type="parTrans" cxnId="{3316182F-F703-F347-8BCE-D47489943BC5}">
      <dgm:prSet/>
      <dgm:spPr/>
      <dgm:t>
        <a:bodyPr/>
        <a:lstStyle/>
        <a:p>
          <a:endParaRPr lang="en-GB"/>
        </a:p>
      </dgm:t>
    </dgm:pt>
    <dgm:pt modelId="{90E39DBF-73BA-2146-9A03-AC16C4E3021F}" type="sibTrans" cxnId="{3316182F-F703-F347-8BCE-D47489943BC5}">
      <dgm:prSet/>
      <dgm:spPr/>
      <dgm:t>
        <a:bodyPr/>
        <a:lstStyle/>
        <a:p>
          <a:endParaRPr lang="en-GB"/>
        </a:p>
      </dgm:t>
    </dgm:pt>
    <dgm:pt modelId="{B7553707-BDC8-C748-8222-B20ACC160854}">
      <dgm:prSet phldrT="[Text]"/>
      <dgm:spPr/>
      <dgm:t>
        <a:bodyPr/>
        <a:lstStyle/>
        <a:p>
          <a:pPr>
            <a:buFont typeface="+mj-lt"/>
            <a:buAutoNum type="arabicPeriod"/>
          </a:pPr>
          <a:r>
            <a:rPr lang="en-US" b="1" u="none" dirty="0"/>
            <a:t>Development of innovative techniques for detection, recognition, and classification of coherent structures and discrimination of signal from noise in images, time-series and spectra of astrophysical nature.</a:t>
          </a:r>
          <a:endParaRPr lang="en-GB" dirty="0"/>
        </a:p>
      </dgm:t>
    </dgm:pt>
    <dgm:pt modelId="{04F99BCE-FA2A-D544-A1DD-474C0B47459A}" type="parTrans" cxnId="{3A06D94C-841B-1542-B1DE-59830FF044D1}">
      <dgm:prSet/>
      <dgm:spPr/>
      <dgm:t>
        <a:bodyPr/>
        <a:lstStyle/>
        <a:p>
          <a:endParaRPr lang="en-GB"/>
        </a:p>
      </dgm:t>
    </dgm:pt>
    <dgm:pt modelId="{83109F98-D983-2A49-8DE3-5F26DF54C82E}" type="sibTrans" cxnId="{3A06D94C-841B-1542-B1DE-59830FF044D1}">
      <dgm:prSet/>
      <dgm:spPr/>
      <dgm:t>
        <a:bodyPr/>
        <a:lstStyle/>
        <a:p>
          <a:endParaRPr lang="en-GB"/>
        </a:p>
      </dgm:t>
    </dgm:pt>
    <dgm:pt modelId="{39B0CC23-D9CF-C540-B2EF-C130A67167F0}">
      <dgm:prSet phldrT="[Text]"/>
      <dgm:spPr/>
      <dgm:t>
        <a:bodyPr/>
        <a:lstStyle/>
        <a:p>
          <a:r>
            <a:rPr lang="en-GB" dirty="0" err="1"/>
            <a:t>Proponente</a:t>
          </a:r>
          <a:r>
            <a:rPr lang="en-GB" dirty="0"/>
            <a:t>: TOV</a:t>
          </a:r>
        </a:p>
      </dgm:t>
    </dgm:pt>
    <dgm:pt modelId="{5441866E-5359-AE41-A330-F4B6727B2AD1}" type="parTrans" cxnId="{1D3BC558-8132-A145-AD11-84B0C86DB376}">
      <dgm:prSet/>
      <dgm:spPr/>
      <dgm:t>
        <a:bodyPr/>
        <a:lstStyle/>
        <a:p>
          <a:endParaRPr lang="en-GB"/>
        </a:p>
      </dgm:t>
    </dgm:pt>
    <dgm:pt modelId="{48B7E9D6-0A4C-E540-9BB7-ECD5913CD80B}" type="sibTrans" cxnId="{1D3BC558-8132-A145-AD11-84B0C86DB376}">
      <dgm:prSet/>
      <dgm:spPr/>
      <dgm:t>
        <a:bodyPr/>
        <a:lstStyle/>
        <a:p>
          <a:endParaRPr lang="en-GB"/>
        </a:p>
      </dgm:t>
    </dgm:pt>
    <dgm:pt modelId="{40FD6CBE-2BBB-A149-BAF3-9ED7C6CDC137}">
      <dgm:prSet phldrT="[Text]"/>
      <dgm:spPr/>
      <dgm:t>
        <a:bodyPr/>
        <a:lstStyle/>
        <a:p>
          <a:r>
            <a:rPr lang="en-GB" dirty="0" err="1"/>
            <a:t>Soggetto</a:t>
          </a:r>
          <a:r>
            <a:rPr lang="en-GB" dirty="0"/>
            <a:t>: </a:t>
          </a:r>
          <a:r>
            <a:rPr lang="en-GB" dirty="0" err="1"/>
            <a:t>Pubblico</a:t>
          </a:r>
          <a:endParaRPr lang="en-GB" dirty="0"/>
        </a:p>
      </dgm:t>
    </dgm:pt>
    <dgm:pt modelId="{46DFF383-7925-C345-849F-1C048986275F}" type="parTrans" cxnId="{F90BF252-1C36-B242-994F-1551A8A4FC97}">
      <dgm:prSet/>
      <dgm:spPr/>
      <dgm:t>
        <a:bodyPr/>
        <a:lstStyle/>
        <a:p>
          <a:endParaRPr lang="en-GB"/>
        </a:p>
      </dgm:t>
    </dgm:pt>
    <dgm:pt modelId="{3204E340-7999-AA4A-B419-9A0E6F66EB80}" type="sibTrans" cxnId="{F90BF252-1C36-B242-994F-1551A8A4FC97}">
      <dgm:prSet/>
      <dgm:spPr/>
      <dgm:t>
        <a:bodyPr/>
        <a:lstStyle/>
        <a:p>
          <a:endParaRPr lang="en-GB"/>
        </a:p>
      </dgm:t>
    </dgm:pt>
    <dgm:pt modelId="{5221872F-0B15-FE4B-90BC-3459BFE3784F}">
      <dgm:prSet phldrT="[Text]"/>
      <dgm:spPr/>
      <dgm:t>
        <a:bodyPr/>
        <a:lstStyle/>
        <a:p>
          <a:r>
            <a:rPr lang="en-US" b="1" dirty="0"/>
            <a:t>Development of innovative techniques (Machine Learning, pattern recognition </a:t>
          </a:r>
          <a:r>
            <a:rPr lang="en-US" b="1" dirty="0" err="1"/>
            <a:t>etc</a:t>
          </a:r>
          <a:r>
            <a:rPr lang="en-US" b="1" dirty="0"/>
            <a:t>) for mitigation of the radio frequency interferences (RFIs) in noise-dominated time-series of astrophysical nature</a:t>
          </a:r>
          <a:endParaRPr lang="en-IT" u="none" dirty="0"/>
        </a:p>
      </dgm:t>
    </dgm:pt>
    <dgm:pt modelId="{2B779A01-E1DA-A544-B5A5-BFE3308C7540}" type="parTrans" cxnId="{71122646-75A5-D14D-99AD-F2010D64D398}">
      <dgm:prSet/>
      <dgm:spPr/>
      <dgm:t>
        <a:bodyPr/>
        <a:lstStyle/>
        <a:p>
          <a:endParaRPr lang="en-GB"/>
        </a:p>
      </dgm:t>
    </dgm:pt>
    <dgm:pt modelId="{0397BABB-FBDB-954B-966A-F4422E30004C}" type="sibTrans" cxnId="{71122646-75A5-D14D-99AD-F2010D64D398}">
      <dgm:prSet/>
      <dgm:spPr/>
      <dgm:t>
        <a:bodyPr/>
        <a:lstStyle/>
        <a:p>
          <a:endParaRPr lang="en-GB"/>
        </a:p>
      </dgm:t>
    </dgm:pt>
    <dgm:pt modelId="{80628F71-AABD-DB49-B802-57A69364A155}">
      <dgm:prSet phldrT="[Text]"/>
      <dgm:spPr/>
      <dgm:t>
        <a:bodyPr/>
        <a:lstStyle/>
        <a:p>
          <a:r>
            <a:rPr lang="en-GB" dirty="0" err="1"/>
            <a:t>Proponente</a:t>
          </a:r>
          <a:r>
            <a:rPr lang="en-GB" dirty="0"/>
            <a:t>: INAF</a:t>
          </a:r>
        </a:p>
      </dgm:t>
    </dgm:pt>
    <dgm:pt modelId="{C49AA012-B274-BB4F-8654-37569BF4B580}" type="parTrans" cxnId="{EB56B339-E83D-9844-9C16-C098D14CB654}">
      <dgm:prSet/>
      <dgm:spPr/>
      <dgm:t>
        <a:bodyPr/>
        <a:lstStyle/>
        <a:p>
          <a:endParaRPr lang="en-GB"/>
        </a:p>
      </dgm:t>
    </dgm:pt>
    <dgm:pt modelId="{38FE5F3D-CA5F-0349-8D19-0DCCB6053F4D}" type="sibTrans" cxnId="{EB56B339-E83D-9844-9C16-C098D14CB654}">
      <dgm:prSet/>
      <dgm:spPr/>
      <dgm:t>
        <a:bodyPr/>
        <a:lstStyle/>
        <a:p>
          <a:endParaRPr lang="en-GB"/>
        </a:p>
      </dgm:t>
    </dgm:pt>
    <dgm:pt modelId="{FA4ABA68-4503-DA4B-A9C6-47B017A90176}">
      <dgm:prSet phldrT="[Text]"/>
      <dgm:spPr/>
      <dgm:t>
        <a:bodyPr/>
        <a:lstStyle/>
        <a:p>
          <a:r>
            <a:rPr lang="en-GB" dirty="0"/>
            <a:t>WP3</a:t>
          </a:r>
        </a:p>
      </dgm:t>
    </dgm:pt>
    <dgm:pt modelId="{8052A995-8B36-224C-9B00-4EF90574697E}" type="parTrans" cxnId="{75B5FEFC-A7A5-CD4D-BC15-D6FAC05FA32B}">
      <dgm:prSet/>
      <dgm:spPr/>
      <dgm:t>
        <a:bodyPr/>
        <a:lstStyle/>
        <a:p>
          <a:endParaRPr lang="en-GB"/>
        </a:p>
      </dgm:t>
    </dgm:pt>
    <dgm:pt modelId="{A4676D5F-1C39-E042-859E-9A7FDE96DB84}" type="sibTrans" cxnId="{75B5FEFC-A7A5-CD4D-BC15-D6FAC05FA32B}">
      <dgm:prSet/>
      <dgm:spPr/>
      <dgm:t>
        <a:bodyPr/>
        <a:lstStyle/>
        <a:p>
          <a:endParaRPr lang="en-GB"/>
        </a:p>
      </dgm:t>
    </dgm:pt>
    <dgm:pt modelId="{88D3AE5D-4E53-A74B-9CD6-A3D279392B5D}">
      <dgm:prSet/>
      <dgm:spPr/>
      <dgm:t>
        <a:bodyPr/>
        <a:lstStyle/>
        <a:p>
          <a:r>
            <a:rPr lang="en-GB" dirty="0"/>
            <a:t>Area: SUD</a:t>
          </a:r>
        </a:p>
      </dgm:t>
    </dgm:pt>
    <dgm:pt modelId="{28E3E2C0-AB4A-EA42-8D36-7BED5F4E8F11}" type="parTrans" cxnId="{573BA149-3E8B-D64F-8B02-961E4263EC39}">
      <dgm:prSet/>
      <dgm:spPr/>
      <dgm:t>
        <a:bodyPr/>
        <a:lstStyle/>
        <a:p>
          <a:endParaRPr lang="en-GB"/>
        </a:p>
      </dgm:t>
    </dgm:pt>
    <dgm:pt modelId="{ACA263DA-5D79-9042-82F9-4221D03516F9}" type="sibTrans" cxnId="{573BA149-3E8B-D64F-8B02-961E4263EC39}">
      <dgm:prSet/>
      <dgm:spPr/>
      <dgm:t>
        <a:bodyPr/>
        <a:lstStyle/>
        <a:p>
          <a:endParaRPr lang="en-GB"/>
        </a:p>
      </dgm:t>
    </dgm:pt>
    <dgm:pt modelId="{C05E0EF2-5591-0B44-B304-7734F71C7CBA}">
      <dgm:prSet/>
      <dgm:spPr/>
      <dgm:t>
        <a:bodyPr/>
        <a:lstStyle/>
        <a:p>
          <a:r>
            <a:rPr lang="en-GB" dirty="0"/>
            <a:t>Budget: ~45kE</a:t>
          </a:r>
        </a:p>
      </dgm:t>
    </dgm:pt>
    <dgm:pt modelId="{B83028DC-0844-0F48-9E93-87FB058F287E}" type="parTrans" cxnId="{C955A41C-F0C1-ED40-AD1B-2C386FD5737B}">
      <dgm:prSet/>
      <dgm:spPr/>
      <dgm:t>
        <a:bodyPr/>
        <a:lstStyle/>
        <a:p>
          <a:endParaRPr lang="en-GB"/>
        </a:p>
      </dgm:t>
    </dgm:pt>
    <dgm:pt modelId="{F2C2713C-BCF2-5447-877C-CFD3C7915046}" type="sibTrans" cxnId="{C955A41C-F0C1-ED40-AD1B-2C386FD5737B}">
      <dgm:prSet/>
      <dgm:spPr/>
      <dgm:t>
        <a:bodyPr/>
        <a:lstStyle/>
        <a:p>
          <a:endParaRPr lang="en-GB"/>
        </a:p>
      </dgm:t>
    </dgm:pt>
    <dgm:pt modelId="{E5045BA4-47F0-7541-BA51-F9F108B08B89}">
      <dgm:prSet/>
      <dgm:spPr/>
      <dgm:t>
        <a:bodyPr/>
        <a:lstStyle/>
        <a:p>
          <a:r>
            <a:rPr lang="en-GB" dirty="0"/>
            <a:t>Area: Sud</a:t>
          </a:r>
        </a:p>
      </dgm:t>
    </dgm:pt>
    <dgm:pt modelId="{623F6DF5-4194-BA4E-9EAA-A40242245E52}" type="parTrans" cxnId="{7E137111-3F8E-0340-B79D-A2D508FDCD32}">
      <dgm:prSet/>
      <dgm:spPr/>
      <dgm:t>
        <a:bodyPr/>
        <a:lstStyle/>
        <a:p>
          <a:endParaRPr lang="en-GB"/>
        </a:p>
      </dgm:t>
    </dgm:pt>
    <dgm:pt modelId="{A1B1C077-AC14-B340-B590-FA3E89213528}" type="sibTrans" cxnId="{7E137111-3F8E-0340-B79D-A2D508FDCD32}">
      <dgm:prSet/>
      <dgm:spPr/>
      <dgm:t>
        <a:bodyPr/>
        <a:lstStyle/>
        <a:p>
          <a:endParaRPr lang="en-GB"/>
        </a:p>
      </dgm:t>
    </dgm:pt>
    <dgm:pt modelId="{D47CC445-6B6D-8C46-9379-18F4F5301FFD}">
      <dgm:prSet/>
      <dgm:spPr/>
      <dgm:t>
        <a:bodyPr/>
        <a:lstStyle/>
        <a:p>
          <a:r>
            <a:rPr lang="en-GB" dirty="0"/>
            <a:t>Budget: ~100kE</a:t>
          </a:r>
        </a:p>
      </dgm:t>
    </dgm:pt>
    <dgm:pt modelId="{E672F4EC-A35C-6E4B-ACCC-0C711FF39D9C}" type="parTrans" cxnId="{58983BC5-05E5-F046-80EF-422F360F3744}">
      <dgm:prSet/>
      <dgm:spPr/>
      <dgm:t>
        <a:bodyPr/>
        <a:lstStyle/>
        <a:p>
          <a:endParaRPr lang="en-GB"/>
        </a:p>
      </dgm:t>
    </dgm:pt>
    <dgm:pt modelId="{F29C3DFB-D45D-9746-9F0A-E76699943ACF}" type="sibTrans" cxnId="{58983BC5-05E5-F046-80EF-422F360F3744}">
      <dgm:prSet/>
      <dgm:spPr/>
      <dgm:t>
        <a:bodyPr/>
        <a:lstStyle/>
        <a:p>
          <a:endParaRPr lang="en-GB"/>
        </a:p>
      </dgm:t>
    </dgm:pt>
    <dgm:pt modelId="{26872014-177A-5A41-ADC7-C8A3B502B559}">
      <dgm:prSet phldrT="[Text]"/>
      <dgm:spPr/>
      <dgm:t>
        <a:bodyPr/>
        <a:lstStyle/>
        <a:p>
          <a:r>
            <a:rPr lang="en-GB" dirty="0" err="1"/>
            <a:t>Soggetto</a:t>
          </a:r>
          <a:r>
            <a:rPr lang="en-GB" dirty="0"/>
            <a:t>: Priv</a:t>
          </a:r>
        </a:p>
      </dgm:t>
    </dgm:pt>
    <dgm:pt modelId="{8E815B6D-8FBB-014D-A787-98580B53584C}" type="parTrans" cxnId="{5EFC21D3-FD34-3642-B182-21D31551CA72}">
      <dgm:prSet/>
      <dgm:spPr/>
      <dgm:t>
        <a:bodyPr/>
        <a:lstStyle/>
        <a:p>
          <a:endParaRPr lang="en-GB"/>
        </a:p>
      </dgm:t>
    </dgm:pt>
    <dgm:pt modelId="{DBC0AE2F-5386-5346-B189-28ED19FB4A1B}" type="sibTrans" cxnId="{5EFC21D3-FD34-3642-B182-21D31551CA72}">
      <dgm:prSet/>
      <dgm:spPr/>
      <dgm:t>
        <a:bodyPr/>
        <a:lstStyle/>
        <a:p>
          <a:endParaRPr lang="en-GB"/>
        </a:p>
      </dgm:t>
    </dgm:pt>
    <dgm:pt modelId="{2F007E24-93F8-E541-AFB9-B2E523364550}">
      <dgm:prSet/>
      <dgm:spPr/>
      <dgm:t>
        <a:bodyPr/>
        <a:lstStyle/>
        <a:p>
          <a:r>
            <a:rPr lang="en-GB" dirty="0"/>
            <a:t>Area: Sud</a:t>
          </a:r>
        </a:p>
      </dgm:t>
    </dgm:pt>
    <dgm:pt modelId="{D53C2B6D-D4CB-F843-9926-57B1FEA22392}" type="parTrans" cxnId="{E4F08158-A558-A74A-93D0-686EF171A02D}">
      <dgm:prSet/>
      <dgm:spPr/>
      <dgm:t>
        <a:bodyPr/>
        <a:lstStyle/>
        <a:p>
          <a:endParaRPr lang="en-GB"/>
        </a:p>
      </dgm:t>
    </dgm:pt>
    <dgm:pt modelId="{E0C5E3A3-96C1-0C4D-BFE2-40C263DFBA0E}" type="sibTrans" cxnId="{E4F08158-A558-A74A-93D0-686EF171A02D}">
      <dgm:prSet/>
      <dgm:spPr/>
      <dgm:t>
        <a:bodyPr/>
        <a:lstStyle/>
        <a:p>
          <a:endParaRPr lang="en-GB"/>
        </a:p>
      </dgm:t>
    </dgm:pt>
    <dgm:pt modelId="{F44E80D6-C7FA-4840-BED8-999C758EF194}">
      <dgm:prSet/>
      <dgm:spPr/>
      <dgm:t>
        <a:bodyPr/>
        <a:lstStyle/>
        <a:p>
          <a:r>
            <a:rPr lang="en-GB" dirty="0"/>
            <a:t>Budget: ~100kE</a:t>
          </a:r>
        </a:p>
      </dgm:t>
    </dgm:pt>
    <dgm:pt modelId="{6F91E0E5-4651-464B-B4C6-F451FB0719ED}" type="parTrans" cxnId="{1983DB54-AEA0-3D4D-B9DB-3C90F8F086EA}">
      <dgm:prSet/>
      <dgm:spPr/>
      <dgm:t>
        <a:bodyPr/>
        <a:lstStyle/>
        <a:p>
          <a:endParaRPr lang="en-GB"/>
        </a:p>
      </dgm:t>
    </dgm:pt>
    <dgm:pt modelId="{F6BAC0E1-52BF-194B-A3DB-A26365F06881}" type="sibTrans" cxnId="{1983DB54-AEA0-3D4D-B9DB-3C90F8F086EA}">
      <dgm:prSet/>
      <dgm:spPr/>
      <dgm:t>
        <a:bodyPr/>
        <a:lstStyle/>
        <a:p>
          <a:endParaRPr lang="en-GB"/>
        </a:p>
      </dgm:t>
    </dgm:pt>
    <dgm:pt modelId="{A04F0E8F-1CD2-9B41-8096-B7A2187AD268}">
      <dgm:prSet/>
      <dgm:spPr/>
      <dgm:t>
        <a:bodyPr/>
        <a:lstStyle/>
        <a:p>
          <a:r>
            <a:rPr lang="en-GB" dirty="0"/>
            <a:t>WP3</a:t>
          </a:r>
        </a:p>
      </dgm:t>
    </dgm:pt>
    <dgm:pt modelId="{0F2B8AA7-3BC3-004C-8F85-FB92DDCD8153}" type="parTrans" cxnId="{069ED899-2EF3-CA4C-BEDB-8D480AD5F7F4}">
      <dgm:prSet/>
      <dgm:spPr/>
      <dgm:t>
        <a:bodyPr/>
        <a:lstStyle/>
        <a:p>
          <a:endParaRPr lang="en-GB"/>
        </a:p>
      </dgm:t>
    </dgm:pt>
    <dgm:pt modelId="{139121AB-8170-6943-98FC-C8B5B800159B}" type="sibTrans" cxnId="{069ED899-2EF3-CA4C-BEDB-8D480AD5F7F4}">
      <dgm:prSet/>
      <dgm:spPr/>
      <dgm:t>
        <a:bodyPr/>
        <a:lstStyle/>
        <a:p>
          <a:endParaRPr lang="en-GB"/>
        </a:p>
      </dgm:t>
    </dgm:pt>
    <dgm:pt modelId="{8E01EAD8-478B-7C43-9D56-28E7B9DB8071}">
      <dgm:prSet/>
      <dgm:spPr/>
      <dgm:t>
        <a:bodyPr/>
        <a:lstStyle/>
        <a:p>
          <a:r>
            <a:rPr lang="en-GB" dirty="0"/>
            <a:t>WP3</a:t>
          </a:r>
        </a:p>
      </dgm:t>
    </dgm:pt>
    <dgm:pt modelId="{C1EB8009-EB5A-2342-8418-898BD1A0F771}" type="sibTrans" cxnId="{AEDA9FCF-E531-8649-B7B3-0BDA3D30360C}">
      <dgm:prSet/>
      <dgm:spPr/>
      <dgm:t>
        <a:bodyPr/>
        <a:lstStyle/>
        <a:p>
          <a:endParaRPr lang="en-GB"/>
        </a:p>
      </dgm:t>
    </dgm:pt>
    <dgm:pt modelId="{587A4C74-813C-054B-9092-92B70E9D894A}" type="parTrans" cxnId="{AEDA9FCF-E531-8649-B7B3-0BDA3D30360C}">
      <dgm:prSet/>
      <dgm:spPr/>
      <dgm:t>
        <a:bodyPr/>
        <a:lstStyle/>
        <a:p>
          <a:endParaRPr lang="en-GB"/>
        </a:p>
      </dgm:t>
    </dgm:pt>
    <dgm:pt modelId="{195523BF-D146-2B4E-8AE1-11B751979049}" type="pres">
      <dgm:prSet presAssocID="{7B2735E5-66D1-EE43-AE08-C663CD1B5ECD}" presName="theList" presStyleCnt="0">
        <dgm:presLayoutVars>
          <dgm:dir/>
          <dgm:animLvl val="lvl"/>
          <dgm:resizeHandles val="exact"/>
        </dgm:presLayoutVars>
      </dgm:prSet>
      <dgm:spPr/>
    </dgm:pt>
    <dgm:pt modelId="{07944610-427C-AF46-8003-5493EBDE9C94}" type="pres">
      <dgm:prSet presAssocID="{B7F1D74A-73DC-1848-8001-2D68F0CFDDDA}" presName="compNode" presStyleCnt="0"/>
      <dgm:spPr/>
    </dgm:pt>
    <dgm:pt modelId="{F7DE9E20-1FE6-924B-B790-D7E36B95A474}" type="pres">
      <dgm:prSet presAssocID="{B7F1D74A-73DC-1848-8001-2D68F0CFDDDA}" presName="aNode" presStyleLbl="bgShp" presStyleIdx="0" presStyleCnt="3"/>
      <dgm:spPr/>
    </dgm:pt>
    <dgm:pt modelId="{27C96F5D-BB6C-0442-991E-809A55A325E8}" type="pres">
      <dgm:prSet presAssocID="{B7F1D74A-73DC-1848-8001-2D68F0CFDDDA}" presName="textNode" presStyleLbl="bgShp" presStyleIdx="0" presStyleCnt="3"/>
      <dgm:spPr/>
    </dgm:pt>
    <dgm:pt modelId="{25327FF9-23CB-434E-8691-16C5F5E8AAC7}" type="pres">
      <dgm:prSet presAssocID="{B7F1D74A-73DC-1848-8001-2D68F0CFDDDA}" presName="compChildNode" presStyleCnt="0"/>
      <dgm:spPr/>
    </dgm:pt>
    <dgm:pt modelId="{64E14734-EF90-CD4E-9232-EA22559D00BD}" type="pres">
      <dgm:prSet presAssocID="{B7F1D74A-73DC-1848-8001-2D68F0CFDDDA}" presName="theInnerList" presStyleCnt="0"/>
      <dgm:spPr/>
    </dgm:pt>
    <dgm:pt modelId="{76C49483-498E-5B41-A59B-5299CA999552}" type="pres">
      <dgm:prSet presAssocID="{B75DA9CE-55E7-A246-B132-02207EA05E85}" presName="childNode" presStyleLbl="node1" presStyleIdx="0" presStyleCnt="15">
        <dgm:presLayoutVars>
          <dgm:bulletEnabled val="1"/>
        </dgm:presLayoutVars>
      </dgm:prSet>
      <dgm:spPr/>
    </dgm:pt>
    <dgm:pt modelId="{BB1A6C99-FB6C-CE46-A02E-1D58610E98B7}" type="pres">
      <dgm:prSet presAssocID="{B75DA9CE-55E7-A246-B132-02207EA05E85}" presName="aSpace2" presStyleCnt="0"/>
      <dgm:spPr/>
    </dgm:pt>
    <dgm:pt modelId="{EB62C0DB-7AB5-8A4C-ADCA-E88AF6AA4F75}" type="pres">
      <dgm:prSet presAssocID="{EDE44E5A-550D-8A47-A089-01B5C5BF0DC4}" presName="childNode" presStyleLbl="node1" presStyleIdx="1" presStyleCnt="15">
        <dgm:presLayoutVars>
          <dgm:bulletEnabled val="1"/>
        </dgm:presLayoutVars>
      </dgm:prSet>
      <dgm:spPr/>
    </dgm:pt>
    <dgm:pt modelId="{09D3DC47-0A04-7C44-BE57-69509752A469}" type="pres">
      <dgm:prSet presAssocID="{EDE44E5A-550D-8A47-A089-01B5C5BF0DC4}" presName="aSpace2" presStyleCnt="0"/>
      <dgm:spPr/>
    </dgm:pt>
    <dgm:pt modelId="{525707D4-C167-8548-AEC9-801576A5A40C}" type="pres">
      <dgm:prSet presAssocID="{88D3AE5D-4E53-A74B-9CD6-A3D279392B5D}" presName="childNode" presStyleLbl="node1" presStyleIdx="2" presStyleCnt="15">
        <dgm:presLayoutVars>
          <dgm:bulletEnabled val="1"/>
        </dgm:presLayoutVars>
      </dgm:prSet>
      <dgm:spPr/>
    </dgm:pt>
    <dgm:pt modelId="{0467E886-57AD-DA46-BFE0-AE15520E5C2D}" type="pres">
      <dgm:prSet presAssocID="{88D3AE5D-4E53-A74B-9CD6-A3D279392B5D}" presName="aSpace2" presStyleCnt="0"/>
      <dgm:spPr/>
    </dgm:pt>
    <dgm:pt modelId="{304E61EE-FDF1-6548-B663-8768A52B4779}" type="pres">
      <dgm:prSet presAssocID="{C05E0EF2-5591-0B44-B304-7734F71C7CBA}" presName="childNode" presStyleLbl="node1" presStyleIdx="3" presStyleCnt="15">
        <dgm:presLayoutVars>
          <dgm:bulletEnabled val="1"/>
        </dgm:presLayoutVars>
      </dgm:prSet>
      <dgm:spPr/>
    </dgm:pt>
    <dgm:pt modelId="{9E19B41F-590B-D14E-90EA-78915AA4B7AA}" type="pres">
      <dgm:prSet presAssocID="{C05E0EF2-5591-0B44-B304-7734F71C7CBA}" presName="aSpace2" presStyleCnt="0"/>
      <dgm:spPr/>
    </dgm:pt>
    <dgm:pt modelId="{9EA1BAB8-DE6B-3D44-8761-0B55E10BBA98}" type="pres">
      <dgm:prSet presAssocID="{A04F0E8F-1CD2-9B41-8096-B7A2187AD268}" presName="childNode" presStyleLbl="node1" presStyleIdx="4" presStyleCnt="15">
        <dgm:presLayoutVars>
          <dgm:bulletEnabled val="1"/>
        </dgm:presLayoutVars>
      </dgm:prSet>
      <dgm:spPr/>
    </dgm:pt>
    <dgm:pt modelId="{786AF34D-AEA7-274F-B092-38ED362F7EB4}" type="pres">
      <dgm:prSet presAssocID="{B7F1D74A-73DC-1848-8001-2D68F0CFDDDA}" presName="aSpace" presStyleCnt="0"/>
      <dgm:spPr/>
    </dgm:pt>
    <dgm:pt modelId="{D3D96ED3-34D7-2043-B603-A9D6D2AF4037}" type="pres">
      <dgm:prSet presAssocID="{B7553707-BDC8-C748-8222-B20ACC160854}" presName="compNode" presStyleCnt="0"/>
      <dgm:spPr/>
    </dgm:pt>
    <dgm:pt modelId="{E11E90B4-8A8D-C748-B230-FBA28CF89B88}" type="pres">
      <dgm:prSet presAssocID="{B7553707-BDC8-C748-8222-B20ACC160854}" presName="aNode" presStyleLbl="bgShp" presStyleIdx="1" presStyleCnt="3"/>
      <dgm:spPr/>
    </dgm:pt>
    <dgm:pt modelId="{C1AF21E9-DA9C-9E4F-928A-76992A24E420}" type="pres">
      <dgm:prSet presAssocID="{B7553707-BDC8-C748-8222-B20ACC160854}" presName="textNode" presStyleLbl="bgShp" presStyleIdx="1" presStyleCnt="3"/>
      <dgm:spPr/>
    </dgm:pt>
    <dgm:pt modelId="{67056946-BEEB-E948-93AB-5B957EEA2100}" type="pres">
      <dgm:prSet presAssocID="{B7553707-BDC8-C748-8222-B20ACC160854}" presName="compChildNode" presStyleCnt="0"/>
      <dgm:spPr/>
    </dgm:pt>
    <dgm:pt modelId="{EDA836BE-3560-8D46-92BF-6AFA961DB90B}" type="pres">
      <dgm:prSet presAssocID="{B7553707-BDC8-C748-8222-B20ACC160854}" presName="theInnerList" presStyleCnt="0"/>
      <dgm:spPr/>
    </dgm:pt>
    <dgm:pt modelId="{BDAC95AC-8C0D-7E4A-B857-FDADB5E8A5AF}" type="pres">
      <dgm:prSet presAssocID="{39B0CC23-D9CF-C540-B2EF-C130A67167F0}" presName="childNode" presStyleLbl="node1" presStyleIdx="5" presStyleCnt="15">
        <dgm:presLayoutVars>
          <dgm:bulletEnabled val="1"/>
        </dgm:presLayoutVars>
      </dgm:prSet>
      <dgm:spPr/>
    </dgm:pt>
    <dgm:pt modelId="{7C7F88DA-D603-AF42-B4F6-29D8445338DA}" type="pres">
      <dgm:prSet presAssocID="{39B0CC23-D9CF-C540-B2EF-C130A67167F0}" presName="aSpace2" presStyleCnt="0"/>
      <dgm:spPr/>
    </dgm:pt>
    <dgm:pt modelId="{60DE5112-4CC3-064E-9C07-866D68ABB8F0}" type="pres">
      <dgm:prSet presAssocID="{40FD6CBE-2BBB-A149-BAF3-9ED7C6CDC137}" presName="childNode" presStyleLbl="node1" presStyleIdx="6" presStyleCnt="15">
        <dgm:presLayoutVars>
          <dgm:bulletEnabled val="1"/>
        </dgm:presLayoutVars>
      </dgm:prSet>
      <dgm:spPr/>
    </dgm:pt>
    <dgm:pt modelId="{D36310E5-821D-754D-9312-6F70A0CDA3EE}" type="pres">
      <dgm:prSet presAssocID="{40FD6CBE-2BBB-A149-BAF3-9ED7C6CDC137}" presName="aSpace2" presStyleCnt="0"/>
      <dgm:spPr/>
    </dgm:pt>
    <dgm:pt modelId="{34EA48CE-C33C-2B44-BA11-3D008C8EF1D7}" type="pres">
      <dgm:prSet presAssocID="{E5045BA4-47F0-7541-BA51-F9F108B08B89}" presName="childNode" presStyleLbl="node1" presStyleIdx="7" presStyleCnt="15">
        <dgm:presLayoutVars>
          <dgm:bulletEnabled val="1"/>
        </dgm:presLayoutVars>
      </dgm:prSet>
      <dgm:spPr/>
    </dgm:pt>
    <dgm:pt modelId="{B195A1B1-F8F8-6749-AE13-28481D80081D}" type="pres">
      <dgm:prSet presAssocID="{E5045BA4-47F0-7541-BA51-F9F108B08B89}" presName="aSpace2" presStyleCnt="0"/>
      <dgm:spPr/>
    </dgm:pt>
    <dgm:pt modelId="{4D09495C-9B68-9345-8D6B-DA9367D4A5D0}" type="pres">
      <dgm:prSet presAssocID="{D47CC445-6B6D-8C46-9379-18F4F5301FFD}" presName="childNode" presStyleLbl="node1" presStyleIdx="8" presStyleCnt="15">
        <dgm:presLayoutVars>
          <dgm:bulletEnabled val="1"/>
        </dgm:presLayoutVars>
      </dgm:prSet>
      <dgm:spPr/>
    </dgm:pt>
    <dgm:pt modelId="{685271D4-0501-AD42-AE68-82CE3D303D24}" type="pres">
      <dgm:prSet presAssocID="{D47CC445-6B6D-8C46-9379-18F4F5301FFD}" presName="aSpace2" presStyleCnt="0"/>
      <dgm:spPr/>
    </dgm:pt>
    <dgm:pt modelId="{870F91AA-2026-D04B-A383-7E50C632E3EF}" type="pres">
      <dgm:prSet presAssocID="{8E01EAD8-478B-7C43-9D56-28E7B9DB8071}" presName="childNode" presStyleLbl="node1" presStyleIdx="9" presStyleCnt="15">
        <dgm:presLayoutVars>
          <dgm:bulletEnabled val="1"/>
        </dgm:presLayoutVars>
      </dgm:prSet>
      <dgm:spPr/>
    </dgm:pt>
    <dgm:pt modelId="{1263DACA-103A-6A4C-9FAC-2B979AF8DD60}" type="pres">
      <dgm:prSet presAssocID="{B7553707-BDC8-C748-8222-B20ACC160854}" presName="aSpace" presStyleCnt="0"/>
      <dgm:spPr/>
    </dgm:pt>
    <dgm:pt modelId="{C2F9B639-1B89-E44C-ADFD-B1A1A9CFD816}" type="pres">
      <dgm:prSet presAssocID="{5221872F-0B15-FE4B-90BC-3459BFE3784F}" presName="compNode" presStyleCnt="0"/>
      <dgm:spPr/>
    </dgm:pt>
    <dgm:pt modelId="{14FBF5B7-F9DA-B744-8F73-F52065103927}" type="pres">
      <dgm:prSet presAssocID="{5221872F-0B15-FE4B-90BC-3459BFE3784F}" presName="aNode" presStyleLbl="bgShp" presStyleIdx="2" presStyleCnt="3"/>
      <dgm:spPr/>
    </dgm:pt>
    <dgm:pt modelId="{9E628E03-98CA-AF42-9CBD-3E477C6D8599}" type="pres">
      <dgm:prSet presAssocID="{5221872F-0B15-FE4B-90BC-3459BFE3784F}" presName="textNode" presStyleLbl="bgShp" presStyleIdx="2" presStyleCnt="3"/>
      <dgm:spPr/>
    </dgm:pt>
    <dgm:pt modelId="{7685E9F9-1A7A-E042-91EE-347BDC5F7240}" type="pres">
      <dgm:prSet presAssocID="{5221872F-0B15-FE4B-90BC-3459BFE3784F}" presName="compChildNode" presStyleCnt="0"/>
      <dgm:spPr/>
    </dgm:pt>
    <dgm:pt modelId="{7065F4A8-6FCF-6E4C-B72B-E3752A03E2AC}" type="pres">
      <dgm:prSet presAssocID="{5221872F-0B15-FE4B-90BC-3459BFE3784F}" presName="theInnerList" presStyleCnt="0"/>
      <dgm:spPr/>
    </dgm:pt>
    <dgm:pt modelId="{F078BD1A-CC60-2847-85D9-2B278E676297}" type="pres">
      <dgm:prSet presAssocID="{80628F71-AABD-DB49-B802-57A69364A155}" presName="childNode" presStyleLbl="node1" presStyleIdx="10" presStyleCnt="15">
        <dgm:presLayoutVars>
          <dgm:bulletEnabled val="1"/>
        </dgm:presLayoutVars>
      </dgm:prSet>
      <dgm:spPr/>
    </dgm:pt>
    <dgm:pt modelId="{A7DD9D61-7CAF-2C47-90B2-4EE18FF64CBA}" type="pres">
      <dgm:prSet presAssocID="{80628F71-AABD-DB49-B802-57A69364A155}" presName="aSpace2" presStyleCnt="0"/>
      <dgm:spPr/>
    </dgm:pt>
    <dgm:pt modelId="{0261796C-4302-364A-9EAA-A57A65211703}" type="pres">
      <dgm:prSet presAssocID="{26872014-177A-5A41-ADC7-C8A3B502B559}" presName="childNode" presStyleLbl="node1" presStyleIdx="11" presStyleCnt="15">
        <dgm:presLayoutVars>
          <dgm:bulletEnabled val="1"/>
        </dgm:presLayoutVars>
      </dgm:prSet>
      <dgm:spPr/>
    </dgm:pt>
    <dgm:pt modelId="{89761972-5823-C448-834D-1DD500D21913}" type="pres">
      <dgm:prSet presAssocID="{26872014-177A-5A41-ADC7-C8A3B502B559}" presName="aSpace2" presStyleCnt="0"/>
      <dgm:spPr/>
    </dgm:pt>
    <dgm:pt modelId="{E7E36762-663A-6440-83C4-B4F8C595354E}" type="pres">
      <dgm:prSet presAssocID="{2F007E24-93F8-E541-AFB9-B2E523364550}" presName="childNode" presStyleLbl="node1" presStyleIdx="12" presStyleCnt="15">
        <dgm:presLayoutVars>
          <dgm:bulletEnabled val="1"/>
        </dgm:presLayoutVars>
      </dgm:prSet>
      <dgm:spPr/>
    </dgm:pt>
    <dgm:pt modelId="{F985A7ED-EC4E-084B-B3F3-3BFB2662E8B9}" type="pres">
      <dgm:prSet presAssocID="{2F007E24-93F8-E541-AFB9-B2E523364550}" presName="aSpace2" presStyleCnt="0"/>
      <dgm:spPr/>
    </dgm:pt>
    <dgm:pt modelId="{FB015B08-65A5-AE40-A121-CCE485E884E8}" type="pres">
      <dgm:prSet presAssocID="{F44E80D6-C7FA-4840-BED8-999C758EF194}" presName="childNode" presStyleLbl="node1" presStyleIdx="13" presStyleCnt="15">
        <dgm:presLayoutVars>
          <dgm:bulletEnabled val="1"/>
        </dgm:presLayoutVars>
      </dgm:prSet>
      <dgm:spPr/>
    </dgm:pt>
    <dgm:pt modelId="{BD7B15A3-C211-604D-9E70-723AB3181B26}" type="pres">
      <dgm:prSet presAssocID="{F44E80D6-C7FA-4840-BED8-999C758EF194}" presName="aSpace2" presStyleCnt="0"/>
      <dgm:spPr/>
    </dgm:pt>
    <dgm:pt modelId="{4ABB63FC-A9E8-EC4D-BF72-8961E4F22811}" type="pres">
      <dgm:prSet presAssocID="{FA4ABA68-4503-DA4B-A9C6-47B017A90176}" presName="childNode" presStyleLbl="node1" presStyleIdx="14" presStyleCnt="15">
        <dgm:presLayoutVars>
          <dgm:bulletEnabled val="1"/>
        </dgm:presLayoutVars>
      </dgm:prSet>
      <dgm:spPr/>
    </dgm:pt>
  </dgm:ptLst>
  <dgm:cxnLst>
    <dgm:cxn modelId="{7E137111-3F8E-0340-B79D-A2D508FDCD32}" srcId="{B7553707-BDC8-C748-8222-B20ACC160854}" destId="{E5045BA4-47F0-7541-BA51-F9F108B08B89}" srcOrd="2" destOrd="0" parTransId="{623F6DF5-4194-BA4E-9EAA-A40242245E52}" sibTransId="{A1B1C077-AC14-B340-B590-FA3E89213528}"/>
    <dgm:cxn modelId="{67693F14-1692-1947-9CA5-36AB56B9E886}" srcId="{B7F1D74A-73DC-1848-8001-2D68F0CFDDDA}" destId="{B75DA9CE-55E7-A246-B132-02207EA05E85}" srcOrd="0" destOrd="0" parTransId="{B9BA0BF6-BDBE-E44C-BFD9-325975B12643}" sibTransId="{49D7B037-4149-944F-B43E-48C93A7C6810}"/>
    <dgm:cxn modelId="{C955A41C-F0C1-ED40-AD1B-2C386FD5737B}" srcId="{B7F1D74A-73DC-1848-8001-2D68F0CFDDDA}" destId="{C05E0EF2-5591-0B44-B304-7734F71C7CBA}" srcOrd="3" destOrd="0" parTransId="{B83028DC-0844-0F48-9E93-87FB058F287E}" sibTransId="{F2C2713C-BCF2-5447-877C-CFD3C7915046}"/>
    <dgm:cxn modelId="{3983CB28-1BAA-0440-AFD9-F6570369C993}" type="presOf" srcId="{8E01EAD8-478B-7C43-9D56-28E7B9DB8071}" destId="{870F91AA-2026-D04B-A383-7E50C632E3EF}" srcOrd="0" destOrd="0" presId="urn:microsoft.com/office/officeart/2005/8/layout/lProcess2"/>
    <dgm:cxn modelId="{28D5C729-E2BD-0549-8E0F-3C3E72C98E03}" type="presOf" srcId="{39B0CC23-D9CF-C540-B2EF-C130A67167F0}" destId="{BDAC95AC-8C0D-7E4A-B857-FDADB5E8A5AF}" srcOrd="0" destOrd="0" presId="urn:microsoft.com/office/officeart/2005/8/layout/lProcess2"/>
    <dgm:cxn modelId="{01CD882D-5A82-C444-9C96-0C3CB8EE9C08}" type="presOf" srcId="{80628F71-AABD-DB49-B802-57A69364A155}" destId="{F078BD1A-CC60-2847-85D9-2B278E676297}" srcOrd="0" destOrd="0" presId="urn:microsoft.com/office/officeart/2005/8/layout/lProcess2"/>
    <dgm:cxn modelId="{D3D88C2D-F173-E34F-BA59-3DF750948AB8}" type="presOf" srcId="{B7553707-BDC8-C748-8222-B20ACC160854}" destId="{C1AF21E9-DA9C-9E4F-928A-76992A24E420}" srcOrd="1" destOrd="0" presId="urn:microsoft.com/office/officeart/2005/8/layout/lProcess2"/>
    <dgm:cxn modelId="{3316182F-F703-F347-8BCE-D47489943BC5}" srcId="{B7F1D74A-73DC-1848-8001-2D68F0CFDDDA}" destId="{EDE44E5A-550D-8A47-A089-01B5C5BF0DC4}" srcOrd="1" destOrd="0" parTransId="{EDA4619F-7119-E041-ACB9-ED08133A08E5}" sibTransId="{90E39DBF-73BA-2146-9A03-AC16C4E3021F}"/>
    <dgm:cxn modelId="{EB56B339-E83D-9844-9C16-C098D14CB654}" srcId="{5221872F-0B15-FE4B-90BC-3459BFE3784F}" destId="{80628F71-AABD-DB49-B802-57A69364A155}" srcOrd="0" destOrd="0" parTransId="{C49AA012-B274-BB4F-8654-37569BF4B580}" sibTransId="{38FE5F3D-CA5F-0349-8D19-0DCCB6053F4D}"/>
    <dgm:cxn modelId="{B403463C-995C-BF42-9BA7-70EABA255472}" type="presOf" srcId="{26872014-177A-5A41-ADC7-C8A3B502B559}" destId="{0261796C-4302-364A-9EAA-A57A65211703}" srcOrd="0" destOrd="0" presId="urn:microsoft.com/office/officeart/2005/8/layout/lProcess2"/>
    <dgm:cxn modelId="{71122646-75A5-D14D-99AD-F2010D64D398}" srcId="{7B2735E5-66D1-EE43-AE08-C663CD1B5ECD}" destId="{5221872F-0B15-FE4B-90BC-3459BFE3784F}" srcOrd="2" destOrd="0" parTransId="{2B779A01-E1DA-A544-B5A5-BFE3308C7540}" sibTransId="{0397BABB-FBDB-954B-966A-F4422E30004C}"/>
    <dgm:cxn modelId="{64D2E046-DB2A-6C41-8F5A-700AD42BF0AF}" type="presOf" srcId="{7B2735E5-66D1-EE43-AE08-C663CD1B5ECD}" destId="{195523BF-D146-2B4E-8AE1-11B751979049}" srcOrd="0" destOrd="0" presId="urn:microsoft.com/office/officeart/2005/8/layout/lProcess2"/>
    <dgm:cxn modelId="{E9B57547-108F-CE4E-884D-6DD8DA11ABC2}" type="presOf" srcId="{C05E0EF2-5591-0B44-B304-7734F71C7CBA}" destId="{304E61EE-FDF1-6548-B663-8768A52B4779}" srcOrd="0" destOrd="0" presId="urn:microsoft.com/office/officeart/2005/8/layout/lProcess2"/>
    <dgm:cxn modelId="{4F05EA48-4F85-E646-8B20-0E3F0091AA76}" type="presOf" srcId="{E5045BA4-47F0-7541-BA51-F9F108B08B89}" destId="{34EA48CE-C33C-2B44-BA11-3D008C8EF1D7}" srcOrd="0" destOrd="0" presId="urn:microsoft.com/office/officeart/2005/8/layout/lProcess2"/>
    <dgm:cxn modelId="{573BA149-3E8B-D64F-8B02-961E4263EC39}" srcId="{B7F1D74A-73DC-1848-8001-2D68F0CFDDDA}" destId="{88D3AE5D-4E53-A74B-9CD6-A3D279392B5D}" srcOrd="2" destOrd="0" parTransId="{28E3E2C0-AB4A-EA42-8D36-7BED5F4E8F11}" sibTransId="{ACA263DA-5D79-9042-82F9-4221D03516F9}"/>
    <dgm:cxn modelId="{3A06D94C-841B-1542-B1DE-59830FF044D1}" srcId="{7B2735E5-66D1-EE43-AE08-C663CD1B5ECD}" destId="{B7553707-BDC8-C748-8222-B20ACC160854}" srcOrd="1" destOrd="0" parTransId="{04F99BCE-FA2A-D544-A1DD-474C0B47459A}" sibTransId="{83109F98-D983-2A49-8DE3-5F26DF54C82E}"/>
    <dgm:cxn modelId="{F7A0AA52-B35E-724D-B586-A868D284934C}" type="presOf" srcId="{D47CC445-6B6D-8C46-9379-18F4F5301FFD}" destId="{4D09495C-9B68-9345-8D6B-DA9367D4A5D0}" srcOrd="0" destOrd="0" presId="urn:microsoft.com/office/officeart/2005/8/layout/lProcess2"/>
    <dgm:cxn modelId="{F90BF252-1C36-B242-994F-1551A8A4FC97}" srcId="{B7553707-BDC8-C748-8222-B20ACC160854}" destId="{40FD6CBE-2BBB-A149-BAF3-9ED7C6CDC137}" srcOrd="1" destOrd="0" parTransId="{46DFF383-7925-C345-849F-1C048986275F}" sibTransId="{3204E340-7999-AA4A-B419-9A0E6F66EB80}"/>
    <dgm:cxn modelId="{1983DB54-AEA0-3D4D-B9DB-3C90F8F086EA}" srcId="{5221872F-0B15-FE4B-90BC-3459BFE3784F}" destId="{F44E80D6-C7FA-4840-BED8-999C758EF194}" srcOrd="3" destOrd="0" parTransId="{6F91E0E5-4651-464B-B4C6-F451FB0719ED}" sibTransId="{F6BAC0E1-52BF-194B-A3DB-A26365F06881}"/>
    <dgm:cxn modelId="{E4F08158-A558-A74A-93D0-686EF171A02D}" srcId="{5221872F-0B15-FE4B-90BC-3459BFE3784F}" destId="{2F007E24-93F8-E541-AFB9-B2E523364550}" srcOrd="2" destOrd="0" parTransId="{D53C2B6D-D4CB-F843-9926-57B1FEA22392}" sibTransId="{E0C5E3A3-96C1-0C4D-BFE2-40C263DFBA0E}"/>
    <dgm:cxn modelId="{1D3BC558-8132-A145-AD11-84B0C86DB376}" srcId="{B7553707-BDC8-C748-8222-B20ACC160854}" destId="{39B0CC23-D9CF-C540-B2EF-C130A67167F0}" srcOrd="0" destOrd="0" parTransId="{5441866E-5359-AE41-A330-F4B6727B2AD1}" sibTransId="{48B7E9D6-0A4C-E540-9BB7-ECD5913CD80B}"/>
    <dgm:cxn modelId="{DC72DC84-74E6-8E4D-AC5A-FC900B690A3B}" type="presOf" srcId="{5221872F-0B15-FE4B-90BC-3459BFE3784F}" destId="{9E628E03-98CA-AF42-9CBD-3E477C6D8599}" srcOrd="1" destOrd="0" presId="urn:microsoft.com/office/officeart/2005/8/layout/lProcess2"/>
    <dgm:cxn modelId="{D5A8F385-629F-FB40-9F89-8AADD1612935}" type="presOf" srcId="{B7F1D74A-73DC-1848-8001-2D68F0CFDDDA}" destId="{27C96F5D-BB6C-0442-991E-809A55A325E8}" srcOrd="1" destOrd="0" presId="urn:microsoft.com/office/officeart/2005/8/layout/lProcess2"/>
    <dgm:cxn modelId="{02DDAF88-2BE2-A440-9F05-48A7AB5FE50D}" type="presOf" srcId="{FA4ABA68-4503-DA4B-A9C6-47B017A90176}" destId="{4ABB63FC-A9E8-EC4D-BF72-8961E4F22811}" srcOrd="0" destOrd="0" presId="urn:microsoft.com/office/officeart/2005/8/layout/lProcess2"/>
    <dgm:cxn modelId="{B58D578E-2227-9842-9890-B78F41F4489F}" type="presOf" srcId="{F44E80D6-C7FA-4840-BED8-999C758EF194}" destId="{FB015B08-65A5-AE40-A121-CCE485E884E8}" srcOrd="0" destOrd="0" presId="urn:microsoft.com/office/officeart/2005/8/layout/lProcess2"/>
    <dgm:cxn modelId="{3F0D7894-E80F-3F49-A773-8D02B9805EF1}" type="presOf" srcId="{A04F0E8F-1CD2-9B41-8096-B7A2187AD268}" destId="{9EA1BAB8-DE6B-3D44-8761-0B55E10BBA98}" srcOrd="0" destOrd="0" presId="urn:microsoft.com/office/officeart/2005/8/layout/lProcess2"/>
    <dgm:cxn modelId="{069ED899-2EF3-CA4C-BEDB-8D480AD5F7F4}" srcId="{B7F1D74A-73DC-1848-8001-2D68F0CFDDDA}" destId="{A04F0E8F-1CD2-9B41-8096-B7A2187AD268}" srcOrd="4" destOrd="0" parTransId="{0F2B8AA7-3BC3-004C-8F85-FB92DDCD8153}" sibTransId="{139121AB-8170-6943-98FC-C8B5B800159B}"/>
    <dgm:cxn modelId="{40E62EA7-5627-4C49-BEFD-5D62382769FD}" type="presOf" srcId="{2F007E24-93F8-E541-AFB9-B2E523364550}" destId="{E7E36762-663A-6440-83C4-B4F8C595354E}" srcOrd="0" destOrd="0" presId="urn:microsoft.com/office/officeart/2005/8/layout/lProcess2"/>
    <dgm:cxn modelId="{CF9536B4-CFF2-DC43-BDD3-F5D7D74E3525}" type="presOf" srcId="{B75DA9CE-55E7-A246-B132-02207EA05E85}" destId="{76C49483-498E-5B41-A59B-5299CA999552}" srcOrd="0" destOrd="0" presId="urn:microsoft.com/office/officeart/2005/8/layout/lProcess2"/>
    <dgm:cxn modelId="{F9DB28BF-5839-DC41-B506-4BEE7717FDD0}" type="presOf" srcId="{B7F1D74A-73DC-1848-8001-2D68F0CFDDDA}" destId="{F7DE9E20-1FE6-924B-B790-D7E36B95A474}" srcOrd="0" destOrd="0" presId="urn:microsoft.com/office/officeart/2005/8/layout/lProcess2"/>
    <dgm:cxn modelId="{775C48C1-2360-5F46-A405-FE088B4718B3}" srcId="{7B2735E5-66D1-EE43-AE08-C663CD1B5ECD}" destId="{B7F1D74A-73DC-1848-8001-2D68F0CFDDDA}" srcOrd="0" destOrd="0" parTransId="{5CF87563-C010-5549-A63F-14CD7558C10D}" sibTransId="{956CF89C-9F57-6E44-B835-5F394ECCC2BD}"/>
    <dgm:cxn modelId="{58983BC5-05E5-F046-80EF-422F360F3744}" srcId="{B7553707-BDC8-C748-8222-B20ACC160854}" destId="{D47CC445-6B6D-8C46-9379-18F4F5301FFD}" srcOrd="3" destOrd="0" parTransId="{E672F4EC-A35C-6E4B-ACCC-0C711FF39D9C}" sibTransId="{F29C3DFB-D45D-9746-9F0A-E76699943ACF}"/>
    <dgm:cxn modelId="{AEDA9FCF-E531-8649-B7B3-0BDA3D30360C}" srcId="{B7553707-BDC8-C748-8222-B20ACC160854}" destId="{8E01EAD8-478B-7C43-9D56-28E7B9DB8071}" srcOrd="4" destOrd="0" parTransId="{587A4C74-813C-054B-9092-92B70E9D894A}" sibTransId="{C1EB8009-EB5A-2342-8418-898BD1A0F771}"/>
    <dgm:cxn modelId="{5EFC21D3-FD34-3642-B182-21D31551CA72}" srcId="{5221872F-0B15-FE4B-90BC-3459BFE3784F}" destId="{26872014-177A-5A41-ADC7-C8A3B502B559}" srcOrd="1" destOrd="0" parTransId="{8E815B6D-8FBB-014D-A787-98580B53584C}" sibTransId="{DBC0AE2F-5386-5346-B189-28ED19FB4A1B}"/>
    <dgm:cxn modelId="{F88725D6-0FFE-134F-9C28-FD01375F9896}" type="presOf" srcId="{EDE44E5A-550D-8A47-A089-01B5C5BF0DC4}" destId="{EB62C0DB-7AB5-8A4C-ADCA-E88AF6AA4F75}" srcOrd="0" destOrd="0" presId="urn:microsoft.com/office/officeart/2005/8/layout/lProcess2"/>
    <dgm:cxn modelId="{073516E3-DD21-0242-BEF5-4B6BC2E0F85F}" type="presOf" srcId="{88D3AE5D-4E53-A74B-9CD6-A3D279392B5D}" destId="{525707D4-C167-8548-AEC9-801576A5A40C}" srcOrd="0" destOrd="0" presId="urn:microsoft.com/office/officeart/2005/8/layout/lProcess2"/>
    <dgm:cxn modelId="{BB045FE4-668A-064E-9EFB-667018F1938F}" type="presOf" srcId="{40FD6CBE-2BBB-A149-BAF3-9ED7C6CDC137}" destId="{60DE5112-4CC3-064E-9C07-866D68ABB8F0}" srcOrd="0" destOrd="0" presId="urn:microsoft.com/office/officeart/2005/8/layout/lProcess2"/>
    <dgm:cxn modelId="{A40D94F6-F410-764D-9066-8CD78FAD0E40}" type="presOf" srcId="{B7553707-BDC8-C748-8222-B20ACC160854}" destId="{E11E90B4-8A8D-C748-B230-FBA28CF89B88}" srcOrd="0" destOrd="0" presId="urn:microsoft.com/office/officeart/2005/8/layout/lProcess2"/>
    <dgm:cxn modelId="{69680CF7-87E1-324E-891E-F2A31F560F0B}" type="presOf" srcId="{5221872F-0B15-FE4B-90BC-3459BFE3784F}" destId="{14FBF5B7-F9DA-B744-8F73-F52065103927}" srcOrd="0" destOrd="0" presId="urn:microsoft.com/office/officeart/2005/8/layout/lProcess2"/>
    <dgm:cxn modelId="{75B5FEFC-A7A5-CD4D-BC15-D6FAC05FA32B}" srcId="{5221872F-0B15-FE4B-90BC-3459BFE3784F}" destId="{FA4ABA68-4503-DA4B-A9C6-47B017A90176}" srcOrd="4" destOrd="0" parTransId="{8052A995-8B36-224C-9B00-4EF90574697E}" sibTransId="{A4676D5F-1C39-E042-859E-9A7FDE96DB84}"/>
    <dgm:cxn modelId="{E795F943-9017-494B-B08D-DD0CCD315B98}" type="presParOf" srcId="{195523BF-D146-2B4E-8AE1-11B751979049}" destId="{07944610-427C-AF46-8003-5493EBDE9C94}" srcOrd="0" destOrd="0" presId="urn:microsoft.com/office/officeart/2005/8/layout/lProcess2"/>
    <dgm:cxn modelId="{0845F4EC-7981-804C-8AEF-6738A5750968}" type="presParOf" srcId="{07944610-427C-AF46-8003-5493EBDE9C94}" destId="{F7DE9E20-1FE6-924B-B790-D7E36B95A474}" srcOrd="0" destOrd="0" presId="urn:microsoft.com/office/officeart/2005/8/layout/lProcess2"/>
    <dgm:cxn modelId="{BA31C447-AECC-3F44-9169-A59B55A6394D}" type="presParOf" srcId="{07944610-427C-AF46-8003-5493EBDE9C94}" destId="{27C96F5D-BB6C-0442-991E-809A55A325E8}" srcOrd="1" destOrd="0" presId="urn:microsoft.com/office/officeart/2005/8/layout/lProcess2"/>
    <dgm:cxn modelId="{3DD68EE4-F02C-2B45-8C6C-8C36DFAE7193}" type="presParOf" srcId="{07944610-427C-AF46-8003-5493EBDE9C94}" destId="{25327FF9-23CB-434E-8691-16C5F5E8AAC7}" srcOrd="2" destOrd="0" presId="urn:microsoft.com/office/officeart/2005/8/layout/lProcess2"/>
    <dgm:cxn modelId="{1D9C0E8C-F76B-1543-84B6-F0B414D79921}" type="presParOf" srcId="{25327FF9-23CB-434E-8691-16C5F5E8AAC7}" destId="{64E14734-EF90-CD4E-9232-EA22559D00BD}" srcOrd="0" destOrd="0" presId="urn:microsoft.com/office/officeart/2005/8/layout/lProcess2"/>
    <dgm:cxn modelId="{BEB7C80F-713B-3444-8F13-857AF2AB9B3F}" type="presParOf" srcId="{64E14734-EF90-CD4E-9232-EA22559D00BD}" destId="{76C49483-498E-5B41-A59B-5299CA999552}" srcOrd="0" destOrd="0" presId="urn:microsoft.com/office/officeart/2005/8/layout/lProcess2"/>
    <dgm:cxn modelId="{DC5A48C2-E901-A544-81A2-BFFBEC0DABF0}" type="presParOf" srcId="{64E14734-EF90-CD4E-9232-EA22559D00BD}" destId="{BB1A6C99-FB6C-CE46-A02E-1D58610E98B7}" srcOrd="1" destOrd="0" presId="urn:microsoft.com/office/officeart/2005/8/layout/lProcess2"/>
    <dgm:cxn modelId="{A5172FCE-9EC7-9D40-813B-DC74C23C32B5}" type="presParOf" srcId="{64E14734-EF90-CD4E-9232-EA22559D00BD}" destId="{EB62C0DB-7AB5-8A4C-ADCA-E88AF6AA4F75}" srcOrd="2" destOrd="0" presId="urn:microsoft.com/office/officeart/2005/8/layout/lProcess2"/>
    <dgm:cxn modelId="{22DDC8A2-C4E8-544F-9742-CEF52397EB6D}" type="presParOf" srcId="{64E14734-EF90-CD4E-9232-EA22559D00BD}" destId="{09D3DC47-0A04-7C44-BE57-69509752A469}" srcOrd="3" destOrd="0" presId="urn:microsoft.com/office/officeart/2005/8/layout/lProcess2"/>
    <dgm:cxn modelId="{FBFB2BEA-F40B-9540-80CE-FFB98B1B7F1C}" type="presParOf" srcId="{64E14734-EF90-CD4E-9232-EA22559D00BD}" destId="{525707D4-C167-8548-AEC9-801576A5A40C}" srcOrd="4" destOrd="0" presId="urn:microsoft.com/office/officeart/2005/8/layout/lProcess2"/>
    <dgm:cxn modelId="{96012154-6A43-BD41-BE2C-3CEF9A74E80D}" type="presParOf" srcId="{64E14734-EF90-CD4E-9232-EA22559D00BD}" destId="{0467E886-57AD-DA46-BFE0-AE15520E5C2D}" srcOrd="5" destOrd="0" presId="urn:microsoft.com/office/officeart/2005/8/layout/lProcess2"/>
    <dgm:cxn modelId="{B0B32D3B-238D-A64E-AC64-7E9B0A7AB7FA}" type="presParOf" srcId="{64E14734-EF90-CD4E-9232-EA22559D00BD}" destId="{304E61EE-FDF1-6548-B663-8768A52B4779}" srcOrd="6" destOrd="0" presId="urn:microsoft.com/office/officeart/2005/8/layout/lProcess2"/>
    <dgm:cxn modelId="{8A0158D1-0DE0-8F40-A9B9-95C4FECDF194}" type="presParOf" srcId="{64E14734-EF90-CD4E-9232-EA22559D00BD}" destId="{9E19B41F-590B-D14E-90EA-78915AA4B7AA}" srcOrd="7" destOrd="0" presId="urn:microsoft.com/office/officeart/2005/8/layout/lProcess2"/>
    <dgm:cxn modelId="{5F1D1309-3278-D54F-92FE-4155E7B27492}" type="presParOf" srcId="{64E14734-EF90-CD4E-9232-EA22559D00BD}" destId="{9EA1BAB8-DE6B-3D44-8761-0B55E10BBA98}" srcOrd="8" destOrd="0" presId="urn:microsoft.com/office/officeart/2005/8/layout/lProcess2"/>
    <dgm:cxn modelId="{376DB0DF-33AD-B544-B1F4-5661518DCE43}" type="presParOf" srcId="{195523BF-D146-2B4E-8AE1-11B751979049}" destId="{786AF34D-AEA7-274F-B092-38ED362F7EB4}" srcOrd="1" destOrd="0" presId="urn:microsoft.com/office/officeart/2005/8/layout/lProcess2"/>
    <dgm:cxn modelId="{DF308F93-86D6-6046-B0D1-8ADC03100CAA}" type="presParOf" srcId="{195523BF-D146-2B4E-8AE1-11B751979049}" destId="{D3D96ED3-34D7-2043-B603-A9D6D2AF4037}" srcOrd="2" destOrd="0" presId="urn:microsoft.com/office/officeart/2005/8/layout/lProcess2"/>
    <dgm:cxn modelId="{4552F468-6470-1746-B7EC-53F9AA28342C}" type="presParOf" srcId="{D3D96ED3-34D7-2043-B603-A9D6D2AF4037}" destId="{E11E90B4-8A8D-C748-B230-FBA28CF89B88}" srcOrd="0" destOrd="0" presId="urn:microsoft.com/office/officeart/2005/8/layout/lProcess2"/>
    <dgm:cxn modelId="{7C61449E-BF3C-494B-9A49-A3298EF0C6A7}" type="presParOf" srcId="{D3D96ED3-34D7-2043-B603-A9D6D2AF4037}" destId="{C1AF21E9-DA9C-9E4F-928A-76992A24E420}" srcOrd="1" destOrd="0" presId="urn:microsoft.com/office/officeart/2005/8/layout/lProcess2"/>
    <dgm:cxn modelId="{0A98EBF9-C883-3B46-8C6B-D4242BCE2B08}" type="presParOf" srcId="{D3D96ED3-34D7-2043-B603-A9D6D2AF4037}" destId="{67056946-BEEB-E948-93AB-5B957EEA2100}" srcOrd="2" destOrd="0" presId="urn:microsoft.com/office/officeart/2005/8/layout/lProcess2"/>
    <dgm:cxn modelId="{31EA70E5-E64E-9D4C-8047-E8BF825ED849}" type="presParOf" srcId="{67056946-BEEB-E948-93AB-5B957EEA2100}" destId="{EDA836BE-3560-8D46-92BF-6AFA961DB90B}" srcOrd="0" destOrd="0" presId="urn:microsoft.com/office/officeart/2005/8/layout/lProcess2"/>
    <dgm:cxn modelId="{3BC9F2AB-8E5D-FC42-BEF0-73CEEEE1286E}" type="presParOf" srcId="{EDA836BE-3560-8D46-92BF-6AFA961DB90B}" destId="{BDAC95AC-8C0D-7E4A-B857-FDADB5E8A5AF}" srcOrd="0" destOrd="0" presId="urn:microsoft.com/office/officeart/2005/8/layout/lProcess2"/>
    <dgm:cxn modelId="{035B0BE7-D163-D242-BAFD-5E18E933D514}" type="presParOf" srcId="{EDA836BE-3560-8D46-92BF-6AFA961DB90B}" destId="{7C7F88DA-D603-AF42-B4F6-29D8445338DA}" srcOrd="1" destOrd="0" presId="urn:microsoft.com/office/officeart/2005/8/layout/lProcess2"/>
    <dgm:cxn modelId="{ABDC003A-73A5-7940-86D8-02C3520841BD}" type="presParOf" srcId="{EDA836BE-3560-8D46-92BF-6AFA961DB90B}" destId="{60DE5112-4CC3-064E-9C07-866D68ABB8F0}" srcOrd="2" destOrd="0" presId="urn:microsoft.com/office/officeart/2005/8/layout/lProcess2"/>
    <dgm:cxn modelId="{19CE9361-8D21-FF4F-8B96-8B91BD31DD85}" type="presParOf" srcId="{EDA836BE-3560-8D46-92BF-6AFA961DB90B}" destId="{D36310E5-821D-754D-9312-6F70A0CDA3EE}" srcOrd="3" destOrd="0" presId="urn:microsoft.com/office/officeart/2005/8/layout/lProcess2"/>
    <dgm:cxn modelId="{F0FDDA49-A666-5149-94D6-8E3ED38D7106}" type="presParOf" srcId="{EDA836BE-3560-8D46-92BF-6AFA961DB90B}" destId="{34EA48CE-C33C-2B44-BA11-3D008C8EF1D7}" srcOrd="4" destOrd="0" presId="urn:microsoft.com/office/officeart/2005/8/layout/lProcess2"/>
    <dgm:cxn modelId="{C913F188-0678-6941-9414-69A8322A1253}" type="presParOf" srcId="{EDA836BE-3560-8D46-92BF-6AFA961DB90B}" destId="{B195A1B1-F8F8-6749-AE13-28481D80081D}" srcOrd="5" destOrd="0" presId="urn:microsoft.com/office/officeart/2005/8/layout/lProcess2"/>
    <dgm:cxn modelId="{CBA0F4FE-E384-CD4F-9CE2-BCFF2E837EAE}" type="presParOf" srcId="{EDA836BE-3560-8D46-92BF-6AFA961DB90B}" destId="{4D09495C-9B68-9345-8D6B-DA9367D4A5D0}" srcOrd="6" destOrd="0" presId="urn:microsoft.com/office/officeart/2005/8/layout/lProcess2"/>
    <dgm:cxn modelId="{E2D30DAF-4F2C-0D49-8BFF-3CDBF56E627F}" type="presParOf" srcId="{EDA836BE-3560-8D46-92BF-6AFA961DB90B}" destId="{685271D4-0501-AD42-AE68-82CE3D303D24}" srcOrd="7" destOrd="0" presId="urn:microsoft.com/office/officeart/2005/8/layout/lProcess2"/>
    <dgm:cxn modelId="{CB527741-1DA0-0F4D-A8E8-7F40656C0493}" type="presParOf" srcId="{EDA836BE-3560-8D46-92BF-6AFA961DB90B}" destId="{870F91AA-2026-D04B-A383-7E50C632E3EF}" srcOrd="8" destOrd="0" presId="urn:microsoft.com/office/officeart/2005/8/layout/lProcess2"/>
    <dgm:cxn modelId="{6B0AF5E0-62AF-C244-9312-2D59BA887D4A}" type="presParOf" srcId="{195523BF-D146-2B4E-8AE1-11B751979049}" destId="{1263DACA-103A-6A4C-9FAC-2B979AF8DD60}" srcOrd="3" destOrd="0" presId="urn:microsoft.com/office/officeart/2005/8/layout/lProcess2"/>
    <dgm:cxn modelId="{4B69B7E2-5E4E-FE4F-A2F2-F2A3E6A9641B}" type="presParOf" srcId="{195523BF-D146-2B4E-8AE1-11B751979049}" destId="{C2F9B639-1B89-E44C-ADFD-B1A1A9CFD816}" srcOrd="4" destOrd="0" presId="urn:microsoft.com/office/officeart/2005/8/layout/lProcess2"/>
    <dgm:cxn modelId="{35E5C07F-EAF8-0045-9C21-8191E53E1E7F}" type="presParOf" srcId="{C2F9B639-1B89-E44C-ADFD-B1A1A9CFD816}" destId="{14FBF5B7-F9DA-B744-8F73-F52065103927}" srcOrd="0" destOrd="0" presId="urn:microsoft.com/office/officeart/2005/8/layout/lProcess2"/>
    <dgm:cxn modelId="{CF823B87-93D0-7549-96E0-387112EED4B5}" type="presParOf" srcId="{C2F9B639-1B89-E44C-ADFD-B1A1A9CFD816}" destId="{9E628E03-98CA-AF42-9CBD-3E477C6D8599}" srcOrd="1" destOrd="0" presId="urn:microsoft.com/office/officeart/2005/8/layout/lProcess2"/>
    <dgm:cxn modelId="{C33A5B32-BCB6-554C-A8D6-070081A1E88E}" type="presParOf" srcId="{C2F9B639-1B89-E44C-ADFD-B1A1A9CFD816}" destId="{7685E9F9-1A7A-E042-91EE-347BDC5F7240}" srcOrd="2" destOrd="0" presId="urn:microsoft.com/office/officeart/2005/8/layout/lProcess2"/>
    <dgm:cxn modelId="{8ACC491C-142D-2C42-A53A-4D08A8A053CA}" type="presParOf" srcId="{7685E9F9-1A7A-E042-91EE-347BDC5F7240}" destId="{7065F4A8-6FCF-6E4C-B72B-E3752A03E2AC}" srcOrd="0" destOrd="0" presId="urn:microsoft.com/office/officeart/2005/8/layout/lProcess2"/>
    <dgm:cxn modelId="{728C9560-2945-344B-92E8-B6364199F4A5}" type="presParOf" srcId="{7065F4A8-6FCF-6E4C-B72B-E3752A03E2AC}" destId="{F078BD1A-CC60-2847-85D9-2B278E676297}" srcOrd="0" destOrd="0" presId="urn:microsoft.com/office/officeart/2005/8/layout/lProcess2"/>
    <dgm:cxn modelId="{8AB11119-016A-DA4F-9B83-EB41DB3F6F81}" type="presParOf" srcId="{7065F4A8-6FCF-6E4C-B72B-E3752A03E2AC}" destId="{A7DD9D61-7CAF-2C47-90B2-4EE18FF64CBA}" srcOrd="1" destOrd="0" presId="urn:microsoft.com/office/officeart/2005/8/layout/lProcess2"/>
    <dgm:cxn modelId="{9716D98E-0B59-6F48-9634-2FB6CE4D370F}" type="presParOf" srcId="{7065F4A8-6FCF-6E4C-B72B-E3752A03E2AC}" destId="{0261796C-4302-364A-9EAA-A57A65211703}" srcOrd="2" destOrd="0" presId="urn:microsoft.com/office/officeart/2005/8/layout/lProcess2"/>
    <dgm:cxn modelId="{A58A615D-28D7-1B46-964A-90A7755AAAA6}" type="presParOf" srcId="{7065F4A8-6FCF-6E4C-B72B-E3752A03E2AC}" destId="{89761972-5823-C448-834D-1DD500D21913}" srcOrd="3" destOrd="0" presId="urn:microsoft.com/office/officeart/2005/8/layout/lProcess2"/>
    <dgm:cxn modelId="{69D8DACD-C912-6143-B894-4D4A2BD46B0B}" type="presParOf" srcId="{7065F4A8-6FCF-6E4C-B72B-E3752A03E2AC}" destId="{E7E36762-663A-6440-83C4-B4F8C595354E}" srcOrd="4" destOrd="0" presId="urn:microsoft.com/office/officeart/2005/8/layout/lProcess2"/>
    <dgm:cxn modelId="{8C155E7C-85D0-0647-9BDC-71144D3698C7}" type="presParOf" srcId="{7065F4A8-6FCF-6E4C-B72B-E3752A03E2AC}" destId="{F985A7ED-EC4E-084B-B3F3-3BFB2662E8B9}" srcOrd="5" destOrd="0" presId="urn:microsoft.com/office/officeart/2005/8/layout/lProcess2"/>
    <dgm:cxn modelId="{E5AA0ADF-9411-9143-8CB5-2CD462BA7722}" type="presParOf" srcId="{7065F4A8-6FCF-6E4C-B72B-E3752A03E2AC}" destId="{FB015B08-65A5-AE40-A121-CCE485E884E8}" srcOrd="6" destOrd="0" presId="urn:microsoft.com/office/officeart/2005/8/layout/lProcess2"/>
    <dgm:cxn modelId="{B3F693BE-CA77-344B-9FEB-70A2ACBCE01A}" type="presParOf" srcId="{7065F4A8-6FCF-6E4C-B72B-E3752A03E2AC}" destId="{BD7B15A3-C211-604D-9E70-723AB3181B26}" srcOrd="7" destOrd="0" presId="urn:microsoft.com/office/officeart/2005/8/layout/lProcess2"/>
    <dgm:cxn modelId="{B15DDDBE-8398-BD42-8170-697DA564E271}" type="presParOf" srcId="{7065F4A8-6FCF-6E4C-B72B-E3752A03E2AC}" destId="{4ABB63FC-A9E8-EC4D-BF72-8961E4F22811}" srcOrd="8"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B2735E5-66D1-EE43-AE08-C663CD1B5ECD}" type="doc">
      <dgm:prSet loTypeId="urn:microsoft.com/office/officeart/2005/8/layout/lProcess2" loCatId="" qsTypeId="urn:microsoft.com/office/officeart/2005/8/quickstyle/simple1" qsCatId="simple" csTypeId="urn:microsoft.com/office/officeart/2005/8/colors/accent1_2" csCatId="accent1" phldr="1"/>
      <dgm:spPr/>
      <dgm:t>
        <a:bodyPr/>
        <a:lstStyle/>
        <a:p>
          <a:endParaRPr lang="en-GB"/>
        </a:p>
      </dgm:t>
    </dgm:pt>
    <dgm:pt modelId="{B7F1D74A-73DC-1848-8001-2D68F0CFDDDA}">
      <dgm:prSet phldrT="[Text]"/>
      <dgm:spPr/>
      <dgm:t>
        <a:bodyPr/>
        <a:lstStyle/>
        <a:p>
          <a:pPr>
            <a:buFont typeface="+mj-lt"/>
            <a:buAutoNum type="arabicPeriod"/>
          </a:pPr>
          <a:r>
            <a:rPr lang="en-US" b="1" u="none" dirty="0"/>
            <a:t>Porting in a HPC context of </a:t>
          </a:r>
          <a:r>
            <a:rPr lang="en-US" b="1" u="none" dirty="0" err="1"/>
            <a:t>bayesian</a:t>
          </a:r>
          <a:r>
            <a:rPr lang="en-US" b="1" u="none" dirty="0"/>
            <a:t> analysis codes with several tens/hundreds of free parameters .</a:t>
          </a:r>
          <a:r>
            <a:rPr lang="it-IT" u="none" dirty="0"/>
            <a:t> </a:t>
          </a:r>
          <a:endParaRPr lang="en-IT" u="none" dirty="0"/>
        </a:p>
      </dgm:t>
    </dgm:pt>
    <dgm:pt modelId="{5CF87563-C010-5549-A63F-14CD7558C10D}" type="parTrans" cxnId="{775C48C1-2360-5F46-A405-FE088B4718B3}">
      <dgm:prSet/>
      <dgm:spPr/>
      <dgm:t>
        <a:bodyPr/>
        <a:lstStyle/>
        <a:p>
          <a:endParaRPr lang="en-GB"/>
        </a:p>
      </dgm:t>
    </dgm:pt>
    <dgm:pt modelId="{956CF89C-9F57-6E44-B835-5F394ECCC2BD}" type="sibTrans" cxnId="{775C48C1-2360-5F46-A405-FE088B4718B3}">
      <dgm:prSet/>
      <dgm:spPr/>
      <dgm:t>
        <a:bodyPr/>
        <a:lstStyle/>
        <a:p>
          <a:endParaRPr lang="en-GB"/>
        </a:p>
      </dgm:t>
    </dgm:pt>
    <dgm:pt modelId="{B75DA9CE-55E7-A246-B132-02207EA05E85}">
      <dgm:prSet phldrT="[Text]"/>
      <dgm:spPr/>
      <dgm:t>
        <a:bodyPr/>
        <a:lstStyle/>
        <a:p>
          <a:r>
            <a:rPr lang="en-GB" dirty="0" err="1"/>
            <a:t>Proponente</a:t>
          </a:r>
          <a:r>
            <a:rPr lang="en-GB" dirty="0"/>
            <a:t>: INAF</a:t>
          </a:r>
        </a:p>
      </dgm:t>
    </dgm:pt>
    <dgm:pt modelId="{B9BA0BF6-BDBE-E44C-BFD9-325975B12643}" type="parTrans" cxnId="{67693F14-1692-1947-9CA5-36AB56B9E886}">
      <dgm:prSet/>
      <dgm:spPr/>
      <dgm:t>
        <a:bodyPr/>
        <a:lstStyle/>
        <a:p>
          <a:endParaRPr lang="en-GB"/>
        </a:p>
      </dgm:t>
    </dgm:pt>
    <dgm:pt modelId="{49D7B037-4149-944F-B43E-48C93A7C6810}" type="sibTrans" cxnId="{67693F14-1692-1947-9CA5-36AB56B9E886}">
      <dgm:prSet/>
      <dgm:spPr/>
      <dgm:t>
        <a:bodyPr/>
        <a:lstStyle/>
        <a:p>
          <a:endParaRPr lang="en-GB"/>
        </a:p>
      </dgm:t>
    </dgm:pt>
    <dgm:pt modelId="{EDE44E5A-550D-8A47-A089-01B5C5BF0DC4}">
      <dgm:prSet phldrT="[Text]"/>
      <dgm:spPr/>
      <dgm:t>
        <a:bodyPr/>
        <a:lstStyle/>
        <a:p>
          <a:r>
            <a:rPr lang="en-GB" dirty="0" err="1"/>
            <a:t>Soggetto</a:t>
          </a:r>
          <a:r>
            <a:rPr lang="en-GB" dirty="0"/>
            <a:t>: Priv</a:t>
          </a:r>
        </a:p>
      </dgm:t>
    </dgm:pt>
    <dgm:pt modelId="{EDA4619F-7119-E041-ACB9-ED08133A08E5}" type="parTrans" cxnId="{3316182F-F703-F347-8BCE-D47489943BC5}">
      <dgm:prSet/>
      <dgm:spPr/>
      <dgm:t>
        <a:bodyPr/>
        <a:lstStyle/>
        <a:p>
          <a:endParaRPr lang="en-GB"/>
        </a:p>
      </dgm:t>
    </dgm:pt>
    <dgm:pt modelId="{90E39DBF-73BA-2146-9A03-AC16C4E3021F}" type="sibTrans" cxnId="{3316182F-F703-F347-8BCE-D47489943BC5}">
      <dgm:prSet/>
      <dgm:spPr/>
      <dgm:t>
        <a:bodyPr/>
        <a:lstStyle/>
        <a:p>
          <a:endParaRPr lang="en-GB"/>
        </a:p>
      </dgm:t>
    </dgm:pt>
    <dgm:pt modelId="{B7553707-BDC8-C748-8222-B20ACC160854}">
      <dgm:prSet phldrT="[Text]"/>
      <dgm:spPr/>
      <dgm:t>
        <a:bodyPr/>
        <a:lstStyle/>
        <a:p>
          <a:pPr>
            <a:buFont typeface="+mj-lt"/>
            <a:buAutoNum type="arabicPeriod"/>
          </a:pPr>
          <a:r>
            <a:rPr lang="en-US" b="1" dirty="0"/>
            <a:t>The objective of this Open Call is to accelerate the performance of the XMAP, WINE and TEPID software packages by leveraging the computational power of a GPU. In particular, the XMAP package is a scientific software devoted to analyze X-ray and microwave data obtained by XMM-Newton, Chandra, Planck and SPT observatories. It has been identified that it can dramatically benefit from parallelization on GPUs. The project will involve identifying the computationally intensive sections of the codes and optimizing them for execution on GPUs</a:t>
          </a:r>
          <a:endParaRPr lang="en-GB" dirty="0"/>
        </a:p>
      </dgm:t>
    </dgm:pt>
    <dgm:pt modelId="{04F99BCE-FA2A-D544-A1DD-474C0B47459A}" type="parTrans" cxnId="{3A06D94C-841B-1542-B1DE-59830FF044D1}">
      <dgm:prSet/>
      <dgm:spPr/>
      <dgm:t>
        <a:bodyPr/>
        <a:lstStyle/>
        <a:p>
          <a:endParaRPr lang="en-GB"/>
        </a:p>
      </dgm:t>
    </dgm:pt>
    <dgm:pt modelId="{83109F98-D983-2A49-8DE3-5F26DF54C82E}" type="sibTrans" cxnId="{3A06D94C-841B-1542-B1DE-59830FF044D1}">
      <dgm:prSet/>
      <dgm:spPr/>
      <dgm:t>
        <a:bodyPr/>
        <a:lstStyle/>
        <a:p>
          <a:endParaRPr lang="en-GB"/>
        </a:p>
      </dgm:t>
    </dgm:pt>
    <dgm:pt modelId="{39B0CC23-D9CF-C540-B2EF-C130A67167F0}">
      <dgm:prSet phldrT="[Text]"/>
      <dgm:spPr/>
      <dgm:t>
        <a:bodyPr/>
        <a:lstStyle/>
        <a:p>
          <a:r>
            <a:rPr lang="en-GB" dirty="0" err="1"/>
            <a:t>Proponente</a:t>
          </a:r>
          <a:r>
            <a:rPr lang="en-GB" dirty="0"/>
            <a:t>: TOV</a:t>
          </a:r>
        </a:p>
      </dgm:t>
    </dgm:pt>
    <dgm:pt modelId="{5441866E-5359-AE41-A330-F4B6727B2AD1}" type="parTrans" cxnId="{1D3BC558-8132-A145-AD11-84B0C86DB376}">
      <dgm:prSet/>
      <dgm:spPr/>
      <dgm:t>
        <a:bodyPr/>
        <a:lstStyle/>
        <a:p>
          <a:endParaRPr lang="en-GB"/>
        </a:p>
      </dgm:t>
    </dgm:pt>
    <dgm:pt modelId="{48B7E9D6-0A4C-E540-9BB7-ECD5913CD80B}" type="sibTrans" cxnId="{1D3BC558-8132-A145-AD11-84B0C86DB376}">
      <dgm:prSet/>
      <dgm:spPr/>
      <dgm:t>
        <a:bodyPr/>
        <a:lstStyle/>
        <a:p>
          <a:endParaRPr lang="en-GB"/>
        </a:p>
      </dgm:t>
    </dgm:pt>
    <dgm:pt modelId="{40FD6CBE-2BBB-A149-BAF3-9ED7C6CDC137}">
      <dgm:prSet phldrT="[Text]"/>
      <dgm:spPr/>
      <dgm:t>
        <a:bodyPr/>
        <a:lstStyle/>
        <a:p>
          <a:r>
            <a:rPr lang="en-GB" dirty="0" err="1"/>
            <a:t>Soggetto</a:t>
          </a:r>
          <a:r>
            <a:rPr lang="en-GB" dirty="0"/>
            <a:t>: Priv</a:t>
          </a:r>
        </a:p>
      </dgm:t>
    </dgm:pt>
    <dgm:pt modelId="{46DFF383-7925-C345-849F-1C048986275F}" type="parTrans" cxnId="{F90BF252-1C36-B242-994F-1551A8A4FC97}">
      <dgm:prSet/>
      <dgm:spPr/>
      <dgm:t>
        <a:bodyPr/>
        <a:lstStyle/>
        <a:p>
          <a:endParaRPr lang="en-GB"/>
        </a:p>
      </dgm:t>
    </dgm:pt>
    <dgm:pt modelId="{3204E340-7999-AA4A-B419-9A0E6F66EB80}" type="sibTrans" cxnId="{F90BF252-1C36-B242-994F-1551A8A4FC97}">
      <dgm:prSet/>
      <dgm:spPr/>
      <dgm:t>
        <a:bodyPr/>
        <a:lstStyle/>
        <a:p>
          <a:endParaRPr lang="en-GB"/>
        </a:p>
      </dgm:t>
    </dgm:pt>
    <dgm:pt modelId="{5221872F-0B15-FE4B-90BC-3459BFE3784F}">
      <dgm:prSet phldrT="[Text]"/>
      <dgm:spPr/>
      <dgm:t>
        <a:bodyPr/>
        <a:lstStyle/>
        <a:p>
          <a:r>
            <a:rPr lang="en-US" b="1" dirty="0"/>
            <a:t>The objective of this project is to develop a machine learning algorithm capable of detecting physical features in astrophysical data cubes. This algorithm will be able to detect and quantify features such as extended emission regions, filaments, and diffuse gas clouds in astrophysical images, and faint resonant lines in spectral datasets. The project will involve designing and training a machine learning model using existing astrophysical images with known extended features and spectral datasets with resonant lines, followed by testing the algorithm's accuracy and precision on a set of independent data cubes.</a:t>
          </a:r>
          <a:endParaRPr lang="en-IT" u="none" dirty="0"/>
        </a:p>
      </dgm:t>
    </dgm:pt>
    <dgm:pt modelId="{2B779A01-E1DA-A544-B5A5-BFE3308C7540}" type="parTrans" cxnId="{71122646-75A5-D14D-99AD-F2010D64D398}">
      <dgm:prSet/>
      <dgm:spPr/>
      <dgm:t>
        <a:bodyPr/>
        <a:lstStyle/>
        <a:p>
          <a:endParaRPr lang="en-GB"/>
        </a:p>
      </dgm:t>
    </dgm:pt>
    <dgm:pt modelId="{0397BABB-FBDB-954B-966A-F4422E30004C}" type="sibTrans" cxnId="{71122646-75A5-D14D-99AD-F2010D64D398}">
      <dgm:prSet/>
      <dgm:spPr/>
      <dgm:t>
        <a:bodyPr/>
        <a:lstStyle/>
        <a:p>
          <a:endParaRPr lang="en-GB"/>
        </a:p>
      </dgm:t>
    </dgm:pt>
    <dgm:pt modelId="{80628F71-AABD-DB49-B802-57A69364A155}">
      <dgm:prSet phldrT="[Text]"/>
      <dgm:spPr/>
      <dgm:t>
        <a:bodyPr/>
        <a:lstStyle/>
        <a:p>
          <a:r>
            <a:rPr lang="en-GB" dirty="0" err="1"/>
            <a:t>Proponente</a:t>
          </a:r>
          <a:r>
            <a:rPr lang="en-GB" dirty="0"/>
            <a:t>: TOV</a:t>
          </a:r>
        </a:p>
      </dgm:t>
    </dgm:pt>
    <dgm:pt modelId="{C49AA012-B274-BB4F-8654-37569BF4B580}" type="parTrans" cxnId="{EB56B339-E83D-9844-9C16-C098D14CB654}">
      <dgm:prSet/>
      <dgm:spPr/>
      <dgm:t>
        <a:bodyPr/>
        <a:lstStyle/>
        <a:p>
          <a:endParaRPr lang="en-GB"/>
        </a:p>
      </dgm:t>
    </dgm:pt>
    <dgm:pt modelId="{38FE5F3D-CA5F-0349-8D19-0DCCB6053F4D}" type="sibTrans" cxnId="{EB56B339-E83D-9844-9C16-C098D14CB654}">
      <dgm:prSet/>
      <dgm:spPr/>
      <dgm:t>
        <a:bodyPr/>
        <a:lstStyle/>
        <a:p>
          <a:endParaRPr lang="en-GB"/>
        </a:p>
      </dgm:t>
    </dgm:pt>
    <dgm:pt modelId="{FA4ABA68-4503-DA4B-A9C6-47B017A90176}">
      <dgm:prSet phldrT="[Text]"/>
      <dgm:spPr/>
      <dgm:t>
        <a:bodyPr/>
        <a:lstStyle/>
        <a:p>
          <a:r>
            <a:rPr lang="en-GB" dirty="0"/>
            <a:t>WP3</a:t>
          </a:r>
        </a:p>
      </dgm:t>
    </dgm:pt>
    <dgm:pt modelId="{8052A995-8B36-224C-9B00-4EF90574697E}" type="parTrans" cxnId="{75B5FEFC-A7A5-CD4D-BC15-D6FAC05FA32B}">
      <dgm:prSet/>
      <dgm:spPr/>
      <dgm:t>
        <a:bodyPr/>
        <a:lstStyle/>
        <a:p>
          <a:endParaRPr lang="en-GB"/>
        </a:p>
      </dgm:t>
    </dgm:pt>
    <dgm:pt modelId="{A4676D5F-1C39-E042-859E-9A7FDE96DB84}" type="sibTrans" cxnId="{75B5FEFC-A7A5-CD4D-BC15-D6FAC05FA32B}">
      <dgm:prSet/>
      <dgm:spPr/>
      <dgm:t>
        <a:bodyPr/>
        <a:lstStyle/>
        <a:p>
          <a:endParaRPr lang="en-GB"/>
        </a:p>
      </dgm:t>
    </dgm:pt>
    <dgm:pt modelId="{88D3AE5D-4E53-A74B-9CD6-A3D279392B5D}">
      <dgm:prSet/>
      <dgm:spPr/>
      <dgm:t>
        <a:bodyPr/>
        <a:lstStyle/>
        <a:p>
          <a:r>
            <a:rPr lang="en-GB" dirty="0"/>
            <a:t>Area: SUD</a:t>
          </a:r>
        </a:p>
      </dgm:t>
    </dgm:pt>
    <dgm:pt modelId="{28E3E2C0-AB4A-EA42-8D36-7BED5F4E8F11}" type="parTrans" cxnId="{573BA149-3E8B-D64F-8B02-961E4263EC39}">
      <dgm:prSet/>
      <dgm:spPr/>
      <dgm:t>
        <a:bodyPr/>
        <a:lstStyle/>
        <a:p>
          <a:endParaRPr lang="en-GB"/>
        </a:p>
      </dgm:t>
    </dgm:pt>
    <dgm:pt modelId="{ACA263DA-5D79-9042-82F9-4221D03516F9}" type="sibTrans" cxnId="{573BA149-3E8B-D64F-8B02-961E4263EC39}">
      <dgm:prSet/>
      <dgm:spPr/>
      <dgm:t>
        <a:bodyPr/>
        <a:lstStyle/>
        <a:p>
          <a:endParaRPr lang="en-GB"/>
        </a:p>
      </dgm:t>
    </dgm:pt>
    <dgm:pt modelId="{C05E0EF2-5591-0B44-B304-7734F71C7CBA}">
      <dgm:prSet/>
      <dgm:spPr/>
      <dgm:t>
        <a:bodyPr/>
        <a:lstStyle/>
        <a:p>
          <a:r>
            <a:rPr lang="en-GB" dirty="0"/>
            <a:t>Budget: ~100kE</a:t>
          </a:r>
        </a:p>
      </dgm:t>
    </dgm:pt>
    <dgm:pt modelId="{B83028DC-0844-0F48-9E93-87FB058F287E}" type="parTrans" cxnId="{C955A41C-F0C1-ED40-AD1B-2C386FD5737B}">
      <dgm:prSet/>
      <dgm:spPr/>
      <dgm:t>
        <a:bodyPr/>
        <a:lstStyle/>
        <a:p>
          <a:endParaRPr lang="en-GB"/>
        </a:p>
      </dgm:t>
    </dgm:pt>
    <dgm:pt modelId="{F2C2713C-BCF2-5447-877C-CFD3C7915046}" type="sibTrans" cxnId="{C955A41C-F0C1-ED40-AD1B-2C386FD5737B}">
      <dgm:prSet/>
      <dgm:spPr/>
      <dgm:t>
        <a:bodyPr/>
        <a:lstStyle/>
        <a:p>
          <a:endParaRPr lang="en-GB"/>
        </a:p>
      </dgm:t>
    </dgm:pt>
    <dgm:pt modelId="{E5045BA4-47F0-7541-BA51-F9F108B08B89}">
      <dgm:prSet/>
      <dgm:spPr/>
      <dgm:t>
        <a:bodyPr/>
        <a:lstStyle/>
        <a:p>
          <a:r>
            <a:rPr lang="en-GB" dirty="0"/>
            <a:t>Area: Sud</a:t>
          </a:r>
        </a:p>
      </dgm:t>
    </dgm:pt>
    <dgm:pt modelId="{623F6DF5-4194-BA4E-9EAA-A40242245E52}" type="parTrans" cxnId="{7E137111-3F8E-0340-B79D-A2D508FDCD32}">
      <dgm:prSet/>
      <dgm:spPr/>
      <dgm:t>
        <a:bodyPr/>
        <a:lstStyle/>
        <a:p>
          <a:endParaRPr lang="en-GB"/>
        </a:p>
      </dgm:t>
    </dgm:pt>
    <dgm:pt modelId="{A1B1C077-AC14-B340-B590-FA3E89213528}" type="sibTrans" cxnId="{7E137111-3F8E-0340-B79D-A2D508FDCD32}">
      <dgm:prSet/>
      <dgm:spPr/>
      <dgm:t>
        <a:bodyPr/>
        <a:lstStyle/>
        <a:p>
          <a:endParaRPr lang="en-GB"/>
        </a:p>
      </dgm:t>
    </dgm:pt>
    <dgm:pt modelId="{D47CC445-6B6D-8C46-9379-18F4F5301FFD}">
      <dgm:prSet/>
      <dgm:spPr/>
      <dgm:t>
        <a:bodyPr/>
        <a:lstStyle/>
        <a:p>
          <a:r>
            <a:rPr lang="en-GB" dirty="0"/>
            <a:t>Budget: ~150kE</a:t>
          </a:r>
        </a:p>
      </dgm:t>
    </dgm:pt>
    <dgm:pt modelId="{E672F4EC-A35C-6E4B-ACCC-0C711FF39D9C}" type="parTrans" cxnId="{58983BC5-05E5-F046-80EF-422F360F3744}">
      <dgm:prSet/>
      <dgm:spPr/>
      <dgm:t>
        <a:bodyPr/>
        <a:lstStyle/>
        <a:p>
          <a:endParaRPr lang="en-GB"/>
        </a:p>
      </dgm:t>
    </dgm:pt>
    <dgm:pt modelId="{F29C3DFB-D45D-9746-9F0A-E76699943ACF}" type="sibTrans" cxnId="{58983BC5-05E5-F046-80EF-422F360F3744}">
      <dgm:prSet/>
      <dgm:spPr/>
      <dgm:t>
        <a:bodyPr/>
        <a:lstStyle/>
        <a:p>
          <a:endParaRPr lang="en-GB"/>
        </a:p>
      </dgm:t>
    </dgm:pt>
    <dgm:pt modelId="{26872014-177A-5A41-ADC7-C8A3B502B559}">
      <dgm:prSet phldrT="[Text]"/>
      <dgm:spPr/>
      <dgm:t>
        <a:bodyPr/>
        <a:lstStyle/>
        <a:p>
          <a:r>
            <a:rPr lang="en-GB" dirty="0" err="1"/>
            <a:t>Soggetto</a:t>
          </a:r>
          <a:r>
            <a:rPr lang="en-GB" dirty="0"/>
            <a:t>: Priv</a:t>
          </a:r>
        </a:p>
      </dgm:t>
    </dgm:pt>
    <dgm:pt modelId="{8E815B6D-8FBB-014D-A787-98580B53584C}" type="parTrans" cxnId="{5EFC21D3-FD34-3642-B182-21D31551CA72}">
      <dgm:prSet/>
      <dgm:spPr/>
      <dgm:t>
        <a:bodyPr/>
        <a:lstStyle/>
        <a:p>
          <a:endParaRPr lang="en-GB"/>
        </a:p>
      </dgm:t>
    </dgm:pt>
    <dgm:pt modelId="{DBC0AE2F-5386-5346-B189-28ED19FB4A1B}" type="sibTrans" cxnId="{5EFC21D3-FD34-3642-B182-21D31551CA72}">
      <dgm:prSet/>
      <dgm:spPr/>
      <dgm:t>
        <a:bodyPr/>
        <a:lstStyle/>
        <a:p>
          <a:endParaRPr lang="en-GB"/>
        </a:p>
      </dgm:t>
    </dgm:pt>
    <dgm:pt modelId="{2F007E24-93F8-E541-AFB9-B2E523364550}">
      <dgm:prSet/>
      <dgm:spPr/>
      <dgm:t>
        <a:bodyPr/>
        <a:lstStyle/>
        <a:p>
          <a:r>
            <a:rPr lang="en-GB" dirty="0"/>
            <a:t>Area: Sud</a:t>
          </a:r>
        </a:p>
      </dgm:t>
    </dgm:pt>
    <dgm:pt modelId="{D53C2B6D-D4CB-F843-9926-57B1FEA22392}" type="parTrans" cxnId="{E4F08158-A558-A74A-93D0-686EF171A02D}">
      <dgm:prSet/>
      <dgm:spPr/>
      <dgm:t>
        <a:bodyPr/>
        <a:lstStyle/>
        <a:p>
          <a:endParaRPr lang="en-GB"/>
        </a:p>
      </dgm:t>
    </dgm:pt>
    <dgm:pt modelId="{E0C5E3A3-96C1-0C4D-BFE2-40C263DFBA0E}" type="sibTrans" cxnId="{E4F08158-A558-A74A-93D0-686EF171A02D}">
      <dgm:prSet/>
      <dgm:spPr/>
      <dgm:t>
        <a:bodyPr/>
        <a:lstStyle/>
        <a:p>
          <a:endParaRPr lang="en-GB"/>
        </a:p>
      </dgm:t>
    </dgm:pt>
    <dgm:pt modelId="{F44E80D6-C7FA-4840-BED8-999C758EF194}">
      <dgm:prSet/>
      <dgm:spPr/>
      <dgm:t>
        <a:bodyPr/>
        <a:lstStyle/>
        <a:p>
          <a:r>
            <a:rPr lang="en-GB" dirty="0"/>
            <a:t>Budget: ~100kE</a:t>
          </a:r>
        </a:p>
      </dgm:t>
    </dgm:pt>
    <dgm:pt modelId="{6F91E0E5-4651-464B-B4C6-F451FB0719ED}" type="parTrans" cxnId="{1983DB54-AEA0-3D4D-B9DB-3C90F8F086EA}">
      <dgm:prSet/>
      <dgm:spPr/>
      <dgm:t>
        <a:bodyPr/>
        <a:lstStyle/>
        <a:p>
          <a:endParaRPr lang="en-GB"/>
        </a:p>
      </dgm:t>
    </dgm:pt>
    <dgm:pt modelId="{F6BAC0E1-52BF-194B-A3DB-A26365F06881}" type="sibTrans" cxnId="{1983DB54-AEA0-3D4D-B9DB-3C90F8F086EA}">
      <dgm:prSet/>
      <dgm:spPr/>
      <dgm:t>
        <a:bodyPr/>
        <a:lstStyle/>
        <a:p>
          <a:endParaRPr lang="en-GB"/>
        </a:p>
      </dgm:t>
    </dgm:pt>
    <dgm:pt modelId="{A04F0E8F-1CD2-9B41-8096-B7A2187AD268}">
      <dgm:prSet/>
      <dgm:spPr/>
      <dgm:t>
        <a:bodyPr/>
        <a:lstStyle/>
        <a:p>
          <a:r>
            <a:rPr lang="en-GB" dirty="0"/>
            <a:t>WP3</a:t>
          </a:r>
        </a:p>
      </dgm:t>
    </dgm:pt>
    <dgm:pt modelId="{0F2B8AA7-3BC3-004C-8F85-FB92DDCD8153}" type="parTrans" cxnId="{069ED899-2EF3-CA4C-BEDB-8D480AD5F7F4}">
      <dgm:prSet/>
      <dgm:spPr/>
      <dgm:t>
        <a:bodyPr/>
        <a:lstStyle/>
        <a:p>
          <a:endParaRPr lang="en-GB"/>
        </a:p>
      </dgm:t>
    </dgm:pt>
    <dgm:pt modelId="{139121AB-8170-6943-98FC-C8B5B800159B}" type="sibTrans" cxnId="{069ED899-2EF3-CA4C-BEDB-8D480AD5F7F4}">
      <dgm:prSet/>
      <dgm:spPr/>
      <dgm:t>
        <a:bodyPr/>
        <a:lstStyle/>
        <a:p>
          <a:endParaRPr lang="en-GB"/>
        </a:p>
      </dgm:t>
    </dgm:pt>
    <dgm:pt modelId="{8E01EAD8-478B-7C43-9D56-28E7B9DB8071}">
      <dgm:prSet/>
      <dgm:spPr/>
      <dgm:t>
        <a:bodyPr/>
        <a:lstStyle/>
        <a:p>
          <a:r>
            <a:rPr lang="en-GB" dirty="0"/>
            <a:t>WP1/WP2</a:t>
          </a:r>
        </a:p>
      </dgm:t>
    </dgm:pt>
    <dgm:pt modelId="{C1EB8009-EB5A-2342-8418-898BD1A0F771}" type="sibTrans" cxnId="{AEDA9FCF-E531-8649-B7B3-0BDA3D30360C}">
      <dgm:prSet/>
      <dgm:spPr/>
      <dgm:t>
        <a:bodyPr/>
        <a:lstStyle/>
        <a:p>
          <a:endParaRPr lang="en-GB"/>
        </a:p>
      </dgm:t>
    </dgm:pt>
    <dgm:pt modelId="{587A4C74-813C-054B-9092-92B70E9D894A}" type="parTrans" cxnId="{AEDA9FCF-E531-8649-B7B3-0BDA3D30360C}">
      <dgm:prSet/>
      <dgm:spPr/>
      <dgm:t>
        <a:bodyPr/>
        <a:lstStyle/>
        <a:p>
          <a:endParaRPr lang="en-GB"/>
        </a:p>
      </dgm:t>
    </dgm:pt>
    <dgm:pt modelId="{195523BF-D146-2B4E-8AE1-11B751979049}" type="pres">
      <dgm:prSet presAssocID="{7B2735E5-66D1-EE43-AE08-C663CD1B5ECD}" presName="theList" presStyleCnt="0">
        <dgm:presLayoutVars>
          <dgm:dir/>
          <dgm:animLvl val="lvl"/>
          <dgm:resizeHandles val="exact"/>
        </dgm:presLayoutVars>
      </dgm:prSet>
      <dgm:spPr/>
    </dgm:pt>
    <dgm:pt modelId="{07944610-427C-AF46-8003-5493EBDE9C94}" type="pres">
      <dgm:prSet presAssocID="{B7F1D74A-73DC-1848-8001-2D68F0CFDDDA}" presName="compNode" presStyleCnt="0"/>
      <dgm:spPr/>
    </dgm:pt>
    <dgm:pt modelId="{F7DE9E20-1FE6-924B-B790-D7E36B95A474}" type="pres">
      <dgm:prSet presAssocID="{B7F1D74A-73DC-1848-8001-2D68F0CFDDDA}" presName="aNode" presStyleLbl="bgShp" presStyleIdx="0" presStyleCnt="3"/>
      <dgm:spPr/>
    </dgm:pt>
    <dgm:pt modelId="{27C96F5D-BB6C-0442-991E-809A55A325E8}" type="pres">
      <dgm:prSet presAssocID="{B7F1D74A-73DC-1848-8001-2D68F0CFDDDA}" presName="textNode" presStyleLbl="bgShp" presStyleIdx="0" presStyleCnt="3"/>
      <dgm:spPr/>
    </dgm:pt>
    <dgm:pt modelId="{25327FF9-23CB-434E-8691-16C5F5E8AAC7}" type="pres">
      <dgm:prSet presAssocID="{B7F1D74A-73DC-1848-8001-2D68F0CFDDDA}" presName="compChildNode" presStyleCnt="0"/>
      <dgm:spPr/>
    </dgm:pt>
    <dgm:pt modelId="{64E14734-EF90-CD4E-9232-EA22559D00BD}" type="pres">
      <dgm:prSet presAssocID="{B7F1D74A-73DC-1848-8001-2D68F0CFDDDA}" presName="theInnerList" presStyleCnt="0"/>
      <dgm:spPr/>
    </dgm:pt>
    <dgm:pt modelId="{76C49483-498E-5B41-A59B-5299CA999552}" type="pres">
      <dgm:prSet presAssocID="{B75DA9CE-55E7-A246-B132-02207EA05E85}" presName="childNode" presStyleLbl="node1" presStyleIdx="0" presStyleCnt="15">
        <dgm:presLayoutVars>
          <dgm:bulletEnabled val="1"/>
        </dgm:presLayoutVars>
      </dgm:prSet>
      <dgm:spPr/>
    </dgm:pt>
    <dgm:pt modelId="{BB1A6C99-FB6C-CE46-A02E-1D58610E98B7}" type="pres">
      <dgm:prSet presAssocID="{B75DA9CE-55E7-A246-B132-02207EA05E85}" presName="aSpace2" presStyleCnt="0"/>
      <dgm:spPr/>
    </dgm:pt>
    <dgm:pt modelId="{EB62C0DB-7AB5-8A4C-ADCA-E88AF6AA4F75}" type="pres">
      <dgm:prSet presAssocID="{EDE44E5A-550D-8A47-A089-01B5C5BF0DC4}" presName="childNode" presStyleLbl="node1" presStyleIdx="1" presStyleCnt="15">
        <dgm:presLayoutVars>
          <dgm:bulletEnabled val="1"/>
        </dgm:presLayoutVars>
      </dgm:prSet>
      <dgm:spPr/>
    </dgm:pt>
    <dgm:pt modelId="{09D3DC47-0A04-7C44-BE57-69509752A469}" type="pres">
      <dgm:prSet presAssocID="{EDE44E5A-550D-8A47-A089-01B5C5BF0DC4}" presName="aSpace2" presStyleCnt="0"/>
      <dgm:spPr/>
    </dgm:pt>
    <dgm:pt modelId="{525707D4-C167-8548-AEC9-801576A5A40C}" type="pres">
      <dgm:prSet presAssocID="{88D3AE5D-4E53-A74B-9CD6-A3D279392B5D}" presName="childNode" presStyleLbl="node1" presStyleIdx="2" presStyleCnt="15">
        <dgm:presLayoutVars>
          <dgm:bulletEnabled val="1"/>
        </dgm:presLayoutVars>
      </dgm:prSet>
      <dgm:spPr/>
    </dgm:pt>
    <dgm:pt modelId="{0467E886-57AD-DA46-BFE0-AE15520E5C2D}" type="pres">
      <dgm:prSet presAssocID="{88D3AE5D-4E53-A74B-9CD6-A3D279392B5D}" presName="aSpace2" presStyleCnt="0"/>
      <dgm:spPr/>
    </dgm:pt>
    <dgm:pt modelId="{304E61EE-FDF1-6548-B663-8768A52B4779}" type="pres">
      <dgm:prSet presAssocID="{C05E0EF2-5591-0B44-B304-7734F71C7CBA}" presName="childNode" presStyleLbl="node1" presStyleIdx="3" presStyleCnt="15">
        <dgm:presLayoutVars>
          <dgm:bulletEnabled val="1"/>
        </dgm:presLayoutVars>
      </dgm:prSet>
      <dgm:spPr/>
    </dgm:pt>
    <dgm:pt modelId="{9E19B41F-590B-D14E-90EA-78915AA4B7AA}" type="pres">
      <dgm:prSet presAssocID="{C05E0EF2-5591-0B44-B304-7734F71C7CBA}" presName="aSpace2" presStyleCnt="0"/>
      <dgm:spPr/>
    </dgm:pt>
    <dgm:pt modelId="{9EA1BAB8-DE6B-3D44-8761-0B55E10BBA98}" type="pres">
      <dgm:prSet presAssocID="{A04F0E8F-1CD2-9B41-8096-B7A2187AD268}" presName="childNode" presStyleLbl="node1" presStyleIdx="4" presStyleCnt="15">
        <dgm:presLayoutVars>
          <dgm:bulletEnabled val="1"/>
        </dgm:presLayoutVars>
      </dgm:prSet>
      <dgm:spPr/>
    </dgm:pt>
    <dgm:pt modelId="{786AF34D-AEA7-274F-B092-38ED362F7EB4}" type="pres">
      <dgm:prSet presAssocID="{B7F1D74A-73DC-1848-8001-2D68F0CFDDDA}" presName="aSpace" presStyleCnt="0"/>
      <dgm:spPr/>
    </dgm:pt>
    <dgm:pt modelId="{D3D96ED3-34D7-2043-B603-A9D6D2AF4037}" type="pres">
      <dgm:prSet presAssocID="{B7553707-BDC8-C748-8222-B20ACC160854}" presName="compNode" presStyleCnt="0"/>
      <dgm:spPr/>
    </dgm:pt>
    <dgm:pt modelId="{E11E90B4-8A8D-C748-B230-FBA28CF89B88}" type="pres">
      <dgm:prSet presAssocID="{B7553707-BDC8-C748-8222-B20ACC160854}" presName="aNode" presStyleLbl="bgShp" presStyleIdx="1" presStyleCnt="3"/>
      <dgm:spPr/>
    </dgm:pt>
    <dgm:pt modelId="{C1AF21E9-DA9C-9E4F-928A-76992A24E420}" type="pres">
      <dgm:prSet presAssocID="{B7553707-BDC8-C748-8222-B20ACC160854}" presName="textNode" presStyleLbl="bgShp" presStyleIdx="1" presStyleCnt="3"/>
      <dgm:spPr/>
    </dgm:pt>
    <dgm:pt modelId="{67056946-BEEB-E948-93AB-5B957EEA2100}" type="pres">
      <dgm:prSet presAssocID="{B7553707-BDC8-C748-8222-B20ACC160854}" presName="compChildNode" presStyleCnt="0"/>
      <dgm:spPr/>
    </dgm:pt>
    <dgm:pt modelId="{EDA836BE-3560-8D46-92BF-6AFA961DB90B}" type="pres">
      <dgm:prSet presAssocID="{B7553707-BDC8-C748-8222-B20ACC160854}" presName="theInnerList" presStyleCnt="0"/>
      <dgm:spPr/>
    </dgm:pt>
    <dgm:pt modelId="{BDAC95AC-8C0D-7E4A-B857-FDADB5E8A5AF}" type="pres">
      <dgm:prSet presAssocID="{39B0CC23-D9CF-C540-B2EF-C130A67167F0}" presName="childNode" presStyleLbl="node1" presStyleIdx="5" presStyleCnt="15">
        <dgm:presLayoutVars>
          <dgm:bulletEnabled val="1"/>
        </dgm:presLayoutVars>
      </dgm:prSet>
      <dgm:spPr/>
    </dgm:pt>
    <dgm:pt modelId="{7C7F88DA-D603-AF42-B4F6-29D8445338DA}" type="pres">
      <dgm:prSet presAssocID="{39B0CC23-D9CF-C540-B2EF-C130A67167F0}" presName="aSpace2" presStyleCnt="0"/>
      <dgm:spPr/>
    </dgm:pt>
    <dgm:pt modelId="{60DE5112-4CC3-064E-9C07-866D68ABB8F0}" type="pres">
      <dgm:prSet presAssocID="{40FD6CBE-2BBB-A149-BAF3-9ED7C6CDC137}" presName="childNode" presStyleLbl="node1" presStyleIdx="6" presStyleCnt="15">
        <dgm:presLayoutVars>
          <dgm:bulletEnabled val="1"/>
        </dgm:presLayoutVars>
      </dgm:prSet>
      <dgm:spPr/>
    </dgm:pt>
    <dgm:pt modelId="{D36310E5-821D-754D-9312-6F70A0CDA3EE}" type="pres">
      <dgm:prSet presAssocID="{40FD6CBE-2BBB-A149-BAF3-9ED7C6CDC137}" presName="aSpace2" presStyleCnt="0"/>
      <dgm:spPr/>
    </dgm:pt>
    <dgm:pt modelId="{34EA48CE-C33C-2B44-BA11-3D008C8EF1D7}" type="pres">
      <dgm:prSet presAssocID="{E5045BA4-47F0-7541-BA51-F9F108B08B89}" presName="childNode" presStyleLbl="node1" presStyleIdx="7" presStyleCnt="15">
        <dgm:presLayoutVars>
          <dgm:bulletEnabled val="1"/>
        </dgm:presLayoutVars>
      </dgm:prSet>
      <dgm:spPr/>
    </dgm:pt>
    <dgm:pt modelId="{B195A1B1-F8F8-6749-AE13-28481D80081D}" type="pres">
      <dgm:prSet presAssocID="{E5045BA4-47F0-7541-BA51-F9F108B08B89}" presName="aSpace2" presStyleCnt="0"/>
      <dgm:spPr/>
    </dgm:pt>
    <dgm:pt modelId="{4D09495C-9B68-9345-8D6B-DA9367D4A5D0}" type="pres">
      <dgm:prSet presAssocID="{D47CC445-6B6D-8C46-9379-18F4F5301FFD}" presName="childNode" presStyleLbl="node1" presStyleIdx="8" presStyleCnt="15">
        <dgm:presLayoutVars>
          <dgm:bulletEnabled val="1"/>
        </dgm:presLayoutVars>
      </dgm:prSet>
      <dgm:spPr/>
    </dgm:pt>
    <dgm:pt modelId="{685271D4-0501-AD42-AE68-82CE3D303D24}" type="pres">
      <dgm:prSet presAssocID="{D47CC445-6B6D-8C46-9379-18F4F5301FFD}" presName="aSpace2" presStyleCnt="0"/>
      <dgm:spPr/>
    </dgm:pt>
    <dgm:pt modelId="{870F91AA-2026-D04B-A383-7E50C632E3EF}" type="pres">
      <dgm:prSet presAssocID="{8E01EAD8-478B-7C43-9D56-28E7B9DB8071}" presName="childNode" presStyleLbl="node1" presStyleIdx="9" presStyleCnt="15">
        <dgm:presLayoutVars>
          <dgm:bulletEnabled val="1"/>
        </dgm:presLayoutVars>
      </dgm:prSet>
      <dgm:spPr/>
    </dgm:pt>
    <dgm:pt modelId="{1263DACA-103A-6A4C-9FAC-2B979AF8DD60}" type="pres">
      <dgm:prSet presAssocID="{B7553707-BDC8-C748-8222-B20ACC160854}" presName="aSpace" presStyleCnt="0"/>
      <dgm:spPr/>
    </dgm:pt>
    <dgm:pt modelId="{C2F9B639-1B89-E44C-ADFD-B1A1A9CFD816}" type="pres">
      <dgm:prSet presAssocID="{5221872F-0B15-FE4B-90BC-3459BFE3784F}" presName="compNode" presStyleCnt="0"/>
      <dgm:spPr/>
    </dgm:pt>
    <dgm:pt modelId="{14FBF5B7-F9DA-B744-8F73-F52065103927}" type="pres">
      <dgm:prSet presAssocID="{5221872F-0B15-FE4B-90BC-3459BFE3784F}" presName="aNode" presStyleLbl="bgShp" presStyleIdx="2" presStyleCnt="3"/>
      <dgm:spPr/>
    </dgm:pt>
    <dgm:pt modelId="{9E628E03-98CA-AF42-9CBD-3E477C6D8599}" type="pres">
      <dgm:prSet presAssocID="{5221872F-0B15-FE4B-90BC-3459BFE3784F}" presName="textNode" presStyleLbl="bgShp" presStyleIdx="2" presStyleCnt="3"/>
      <dgm:spPr/>
    </dgm:pt>
    <dgm:pt modelId="{7685E9F9-1A7A-E042-91EE-347BDC5F7240}" type="pres">
      <dgm:prSet presAssocID="{5221872F-0B15-FE4B-90BC-3459BFE3784F}" presName="compChildNode" presStyleCnt="0"/>
      <dgm:spPr/>
    </dgm:pt>
    <dgm:pt modelId="{7065F4A8-6FCF-6E4C-B72B-E3752A03E2AC}" type="pres">
      <dgm:prSet presAssocID="{5221872F-0B15-FE4B-90BC-3459BFE3784F}" presName="theInnerList" presStyleCnt="0"/>
      <dgm:spPr/>
    </dgm:pt>
    <dgm:pt modelId="{F078BD1A-CC60-2847-85D9-2B278E676297}" type="pres">
      <dgm:prSet presAssocID="{80628F71-AABD-DB49-B802-57A69364A155}" presName="childNode" presStyleLbl="node1" presStyleIdx="10" presStyleCnt="15">
        <dgm:presLayoutVars>
          <dgm:bulletEnabled val="1"/>
        </dgm:presLayoutVars>
      </dgm:prSet>
      <dgm:spPr/>
    </dgm:pt>
    <dgm:pt modelId="{A7DD9D61-7CAF-2C47-90B2-4EE18FF64CBA}" type="pres">
      <dgm:prSet presAssocID="{80628F71-AABD-DB49-B802-57A69364A155}" presName="aSpace2" presStyleCnt="0"/>
      <dgm:spPr/>
    </dgm:pt>
    <dgm:pt modelId="{0261796C-4302-364A-9EAA-A57A65211703}" type="pres">
      <dgm:prSet presAssocID="{26872014-177A-5A41-ADC7-C8A3B502B559}" presName="childNode" presStyleLbl="node1" presStyleIdx="11" presStyleCnt="15">
        <dgm:presLayoutVars>
          <dgm:bulletEnabled val="1"/>
        </dgm:presLayoutVars>
      </dgm:prSet>
      <dgm:spPr/>
    </dgm:pt>
    <dgm:pt modelId="{89761972-5823-C448-834D-1DD500D21913}" type="pres">
      <dgm:prSet presAssocID="{26872014-177A-5A41-ADC7-C8A3B502B559}" presName="aSpace2" presStyleCnt="0"/>
      <dgm:spPr/>
    </dgm:pt>
    <dgm:pt modelId="{E7E36762-663A-6440-83C4-B4F8C595354E}" type="pres">
      <dgm:prSet presAssocID="{2F007E24-93F8-E541-AFB9-B2E523364550}" presName="childNode" presStyleLbl="node1" presStyleIdx="12" presStyleCnt="15">
        <dgm:presLayoutVars>
          <dgm:bulletEnabled val="1"/>
        </dgm:presLayoutVars>
      </dgm:prSet>
      <dgm:spPr/>
    </dgm:pt>
    <dgm:pt modelId="{F985A7ED-EC4E-084B-B3F3-3BFB2662E8B9}" type="pres">
      <dgm:prSet presAssocID="{2F007E24-93F8-E541-AFB9-B2E523364550}" presName="aSpace2" presStyleCnt="0"/>
      <dgm:spPr/>
    </dgm:pt>
    <dgm:pt modelId="{FB015B08-65A5-AE40-A121-CCE485E884E8}" type="pres">
      <dgm:prSet presAssocID="{F44E80D6-C7FA-4840-BED8-999C758EF194}" presName="childNode" presStyleLbl="node1" presStyleIdx="13" presStyleCnt="15">
        <dgm:presLayoutVars>
          <dgm:bulletEnabled val="1"/>
        </dgm:presLayoutVars>
      </dgm:prSet>
      <dgm:spPr/>
    </dgm:pt>
    <dgm:pt modelId="{BD7B15A3-C211-604D-9E70-723AB3181B26}" type="pres">
      <dgm:prSet presAssocID="{F44E80D6-C7FA-4840-BED8-999C758EF194}" presName="aSpace2" presStyleCnt="0"/>
      <dgm:spPr/>
    </dgm:pt>
    <dgm:pt modelId="{4ABB63FC-A9E8-EC4D-BF72-8961E4F22811}" type="pres">
      <dgm:prSet presAssocID="{FA4ABA68-4503-DA4B-A9C6-47B017A90176}" presName="childNode" presStyleLbl="node1" presStyleIdx="14" presStyleCnt="15">
        <dgm:presLayoutVars>
          <dgm:bulletEnabled val="1"/>
        </dgm:presLayoutVars>
      </dgm:prSet>
      <dgm:spPr/>
    </dgm:pt>
  </dgm:ptLst>
  <dgm:cxnLst>
    <dgm:cxn modelId="{7E137111-3F8E-0340-B79D-A2D508FDCD32}" srcId="{B7553707-BDC8-C748-8222-B20ACC160854}" destId="{E5045BA4-47F0-7541-BA51-F9F108B08B89}" srcOrd="2" destOrd="0" parTransId="{623F6DF5-4194-BA4E-9EAA-A40242245E52}" sibTransId="{A1B1C077-AC14-B340-B590-FA3E89213528}"/>
    <dgm:cxn modelId="{67693F14-1692-1947-9CA5-36AB56B9E886}" srcId="{B7F1D74A-73DC-1848-8001-2D68F0CFDDDA}" destId="{B75DA9CE-55E7-A246-B132-02207EA05E85}" srcOrd="0" destOrd="0" parTransId="{B9BA0BF6-BDBE-E44C-BFD9-325975B12643}" sibTransId="{49D7B037-4149-944F-B43E-48C93A7C6810}"/>
    <dgm:cxn modelId="{C955A41C-F0C1-ED40-AD1B-2C386FD5737B}" srcId="{B7F1D74A-73DC-1848-8001-2D68F0CFDDDA}" destId="{C05E0EF2-5591-0B44-B304-7734F71C7CBA}" srcOrd="3" destOrd="0" parTransId="{B83028DC-0844-0F48-9E93-87FB058F287E}" sibTransId="{F2C2713C-BCF2-5447-877C-CFD3C7915046}"/>
    <dgm:cxn modelId="{3983CB28-1BAA-0440-AFD9-F6570369C993}" type="presOf" srcId="{8E01EAD8-478B-7C43-9D56-28E7B9DB8071}" destId="{870F91AA-2026-D04B-A383-7E50C632E3EF}" srcOrd="0" destOrd="0" presId="urn:microsoft.com/office/officeart/2005/8/layout/lProcess2"/>
    <dgm:cxn modelId="{28D5C729-E2BD-0549-8E0F-3C3E72C98E03}" type="presOf" srcId="{39B0CC23-D9CF-C540-B2EF-C130A67167F0}" destId="{BDAC95AC-8C0D-7E4A-B857-FDADB5E8A5AF}" srcOrd="0" destOrd="0" presId="urn:microsoft.com/office/officeart/2005/8/layout/lProcess2"/>
    <dgm:cxn modelId="{01CD882D-5A82-C444-9C96-0C3CB8EE9C08}" type="presOf" srcId="{80628F71-AABD-DB49-B802-57A69364A155}" destId="{F078BD1A-CC60-2847-85D9-2B278E676297}" srcOrd="0" destOrd="0" presId="urn:microsoft.com/office/officeart/2005/8/layout/lProcess2"/>
    <dgm:cxn modelId="{D3D88C2D-F173-E34F-BA59-3DF750948AB8}" type="presOf" srcId="{B7553707-BDC8-C748-8222-B20ACC160854}" destId="{C1AF21E9-DA9C-9E4F-928A-76992A24E420}" srcOrd="1" destOrd="0" presId="urn:microsoft.com/office/officeart/2005/8/layout/lProcess2"/>
    <dgm:cxn modelId="{3316182F-F703-F347-8BCE-D47489943BC5}" srcId="{B7F1D74A-73DC-1848-8001-2D68F0CFDDDA}" destId="{EDE44E5A-550D-8A47-A089-01B5C5BF0DC4}" srcOrd="1" destOrd="0" parTransId="{EDA4619F-7119-E041-ACB9-ED08133A08E5}" sibTransId="{90E39DBF-73BA-2146-9A03-AC16C4E3021F}"/>
    <dgm:cxn modelId="{EB56B339-E83D-9844-9C16-C098D14CB654}" srcId="{5221872F-0B15-FE4B-90BC-3459BFE3784F}" destId="{80628F71-AABD-DB49-B802-57A69364A155}" srcOrd="0" destOrd="0" parTransId="{C49AA012-B274-BB4F-8654-37569BF4B580}" sibTransId="{38FE5F3D-CA5F-0349-8D19-0DCCB6053F4D}"/>
    <dgm:cxn modelId="{B403463C-995C-BF42-9BA7-70EABA255472}" type="presOf" srcId="{26872014-177A-5A41-ADC7-C8A3B502B559}" destId="{0261796C-4302-364A-9EAA-A57A65211703}" srcOrd="0" destOrd="0" presId="urn:microsoft.com/office/officeart/2005/8/layout/lProcess2"/>
    <dgm:cxn modelId="{71122646-75A5-D14D-99AD-F2010D64D398}" srcId="{7B2735E5-66D1-EE43-AE08-C663CD1B5ECD}" destId="{5221872F-0B15-FE4B-90BC-3459BFE3784F}" srcOrd="2" destOrd="0" parTransId="{2B779A01-E1DA-A544-B5A5-BFE3308C7540}" sibTransId="{0397BABB-FBDB-954B-966A-F4422E30004C}"/>
    <dgm:cxn modelId="{64D2E046-DB2A-6C41-8F5A-700AD42BF0AF}" type="presOf" srcId="{7B2735E5-66D1-EE43-AE08-C663CD1B5ECD}" destId="{195523BF-D146-2B4E-8AE1-11B751979049}" srcOrd="0" destOrd="0" presId="urn:microsoft.com/office/officeart/2005/8/layout/lProcess2"/>
    <dgm:cxn modelId="{E9B57547-108F-CE4E-884D-6DD8DA11ABC2}" type="presOf" srcId="{C05E0EF2-5591-0B44-B304-7734F71C7CBA}" destId="{304E61EE-FDF1-6548-B663-8768A52B4779}" srcOrd="0" destOrd="0" presId="urn:microsoft.com/office/officeart/2005/8/layout/lProcess2"/>
    <dgm:cxn modelId="{4F05EA48-4F85-E646-8B20-0E3F0091AA76}" type="presOf" srcId="{E5045BA4-47F0-7541-BA51-F9F108B08B89}" destId="{34EA48CE-C33C-2B44-BA11-3D008C8EF1D7}" srcOrd="0" destOrd="0" presId="urn:microsoft.com/office/officeart/2005/8/layout/lProcess2"/>
    <dgm:cxn modelId="{573BA149-3E8B-D64F-8B02-961E4263EC39}" srcId="{B7F1D74A-73DC-1848-8001-2D68F0CFDDDA}" destId="{88D3AE5D-4E53-A74B-9CD6-A3D279392B5D}" srcOrd="2" destOrd="0" parTransId="{28E3E2C0-AB4A-EA42-8D36-7BED5F4E8F11}" sibTransId="{ACA263DA-5D79-9042-82F9-4221D03516F9}"/>
    <dgm:cxn modelId="{3A06D94C-841B-1542-B1DE-59830FF044D1}" srcId="{7B2735E5-66D1-EE43-AE08-C663CD1B5ECD}" destId="{B7553707-BDC8-C748-8222-B20ACC160854}" srcOrd="1" destOrd="0" parTransId="{04F99BCE-FA2A-D544-A1DD-474C0B47459A}" sibTransId="{83109F98-D983-2A49-8DE3-5F26DF54C82E}"/>
    <dgm:cxn modelId="{F7A0AA52-B35E-724D-B586-A868D284934C}" type="presOf" srcId="{D47CC445-6B6D-8C46-9379-18F4F5301FFD}" destId="{4D09495C-9B68-9345-8D6B-DA9367D4A5D0}" srcOrd="0" destOrd="0" presId="urn:microsoft.com/office/officeart/2005/8/layout/lProcess2"/>
    <dgm:cxn modelId="{F90BF252-1C36-B242-994F-1551A8A4FC97}" srcId="{B7553707-BDC8-C748-8222-B20ACC160854}" destId="{40FD6CBE-2BBB-A149-BAF3-9ED7C6CDC137}" srcOrd="1" destOrd="0" parTransId="{46DFF383-7925-C345-849F-1C048986275F}" sibTransId="{3204E340-7999-AA4A-B419-9A0E6F66EB80}"/>
    <dgm:cxn modelId="{1983DB54-AEA0-3D4D-B9DB-3C90F8F086EA}" srcId="{5221872F-0B15-FE4B-90BC-3459BFE3784F}" destId="{F44E80D6-C7FA-4840-BED8-999C758EF194}" srcOrd="3" destOrd="0" parTransId="{6F91E0E5-4651-464B-B4C6-F451FB0719ED}" sibTransId="{F6BAC0E1-52BF-194B-A3DB-A26365F06881}"/>
    <dgm:cxn modelId="{E4F08158-A558-A74A-93D0-686EF171A02D}" srcId="{5221872F-0B15-FE4B-90BC-3459BFE3784F}" destId="{2F007E24-93F8-E541-AFB9-B2E523364550}" srcOrd="2" destOrd="0" parTransId="{D53C2B6D-D4CB-F843-9926-57B1FEA22392}" sibTransId="{E0C5E3A3-96C1-0C4D-BFE2-40C263DFBA0E}"/>
    <dgm:cxn modelId="{1D3BC558-8132-A145-AD11-84B0C86DB376}" srcId="{B7553707-BDC8-C748-8222-B20ACC160854}" destId="{39B0CC23-D9CF-C540-B2EF-C130A67167F0}" srcOrd="0" destOrd="0" parTransId="{5441866E-5359-AE41-A330-F4B6727B2AD1}" sibTransId="{48B7E9D6-0A4C-E540-9BB7-ECD5913CD80B}"/>
    <dgm:cxn modelId="{DC72DC84-74E6-8E4D-AC5A-FC900B690A3B}" type="presOf" srcId="{5221872F-0B15-FE4B-90BC-3459BFE3784F}" destId="{9E628E03-98CA-AF42-9CBD-3E477C6D8599}" srcOrd="1" destOrd="0" presId="urn:microsoft.com/office/officeart/2005/8/layout/lProcess2"/>
    <dgm:cxn modelId="{D5A8F385-629F-FB40-9F89-8AADD1612935}" type="presOf" srcId="{B7F1D74A-73DC-1848-8001-2D68F0CFDDDA}" destId="{27C96F5D-BB6C-0442-991E-809A55A325E8}" srcOrd="1" destOrd="0" presId="urn:microsoft.com/office/officeart/2005/8/layout/lProcess2"/>
    <dgm:cxn modelId="{02DDAF88-2BE2-A440-9F05-48A7AB5FE50D}" type="presOf" srcId="{FA4ABA68-4503-DA4B-A9C6-47B017A90176}" destId="{4ABB63FC-A9E8-EC4D-BF72-8961E4F22811}" srcOrd="0" destOrd="0" presId="urn:microsoft.com/office/officeart/2005/8/layout/lProcess2"/>
    <dgm:cxn modelId="{B58D578E-2227-9842-9890-B78F41F4489F}" type="presOf" srcId="{F44E80D6-C7FA-4840-BED8-999C758EF194}" destId="{FB015B08-65A5-AE40-A121-CCE485E884E8}" srcOrd="0" destOrd="0" presId="urn:microsoft.com/office/officeart/2005/8/layout/lProcess2"/>
    <dgm:cxn modelId="{3F0D7894-E80F-3F49-A773-8D02B9805EF1}" type="presOf" srcId="{A04F0E8F-1CD2-9B41-8096-B7A2187AD268}" destId="{9EA1BAB8-DE6B-3D44-8761-0B55E10BBA98}" srcOrd="0" destOrd="0" presId="urn:microsoft.com/office/officeart/2005/8/layout/lProcess2"/>
    <dgm:cxn modelId="{069ED899-2EF3-CA4C-BEDB-8D480AD5F7F4}" srcId="{B7F1D74A-73DC-1848-8001-2D68F0CFDDDA}" destId="{A04F0E8F-1CD2-9B41-8096-B7A2187AD268}" srcOrd="4" destOrd="0" parTransId="{0F2B8AA7-3BC3-004C-8F85-FB92DDCD8153}" sibTransId="{139121AB-8170-6943-98FC-C8B5B800159B}"/>
    <dgm:cxn modelId="{40E62EA7-5627-4C49-BEFD-5D62382769FD}" type="presOf" srcId="{2F007E24-93F8-E541-AFB9-B2E523364550}" destId="{E7E36762-663A-6440-83C4-B4F8C595354E}" srcOrd="0" destOrd="0" presId="urn:microsoft.com/office/officeart/2005/8/layout/lProcess2"/>
    <dgm:cxn modelId="{CF9536B4-CFF2-DC43-BDD3-F5D7D74E3525}" type="presOf" srcId="{B75DA9CE-55E7-A246-B132-02207EA05E85}" destId="{76C49483-498E-5B41-A59B-5299CA999552}" srcOrd="0" destOrd="0" presId="urn:microsoft.com/office/officeart/2005/8/layout/lProcess2"/>
    <dgm:cxn modelId="{F9DB28BF-5839-DC41-B506-4BEE7717FDD0}" type="presOf" srcId="{B7F1D74A-73DC-1848-8001-2D68F0CFDDDA}" destId="{F7DE9E20-1FE6-924B-B790-D7E36B95A474}" srcOrd="0" destOrd="0" presId="urn:microsoft.com/office/officeart/2005/8/layout/lProcess2"/>
    <dgm:cxn modelId="{775C48C1-2360-5F46-A405-FE088B4718B3}" srcId="{7B2735E5-66D1-EE43-AE08-C663CD1B5ECD}" destId="{B7F1D74A-73DC-1848-8001-2D68F0CFDDDA}" srcOrd="0" destOrd="0" parTransId="{5CF87563-C010-5549-A63F-14CD7558C10D}" sibTransId="{956CF89C-9F57-6E44-B835-5F394ECCC2BD}"/>
    <dgm:cxn modelId="{58983BC5-05E5-F046-80EF-422F360F3744}" srcId="{B7553707-BDC8-C748-8222-B20ACC160854}" destId="{D47CC445-6B6D-8C46-9379-18F4F5301FFD}" srcOrd="3" destOrd="0" parTransId="{E672F4EC-A35C-6E4B-ACCC-0C711FF39D9C}" sibTransId="{F29C3DFB-D45D-9746-9F0A-E76699943ACF}"/>
    <dgm:cxn modelId="{AEDA9FCF-E531-8649-B7B3-0BDA3D30360C}" srcId="{B7553707-BDC8-C748-8222-B20ACC160854}" destId="{8E01EAD8-478B-7C43-9D56-28E7B9DB8071}" srcOrd="4" destOrd="0" parTransId="{587A4C74-813C-054B-9092-92B70E9D894A}" sibTransId="{C1EB8009-EB5A-2342-8418-898BD1A0F771}"/>
    <dgm:cxn modelId="{5EFC21D3-FD34-3642-B182-21D31551CA72}" srcId="{5221872F-0B15-FE4B-90BC-3459BFE3784F}" destId="{26872014-177A-5A41-ADC7-C8A3B502B559}" srcOrd="1" destOrd="0" parTransId="{8E815B6D-8FBB-014D-A787-98580B53584C}" sibTransId="{DBC0AE2F-5386-5346-B189-28ED19FB4A1B}"/>
    <dgm:cxn modelId="{F88725D6-0FFE-134F-9C28-FD01375F9896}" type="presOf" srcId="{EDE44E5A-550D-8A47-A089-01B5C5BF0DC4}" destId="{EB62C0DB-7AB5-8A4C-ADCA-E88AF6AA4F75}" srcOrd="0" destOrd="0" presId="urn:microsoft.com/office/officeart/2005/8/layout/lProcess2"/>
    <dgm:cxn modelId="{073516E3-DD21-0242-BEF5-4B6BC2E0F85F}" type="presOf" srcId="{88D3AE5D-4E53-A74B-9CD6-A3D279392B5D}" destId="{525707D4-C167-8548-AEC9-801576A5A40C}" srcOrd="0" destOrd="0" presId="urn:microsoft.com/office/officeart/2005/8/layout/lProcess2"/>
    <dgm:cxn modelId="{BB045FE4-668A-064E-9EFB-667018F1938F}" type="presOf" srcId="{40FD6CBE-2BBB-A149-BAF3-9ED7C6CDC137}" destId="{60DE5112-4CC3-064E-9C07-866D68ABB8F0}" srcOrd="0" destOrd="0" presId="urn:microsoft.com/office/officeart/2005/8/layout/lProcess2"/>
    <dgm:cxn modelId="{A40D94F6-F410-764D-9066-8CD78FAD0E40}" type="presOf" srcId="{B7553707-BDC8-C748-8222-B20ACC160854}" destId="{E11E90B4-8A8D-C748-B230-FBA28CF89B88}" srcOrd="0" destOrd="0" presId="urn:microsoft.com/office/officeart/2005/8/layout/lProcess2"/>
    <dgm:cxn modelId="{69680CF7-87E1-324E-891E-F2A31F560F0B}" type="presOf" srcId="{5221872F-0B15-FE4B-90BC-3459BFE3784F}" destId="{14FBF5B7-F9DA-B744-8F73-F52065103927}" srcOrd="0" destOrd="0" presId="urn:microsoft.com/office/officeart/2005/8/layout/lProcess2"/>
    <dgm:cxn modelId="{75B5FEFC-A7A5-CD4D-BC15-D6FAC05FA32B}" srcId="{5221872F-0B15-FE4B-90BC-3459BFE3784F}" destId="{FA4ABA68-4503-DA4B-A9C6-47B017A90176}" srcOrd="4" destOrd="0" parTransId="{8052A995-8B36-224C-9B00-4EF90574697E}" sibTransId="{A4676D5F-1C39-E042-859E-9A7FDE96DB84}"/>
    <dgm:cxn modelId="{E795F943-9017-494B-B08D-DD0CCD315B98}" type="presParOf" srcId="{195523BF-D146-2B4E-8AE1-11B751979049}" destId="{07944610-427C-AF46-8003-5493EBDE9C94}" srcOrd="0" destOrd="0" presId="urn:microsoft.com/office/officeart/2005/8/layout/lProcess2"/>
    <dgm:cxn modelId="{0845F4EC-7981-804C-8AEF-6738A5750968}" type="presParOf" srcId="{07944610-427C-AF46-8003-5493EBDE9C94}" destId="{F7DE9E20-1FE6-924B-B790-D7E36B95A474}" srcOrd="0" destOrd="0" presId="urn:microsoft.com/office/officeart/2005/8/layout/lProcess2"/>
    <dgm:cxn modelId="{BA31C447-AECC-3F44-9169-A59B55A6394D}" type="presParOf" srcId="{07944610-427C-AF46-8003-5493EBDE9C94}" destId="{27C96F5D-BB6C-0442-991E-809A55A325E8}" srcOrd="1" destOrd="0" presId="urn:microsoft.com/office/officeart/2005/8/layout/lProcess2"/>
    <dgm:cxn modelId="{3DD68EE4-F02C-2B45-8C6C-8C36DFAE7193}" type="presParOf" srcId="{07944610-427C-AF46-8003-5493EBDE9C94}" destId="{25327FF9-23CB-434E-8691-16C5F5E8AAC7}" srcOrd="2" destOrd="0" presId="urn:microsoft.com/office/officeart/2005/8/layout/lProcess2"/>
    <dgm:cxn modelId="{1D9C0E8C-F76B-1543-84B6-F0B414D79921}" type="presParOf" srcId="{25327FF9-23CB-434E-8691-16C5F5E8AAC7}" destId="{64E14734-EF90-CD4E-9232-EA22559D00BD}" srcOrd="0" destOrd="0" presId="urn:microsoft.com/office/officeart/2005/8/layout/lProcess2"/>
    <dgm:cxn modelId="{BEB7C80F-713B-3444-8F13-857AF2AB9B3F}" type="presParOf" srcId="{64E14734-EF90-CD4E-9232-EA22559D00BD}" destId="{76C49483-498E-5B41-A59B-5299CA999552}" srcOrd="0" destOrd="0" presId="urn:microsoft.com/office/officeart/2005/8/layout/lProcess2"/>
    <dgm:cxn modelId="{DC5A48C2-E901-A544-81A2-BFFBEC0DABF0}" type="presParOf" srcId="{64E14734-EF90-CD4E-9232-EA22559D00BD}" destId="{BB1A6C99-FB6C-CE46-A02E-1D58610E98B7}" srcOrd="1" destOrd="0" presId="urn:microsoft.com/office/officeart/2005/8/layout/lProcess2"/>
    <dgm:cxn modelId="{A5172FCE-9EC7-9D40-813B-DC74C23C32B5}" type="presParOf" srcId="{64E14734-EF90-CD4E-9232-EA22559D00BD}" destId="{EB62C0DB-7AB5-8A4C-ADCA-E88AF6AA4F75}" srcOrd="2" destOrd="0" presId="urn:microsoft.com/office/officeart/2005/8/layout/lProcess2"/>
    <dgm:cxn modelId="{22DDC8A2-C4E8-544F-9742-CEF52397EB6D}" type="presParOf" srcId="{64E14734-EF90-CD4E-9232-EA22559D00BD}" destId="{09D3DC47-0A04-7C44-BE57-69509752A469}" srcOrd="3" destOrd="0" presId="urn:microsoft.com/office/officeart/2005/8/layout/lProcess2"/>
    <dgm:cxn modelId="{FBFB2BEA-F40B-9540-80CE-FFB98B1B7F1C}" type="presParOf" srcId="{64E14734-EF90-CD4E-9232-EA22559D00BD}" destId="{525707D4-C167-8548-AEC9-801576A5A40C}" srcOrd="4" destOrd="0" presId="urn:microsoft.com/office/officeart/2005/8/layout/lProcess2"/>
    <dgm:cxn modelId="{96012154-6A43-BD41-BE2C-3CEF9A74E80D}" type="presParOf" srcId="{64E14734-EF90-CD4E-9232-EA22559D00BD}" destId="{0467E886-57AD-DA46-BFE0-AE15520E5C2D}" srcOrd="5" destOrd="0" presId="urn:microsoft.com/office/officeart/2005/8/layout/lProcess2"/>
    <dgm:cxn modelId="{B0B32D3B-238D-A64E-AC64-7E9B0A7AB7FA}" type="presParOf" srcId="{64E14734-EF90-CD4E-9232-EA22559D00BD}" destId="{304E61EE-FDF1-6548-B663-8768A52B4779}" srcOrd="6" destOrd="0" presId="urn:microsoft.com/office/officeart/2005/8/layout/lProcess2"/>
    <dgm:cxn modelId="{8A0158D1-0DE0-8F40-A9B9-95C4FECDF194}" type="presParOf" srcId="{64E14734-EF90-CD4E-9232-EA22559D00BD}" destId="{9E19B41F-590B-D14E-90EA-78915AA4B7AA}" srcOrd="7" destOrd="0" presId="urn:microsoft.com/office/officeart/2005/8/layout/lProcess2"/>
    <dgm:cxn modelId="{5F1D1309-3278-D54F-92FE-4155E7B27492}" type="presParOf" srcId="{64E14734-EF90-CD4E-9232-EA22559D00BD}" destId="{9EA1BAB8-DE6B-3D44-8761-0B55E10BBA98}" srcOrd="8" destOrd="0" presId="urn:microsoft.com/office/officeart/2005/8/layout/lProcess2"/>
    <dgm:cxn modelId="{376DB0DF-33AD-B544-B1F4-5661518DCE43}" type="presParOf" srcId="{195523BF-D146-2B4E-8AE1-11B751979049}" destId="{786AF34D-AEA7-274F-B092-38ED362F7EB4}" srcOrd="1" destOrd="0" presId="urn:microsoft.com/office/officeart/2005/8/layout/lProcess2"/>
    <dgm:cxn modelId="{DF308F93-86D6-6046-B0D1-8ADC03100CAA}" type="presParOf" srcId="{195523BF-D146-2B4E-8AE1-11B751979049}" destId="{D3D96ED3-34D7-2043-B603-A9D6D2AF4037}" srcOrd="2" destOrd="0" presId="urn:microsoft.com/office/officeart/2005/8/layout/lProcess2"/>
    <dgm:cxn modelId="{4552F468-6470-1746-B7EC-53F9AA28342C}" type="presParOf" srcId="{D3D96ED3-34D7-2043-B603-A9D6D2AF4037}" destId="{E11E90B4-8A8D-C748-B230-FBA28CF89B88}" srcOrd="0" destOrd="0" presId="urn:microsoft.com/office/officeart/2005/8/layout/lProcess2"/>
    <dgm:cxn modelId="{7C61449E-BF3C-494B-9A49-A3298EF0C6A7}" type="presParOf" srcId="{D3D96ED3-34D7-2043-B603-A9D6D2AF4037}" destId="{C1AF21E9-DA9C-9E4F-928A-76992A24E420}" srcOrd="1" destOrd="0" presId="urn:microsoft.com/office/officeart/2005/8/layout/lProcess2"/>
    <dgm:cxn modelId="{0A98EBF9-C883-3B46-8C6B-D4242BCE2B08}" type="presParOf" srcId="{D3D96ED3-34D7-2043-B603-A9D6D2AF4037}" destId="{67056946-BEEB-E948-93AB-5B957EEA2100}" srcOrd="2" destOrd="0" presId="urn:microsoft.com/office/officeart/2005/8/layout/lProcess2"/>
    <dgm:cxn modelId="{31EA70E5-E64E-9D4C-8047-E8BF825ED849}" type="presParOf" srcId="{67056946-BEEB-E948-93AB-5B957EEA2100}" destId="{EDA836BE-3560-8D46-92BF-6AFA961DB90B}" srcOrd="0" destOrd="0" presId="urn:microsoft.com/office/officeart/2005/8/layout/lProcess2"/>
    <dgm:cxn modelId="{3BC9F2AB-8E5D-FC42-BEF0-73CEEEE1286E}" type="presParOf" srcId="{EDA836BE-3560-8D46-92BF-6AFA961DB90B}" destId="{BDAC95AC-8C0D-7E4A-B857-FDADB5E8A5AF}" srcOrd="0" destOrd="0" presId="urn:microsoft.com/office/officeart/2005/8/layout/lProcess2"/>
    <dgm:cxn modelId="{035B0BE7-D163-D242-BAFD-5E18E933D514}" type="presParOf" srcId="{EDA836BE-3560-8D46-92BF-6AFA961DB90B}" destId="{7C7F88DA-D603-AF42-B4F6-29D8445338DA}" srcOrd="1" destOrd="0" presId="urn:microsoft.com/office/officeart/2005/8/layout/lProcess2"/>
    <dgm:cxn modelId="{ABDC003A-73A5-7940-86D8-02C3520841BD}" type="presParOf" srcId="{EDA836BE-3560-8D46-92BF-6AFA961DB90B}" destId="{60DE5112-4CC3-064E-9C07-866D68ABB8F0}" srcOrd="2" destOrd="0" presId="urn:microsoft.com/office/officeart/2005/8/layout/lProcess2"/>
    <dgm:cxn modelId="{19CE9361-8D21-FF4F-8B96-8B91BD31DD85}" type="presParOf" srcId="{EDA836BE-3560-8D46-92BF-6AFA961DB90B}" destId="{D36310E5-821D-754D-9312-6F70A0CDA3EE}" srcOrd="3" destOrd="0" presId="urn:microsoft.com/office/officeart/2005/8/layout/lProcess2"/>
    <dgm:cxn modelId="{F0FDDA49-A666-5149-94D6-8E3ED38D7106}" type="presParOf" srcId="{EDA836BE-3560-8D46-92BF-6AFA961DB90B}" destId="{34EA48CE-C33C-2B44-BA11-3D008C8EF1D7}" srcOrd="4" destOrd="0" presId="urn:microsoft.com/office/officeart/2005/8/layout/lProcess2"/>
    <dgm:cxn modelId="{C913F188-0678-6941-9414-69A8322A1253}" type="presParOf" srcId="{EDA836BE-3560-8D46-92BF-6AFA961DB90B}" destId="{B195A1B1-F8F8-6749-AE13-28481D80081D}" srcOrd="5" destOrd="0" presId="urn:microsoft.com/office/officeart/2005/8/layout/lProcess2"/>
    <dgm:cxn modelId="{CBA0F4FE-E384-CD4F-9CE2-BCFF2E837EAE}" type="presParOf" srcId="{EDA836BE-3560-8D46-92BF-6AFA961DB90B}" destId="{4D09495C-9B68-9345-8D6B-DA9367D4A5D0}" srcOrd="6" destOrd="0" presId="urn:microsoft.com/office/officeart/2005/8/layout/lProcess2"/>
    <dgm:cxn modelId="{E2D30DAF-4F2C-0D49-8BFF-3CDBF56E627F}" type="presParOf" srcId="{EDA836BE-3560-8D46-92BF-6AFA961DB90B}" destId="{685271D4-0501-AD42-AE68-82CE3D303D24}" srcOrd="7" destOrd="0" presId="urn:microsoft.com/office/officeart/2005/8/layout/lProcess2"/>
    <dgm:cxn modelId="{CB527741-1DA0-0F4D-A8E8-7F40656C0493}" type="presParOf" srcId="{EDA836BE-3560-8D46-92BF-6AFA961DB90B}" destId="{870F91AA-2026-D04B-A383-7E50C632E3EF}" srcOrd="8" destOrd="0" presId="urn:microsoft.com/office/officeart/2005/8/layout/lProcess2"/>
    <dgm:cxn modelId="{6B0AF5E0-62AF-C244-9312-2D59BA887D4A}" type="presParOf" srcId="{195523BF-D146-2B4E-8AE1-11B751979049}" destId="{1263DACA-103A-6A4C-9FAC-2B979AF8DD60}" srcOrd="3" destOrd="0" presId="urn:microsoft.com/office/officeart/2005/8/layout/lProcess2"/>
    <dgm:cxn modelId="{4B69B7E2-5E4E-FE4F-A2F2-F2A3E6A9641B}" type="presParOf" srcId="{195523BF-D146-2B4E-8AE1-11B751979049}" destId="{C2F9B639-1B89-E44C-ADFD-B1A1A9CFD816}" srcOrd="4" destOrd="0" presId="urn:microsoft.com/office/officeart/2005/8/layout/lProcess2"/>
    <dgm:cxn modelId="{35E5C07F-EAF8-0045-9C21-8191E53E1E7F}" type="presParOf" srcId="{C2F9B639-1B89-E44C-ADFD-B1A1A9CFD816}" destId="{14FBF5B7-F9DA-B744-8F73-F52065103927}" srcOrd="0" destOrd="0" presId="urn:microsoft.com/office/officeart/2005/8/layout/lProcess2"/>
    <dgm:cxn modelId="{CF823B87-93D0-7549-96E0-387112EED4B5}" type="presParOf" srcId="{C2F9B639-1B89-E44C-ADFD-B1A1A9CFD816}" destId="{9E628E03-98CA-AF42-9CBD-3E477C6D8599}" srcOrd="1" destOrd="0" presId="urn:microsoft.com/office/officeart/2005/8/layout/lProcess2"/>
    <dgm:cxn modelId="{C33A5B32-BCB6-554C-A8D6-070081A1E88E}" type="presParOf" srcId="{C2F9B639-1B89-E44C-ADFD-B1A1A9CFD816}" destId="{7685E9F9-1A7A-E042-91EE-347BDC5F7240}" srcOrd="2" destOrd="0" presId="urn:microsoft.com/office/officeart/2005/8/layout/lProcess2"/>
    <dgm:cxn modelId="{8ACC491C-142D-2C42-A53A-4D08A8A053CA}" type="presParOf" srcId="{7685E9F9-1A7A-E042-91EE-347BDC5F7240}" destId="{7065F4A8-6FCF-6E4C-B72B-E3752A03E2AC}" srcOrd="0" destOrd="0" presId="urn:microsoft.com/office/officeart/2005/8/layout/lProcess2"/>
    <dgm:cxn modelId="{728C9560-2945-344B-92E8-B6364199F4A5}" type="presParOf" srcId="{7065F4A8-6FCF-6E4C-B72B-E3752A03E2AC}" destId="{F078BD1A-CC60-2847-85D9-2B278E676297}" srcOrd="0" destOrd="0" presId="urn:microsoft.com/office/officeart/2005/8/layout/lProcess2"/>
    <dgm:cxn modelId="{8AB11119-016A-DA4F-9B83-EB41DB3F6F81}" type="presParOf" srcId="{7065F4A8-6FCF-6E4C-B72B-E3752A03E2AC}" destId="{A7DD9D61-7CAF-2C47-90B2-4EE18FF64CBA}" srcOrd="1" destOrd="0" presId="urn:microsoft.com/office/officeart/2005/8/layout/lProcess2"/>
    <dgm:cxn modelId="{9716D98E-0B59-6F48-9634-2FB6CE4D370F}" type="presParOf" srcId="{7065F4A8-6FCF-6E4C-B72B-E3752A03E2AC}" destId="{0261796C-4302-364A-9EAA-A57A65211703}" srcOrd="2" destOrd="0" presId="urn:microsoft.com/office/officeart/2005/8/layout/lProcess2"/>
    <dgm:cxn modelId="{A58A615D-28D7-1B46-964A-90A7755AAAA6}" type="presParOf" srcId="{7065F4A8-6FCF-6E4C-B72B-E3752A03E2AC}" destId="{89761972-5823-C448-834D-1DD500D21913}" srcOrd="3" destOrd="0" presId="urn:microsoft.com/office/officeart/2005/8/layout/lProcess2"/>
    <dgm:cxn modelId="{69D8DACD-C912-6143-B894-4D4A2BD46B0B}" type="presParOf" srcId="{7065F4A8-6FCF-6E4C-B72B-E3752A03E2AC}" destId="{E7E36762-663A-6440-83C4-B4F8C595354E}" srcOrd="4" destOrd="0" presId="urn:microsoft.com/office/officeart/2005/8/layout/lProcess2"/>
    <dgm:cxn modelId="{8C155E7C-85D0-0647-9BDC-71144D3698C7}" type="presParOf" srcId="{7065F4A8-6FCF-6E4C-B72B-E3752A03E2AC}" destId="{F985A7ED-EC4E-084B-B3F3-3BFB2662E8B9}" srcOrd="5" destOrd="0" presId="urn:microsoft.com/office/officeart/2005/8/layout/lProcess2"/>
    <dgm:cxn modelId="{E5AA0ADF-9411-9143-8CB5-2CD462BA7722}" type="presParOf" srcId="{7065F4A8-6FCF-6E4C-B72B-E3752A03E2AC}" destId="{FB015B08-65A5-AE40-A121-CCE485E884E8}" srcOrd="6" destOrd="0" presId="urn:microsoft.com/office/officeart/2005/8/layout/lProcess2"/>
    <dgm:cxn modelId="{B3F693BE-CA77-344B-9FEB-70A2ACBCE01A}" type="presParOf" srcId="{7065F4A8-6FCF-6E4C-B72B-E3752A03E2AC}" destId="{BD7B15A3-C211-604D-9E70-723AB3181B26}" srcOrd="7" destOrd="0" presId="urn:microsoft.com/office/officeart/2005/8/layout/lProcess2"/>
    <dgm:cxn modelId="{B15DDDBE-8398-BD42-8170-697DA564E271}" type="presParOf" srcId="{7065F4A8-6FCF-6E4C-B72B-E3752A03E2AC}" destId="{4ABB63FC-A9E8-EC4D-BF72-8961E4F22811}" srcOrd="8"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B2735E5-66D1-EE43-AE08-C663CD1B5ECD}" type="doc">
      <dgm:prSet loTypeId="urn:microsoft.com/office/officeart/2005/8/layout/lProcess2" loCatId="" qsTypeId="urn:microsoft.com/office/officeart/2005/8/quickstyle/simple1" qsCatId="simple" csTypeId="urn:microsoft.com/office/officeart/2005/8/colors/accent1_2" csCatId="accent1" phldr="1"/>
      <dgm:spPr/>
      <dgm:t>
        <a:bodyPr/>
        <a:lstStyle/>
        <a:p>
          <a:endParaRPr lang="en-GB"/>
        </a:p>
      </dgm:t>
    </dgm:pt>
    <dgm:pt modelId="{B7F1D74A-73DC-1848-8001-2D68F0CFDDDA}">
      <dgm:prSet phldrT="[Text]"/>
      <dgm:spPr/>
      <dgm:t>
        <a:bodyPr/>
        <a:lstStyle/>
        <a:p>
          <a:pPr>
            <a:buFont typeface="+mj-lt"/>
            <a:buAutoNum type="arabicPeriod"/>
          </a:pPr>
          <a:r>
            <a:rPr lang="en-US" b="1" dirty="0"/>
            <a:t>Archive implementation.  The goal is to build a smart architecture to allow data organization and management with the possibility to easily interact with the computational cluster. </a:t>
          </a:r>
          <a:endParaRPr lang="en-IT" b="1" u="none" dirty="0"/>
        </a:p>
      </dgm:t>
    </dgm:pt>
    <dgm:pt modelId="{5CF87563-C010-5549-A63F-14CD7558C10D}" type="parTrans" cxnId="{775C48C1-2360-5F46-A405-FE088B4718B3}">
      <dgm:prSet/>
      <dgm:spPr/>
      <dgm:t>
        <a:bodyPr/>
        <a:lstStyle/>
        <a:p>
          <a:endParaRPr lang="en-GB"/>
        </a:p>
      </dgm:t>
    </dgm:pt>
    <dgm:pt modelId="{956CF89C-9F57-6E44-B835-5F394ECCC2BD}" type="sibTrans" cxnId="{775C48C1-2360-5F46-A405-FE088B4718B3}">
      <dgm:prSet/>
      <dgm:spPr/>
      <dgm:t>
        <a:bodyPr/>
        <a:lstStyle/>
        <a:p>
          <a:endParaRPr lang="en-GB"/>
        </a:p>
      </dgm:t>
    </dgm:pt>
    <dgm:pt modelId="{B75DA9CE-55E7-A246-B132-02207EA05E85}">
      <dgm:prSet phldrT="[Text]"/>
      <dgm:spPr/>
      <dgm:t>
        <a:bodyPr/>
        <a:lstStyle/>
        <a:p>
          <a:r>
            <a:rPr lang="en-GB" dirty="0" err="1"/>
            <a:t>Proponente</a:t>
          </a:r>
          <a:r>
            <a:rPr lang="en-GB" dirty="0"/>
            <a:t>: INAF</a:t>
          </a:r>
        </a:p>
      </dgm:t>
    </dgm:pt>
    <dgm:pt modelId="{B9BA0BF6-BDBE-E44C-BFD9-325975B12643}" type="parTrans" cxnId="{67693F14-1692-1947-9CA5-36AB56B9E886}">
      <dgm:prSet/>
      <dgm:spPr/>
      <dgm:t>
        <a:bodyPr/>
        <a:lstStyle/>
        <a:p>
          <a:endParaRPr lang="en-GB"/>
        </a:p>
      </dgm:t>
    </dgm:pt>
    <dgm:pt modelId="{49D7B037-4149-944F-B43E-48C93A7C6810}" type="sibTrans" cxnId="{67693F14-1692-1947-9CA5-36AB56B9E886}">
      <dgm:prSet/>
      <dgm:spPr/>
      <dgm:t>
        <a:bodyPr/>
        <a:lstStyle/>
        <a:p>
          <a:endParaRPr lang="en-GB"/>
        </a:p>
      </dgm:t>
    </dgm:pt>
    <dgm:pt modelId="{EDE44E5A-550D-8A47-A089-01B5C5BF0DC4}">
      <dgm:prSet phldrT="[Text]"/>
      <dgm:spPr/>
      <dgm:t>
        <a:bodyPr/>
        <a:lstStyle/>
        <a:p>
          <a:r>
            <a:rPr lang="en-GB" dirty="0" err="1"/>
            <a:t>Soggetto</a:t>
          </a:r>
          <a:r>
            <a:rPr lang="en-GB" dirty="0"/>
            <a:t>: Priv</a:t>
          </a:r>
        </a:p>
      </dgm:t>
    </dgm:pt>
    <dgm:pt modelId="{EDA4619F-7119-E041-ACB9-ED08133A08E5}" type="parTrans" cxnId="{3316182F-F703-F347-8BCE-D47489943BC5}">
      <dgm:prSet/>
      <dgm:spPr/>
      <dgm:t>
        <a:bodyPr/>
        <a:lstStyle/>
        <a:p>
          <a:endParaRPr lang="en-GB"/>
        </a:p>
      </dgm:t>
    </dgm:pt>
    <dgm:pt modelId="{90E39DBF-73BA-2146-9A03-AC16C4E3021F}" type="sibTrans" cxnId="{3316182F-F703-F347-8BCE-D47489943BC5}">
      <dgm:prSet/>
      <dgm:spPr/>
      <dgm:t>
        <a:bodyPr/>
        <a:lstStyle/>
        <a:p>
          <a:endParaRPr lang="en-GB"/>
        </a:p>
      </dgm:t>
    </dgm:pt>
    <dgm:pt modelId="{B7553707-BDC8-C748-8222-B20ACC160854}">
      <dgm:prSet phldrT="[Text]"/>
      <dgm:spPr/>
      <dgm:t>
        <a:bodyPr/>
        <a:lstStyle/>
        <a:p>
          <a:pPr>
            <a:buFont typeface="+mj-lt"/>
            <a:buAutoNum type="arabicPeriod"/>
          </a:pPr>
          <a:r>
            <a:rPr lang="it-IT" b="1" dirty="0"/>
            <a:t>Creazione di interfacce low-code per l'utilizzo di algoritmi di matematica applicata avanzata e deep learning in contesti di ricerca, data </a:t>
          </a:r>
          <a:r>
            <a:rPr lang="it-IT" b="1" dirty="0" err="1"/>
            <a:t>analytics</a:t>
          </a:r>
          <a:r>
            <a:rPr lang="it-IT" b="1" dirty="0"/>
            <a:t> e produzione</a:t>
          </a:r>
          <a:endParaRPr lang="en-GB" dirty="0"/>
        </a:p>
      </dgm:t>
    </dgm:pt>
    <dgm:pt modelId="{04F99BCE-FA2A-D544-A1DD-474C0B47459A}" type="parTrans" cxnId="{3A06D94C-841B-1542-B1DE-59830FF044D1}">
      <dgm:prSet/>
      <dgm:spPr/>
      <dgm:t>
        <a:bodyPr/>
        <a:lstStyle/>
        <a:p>
          <a:endParaRPr lang="en-GB"/>
        </a:p>
      </dgm:t>
    </dgm:pt>
    <dgm:pt modelId="{83109F98-D983-2A49-8DE3-5F26DF54C82E}" type="sibTrans" cxnId="{3A06D94C-841B-1542-B1DE-59830FF044D1}">
      <dgm:prSet/>
      <dgm:spPr/>
      <dgm:t>
        <a:bodyPr/>
        <a:lstStyle/>
        <a:p>
          <a:endParaRPr lang="en-GB"/>
        </a:p>
      </dgm:t>
    </dgm:pt>
    <dgm:pt modelId="{39B0CC23-D9CF-C540-B2EF-C130A67167F0}">
      <dgm:prSet phldrT="[Text]"/>
      <dgm:spPr/>
      <dgm:t>
        <a:bodyPr/>
        <a:lstStyle/>
        <a:p>
          <a:r>
            <a:rPr lang="en-GB" dirty="0" err="1"/>
            <a:t>Proponente</a:t>
          </a:r>
          <a:r>
            <a:rPr lang="en-GB" dirty="0"/>
            <a:t>: </a:t>
          </a:r>
          <a:r>
            <a:rPr lang="en-GB" dirty="0" err="1"/>
            <a:t>UniTO</a:t>
          </a:r>
          <a:endParaRPr lang="en-GB" dirty="0"/>
        </a:p>
      </dgm:t>
    </dgm:pt>
    <dgm:pt modelId="{5441866E-5359-AE41-A330-F4B6727B2AD1}" type="parTrans" cxnId="{1D3BC558-8132-A145-AD11-84B0C86DB376}">
      <dgm:prSet/>
      <dgm:spPr/>
      <dgm:t>
        <a:bodyPr/>
        <a:lstStyle/>
        <a:p>
          <a:endParaRPr lang="en-GB"/>
        </a:p>
      </dgm:t>
    </dgm:pt>
    <dgm:pt modelId="{48B7E9D6-0A4C-E540-9BB7-ECD5913CD80B}" type="sibTrans" cxnId="{1D3BC558-8132-A145-AD11-84B0C86DB376}">
      <dgm:prSet/>
      <dgm:spPr/>
      <dgm:t>
        <a:bodyPr/>
        <a:lstStyle/>
        <a:p>
          <a:endParaRPr lang="en-GB"/>
        </a:p>
      </dgm:t>
    </dgm:pt>
    <dgm:pt modelId="{40FD6CBE-2BBB-A149-BAF3-9ED7C6CDC137}">
      <dgm:prSet phldrT="[Text]"/>
      <dgm:spPr/>
      <dgm:t>
        <a:bodyPr/>
        <a:lstStyle/>
        <a:p>
          <a:r>
            <a:rPr lang="en-GB" dirty="0" err="1"/>
            <a:t>Soggetto</a:t>
          </a:r>
          <a:r>
            <a:rPr lang="en-GB" dirty="0"/>
            <a:t>: </a:t>
          </a:r>
          <a:r>
            <a:rPr lang="en-GB" dirty="0" err="1"/>
            <a:t>Pub+Priv</a:t>
          </a:r>
          <a:endParaRPr lang="en-GB" dirty="0"/>
        </a:p>
      </dgm:t>
    </dgm:pt>
    <dgm:pt modelId="{46DFF383-7925-C345-849F-1C048986275F}" type="parTrans" cxnId="{F90BF252-1C36-B242-994F-1551A8A4FC97}">
      <dgm:prSet/>
      <dgm:spPr/>
      <dgm:t>
        <a:bodyPr/>
        <a:lstStyle/>
        <a:p>
          <a:endParaRPr lang="en-GB"/>
        </a:p>
      </dgm:t>
    </dgm:pt>
    <dgm:pt modelId="{3204E340-7999-AA4A-B419-9A0E6F66EB80}" type="sibTrans" cxnId="{F90BF252-1C36-B242-994F-1551A8A4FC97}">
      <dgm:prSet/>
      <dgm:spPr/>
      <dgm:t>
        <a:bodyPr/>
        <a:lstStyle/>
        <a:p>
          <a:endParaRPr lang="en-GB"/>
        </a:p>
      </dgm:t>
    </dgm:pt>
    <dgm:pt modelId="{5221872F-0B15-FE4B-90BC-3459BFE3784F}">
      <dgm:prSet phldrT="[Text]"/>
      <dgm:spPr/>
      <dgm:t>
        <a:bodyPr/>
        <a:lstStyle/>
        <a:p>
          <a:r>
            <a:rPr lang="it-IT" b="1" u="none" dirty="0"/>
            <a:t>Ricerca di sorgenti transienti nei dati raccolti da esperimenti gamma di alta energia tramite metodi di Machine learning</a:t>
          </a:r>
          <a:endParaRPr lang="en-IT" u="none" dirty="0"/>
        </a:p>
      </dgm:t>
    </dgm:pt>
    <dgm:pt modelId="{2B779A01-E1DA-A544-B5A5-BFE3308C7540}" type="parTrans" cxnId="{71122646-75A5-D14D-99AD-F2010D64D398}">
      <dgm:prSet/>
      <dgm:spPr/>
      <dgm:t>
        <a:bodyPr/>
        <a:lstStyle/>
        <a:p>
          <a:endParaRPr lang="en-GB"/>
        </a:p>
      </dgm:t>
    </dgm:pt>
    <dgm:pt modelId="{0397BABB-FBDB-954B-966A-F4422E30004C}" type="sibTrans" cxnId="{71122646-75A5-D14D-99AD-F2010D64D398}">
      <dgm:prSet/>
      <dgm:spPr/>
      <dgm:t>
        <a:bodyPr/>
        <a:lstStyle/>
        <a:p>
          <a:endParaRPr lang="en-GB"/>
        </a:p>
      </dgm:t>
    </dgm:pt>
    <dgm:pt modelId="{80628F71-AABD-DB49-B802-57A69364A155}">
      <dgm:prSet phldrT="[Text]"/>
      <dgm:spPr/>
      <dgm:t>
        <a:bodyPr/>
        <a:lstStyle/>
        <a:p>
          <a:r>
            <a:rPr lang="en-GB" dirty="0" err="1"/>
            <a:t>Proponente</a:t>
          </a:r>
          <a:r>
            <a:rPr lang="en-GB" dirty="0"/>
            <a:t>: </a:t>
          </a:r>
          <a:r>
            <a:rPr lang="en-GB" dirty="0" err="1"/>
            <a:t>UniTS</a:t>
          </a:r>
          <a:endParaRPr lang="en-GB" dirty="0"/>
        </a:p>
      </dgm:t>
    </dgm:pt>
    <dgm:pt modelId="{C49AA012-B274-BB4F-8654-37569BF4B580}" type="parTrans" cxnId="{EB56B339-E83D-9844-9C16-C098D14CB654}">
      <dgm:prSet/>
      <dgm:spPr/>
      <dgm:t>
        <a:bodyPr/>
        <a:lstStyle/>
        <a:p>
          <a:endParaRPr lang="en-GB"/>
        </a:p>
      </dgm:t>
    </dgm:pt>
    <dgm:pt modelId="{38FE5F3D-CA5F-0349-8D19-0DCCB6053F4D}" type="sibTrans" cxnId="{EB56B339-E83D-9844-9C16-C098D14CB654}">
      <dgm:prSet/>
      <dgm:spPr/>
      <dgm:t>
        <a:bodyPr/>
        <a:lstStyle/>
        <a:p>
          <a:endParaRPr lang="en-GB"/>
        </a:p>
      </dgm:t>
    </dgm:pt>
    <dgm:pt modelId="{FA4ABA68-4503-DA4B-A9C6-47B017A90176}">
      <dgm:prSet phldrT="[Text]"/>
      <dgm:spPr/>
      <dgm:t>
        <a:bodyPr/>
        <a:lstStyle/>
        <a:p>
          <a:r>
            <a:rPr lang="en-GB" dirty="0"/>
            <a:t>WP3</a:t>
          </a:r>
        </a:p>
      </dgm:t>
    </dgm:pt>
    <dgm:pt modelId="{8052A995-8B36-224C-9B00-4EF90574697E}" type="parTrans" cxnId="{75B5FEFC-A7A5-CD4D-BC15-D6FAC05FA32B}">
      <dgm:prSet/>
      <dgm:spPr/>
      <dgm:t>
        <a:bodyPr/>
        <a:lstStyle/>
        <a:p>
          <a:endParaRPr lang="en-GB"/>
        </a:p>
      </dgm:t>
    </dgm:pt>
    <dgm:pt modelId="{A4676D5F-1C39-E042-859E-9A7FDE96DB84}" type="sibTrans" cxnId="{75B5FEFC-A7A5-CD4D-BC15-D6FAC05FA32B}">
      <dgm:prSet/>
      <dgm:spPr/>
      <dgm:t>
        <a:bodyPr/>
        <a:lstStyle/>
        <a:p>
          <a:endParaRPr lang="en-GB"/>
        </a:p>
      </dgm:t>
    </dgm:pt>
    <dgm:pt modelId="{88D3AE5D-4E53-A74B-9CD6-A3D279392B5D}">
      <dgm:prSet/>
      <dgm:spPr/>
      <dgm:t>
        <a:bodyPr/>
        <a:lstStyle/>
        <a:p>
          <a:r>
            <a:rPr lang="en-GB" dirty="0"/>
            <a:t>Area: SUD</a:t>
          </a:r>
        </a:p>
      </dgm:t>
    </dgm:pt>
    <dgm:pt modelId="{28E3E2C0-AB4A-EA42-8D36-7BED5F4E8F11}" type="parTrans" cxnId="{573BA149-3E8B-D64F-8B02-961E4263EC39}">
      <dgm:prSet/>
      <dgm:spPr/>
      <dgm:t>
        <a:bodyPr/>
        <a:lstStyle/>
        <a:p>
          <a:endParaRPr lang="en-GB"/>
        </a:p>
      </dgm:t>
    </dgm:pt>
    <dgm:pt modelId="{ACA263DA-5D79-9042-82F9-4221D03516F9}" type="sibTrans" cxnId="{573BA149-3E8B-D64F-8B02-961E4263EC39}">
      <dgm:prSet/>
      <dgm:spPr/>
      <dgm:t>
        <a:bodyPr/>
        <a:lstStyle/>
        <a:p>
          <a:endParaRPr lang="en-GB"/>
        </a:p>
      </dgm:t>
    </dgm:pt>
    <dgm:pt modelId="{C05E0EF2-5591-0B44-B304-7734F71C7CBA}">
      <dgm:prSet/>
      <dgm:spPr/>
      <dgm:t>
        <a:bodyPr/>
        <a:lstStyle/>
        <a:p>
          <a:r>
            <a:rPr lang="en-GB" dirty="0"/>
            <a:t>Budget: ~80kE</a:t>
          </a:r>
        </a:p>
      </dgm:t>
    </dgm:pt>
    <dgm:pt modelId="{B83028DC-0844-0F48-9E93-87FB058F287E}" type="parTrans" cxnId="{C955A41C-F0C1-ED40-AD1B-2C386FD5737B}">
      <dgm:prSet/>
      <dgm:spPr/>
      <dgm:t>
        <a:bodyPr/>
        <a:lstStyle/>
        <a:p>
          <a:endParaRPr lang="en-GB"/>
        </a:p>
      </dgm:t>
    </dgm:pt>
    <dgm:pt modelId="{F2C2713C-BCF2-5447-877C-CFD3C7915046}" type="sibTrans" cxnId="{C955A41C-F0C1-ED40-AD1B-2C386FD5737B}">
      <dgm:prSet/>
      <dgm:spPr/>
      <dgm:t>
        <a:bodyPr/>
        <a:lstStyle/>
        <a:p>
          <a:endParaRPr lang="en-GB"/>
        </a:p>
      </dgm:t>
    </dgm:pt>
    <dgm:pt modelId="{E5045BA4-47F0-7541-BA51-F9F108B08B89}">
      <dgm:prSet/>
      <dgm:spPr/>
      <dgm:t>
        <a:bodyPr/>
        <a:lstStyle/>
        <a:p>
          <a:r>
            <a:rPr lang="en-GB" dirty="0"/>
            <a:t>Area: Sud</a:t>
          </a:r>
        </a:p>
      </dgm:t>
    </dgm:pt>
    <dgm:pt modelId="{623F6DF5-4194-BA4E-9EAA-A40242245E52}" type="parTrans" cxnId="{7E137111-3F8E-0340-B79D-A2D508FDCD32}">
      <dgm:prSet/>
      <dgm:spPr/>
      <dgm:t>
        <a:bodyPr/>
        <a:lstStyle/>
        <a:p>
          <a:endParaRPr lang="en-GB"/>
        </a:p>
      </dgm:t>
    </dgm:pt>
    <dgm:pt modelId="{A1B1C077-AC14-B340-B590-FA3E89213528}" type="sibTrans" cxnId="{7E137111-3F8E-0340-B79D-A2D508FDCD32}">
      <dgm:prSet/>
      <dgm:spPr/>
      <dgm:t>
        <a:bodyPr/>
        <a:lstStyle/>
        <a:p>
          <a:endParaRPr lang="en-GB"/>
        </a:p>
      </dgm:t>
    </dgm:pt>
    <dgm:pt modelId="{D47CC445-6B6D-8C46-9379-18F4F5301FFD}">
      <dgm:prSet/>
      <dgm:spPr/>
      <dgm:t>
        <a:bodyPr/>
        <a:lstStyle/>
        <a:p>
          <a:r>
            <a:rPr lang="en-GB" dirty="0"/>
            <a:t>Budget: ~80kE</a:t>
          </a:r>
        </a:p>
      </dgm:t>
    </dgm:pt>
    <dgm:pt modelId="{E672F4EC-A35C-6E4B-ACCC-0C711FF39D9C}" type="parTrans" cxnId="{58983BC5-05E5-F046-80EF-422F360F3744}">
      <dgm:prSet/>
      <dgm:spPr/>
      <dgm:t>
        <a:bodyPr/>
        <a:lstStyle/>
        <a:p>
          <a:endParaRPr lang="en-GB"/>
        </a:p>
      </dgm:t>
    </dgm:pt>
    <dgm:pt modelId="{F29C3DFB-D45D-9746-9F0A-E76699943ACF}" type="sibTrans" cxnId="{58983BC5-05E5-F046-80EF-422F360F3744}">
      <dgm:prSet/>
      <dgm:spPr/>
      <dgm:t>
        <a:bodyPr/>
        <a:lstStyle/>
        <a:p>
          <a:endParaRPr lang="en-GB"/>
        </a:p>
      </dgm:t>
    </dgm:pt>
    <dgm:pt modelId="{26872014-177A-5A41-ADC7-C8A3B502B559}">
      <dgm:prSet phldrT="[Text]"/>
      <dgm:spPr/>
      <dgm:t>
        <a:bodyPr/>
        <a:lstStyle/>
        <a:p>
          <a:r>
            <a:rPr lang="en-GB" dirty="0" err="1"/>
            <a:t>Soggetto</a:t>
          </a:r>
          <a:r>
            <a:rPr lang="en-GB" dirty="0"/>
            <a:t>: </a:t>
          </a:r>
          <a:r>
            <a:rPr lang="en-GB" dirty="0" err="1"/>
            <a:t>Pub+Priv</a:t>
          </a:r>
          <a:endParaRPr lang="en-GB" dirty="0"/>
        </a:p>
      </dgm:t>
    </dgm:pt>
    <dgm:pt modelId="{8E815B6D-8FBB-014D-A787-98580B53584C}" type="parTrans" cxnId="{5EFC21D3-FD34-3642-B182-21D31551CA72}">
      <dgm:prSet/>
      <dgm:spPr/>
      <dgm:t>
        <a:bodyPr/>
        <a:lstStyle/>
        <a:p>
          <a:endParaRPr lang="en-GB"/>
        </a:p>
      </dgm:t>
    </dgm:pt>
    <dgm:pt modelId="{DBC0AE2F-5386-5346-B189-28ED19FB4A1B}" type="sibTrans" cxnId="{5EFC21D3-FD34-3642-B182-21D31551CA72}">
      <dgm:prSet/>
      <dgm:spPr/>
      <dgm:t>
        <a:bodyPr/>
        <a:lstStyle/>
        <a:p>
          <a:endParaRPr lang="en-GB"/>
        </a:p>
      </dgm:t>
    </dgm:pt>
    <dgm:pt modelId="{2F007E24-93F8-E541-AFB9-B2E523364550}">
      <dgm:prSet/>
      <dgm:spPr/>
      <dgm:t>
        <a:bodyPr/>
        <a:lstStyle/>
        <a:p>
          <a:r>
            <a:rPr lang="en-GB" dirty="0"/>
            <a:t>Area: Italia</a:t>
          </a:r>
        </a:p>
      </dgm:t>
    </dgm:pt>
    <dgm:pt modelId="{D53C2B6D-D4CB-F843-9926-57B1FEA22392}" type="parTrans" cxnId="{E4F08158-A558-A74A-93D0-686EF171A02D}">
      <dgm:prSet/>
      <dgm:spPr/>
      <dgm:t>
        <a:bodyPr/>
        <a:lstStyle/>
        <a:p>
          <a:endParaRPr lang="en-GB"/>
        </a:p>
      </dgm:t>
    </dgm:pt>
    <dgm:pt modelId="{E0C5E3A3-96C1-0C4D-BFE2-40C263DFBA0E}" type="sibTrans" cxnId="{E4F08158-A558-A74A-93D0-686EF171A02D}">
      <dgm:prSet/>
      <dgm:spPr/>
      <dgm:t>
        <a:bodyPr/>
        <a:lstStyle/>
        <a:p>
          <a:endParaRPr lang="en-GB"/>
        </a:p>
      </dgm:t>
    </dgm:pt>
    <dgm:pt modelId="{F44E80D6-C7FA-4840-BED8-999C758EF194}">
      <dgm:prSet/>
      <dgm:spPr/>
      <dgm:t>
        <a:bodyPr/>
        <a:lstStyle/>
        <a:p>
          <a:r>
            <a:rPr lang="en-GB" dirty="0"/>
            <a:t>Budget: ~100kE</a:t>
          </a:r>
        </a:p>
      </dgm:t>
    </dgm:pt>
    <dgm:pt modelId="{6F91E0E5-4651-464B-B4C6-F451FB0719ED}" type="parTrans" cxnId="{1983DB54-AEA0-3D4D-B9DB-3C90F8F086EA}">
      <dgm:prSet/>
      <dgm:spPr/>
      <dgm:t>
        <a:bodyPr/>
        <a:lstStyle/>
        <a:p>
          <a:endParaRPr lang="en-GB"/>
        </a:p>
      </dgm:t>
    </dgm:pt>
    <dgm:pt modelId="{F6BAC0E1-52BF-194B-A3DB-A26365F06881}" type="sibTrans" cxnId="{1983DB54-AEA0-3D4D-B9DB-3C90F8F086EA}">
      <dgm:prSet/>
      <dgm:spPr/>
      <dgm:t>
        <a:bodyPr/>
        <a:lstStyle/>
        <a:p>
          <a:endParaRPr lang="en-GB"/>
        </a:p>
      </dgm:t>
    </dgm:pt>
    <dgm:pt modelId="{A04F0E8F-1CD2-9B41-8096-B7A2187AD268}">
      <dgm:prSet/>
      <dgm:spPr/>
      <dgm:t>
        <a:bodyPr/>
        <a:lstStyle/>
        <a:p>
          <a:r>
            <a:rPr lang="en-GB" dirty="0"/>
            <a:t>WP4</a:t>
          </a:r>
        </a:p>
      </dgm:t>
    </dgm:pt>
    <dgm:pt modelId="{0F2B8AA7-3BC3-004C-8F85-FB92DDCD8153}" type="parTrans" cxnId="{069ED899-2EF3-CA4C-BEDB-8D480AD5F7F4}">
      <dgm:prSet/>
      <dgm:spPr/>
      <dgm:t>
        <a:bodyPr/>
        <a:lstStyle/>
        <a:p>
          <a:endParaRPr lang="en-GB"/>
        </a:p>
      </dgm:t>
    </dgm:pt>
    <dgm:pt modelId="{139121AB-8170-6943-98FC-C8B5B800159B}" type="sibTrans" cxnId="{069ED899-2EF3-CA4C-BEDB-8D480AD5F7F4}">
      <dgm:prSet/>
      <dgm:spPr/>
      <dgm:t>
        <a:bodyPr/>
        <a:lstStyle/>
        <a:p>
          <a:endParaRPr lang="en-GB"/>
        </a:p>
      </dgm:t>
    </dgm:pt>
    <dgm:pt modelId="{8E01EAD8-478B-7C43-9D56-28E7B9DB8071}">
      <dgm:prSet/>
      <dgm:spPr/>
      <dgm:t>
        <a:bodyPr/>
        <a:lstStyle/>
        <a:p>
          <a:r>
            <a:rPr lang="en-GB" dirty="0"/>
            <a:t>WP3</a:t>
          </a:r>
        </a:p>
      </dgm:t>
    </dgm:pt>
    <dgm:pt modelId="{C1EB8009-EB5A-2342-8418-898BD1A0F771}" type="sibTrans" cxnId="{AEDA9FCF-E531-8649-B7B3-0BDA3D30360C}">
      <dgm:prSet/>
      <dgm:spPr/>
      <dgm:t>
        <a:bodyPr/>
        <a:lstStyle/>
        <a:p>
          <a:endParaRPr lang="en-GB"/>
        </a:p>
      </dgm:t>
    </dgm:pt>
    <dgm:pt modelId="{587A4C74-813C-054B-9092-92B70E9D894A}" type="parTrans" cxnId="{AEDA9FCF-E531-8649-B7B3-0BDA3D30360C}">
      <dgm:prSet/>
      <dgm:spPr/>
      <dgm:t>
        <a:bodyPr/>
        <a:lstStyle/>
        <a:p>
          <a:endParaRPr lang="en-GB"/>
        </a:p>
      </dgm:t>
    </dgm:pt>
    <dgm:pt modelId="{195523BF-D146-2B4E-8AE1-11B751979049}" type="pres">
      <dgm:prSet presAssocID="{7B2735E5-66D1-EE43-AE08-C663CD1B5ECD}" presName="theList" presStyleCnt="0">
        <dgm:presLayoutVars>
          <dgm:dir/>
          <dgm:animLvl val="lvl"/>
          <dgm:resizeHandles val="exact"/>
        </dgm:presLayoutVars>
      </dgm:prSet>
      <dgm:spPr/>
    </dgm:pt>
    <dgm:pt modelId="{07944610-427C-AF46-8003-5493EBDE9C94}" type="pres">
      <dgm:prSet presAssocID="{B7F1D74A-73DC-1848-8001-2D68F0CFDDDA}" presName="compNode" presStyleCnt="0"/>
      <dgm:spPr/>
    </dgm:pt>
    <dgm:pt modelId="{F7DE9E20-1FE6-924B-B790-D7E36B95A474}" type="pres">
      <dgm:prSet presAssocID="{B7F1D74A-73DC-1848-8001-2D68F0CFDDDA}" presName="aNode" presStyleLbl="bgShp" presStyleIdx="0" presStyleCnt="3"/>
      <dgm:spPr/>
    </dgm:pt>
    <dgm:pt modelId="{27C96F5D-BB6C-0442-991E-809A55A325E8}" type="pres">
      <dgm:prSet presAssocID="{B7F1D74A-73DC-1848-8001-2D68F0CFDDDA}" presName="textNode" presStyleLbl="bgShp" presStyleIdx="0" presStyleCnt="3"/>
      <dgm:spPr/>
    </dgm:pt>
    <dgm:pt modelId="{25327FF9-23CB-434E-8691-16C5F5E8AAC7}" type="pres">
      <dgm:prSet presAssocID="{B7F1D74A-73DC-1848-8001-2D68F0CFDDDA}" presName="compChildNode" presStyleCnt="0"/>
      <dgm:spPr/>
    </dgm:pt>
    <dgm:pt modelId="{64E14734-EF90-CD4E-9232-EA22559D00BD}" type="pres">
      <dgm:prSet presAssocID="{B7F1D74A-73DC-1848-8001-2D68F0CFDDDA}" presName="theInnerList" presStyleCnt="0"/>
      <dgm:spPr/>
    </dgm:pt>
    <dgm:pt modelId="{76C49483-498E-5B41-A59B-5299CA999552}" type="pres">
      <dgm:prSet presAssocID="{B75DA9CE-55E7-A246-B132-02207EA05E85}" presName="childNode" presStyleLbl="node1" presStyleIdx="0" presStyleCnt="15">
        <dgm:presLayoutVars>
          <dgm:bulletEnabled val="1"/>
        </dgm:presLayoutVars>
      </dgm:prSet>
      <dgm:spPr/>
    </dgm:pt>
    <dgm:pt modelId="{BB1A6C99-FB6C-CE46-A02E-1D58610E98B7}" type="pres">
      <dgm:prSet presAssocID="{B75DA9CE-55E7-A246-B132-02207EA05E85}" presName="aSpace2" presStyleCnt="0"/>
      <dgm:spPr/>
    </dgm:pt>
    <dgm:pt modelId="{EB62C0DB-7AB5-8A4C-ADCA-E88AF6AA4F75}" type="pres">
      <dgm:prSet presAssocID="{EDE44E5A-550D-8A47-A089-01B5C5BF0DC4}" presName="childNode" presStyleLbl="node1" presStyleIdx="1" presStyleCnt="15">
        <dgm:presLayoutVars>
          <dgm:bulletEnabled val="1"/>
        </dgm:presLayoutVars>
      </dgm:prSet>
      <dgm:spPr/>
    </dgm:pt>
    <dgm:pt modelId="{09D3DC47-0A04-7C44-BE57-69509752A469}" type="pres">
      <dgm:prSet presAssocID="{EDE44E5A-550D-8A47-A089-01B5C5BF0DC4}" presName="aSpace2" presStyleCnt="0"/>
      <dgm:spPr/>
    </dgm:pt>
    <dgm:pt modelId="{525707D4-C167-8548-AEC9-801576A5A40C}" type="pres">
      <dgm:prSet presAssocID="{88D3AE5D-4E53-A74B-9CD6-A3D279392B5D}" presName="childNode" presStyleLbl="node1" presStyleIdx="2" presStyleCnt="15">
        <dgm:presLayoutVars>
          <dgm:bulletEnabled val="1"/>
        </dgm:presLayoutVars>
      </dgm:prSet>
      <dgm:spPr/>
    </dgm:pt>
    <dgm:pt modelId="{0467E886-57AD-DA46-BFE0-AE15520E5C2D}" type="pres">
      <dgm:prSet presAssocID="{88D3AE5D-4E53-A74B-9CD6-A3D279392B5D}" presName="aSpace2" presStyleCnt="0"/>
      <dgm:spPr/>
    </dgm:pt>
    <dgm:pt modelId="{304E61EE-FDF1-6548-B663-8768A52B4779}" type="pres">
      <dgm:prSet presAssocID="{C05E0EF2-5591-0B44-B304-7734F71C7CBA}" presName="childNode" presStyleLbl="node1" presStyleIdx="3" presStyleCnt="15">
        <dgm:presLayoutVars>
          <dgm:bulletEnabled val="1"/>
        </dgm:presLayoutVars>
      </dgm:prSet>
      <dgm:spPr/>
    </dgm:pt>
    <dgm:pt modelId="{9E19B41F-590B-D14E-90EA-78915AA4B7AA}" type="pres">
      <dgm:prSet presAssocID="{C05E0EF2-5591-0B44-B304-7734F71C7CBA}" presName="aSpace2" presStyleCnt="0"/>
      <dgm:spPr/>
    </dgm:pt>
    <dgm:pt modelId="{9EA1BAB8-DE6B-3D44-8761-0B55E10BBA98}" type="pres">
      <dgm:prSet presAssocID="{A04F0E8F-1CD2-9B41-8096-B7A2187AD268}" presName="childNode" presStyleLbl="node1" presStyleIdx="4" presStyleCnt="15">
        <dgm:presLayoutVars>
          <dgm:bulletEnabled val="1"/>
        </dgm:presLayoutVars>
      </dgm:prSet>
      <dgm:spPr/>
    </dgm:pt>
    <dgm:pt modelId="{786AF34D-AEA7-274F-B092-38ED362F7EB4}" type="pres">
      <dgm:prSet presAssocID="{B7F1D74A-73DC-1848-8001-2D68F0CFDDDA}" presName="aSpace" presStyleCnt="0"/>
      <dgm:spPr/>
    </dgm:pt>
    <dgm:pt modelId="{D3D96ED3-34D7-2043-B603-A9D6D2AF4037}" type="pres">
      <dgm:prSet presAssocID="{B7553707-BDC8-C748-8222-B20ACC160854}" presName="compNode" presStyleCnt="0"/>
      <dgm:spPr/>
    </dgm:pt>
    <dgm:pt modelId="{E11E90B4-8A8D-C748-B230-FBA28CF89B88}" type="pres">
      <dgm:prSet presAssocID="{B7553707-BDC8-C748-8222-B20ACC160854}" presName="aNode" presStyleLbl="bgShp" presStyleIdx="1" presStyleCnt="3"/>
      <dgm:spPr/>
    </dgm:pt>
    <dgm:pt modelId="{C1AF21E9-DA9C-9E4F-928A-76992A24E420}" type="pres">
      <dgm:prSet presAssocID="{B7553707-BDC8-C748-8222-B20ACC160854}" presName="textNode" presStyleLbl="bgShp" presStyleIdx="1" presStyleCnt="3"/>
      <dgm:spPr/>
    </dgm:pt>
    <dgm:pt modelId="{67056946-BEEB-E948-93AB-5B957EEA2100}" type="pres">
      <dgm:prSet presAssocID="{B7553707-BDC8-C748-8222-B20ACC160854}" presName="compChildNode" presStyleCnt="0"/>
      <dgm:spPr/>
    </dgm:pt>
    <dgm:pt modelId="{EDA836BE-3560-8D46-92BF-6AFA961DB90B}" type="pres">
      <dgm:prSet presAssocID="{B7553707-BDC8-C748-8222-B20ACC160854}" presName="theInnerList" presStyleCnt="0"/>
      <dgm:spPr/>
    </dgm:pt>
    <dgm:pt modelId="{BDAC95AC-8C0D-7E4A-B857-FDADB5E8A5AF}" type="pres">
      <dgm:prSet presAssocID="{39B0CC23-D9CF-C540-B2EF-C130A67167F0}" presName="childNode" presStyleLbl="node1" presStyleIdx="5" presStyleCnt="15">
        <dgm:presLayoutVars>
          <dgm:bulletEnabled val="1"/>
        </dgm:presLayoutVars>
      </dgm:prSet>
      <dgm:spPr/>
    </dgm:pt>
    <dgm:pt modelId="{7C7F88DA-D603-AF42-B4F6-29D8445338DA}" type="pres">
      <dgm:prSet presAssocID="{39B0CC23-D9CF-C540-B2EF-C130A67167F0}" presName="aSpace2" presStyleCnt="0"/>
      <dgm:spPr/>
    </dgm:pt>
    <dgm:pt modelId="{60DE5112-4CC3-064E-9C07-866D68ABB8F0}" type="pres">
      <dgm:prSet presAssocID="{40FD6CBE-2BBB-A149-BAF3-9ED7C6CDC137}" presName="childNode" presStyleLbl="node1" presStyleIdx="6" presStyleCnt="15">
        <dgm:presLayoutVars>
          <dgm:bulletEnabled val="1"/>
        </dgm:presLayoutVars>
      </dgm:prSet>
      <dgm:spPr/>
    </dgm:pt>
    <dgm:pt modelId="{D36310E5-821D-754D-9312-6F70A0CDA3EE}" type="pres">
      <dgm:prSet presAssocID="{40FD6CBE-2BBB-A149-BAF3-9ED7C6CDC137}" presName="aSpace2" presStyleCnt="0"/>
      <dgm:spPr/>
    </dgm:pt>
    <dgm:pt modelId="{34EA48CE-C33C-2B44-BA11-3D008C8EF1D7}" type="pres">
      <dgm:prSet presAssocID="{E5045BA4-47F0-7541-BA51-F9F108B08B89}" presName="childNode" presStyleLbl="node1" presStyleIdx="7" presStyleCnt="15">
        <dgm:presLayoutVars>
          <dgm:bulletEnabled val="1"/>
        </dgm:presLayoutVars>
      </dgm:prSet>
      <dgm:spPr/>
    </dgm:pt>
    <dgm:pt modelId="{B195A1B1-F8F8-6749-AE13-28481D80081D}" type="pres">
      <dgm:prSet presAssocID="{E5045BA4-47F0-7541-BA51-F9F108B08B89}" presName="aSpace2" presStyleCnt="0"/>
      <dgm:spPr/>
    </dgm:pt>
    <dgm:pt modelId="{4D09495C-9B68-9345-8D6B-DA9367D4A5D0}" type="pres">
      <dgm:prSet presAssocID="{D47CC445-6B6D-8C46-9379-18F4F5301FFD}" presName="childNode" presStyleLbl="node1" presStyleIdx="8" presStyleCnt="15">
        <dgm:presLayoutVars>
          <dgm:bulletEnabled val="1"/>
        </dgm:presLayoutVars>
      </dgm:prSet>
      <dgm:spPr/>
    </dgm:pt>
    <dgm:pt modelId="{685271D4-0501-AD42-AE68-82CE3D303D24}" type="pres">
      <dgm:prSet presAssocID="{D47CC445-6B6D-8C46-9379-18F4F5301FFD}" presName="aSpace2" presStyleCnt="0"/>
      <dgm:spPr/>
    </dgm:pt>
    <dgm:pt modelId="{870F91AA-2026-D04B-A383-7E50C632E3EF}" type="pres">
      <dgm:prSet presAssocID="{8E01EAD8-478B-7C43-9D56-28E7B9DB8071}" presName="childNode" presStyleLbl="node1" presStyleIdx="9" presStyleCnt="15">
        <dgm:presLayoutVars>
          <dgm:bulletEnabled val="1"/>
        </dgm:presLayoutVars>
      </dgm:prSet>
      <dgm:spPr/>
    </dgm:pt>
    <dgm:pt modelId="{1263DACA-103A-6A4C-9FAC-2B979AF8DD60}" type="pres">
      <dgm:prSet presAssocID="{B7553707-BDC8-C748-8222-B20ACC160854}" presName="aSpace" presStyleCnt="0"/>
      <dgm:spPr/>
    </dgm:pt>
    <dgm:pt modelId="{C2F9B639-1B89-E44C-ADFD-B1A1A9CFD816}" type="pres">
      <dgm:prSet presAssocID="{5221872F-0B15-FE4B-90BC-3459BFE3784F}" presName="compNode" presStyleCnt="0"/>
      <dgm:spPr/>
    </dgm:pt>
    <dgm:pt modelId="{14FBF5B7-F9DA-B744-8F73-F52065103927}" type="pres">
      <dgm:prSet presAssocID="{5221872F-0B15-FE4B-90BC-3459BFE3784F}" presName="aNode" presStyleLbl="bgShp" presStyleIdx="2" presStyleCnt="3"/>
      <dgm:spPr/>
    </dgm:pt>
    <dgm:pt modelId="{9E628E03-98CA-AF42-9CBD-3E477C6D8599}" type="pres">
      <dgm:prSet presAssocID="{5221872F-0B15-FE4B-90BC-3459BFE3784F}" presName="textNode" presStyleLbl="bgShp" presStyleIdx="2" presStyleCnt="3"/>
      <dgm:spPr/>
    </dgm:pt>
    <dgm:pt modelId="{7685E9F9-1A7A-E042-91EE-347BDC5F7240}" type="pres">
      <dgm:prSet presAssocID="{5221872F-0B15-FE4B-90BC-3459BFE3784F}" presName="compChildNode" presStyleCnt="0"/>
      <dgm:spPr/>
    </dgm:pt>
    <dgm:pt modelId="{7065F4A8-6FCF-6E4C-B72B-E3752A03E2AC}" type="pres">
      <dgm:prSet presAssocID="{5221872F-0B15-FE4B-90BC-3459BFE3784F}" presName="theInnerList" presStyleCnt="0"/>
      <dgm:spPr/>
    </dgm:pt>
    <dgm:pt modelId="{F078BD1A-CC60-2847-85D9-2B278E676297}" type="pres">
      <dgm:prSet presAssocID="{80628F71-AABD-DB49-B802-57A69364A155}" presName="childNode" presStyleLbl="node1" presStyleIdx="10" presStyleCnt="15">
        <dgm:presLayoutVars>
          <dgm:bulletEnabled val="1"/>
        </dgm:presLayoutVars>
      </dgm:prSet>
      <dgm:spPr/>
    </dgm:pt>
    <dgm:pt modelId="{A7DD9D61-7CAF-2C47-90B2-4EE18FF64CBA}" type="pres">
      <dgm:prSet presAssocID="{80628F71-AABD-DB49-B802-57A69364A155}" presName="aSpace2" presStyleCnt="0"/>
      <dgm:spPr/>
    </dgm:pt>
    <dgm:pt modelId="{0261796C-4302-364A-9EAA-A57A65211703}" type="pres">
      <dgm:prSet presAssocID="{26872014-177A-5A41-ADC7-C8A3B502B559}" presName="childNode" presStyleLbl="node1" presStyleIdx="11" presStyleCnt="15">
        <dgm:presLayoutVars>
          <dgm:bulletEnabled val="1"/>
        </dgm:presLayoutVars>
      </dgm:prSet>
      <dgm:spPr/>
    </dgm:pt>
    <dgm:pt modelId="{89761972-5823-C448-834D-1DD500D21913}" type="pres">
      <dgm:prSet presAssocID="{26872014-177A-5A41-ADC7-C8A3B502B559}" presName="aSpace2" presStyleCnt="0"/>
      <dgm:spPr/>
    </dgm:pt>
    <dgm:pt modelId="{E7E36762-663A-6440-83C4-B4F8C595354E}" type="pres">
      <dgm:prSet presAssocID="{2F007E24-93F8-E541-AFB9-B2E523364550}" presName="childNode" presStyleLbl="node1" presStyleIdx="12" presStyleCnt="15">
        <dgm:presLayoutVars>
          <dgm:bulletEnabled val="1"/>
        </dgm:presLayoutVars>
      </dgm:prSet>
      <dgm:spPr/>
    </dgm:pt>
    <dgm:pt modelId="{F985A7ED-EC4E-084B-B3F3-3BFB2662E8B9}" type="pres">
      <dgm:prSet presAssocID="{2F007E24-93F8-E541-AFB9-B2E523364550}" presName="aSpace2" presStyleCnt="0"/>
      <dgm:spPr/>
    </dgm:pt>
    <dgm:pt modelId="{FB015B08-65A5-AE40-A121-CCE485E884E8}" type="pres">
      <dgm:prSet presAssocID="{F44E80D6-C7FA-4840-BED8-999C758EF194}" presName="childNode" presStyleLbl="node1" presStyleIdx="13" presStyleCnt="15">
        <dgm:presLayoutVars>
          <dgm:bulletEnabled val="1"/>
        </dgm:presLayoutVars>
      </dgm:prSet>
      <dgm:spPr/>
    </dgm:pt>
    <dgm:pt modelId="{BD7B15A3-C211-604D-9E70-723AB3181B26}" type="pres">
      <dgm:prSet presAssocID="{F44E80D6-C7FA-4840-BED8-999C758EF194}" presName="aSpace2" presStyleCnt="0"/>
      <dgm:spPr/>
    </dgm:pt>
    <dgm:pt modelId="{4ABB63FC-A9E8-EC4D-BF72-8961E4F22811}" type="pres">
      <dgm:prSet presAssocID="{FA4ABA68-4503-DA4B-A9C6-47B017A90176}" presName="childNode" presStyleLbl="node1" presStyleIdx="14" presStyleCnt="15">
        <dgm:presLayoutVars>
          <dgm:bulletEnabled val="1"/>
        </dgm:presLayoutVars>
      </dgm:prSet>
      <dgm:spPr/>
    </dgm:pt>
  </dgm:ptLst>
  <dgm:cxnLst>
    <dgm:cxn modelId="{7E137111-3F8E-0340-B79D-A2D508FDCD32}" srcId="{B7553707-BDC8-C748-8222-B20ACC160854}" destId="{E5045BA4-47F0-7541-BA51-F9F108B08B89}" srcOrd="2" destOrd="0" parTransId="{623F6DF5-4194-BA4E-9EAA-A40242245E52}" sibTransId="{A1B1C077-AC14-B340-B590-FA3E89213528}"/>
    <dgm:cxn modelId="{67693F14-1692-1947-9CA5-36AB56B9E886}" srcId="{B7F1D74A-73DC-1848-8001-2D68F0CFDDDA}" destId="{B75DA9CE-55E7-A246-B132-02207EA05E85}" srcOrd="0" destOrd="0" parTransId="{B9BA0BF6-BDBE-E44C-BFD9-325975B12643}" sibTransId="{49D7B037-4149-944F-B43E-48C93A7C6810}"/>
    <dgm:cxn modelId="{C955A41C-F0C1-ED40-AD1B-2C386FD5737B}" srcId="{B7F1D74A-73DC-1848-8001-2D68F0CFDDDA}" destId="{C05E0EF2-5591-0B44-B304-7734F71C7CBA}" srcOrd="3" destOrd="0" parTransId="{B83028DC-0844-0F48-9E93-87FB058F287E}" sibTransId="{F2C2713C-BCF2-5447-877C-CFD3C7915046}"/>
    <dgm:cxn modelId="{3983CB28-1BAA-0440-AFD9-F6570369C993}" type="presOf" srcId="{8E01EAD8-478B-7C43-9D56-28E7B9DB8071}" destId="{870F91AA-2026-D04B-A383-7E50C632E3EF}" srcOrd="0" destOrd="0" presId="urn:microsoft.com/office/officeart/2005/8/layout/lProcess2"/>
    <dgm:cxn modelId="{28D5C729-E2BD-0549-8E0F-3C3E72C98E03}" type="presOf" srcId="{39B0CC23-D9CF-C540-B2EF-C130A67167F0}" destId="{BDAC95AC-8C0D-7E4A-B857-FDADB5E8A5AF}" srcOrd="0" destOrd="0" presId="urn:microsoft.com/office/officeart/2005/8/layout/lProcess2"/>
    <dgm:cxn modelId="{01CD882D-5A82-C444-9C96-0C3CB8EE9C08}" type="presOf" srcId="{80628F71-AABD-DB49-B802-57A69364A155}" destId="{F078BD1A-CC60-2847-85D9-2B278E676297}" srcOrd="0" destOrd="0" presId="urn:microsoft.com/office/officeart/2005/8/layout/lProcess2"/>
    <dgm:cxn modelId="{D3D88C2D-F173-E34F-BA59-3DF750948AB8}" type="presOf" srcId="{B7553707-BDC8-C748-8222-B20ACC160854}" destId="{C1AF21E9-DA9C-9E4F-928A-76992A24E420}" srcOrd="1" destOrd="0" presId="urn:microsoft.com/office/officeart/2005/8/layout/lProcess2"/>
    <dgm:cxn modelId="{3316182F-F703-F347-8BCE-D47489943BC5}" srcId="{B7F1D74A-73DC-1848-8001-2D68F0CFDDDA}" destId="{EDE44E5A-550D-8A47-A089-01B5C5BF0DC4}" srcOrd="1" destOrd="0" parTransId="{EDA4619F-7119-E041-ACB9-ED08133A08E5}" sibTransId="{90E39DBF-73BA-2146-9A03-AC16C4E3021F}"/>
    <dgm:cxn modelId="{EB56B339-E83D-9844-9C16-C098D14CB654}" srcId="{5221872F-0B15-FE4B-90BC-3459BFE3784F}" destId="{80628F71-AABD-DB49-B802-57A69364A155}" srcOrd="0" destOrd="0" parTransId="{C49AA012-B274-BB4F-8654-37569BF4B580}" sibTransId="{38FE5F3D-CA5F-0349-8D19-0DCCB6053F4D}"/>
    <dgm:cxn modelId="{B403463C-995C-BF42-9BA7-70EABA255472}" type="presOf" srcId="{26872014-177A-5A41-ADC7-C8A3B502B559}" destId="{0261796C-4302-364A-9EAA-A57A65211703}" srcOrd="0" destOrd="0" presId="urn:microsoft.com/office/officeart/2005/8/layout/lProcess2"/>
    <dgm:cxn modelId="{71122646-75A5-D14D-99AD-F2010D64D398}" srcId="{7B2735E5-66D1-EE43-AE08-C663CD1B5ECD}" destId="{5221872F-0B15-FE4B-90BC-3459BFE3784F}" srcOrd="2" destOrd="0" parTransId="{2B779A01-E1DA-A544-B5A5-BFE3308C7540}" sibTransId="{0397BABB-FBDB-954B-966A-F4422E30004C}"/>
    <dgm:cxn modelId="{64D2E046-DB2A-6C41-8F5A-700AD42BF0AF}" type="presOf" srcId="{7B2735E5-66D1-EE43-AE08-C663CD1B5ECD}" destId="{195523BF-D146-2B4E-8AE1-11B751979049}" srcOrd="0" destOrd="0" presId="urn:microsoft.com/office/officeart/2005/8/layout/lProcess2"/>
    <dgm:cxn modelId="{E9B57547-108F-CE4E-884D-6DD8DA11ABC2}" type="presOf" srcId="{C05E0EF2-5591-0B44-B304-7734F71C7CBA}" destId="{304E61EE-FDF1-6548-B663-8768A52B4779}" srcOrd="0" destOrd="0" presId="urn:microsoft.com/office/officeart/2005/8/layout/lProcess2"/>
    <dgm:cxn modelId="{4F05EA48-4F85-E646-8B20-0E3F0091AA76}" type="presOf" srcId="{E5045BA4-47F0-7541-BA51-F9F108B08B89}" destId="{34EA48CE-C33C-2B44-BA11-3D008C8EF1D7}" srcOrd="0" destOrd="0" presId="urn:microsoft.com/office/officeart/2005/8/layout/lProcess2"/>
    <dgm:cxn modelId="{573BA149-3E8B-D64F-8B02-961E4263EC39}" srcId="{B7F1D74A-73DC-1848-8001-2D68F0CFDDDA}" destId="{88D3AE5D-4E53-A74B-9CD6-A3D279392B5D}" srcOrd="2" destOrd="0" parTransId="{28E3E2C0-AB4A-EA42-8D36-7BED5F4E8F11}" sibTransId="{ACA263DA-5D79-9042-82F9-4221D03516F9}"/>
    <dgm:cxn modelId="{3A06D94C-841B-1542-B1DE-59830FF044D1}" srcId="{7B2735E5-66D1-EE43-AE08-C663CD1B5ECD}" destId="{B7553707-BDC8-C748-8222-B20ACC160854}" srcOrd="1" destOrd="0" parTransId="{04F99BCE-FA2A-D544-A1DD-474C0B47459A}" sibTransId="{83109F98-D983-2A49-8DE3-5F26DF54C82E}"/>
    <dgm:cxn modelId="{F7A0AA52-B35E-724D-B586-A868D284934C}" type="presOf" srcId="{D47CC445-6B6D-8C46-9379-18F4F5301FFD}" destId="{4D09495C-9B68-9345-8D6B-DA9367D4A5D0}" srcOrd="0" destOrd="0" presId="urn:microsoft.com/office/officeart/2005/8/layout/lProcess2"/>
    <dgm:cxn modelId="{F90BF252-1C36-B242-994F-1551A8A4FC97}" srcId="{B7553707-BDC8-C748-8222-B20ACC160854}" destId="{40FD6CBE-2BBB-A149-BAF3-9ED7C6CDC137}" srcOrd="1" destOrd="0" parTransId="{46DFF383-7925-C345-849F-1C048986275F}" sibTransId="{3204E340-7999-AA4A-B419-9A0E6F66EB80}"/>
    <dgm:cxn modelId="{1983DB54-AEA0-3D4D-B9DB-3C90F8F086EA}" srcId="{5221872F-0B15-FE4B-90BC-3459BFE3784F}" destId="{F44E80D6-C7FA-4840-BED8-999C758EF194}" srcOrd="3" destOrd="0" parTransId="{6F91E0E5-4651-464B-B4C6-F451FB0719ED}" sibTransId="{F6BAC0E1-52BF-194B-A3DB-A26365F06881}"/>
    <dgm:cxn modelId="{E4F08158-A558-A74A-93D0-686EF171A02D}" srcId="{5221872F-0B15-FE4B-90BC-3459BFE3784F}" destId="{2F007E24-93F8-E541-AFB9-B2E523364550}" srcOrd="2" destOrd="0" parTransId="{D53C2B6D-D4CB-F843-9926-57B1FEA22392}" sibTransId="{E0C5E3A3-96C1-0C4D-BFE2-40C263DFBA0E}"/>
    <dgm:cxn modelId="{1D3BC558-8132-A145-AD11-84B0C86DB376}" srcId="{B7553707-BDC8-C748-8222-B20ACC160854}" destId="{39B0CC23-D9CF-C540-B2EF-C130A67167F0}" srcOrd="0" destOrd="0" parTransId="{5441866E-5359-AE41-A330-F4B6727B2AD1}" sibTransId="{48B7E9D6-0A4C-E540-9BB7-ECD5913CD80B}"/>
    <dgm:cxn modelId="{DC72DC84-74E6-8E4D-AC5A-FC900B690A3B}" type="presOf" srcId="{5221872F-0B15-FE4B-90BC-3459BFE3784F}" destId="{9E628E03-98CA-AF42-9CBD-3E477C6D8599}" srcOrd="1" destOrd="0" presId="urn:microsoft.com/office/officeart/2005/8/layout/lProcess2"/>
    <dgm:cxn modelId="{D5A8F385-629F-FB40-9F89-8AADD1612935}" type="presOf" srcId="{B7F1D74A-73DC-1848-8001-2D68F0CFDDDA}" destId="{27C96F5D-BB6C-0442-991E-809A55A325E8}" srcOrd="1" destOrd="0" presId="urn:microsoft.com/office/officeart/2005/8/layout/lProcess2"/>
    <dgm:cxn modelId="{02DDAF88-2BE2-A440-9F05-48A7AB5FE50D}" type="presOf" srcId="{FA4ABA68-4503-DA4B-A9C6-47B017A90176}" destId="{4ABB63FC-A9E8-EC4D-BF72-8961E4F22811}" srcOrd="0" destOrd="0" presId="urn:microsoft.com/office/officeart/2005/8/layout/lProcess2"/>
    <dgm:cxn modelId="{B58D578E-2227-9842-9890-B78F41F4489F}" type="presOf" srcId="{F44E80D6-C7FA-4840-BED8-999C758EF194}" destId="{FB015B08-65A5-AE40-A121-CCE485E884E8}" srcOrd="0" destOrd="0" presId="urn:microsoft.com/office/officeart/2005/8/layout/lProcess2"/>
    <dgm:cxn modelId="{3F0D7894-E80F-3F49-A773-8D02B9805EF1}" type="presOf" srcId="{A04F0E8F-1CD2-9B41-8096-B7A2187AD268}" destId="{9EA1BAB8-DE6B-3D44-8761-0B55E10BBA98}" srcOrd="0" destOrd="0" presId="urn:microsoft.com/office/officeart/2005/8/layout/lProcess2"/>
    <dgm:cxn modelId="{069ED899-2EF3-CA4C-BEDB-8D480AD5F7F4}" srcId="{B7F1D74A-73DC-1848-8001-2D68F0CFDDDA}" destId="{A04F0E8F-1CD2-9B41-8096-B7A2187AD268}" srcOrd="4" destOrd="0" parTransId="{0F2B8AA7-3BC3-004C-8F85-FB92DDCD8153}" sibTransId="{139121AB-8170-6943-98FC-C8B5B800159B}"/>
    <dgm:cxn modelId="{40E62EA7-5627-4C49-BEFD-5D62382769FD}" type="presOf" srcId="{2F007E24-93F8-E541-AFB9-B2E523364550}" destId="{E7E36762-663A-6440-83C4-B4F8C595354E}" srcOrd="0" destOrd="0" presId="urn:microsoft.com/office/officeart/2005/8/layout/lProcess2"/>
    <dgm:cxn modelId="{CF9536B4-CFF2-DC43-BDD3-F5D7D74E3525}" type="presOf" srcId="{B75DA9CE-55E7-A246-B132-02207EA05E85}" destId="{76C49483-498E-5B41-A59B-5299CA999552}" srcOrd="0" destOrd="0" presId="urn:microsoft.com/office/officeart/2005/8/layout/lProcess2"/>
    <dgm:cxn modelId="{F9DB28BF-5839-DC41-B506-4BEE7717FDD0}" type="presOf" srcId="{B7F1D74A-73DC-1848-8001-2D68F0CFDDDA}" destId="{F7DE9E20-1FE6-924B-B790-D7E36B95A474}" srcOrd="0" destOrd="0" presId="urn:microsoft.com/office/officeart/2005/8/layout/lProcess2"/>
    <dgm:cxn modelId="{775C48C1-2360-5F46-A405-FE088B4718B3}" srcId="{7B2735E5-66D1-EE43-AE08-C663CD1B5ECD}" destId="{B7F1D74A-73DC-1848-8001-2D68F0CFDDDA}" srcOrd="0" destOrd="0" parTransId="{5CF87563-C010-5549-A63F-14CD7558C10D}" sibTransId="{956CF89C-9F57-6E44-B835-5F394ECCC2BD}"/>
    <dgm:cxn modelId="{58983BC5-05E5-F046-80EF-422F360F3744}" srcId="{B7553707-BDC8-C748-8222-B20ACC160854}" destId="{D47CC445-6B6D-8C46-9379-18F4F5301FFD}" srcOrd="3" destOrd="0" parTransId="{E672F4EC-A35C-6E4B-ACCC-0C711FF39D9C}" sibTransId="{F29C3DFB-D45D-9746-9F0A-E76699943ACF}"/>
    <dgm:cxn modelId="{AEDA9FCF-E531-8649-B7B3-0BDA3D30360C}" srcId="{B7553707-BDC8-C748-8222-B20ACC160854}" destId="{8E01EAD8-478B-7C43-9D56-28E7B9DB8071}" srcOrd="4" destOrd="0" parTransId="{587A4C74-813C-054B-9092-92B70E9D894A}" sibTransId="{C1EB8009-EB5A-2342-8418-898BD1A0F771}"/>
    <dgm:cxn modelId="{5EFC21D3-FD34-3642-B182-21D31551CA72}" srcId="{5221872F-0B15-FE4B-90BC-3459BFE3784F}" destId="{26872014-177A-5A41-ADC7-C8A3B502B559}" srcOrd="1" destOrd="0" parTransId="{8E815B6D-8FBB-014D-A787-98580B53584C}" sibTransId="{DBC0AE2F-5386-5346-B189-28ED19FB4A1B}"/>
    <dgm:cxn modelId="{F88725D6-0FFE-134F-9C28-FD01375F9896}" type="presOf" srcId="{EDE44E5A-550D-8A47-A089-01B5C5BF0DC4}" destId="{EB62C0DB-7AB5-8A4C-ADCA-E88AF6AA4F75}" srcOrd="0" destOrd="0" presId="urn:microsoft.com/office/officeart/2005/8/layout/lProcess2"/>
    <dgm:cxn modelId="{073516E3-DD21-0242-BEF5-4B6BC2E0F85F}" type="presOf" srcId="{88D3AE5D-4E53-A74B-9CD6-A3D279392B5D}" destId="{525707D4-C167-8548-AEC9-801576A5A40C}" srcOrd="0" destOrd="0" presId="urn:microsoft.com/office/officeart/2005/8/layout/lProcess2"/>
    <dgm:cxn modelId="{BB045FE4-668A-064E-9EFB-667018F1938F}" type="presOf" srcId="{40FD6CBE-2BBB-A149-BAF3-9ED7C6CDC137}" destId="{60DE5112-4CC3-064E-9C07-866D68ABB8F0}" srcOrd="0" destOrd="0" presId="urn:microsoft.com/office/officeart/2005/8/layout/lProcess2"/>
    <dgm:cxn modelId="{A40D94F6-F410-764D-9066-8CD78FAD0E40}" type="presOf" srcId="{B7553707-BDC8-C748-8222-B20ACC160854}" destId="{E11E90B4-8A8D-C748-B230-FBA28CF89B88}" srcOrd="0" destOrd="0" presId="urn:microsoft.com/office/officeart/2005/8/layout/lProcess2"/>
    <dgm:cxn modelId="{69680CF7-87E1-324E-891E-F2A31F560F0B}" type="presOf" srcId="{5221872F-0B15-FE4B-90BC-3459BFE3784F}" destId="{14FBF5B7-F9DA-B744-8F73-F52065103927}" srcOrd="0" destOrd="0" presId="urn:microsoft.com/office/officeart/2005/8/layout/lProcess2"/>
    <dgm:cxn modelId="{75B5FEFC-A7A5-CD4D-BC15-D6FAC05FA32B}" srcId="{5221872F-0B15-FE4B-90BC-3459BFE3784F}" destId="{FA4ABA68-4503-DA4B-A9C6-47B017A90176}" srcOrd="4" destOrd="0" parTransId="{8052A995-8B36-224C-9B00-4EF90574697E}" sibTransId="{A4676D5F-1C39-E042-859E-9A7FDE96DB84}"/>
    <dgm:cxn modelId="{E795F943-9017-494B-B08D-DD0CCD315B98}" type="presParOf" srcId="{195523BF-D146-2B4E-8AE1-11B751979049}" destId="{07944610-427C-AF46-8003-5493EBDE9C94}" srcOrd="0" destOrd="0" presId="urn:microsoft.com/office/officeart/2005/8/layout/lProcess2"/>
    <dgm:cxn modelId="{0845F4EC-7981-804C-8AEF-6738A5750968}" type="presParOf" srcId="{07944610-427C-AF46-8003-5493EBDE9C94}" destId="{F7DE9E20-1FE6-924B-B790-D7E36B95A474}" srcOrd="0" destOrd="0" presId="urn:microsoft.com/office/officeart/2005/8/layout/lProcess2"/>
    <dgm:cxn modelId="{BA31C447-AECC-3F44-9169-A59B55A6394D}" type="presParOf" srcId="{07944610-427C-AF46-8003-5493EBDE9C94}" destId="{27C96F5D-BB6C-0442-991E-809A55A325E8}" srcOrd="1" destOrd="0" presId="urn:microsoft.com/office/officeart/2005/8/layout/lProcess2"/>
    <dgm:cxn modelId="{3DD68EE4-F02C-2B45-8C6C-8C36DFAE7193}" type="presParOf" srcId="{07944610-427C-AF46-8003-5493EBDE9C94}" destId="{25327FF9-23CB-434E-8691-16C5F5E8AAC7}" srcOrd="2" destOrd="0" presId="urn:microsoft.com/office/officeart/2005/8/layout/lProcess2"/>
    <dgm:cxn modelId="{1D9C0E8C-F76B-1543-84B6-F0B414D79921}" type="presParOf" srcId="{25327FF9-23CB-434E-8691-16C5F5E8AAC7}" destId="{64E14734-EF90-CD4E-9232-EA22559D00BD}" srcOrd="0" destOrd="0" presId="urn:microsoft.com/office/officeart/2005/8/layout/lProcess2"/>
    <dgm:cxn modelId="{BEB7C80F-713B-3444-8F13-857AF2AB9B3F}" type="presParOf" srcId="{64E14734-EF90-CD4E-9232-EA22559D00BD}" destId="{76C49483-498E-5B41-A59B-5299CA999552}" srcOrd="0" destOrd="0" presId="urn:microsoft.com/office/officeart/2005/8/layout/lProcess2"/>
    <dgm:cxn modelId="{DC5A48C2-E901-A544-81A2-BFFBEC0DABF0}" type="presParOf" srcId="{64E14734-EF90-CD4E-9232-EA22559D00BD}" destId="{BB1A6C99-FB6C-CE46-A02E-1D58610E98B7}" srcOrd="1" destOrd="0" presId="urn:microsoft.com/office/officeart/2005/8/layout/lProcess2"/>
    <dgm:cxn modelId="{A5172FCE-9EC7-9D40-813B-DC74C23C32B5}" type="presParOf" srcId="{64E14734-EF90-CD4E-9232-EA22559D00BD}" destId="{EB62C0DB-7AB5-8A4C-ADCA-E88AF6AA4F75}" srcOrd="2" destOrd="0" presId="urn:microsoft.com/office/officeart/2005/8/layout/lProcess2"/>
    <dgm:cxn modelId="{22DDC8A2-C4E8-544F-9742-CEF52397EB6D}" type="presParOf" srcId="{64E14734-EF90-CD4E-9232-EA22559D00BD}" destId="{09D3DC47-0A04-7C44-BE57-69509752A469}" srcOrd="3" destOrd="0" presId="urn:microsoft.com/office/officeart/2005/8/layout/lProcess2"/>
    <dgm:cxn modelId="{FBFB2BEA-F40B-9540-80CE-FFB98B1B7F1C}" type="presParOf" srcId="{64E14734-EF90-CD4E-9232-EA22559D00BD}" destId="{525707D4-C167-8548-AEC9-801576A5A40C}" srcOrd="4" destOrd="0" presId="urn:microsoft.com/office/officeart/2005/8/layout/lProcess2"/>
    <dgm:cxn modelId="{96012154-6A43-BD41-BE2C-3CEF9A74E80D}" type="presParOf" srcId="{64E14734-EF90-CD4E-9232-EA22559D00BD}" destId="{0467E886-57AD-DA46-BFE0-AE15520E5C2D}" srcOrd="5" destOrd="0" presId="urn:microsoft.com/office/officeart/2005/8/layout/lProcess2"/>
    <dgm:cxn modelId="{B0B32D3B-238D-A64E-AC64-7E9B0A7AB7FA}" type="presParOf" srcId="{64E14734-EF90-CD4E-9232-EA22559D00BD}" destId="{304E61EE-FDF1-6548-B663-8768A52B4779}" srcOrd="6" destOrd="0" presId="urn:microsoft.com/office/officeart/2005/8/layout/lProcess2"/>
    <dgm:cxn modelId="{8A0158D1-0DE0-8F40-A9B9-95C4FECDF194}" type="presParOf" srcId="{64E14734-EF90-CD4E-9232-EA22559D00BD}" destId="{9E19B41F-590B-D14E-90EA-78915AA4B7AA}" srcOrd="7" destOrd="0" presId="urn:microsoft.com/office/officeart/2005/8/layout/lProcess2"/>
    <dgm:cxn modelId="{5F1D1309-3278-D54F-92FE-4155E7B27492}" type="presParOf" srcId="{64E14734-EF90-CD4E-9232-EA22559D00BD}" destId="{9EA1BAB8-DE6B-3D44-8761-0B55E10BBA98}" srcOrd="8" destOrd="0" presId="urn:microsoft.com/office/officeart/2005/8/layout/lProcess2"/>
    <dgm:cxn modelId="{376DB0DF-33AD-B544-B1F4-5661518DCE43}" type="presParOf" srcId="{195523BF-D146-2B4E-8AE1-11B751979049}" destId="{786AF34D-AEA7-274F-B092-38ED362F7EB4}" srcOrd="1" destOrd="0" presId="urn:microsoft.com/office/officeart/2005/8/layout/lProcess2"/>
    <dgm:cxn modelId="{DF308F93-86D6-6046-B0D1-8ADC03100CAA}" type="presParOf" srcId="{195523BF-D146-2B4E-8AE1-11B751979049}" destId="{D3D96ED3-34D7-2043-B603-A9D6D2AF4037}" srcOrd="2" destOrd="0" presId="urn:microsoft.com/office/officeart/2005/8/layout/lProcess2"/>
    <dgm:cxn modelId="{4552F468-6470-1746-B7EC-53F9AA28342C}" type="presParOf" srcId="{D3D96ED3-34D7-2043-B603-A9D6D2AF4037}" destId="{E11E90B4-8A8D-C748-B230-FBA28CF89B88}" srcOrd="0" destOrd="0" presId="urn:microsoft.com/office/officeart/2005/8/layout/lProcess2"/>
    <dgm:cxn modelId="{7C61449E-BF3C-494B-9A49-A3298EF0C6A7}" type="presParOf" srcId="{D3D96ED3-34D7-2043-B603-A9D6D2AF4037}" destId="{C1AF21E9-DA9C-9E4F-928A-76992A24E420}" srcOrd="1" destOrd="0" presId="urn:microsoft.com/office/officeart/2005/8/layout/lProcess2"/>
    <dgm:cxn modelId="{0A98EBF9-C883-3B46-8C6B-D4242BCE2B08}" type="presParOf" srcId="{D3D96ED3-34D7-2043-B603-A9D6D2AF4037}" destId="{67056946-BEEB-E948-93AB-5B957EEA2100}" srcOrd="2" destOrd="0" presId="urn:microsoft.com/office/officeart/2005/8/layout/lProcess2"/>
    <dgm:cxn modelId="{31EA70E5-E64E-9D4C-8047-E8BF825ED849}" type="presParOf" srcId="{67056946-BEEB-E948-93AB-5B957EEA2100}" destId="{EDA836BE-3560-8D46-92BF-6AFA961DB90B}" srcOrd="0" destOrd="0" presId="urn:microsoft.com/office/officeart/2005/8/layout/lProcess2"/>
    <dgm:cxn modelId="{3BC9F2AB-8E5D-FC42-BEF0-73CEEEE1286E}" type="presParOf" srcId="{EDA836BE-3560-8D46-92BF-6AFA961DB90B}" destId="{BDAC95AC-8C0D-7E4A-B857-FDADB5E8A5AF}" srcOrd="0" destOrd="0" presId="urn:microsoft.com/office/officeart/2005/8/layout/lProcess2"/>
    <dgm:cxn modelId="{035B0BE7-D163-D242-BAFD-5E18E933D514}" type="presParOf" srcId="{EDA836BE-3560-8D46-92BF-6AFA961DB90B}" destId="{7C7F88DA-D603-AF42-B4F6-29D8445338DA}" srcOrd="1" destOrd="0" presId="urn:microsoft.com/office/officeart/2005/8/layout/lProcess2"/>
    <dgm:cxn modelId="{ABDC003A-73A5-7940-86D8-02C3520841BD}" type="presParOf" srcId="{EDA836BE-3560-8D46-92BF-6AFA961DB90B}" destId="{60DE5112-4CC3-064E-9C07-866D68ABB8F0}" srcOrd="2" destOrd="0" presId="urn:microsoft.com/office/officeart/2005/8/layout/lProcess2"/>
    <dgm:cxn modelId="{19CE9361-8D21-FF4F-8B96-8B91BD31DD85}" type="presParOf" srcId="{EDA836BE-3560-8D46-92BF-6AFA961DB90B}" destId="{D36310E5-821D-754D-9312-6F70A0CDA3EE}" srcOrd="3" destOrd="0" presId="urn:microsoft.com/office/officeart/2005/8/layout/lProcess2"/>
    <dgm:cxn modelId="{F0FDDA49-A666-5149-94D6-8E3ED38D7106}" type="presParOf" srcId="{EDA836BE-3560-8D46-92BF-6AFA961DB90B}" destId="{34EA48CE-C33C-2B44-BA11-3D008C8EF1D7}" srcOrd="4" destOrd="0" presId="urn:microsoft.com/office/officeart/2005/8/layout/lProcess2"/>
    <dgm:cxn modelId="{C913F188-0678-6941-9414-69A8322A1253}" type="presParOf" srcId="{EDA836BE-3560-8D46-92BF-6AFA961DB90B}" destId="{B195A1B1-F8F8-6749-AE13-28481D80081D}" srcOrd="5" destOrd="0" presId="urn:microsoft.com/office/officeart/2005/8/layout/lProcess2"/>
    <dgm:cxn modelId="{CBA0F4FE-E384-CD4F-9CE2-BCFF2E837EAE}" type="presParOf" srcId="{EDA836BE-3560-8D46-92BF-6AFA961DB90B}" destId="{4D09495C-9B68-9345-8D6B-DA9367D4A5D0}" srcOrd="6" destOrd="0" presId="urn:microsoft.com/office/officeart/2005/8/layout/lProcess2"/>
    <dgm:cxn modelId="{E2D30DAF-4F2C-0D49-8BFF-3CDBF56E627F}" type="presParOf" srcId="{EDA836BE-3560-8D46-92BF-6AFA961DB90B}" destId="{685271D4-0501-AD42-AE68-82CE3D303D24}" srcOrd="7" destOrd="0" presId="urn:microsoft.com/office/officeart/2005/8/layout/lProcess2"/>
    <dgm:cxn modelId="{CB527741-1DA0-0F4D-A8E8-7F40656C0493}" type="presParOf" srcId="{EDA836BE-3560-8D46-92BF-6AFA961DB90B}" destId="{870F91AA-2026-D04B-A383-7E50C632E3EF}" srcOrd="8" destOrd="0" presId="urn:microsoft.com/office/officeart/2005/8/layout/lProcess2"/>
    <dgm:cxn modelId="{6B0AF5E0-62AF-C244-9312-2D59BA887D4A}" type="presParOf" srcId="{195523BF-D146-2B4E-8AE1-11B751979049}" destId="{1263DACA-103A-6A4C-9FAC-2B979AF8DD60}" srcOrd="3" destOrd="0" presId="urn:microsoft.com/office/officeart/2005/8/layout/lProcess2"/>
    <dgm:cxn modelId="{4B69B7E2-5E4E-FE4F-A2F2-F2A3E6A9641B}" type="presParOf" srcId="{195523BF-D146-2B4E-8AE1-11B751979049}" destId="{C2F9B639-1B89-E44C-ADFD-B1A1A9CFD816}" srcOrd="4" destOrd="0" presId="urn:microsoft.com/office/officeart/2005/8/layout/lProcess2"/>
    <dgm:cxn modelId="{35E5C07F-EAF8-0045-9C21-8191E53E1E7F}" type="presParOf" srcId="{C2F9B639-1B89-E44C-ADFD-B1A1A9CFD816}" destId="{14FBF5B7-F9DA-B744-8F73-F52065103927}" srcOrd="0" destOrd="0" presId="urn:microsoft.com/office/officeart/2005/8/layout/lProcess2"/>
    <dgm:cxn modelId="{CF823B87-93D0-7549-96E0-387112EED4B5}" type="presParOf" srcId="{C2F9B639-1B89-E44C-ADFD-B1A1A9CFD816}" destId="{9E628E03-98CA-AF42-9CBD-3E477C6D8599}" srcOrd="1" destOrd="0" presId="urn:microsoft.com/office/officeart/2005/8/layout/lProcess2"/>
    <dgm:cxn modelId="{C33A5B32-BCB6-554C-A8D6-070081A1E88E}" type="presParOf" srcId="{C2F9B639-1B89-E44C-ADFD-B1A1A9CFD816}" destId="{7685E9F9-1A7A-E042-91EE-347BDC5F7240}" srcOrd="2" destOrd="0" presId="urn:microsoft.com/office/officeart/2005/8/layout/lProcess2"/>
    <dgm:cxn modelId="{8ACC491C-142D-2C42-A53A-4D08A8A053CA}" type="presParOf" srcId="{7685E9F9-1A7A-E042-91EE-347BDC5F7240}" destId="{7065F4A8-6FCF-6E4C-B72B-E3752A03E2AC}" srcOrd="0" destOrd="0" presId="urn:microsoft.com/office/officeart/2005/8/layout/lProcess2"/>
    <dgm:cxn modelId="{728C9560-2945-344B-92E8-B6364199F4A5}" type="presParOf" srcId="{7065F4A8-6FCF-6E4C-B72B-E3752A03E2AC}" destId="{F078BD1A-CC60-2847-85D9-2B278E676297}" srcOrd="0" destOrd="0" presId="urn:microsoft.com/office/officeart/2005/8/layout/lProcess2"/>
    <dgm:cxn modelId="{8AB11119-016A-DA4F-9B83-EB41DB3F6F81}" type="presParOf" srcId="{7065F4A8-6FCF-6E4C-B72B-E3752A03E2AC}" destId="{A7DD9D61-7CAF-2C47-90B2-4EE18FF64CBA}" srcOrd="1" destOrd="0" presId="urn:microsoft.com/office/officeart/2005/8/layout/lProcess2"/>
    <dgm:cxn modelId="{9716D98E-0B59-6F48-9634-2FB6CE4D370F}" type="presParOf" srcId="{7065F4A8-6FCF-6E4C-B72B-E3752A03E2AC}" destId="{0261796C-4302-364A-9EAA-A57A65211703}" srcOrd="2" destOrd="0" presId="urn:microsoft.com/office/officeart/2005/8/layout/lProcess2"/>
    <dgm:cxn modelId="{A58A615D-28D7-1B46-964A-90A7755AAAA6}" type="presParOf" srcId="{7065F4A8-6FCF-6E4C-B72B-E3752A03E2AC}" destId="{89761972-5823-C448-834D-1DD500D21913}" srcOrd="3" destOrd="0" presId="urn:microsoft.com/office/officeart/2005/8/layout/lProcess2"/>
    <dgm:cxn modelId="{69D8DACD-C912-6143-B894-4D4A2BD46B0B}" type="presParOf" srcId="{7065F4A8-6FCF-6E4C-B72B-E3752A03E2AC}" destId="{E7E36762-663A-6440-83C4-B4F8C595354E}" srcOrd="4" destOrd="0" presId="urn:microsoft.com/office/officeart/2005/8/layout/lProcess2"/>
    <dgm:cxn modelId="{8C155E7C-85D0-0647-9BDC-71144D3698C7}" type="presParOf" srcId="{7065F4A8-6FCF-6E4C-B72B-E3752A03E2AC}" destId="{F985A7ED-EC4E-084B-B3F3-3BFB2662E8B9}" srcOrd="5" destOrd="0" presId="urn:microsoft.com/office/officeart/2005/8/layout/lProcess2"/>
    <dgm:cxn modelId="{E5AA0ADF-9411-9143-8CB5-2CD462BA7722}" type="presParOf" srcId="{7065F4A8-6FCF-6E4C-B72B-E3752A03E2AC}" destId="{FB015B08-65A5-AE40-A121-CCE485E884E8}" srcOrd="6" destOrd="0" presId="urn:microsoft.com/office/officeart/2005/8/layout/lProcess2"/>
    <dgm:cxn modelId="{B3F693BE-CA77-344B-9FEB-70A2ACBCE01A}" type="presParOf" srcId="{7065F4A8-6FCF-6E4C-B72B-E3752A03E2AC}" destId="{BD7B15A3-C211-604D-9E70-723AB3181B26}" srcOrd="7" destOrd="0" presId="urn:microsoft.com/office/officeart/2005/8/layout/lProcess2"/>
    <dgm:cxn modelId="{B15DDDBE-8398-BD42-8170-697DA564E271}" type="presParOf" srcId="{7065F4A8-6FCF-6E4C-B72B-E3752A03E2AC}" destId="{4ABB63FC-A9E8-EC4D-BF72-8961E4F22811}" srcOrd="8"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CD804-D081-6241-8156-9ED751962A5E}">
      <dsp:nvSpPr>
        <dsp:cNvPr id="0" name=""/>
        <dsp:cNvSpPr/>
      </dsp:nvSpPr>
      <dsp:spPr>
        <a:xfrm>
          <a:off x="3972773" y="2515181"/>
          <a:ext cx="1176391" cy="11836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GB" sz="1500" kern="1200" dirty="0"/>
            <a:t>6 mixed</a:t>
          </a:r>
        </a:p>
      </dsp:txBody>
      <dsp:txXfrm>
        <a:off x="4349810" y="2835203"/>
        <a:ext cx="775235" cy="839473"/>
      </dsp:txXfrm>
    </dsp:sp>
    <dsp:sp modelId="{5017D67D-9188-114C-AE15-B7AF534F6AA9}">
      <dsp:nvSpPr>
        <dsp:cNvPr id="0" name=""/>
        <dsp:cNvSpPr/>
      </dsp:nvSpPr>
      <dsp:spPr>
        <a:xfrm>
          <a:off x="968978" y="2515181"/>
          <a:ext cx="1652305" cy="11836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GB" sz="1500" kern="1200" dirty="0"/>
            <a:t>6 for Public Sectors</a:t>
          </a:r>
        </a:p>
      </dsp:txBody>
      <dsp:txXfrm>
        <a:off x="994978" y="2837084"/>
        <a:ext cx="1104613" cy="835711"/>
      </dsp:txXfrm>
    </dsp:sp>
    <dsp:sp modelId="{976572A7-CF98-CE40-BB44-66A75A345C3E}">
      <dsp:nvSpPr>
        <dsp:cNvPr id="0" name=""/>
        <dsp:cNvSpPr/>
      </dsp:nvSpPr>
      <dsp:spPr>
        <a:xfrm>
          <a:off x="3875310" y="12546"/>
          <a:ext cx="1489245" cy="11836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GB" sz="1500" kern="1200" dirty="0"/>
            <a:t>16 for Private Sectors</a:t>
          </a:r>
        </a:p>
      </dsp:txBody>
      <dsp:txXfrm>
        <a:off x="4348084" y="38546"/>
        <a:ext cx="990471" cy="835711"/>
      </dsp:txXfrm>
    </dsp:sp>
    <dsp:sp modelId="{E273C3F5-620D-2942-86B5-F6B82EDC4D4C}">
      <dsp:nvSpPr>
        <dsp:cNvPr id="0" name=""/>
        <dsp:cNvSpPr/>
      </dsp:nvSpPr>
      <dsp:spPr>
        <a:xfrm>
          <a:off x="234085" y="21849"/>
          <a:ext cx="3143944" cy="11836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GB" sz="1500" b="1" kern="1200" dirty="0"/>
            <a:t>Areas of Interest</a:t>
          </a:r>
        </a:p>
      </dsp:txBody>
      <dsp:txXfrm>
        <a:off x="260085" y="47849"/>
        <a:ext cx="2148760" cy="835711"/>
      </dsp:txXfrm>
    </dsp:sp>
    <dsp:sp modelId="{34C7E7EF-8CB4-4C47-AD8E-90272B641BF6}">
      <dsp:nvSpPr>
        <dsp:cNvPr id="0" name=""/>
        <dsp:cNvSpPr/>
      </dsp:nvSpPr>
      <dsp:spPr>
        <a:xfrm>
          <a:off x="1317994" y="210831"/>
          <a:ext cx="1601578" cy="1601578"/>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b="1" kern="1200" dirty="0"/>
            <a:t>Scientific </a:t>
          </a:r>
        </a:p>
        <a:p>
          <a:pPr marL="0" lvl="0" indent="0" algn="ctr" defTabSz="577850">
            <a:lnSpc>
              <a:spcPct val="90000"/>
            </a:lnSpc>
            <a:spcBef>
              <a:spcPct val="0"/>
            </a:spcBef>
            <a:spcAft>
              <a:spcPct val="35000"/>
            </a:spcAft>
            <a:buNone/>
          </a:pPr>
          <a:r>
            <a:rPr lang="en-GB" sz="1300" b="1" kern="1200" dirty="0"/>
            <a:t>Visualization and Archives</a:t>
          </a:r>
        </a:p>
      </dsp:txBody>
      <dsp:txXfrm>
        <a:off x="1787085" y="679922"/>
        <a:ext cx="1132487" cy="1132487"/>
      </dsp:txXfrm>
    </dsp:sp>
    <dsp:sp modelId="{DBE1FF51-D35B-BA44-95D1-003FD39F1151}">
      <dsp:nvSpPr>
        <dsp:cNvPr id="0" name=""/>
        <dsp:cNvSpPr/>
      </dsp:nvSpPr>
      <dsp:spPr>
        <a:xfrm rot="5400000">
          <a:off x="2997921" y="230050"/>
          <a:ext cx="1601578" cy="1601578"/>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b="1" kern="1200" dirty="0"/>
            <a:t>Advanced optimization </a:t>
          </a:r>
          <a:r>
            <a:rPr lang="en-GB" sz="1300" kern="1200" dirty="0"/>
            <a:t>(</a:t>
          </a:r>
          <a:r>
            <a:rPr lang="en-GB" sz="1300" kern="1200" dirty="0" err="1"/>
            <a:t>Acc</a:t>
          </a:r>
          <a:r>
            <a:rPr lang="en-GB" sz="1300" kern="1200" dirty="0"/>
            <a:t>, Hybrid platforms, extreme IO…)</a:t>
          </a:r>
        </a:p>
      </dsp:txBody>
      <dsp:txXfrm rot="-5400000">
        <a:off x="2997921" y="699141"/>
        <a:ext cx="1132487" cy="1132487"/>
      </dsp:txXfrm>
    </dsp:sp>
    <dsp:sp modelId="{C27ECF67-E405-0F42-A884-F84FBD2B3CBD}">
      <dsp:nvSpPr>
        <dsp:cNvPr id="0" name=""/>
        <dsp:cNvSpPr/>
      </dsp:nvSpPr>
      <dsp:spPr>
        <a:xfrm rot="10800000">
          <a:off x="2993548" y="1886385"/>
          <a:ext cx="1601578" cy="1601578"/>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b="1" kern="1200" dirty="0"/>
            <a:t>Machine Learning and Deep learning</a:t>
          </a:r>
        </a:p>
      </dsp:txBody>
      <dsp:txXfrm rot="10800000">
        <a:off x="2993548" y="1886385"/>
        <a:ext cx="1132487" cy="1132487"/>
      </dsp:txXfrm>
    </dsp:sp>
    <dsp:sp modelId="{BCCC5398-79A3-614A-80B3-3B4448F5FB88}">
      <dsp:nvSpPr>
        <dsp:cNvPr id="0" name=""/>
        <dsp:cNvSpPr/>
      </dsp:nvSpPr>
      <dsp:spPr>
        <a:xfrm rot="16200000">
          <a:off x="1317994" y="1886385"/>
          <a:ext cx="1601578" cy="1601578"/>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b="1" kern="1200" dirty="0"/>
            <a:t>Access to Innovative HW </a:t>
          </a:r>
        </a:p>
      </dsp:txBody>
      <dsp:txXfrm rot="5400000">
        <a:off x="1787085" y="1886385"/>
        <a:ext cx="1132487" cy="1132487"/>
      </dsp:txXfrm>
    </dsp:sp>
    <dsp:sp modelId="{9599DF72-5F0A-5B4E-B3B2-31ED2C8206DE}">
      <dsp:nvSpPr>
        <dsp:cNvPr id="0" name=""/>
        <dsp:cNvSpPr/>
      </dsp:nvSpPr>
      <dsp:spPr>
        <a:xfrm>
          <a:off x="2680075" y="1516506"/>
          <a:ext cx="552970" cy="480843"/>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2A5B7D-4123-CD4C-9E65-C5CE176B6FC2}">
      <dsp:nvSpPr>
        <dsp:cNvPr id="0" name=""/>
        <dsp:cNvSpPr/>
      </dsp:nvSpPr>
      <dsp:spPr>
        <a:xfrm rot="10800000">
          <a:off x="2680075" y="1701446"/>
          <a:ext cx="552970" cy="480843"/>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E9E20-1FE6-924B-B790-D7E36B95A474}">
      <dsp:nvSpPr>
        <dsp:cNvPr id="0" name=""/>
        <dsp:cNvSpPr/>
      </dsp:nvSpPr>
      <dsp:spPr>
        <a:xfrm>
          <a:off x="3947" y="0"/>
          <a:ext cx="3797014" cy="32623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Font typeface="+mj-lt"/>
            <a:buNone/>
          </a:pPr>
          <a:r>
            <a:rPr lang="en-US" sz="1500" b="1" u="none" kern="1200" dirty="0"/>
            <a:t>Efficient Particle interaction Software on High Performance Computing</a:t>
          </a:r>
          <a:endParaRPr lang="en-IT" sz="1500" b="1" u="none" kern="1200" dirty="0"/>
        </a:p>
      </dsp:txBody>
      <dsp:txXfrm>
        <a:off x="3947" y="0"/>
        <a:ext cx="3797014" cy="978693"/>
      </dsp:txXfrm>
    </dsp:sp>
    <dsp:sp modelId="{76C49483-498E-5B41-A59B-5299CA999552}">
      <dsp:nvSpPr>
        <dsp:cNvPr id="0" name=""/>
        <dsp:cNvSpPr/>
      </dsp:nvSpPr>
      <dsp:spPr>
        <a:xfrm>
          <a:off x="383648" y="979310"/>
          <a:ext cx="3037611"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err="1"/>
            <a:t>Proponente</a:t>
          </a:r>
          <a:r>
            <a:rPr lang="en-GB" sz="2000" kern="1200" dirty="0"/>
            <a:t>: </a:t>
          </a:r>
          <a:r>
            <a:rPr lang="en-GB" sz="2000" kern="1200" dirty="0" err="1"/>
            <a:t>UniTS</a:t>
          </a:r>
          <a:endParaRPr lang="en-GB" sz="2000" kern="1200" dirty="0"/>
        </a:p>
      </dsp:txBody>
      <dsp:txXfrm>
        <a:off x="394702" y="990364"/>
        <a:ext cx="3015503" cy="355295"/>
      </dsp:txXfrm>
    </dsp:sp>
    <dsp:sp modelId="{EB62C0DB-7AB5-8A4C-ADCA-E88AF6AA4F75}">
      <dsp:nvSpPr>
        <dsp:cNvPr id="0" name=""/>
        <dsp:cNvSpPr/>
      </dsp:nvSpPr>
      <dsp:spPr>
        <a:xfrm>
          <a:off x="383648" y="1414776"/>
          <a:ext cx="3037611"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err="1"/>
            <a:t>Soggetto</a:t>
          </a:r>
          <a:r>
            <a:rPr lang="en-GB" sz="2000" kern="1200" dirty="0"/>
            <a:t>: </a:t>
          </a:r>
          <a:r>
            <a:rPr lang="en-GB" sz="2000" kern="1200" dirty="0" err="1"/>
            <a:t>Pub+Priv</a:t>
          </a:r>
          <a:endParaRPr lang="en-GB" sz="2000" kern="1200" dirty="0"/>
        </a:p>
      </dsp:txBody>
      <dsp:txXfrm>
        <a:off x="394702" y="1425830"/>
        <a:ext cx="3015503" cy="355295"/>
      </dsp:txXfrm>
    </dsp:sp>
    <dsp:sp modelId="{525707D4-C167-8548-AEC9-801576A5A40C}">
      <dsp:nvSpPr>
        <dsp:cNvPr id="0" name=""/>
        <dsp:cNvSpPr/>
      </dsp:nvSpPr>
      <dsp:spPr>
        <a:xfrm>
          <a:off x="383648" y="1850243"/>
          <a:ext cx="3037611"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Area: Italia</a:t>
          </a:r>
        </a:p>
      </dsp:txBody>
      <dsp:txXfrm>
        <a:off x="394702" y="1861297"/>
        <a:ext cx="3015503" cy="355295"/>
      </dsp:txXfrm>
    </dsp:sp>
    <dsp:sp modelId="{304E61EE-FDF1-6548-B663-8768A52B4779}">
      <dsp:nvSpPr>
        <dsp:cNvPr id="0" name=""/>
        <dsp:cNvSpPr/>
      </dsp:nvSpPr>
      <dsp:spPr>
        <a:xfrm>
          <a:off x="383648" y="2285709"/>
          <a:ext cx="3037611"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Budget: ~100kE</a:t>
          </a:r>
        </a:p>
      </dsp:txBody>
      <dsp:txXfrm>
        <a:off x="394702" y="2296763"/>
        <a:ext cx="3015503" cy="355295"/>
      </dsp:txXfrm>
    </dsp:sp>
    <dsp:sp modelId="{9EA1BAB8-DE6B-3D44-8761-0B55E10BBA98}">
      <dsp:nvSpPr>
        <dsp:cNvPr id="0" name=""/>
        <dsp:cNvSpPr/>
      </dsp:nvSpPr>
      <dsp:spPr>
        <a:xfrm>
          <a:off x="383648" y="2721175"/>
          <a:ext cx="3037611"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WP3</a:t>
          </a:r>
        </a:p>
      </dsp:txBody>
      <dsp:txXfrm>
        <a:off x="394702" y="2732229"/>
        <a:ext cx="3015503" cy="355295"/>
      </dsp:txXfrm>
    </dsp:sp>
    <dsp:sp modelId="{E11E90B4-8A8D-C748-B230-FBA28CF89B88}">
      <dsp:nvSpPr>
        <dsp:cNvPr id="0" name=""/>
        <dsp:cNvSpPr/>
      </dsp:nvSpPr>
      <dsp:spPr>
        <a:xfrm>
          <a:off x="4085738" y="0"/>
          <a:ext cx="3797014" cy="32623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Font typeface="+mj-lt"/>
            <a:buNone/>
          </a:pPr>
          <a:r>
            <a:rPr lang="it-IT" sz="1500" b="1" kern="1200" dirty="0"/>
            <a:t>Sviluppo e applicazione  degli algoritmi di deep learning, in particolare reti neurali, per l'analisi dei dati (incluse time </a:t>
          </a:r>
          <a:r>
            <a:rPr lang="it-IT" sz="1500" b="1" kern="1200" dirty="0" err="1"/>
            <a:t>series</a:t>
          </a:r>
          <a:r>
            <a:rPr lang="it-IT" sz="1500" b="1" kern="1200" dirty="0"/>
            <a:t>) provenienti da missioni spaziali.</a:t>
          </a:r>
          <a:endParaRPr lang="en-GB" sz="1500" kern="1200" dirty="0"/>
        </a:p>
      </dsp:txBody>
      <dsp:txXfrm>
        <a:off x="4085738" y="0"/>
        <a:ext cx="3797014" cy="978693"/>
      </dsp:txXfrm>
    </dsp:sp>
    <dsp:sp modelId="{BDAC95AC-8C0D-7E4A-B857-FDADB5E8A5AF}">
      <dsp:nvSpPr>
        <dsp:cNvPr id="0" name=""/>
        <dsp:cNvSpPr/>
      </dsp:nvSpPr>
      <dsp:spPr>
        <a:xfrm>
          <a:off x="4465439" y="979310"/>
          <a:ext cx="3037611"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err="1"/>
            <a:t>Proponente</a:t>
          </a:r>
          <a:r>
            <a:rPr lang="en-GB" sz="2000" kern="1200" dirty="0"/>
            <a:t>: INAF</a:t>
          </a:r>
        </a:p>
      </dsp:txBody>
      <dsp:txXfrm>
        <a:off x="4476493" y="990364"/>
        <a:ext cx="3015503" cy="355295"/>
      </dsp:txXfrm>
    </dsp:sp>
    <dsp:sp modelId="{60DE5112-4CC3-064E-9C07-866D68ABB8F0}">
      <dsp:nvSpPr>
        <dsp:cNvPr id="0" name=""/>
        <dsp:cNvSpPr/>
      </dsp:nvSpPr>
      <dsp:spPr>
        <a:xfrm>
          <a:off x="4465439" y="1414776"/>
          <a:ext cx="3037611"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err="1"/>
            <a:t>Soggetto</a:t>
          </a:r>
          <a:r>
            <a:rPr lang="en-GB" sz="2000" kern="1200" dirty="0"/>
            <a:t>: </a:t>
          </a:r>
          <a:r>
            <a:rPr lang="en-GB" sz="2000" kern="1200" dirty="0" err="1"/>
            <a:t>Pub+Priv</a:t>
          </a:r>
          <a:endParaRPr lang="en-GB" sz="2000" kern="1200" dirty="0"/>
        </a:p>
      </dsp:txBody>
      <dsp:txXfrm>
        <a:off x="4476493" y="1425830"/>
        <a:ext cx="3015503" cy="355295"/>
      </dsp:txXfrm>
    </dsp:sp>
    <dsp:sp modelId="{34EA48CE-C33C-2B44-BA11-3D008C8EF1D7}">
      <dsp:nvSpPr>
        <dsp:cNvPr id="0" name=""/>
        <dsp:cNvSpPr/>
      </dsp:nvSpPr>
      <dsp:spPr>
        <a:xfrm>
          <a:off x="4465439" y="1850243"/>
          <a:ext cx="3037611"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Area: Italia</a:t>
          </a:r>
        </a:p>
      </dsp:txBody>
      <dsp:txXfrm>
        <a:off x="4476493" y="1861297"/>
        <a:ext cx="3015503" cy="355295"/>
      </dsp:txXfrm>
    </dsp:sp>
    <dsp:sp modelId="{4D09495C-9B68-9345-8D6B-DA9367D4A5D0}">
      <dsp:nvSpPr>
        <dsp:cNvPr id="0" name=""/>
        <dsp:cNvSpPr/>
      </dsp:nvSpPr>
      <dsp:spPr>
        <a:xfrm>
          <a:off x="4465439" y="2285709"/>
          <a:ext cx="3037611"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Budget: ~100kE</a:t>
          </a:r>
        </a:p>
      </dsp:txBody>
      <dsp:txXfrm>
        <a:off x="4476493" y="2296763"/>
        <a:ext cx="3015503" cy="355295"/>
      </dsp:txXfrm>
    </dsp:sp>
    <dsp:sp modelId="{870F91AA-2026-D04B-A383-7E50C632E3EF}">
      <dsp:nvSpPr>
        <dsp:cNvPr id="0" name=""/>
        <dsp:cNvSpPr/>
      </dsp:nvSpPr>
      <dsp:spPr>
        <a:xfrm>
          <a:off x="4465439" y="2721175"/>
          <a:ext cx="3037611"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WP3</a:t>
          </a:r>
        </a:p>
      </dsp:txBody>
      <dsp:txXfrm>
        <a:off x="4476493" y="2732229"/>
        <a:ext cx="3015503" cy="3552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E9E20-1FE6-924B-B790-D7E36B95A474}">
      <dsp:nvSpPr>
        <dsp:cNvPr id="0" name=""/>
        <dsp:cNvSpPr/>
      </dsp:nvSpPr>
      <dsp:spPr>
        <a:xfrm>
          <a:off x="3947" y="0"/>
          <a:ext cx="3797014" cy="32623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Font typeface="+mj-lt"/>
            <a:buNone/>
          </a:pPr>
          <a:r>
            <a:rPr lang="it-IT" sz="900" b="1" kern="1200" dirty="0"/>
            <a:t>Sviluppo e applicazione degli algoritmi di deep learning per lo sfruttamento di dati da distribuzioni 3D point-clouds non strutturate in voxel (e.g. simulazioni/dati cosmologici). Ottimizzazione di reti deep con tecniche NAS per rappresentare e analizzare distribuzioni 3D point-cloud. Visualizzazione, analisi e interpretazione dello spazio latente per la generazione di distribuzioni point-clouds in diversi scenari cosmologici e/o astrofisici.</a:t>
          </a:r>
          <a:r>
            <a:rPr lang="it-IT" sz="900" kern="1200" dirty="0"/>
            <a:t> </a:t>
          </a:r>
          <a:endParaRPr lang="en-IT" sz="900" b="1" u="none" kern="1200" dirty="0"/>
        </a:p>
      </dsp:txBody>
      <dsp:txXfrm>
        <a:off x="3947" y="0"/>
        <a:ext cx="3797014" cy="978693"/>
      </dsp:txXfrm>
    </dsp:sp>
    <dsp:sp modelId="{76C49483-498E-5B41-A59B-5299CA999552}">
      <dsp:nvSpPr>
        <dsp:cNvPr id="0" name=""/>
        <dsp:cNvSpPr/>
      </dsp:nvSpPr>
      <dsp:spPr>
        <a:xfrm>
          <a:off x="383648" y="979310"/>
          <a:ext cx="3037611"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err="1"/>
            <a:t>Proponente</a:t>
          </a:r>
          <a:r>
            <a:rPr lang="en-GB" sz="2000" kern="1200" dirty="0"/>
            <a:t>: INAF</a:t>
          </a:r>
        </a:p>
      </dsp:txBody>
      <dsp:txXfrm>
        <a:off x="394702" y="990364"/>
        <a:ext cx="3015503" cy="355295"/>
      </dsp:txXfrm>
    </dsp:sp>
    <dsp:sp modelId="{EB62C0DB-7AB5-8A4C-ADCA-E88AF6AA4F75}">
      <dsp:nvSpPr>
        <dsp:cNvPr id="0" name=""/>
        <dsp:cNvSpPr/>
      </dsp:nvSpPr>
      <dsp:spPr>
        <a:xfrm>
          <a:off x="383648" y="1414776"/>
          <a:ext cx="3037611"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err="1"/>
            <a:t>Soggetto</a:t>
          </a:r>
          <a:r>
            <a:rPr lang="en-GB" sz="2000" kern="1200" dirty="0"/>
            <a:t>: Priv</a:t>
          </a:r>
        </a:p>
      </dsp:txBody>
      <dsp:txXfrm>
        <a:off x="394702" y="1425830"/>
        <a:ext cx="3015503" cy="355295"/>
      </dsp:txXfrm>
    </dsp:sp>
    <dsp:sp modelId="{525707D4-C167-8548-AEC9-801576A5A40C}">
      <dsp:nvSpPr>
        <dsp:cNvPr id="0" name=""/>
        <dsp:cNvSpPr/>
      </dsp:nvSpPr>
      <dsp:spPr>
        <a:xfrm>
          <a:off x="383648" y="1850243"/>
          <a:ext cx="3037611"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Area: Italia</a:t>
          </a:r>
        </a:p>
      </dsp:txBody>
      <dsp:txXfrm>
        <a:off x="394702" y="1861297"/>
        <a:ext cx="3015503" cy="355295"/>
      </dsp:txXfrm>
    </dsp:sp>
    <dsp:sp modelId="{304E61EE-FDF1-6548-B663-8768A52B4779}">
      <dsp:nvSpPr>
        <dsp:cNvPr id="0" name=""/>
        <dsp:cNvSpPr/>
      </dsp:nvSpPr>
      <dsp:spPr>
        <a:xfrm>
          <a:off x="383648" y="2285709"/>
          <a:ext cx="3037611"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Budget: ~170kE</a:t>
          </a:r>
        </a:p>
      </dsp:txBody>
      <dsp:txXfrm>
        <a:off x="394702" y="2296763"/>
        <a:ext cx="3015503" cy="355295"/>
      </dsp:txXfrm>
    </dsp:sp>
    <dsp:sp modelId="{9EA1BAB8-DE6B-3D44-8761-0B55E10BBA98}">
      <dsp:nvSpPr>
        <dsp:cNvPr id="0" name=""/>
        <dsp:cNvSpPr/>
      </dsp:nvSpPr>
      <dsp:spPr>
        <a:xfrm>
          <a:off x="383648" y="2721175"/>
          <a:ext cx="3037611"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WP3</a:t>
          </a:r>
        </a:p>
      </dsp:txBody>
      <dsp:txXfrm>
        <a:off x="394702" y="2732229"/>
        <a:ext cx="3015503" cy="355295"/>
      </dsp:txXfrm>
    </dsp:sp>
    <dsp:sp modelId="{E11E90B4-8A8D-C748-B230-FBA28CF89B88}">
      <dsp:nvSpPr>
        <dsp:cNvPr id="0" name=""/>
        <dsp:cNvSpPr/>
      </dsp:nvSpPr>
      <dsp:spPr>
        <a:xfrm>
          <a:off x="4085738" y="0"/>
          <a:ext cx="3797014" cy="32623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Font typeface="+mj-lt"/>
            <a:buNone/>
          </a:pPr>
          <a:r>
            <a:rPr lang="it-IT" sz="900" b="1" kern="1200" dirty="0"/>
            <a:t>Sviluppo e applicazione degli algoritmi di deep learning per l'analisi di dati astrofisici da missioni spaziali (es. </a:t>
          </a:r>
          <a:r>
            <a:rPr lang="it-IT" sz="900" b="1" kern="1200" dirty="0" err="1"/>
            <a:t>Euclid</a:t>
          </a:r>
          <a:r>
            <a:rPr lang="it-IT" sz="900" b="1" kern="1200" dirty="0"/>
            <a:t>). Implementazione di algoritmi per la riduzione di </a:t>
          </a:r>
          <a:r>
            <a:rPr lang="it-IT" sz="900" b="1" kern="1200" dirty="0" err="1"/>
            <a:t>dimensionalità</a:t>
          </a:r>
          <a:r>
            <a:rPr lang="it-IT" sz="900" b="1" kern="1200" dirty="0"/>
            <a:t> e identificazione di feature fisiche/strumentali predominanti. Analisi ed interpretazione dello spazio latente per individuazione delle componenti principali, per inferenza di parametri cosmologici e/o astrofisici. Generazione di dataset sintetici in diversi scenari astrofisici/cosmologici</a:t>
          </a:r>
          <a:endParaRPr lang="en-GB" sz="900" kern="1200" dirty="0"/>
        </a:p>
      </dsp:txBody>
      <dsp:txXfrm>
        <a:off x="4085738" y="0"/>
        <a:ext cx="3797014" cy="978693"/>
      </dsp:txXfrm>
    </dsp:sp>
    <dsp:sp modelId="{BDAC95AC-8C0D-7E4A-B857-FDADB5E8A5AF}">
      <dsp:nvSpPr>
        <dsp:cNvPr id="0" name=""/>
        <dsp:cNvSpPr/>
      </dsp:nvSpPr>
      <dsp:spPr>
        <a:xfrm>
          <a:off x="4465439" y="979310"/>
          <a:ext cx="3037611"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err="1"/>
            <a:t>Proponente</a:t>
          </a:r>
          <a:r>
            <a:rPr lang="en-GB" sz="2000" kern="1200" dirty="0"/>
            <a:t>: INAF</a:t>
          </a:r>
        </a:p>
      </dsp:txBody>
      <dsp:txXfrm>
        <a:off x="4476493" y="990364"/>
        <a:ext cx="3015503" cy="355295"/>
      </dsp:txXfrm>
    </dsp:sp>
    <dsp:sp modelId="{60DE5112-4CC3-064E-9C07-866D68ABB8F0}">
      <dsp:nvSpPr>
        <dsp:cNvPr id="0" name=""/>
        <dsp:cNvSpPr/>
      </dsp:nvSpPr>
      <dsp:spPr>
        <a:xfrm>
          <a:off x="4465439" y="1414776"/>
          <a:ext cx="3037611"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err="1"/>
            <a:t>Soggetto</a:t>
          </a:r>
          <a:r>
            <a:rPr lang="en-GB" sz="2000" kern="1200" dirty="0"/>
            <a:t>: Pub</a:t>
          </a:r>
        </a:p>
      </dsp:txBody>
      <dsp:txXfrm>
        <a:off x="4476493" y="1425830"/>
        <a:ext cx="3015503" cy="355295"/>
      </dsp:txXfrm>
    </dsp:sp>
    <dsp:sp modelId="{34EA48CE-C33C-2B44-BA11-3D008C8EF1D7}">
      <dsp:nvSpPr>
        <dsp:cNvPr id="0" name=""/>
        <dsp:cNvSpPr/>
      </dsp:nvSpPr>
      <dsp:spPr>
        <a:xfrm>
          <a:off x="4465439" y="1850243"/>
          <a:ext cx="3037611"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Area: Italia</a:t>
          </a:r>
        </a:p>
      </dsp:txBody>
      <dsp:txXfrm>
        <a:off x="4476493" y="1861297"/>
        <a:ext cx="3015503" cy="355295"/>
      </dsp:txXfrm>
    </dsp:sp>
    <dsp:sp modelId="{4D09495C-9B68-9345-8D6B-DA9367D4A5D0}">
      <dsp:nvSpPr>
        <dsp:cNvPr id="0" name=""/>
        <dsp:cNvSpPr/>
      </dsp:nvSpPr>
      <dsp:spPr>
        <a:xfrm>
          <a:off x="4465439" y="2285709"/>
          <a:ext cx="3037611"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Budget: ~130kE</a:t>
          </a:r>
        </a:p>
      </dsp:txBody>
      <dsp:txXfrm>
        <a:off x="4476493" y="2296763"/>
        <a:ext cx="3015503" cy="355295"/>
      </dsp:txXfrm>
    </dsp:sp>
    <dsp:sp modelId="{870F91AA-2026-D04B-A383-7E50C632E3EF}">
      <dsp:nvSpPr>
        <dsp:cNvPr id="0" name=""/>
        <dsp:cNvSpPr/>
      </dsp:nvSpPr>
      <dsp:spPr>
        <a:xfrm>
          <a:off x="4465439" y="2721175"/>
          <a:ext cx="3037611"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WP3</a:t>
          </a:r>
        </a:p>
      </dsp:txBody>
      <dsp:txXfrm>
        <a:off x="4476493" y="2732229"/>
        <a:ext cx="3015503" cy="3552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E9E20-1FE6-924B-B790-D7E36B95A474}">
      <dsp:nvSpPr>
        <dsp:cNvPr id="0" name=""/>
        <dsp:cNvSpPr/>
      </dsp:nvSpPr>
      <dsp:spPr>
        <a:xfrm>
          <a:off x="962" y="0"/>
          <a:ext cx="2503103" cy="32623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Font typeface="+mj-lt"/>
            <a:buNone/>
          </a:pPr>
          <a:r>
            <a:rPr lang="en-US" sz="1100" b="1" u="none" kern="1200" dirty="0"/>
            <a:t>Advanced development of big scientific data visualization tools, with support for remote and immersive rendering. </a:t>
          </a:r>
          <a:r>
            <a:rPr lang="it-IT" sz="1100" b="1" u="none" kern="1200" dirty="0"/>
            <a:t>Data </a:t>
          </a:r>
          <a:r>
            <a:rPr lang="it-IT" sz="1100" b="1" u="none" kern="1200" dirty="0" err="1"/>
            <a:t>comes</a:t>
          </a:r>
          <a:r>
            <a:rPr lang="it-IT" sz="1100" b="1" u="none" kern="1200" dirty="0"/>
            <a:t> from (</a:t>
          </a:r>
          <a:r>
            <a:rPr lang="it-IT" sz="1100" b="1" u="none" kern="1200" dirty="0" err="1"/>
            <a:t>observational</a:t>
          </a:r>
          <a:r>
            <a:rPr lang="it-IT" sz="1100" b="1" u="none" kern="1200" dirty="0"/>
            <a:t> and </a:t>
          </a:r>
          <a:r>
            <a:rPr lang="it-IT" sz="1100" b="1" u="none" kern="1200" dirty="0" err="1"/>
            <a:t>theoretical</a:t>
          </a:r>
          <a:r>
            <a:rPr lang="it-IT" sz="1100" b="1" u="none" kern="1200" dirty="0"/>
            <a:t>) </a:t>
          </a:r>
          <a:r>
            <a:rPr lang="it-IT" sz="1100" b="1" u="none" kern="1200" dirty="0" err="1"/>
            <a:t>astrophysics</a:t>
          </a:r>
          <a:r>
            <a:rPr lang="it-IT" sz="1100" b="1" u="none" kern="1200" dirty="0"/>
            <a:t> and </a:t>
          </a:r>
          <a:r>
            <a:rPr lang="it-IT" sz="1100" b="1" u="none" kern="1200" dirty="0" err="1"/>
            <a:t>geophysics</a:t>
          </a:r>
          <a:r>
            <a:rPr lang="it-IT" sz="1100" b="1" u="none" kern="1200" dirty="0"/>
            <a:t>. </a:t>
          </a:r>
          <a:endParaRPr lang="en-GB" sz="1100" kern="1200" dirty="0"/>
        </a:p>
      </dsp:txBody>
      <dsp:txXfrm>
        <a:off x="962" y="0"/>
        <a:ext cx="2503103" cy="978693"/>
      </dsp:txXfrm>
    </dsp:sp>
    <dsp:sp modelId="{76C49483-498E-5B41-A59B-5299CA999552}">
      <dsp:nvSpPr>
        <dsp:cNvPr id="0" name=""/>
        <dsp:cNvSpPr/>
      </dsp:nvSpPr>
      <dsp:spPr>
        <a:xfrm>
          <a:off x="251273" y="979310"/>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err="1"/>
            <a:t>Proponente</a:t>
          </a:r>
          <a:r>
            <a:rPr lang="en-GB" sz="2000" kern="1200" dirty="0"/>
            <a:t>: INAF</a:t>
          </a:r>
        </a:p>
      </dsp:txBody>
      <dsp:txXfrm>
        <a:off x="262327" y="990364"/>
        <a:ext cx="1980374" cy="355295"/>
      </dsp:txXfrm>
    </dsp:sp>
    <dsp:sp modelId="{EB62C0DB-7AB5-8A4C-ADCA-E88AF6AA4F75}">
      <dsp:nvSpPr>
        <dsp:cNvPr id="0" name=""/>
        <dsp:cNvSpPr/>
      </dsp:nvSpPr>
      <dsp:spPr>
        <a:xfrm>
          <a:off x="251273" y="1414776"/>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err="1"/>
            <a:t>Soggetto</a:t>
          </a:r>
          <a:r>
            <a:rPr lang="en-GB" sz="2000" kern="1200" dirty="0"/>
            <a:t>: </a:t>
          </a:r>
          <a:r>
            <a:rPr lang="en-GB" sz="2000" kern="1200" dirty="0" err="1"/>
            <a:t>Privato</a:t>
          </a:r>
          <a:endParaRPr lang="en-GB" sz="2000" kern="1200" dirty="0"/>
        </a:p>
      </dsp:txBody>
      <dsp:txXfrm>
        <a:off x="262327" y="1425830"/>
        <a:ext cx="1980374" cy="355295"/>
      </dsp:txXfrm>
    </dsp:sp>
    <dsp:sp modelId="{525707D4-C167-8548-AEC9-801576A5A40C}">
      <dsp:nvSpPr>
        <dsp:cNvPr id="0" name=""/>
        <dsp:cNvSpPr/>
      </dsp:nvSpPr>
      <dsp:spPr>
        <a:xfrm>
          <a:off x="251273" y="1850243"/>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Area: Europa</a:t>
          </a:r>
        </a:p>
      </dsp:txBody>
      <dsp:txXfrm>
        <a:off x="262327" y="1861297"/>
        <a:ext cx="1980374" cy="355295"/>
      </dsp:txXfrm>
    </dsp:sp>
    <dsp:sp modelId="{304E61EE-FDF1-6548-B663-8768A52B4779}">
      <dsp:nvSpPr>
        <dsp:cNvPr id="0" name=""/>
        <dsp:cNvSpPr/>
      </dsp:nvSpPr>
      <dsp:spPr>
        <a:xfrm>
          <a:off x="251273" y="2285709"/>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Budget: ~200kE</a:t>
          </a:r>
        </a:p>
      </dsp:txBody>
      <dsp:txXfrm>
        <a:off x="262327" y="2296763"/>
        <a:ext cx="1980374" cy="355295"/>
      </dsp:txXfrm>
    </dsp:sp>
    <dsp:sp modelId="{9EA1BAB8-DE6B-3D44-8761-0B55E10BBA98}">
      <dsp:nvSpPr>
        <dsp:cNvPr id="0" name=""/>
        <dsp:cNvSpPr/>
      </dsp:nvSpPr>
      <dsp:spPr>
        <a:xfrm>
          <a:off x="251273" y="2721175"/>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WP3</a:t>
          </a:r>
        </a:p>
      </dsp:txBody>
      <dsp:txXfrm>
        <a:off x="262327" y="2732229"/>
        <a:ext cx="1980374" cy="355295"/>
      </dsp:txXfrm>
    </dsp:sp>
    <dsp:sp modelId="{E11E90B4-8A8D-C748-B230-FBA28CF89B88}">
      <dsp:nvSpPr>
        <dsp:cNvPr id="0" name=""/>
        <dsp:cNvSpPr/>
      </dsp:nvSpPr>
      <dsp:spPr>
        <a:xfrm>
          <a:off x="2691798" y="0"/>
          <a:ext cx="2503103" cy="32623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Font typeface="+mj-lt"/>
            <a:buNone/>
          </a:pPr>
          <a:r>
            <a:rPr lang="en-US" sz="1100" b="1" u="none" kern="1200" dirty="0"/>
            <a:t>Interactive visualization infrastructure for the HPC Center</a:t>
          </a:r>
          <a:endParaRPr lang="en-GB" sz="1100" kern="1200" dirty="0"/>
        </a:p>
      </dsp:txBody>
      <dsp:txXfrm>
        <a:off x="2691798" y="0"/>
        <a:ext cx="2503103" cy="978693"/>
      </dsp:txXfrm>
    </dsp:sp>
    <dsp:sp modelId="{BDAC95AC-8C0D-7E4A-B857-FDADB5E8A5AF}">
      <dsp:nvSpPr>
        <dsp:cNvPr id="0" name=""/>
        <dsp:cNvSpPr/>
      </dsp:nvSpPr>
      <dsp:spPr>
        <a:xfrm>
          <a:off x="2942108" y="979310"/>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err="1"/>
            <a:t>Proponente</a:t>
          </a:r>
          <a:r>
            <a:rPr lang="en-GB" sz="2000" kern="1200" dirty="0"/>
            <a:t>: SNS</a:t>
          </a:r>
        </a:p>
      </dsp:txBody>
      <dsp:txXfrm>
        <a:off x="2953162" y="990364"/>
        <a:ext cx="1980374" cy="355295"/>
      </dsp:txXfrm>
    </dsp:sp>
    <dsp:sp modelId="{60DE5112-4CC3-064E-9C07-866D68ABB8F0}">
      <dsp:nvSpPr>
        <dsp:cNvPr id="0" name=""/>
        <dsp:cNvSpPr/>
      </dsp:nvSpPr>
      <dsp:spPr>
        <a:xfrm>
          <a:off x="2942108" y="1414776"/>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err="1"/>
            <a:t>Soggetto</a:t>
          </a:r>
          <a:r>
            <a:rPr lang="en-GB" sz="2000" kern="1200" dirty="0"/>
            <a:t>: </a:t>
          </a:r>
          <a:r>
            <a:rPr lang="en-GB" sz="2000" kern="1200" dirty="0" err="1"/>
            <a:t>Privato</a:t>
          </a:r>
          <a:endParaRPr lang="en-GB" sz="2000" kern="1200" dirty="0"/>
        </a:p>
      </dsp:txBody>
      <dsp:txXfrm>
        <a:off x="2953162" y="1425830"/>
        <a:ext cx="1980374" cy="355295"/>
      </dsp:txXfrm>
    </dsp:sp>
    <dsp:sp modelId="{34EA48CE-C33C-2B44-BA11-3D008C8EF1D7}">
      <dsp:nvSpPr>
        <dsp:cNvPr id="0" name=""/>
        <dsp:cNvSpPr/>
      </dsp:nvSpPr>
      <dsp:spPr>
        <a:xfrm>
          <a:off x="2942108" y="1850243"/>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Area: Europa</a:t>
          </a:r>
        </a:p>
      </dsp:txBody>
      <dsp:txXfrm>
        <a:off x="2953162" y="1861297"/>
        <a:ext cx="1980374" cy="355295"/>
      </dsp:txXfrm>
    </dsp:sp>
    <dsp:sp modelId="{4D09495C-9B68-9345-8D6B-DA9367D4A5D0}">
      <dsp:nvSpPr>
        <dsp:cNvPr id="0" name=""/>
        <dsp:cNvSpPr/>
      </dsp:nvSpPr>
      <dsp:spPr>
        <a:xfrm>
          <a:off x="2942108" y="2285709"/>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Budget: ~180kE</a:t>
          </a:r>
        </a:p>
      </dsp:txBody>
      <dsp:txXfrm>
        <a:off x="2953162" y="2296763"/>
        <a:ext cx="1980374" cy="355295"/>
      </dsp:txXfrm>
    </dsp:sp>
    <dsp:sp modelId="{870F91AA-2026-D04B-A383-7E50C632E3EF}">
      <dsp:nvSpPr>
        <dsp:cNvPr id="0" name=""/>
        <dsp:cNvSpPr/>
      </dsp:nvSpPr>
      <dsp:spPr>
        <a:xfrm>
          <a:off x="2942108" y="2721175"/>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WP3</a:t>
          </a:r>
        </a:p>
      </dsp:txBody>
      <dsp:txXfrm>
        <a:off x="2953162" y="2732229"/>
        <a:ext cx="1980374" cy="355295"/>
      </dsp:txXfrm>
    </dsp:sp>
    <dsp:sp modelId="{14FBF5B7-F9DA-B744-8F73-F52065103927}">
      <dsp:nvSpPr>
        <dsp:cNvPr id="0" name=""/>
        <dsp:cNvSpPr/>
      </dsp:nvSpPr>
      <dsp:spPr>
        <a:xfrm>
          <a:off x="5382634" y="0"/>
          <a:ext cx="2503103" cy="32623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u="none" kern="1200" dirty="0"/>
            <a:t>Development/upgrade of scientific visualization tools for latent space data exploration, labelling and analysis</a:t>
          </a:r>
          <a:r>
            <a:rPr lang="it-IT" sz="1100" u="none" kern="1200" dirty="0"/>
            <a:t> </a:t>
          </a:r>
          <a:endParaRPr lang="en-IT" sz="1100" u="none" kern="1200" dirty="0"/>
        </a:p>
      </dsp:txBody>
      <dsp:txXfrm>
        <a:off x="5382634" y="0"/>
        <a:ext cx="2503103" cy="978693"/>
      </dsp:txXfrm>
    </dsp:sp>
    <dsp:sp modelId="{F078BD1A-CC60-2847-85D9-2B278E676297}">
      <dsp:nvSpPr>
        <dsp:cNvPr id="0" name=""/>
        <dsp:cNvSpPr/>
      </dsp:nvSpPr>
      <dsp:spPr>
        <a:xfrm>
          <a:off x="5632944" y="979310"/>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err="1"/>
            <a:t>Proponente</a:t>
          </a:r>
          <a:r>
            <a:rPr lang="en-GB" sz="2000" kern="1200" dirty="0"/>
            <a:t>: INAF</a:t>
          </a:r>
        </a:p>
      </dsp:txBody>
      <dsp:txXfrm>
        <a:off x="5643998" y="990364"/>
        <a:ext cx="1980374" cy="355295"/>
      </dsp:txXfrm>
    </dsp:sp>
    <dsp:sp modelId="{0261796C-4302-364A-9EAA-A57A65211703}">
      <dsp:nvSpPr>
        <dsp:cNvPr id="0" name=""/>
        <dsp:cNvSpPr/>
      </dsp:nvSpPr>
      <dsp:spPr>
        <a:xfrm>
          <a:off x="5632944" y="1414776"/>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err="1"/>
            <a:t>Soggetto</a:t>
          </a:r>
          <a:r>
            <a:rPr lang="en-GB" sz="2000" kern="1200" dirty="0"/>
            <a:t>: </a:t>
          </a:r>
          <a:r>
            <a:rPr lang="en-GB" sz="2000" kern="1200" dirty="0" err="1"/>
            <a:t>Privato</a:t>
          </a:r>
          <a:endParaRPr lang="en-GB" sz="2000" kern="1200" dirty="0"/>
        </a:p>
      </dsp:txBody>
      <dsp:txXfrm>
        <a:off x="5643998" y="1425830"/>
        <a:ext cx="1980374" cy="355295"/>
      </dsp:txXfrm>
    </dsp:sp>
    <dsp:sp modelId="{E7E36762-663A-6440-83C4-B4F8C595354E}">
      <dsp:nvSpPr>
        <dsp:cNvPr id="0" name=""/>
        <dsp:cNvSpPr/>
      </dsp:nvSpPr>
      <dsp:spPr>
        <a:xfrm>
          <a:off x="5632944" y="1850243"/>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Area: Italia</a:t>
          </a:r>
        </a:p>
      </dsp:txBody>
      <dsp:txXfrm>
        <a:off x="5643998" y="1861297"/>
        <a:ext cx="1980374" cy="355295"/>
      </dsp:txXfrm>
    </dsp:sp>
    <dsp:sp modelId="{FB015B08-65A5-AE40-A121-CCE485E884E8}">
      <dsp:nvSpPr>
        <dsp:cNvPr id="0" name=""/>
        <dsp:cNvSpPr/>
      </dsp:nvSpPr>
      <dsp:spPr>
        <a:xfrm>
          <a:off x="5632944" y="2285709"/>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Budget: ~50kE</a:t>
          </a:r>
        </a:p>
      </dsp:txBody>
      <dsp:txXfrm>
        <a:off x="5643998" y="2296763"/>
        <a:ext cx="1980374" cy="355295"/>
      </dsp:txXfrm>
    </dsp:sp>
    <dsp:sp modelId="{4ABB63FC-A9E8-EC4D-BF72-8961E4F22811}">
      <dsp:nvSpPr>
        <dsp:cNvPr id="0" name=""/>
        <dsp:cNvSpPr/>
      </dsp:nvSpPr>
      <dsp:spPr>
        <a:xfrm>
          <a:off x="5632944" y="2721175"/>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WP3</a:t>
          </a:r>
        </a:p>
      </dsp:txBody>
      <dsp:txXfrm>
        <a:off x="5643998" y="2732229"/>
        <a:ext cx="1980374" cy="3552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E9E20-1FE6-924B-B790-D7E36B95A474}">
      <dsp:nvSpPr>
        <dsp:cNvPr id="0" name=""/>
        <dsp:cNvSpPr/>
      </dsp:nvSpPr>
      <dsp:spPr>
        <a:xfrm>
          <a:off x="962" y="0"/>
          <a:ext cx="2503103" cy="32623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Font typeface="+mj-lt"/>
            <a:buNone/>
          </a:pPr>
          <a:r>
            <a:rPr lang="en-US" sz="700" b="1" u="none" kern="1200" dirty="0"/>
            <a:t>Advanced school and/or courses for outreach and dissemination in the fields of Astrophysics, High Performance Computing and Big Data. Innovative start-up support for school, courses or Master in Science Communication (MCS)  on several themes: communicating with the media and the public, peer to peer science communication, Public Engagement – How to facilitate the dialogue with various audience, science on air: how to develop a podcast, </a:t>
          </a:r>
          <a:r>
            <a:rPr lang="en-US" sz="700" b="1" u="none" kern="1200" dirty="0" err="1"/>
            <a:t>etc</a:t>
          </a:r>
          <a:r>
            <a:rPr lang="en-US" sz="700" b="1" u="none" kern="1200" dirty="0"/>
            <a:t> </a:t>
          </a:r>
          <a:endParaRPr lang="en-GB" sz="700" kern="1200" dirty="0"/>
        </a:p>
      </dsp:txBody>
      <dsp:txXfrm>
        <a:off x="962" y="0"/>
        <a:ext cx="2503103" cy="978693"/>
      </dsp:txXfrm>
    </dsp:sp>
    <dsp:sp modelId="{76C49483-498E-5B41-A59B-5299CA999552}">
      <dsp:nvSpPr>
        <dsp:cNvPr id="0" name=""/>
        <dsp:cNvSpPr/>
      </dsp:nvSpPr>
      <dsp:spPr>
        <a:xfrm>
          <a:off x="251273" y="979310"/>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err="1"/>
            <a:t>Proponente</a:t>
          </a:r>
          <a:r>
            <a:rPr lang="en-GB" sz="1500" kern="1200" dirty="0"/>
            <a:t>: SISSA+INAF</a:t>
          </a:r>
        </a:p>
      </dsp:txBody>
      <dsp:txXfrm>
        <a:off x="262327" y="990364"/>
        <a:ext cx="1980374" cy="355295"/>
      </dsp:txXfrm>
    </dsp:sp>
    <dsp:sp modelId="{EB62C0DB-7AB5-8A4C-ADCA-E88AF6AA4F75}">
      <dsp:nvSpPr>
        <dsp:cNvPr id="0" name=""/>
        <dsp:cNvSpPr/>
      </dsp:nvSpPr>
      <dsp:spPr>
        <a:xfrm>
          <a:off x="251273" y="1414776"/>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err="1"/>
            <a:t>Soggetto</a:t>
          </a:r>
          <a:r>
            <a:rPr lang="en-GB" sz="1500" kern="1200" dirty="0"/>
            <a:t>: </a:t>
          </a:r>
          <a:r>
            <a:rPr lang="en-GB" sz="1500" kern="1200" dirty="0" err="1"/>
            <a:t>Privato</a:t>
          </a:r>
          <a:endParaRPr lang="en-GB" sz="1500" kern="1200" dirty="0"/>
        </a:p>
      </dsp:txBody>
      <dsp:txXfrm>
        <a:off x="262327" y="1425830"/>
        <a:ext cx="1980374" cy="355295"/>
      </dsp:txXfrm>
    </dsp:sp>
    <dsp:sp modelId="{525707D4-C167-8548-AEC9-801576A5A40C}">
      <dsp:nvSpPr>
        <dsp:cNvPr id="0" name=""/>
        <dsp:cNvSpPr/>
      </dsp:nvSpPr>
      <dsp:spPr>
        <a:xfrm>
          <a:off x="251273" y="1850243"/>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a:t>Area: SUD</a:t>
          </a:r>
        </a:p>
      </dsp:txBody>
      <dsp:txXfrm>
        <a:off x="262327" y="1861297"/>
        <a:ext cx="1980374" cy="355295"/>
      </dsp:txXfrm>
    </dsp:sp>
    <dsp:sp modelId="{304E61EE-FDF1-6548-B663-8768A52B4779}">
      <dsp:nvSpPr>
        <dsp:cNvPr id="0" name=""/>
        <dsp:cNvSpPr/>
      </dsp:nvSpPr>
      <dsp:spPr>
        <a:xfrm>
          <a:off x="251273" y="2285709"/>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a:t>Budget: ~200kE</a:t>
          </a:r>
        </a:p>
      </dsp:txBody>
      <dsp:txXfrm>
        <a:off x="262327" y="2296763"/>
        <a:ext cx="1980374" cy="355295"/>
      </dsp:txXfrm>
    </dsp:sp>
    <dsp:sp modelId="{9EA1BAB8-DE6B-3D44-8761-0B55E10BBA98}">
      <dsp:nvSpPr>
        <dsp:cNvPr id="0" name=""/>
        <dsp:cNvSpPr/>
      </dsp:nvSpPr>
      <dsp:spPr>
        <a:xfrm>
          <a:off x="251273" y="2721175"/>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a:t>WP0</a:t>
          </a:r>
        </a:p>
      </dsp:txBody>
      <dsp:txXfrm>
        <a:off x="262327" y="2732229"/>
        <a:ext cx="1980374" cy="355295"/>
      </dsp:txXfrm>
    </dsp:sp>
    <dsp:sp modelId="{E11E90B4-8A8D-C748-B230-FBA28CF89B88}">
      <dsp:nvSpPr>
        <dsp:cNvPr id="0" name=""/>
        <dsp:cNvSpPr/>
      </dsp:nvSpPr>
      <dsp:spPr>
        <a:xfrm>
          <a:off x="2691798" y="0"/>
          <a:ext cx="2503103" cy="32623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Font typeface="+mj-lt"/>
            <a:buNone/>
          </a:pPr>
          <a:r>
            <a:rPr lang="en-US" sz="700" b="1" u="none" kern="1200" dirty="0"/>
            <a:t>Optimization and performances testing of CUDA-(multi)GPU-accelerated codes for the automatic parameterization of physical models based on SDE Monte Carlo algorithms</a:t>
          </a:r>
          <a:endParaRPr lang="en-GB" sz="700" kern="1200" dirty="0"/>
        </a:p>
      </dsp:txBody>
      <dsp:txXfrm>
        <a:off x="2691798" y="0"/>
        <a:ext cx="2503103" cy="978693"/>
      </dsp:txXfrm>
    </dsp:sp>
    <dsp:sp modelId="{BDAC95AC-8C0D-7E4A-B857-FDADB5E8A5AF}">
      <dsp:nvSpPr>
        <dsp:cNvPr id="0" name=""/>
        <dsp:cNvSpPr/>
      </dsp:nvSpPr>
      <dsp:spPr>
        <a:xfrm>
          <a:off x="2942108" y="979310"/>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err="1"/>
            <a:t>Proponente</a:t>
          </a:r>
          <a:r>
            <a:rPr lang="en-GB" sz="1500" kern="1200" dirty="0"/>
            <a:t>: INFN</a:t>
          </a:r>
        </a:p>
      </dsp:txBody>
      <dsp:txXfrm>
        <a:off x="2953162" y="990364"/>
        <a:ext cx="1980374" cy="355295"/>
      </dsp:txXfrm>
    </dsp:sp>
    <dsp:sp modelId="{60DE5112-4CC3-064E-9C07-866D68ABB8F0}">
      <dsp:nvSpPr>
        <dsp:cNvPr id="0" name=""/>
        <dsp:cNvSpPr/>
      </dsp:nvSpPr>
      <dsp:spPr>
        <a:xfrm>
          <a:off x="2942108" y="1414776"/>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err="1"/>
            <a:t>Soggetto</a:t>
          </a:r>
          <a:r>
            <a:rPr lang="en-GB" sz="1500" kern="1200" dirty="0"/>
            <a:t>: </a:t>
          </a:r>
          <a:r>
            <a:rPr lang="en-GB" sz="1500" kern="1200" dirty="0" err="1"/>
            <a:t>Pubblico</a:t>
          </a:r>
          <a:endParaRPr lang="en-GB" sz="1500" kern="1200" dirty="0"/>
        </a:p>
      </dsp:txBody>
      <dsp:txXfrm>
        <a:off x="2953162" y="1425830"/>
        <a:ext cx="1980374" cy="355295"/>
      </dsp:txXfrm>
    </dsp:sp>
    <dsp:sp modelId="{34EA48CE-C33C-2B44-BA11-3D008C8EF1D7}">
      <dsp:nvSpPr>
        <dsp:cNvPr id="0" name=""/>
        <dsp:cNvSpPr/>
      </dsp:nvSpPr>
      <dsp:spPr>
        <a:xfrm>
          <a:off x="2942108" y="1850243"/>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a:t>Area: Nord</a:t>
          </a:r>
        </a:p>
      </dsp:txBody>
      <dsp:txXfrm>
        <a:off x="2953162" y="1861297"/>
        <a:ext cx="1980374" cy="355295"/>
      </dsp:txXfrm>
    </dsp:sp>
    <dsp:sp modelId="{4D09495C-9B68-9345-8D6B-DA9367D4A5D0}">
      <dsp:nvSpPr>
        <dsp:cNvPr id="0" name=""/>
        <dsp:cNvSpPr/>
      </dsp:nvSpPr>
      <dsp:spPr>
        <a:xfrm>
          <a:off x="2942108" y="2285709"/>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a:t>Budget: ~100kE</a:t>
          </a:r>
        </a:p>
      </dsp:txBody>
      <dsp:txXfrm>
        <a:off x="2953162" y="2296763"/>
        <a:ext cx="1980374" cy="355295"/>
      </dsp:txXfrm>
    </dsp:sp>
    <dsp:sp modelId="{870F91AA-2026-D04B-A383-7E50C632E3EF}">
      <dsp:nvSpPr>
        <dsp:cNvPr id="0" name=""/>
        <dsp:cNvSpPr/>
      </dsp:nvSpPr>
      <dsp:spPr>
        <a:xfrm>
          <a:off x="2942108" y="2721175"/>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a:t>WP1/WP2</a:t>
          </a:r>
        </a:p>
      </dsp:txBody>
      <dsp:txXfrm>
        <a:off x="2953162" y="2732229"/>
        <a:ext cx="1980374" cy="355295"/>
      </dsp:txXfrm>
    </dsp:sp>
    <dsp:sp modelId="{14FBF5B7-F9DA-B744-8F73-F52065103927}">
      <dsp:nvSpPr>
        <dsp:cNvPr id="0" name=""/>
        <dsp:cNvSpPr/>
      </dsp:nvSpPr>
      <dsp:spPr>
        <a:xfrm>
          <a:off x="5382634" y="0"/>
          <a:ext cx="2503103" cy="32623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b="1" u="none" kern="1200" dirty="0"/>
            <a:t>Parallelization and testing of existing simulation codes for cosmological instrumentation in view of the optimization of the analysis pipeline for CMB experiments to GPUs and other HPC hardware (relevant projects: </a:t>
          </a:r>
          <a:r>
            <a:rPr lang="en-US" sz="700" b="1" u="none" kern="1200" dirty="0" err="1"/>
            <a:t>LiteBIRD</a:t>
          </a:r>
          <a:r>
            <a:rPr lang="en-US" sz="700" b="1" u="none" kern="1200" dirty="0"/>
            <a:t>, LSPE, Simons Observatory, CMB-S4) </a:t>
          </a:r>
          <a:endParaRPr lang="en-IT" sz="700" u="none" kern="1200" dirty="0"/>
        </a:p>
      </dsp:txBody>
      <dsp:txXfrm>
        <a:off x="5382634" y="0"/>
        <a:ext cx="2503103" cy="978693"/>
      </dsp:txXfrm>
    </dsp:sp>
    <dsp:sp modelId="{F078BD1A-CC60-2847-85D9-2B278E676297}">
      <dsp:nvSpPr>
        <dsp:cNvPr id="0" name=""/>
        <dsp:cNvSpPr/>
      </dsp:nvSpPr>
      <dsp:spPr>
        <a:xfrm>
          <a:off x="5632944" y="979310"/>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err="1"/>
            <a:t>Proponente</a:t>
          </a:r>
          <a:r>
            <a:rPr lang="en-GB" sz="1500" kern="1200" dirty="0"/>
            <a:t>: INFN</a:t>
          </a:r>
        </a:p>
      </dsp:txBody>
      <dsp:txXfrm>
        <a:off x="5643998" y="990364"/>
        <a:ext cx="1980374" cy="355295"/>
      </dsp:txXfrm>
    </dsp:sp>
    <dsp:sp modelId="{0261796C-4302-364A-9EAA-A57A65211703}">
      <dsp:nvSpPr>
        <dsp:cNvPr id="0" name=""/>
        <dsp:cNvSpPr/>
      </dsp:nvSpPr>
      <dsp:spPr>
        <a:xfrm>
          <a:off x="5632944" y="1414776"/>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err="1"/>
            <a:t>Soggetto</a:t>
          </a:r>
          <a:r>
            <a:rPr lang="en-GB" sz="1500" kern="1200" dirty="0"/>
            <a:t>: </a:t>
          </a:r>
          <a:r>
            <a:rPr lang="en-GB" sz="1500" kern="1200" dirty="0" err="1"/>
            <a:t>Pubblico</a:t>
          </a:r>
          <a:endParaRPr lang="en-GB" sz="1500" kern="1200" dirty="0"/>
        </a:p>
      </dsp:txBody>
      <dsp:txXfrm>
        <a:off x="5643998" y="1425830"/>
        <a:ext cx="1980374" cy="355295"/>
      </dsp:txXfrm>
    </dsp:sp>
    <dsp:sp modelId="{E7E36762-663A-6440-83C4-B4F8C595354E}">
      <dsp:nvSpPr>
        <dsp:cNvPr id="0" name=""/>
        <dsp:cNvSpPr/>
      </dsp:nvSpPr>
      <dsp:spPr>
        <a:xfrm>
          <a:off x="5632944" y="1850243"/>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a:t>Area: Sud</a:t>
          </a:r>
        </a:p>
      </dsp:txBody>
      <dsp:txXfrm>
        <a:off x="5643998" y="1861297"/>
        <a:ext cx="1980374" cy="355295"/>
      </dsp:txXfrm>
    </dsp:sp>
    <dsp:sp modelId="{FB015B08-65A5-AE40-A121-CCE485E884E8}">
      <dsp:nvSpPr>
        <dsp:cNvPr id="0" name=""/>
        <dsp:cNvSpPr/>
      </dsp:nvSpPr>
      <dsp:spPr>
        <a:xfrm>
          <a:off x="5632944" y="2285709"/>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a:t>Budget: ~200kE</a:t>
          </a:r>
        </a:p>
      </dsp:txBody>
      <dsp:txXfrm>
        <a:off x="5643998" y="2296763"/>
        <a:ext cx="1980374" cy="355295"/>
      </dsp:txXfrm>
    </dsp:sp>
    <dsp:sp modelId="{4ABB63FC-A9E8-EC4D-BF72-8961E4F22811}">
      <dsp:nvSpPr>
        <dsp:cNvPr id="0" name=""/>
        <dsp:cNvSpPr/>
      </dsp:nvSpPr>
      <dsp:spPr>
        <a:xfrm>
          <a:off x="5632944" y="2721175"/>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a:t>WP1/WP2</a:t>
          </a:r>
        </a:p>
      </dsp:txBody>
      <dsp:txXfrm>
        <a:off x="5643998" y="2732229"/>
        <a:ext cx="1980374" cy="3552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E9E20-1FE6-924B-B790-D7E36B95A474}">
      <dsp:nvSpPr>
        <dsp:cNvPr id="0" name=""/>
        <dsp:cNvSpPr/>
      </dsp:nvSpPr>
      <dsp:spPr>
        <a:xfrm>
          <a:off x="962" y="0"/>
          <a:ext cx="2503103" cy="32623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Font typeface="+mj-lt"/>
            <a:buNone/>
          </a:pPr>
          <a:r>
            <a:rPr lang="en-US" sz="700" b="1" u="none" kern="1200" dirty="0"/>
            <a:t>Enabling innovative hardware and software (e.g., RISC-V processors and/or RISC-V-based computing accelerators) for the astrophysical characterization of gravitational-wave transients, and optimization/comparison with last-generation GPU-based platforms (e.g., HGX H100)</a:t>
          </a:r>
          <a:endParaRPr lang="en-GB" sz="700" kern="1200" dirty="0"/>
        </a:p>
      </dsp:txBody>
      <dsp:txXfrm>
        <a:off x="962" y="0"/>
        <a:ext cx="2503103" cy="978693"/>
      </dsp:txXfrm>
    </dsp:sp>
    <dsp:sp modelId="{76C49483-498E-5B41-A59B-5299CA999552}">
      <dsp:nvSpPr>
        <dsp:cNvPr id="0" name=""/>
        <dsp:cNvSpPr/>
      </dsp:nvSpPr>
      <dsp:spPr>
        <a:xfrm>
          <a:off x="251273" y="979310"/>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err="1"/>
            <a:t>Proponente</a:t>
          </a:r>
          <a:r>
            <a:rPr lang="en-GB" sz="1900" kern="1200" dirty="0"/>
            <a:t>: SISSA</a:t>
          </a:r>
        </a:p>
      </dsp:txBody>
      <dsp:txXfrm>
        <a:off x="262327" y="990364"/>
        <a:ext cx="1980374" cy="355295"/>
      </dsp:txXfrm>
    </dsp:sp>
    <dsp:sp modelId="{EB62C0DB-7AB5-8A4C-ADCA-E88AF6AA4F75}">
      <dsp:nvSpPr>
        <dsp:cNvPr id="0" name=""/>
        <dsp:cNvSpPr/>
      </dsp:nvSpPr>
      <dsp:spPr>
        <a:xfrm>
          <a:off x="251273" y="1414776"/>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err="1"/>
            <a:t>Soggetto</a:t>
          </a:r>
          <a:r>
            <a:rPr lang="en-GB" sz="1900" kern="1200" dirty="0"/>
            <a:t>: </a:t>
          </a:r>
          <a:r>
            <a:rPr lang="en-GB" sz="1900" kern="1200" dirty="0" err="1"/>
            <a:t>Privato</a:t>
          </a:r>
          <a:endParaRPr lang="en-GB" sz="1900" kern="1200" dirty="0"/>
        </a:p>
      </dsp:txBody>
      <dsp:txXfrm>
        <a:off x="262327" y="1425830"/>
        <a:ext cx="1980374" cy="355295"/>
      </dsp:txXfrm>
    </dsp:sp>
    <dsp:sp modelId="{525707D4-C167-8548-AEC9-801576A5A40C}">
      <dsp:nvSpPr>
        <dsp:cNvPr id="0" name=""/>
        <dsp:cNvSpPr/>
      </dsp:nvSpPr>
      <dsp:spPr>
        <a:xfrm>
          <a:off x="251273" y="1850243"/>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Area: Europa</a:t>
          </a:r>
        </a:p>
      </dsp:txBody>
      <dsp:txXfrm>
        <a:off x="262327" y="1861297"/>
        <a:ext cx="1980374" cy="355295"/>
      </dsp:txXfrm>
    </dsp:sp>
    <dsp:sp modelId="{304E61EE-FDF1-6548-B663-8768A52B4779}">
      <dsp:nvSpPr>
        <dsp:cNvPr id="0" name=""/>
        <dsp:cNvSpPr/>
      </dsp:nvSpPr>
      <dsp:spPr>
        <a:xfrm>
          <a:off x="251273" y="2285709"/>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Budget: ~200kE</a:t>
          </a:r>
        </a:p>
      </dsp:txBody>
      <dsp:txXfrm>
        <a:off x="262327" y="2296763"/>
        <a:ext cx="1980374" cy="355295"/>
      </dsp:txXfrm>
    </dsp:sp>
    <dsp:sp modelId="{9EA1BAB8-DE6B-3D44-8761-0B55E10BBA98}">
      <dsp:nvSpPr>
        <dsp:cNvPr id="0" name=""/>
        <dsp:cNvSpPr/>
      </dsp:nvSpPr>
      <dsp:spPr>
        <a:xfrm>
          <a:off x="251273" y="2721175"/>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WP2</a:t>
          </a:r>
        </a:p>
      </dsp:txBody>
      <dsp:txXfrm>
        <a:off x="262327" y="2732229"/>
        <a:ext cx="1980374" cy="355295"/>
      </dsp:txXfrm>
    </dsp:sp>
    <dsp:sp modelId="{E11E90B4-8A8D-C748-B230-FBA28CF89B88}">
      <dsp:nvSpPr>
        <dsp:cNvPr id="0" name=""/>
        <dsp:cNvSpPr/>
      </dsp:nvSpPr>
      <dsp:spPr>
        <a:xfrm>
          <a:off x="2691798" y="0"/>
          <a:ext cx="2503103" cy="32623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Font typeface="+mj-lt"/>
            <a:buNone/>
          </a:pPr>
          <a:r>
            <a:rPr lang="en-US" sz="700" b="1" kern="1200" dirty="0"/>
            <a:t>Porting and optimization of codes for cosmological simulations on architectures with accelerators, primarily GPUs, but also FPGA.  The two codes of specific interest are </a:t>
          </a:r>
          <a:r>
            <a:rPr lang="en-US" sz="700" b="1" kern="1200" dirty="0" err="1"/>
            <a:t>OpenGADGET</a:t>
          </a:r>
          <a:r>
            <a:rPr lang="en-US" sz="700" b="1" kern="1200" dirty="0"/>
            <a:t> and PINOCCHIO. Different approaches to accelerations can be investigated using programming frameworks such as OpenMP or </a:t>
          </a:r>
          <a:r>
            <a:rPr lang="en-US" sz="700" b="1" kern="1200" dirty="0" err="1"/>
            <a:t>OpenACC</a:t>
          </a:r>
          <a:r>
            <a:rPr lang="en-US" sz="700" b="1" kern="1200" dirty="0"/>
            <a:t> or  GPU specific libraries such as CUDA. Code portability  and performance (also in terms of energy consumption) will be addressed as well</a:t>
          </a:r>
          <a:endParaRPr lang="en-GB" sz="700" kern="1200" dirty="0"/>
        </a:p>
      </dsp:txBody>
      <dsp:txXfrm>
        <a:off x="2691798" y="0"/>
        <a:ext cx="2503103" cy="978693"/>
      </dsp:txXfrm>
    </dsp:sp>
    <dsp:sp modelId="{BDAC95AC-8C0D-7E4A-B857-FDADB5E8A5AF}">
      <dsp:nvSpPr>
        <dsp:cNvPr id="0" name=""/>
        <dsp:cNvSpPr/>
      </dsp:nvSpPr>
      <dsp:spPr>
        <a:xfrm>
          <a:off x="2942108" y="979310"/>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err="1"/>
            <a:t>Proponente</a:t>
          </a:r>
          <a:r>
            <a:rPr lang="en-GB" sz="1900" kern="1200" dirty="0"/>
            <a:t>: </a:t>
          </a:r>
          <a:r>
            <a:rPr lang="en-GB" sz="1900" kern="1200" dirty="0" err="1"/>
            <a:t>UniTS</a:t>
          </a:r>
          <a:endParaRPr lang="en-GB" sz="1900" kern="1200" dirty="0"/>
        </a:p>
      </dsp:txBody>
      <dsp:txXfrm>
        <a:off x="2953162" y="990364"/>
        <a:ext cx="1980374" cy="355295"/>
      </dsp:txXfrm>
    </dsp:sp>
    <dsp:sp modelId="{60DE5112-4CC3-064E-9C07-866D68ABB8F0}">
      <dsp:nvSpPr>
        <dsp:cNvPr id="0" name=""/>
        <dsp:cNvSpPr/>
      </dsp:nvSpPr>
      <dsp:spPr>
        <a:xfrm>
          <a:off x="2942108" y="1414776"/>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err="1"/>
            <a:t>Soggetto</a:t>
          </a:r>
          <a:r>
            <a:rPr lang="en-GB" sz="1900" kern="1200" dirty="0"/>
            <a:t>: </a:t>
          </a:r>
          <a:r>
            <a:rPr lang="en-GB" sz="1900" kern="1200" dirty="0" err="1"/>
            <a:t>Privato</a:t>
          </a:r>
          <a:endParaRPr lang="en-GB" sz="1900" kern="1200" dirty="0"/>
        </a:p>
      </dsp:txBody>
      <dsp:txXfrm>
        <a:off x="2953162" y="1425830"/>
        <a:ext cx="1980374" cy="355295"/>
      </dsp:txXfrm>
    </dsp:sp>
    <dsp:sp modelId="{34EA48CE-C33C-2B44-BA11-3D008C8EF1D7}">
      <dsp:nvSpPr>
        <dsp:cNvPr id="0" name=""/>
        <dsp:cNvSpPr/>
      </dsp:nvSpPr>
      <dsp:spPr>
        <a:xfrm>
          <a:off x="2942108" y="1850243"/>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Area: Sud</a:t>
          </a:r>
        </a:p>
      </dsp:txBody>
      <dsp:txXfrm>
        <a:off x="2953162" y="1861297"/>
        <a:ext cx="1980374" cy="355295"/>
      </dsp:txXfrm>
    </dsp:sp>
    <dsp:sp modelId="{4D09495C-9B68-9345-8D6B-DA9367D4A5D0}">
      <dsp:nvSpPr>
        <dsp:cNvPr id="0" name=""/>
        <dsp:cNvSpPr/>
      </dsp:nvSpPr>
      <dsp:spPr>
        <a:xfrm>
          <a:off x="2942108" y="2285709"/>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Budget: ~100kE</a:t>
          </a:r>
        </a:p>
      </dsp:txBody>
      <dsp:txXfrm>
        <a:off x="2953162" y="2296763"/>
        <a:ext cx="1980374" cy="355295"/>
      </dsp:txXfrm>
    </dsp:sp>
    <dsp:sp modelId="{870F91AA-2026-D04B-A383-7E50C632E3EF}">
      <dsp:nvSpPr>
        <dsp:cNvPr id="0" name=""/>
        <dsp:cNvSpPr/>
      </dsp:nvSpPr>
      <dsp:spPr>
        <a:xfrm>
          <a:off x="2942108" y="2721175"/>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WP1/WP2</a:t>
          </a:r>
        </a:p>
      </dsp:txBody>
      <dsp:txXfrm>
        <a:off x="2953162" y="2732229"/>
        <a:ext cx="1980374" cy="355295"/>
      </dsp:txXfrm>
    </dsp:sp>
    <dsp:sp modelId="{14FBF5B7-F9DA-B744-8F73-F52065103927}">
      <dsp:nvSpPr>
        <dsp:cNvPr id="0" name=""/>
        <dsp:cNvSpPr/>
      </dsp:nvSpPr>
      <dsp:spPr>
        <a:xfrm>
          <a:off x="5382634" y="0"/>
          <a:ext cx="2503103" cy="32623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b="1" u="none" kern="1200" dirty="0"/>
            <a:t>High Performance I/O: experimentation and optimization of I/O strategies adopting innovative High Performance storage devices, parallel filesystems or object storage solutions, I/O libraries (in particular HDF5 and ADIOS) </a:t>
          </a:r>
          <a:endParaRPr lang="en-IT" sz="700" u="none" kern="1200" dirty="0"/>
        </a:p>
      </dsp:txBody>
      <dsp:txXfrm>
        <a:off x="5382634" y="0"/>
        <a:ext cx="2503103" cy="978693"/>
      </dsp:txXfrm>
    </dsp:sp>
    <dsp:sp modelId="{F078BD1A-CC60-2847-85D9-2B278E676297}">
      <dsp:nvSpPr>
        <dsp:cNvPr id="0" name=""/>
        <dsp:cNvSpPr/>
      </dsp:nvSpPr>
      <dsp:spPr>
        <a:xfrm>
          <a:off x="5632944" y="979310"/>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err="1"/>
            <a:t>Proponente</a:t>
          </a:r>
          <a:r>
            <a:rPr lang="en-GB" sz="1900" kern="1200" dirty="0"/>
            <a:t>: INAF</a:t>
          </a:r>
        </a:p>
      </dsp:txBody>
      <dsp:txXfrm>
        <a:off x="5643998" y="990364"/>
        <a:ext cx="1980374" cy="355295"/>
      </dsp:txXfrm>
    </dsp:sp>
    <dsp:sp modelId="{0261796C-4302-364A-9EAA-A57A65211703}">
      <dsp:nvSpPr>
        <dsp:cNvPr id="0" name=""/>
        <dsp:cNvSpPr/>
      </dsp:nvSpPr>
      <dsp:spPr>
        <a:xfrm>
          <a:off x="5632944" y="1414776"/>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err="1"/>
            <a:t>Soggetto</a:t>
          </a:r>
          <a:r>
            <a:rPr lang="en-GB" sz="1900" kern="1200" dirty="0"/>
            <a:t>: </a:t>
          </a:r>
          <a:r>
            <a:rPr lang="en-GB" sz="1900" kern="1200" dirty="0" err="1"/>
            <a:t>Privato</a:t>
          </a:r>
          <a:endParaRPr lang="en-GB" sz="1900" kern="1200" dirty="0"/>
        </a:p>
      </dsp:txBody>
      <dsp:txXfrm>
        <a:off x="5643998" y="1425830"/>
        <a:ext cx="1980374" cy="355295"/>
      </dsp:txXfrm>
    </dsp:sp>
    <dsp:sp modelId="{E7E36762-663A-6440-83C4-B4F8C595354E}">
      <dsp:nvSpPr>
        <dsp:cNvPr id="0" name=""/>
        <dsp:cNvSpPr/>
      </dsp:nvSpPr>
      <dsp:spPr>
        <a:xfrm>
          <a:off x="5632944" y="1850243"/>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Area: Nord</a:t>
          </a:r>
        </a:p>
      </dsp:txBody>
      <dsp:txXfrm>
        <a:off x="5643998" y="1861297"/>
        <a:ext cx="1980374" cy="355295"/>
      </dsp:txXfrm>
    </dsp:sp>
    <dsp:sp modelId="{FB015B08-65A5-AE40-A121-CCE485E884E8}">
      <dsp:nvSpPr>
        <dsp:cNvPr id="0" name=""/>
        <dsp:cNvSpPr/>
      </dsp:nvSpPr>
      <dsp:spPr>
        <a:xfrm>
          <a:off x="5632944" y="2285709"/>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Budget: ~200kEx2</a:t>
          </a:r>
        </a:p>
      </dsp:txBody>
      <dsp:txXfrm>
        <a:off x="5643998" y="2296763"/>
        <a:ext cx="1980374" cy="355295"/>
      </dsp:txXfrm>
    </dsp:sp>
    <dsp:sp modelId="{4ABB63FC-A9E8-EC4D-BF72-8961E4F22811}">
      <dsp:nvSpPr>
        <dsp:cNvPr id="0" name=""/>
        <dsp:cNvSpPr/>
      </dsp:nvSpPr>
      <dsp:spPr>
        <a:xfrm>
          <a:off x="5632944" y="2721175"/>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WP1/WP2/WP4</a:t>
          </a:r>
        </a:p>
      </dsp:txBody>
      <dsp:txXfrm>
        <a:off x="5643998" y="2732229"/>
        <a:ext cx="1980374" cy="3552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E9E20-1FE6-924B-B790-D7E36B95A474}">
      <dsp:nvSpPr>
        <dsp:cNvPr id="0" name=""/>
        <dsp:cNvSpPr/>
      </dsp:nvSpPr>
      <dsp:spPr>
        <a:xfrm>
          <a:off x="962" y="0"/>
          <a:ext cx="2503103" cy="32623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Font typeface="+mj-lt"/>
            <a:buNone/>
          </a:pPr>
          <a:r>
            <a:rPr lang="en-US" sz="900" b="1" u="none" kern="1200" dirty="0"/>
            <a:t>Innovative Hybrid Accelerated Architectures: experimentation of advanced heterogeneous accelerated architectures in order to verify their usage on (parts) of simulation/data analysis codes. Each different accelerated solution could be optimal for a different algorithmic solution (so for a different part of the code)</a:t>
          </a:r>
          <a:endParaRPr lang="en-GB" sz="900" kern="1200" dirty="0"/>
        </a:p>
      </dsp:txBody>
      <dsp:txXfrm>
        <a:off x="962" y="0"/>
        <a:ext cx="2503103" cy="978693"/>
      </dsp:txXfrm>
    </dsp:sp>
    <dsp:sp modelId="{76C49483-498E-5B41-A59B-5299CA999552}">
      <dsp:nvSpPr>
        <dsp:cNvPr id="0" name=""/>
        <dsp:cNvSpPr/>
      </dsp:nvSpPr>
      <dsp:spPr>
        <a:xfrm>
          <a:off x="251273" y="979310"/>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err="1"/>
            <a:t>Proponente</a:t>
          </a:r>
          <a:r>
            <a:rPr lang="en-GB" sz="1900" kern="1200" dirty="0"/>
            <a:t>: INAF</a:t>
          </a:r>
        </a:p>
      </dsp:txBody>
      <dsp:txXfrm>
        <a:off x="262327" y="990364"/>
        <a:ext cx="1980374" cy="355295"/>
      </dsp:txXfrm>
    </dsp:sp>
    <dsp:sp modelId="{EB62C0DB-7AB5-8A4C-ADCA-E88AF6AA4F75}">
      <dsp:nvSpPr>
        <dsp:cNvPr id="0" name=""/>
        <dsp:cNvSpPr/>
      </dsp:nvSpPr>
      <dsp:spPr>
        <a:xfrm>
          <a:off x="251273" y="1414776"/>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err="1"/>
            <a:t>Soggetto</a:t>
          </a:r>
          <a:r>
            <a:rPr lang="en-GB" sz="1900" kern="1200" dirty="0"/>
            <a:t>: </a:t>
          </a:r>
          <a:r>
            <a:rPr lang="en-GB" sz="1900" kern="1200" dirty="0" err="1"/>
            <a:t>Privato</a:t>
          </a:r>
          <a:endParaRPr lang="en-GB" sz="1900" kern="1200" dirty="0"/>
        </a:p>
      </dsp:txBody>
      <dsp:txXfrm>
        <a:off x="262327" y="1425830"/>
        <a:ext cx="1980374" cy="355295"/>
      </dsp:txXfrm>
    </dsp:sp>
    <dsp:sp modelId="{525707D4-C167-8548-AEC9-801576A5A40C}">
      <dsp:nvSpPr>
        <dsp:cNvPr id="0" name=""/>
        <dsp:cNvSpPr/>
      </dsp:nvSpPr>
      <dsp:spPr>
        <a:xfrm>
          <a:off x="251273" y="1850243"/>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Area: SUD</a:t>
          </a:r>
        </a:p>
      </dsp:txBody>
      <dsp:txXfrm>
        <a:off x="262327" y="1861297"/>
        <a:ext cx="1980374" cy="355295"/>
      </dsp:txXfrm>
    </dsp:sp>
    <dsp:sp modelId="{304E61EE-FDF1-6548-B663-8768A52B4779}">
      <dsp:nvSpPr>
        <dsp:cNvPr id="0" name=""/>
        <dsp:cNvSpPr/>
      </dsp:nvSpPr>
      <dsp:spPr>
        <a:xfrm>
          <a:off x="251273" y="2285709"/>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Budget: ~200kEx2</a:t>
          </a:r>
        </a:p>
      </dsp:txBody>
      <dsp:txXfrm>
        <a:off x="262327" y="2296763"/>
        <a:ext cx="1980374" cy="355295"/>
      </dsp:txXfrm>
    </dsp:sp>
    <dsp:sp modelId="{9EA1BAB8-DE6B-3D44-8761-0B55E10BBA98}">
      <dsp:nvSpPr>
        <dsp:cNvPr id="0" name=""/>
        <dsp:cNvSpPr/>
      </dsp:nvSpPr>
      <dsp:spPr>
        <a:xfrm>
          <a:off x="251273" y="2721175"/>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WP0</a:t>
          </a:r>
        </a:p>
      </dsp:txBody>
      <dsp:txXfrm>
        <a:off x="262327" y="2732229"/>
        <a:ext cx="1980374" cy="355295"/>
      </dsp:txXfrm>
    </dsp:sp>
    <dsp:sp modelId="{E11E90B4-8A8D-C748-B230-FBA28CF89B88}">
      <dsp:nvSpPr>
        <dsp:cNvPr id="0" name=""/>
        <dsp:cNvSpPr/>
      </dsp:nvSpPr>
      <dsp:spPr>
        <a:xfrm>
          <a:off x="2691798" y="0"/>
          <a:ext cx="2503103" cy="32623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Font typeface="+mj-lt"/>
            <a:buNone/>
          </a:pPr>
          <a:r>
            <a:rPr lang="en-US" sz="900" b="1" kern="1200" dirty="0"/>
            <a:t>Machine Learning: development of specialized HPC enabled algorithms for the application of Machine Learning solutions to problems specific to astrophysical data processing, analysis and visualization</a:t>
          </a:r>
          <a:r>
            <a:rPr lang="it-IT" sz="900" kern="1200" dirty="0"/>
            <a:t> Questo è molto vago. Cosa vuol dire?</a:t>
          </a:r>
          <a:endParaRPr lang="en-GB" sz="900" kern="1200" dirty="0"/>
        </a:p>
      </dsp:txBody>
      <dsp:txXfrm>
        <a:off x="2691798" y="0"/>
        <a:ext cx="2503103" cy="978693"/>
      </dsp:txXfrm>
    </dsp:sp>
    <dsp:sp modelId="{BDAC95AC-8C0D-7E4A-B857-FDADB5E8A5AF}">
      <dsp:nvSpPr>
        <dsp:cNvPr id="0" name=""/>
        <dsp:cNvSpPr/>
      </dsp:nvSpPr>
      <dsp:spPr>
        <a:xfrm>
          <a:off x="2942108" y="979310"/>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err="1"/>
            <a:t>Proponente</a:t>
          </a:r>
          <a:r>
            <a:rPr lang="en-GB" sz="1900" kern="1200" dirty="0"/>
            <a:t>: INFN</a:t>
          </a:r>
        </a:p>
      </dsp:txBody>
      <dsp:txXfrm>
        <a:off x="2953162" y="990364"/>
        <a:ext cx="1980374" cy="355295"/>
      </dsp:txXfrm>
    </dsp:sp>
    <dsp:sp modelId="{60DE5112-4CC3-064E-9C07-866D68ABB8F0}">
      <dsp:nvSpPr>
        <dsp:cNvPr id="0" name=""/>
        <dsp:cNvSpPr/>
      </dsp:nvSpPr>
      <dsp:spPr>
        <a:xfrm>
          <a:off x="2942108" y="1414776"/>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err="1"/>
            <a:t>Soggetto</a:t>
          </a:r>
          <a:r>
            <a:rPr lang="en-GB" sz="1900" kern="1200" dirty="0"/>
            <a:t>: </a:t>
          </a:r>
          <a:r>
            <a:rPr lang="en-GB" sz="1900" kern="1200" dirty="0" err="1"/>
            <a:t>Pubblico</a:t>
          </a:r>
          <a:endParaRPr lang="en-GB" sz="1900" kern="1200" dirty="0"/>
        </a:p>
      </dsp:txBody>
      <dsp:txXfrm>
        <a:off x="2953162" y="1425830"/>
        <a:ext cx="1980374" cy="355295"/>
      </dsp:txXfrm>
    </dsp:sp>
    <dsp:sp modelId="{34EA48CE-C33C-2B44-BA11-3D008C8EF1D7}">
      <dsp:nvSpPr>
        <dsp:cNvPr id="0" name=""/>
        <dsp:cNvSpPr/>
      </dsp:nvSpPr>
      <dsp:spPr>
        <a:xfrm>
          <a:off x="2942108" y="1850243"/>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Area: Europa</a:t>
          </a:r>
        </a:p>
      </dsp:txBody>
      <dsp:txXfrm>
        <a:off x="2953162" y="1861297"/>
        <a:ext cx="1980374" cy="355295"/>
      </dsp:txXfrm>
    </dsp:sp>
    <dsp:sp modelId="{4D09495C-9B68-9345-8D6B-DA9367D4A5D0}">
      <dsp:nvSpPr>
        <dsp:cNvPr id="0" name=""/>
        <dsp:cNvSpPr/>
      </dsp:nvSpPr>
      <dsp:spPr>
        <a:xfrm>
          <a:off x="2942108" y="2285709"/>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Budget: ~200kE</a:t>
          </a:r>
        </a:p>
      </dsp:txBody>
      <dsp:txXfrm>
        <a:off x="2953162" y="2296763"/>
        <a:ext cx="1980374" cy="355295"/>
      </dsp:txXfrm>
    </dsp:sp>
    <dsp:sp modelId="{870F91AA-2026-D04B-A383-7E50C632E3EF}">
      <dsp:nvSpPr>
        <dsp:cNvPr id="0" name=""/>
        <dsp:cNvSpPr/>
      </dsp:nvSpPr>
      <dsp:spPr>
        <a:xfrm>
          <a:off x="2942108" y="2721175"/>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WP1/WP2</a:t>
          </a:r>
        </a:p>
      </dsp:txBody>
      <dsp:txXfrm>
        <a:off x="2953162" y="2732229"/>
        <a:ext cx="1980374" cy="355295"/>
      </dsp:txXfrm>
    </dsp:sp>
    <dsp:sp modelId="{14FBF5B7-F9DA-B744-8F73-F52065103927}">
      <dsp:nvSpPr>
        <dsp:cNvPr id="0" name=""/>
        <dsp:cNvSpPr/>
      </dsp:nvSpPr>
      <dsp:spPr>
        <a:xfrm>
          <a:off x="5382634" y="0"/>
          <a:ext cx="2503103" cy="32623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u="none" kern="1200" dirty="0"/>
            <a:t>Development of a Machine Learning based tool for charged particle track reconstruction in a spaceborne tracker</a:t>
          </a:r>
          <a:endParaRPr lang="en-IT" sz="900" u="none" kern="1200" dirty="0"/>
        </a:p>
      </dsp:txBody>
      <dsp:txXfrm>
        <a:off x="5382634" y="0"/>
        <a:ext cx="2503103" cy="978693"/>
      </dsp:txXfrm>
    </dsp:sp>
    <dsp:sp modelId="{F078BD1A-CC60-2847-85D9-2B278E676297}">
      <dsp:nvSpPr>
        <dsp:cNvPr id="0" name=""/>
        <dsp:cNvSpPr/>
      </dsp:nvSpPr>
      <dsp:spPr>
        <a:xfrm>
          <a:off x="5632944" y="979310"/>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err="1"/>
            <a:t>Proponente</a:t>
          </a:r>
          <a:r>
            <a:rPr lang="en-GB" sz="1900" kern="1200" dirty="0"/>
            <a:t>: INFN</a:t>
          </a:r>
        </a:p>
      </dsp:txBody>
      <dsp:txXfrm>
        <a:off x="5643998" y="990364"/>
        <a:ext cx="1980374" cy="355295"/>
      </dsp:txXfrm>
    </dsp:sp>
    <dsp:sp modelId="{0261796C-4302-364A-9EAA-A57A65211703}">
      <dsp:nvSpPr>
        <dsp:cNvPr id="0" name=""/>
        <dsp:cNvSpPr/>
      </dsp:nvSpPr>
      <dsp:spPr>
        <a:xfrm>
          <a:off x="5632944" y="1414776"/>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err="1"/>
            <a:t>Soggetto</a:t>
          </a:r>
          <a:r>
            <a:rPr lang="en-GB" sz="1900" kern="1200" dirty="0"/>
            <a:t>: </a:t>
          </a:r>
          <a:r>
            <a:rPr lang="en-GB" sz="1900" kern="1200" dirty="0" err="1"/>
            <a:t>Pubblico</a:t>
          </a:r>
          <a:endParaRPr lang="en-GB" sz="1900" kern="1200" dirty="0"/>
        </a:p>
      </dsp:txBody>
      <dsp:txXfrm>
        <a:off x="5643998" y="1425830"/>
        <a:ext cx="1980374" cy="355295"/>
      </dsp:txXfrm>
    </dsp:sp>
    <dsp:sp modelId="{E7E36762-663A-6440-83C4-B4F8C595354E}">
      <dsp:nvSpPr>
        <dsp:cNvPr id="0" name=""/>
        <dsp:cNvSpPr/>
      </dsp:nvSpPr>
      <dsp:spPr>
        <a:xfrm>
          <a:off x="5632944" y="1850243"/>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Area: Sud</a:t>
          </a:r>
        </a:p>
      </dsp:txBody>
      <dsp:txXfrm>
        <a:off x="5643998" y="1861297"/>
        <a:ext cx="1980374" cy="355295"/>
      </dsp:txXfrm>
    </dsp:sp>
    <dsp:sp modelId="{FB015B08-65A5-AE40-A121-CCE485E884E8}">
      <dsp:nvSpPr>
        <dsp:cNvPr id="0" name=""/>
        <dsp:cNvSpPr/>
      </dsp:nvSpPr>
      <dsp:spPr>
        <a:xfrm>
          <a:off x="5632944" y="2285709"/>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Budget: ~150kE</a:t>
          </a:r>
        </a:p>
      </dsp:txBody>
      <dsp:txXfrm>
        <a:off x="5643998" y="2296763"/>
        <a:ext cx="1980374" cy="355295"/>
      </dsp:txXfrm>
    </dsp:sp>
    <dsp:sp modelId="{4ABB63FC-A9E8-EC4D-BF72-8961E4F22811}">
      <dsp:nvSpPr>
        <dsp:cNvPr id="0" name=""/>
        <dsp:cNvSpPr/>
      </dsp:nvSpPr>
      <dsp:spPr>
        <a:xfrm>
          <a:off x="5632944" y="2721175"/>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WP3</a:t>
          </a:r>
        </a:p>
      </dsp:txBody>
      <dsp:txXfrm>
        <a:off x="5643998" y="2732229"/>
        <a:ext cx="1980374" cy="3552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E9E20-1FE6-924B-B790-D7E36B95A474}">
      <dsp:nvSpPr>
        <dsp:cNvPr id="0" name=""/>
        <dsp:cNvSpPr/>
      </dsp:nvSpPr>
      <dsp:spPr>
        <a:xfrm>
          <a:off x="962" y="0"/>
          <a:ext cx="2503103" cy="32623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Font typeface="+mj-lt"/>
            <a:buNone/>
          </a:pPr>
          <a:r>
            <a:rPr lang="en-US" sz="1000" b="1" u="none" kern="1200" dirty="0"/>
            <a:t>Development of a Machine Learning Algorithm for very low energy Gamma-ray imaging</a:t>
          </a:r>
          <a:endParaRPr lang="en-GB" sz="1000" kern="1200" dirty="0"/>
        </a:p>
      </dsp:txBody>
      <dsp:txXfrm>
        <a:off x="962" y="0"/>
        <a:ext cx="2503103" cy="978693"/>
      </dsp:txXfrm>
    </dsp:sp>
    <dsp:sp modelId="{76C49483-498E-5B41-A59B-5299CA999552}">
      <dsp:nvSpPr>
        <dsp:cNvPr id="0" name=""/>
        <dsp:cNvSpPr/>
      </dsp:nvSpPr>
      <dsp:spPr>
        <a:xfrm>
          <a:off x="251273" y="979310"/>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err="1"/>
            <a:t>Proponente</a:t>
          </a:r>
          <a:r>
            <a:rPr lang="en-GB" sz="1900" kern="1200" dirty="0"/>
            <a:t>: INFN</a:t>
          </a:r>
        </a:p>
      </dsp:txBody>
      <dsp:txXfrm>
        <a:off x="262327" y="990364"/>
        <a:ext cx="1980374" cy="355295"/>
      </dsp:txXfrm>
    </dsp:sp>
    <dsp:sp modelId="{EB62C0DB-7AB5-8A4C-ADCA-E88AF6AA4F75}">
      <dsp:nvSpPr>
        <dsp:cNvPr id="0" name=""/>
        <dsp:cNvSpPr/>
      </dsp:nvSpPr>
      <dsp:spPr>
        <a:xfrm>
          <a:off x="251273" y="1414776"/>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err="1"/>
            <a:t>Soggetto</a:t>
          </a:r>
          <a:r>
            <a:rPr lang="en-GB" sz="1900" kern="1200" dirty="0"/>
            <a:t>: Priv</a:t>
          </a:r>
        </a:p>
      </dsp:txBody>
      <dsp:txXfrm>
        <a:off x="262327" y="1425830"/>
        <a:ext cx="1980374" cy="355295"/>
      </dsp:txXfrm>
    </dsp:sp>
    <dsp:sp modelId="{525707D4-C167-8548-AEC9-801576A5A40C}">
      <dsp:nvSpPr>
        <dsp:cNvPr id="0" name=""/>
        <dsp:cNvSpPr/>
      </dsp:nvSpPr>
      <dsp:spPr>
        <a:xfrm>
          <a:off x="251273" y="1850243"/>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Area: SUD</a:t>
          </a:r>
        </a:p>
      </dsp:txBody>
      <dsp:txXfrm>
        <a:off x="262327" y="1861297"/>
        <a:ext cx="1980374" cy="355295"/>
      </dsp:txXfrm>
    </dsp:sp>
    <dsp:sp modelId="{304E61EE-FDF1-6548-B663-8768A52B4779}">
      <dsp:nvSpPr>
        <dsp:cNvPr id="0" name=""/>
        <dsp:cNvSpPr/>
      </dsp:nvSpPr>
      <dsp:spPr>
        <a:xfrm>
          <a:off x="251273" y="2285709"/>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Budget: ~150kE</a:t>
          </a:r>
        </a:p>
      </dsp:txBody>
      <dsp:txXfrm>
        <a:off x="262327" y="2296763"/>
        <a:ext cx="1980374" cy="355295"/>
      </dsp:txXfrm>
    </dsp:sp>
    <dsp:sp modelId="{9EA1BAB8-DE6B-3D44-8761-0B55E10BBA98}">
      <dsp:nvSpPr>
        <dsp:cNvPr id="0" name=""/>
        <dsp:cNvSpPr/>
      </dsp:nvSpPr>
      <dsp:spPr>
        <a:xfrm>
          <a:off x="251273" y="2721175"/>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WP3</a:t>
          </a:r>
        </a:p>
      </dsp:txBody>
      <dsp:txXfrm>
        <a:off x="262327" y="2732229"/>
        <a:ext cx="1980374" cy="355295"/>
      </dsp:txXfrm>
    </dsp:sp>
    <dsp:sp modelId="{E11E90B4-8A8D-C748-B230-FBA28CF89B88}">
      <dsp:nvSpPr>
        <dsp:cNvPr id="0" name=""/>
        <dsp:cNvSpPr/>
      </dsp:nvSpPr>
      <dsp:spPr>
        <a:xfrm>
          <a:off x="2691798" y="0"/>
          <a:ext cx="2503103" cy="32623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Font typeface="+mj-lt"/>
            <a:buNone/>
          </a:pPr>
          <a:r>
            <a:rPr lang="it-IT" sz="1000" b="1" kern="1200" dirty="0"/>
            <a:t>Sviluppo di strategie di elaborazione automatica di immagini basate su machine-learning per il rilevamento automatico dell'attività vulcanica e, in particolare, di fontane di lava da termocamere di monitoraggio a terra</a:t>
          </a:r>
          <a:endParaRPr lang="en-GB" sz="1000" kern="1200" dirty="0"/>
        </a:p>
      </dsp:txBody>
      <dsp:txXfrm>
        <a:off x="2691798" y="0"/>
        <a:ext cx="2503103" cy="978693"/>
      </dsp:txXfrm>
    </dsp:sp>
    <dsp:sp modelId="{BDAC95AC-8C0D-7E4A-B857-FDADB5E8A5AF}">
      <dsp:nvSpPr>
        <dsp:cNvPr id="0" name=""/>
        <dsp:cNvSpPr/>
      </dsp:nvSpPr>
      <dsp:spPr>
        <a:xfrm>
          <a:off x="2942108" y="979310"/>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err="1"/>
            <a:t>Proponente</a:t>
          </a:r>
          <a:r>
            <a:rPr lang="en-GB" sz="1900" kern="1200" dirty="0"/>
            <a:t>: </a:t>
          </a:r>
          <a:r>
            <a:rPr lang="en-GB" sz="1900" kern="1200" dirty="0" err="1"/>
            <a:t>UniCT</a:t>
          </a:r>
          <a:endParaRPr lang="en-GB" sz="1900" kern="1200" dirty="0"/>
        </a:p>
      </dsp:txBody>
      <dsp:txXfrm>
        <a:off x="2953162" y="990364"/>
        <a:ext cx="1980374" cy="355295"/>
      </dsp:txXfrm>
    </dsp:sp>
    <dsp:sp modelId="{60DE5112-4CC3-064E-9C07-866D68ABB8F0}">
      <dsp:nvSpPr>
        <dsp:cNvPr id="0" name=""/>
        <dsp:cNvSpPr/>
      </dsp:nvSpPr>
      <dsp:spPr>
        <a:xfrm>
          <a:off x="2942108" y="1414776"/>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err="1"/>
            <a:t>Soggetto</a:t>
          </a:r>
          <a:r>
            <a:rPr lang="en-GB" sz="1900" kern="1200" dirty="0"/>
            <a:t>: Pub</a:t>
          </a:r>
        </a:p>
      </dsp:txBody>
      <dsp:txXfrm>
        <a:off x="2953162" y="1425830"/>
        <a:ext cx="1980374" cy="355295"/>
      </dsp:txXfrm>
    </dsp:sp>
    <dsp:sp modelId="{34EA48CE-C33C-2B44-BA11-3D008C8EF1D7}">
      <dsp:nvSpPr>
        <dsp:cNvPr id="0" name=""/>
        <dsp:cNvSpPr/>
      </dsp:nvSpPr>
      <dsp:spPr>
        <a:xfrm>
          <a:off x="2942108" y="1850243"/>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Area: Sud</a:t>
          </a:r>
        </a:p>
      </dsp:txBody>
      <dsp:txXfrm>
        <a:off x="2953162" y="1861297"/>
        <a:ext cx="1980374" cy="355295"/>
      </dsp:txXfrm>
    </dsp:sp>
    <dsp:sp modelId="{4D09495C-9B68-9345-8D6B-DA9367D4A5D0}">
      <dsp:nvSpPr>
        <dsp:cNvPr id="0" name=""/>
        <dsp:cNvSpPr/>
      </dsp:nvSpPr>
      <dsp:spPr>
        <a:xfrm>
          <a:off x="2942108" y="2285709"/>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Budget: ~60kE</a:t>
          </a:r>
        </a:p>
      </dsp:txBody>
      <dsp:txXfrm>
        <a:off x="2953162" y="2296763"/>
        <a:ext cx="1980374" cy="355295"/>
      </dsp:txXfrm>
    </dsp:sp>
    <dsp:sp modelId="{870F91AA-2026-D04B-A383-7E50C632E3EF}">
      <dsp:nvSpPr>
        <dsp:cNvPr id="0" name=""/>
        <dsp:cNvSpPr/>
      </dsp:nvSpPr>
      <dsp:spPr>
        <a:xfrm>
          <a:off x="2942108" y="2721175"/>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WP32</a:t>
          </a:r>
        </a:p>
      </dsp:txBody>
      <dsp:txXfrm>
        <a:off x="2953162" y="2732229"/>
        <a:ext cx="1980374" cy="355295"/>
      </dsp:txXfrm>
    </dsp:sp>
    <dsp:sp modelId="{14FBF5B7-F9DA-B744-8F73-F52065103927}">
      <dsp:nvSpPr>
        <dsp:cNvPr id="0" name=""/>
        <dsp:cNvSpPr/>
      </dsp:nvSpPr>
      <dsp:spPr>
        <a:xfrm>
          <a:off x="5382634" y="0"/>
          <a:ext cx="2503103" cy="32623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sz="1000" b="1" kern="1200" dirty="0"/>
            <a:t>Sviluppo di tecniche di deep learning con integrazione di “</a:t>
          </a:r>
          <a:r>
            <a:rPr lang="it-IT" sz="1000" b="1" kern="1200" dirty="0" err="1"/>
            <a:t>physics-based</a:t>
          </a:r>
          <a:r>
            <a:rPr lang="it-IT" sz="1000" b="1" kern="1200" dirty="0"/>
            <a:t> </a:t>
          </a:r>
          <a:r>
            <a:rPr lang="it-IT" sz="1000" b="1" kern="1200" dirty="0" err="1"/>
            <a:t>priors</a:t>
          </a:r>
          <a:r>
            <a:rPr lang="it-IT" sz="1000" b="1" kern="1200" dirty="0"/>
            <a:t>” per elaborare immagini complesse al fine di rilevare precursori di disastri naturali e antropici</a:t>
          </a:r>
          <a:endParaRPr lang="en-IT" sz="1000" u="none" kern="1200" dirty="0"/>
        </a:p>
      </dsp:txBody>
      <dsp:txXfrm>
        <a:off x="5382634" y="0"/>
        <a:ext cx="2503103" cy="978693"/>
      </dsp:txXfrm>
    </dsp:sp>
    <dsp:sp modelId="{F078BD1A-CC60-2847-85D9-2B278E676297}">
      <dsp:nvSpPr>
        <dsp:cNvPr id="0" name=""/>
        <dsp:cNvSpPr/>
      </dsp:nvSpPr>
      <dsp:spPr>
        <a:xfrm>
          <a:off x="5632944" y="979310"/>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err="1"/>
            <a:t>Proponente</a:t>
          </a:r>
          <a:r>
            <a:rPr lang="en-GB" sz="1900" kern="1200" dirty="0"/>
            <a:t>: </a:t>
          </a:r>
          <a:r>
            <a:rPr lang="en-GB" sz="1900" kern="1200" dirty="0" err="1"/>
            <a:t>UniCT</a:t>
          </a:r>
          <a:endParaRPr lang="en-GB" sz="1900" kern="1200" dirty="0"/>
        </a:p>
      </dsp:txBody>
      <dsp:txXfrm>
        <a:off x="5643998" y="990364"/>
        <a:ext cx="1980374" cy="355295"/>
      </dsp:txXfrm>
    </dsp:sp>
    <dsp:sp modelId="{0261796C-4302-364A-9EAA-A57A65211703}">
      <dsp:nvSpPr>
        <dsp:cNvPr id="0" name=""/>
        <dsp:cNvSpPr/>
      </dsp:nvSpPr>
      <dsp:spPr>
        <a:xfrm>
          <a:off x="5632944" y="1414776"/>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err="1"/>
            <a:t>Soggetto</a:t>
          </a:r>
          <a:r>
            <a:rPr lang="en-GB" sz="1900" kern="1200" dirty="0"/>
            <a:t>: </a:t>
          </a:r>
          <a:r>
            <a:rPr lang="en-GB" sz="1900" kern="1200" dirty="0" err="1"/>
            <a:t>Pub+Priv</a:t>
          </a:r>
          <a:endParaRPr lang="en-GB" sz="1900" kern="1200" dirty="0"/>
        </a:p>
      </dsp:txBody>
      <dsp:txXfrm>
        <a:off x="5643998" y="1425830"/>
        <a:ext cx="1980374" cy="355295"/>
      </dsp:txXfrm>
    </dsp:sp>
    <dsp:sp modelId="{E7E36762-663A-6440-83C4-B4F8C595354E}">
      <dsp:nvSpPr>
        <dsp:cNvPr id="0" name=""/>
        <dsp:cNvSpPr/>
      </dsp:nvSpPr>
      <dsp:spPr>
        <a:xfrm>
          <a:off x="5632944" y="1850243"/>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Area: Sud</a:t>
          </a:r>
        </a:p>
      </dsp:txBody>
      <dsp:txXfrm>
        <a:off x="5643998" y="1861297"/>
        <a:ext cx="1980374" cy="355295"/>
      </dsp:txXfrm>
    </dsp:sp>
    <dsp:sp modelId="{FB015B08-65A5-AE40-A121-CCE485E884E8}">
      <dsp:nvSpPr>
        <dsp:cNvPr id="0" name=""/>
        <dsp:cNvSpPr/>
      </dsp:nvSpPr>
      <dsp:spPr>
        <a:xfrm>
          <a:off x="5632944" y="2285709"/>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Budget: ~60kE</a:t>
          </a:r>
        </a:p>
      </dsp:txBody>
      <dsp:txXfrm>
        <a:off x="5643998" y="2296763"/>
        <a:ext cx="1980374" cy="355295"/>
      </dsp:txXfrm>
    </dsp:sp>
    <dsp:sp modelId="{4ABB63FC-A9E8-EC4D-BF72-8961E4F22811}">
      <dsp:nvSpPr>
        <dsp:cNvPr id="0" name=""/>
        <dsp:cNvSpPr/>
      </dsp:nvSpPr>
      <dsp:spPr>
        <a:xfrm>
          <a:off x="5632944" y="2721175"/>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WP2</a:t>
          </a:r>
        </a:p>
      </dsp:txBody>
      <dsp:txXfrm>
        <a:off x="5643998" y="2732229"/>
        <a:ext cx="1980374" cy="3552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E9E20-1FE6-924B-B790-D7E36B95A474}">
      <dsp:nvSpPr>
        <dsp:cNvPr id="0" name=""/>
        <dsp:cNvSpPr/>
      </dsp:nvSpPr>
      <dsp:spPr>
        <a:xfrm>
          <a:off x="962" y="0"/>
          <a:ext cx="2503103" cy="32623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Font typeface="+mj-lt"/>
            <a:buNone/>
          </a:pPr>
          <a:r>
            <a:rPr lang="it-IT" sz="1000" b="1" kern="1200" dirty="0"/>
            <a:t>Sviluppo di tecniche numeriche e codici basati sull'apprendimento automatico al fine di modellare fenomeni esplosivi quali Supernovae e transienti simili</a:t>
          </a:r>
          <a:endParaRPr lang="en-GB" sz="1000" kern="1200" dirty="0"/>
        </a:p>
      </dsp:txBody>
      <dsp:txXfrm>
        <a:off x="962" y="0"/>
        <a:ext cx="2503103" cy="978693"/>
      </dsp:txXfrm>
    </dsp:sp>
    <dsp:sp modelId="{76C49483-498E-5B41-A59B-5299CA999552}">
      <dsp:nvSpPr>
        <dsp:cNvPr id="0" name=""/>
        <dsp:cNvSpPr/>
      </dsp:nvSpPr>
      <dsp:spPr>
        <a:xfrm>
          <a:off x="251273" y="979310"/>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kern="1200" dirty="0" err="1"/>
            <a:t>Proponente</a:t>
          </a:r>
          <a:r>
            <a:rPr lang="en-GB" sz="1800" kern="1200" dirty="0"/>
            <a:t>: UNICT</a:t>
          </a:r>
        </a:p>
      </dsp:txBody>
      <dsp:txXfrm>
        <a:off x="262327" y="990364"/>
        <a:ext cx="1980374" cy="355295"/>
      </dsp:txXfrm>
    </dsp:sp>
    <dsp:sp modelId="{EB62C0DB-7AB5-8A4C-ADCA-E88AF6AA4F75}">
      <dsp:nvSpPr>
        <dsp:cNvPr id="0" name=""/>
        <dsp:cNvSpPr/>
      </dsp:nvSpPr>
      <dsp:spPr>
        <a:xfrm>
          <a:off x="251273" y="1414776"/>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kern="1200" dirty="0" err="1"/>
            <a:t>Soggetto</a:t>
          </a:r>
          <a:r>
            <a:rPr lang="en-GB" sz="1800" kern="1200" dirty="0"/>
            <a:t>: Pub</a:t>
          </a:r>
        </a:p>
      </dsp:txBody>
      <dsp:txXfrm>
        <a:off x="262327" y="1425830"/>
        <a:ext cx="1980374" cy="355295"/>
      </dsp:txXfrm>
    </dsp:sp>
    <dsp:sp modelId="{525707D4-C167-8548-AEC9-801576A5A40C}">
      <dsp:nvSpPr>
        <dsp:cNvPr id="0" name=""/>
        <dsp:cNvSpPr/>
      </dsp:nvSpPr>
      <dsp:spPr>
        <a:xfrm>
          <a:off x="251273" y="1850243"/>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kern="1200" dirty="0"/>
            <a:t>Area: SUD</a:t>
          </a:r>
        </a:p>
      </dsp:txBody>
      <dsp:txXfrm>
        <a:off x="262327" y="1861297"/>
        <a:ext cx="1980374" cy="355295"/>
      </dsp:txXfrm>
    </dsp:sp>
    <dsp:sp modelId="{304E61EE-FDF1-6548-B663-8768A52B4779}">
      <dsp:nvSpPr>
        <dsp:cNvPr id="0" name=""/>
        <dsp:cNvSpPr/>
      </dsp:nvSpPr>
      <dsp:spPr>
        <a:xfrm>
          <a:off x="251273" y="2285709"/>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kern="1200" dirty="0"/>
            <a:t>Budget: ~45kE</a:t>
          </a:r>
        </a:p>
      </dsp:txBody>
      <dsp:txXfrm>
        <a:off x="262327" y="2296763"/>
        <a:ext cx="1980374" cy="355295"/>
      </dsp:txXfrm>
    </dsp:sp>
    <dsp:sp modelId="{9EA1BAB8-DE6B-3D44-8761-0B55E10BBA98}">
      <dsp:nvSpPr>
        <dsp:cNvPr id="0" name=""/>
        <dsp:cNvSpPr/>
      </dsp:nvSpPr>
      <dsp:spPr>
        <a:xfrm>
          <a:off x="251273" y="2721175"/>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kern="1200" dirty="0"/>
            <a:t>WP3</a:t>
          </a:r>
        </a:p>
      </dsp:txBody>
      <dsp:txXfrm>
        <a:off x="262327" y="2732229"/>
        <a:ext cx="1980374" cy="355295"/>
      </dsp:txXfrm>
    </dsp:sp>
    <dsp:sp modelId="{E11E90B4-8A8D-C748-B230-FBA28CF89B88}">
      <dsp:nvSpPr>
        <dsp:cNvPr id="0" name=""/>
        <dsp:cNvSpPr/>
      </dsp:nvSpPr>
      <dsp:spPr>
        <a:xfrm>
          <a:off x="2691798" y="0"/>
          <a:ext cx="2503103" cy="32623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Font typeface="+mj-lt"/>
            <a:buNone/>
          </a:pPr>
          <a:r>
            <a:rPr lang="en-US" sz="1000" b="1" u="none" kern="1200" dirty="0"/>
            <a:t>Development of innovative techniques for detection, recognition, and classification of coherent structures and discrimination of signal from noise in images, time-series and spectra of astrophysical nature.</a:t>
          </a:r>
          <a:endParaRPr lang="en-GB" sz="1000" kern="1200" dirty="0"/>
        </a:p>
      </dsp:txBody>
      <dsp:txXfrm>
        <a:off x="2691798" y="0"/>
        <a:ext cx="2503103" cy="978693"/>
      </dsp:txXfrm>
    </dsp:sp>
    <dsp:sp modelId="{BDAC95AC-8C0D-7E4A-B857-FDADB5E8A5AF}">
      <dsp:nvSpPr>
        <dsp:cNvPr id="0" name=""/>
        <dsp:cNvSpPr/>
      </dsp:nvSpPr>
      <dsp:spPr>
        <a:xfrm>
          <a:off x="2942108" y="979310"/>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kern="1200" dirty="0" err="1"/>
            <a:t>Proponente</a:t>
          </a:r>
          <a:r>
            <a:rPr lang="en-GB" sz="1800" kern="1200" dirty="0"/>
            <a:t>: TOV</a:t>
          </a:r>
        </a:p>
      </dsp:txBody>
      <dsp:txXfrm>
        <a:off x="2953162" y="990364"/>
        <a:ext cx="1980374" cy="355295"/>
      </dsp:txXfrm>
    </dsp:sp>
    <dsp:sp modelId="{60DE5112-4CC3-064E-9C07-866D68ABB8F0}">
      <dsp:nvSpPr>
        <dsp:cNvPr id="0" name=""/>
        <dsp:cNvSpPr/>
      </dsp:nvSpPr>
      <dsp:spPr>
        <a:xfrm>
          <a:off x="2942108" y="1414776"/>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kern="1200" dirty="0" err="1"/>
            <a:t>Soggetto</a:t>
          </a:r>
          <a:r>
            <a:rPr lang="en-GB" sz="1800" kern="1200" dirty="0"/>
            <a:t>: </a:t>
          </a:r>
          <a:r>
            <a:rPr lang="en-GB" sz="1800" kern="1200" dirty="0" err="1"/>
            <a:t>Pubblico</a:t>
          </a:r>
          <a:endParaRPr lang="en-GB" sz="1800" kern="1200" dirty="0"/>
        </a:p>
      </dsp:txBody>
      <dsp:txXfrm>
        <a:off x="2953162" y="1425830"/>
        <a:ext cx="1980374" cy="355295"/>
      </dsp:txXfrm>
    </dsp:sp>
    <dsp:sp modelId="{34EA48CE-C33C-2B44-BA11-3D008C8EF1D7}">
      <dsp:nvSpPr>
        <dsp:cNvPr id="0" name=""/>
        <dsp:cNvSpPr/>
      </dsp:nvSpPr>
      <dsp:spPr>
        <a:xfrm>
          <a:off x="2942108" y="1850243"/>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kern="1200" dirty="0"/>
            <a:t>Area: Sud</a:t>
          </a:r>
        </a:p>
      </dsp:txBody>
      <dsp:txXfrm>
        <a:off x="2953162" y="1861297"/>
        <a:ext cx="1980374" cy="355295"/>
      </dsp:txXfrm>
    </dsp:sp>
    <dsp:sp modelId="{4D09495C-9B68-9345-8D6B-DA9367D4A5D0}">
      <dsp:nvSpPr>
        <dsp:cNvPr id="0" name=""/>
        <dsp:cNvSpPr/>
      </dsp:nvSpPr>
      <dsp:spPr>
        <a:xfrm>
          <a:off x="2942108" y="2285709"/>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kern="1200" dirty="0"/>
            <a:t>Budget: ~100kE</a:t>
          </a:r>
        </a:p>
      </dsp:txBody>
      <dsp:txXfrm>
        <a:off x="2953162" y="2296763"/>
        <a:ext cx="1980374" cy="355295"/>
      </dsp:txXfrm>
    </dsp:sp>
    <dsp:sp modelId="{870F91AA-2026-D04B-A383-7E50C632E3EF}">
      <dsp:nvSpPr>
        <dsp:cNvPr id="0" name=""/>
        <dsp:cNvSpPr/>
      </dsp:nvSpPr>
      <dsp:spPr>
        <a:xfrm>
          <a:off x="2942108" y="2721175"/>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kern="1200" dirty="0"/>
            <a:t>WP3</a:t>
          </a:r>
        </a:p>
      </dsp:txBody>
      <dsp:txXfrm>
        <a:off x="2953162" y="2732229"/>
        <a:ext cx="1980374" cy="355295"/>
      </dsp:txXfrm>
    </dsp:sp>
    <dsp:sp modelId="{14FBF5B7-F9DA-B744-8F73-F52065103927}">
      <dsp:nvSpPr>
        <dsp:cNvPr id="0" name=""/>
        <dsp:cNvSpPr/>
      </dsp:nvSpPr>
      <dsp:spPr>
        <a:xfrm>
          <a:off x="5382634" y="0"/>
          <a:ext cx="2503103" cy="32623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Development of innovative techniques (Machine Learning, pattern recognition </a:t>
          </a:r>
          <a:r>
            <a:rPr lang="en-US" sz="1000" b="1" kern="1200" dirty="0" err="1"/>
            <a:t>etc</a:t>
          </a:r>
          <a:r>
            <a:rPr lang="en-US" sz="1000" b="1" kern="1200" dirty="0"/>
            <a:t>) for mitigation of the radio frequency interferences (RFIs) in noise-dominated time-series of astrophysical nature</a:t>
          </a:r>
          <a:endParaRPr lang="en-IT" sz="1000" u="none" kern="1200" dirty="0"/>
        </a:p>
      </dsp:txBody>
      <dsp:txXfrm>
        <a:off x="5382634" y="0"/>
        <a:ext cx="2503103" cy="978693"/>
      </dsp:txXfrm>
    </dsp:sp>
    <dsp:sp modelId="{F078BD1A-CC60-2847-85D9-2B278E676297}">
      <dsp:nvSpPr>
        <dsp:cNvPr id="0" name=""/>
        <dsp:cNvSpPr/>
      </dsp:nvSpPr>
      <dsp:spPr>
        <a:xfrm>
          <a:off x="5632944" y="979310"/>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kern="1200" dirty="0" err="1"/>
            <a:t>Proponente</a:t>
          </a:r>
          <a:r>
            <a:rPr lang="en-GB" sz="1800" kern="1200" dirty="0"/>
            <a:t>: INAF</a:t>
          </a:r>
        </a:p>
      </dsp:txBody>
      <dsp:txXfrm>
        <a:off x="5643998" y="990364"/>
        <a:ext cx="1980374" cy="355295"/>
      </dsp:txXfrm>
    </dsp:sp>
    <dsp:sp modelId="{0261796C-4302-364A-9EAA-A57A65211703}">
      <dsp:nvSpPr>
        <dsp:cNvPr id="0" name=""/>
        <dsp:cNvSpPr/>
      </dsp:nvSpPr>
      <dsp:spPr>
        <a:xfrm>
          <a:off x="5632944" y="1414776"/>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kern="1200" dirty="0" err="1"/>
            <a:t>Soggetto</a:t>
          </a:r>
          <a:r>
            <a:rPr lang="en-GB" sz="1800" kern="1200" dirty="0"/>
            <a:t>: Priv</a:t>
          </a:r>
        </a:p>
      </dsp:txBody>
      <dsp:txXfrm>
        <a:off x="5643998" y="1425830"/>
        <a:ext cx="1980374" cy="355295"/>
      </dsp:txXfrm>
    </dsp:sp>
    <dsp:sp modelId="{E7E36762-663A-6440-83C4-B4F8C595354E}">
      <dsp:nvSpPr>
        <dsp:cNvPr id="0" name=""/>
        <dsp:cNvSpPr/>
      </dsp:nvSpPr>
      <dsp:spPr>
        <a:xfrm>
          <a:off x="5632944" y="1850243"/>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kern="1200" dirty="0"/>
            <a:t>Area: Sud</a:t>
          </a:r>
        </a:p>
      </dsp:txBody>
      <dsp:txXfrm>
        <a:off x="5643998" y="1861297"/>
        <a:ext cx="1980374" cy="355295"/>
      </dsp:txXfrm>
    </dsp:sp>
    <dsp:sp modelId="{FB015B08-65A5-AE40-A121-CCE485E884E8}">
      <dsp:nvSpPr>
        <dsp:cNvPr id="0" name=""/>
        <dsp:cNvSpPr/>
      </dsp:nvSpPr>
      <dsp:spPr>
        <a:xfrm>
          <a:off x="5632944" y="2285709"/>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kern="1200" dirty="0"/>
            <a:t>Budget: ~100kE</a:t>
          </a:r>
        </a:p>
      </dsp:txBody>
      <dsp:txXfrm>
        <a:off x="5643998" y="2296763"/>
        <a:ext cx="1980374" cy="355295"/>
      </dsp:txXfrm>
    </dsp:sp>
    <dsp:sp modelId="{4ABB63FC-A9E8-EC4D-BF72-8961E4F22811}">
      <dsp:nvSpPr>
        <dsp:cNvPr id="0" name=""/>
        <dsp:cNvSpPr/>
      </dsp:nvSpPr>
      <dsp:spPr>
        <a:xfrm>
          <a:off x="5632944" y="2721175"/>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kern="1200" dirty="0"/>
            <a:t>WP3</a:t>
          </a:r>
        </a:p>
      </dsp:txBody>
      <dsp:txXfrm>
        <a:off x="5643998" y="2732229"/>
        <a:ext cx="1980374" cy="3552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E9E20-1FE6-924B-B790-D7E36B95A474}">
      <dsp:nvSpPr>
        <dsp:cNvPr id="0" name=""/>
        <dsp:cNvSpPr/>
      </dsp:nvSpPr>
      <dsp:spPr>
        <a:xfrm>
          <a:off x="962" y="0"/>
          <a:ext cx="2503103" cy="32623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Font typeface="+mj-lt"/>
            <a:buNone/>
          </a:pPr>
          <a:r>
            <a:rPr lang="en-US" sz="600" b="1" u="none" kern="1200" dirty="0"/>
            <a:t>Porting in a HPC context of </a:t>
          </a:r>
          <a:r>
            <a:rPr lang="en-US" sz="600" b="1" u="none" kern="1200" dirty="0" err="1"/>
            <a:t>bayesian</a:t>
          </a:r>
          <a:r>
            <a:rPr lang="en-US" sz="600" b="1" u="none" kern="1200" dirty="0"/>
            <a:t> analysis codes with several tens/hundreds of free parameters .</a:t>
          </a:r>
          <a:r>
            <a:rPr lang="it-IT" sz="600" u="none" kern="1200" dirty="0"/>
            <a:t> </a:t>
          </a:r>
          <a:endParaRPr lang="en-IT" sz="600" u="none" kern="1200" dirty="0"/>
        </a:p>
      </dsp:txBody>
      <dsp:txXfrm>
        <a:off x="962" y="0"/>
        <a:ext cx="2503103" cy="978693"/>
      </dsp:txXfrm>
    </dsp:sp>
    <dsp:sp modelId="{76C49483-498E-5B41-A59B-5299CA999552}">
      <dsp:nvSpPr>
        <dsp:cNvPr id="0" name=""/>
        <dsp:cNvSpPr/>
      </dsp:nvSpPr>
      <dsp:spPr>
        <a:xfrm>
          <a:off x="251273" y="979310"/>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err="1"/>
            <a:t>Proponente</a:t>
          </a:r>
          <a:r>
            <a:rPr lang="en-GB" sz="2000" kern="1200" dirty="0"/>
            <a:t>: INAF</a:t>
          </a:r>
        </a:p>
      </dsp:txBody>
      <dsp:txXfrm>
        <a:off x="262327" y="990364"/>
        <a:ext cx="1980374" cy="355295"/>
      </dsp:txXfrm>
    </dsp:sp>
    <dsp:sp modelId="{EB62C0DB-7AB5-8A4C-ADCA-E88AF6AA4F75}">
      <dsp:nvSpPr>
        <dsp:cNvPr id="0" name=""/>
        <dsp:cNvSpPr/>
      </dsp:nvSpPr>
      <dsp:spPr>
        <a:xfrm>
          <a:off x="251273" y="1414776"/>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err="1"/>
            <a:t>Soggetto</a:t>
          </a:r>
          <a:r>
            <a:rPr lang="en-GB" sz="2000" kern="1200" dirty="0"/>
            <a:t>: Priv</a:t>
          </a:r>
        </a:p>
      </dsp:txBody>
      <dsp:txXfrm>
        <a:off x="262327" y="1425830"/>
        <a:ext cx="1980374" cy="355295"/>
      </dsp:txXfrm>
    </dsp:sp>
    <dsp:sp modelId="{525707D4-C167-8548-AEC9-801576A5A40C}">
      <dsp:nvSpPr>
        <dsp:cNvPr id="0" name=""/>
        <dsp:cNvSpPr/>
      </dsp:nvSpPr>
      <dsp:spPr>
        <a:xfrm>
          <a:off x="251273" y="1850243"/>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Area: SUD</a:t>
          </a:r>
        </a:p>
      </dsp:txBody>
      <dsp:txXfrm>
        <a:off x="262327" y="1861297"/>
        <a:ext cx="1980374" cy="355295"/>
      </dsp:txXfrm>
    </dsp:sp>
    <dsp:sp modelId="{304E61EE-FDF1-6548-B663-8768A52B4779}">
      <dsp:nvSpPr>
        <dsp:cNvPr id="0" name=""/>
        <dsp:cNvSpPr/>
      </dsp:nvSpPr>
      <dsp:spPr>
        <a:xfrm>
          <a:off x="251273" y="2285709"/>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Budget: ~100kE</a:t>
          </a:r>
        </a:p>
      </dsp:txBody>
      <dsp:txXfrm>
        <a:off x="262327" y="2296763"/>
        <a:ext cx="1980374" cy="355295"/>
      </dsp:txXfrm>
    </dsp:sp>
    <dsp:sp modelId="{9EA1BAB8-DE6B-3D44-8761-0B55E10BBA98}">
      <dsp:nvSpPr>
        <dsp:cNvPr id="0" name=""/>
        <dsp:cNvSpPr/>
      </dsp:nvSpPr>
      <dsp:spPr>
        <a:xfrm>
          <a:off x="251273" y="2721175"/>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WP3</a:t>
          </a:r>
        </a:p>
      </dsp:txBody>
      <dsp:txXfrm>
        <a:off x="262327" y="2732229"/>
        <a:ext cx="1980374" cy="355295"/>
      </dsp:txXfrm>
    </dsp:sp>
    <dsp:sp modelId="{E11E90B4-8A8D-C748-B230-FBA28CF89B88}">
      <dsp:nvSpPr>
        <dsp:cNvPr id="0" name=""/>
        <dsp:cNvSpPr/>
      </dsp:nvSpPr>
      <dsp:spPr>
        <a:xfrm>
          <a:off x="2691798" y="0"/>
          <a:ext cx="2503103" cy="32623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Font typeface="+mj-lt"/>
            <a:buNone/>
          </a:pPr>
          <a:r>
            <a:rPr lang="en-US" sz="600" b="1" kern="1200" dirty="0"/>
            <a:t>The objective of this Open Call is to accelerate the performance of the XMAP, WINE and TEPID software packages by leveraging the computational power of a GPU. In particular, the XMAP package is a scientific software devoted to analyze X-ray and microwave data obtained by XMM-Newton, Chandra, Planck and SPT observatories. It has been identified that it can dramatically benefit from parallelization on GPUs. The project will involve identifying the computationally intensive sections of the codes and optimizing them for execution on GPUs</a:t>
          </a:r>
          <a:endParaRPr lang="en-GB" sz="600" kern="1200" dirty="0"/>
        </a:p>
      </dsp:txBody>
      <dsp:txXfrm>
        <a:off x="2691798" y="0"/>
        <a:ext cx="2503103" cy="978693"/>
      </dsp:txXfrm>
    </dsp:sp>
    <dsp:sp modelId="{BDAC95AC-8C0D-7E4A-B857-FDADB5E8A5AF}">
      <dsp:nvSpPr>
        <dsp:cNvPr id="0" name=""/>
        <dsp:cNvSpPr/>
      </dsp:nvSpPr>
      <dsp:spPr>
        <a:xfrm>
          <a:off x="2942108" y="979310"/>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err="1"/>
            <a:t>Proponente</a:t>
          </a:r>
          <a:r>
            <a:rPr lang="en-GB" sz="2000" kern="1200" dirty="0"/>
            <a:t>: TOV</a:t>
          </a:r>
        </a:p>
      </dsp:txBody>
      <dsp:txXfrm>
        <a:off x="2953162" y="990364"/>
        <a:ext cx="1980374" cy="355295"/>
      </dsp:txXfrm>
    </dsp:sp>
    <dsp:sp modelId="{60DE5112-4CC3-064E-9C07-866D68ABB8F0}">
      <dsp:nvSpPr>
        <dsp:cNvPr id="0" name=""/>
        <dsp:cNvSpPr/>
      </dsp:nvSpPr>
      <dsp:spPr>
        <a:xfrm>
          <a:off x="2942108" y="1414776"/>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err="1"/>
            <a:t>Soggetto</a:t>
          </a:r>
          <a:r>
            <a:rPr lang="en-GB" sz="2000" kern="1200" dirty="0"/>
            <a:t>: Priv</a:t>
          </a:r>
        </a:p>
      </dsp:txBody>
      <dsp:txXfrm>
        <a:off x="2953162" y="1425830"/>
        <a:ext cx="1980374" cy="355295"/>
      </dsp:txXfrm>
    </dsp:sp>
    <dsp:sp modelId="{34EA48CE-C33C-2B44-BA11-3D008C8EF1D7}">
      <dsp:nvSpPr>
        <dsp:cNvPr id="0" name=""/>
        <dsp:cNvSpPr/>
      </dsp:nvSpPr>
      <dsp:spPr>
        <a:xfrm>
          <a:off x="2942108" y="1850243"/>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Area: Sud</a:t>
          </a:r>
        </a:p>
      </dsp:txBody>
      <dsp:txXfrm>
        <a:off x="2953162" y="1861297"/>
        <a:ext cx="1980374" cy="355295"/>
      </dsp:txXfrm>
    </dsp:sp>
    <dsp:sp modelId="{4D09495C-9B68-9345-8D6B-DA9367D4A5D0}">
      <dsp:nvSpPr>
        <dsp:cNvPr id="0" name=""/>
        <dsp:cNvSpPr/>
      </dsp:nvSpPr>
      <dsp:spPr>
        <a:xfrm>
          <a:off x="2942108" y="2285709"/>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Budget: ~150kE</a:t>
          </a:r>
        </a:p>
      </dsp:txBody>
      <dsp:txXfrm>
        <a:off x="2953162" y="2296763"/>
        <a:ext cx="1980374" cy="355295"/>
      </dsp:txXfrm>
    </dsp:sp>
    <dsp:sp modelId="{870F91AA-2026-D04B-A383-7E50C632E3EF}">
      <dsp:nvSpPr>
        <dsp:cNvPr id="0" name=""/>
        <dsp:cNvSpPr/>
      </dsp:nvSpPr>
      <dsp:spPr>
        <a:xfrm>
          <a:off x="2942108" y="2721175"/>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WP1/WP2</a:t>
          </a:r>
        </a:p>
      </dsp:txBody>
      <dsp:txXfrm>
        <a:off x="2953162" y="2732229"/>
        <a:ext cx="1980374" cy="355295"/>
      </dsp:txXfrm>
    </dsp:sp>
    <dsp:sp modelId="{14FBF5B7-F9DA-B744-8F73-F52065103927}">
      <dsp:nvSpPr>
        <dsp:cNvPr id="0" name=""/>
        <dsp:cNvSpPr/>
      </dsp:nvSpPr>
      <dsp:spPr>
        <a:xfrm>
          <a:off x="5382634" y="0"/>
          <a:ext cx="2503103" cy="32623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b="1" kern="1200" dirty="0"/>
            <a:t>The objective of this project is to develop a machine learning algorithm capable of detecting physical features in astrophysical data cubes. This algorithm will be able to detect and quantify features such as extended emission regions, filaments, and diffuse gas clouds in astrophysical images, and faint resonant lines in spectral datasets. The project will involve designing and training a machine learning model using existing astrophysical images with known extended features and spectral datasets with resonant lines, followed by testing the algorithm's accuracy and precision on a set of independent data cubes.</a:t>
          </a:r>
          <a:endParaRPr lang="en-IT" sz="600" u="none" kern="1200" dirty="0"/>
        </a:p>
      </dsp:txBody>
      <dsp:txXfrm>
        <a:off x="5382634" y="0"/>
        <a:ext cx="2503103" cy="978693"/>
      </dsp:txXfrm>
    </dsp:sp>
    <dsp:sp modelId="{F078BD1A-CC60-2847-85D9-2B278E676297}">
      <dsp:nvSpPr>
        <dsp:cNvPr id="0" name=""/>
        <dsp:cNvSpPr/>
      </dsp:nvSpPr>
      <dsp:spPr>
        <a:xfrm>
          <a:off x="5632944" y="979310"/>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err="1"/>
            <a:t>Proponente</a:t>
          </a:r>
          <a:r>
            <a:rPr lang="en-GB" sz="2000" kern="1200" dirty="0"/>
            <a:t>: TOV</a:t>
          </a:r>
        </a:p>
      </dsp:txBody>
      <dsp:txXfrm>
        <a:off x="5643998" y="990364"/>
        <a:ext cx="1980374" cy="355295"/>
      </dsp:txXfrm>
    </dsp:sp>
    <dsp:sp modelId="{0261796C-4302-364A-9EAA-A57A65211703}">
      <dsp:nvSpPr>
        <dsp:cNvPr id="0" name=""/>
        <dsp:cNvSpPr/>
      </dsp:nvSpPr>
      <dsp:spPr>
        <a:xfrm>
          <a:off x="5632944" y="1414776"/>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err="1"/>
            <a:t>Soggetto</a:t>
          </a:r>
          <a:r>
            <a:rPr lang="en-GB" sz="2000" kern="1200" dirty="0"/>
            <a:t>: Priv</a:t>
          </a:r>
        </a:p>
      </dsp:txBody>
      <dsp:txXfrm>
        <a:off x="5643998" y="1425830"/>
        <a:ext cx="1980374" cy="355295"/>
      </dsp:txXfrm>
    </dsp:sp>
    <dsp:sp modelId="{E7E36762-663A-6440-83C4-B4F8C595354E}">
      <dsp:nvSpPr>
        <dsp:cNvPr id="0" name=""/>
        <dsp:cNvSpPr/>
      </dsp:nvSpPr>
      <dsp:spPr>
        <a:xfrm>
          <a:off x="5632944" y="1850243"/>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Area: Sud</a:t>
          </a:r>
        </a:p>
      </dsp:txBody>
      <dsp:txXfrm>
        <a:off x="5643998" y="1861297"/>
        <a:ext cx="1980374" cy="355295"/>
      </dsp:txXfrm>
    </dsp:sp>
    <dsp:sp modelId="{FB015B08-65A5-AE40-A121-CCE485E884E8}">
      <dsp:nvSpPr>
        <dsp:cNvPr id="0" name=""/>
        <dsp:cNvSpPr/>
      </dsp:nvSpPr>
      <dsp:spPr>
        <a:xfrm>
          <a:off x="5632944" y="2285709"/>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Budget: ~100kE</a:t>
          </a:r>
        </a:p>
      </dsp:txBody>
      <dsp:txXfrm>
        <a:off x="5643998" y="2296763"/>
        <a:ext cx="1980374" cy="355295"/>
      </dsp:txXfrm>
    </dsp:sp>
    <dsp:sp modelId="{4ABB63FC-A9E8-EC4D-BF72-8961E4F22811}">
      <dsp:nvSpPr>
        <dsp:cNvPr id="0" name=""/>
        <dsp:cNvSpPr/>
      </dsp:nvSpPr>
      <dsp:spPr>
        <a:xfrm>
          <a:off x="5632944" y="2721175"/>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WP3</a:t>
          </a:r>
        </a:p>
      </dsp:txBody>
      <dsp:txXfrm>
        <a:off x="5643998" y="2732229"/>
        <a:ext cx="1980374" cy="3552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E9E20-1FE6-924B-B790-D7E36B95A474}">
      <dsp:nvSpPr>
        <dsp:cNvPr id="0" name=""/>
        <dsp:cNvSpPr/>
      </dsp:nvSpPr>
      <dsp:spPr>
        <a:xfrm>
          <a:off x="962" y="0"/>
          <a:ext cx="2503103" cy="32623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mj-lt"/>
            <a:buNone/>
          </a:pPr>
          <a:r>
            <a:rPr lang="en-US" sz="1200" b="1" kern="1200" dirty="0"/>
            <a:t>Archive implementation.  The goal is to build a smart architecture to allow data organization and management with the possibility to easily interact with the computational cluster. </a:t>
          </a:r>
          <a:endParaRPr lang="en-IT" sz="1200" b="1" u="none" kern="1200" dirty="0"/>
        </a:p>
      </dsp:txBody>
      <dsp:txXfrm>
        <a:off x="962" y="0"/>
        <a:ext cx="2503103" cy="978693"/>
      </dsp:txXfrm>
    </dsp:sp>
    <dsp:sp modelId="{76C49483-498E-5B41-A59B-5299CA999552}">
      <dsp:nvSpPr>
        <dsp:cNvPr id="0" name=""/>
        <dsp:cNvSpPr/>
      </dsp:nvSpPr>
      <dsp:spPr>
        <a:xfrm>
          <a:off x="251273" y="979310"/>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err="1"/>
            <a:t>Proponente</a:t>
          </a:r>
          <a:r>
            <a:rPr lang="en-GB" sz="1900" kern="1200" dirty="0"/>
            <a:t>: INAF</a:t>
          </a:r>
        </a:p>
      </dsp:txBody>
      <dsp:txXfrm>
        <a:off x="262327" y="990364"/>
        <a:ext cx="1980374" cy="355295"/>
      </dsp:txXfrm>
    </dsp:sp>
    <dsp:sp modelId="{EB62C0DB-7AB5-8A4C-ADCA-E88AF6AA4F75}">
      <dsp:nvSpPr>
        <dsp:cNvPr id="0" name=""/>
        <dsp:cNvSpPr/>
      </dsp:nvSpPr>
      <dsp:spPr>
        <a:xfrm>
          <a:off x="251273" y="1414776"/>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err="1"/>
            <a:t>Soggetto</a:t>
          </a:r>
          <a:r>
            <a:rPr lang="en-GB" sz="1900" kern="1200" dirty="0"/>
            <a:t>: Priv</a:t>
          </a:r>
        </a:p>
      </dsp:txBody>
      <dsp:txXfrm>
        <a:off x="262327" y="1425830"/>
        <a:ext cx="1980374" cy="355295"/>
      </dsp:txXfrm>
    </dsp:sp>
    <dsp:sp modelId="{525707D4-C167-8548-AEC9-801576A5A40C}">
      <dsp:nvSpPr>
        <dsp:cNvPr id="0" name=""/>
        <dsp:cNvSpPr/>
      </dsp:nvSpPr>
      <dsp:spPr>
        <a:xfrm>
          <a:off x="251273" y="1850243"/>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Area: SUD</a:t>
          </a:r>
        </a:p>
      </dsp:txBody>
      <dsp:txXfrm>
        <a:off x="262327" y="1861297"/>
        <a:ext cx="1980374" cy="355295"/>
      </dsp:txXfrm>
    </dsp:sp>
    <dsp:sp modelId="{304E61EE-FDF1-6548-B663-8768A52B4779}">
      <dsp:nvSpPr>
        <dsp:cNvPr id="0" name=""/>
        <dsp:cNvSpPr/>
      </dsp:nvSpPr>
      <dsp:spPr>
        <a:xfrm>
          <a:off x="251273" y="2285709"/>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Budget: ~80kE</a:t>
          </a:r>
        </a:p>
      </dsp:txBody>
      <dsp:txXfrm>
        <a:off x="262327" y="2296763"/>
        <a:ext cx="1980374" cy="355295"/>
      </dsp:txXfrm>
    </dsp:sp>
    <dsp:sp modelId="{9EA1BAB8-DE6B-3D44-8761-0B55E10BBA98}">
      <dsp:nvSpPr>
        <dsp:cNvPr id="0" name=""/>
        <dsp:cNvSpPr/>
      </dsp:nvSpPr>
      <dsp:spPr>
        <a:xfrm>
          <a:off x="251273" y="2721175"/>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WP4</a:t>
          </a:r>
        </a:p>
      </dsp:txBody>
      <dsp:txXfrm>
        <a:off x="262327" y="2732229"/>
        <a:ext cx="1980374" cy="355295"/>
      </dsp:txXfrm>
    </dsp:sp>
    <dsp:sp modelId="{E11E90B4-8A8D-C748-B230-FBA28CF89B88}">
      <dsp:nvSpPr>
        <dsp:cNvPr id="0" name=""/>
        <dsp:cNvSpPr/>
      </dsp:nvSpPr>
      <dsp:spPr>
        <a:xfrm>
          <a:off x="2691798" y="0"/>
          <a:ext cx="2503103" cy="32623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mj-lt"/>
            <a:buNone/>
          </a:pPr>
          <a:r>
            <a:rPr lang="it-IT" sz="1200" b="1" kern="1200" dirty="0"/>
            <a:t>Creazione di interfacce low-code per l'utilizzo di algoritmi di matematica applicata avanzata e deep learning in contesti di ricerca, data </a:t>
          </a:r>
          <a:r>
            <a:rPr lang="it-IT" sz="1200" b="1" kern="1200" dirty="0" err="1"/>
            <a:t>analytics</a:t>
          </a:r>
          <a:r>
            <a:rPr lang="it-IT" sz="1200" b="1" kern="1200" dirty="0"/>
            <a:t> e produzione</a:t>
          </a:r>
          <a:endParaRPr lang="en-GB" sz="1200" kern="1200" dirty="0"/>
        </a:p>
      </dsp:txBody>
      <dsp:txXfrm>
        <a:off x="2691798" y="0"/>
        <a:ext cx="2503103" cy="978693"/>
      </dsp:txXfrm>
    </dsp:sp>
    <dsp:sp modelId="{BDAC95AC-8C0D-7E4A-B857-FDADB5E8A5AF}">
      <dsp:nvSpPr>
        <dsp:cNvPr id="0" name=""/>
        <dsp:cNvSpPr/>
      </dsp:nvSpPr>
      <dsp:spPr>
        <a:xfrm>
          <a:off x="2942108" y="979310"/>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err="1"/>
            <a:t>Proponente</a:t>
          </a:r>
          <a:r>
            <a:rPr lang="en-GB" sz="1900" kern="1200" dirty="0"/>
            <a:t>: </a:t>
          </a:r>
          <a:r>
            <a:rPr lang="en-GB" sz="1900" kern="1200" dirty="0" err="1"/>
            <a:t>UniTO</a:t>
          </a:r>
          <a:endParaRPr lang="en-GB" sz="1900" kern="1200" dirty="0"/>
        </a:p>
      </dsp:txBody>
      <dsp:txXfrm>
        <a:off x="2953162" y="990364"/>
        <a:ext cx="1980374" cy="355295"/>
      </dsp:txXfrm>
    </dsp:sp>
    <dsp:sp modelId="{60DE5112-4CC3-064E-9C07-866D68ABB8F0}">
      <dsp:nvSpPr>
        <dsp:cNvPr id="0" name=""/>
        <dsp:cNvSpPr/>
      </dsp:nvSpPr>
      <dsp:spPr>
        <a:xfrm>
          <a:off x="2942108" y="1414776"/>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err="1"/>
            <a:t>Soggetto</a:t>
          </a:r>
          <a:r>
            <a:rPr lang="en-GB" sz="1900" kern="1200" dirty="0"/>
            <a:t>: </a:t>
          </a:r>
          <a:r>
            <a:rPr lang="en-GB" sz="1900" kern="1200" dirty="0" err="1"/>
            <a:t>Pub+Priv</a:t>
          </a:r>
          <a:endParaRPr lang="en-GB" sz="1900" kern="1200" dirty="0"/>
        </a:p>
      </dsp:txBody>
      <dsp:txXfrm>
        <a:off x="2953162" y="1425830"/>
        <a:ext cx="1980374" cy="355295"/>
      </dsp:txXfrm>
    </dsp:sp>
    <dsp:sp modelId="{34EA48CE-C33C-2B44-BA11-3D008C8EF1D7}">
      <dsp:nvSpPr>
        <dsp:cNvPr id="0" name=""/>
        <dsp:cNvSpPr/>
      </dsp:nvSpPr>
      <dsp:spPr>
        <a:xfrm>
          <a:off x="2942108" y="1850243"/>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Area: Sud</a:t>
          </a:r>
        </a:p>
      </dsp:txBody>
      <dsp:txXfrm>
        <a:off x="2953162" y="1861297"/>
        <a:ext cx="1980374" cy="355295"/>
      </dsp:txXfrm>
    </dsp:sp>
    <dsp:sp modelId="{4D09495C-9B68-9345-8D6B-DA9367D4A5D0}">
      <dsp:nvSpPr>
        <dsp:cNvPr id="0" name=""/>
        <dsp:cNvSpPr/>
      </dsp:nvSpPr>
      <dsp:spPr>
        <a:xfrm>
          <a:off x="2942108" y="2285709"/>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Budget: ~80kE</a:t>
          </a:r>
        </a:p>
      </dsp:txBody>
      <dsp:txXfrm>
        <a:off x="2953162" y="2296763"/>
        <a:ext cx="1980374" cy="355295"/>
      </dsp:txXfrm>
    </dsp:sp>
    <dsp:sp modelId="{870F91AA-2026-D04B-A383-7E50C632E3EF}">
      <dsp:nvSpPr>
        <dsp:cNvPr id="0" name=""/>
        <dsp:cNvSpPr/>
      </dsp:nvSpPr>
      <dsp:spPr>
        <a:xfrm>
          <a:off x="2942108" y="2721175"/>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WP3</a:t>
          </a:r>
        </a:p>
      </dsp:txBody>
      <dsp:txXfrm>
        <a:off x="2953162" y="2732229"/>
        <a:ext cx="1980374" cy="355295"/>
      </dsp:txXfrm>
    </dsp:sp>
    <dsp:sp modelId="{14FBF5B7-F9DA-B744-8F73-F52065103927}">
      <dsp:nvSpPr>
        <dsp:cNvPr id="0" name=""/>
        <dsp:cNvSpPr/>
      </dsp:nvSpPr>
      <dsp:spPr>
        <a:xfrm>
          <a:off x="5382634" y="0"/>
          <a:ext cx="2503103" cy="32623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b="1" u="none" kern="1200" dirty="0"/>
            <a:t>Ricerca di sorgenti transienti nei dati raccolti da esperimenti gamma di alta energia tramite metodi di Machine learning</a:t>
          </a:r>
          <a:endParaRPr lang="en-IT" sz="1200" u="none" kern="1200" dirty="0"/>
        </a:p>
      </dsp:txBody>
      <dsp:txXfrm>
        <a:off x="5382634" y="0"/>
        <a:ext cx="2503103" cy="978693"/>
      </dsp:txXfrm>
    </dsp:sp>
    <dsp:sp modelId="{F078BD1A-CC60-2847-85D9-2B278E676297}">
      <dsp:nvSpPr>
        <dsp:cNvPr id="0" name=""/>
        <dsp:cNvSpPr/>
      </dsp:nvSpPr>
      <dsp:spPr>
        <a:xfrm>
          <a:off x="5632944" y="979310"/>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err="1"/>
            <a:t>Proponente</a:t>
          </a:r>
          <a:r>
            <a:rPr lang="en-GB" sz="1900" kern="1200" dirty="0"/>
            <a:t>: </a:t>
          </a:r>
          <a:r>
            <a:rPr lang="en-GB" sz="1900" kern="1200" dirty="0" err="1"/>
            <a:t>UniTS</a:t>
          </a:r>
          <a:endParaRPr lang="en-GB" sz="1900" kern="1200" dirty="0"/>
        </a:p>
      </dsp:txBody>
      <dsp:txXfrm>
        <a:off x="5643998" y="990364"/>
        <a:ext cx="1980374" cy="355295"/>
      </dsp:txXfrm>
    </dsp:sp>
    <dsp:sp modelId="{0261796C-4302-364A-9EAA-A57A65211703}">
      <dsp:nvSpPr>
        <dsp:cNvPr id="0" name=""/>
        <dsp:cNvSpPr/>
      </dsp:nvSpPr>
      <dsp:spPr>
        <a:xfrm>
          <a:off x="5632944" y="1414776"/>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err="1"/>
            <a:t>Soggetto</a:t>
          </a:r>
          <a:r>
            <a:rPr lang="en-GB" sz="1900" kern="1200" dirty="0"/>
            <a:t>: </a:t>
          </a:r>
          <a:r>
            <a:rPr lang="en-GB" sz="1900" kern="1200" dirty="0" err="1"/>
            <a:t>Pub+Priv</a:t>
          </a:r>
          <a:endParaRPr lang="en-GB" sz="1900" kern="1200" dirty="0"/>
        </a:p>
      </dsp:txBody>
      <dsp:txXfrm>
        <a:off x="5643998" y="1425830"/>
        <a:ext cx="1980374" cy="355295"/>
      </dsp:txXfrm>
    </dsp:sp>
    <dsp:sp modelId="{E7E36762-663A-6440-83C4-B4F8C595354E}">
      <dsp:nvSpPr>
        <dsp:cNvPr id="0" name=""/>
        <dsp:cNvSpPr/>
      </dsp:nvSpPr>
      <dsp:spPr>
        <a:xfrm>
          <a:off x="5632944" y="1850243"/>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Area: Italia</a:t>
          </a:r>
        </a:p>
      </dsp:txBody>
      <dsp:txXfrm>
        <a:off x="5643998" y="1861297"/>
        <a:ext cx="1980374" cy="355295"/>
      </dsp:txXfrm>
    </dsp:sp>
    <dsp:sp modelId="{FB015B08-65A5-AE40-A121-CCE485E884E8}">
      <dsp:nvSpPr>
        <dsp:cNvPr id="0" name=""/>
        <dsp:cNvSpPr/>
      </dsp:nvSpPr>
      <dsp:spPr>
        <a:xfrm>
          <a:off x="5632944" y="2285709"/>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Budget: ~100kE</a:t>
          </a:r>
        </a:p>
      </dsp:txBody>
      <dsp:txXfrm>
        <a:off x="5643998" y="2296763"/>
        <a:ext cx="1980374" cy="355295"/>
      </dsp:txXfrm>
    </dsp:sp>
    <dsp:sp modelId="{4ABB63FC-A9E8-EC4D-BF72-8961E4F22811}">
      <dsp:nvSpPr>
        <dsp:cNvPr id="0" name=""/>
        <dsp:cNvSpPr/>
      </dsp:nvSpPr>
      <dsp:spPr>
        <a:xfrm>
          <a:off x="5632944" y="2721175"/>
          <a:ext cx="2002482" cy="377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WP3</a:t>
          </a:r>
        </a:p>
      </dsp:txBody>
      <dsp:txXfrm>
        <a:off x="5643998" y="2732229"/>
        <a:ext cx="1980374" cy="355295"/>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EC4E80-B3C3-564E-B646-236FA97B2EFB}" type="datetimeFigureOut">
              <a:rPr lang="it-IT" smtClean="0"/>
              <a:t>12/06/23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65D7AB-67CD-5A49-B584-CEA407991541}" type="slidenum">
              <a:rPr lang="it-IT" smtClean="0"/>
              <a:t>‹#›</a:t>
            </a:fld>
            <a:endParaRPr lang="it-IT"/>
          </a:p>
        </p:txBody>
      </p:sp>
    </p:spTree>
    <p:extLst>
      <p:ext uri="{BB962C8B-B14F-4D97-AF65-F5344CB8AC3E}">
        <p14:creationId xmlns:p14="http://schemas.microsoft.com/office/powerpoint/2010/main" val="198228011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065D7AB-67CD-5A49-B584-CEA407991541}" type="slidenum">
              <a:rPr lang="it-IT" smtClean="0"/>
              <a:t>1</a:t>
            </a:fld>
            <a:endParaRPr lang="it-IT"/>
          </a:p>
        </p:txBody>
      </p:sp>
    </p:spTree>
    <p:extLst>
      <p:ext uri="{BB962C8B-B14F-4D97-AF65-F5344CB8AC3E}">
        <p14:creationId xmlns:p14="http://schemas.microsoft.com/office/powerpoint/2010/main" val="174542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4f73783fee_1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g24f73783fee_1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8508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105F47E-BC3D-384B-A957-4160B45311EF}" type="datetimeFigureOut">
              <a:rPr lang="it-IT" smtClean="0"/>
              <a:t>12/06/23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52BE070-829A-714A-97EF-B3300756E020}" type="slidenum">
              <a:rPr lang="it-IT" smtClean="0"/>
              <a:t>‹#›</a:t>
            </a:fld>
            <a:endParaRPr lang="it-IT"/>
          </a:p>
        </p:txBody>
      </p:sp>
    </p:spTree>
    <p:extLst>
      <p:ext uri="{BB962C8B-B14F-4D97-AF65-F5344CB8AC3E}">
        <p14:creationId xmlns:p14="http://schemas.microsoft.com/office/powerpoint/2010/main" val="1796191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105F47E-BC3D-384B-A957-4160B45311EF}" type="datetimeFigureOut">
              <a:rPr lang="it-IT" smtClean="0"/>
              <a:t>12/06/23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52BE070-829A-714A-97EF-B3300756E020}" type="slidenum">
              <a:rPr lang="it-IT" smtClean="0"/>
              <a:t>‹#›</a:t>
            </a:fld>
            <a:endParaRPr lang="it-IT"/>
          </a:p>
        </p:txBody>
      </p:sp>
    </p:spTree>
    <p:extLst>
      <p:ext uri="{BB962C8B-B14F-4D97-AF65-F5344CB8AC3E}">
        <p14:creationId xmlns:p14="http://schemas.microsoft.com/office/powerpoint/2010/main" val="1874160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105F47E-BC3D-384B-A957-4160B45311EF}" type="datetimeFigureOut">
              <a:rPr lang="it-IT" smtClean="0"/>
              <a:t>12/06/23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52BE070-829A-714A-97EF-B3300756E020}" type="slidenum">
              <a:rPr lang="it-IT" smtClean="0"/>
              <a:t>‹#›</a:t>
            </a:fld>
            <a:endParaRPr lang="it-IT"/>
          </a:p>
        </p:txBody>
      </p:sp>
    </p:spTree>
    <p:extLst>
      <p:ext uri="{BB962C8B-B14F-4D97-AF65-F5344CB8AC3E}">
        <p14:creationId xmlns:p14="http://schemas.microsoft.com/office/powerpoint/2010/main" val="1888721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105F47E-BC3D-384B-A957-4160B45311EF}" type="datetimeFigureOut">
              <a:rPr lang="it-IT" smtClean="0"/>
              <a:t>12/06/23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52BE070-829A-714A-97EF-B3300756E020}" type="slidenum">
              <a:rPr lang="it-IT" smtClean="0"/>
              <a:t>‹#›</a:t>
            </a:fld>
            <a:endParaRPr lang="it-IT"/>
          </a:p>
        </p:txBody>
      </p:sp>
    </p:spTree>
    <p:extLst>
      <p:ext uri="{BB962C8B-B14F-4D97-AF65-F5344CB8AC3E}">
        <p14:creationId xmlns:p14="http://schemas.microsoft.com/office/powerpoint/2010/main" val="2829463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105F47E-BC3D-384B-A957-4160B45311EF}" type="datetimeFigureOut">
              <a:rPr lang="it-IT" smtClean="0"/>
              <a:t>12/06/23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52BE070-829A-714A-97EF-B3300756E020}" type="slidenum">
              <a:rPr lang="it-IT" smtClean="0"/>
              <a:t>‹#›</a:t>
            </a:fld>
            <a:endParaRPr lang="it-IT"/>
          </a:p>
        </p:txBody>
      </p:sp>
    </p:spTree>
    <p:extLst>
      <p:ext uri="{BB962C8B-B14F-4D97-AF65-F5344CB8AC3E}">
        <p14:creationId xmlns:p14="http://schemas.microsoft.com/office/powerpoint/2010/main" val="3473540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105F47E-BC3D-384B-A957-4160B45311EF}" type="datetimeFigureOut">
              <a:rPr lang="it-IT" smtClean="0"/>
              <a:t>12/06/23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52BE070-829A-714A-97EF-B3300756E020}" type="slidenum">
              <a:rPr lang="it-IT" smtClean="0"/>
              <a:t>‹#›</a:t>
            </a:fld>
            <a:endParaRPr lang="it-IT"/>
          </a:p>
        </p:txBody>
      </p:sp>
    </p:spTree>
    <p:extLst>
      <p:ext uri="{BB962C8B-B14F-4D97-AF65-F5344CB8AC3E}">
        <p14:creationId xmlns:p14="http://schemas.microsoft.com/office/powerpoint/2010/main" val="573876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105F47E-BC3D-384B-A957-4160B45311EF}" type="datetimeFigureOut">
              <a:rPr lang="it-IT" smtClean="0"/>
              <a:t>12/06/23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652BE070-829A-714A-97EF-B3300756E020}" type="slidenum">
              <a:rPr lang="it-IT" smtClean="0"/>
              <a:t>‹#›</a:t>
            </a:fld>
            <a:endParaRPr lang="it-IT"/>
          </a:p>
        </p:txBody>
      </p:sp>
    </p:spTree>
    <p:extLst>
      <p:ext uri="{BB962C8B-B14F-4D97-AF65-F5344CB8AC3E}">
        <p14:creationId xmlns:p14="http://schemas.microsoft.com/office/powerpoint/2010/main" val="210221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105F47E-BC3D-384B-A957-4160B45311EF}" type="datetimeFigureOut">
              <a:rPr lang="it-IT" smtClean="0"/>
              <a:t>12/06/23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652BE070-829A-714A-97EF-B3300756E020}" type="slidenum">
              <a:rPr lang="it-IT" smtClean="0"/>
              <a:t>‹#›</a:t>
            </a:fld>
            <a:endParaRPr lang="it-IT"/>
          </a:p>
        </p:txBody>
      </p:sp>
    </p:spTree>
    <p:extLst>
      <p:ext uri="{BB962C8B-B14F-4D97-AF65-F5344CB8AC3E}">
        <p14:creationId xmlns:p14="http://schemas.microsoft.com/office/powerpoint/2010/main" val="1136979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05F47E-BC3D-384B-A957-4160B45311EF}" type="datetimeFigureOut">
              <a:rPr lang="it-IT" smtClean="0"/>
              <a:t>12/06/23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652BE070-829A-714A-97EF-B3300756E020}" type="slidenum">
              <a:rPr lang="it-IT" smtClean="0"/>
              <a:t>‹#›</a:t>
            </a:fld>
            <a:endParaRPr lang="it-IT"/>
          </a:p>
        </p:txBody>
      </p:sp>
    </p:spTree>
    <p:extLst>
      <p:ext uri="{BB962C8B-B14F-4D97-AF65-F5344CB8AC3E}">
        <p14:creationId xmlns:p14="http://schemas.microsoft.com/office/powerpoint/2010/main" val="2540444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6105F47E-BC3D-384B-A957-4160B45311EF}" type="datetimeFigureOut">
              <a:rPr lang="it-IT" smtClean="0"/>
              <a:t>12/06/23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52BE070-829A-714A-97EF-B3300756E020}" type="slidenum">
              <a:rPr lang="it-IT" smtClean="0"/>
              <a:t>‹#›</a:t>
            </a:fld>
            <a:endParaRPr lang="it-IT"/>
          </a:p>
        </p:txBody>
      </p:sp>
    </p:spTree>
    <p:extLst>
      <p:ext uri="{BB962C8B-B14F-4D97-AF65-F5344CB8AC3E}">
        <p14:creationId xmlns:p14="http://schemas.microsoft.com/office/powerpoint/2010/main" val="4067483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6105F47E-BC3D-384B-A957-4160B45311EF}" type="datetimeFigureOut">
              <a:rPr lang="it-IT" smtClean="0"/>
              <a:t>12/06/23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52BE070-829A-714A-97EF-B3300756E020}" type="slidenum">
              <a:rPr lang="it-IT" smtClean="0"/>
              <a:t>‹#›</a:t>
            </a:fld>
            <a:endParaRPr lang="it-IT"/>
          </a:p>
        </p:txBody>
      </p:sp>
    </p:spTree>
    <p:extLst>
      <p:ext uri="{BB962C8B-B14F-4D97-AF65-F5344CB8AC3E}">
        <p14:creationId xmlns:p14="http://schemas.microsoft.com/office/powerpoint/2010/main" val="2229525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105F47E-BC3D-384B-A957-4160B45311EF}" type="datetimeFigureOut">
              <a:rPr lang="it-IT" smtClean="0"/>
              <a:t>12/06/23</a:t>
            </a:fld>
            <a:endParaRPr lang="it-IT"/>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52BE070-829A-714A-97EF-B3300756E020}" type="slidenum">
              <a:rPr lang="it-IT" smtClean="0"/>
              <a:t>‹#›</a:t>
            </a:fld>
            <a:endParaRPr lang="it-IT"/>
          </a:p>
        </p:txBody>
      </p:sp>
    </p:spTree>
    <p:extLst>
      <p:ext uri="{BB962C8B-B14F-4D97-AF65-F5344CB8AC3E}">
        <p14:creationId xmlns:p14="http://schemas.microsoft.com/office/powerpoint/2010/main" val="292801324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jpg"/><Relationship Id="rId7" Type="http://schemas.openxmlformats.org/officeDocument/2006/relationships/diagramQuickStyle" Target="../diagrams/quickStyle3.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emf"/><Relationship Id="rId9" Type="http://schemas.microsoft.com/office/2007/relationships/diagramDrawing" Target="../diagrams/drawing3.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jpg"/><Relationship Id="rId7" Type="http://schemas.openxmlformats.org/officeDocument/2006/relationships/diagramQuickStyle" Target="../diagrams/quickStyle4.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4.emf"/><Relationship Id="rId9" Type="http://schemas.microsoft.com/office/2007/relationships/diagramDrawing" Target="../diagrams/drawing4.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3.jpg"/><Relationship Id="rId7" Type="http://schemas.openxmlformats.org/officeDocument/2006/relationships/diagramQuickStyle" Target="../diagrams/quickStyle5.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4.emf"/><Relationship Id="rId9" Type="http://schemas.microsoft.com/office/2007/relationships/diagramDrawing" Target="../diagrams/drawing5.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3.jpg"/><Relationship Id="rId7" Type="http://schemas.openxmlformats.org/officeDocument/2006/relationships/diagramQuickStyle" Target="../diagrams/quickStyle6.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4.emf"/><Relationship Id="rId9" Type="http://schemas.microsoft.com/office/2007/relationships/diagramDrawing" Target="../diagrams/drawing6.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3.jpg"/><Relationship Id="rId7" Type="http://schemas.openxmlformats.org/officeDocument/2006/relationships/diagramQuickStyle" Target="../diagrams/quickStyle7.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4.emf"/><Relationship Id="rId9" Type="http://schemas.microsoft.com/office/2007/relationships/diagramDrawing" Target="../diagrams/drawing7.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3.jpg"/><Relationship Id="rId7" Type="http://schemas.openxmlformats.org/officeDocument/2006/relationships/diagramQuickStyle" Target="../diagrams/quickStyle8.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4.emf"/><Relationship Id="rId9" Type="http://schemas.microsoft.com/office/2007/relationships/diagramDrawing" Target="../diagrams/drawing8.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3.jpg"/><Relationship Id="rId7" Type="http://schemas.openxmlformats.org/officeDocument/2006/relationships/diagramQuickStyle" Target="../diagrams/quickStyle9.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4.emf"/><Relationship Id="rId9" Type="http://schemas.microsoft.com/office/2007/relationships/diagramDrawing" Target="../diagrams/drawing9.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3.jpg"/><Relationship Id="rId7" Type="http://schemas.openxmlformats.org/officeDocument/2006/relationships/diagramQuickStyle" Target="../diagrams/quickStyle10.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4.emf"/><Relationship Id="rId9" Type="http://schemas.microsoft.com/office/2007/relationships/diagramDrawing" Target="../diagrams/drawing10.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3.jpg"/><Relationship Id="rId7" Type="http://schemas.openxmlformats.org/officeDocument/2006/relationships/diagramQuickStyle" Target="../diagrams/quickStyle11.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4.emf"/><Relationship Id="rId9" Type="http://schemas.microsoft.com/office/2007/relationships/diagramDrawing" Target="../diagrams/drawing1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6.jp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8.png"/><Relationship Id="rId10" Type="http://schemas.microsoft.com/office/2007/relationships/diagramDrawing" Target="../diagrams/drawing1.xml"/><Relationship Id="rId4" Type="http://schemas.openxmlformats.org/officeDocument/2006/relationships/image" Target="../media/image7.jp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chart" Target="../charts/chart3.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image" Target="../media/image3.jpg"/><Relationship Id="rId7" Type="http://schemas.openxmlformats.org/officeDocument/2006/relationships/chart" Target="../charts/chart6.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jpg"/><Relationship Id="rId7" Type="http://schemas.openxmlformats.org/officeDocument/2006/relationships/diagramQuickStyle" Target="../diagrams/quickStyle2.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emf"/><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7E3CC256-AACA-4A46-C11F-EE59A20D0494}"/>
              </a:ext>
            </a:extLst>
          </p:cNvPr>
          <p:cNvPicPr>
            <a:picLocks noChangeAspect="1"/>
          </p:cNvPicPr>
          <p:nvPr/>
        </p:nvPicPr>
        <p:blipFill>
          <a:blip r:embed="rId3"/>
          <a:stretch>
            <a:fillRect/>
          </a:stretch>
        </p:blipFill>
        <p:spPr>
          <a:xfrm>
            <a:off x="0" y="1"/>
            <a:ext cx="9143999" cy="5143499"/>
          </a:xfrm>
          <a:prstGeom prst="rect">
            <a:avLst/>
          </a:prstGeom>
        </p:spPr>
      </p:pic>
      <p:sp>
        <p:nvSpPr>
          <p:cNvPr id="5" name="Rettangolo con angoli arrotondati 4">
            <a:extLst>
              <a:ext uri="{FF2B5EF4-FFF2-40B4-BE49-F238E27FC236}">
                <a16:creationId xmlns:a16="http://schemas.microsoft.com/office/drawing/2014/main" id="{9A07CF00-4858-E9CA-7C64-FEE19BB4E362}"/>
              </a:ext>
            </a:extLst>
          </p:cNvPr>
          <p:cNvSpPr/>
          <p:nvPr/>
        </p:nvSpPr>
        <p:spPr>
          <a:xfrm>
            <a:off x="1726324" y="1750753"/>
            <a:ext cx="7969469" cy="144051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13"/>
          </a:p>
        </p:txBody>
      </p:sp>
      <p:sp>
        <p:nvSpPr>
          <p:cNvPr id="3" name="Sottotitolo 2">
            <a:extLst>
              <a:ext uri="{FF2B5EF4-FFF2-40B4-BE49-F238E27FC236}">
                <a16:creationId xmlns:a16="http://schemas.microsoft.com/office/drawing/2014/main" id="{16B16A71-B7CE-A04A-AE5B-7836F16BD29B}"/>
              </a:ext>
            </a:extLst>
          </p:cNvPr>
          <p:cNvSpPr>
            <a:spLocks noGrp="1"/>
          </p:cNvSpPr>
          <p:nvPr>
            <p:ph type="subTitle" idx="1"/>
          </p:nvPr>
        </p:nvSpPr>
        <p:spPr>
          <a:xfrm>
            <a:off x="0" y="3452315"/>
            <a:ext cx="4201510" cy="1151636"/>
          </a:xfrm>
          <a:solidFill>
            <a:srgbClr val="5B87D9"/>
          </a:solidFill>
        </p:spPr>
        <p:txBody>
          <a:bodyPr anchor="ctr">
            <a:noAutofit/>
          </a:bodyPr>
          <a:lstStyle/>
          <a:p>
            <a:pPr algn="r"/>
            <a:r>
              <a:rPr lang="it-IT" sz="1500" dirty="0" err="1">
                <a:solidFill>
                  <a:schemeClr val="bg1"/>
                </a:solidFill>
                <a:latin typeface="Lobster 1.4" panose="02000506000000020003" pitchFamily="2" charset="0"/>
              </a:rPr>
              <a:t>Spoke</a:t>
            </a:r>
            <a:r>
              <a:rPr lang="it-IT" sz="1500" dirty="0">
                <a:solidFill>
                  <a:schemeClr val="bg1"/>
                </a:solidFill>
                <a:latin typeface="Lobster 1.4" panose="02000506000000020003" pitchFamily="2" charset="0"/>
              </a:rPr>
              <a:t> 3 General Meeting</a:t>
            </a:r>
          </a:p>
          <a:p>
            <a:pPr algn="r"/>
            <a:r>
              <a:rPr lang="it-IT" sz="1500" dirty="0">
                <a:solidFill>
                  <a:schemeClr val="bg1"/>
                </a:solidFill>
                <a:latin typeface="Lobster 1.4" panose="02000506000000020003" pitchFamily="2" charset="0"/>
              </a:rPr>
              <a:t>12-14 Giugno 2023</a:t>
            </a:r>
          </a:p>
          <a:p>
            <a:pPr algn="r"/>
            <a:r>
              <a:rPr lang="it-IT" sz="1500" dirty="0">
                <a:solidFill>
                  <a:schemeClr val="bg1"/>
                </a:solidFill>
                <a:latin typeface="Lobster 1.4" panose="02000506000000020003" pitchFamily="2" charset="0"/>
              </a:rPr>
              <a:t>Dipartimento di Fisica e Astronomia – Università di Catania</a:t>
            </a:r>
          </a:p>
        </p:txBody>
      </p:sp>
      <p:sp>
        <p:nvSpPr>
          <p:cNvPr id="4" name="CasellaDiTesto 3">
            <a:extLst>
              <a:ext uri="{FF2B5EF4-FFF2-40B4-BE49-F238E27FC236}">
                <a16:creationId xmlns:a16="http://schemas.microsoft.com/office/drawing/2014/main" id="{60F4F014-3438-0647-A296-4C90C0075593}"/>
              </a:ext>
            </a:extLst>
          </p:cNvPr>
          <p:cNvSpPr txBox="1"/>
          <p:nvPr/>
        </p:nvSpPr>
        <p:spPr>
          <a:xfrm>
            <a:off x="558801" y="-2324100"/>
            <a:ext cx="1930337" cy="248209"/>
          </a:xfrm>
          <a:prstGeom prst="rect">
            <a:avLst/>
          </a:prstGeom>
          <a:noFill/>
        </p:spPr>
        <p:txBody>
          <a:bodyPr wrap="none" rtlCol="0">
            <a:spAutoFit/>
          </a:bodyPr>
          <a:lstStyle/>
          <a:p>
            <a:r>
              <a:rPr lang="it-IT" sz="1013" dirty="0" err="1"/>
              <a:t>ICSC_progetto_comunicazione</a:t>
            </a:r>
            <a:r>
              <a:rPr lang="it-IT" sz="1013" dirty="0"/>
              <a:t>**</a:t>
            </a:r>
          </a:p>
        </p:txBody>
      </p:sp>
      <p:sp>
        <p:nvSpPr>
          <p:cNvPr id="8" name="Titolo 1">
            <a:extLst>
              <a:ext uri="{FF2B5EF4-FFF2-40B4-BE49-F238E27FC236}">
                <a16:creationId xmlns:a16="http://schemas.microsoft.com/office/drawing/2014/main" id="{DDA5CA95-380B-8F49-A9D9-A5D19C987956}"/>
              </a:ext>
            </a:extLst>
          </p:cNvPr>
          <p:cNvSpPr txBox="1">
            <a:spLocks/>
          </p:cNvSpPr>
          <p:nvPr/>
        </p:nvSpPr>
        <p:spPr>
          <a:xfrm>
            <a:off x="1961044" y="2186908"/>
            <a:ext cx="6878819" cy="545628"/>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it-IT" sz="2700" b="1" dirty="0" err="1">
                <a:solidFill>
                  <a:srgbClr val="1528BC"/>
                </a:solidFill>
                <a:latin typeface="Titillium Web" pitchFamily="2" charset="77"/>
                <a:ea typeface="Times New Roman" panose="02020603050405020304" pitchFamily="18" charset="0"/>
              </a:rPr>
              <a:t>Spoke</a:t>
            </a:r>
            <a:r>
              <a:rPr lang="it-IT" sz="2700" b="1" dirty="0">
                <a:solidFill>
                  <a:srgbClr val="1528BC"/>
                </a:solidFill>
                <a:latin typeface="Titillium Web" pitchFamily="2" charset="77"/>
                <a:ea typeface="Times New Roman" panose="02020603050405020304" pitchFamily="18" charset="0"/>
              </a:rPr>
              <a:t> 3 – </a:t>
            </a:r>
            <a:r>
              <a:rPr lang="it-IT" sz="2700" b="1" dirty="0" err="1">
                <a:solidFill>
                  <a:srgbClr val="1528BC"/>
                </a:solidFill>
                <a:latin typeface="Titillium Web" pitchFamily="2" charset="77"/>
                <a:ea typeface="Times New Roman" panose="02020603050405020304" pitchFamily="18" charset="0"/>
              </a:rPr>
              <a:t>OPENCALLs</a:t>
            </a:r>
            <a:endParaRPr lang="it-IT" sz="2700" b="1" dirty="0">
              <a:solidFill>
                <a:srgbClr val="1528BC"/>
              </a:solidFill>
              <a:latin typeface="Titillium Web" pitchFamily="2" charset="77"/>
              <a:ea typeface="Times New Roman" panose="02020603050405020304" pitchFamily="18" charset="0"/>
            </a:endParaRPr>
          </a:p>
        </p:txBody>
      </p:sp>
      <p:pic>
        <p:nvPicPr>
          <p:cNvPr id="12" name="Immagine 11">
            <a:extLst>
              <a:ext uri="{FF2B5EF4-FFF2-40B4-BE49-F238E27FC236}">
                <a16:creationId xmlns:a16="http://schemas.microsoft.com/office/drawing/2014/main" id="{3F5C6DC8-3E70-3B26-7428-BD2EA31360CF}"/>
              </a:ext>
            </a:extLst>
          </p:cNvPr>
          <p:cNvPicPr>
            <a:picLocks noChangeAspect="1"/>
          </p:cNvPicPr>
          <p:nvPr/>
        </p:nvPicPr>
        <p:blipFill rotWithShape="1">
          <a:blip r:embed="rId4"/>
          <a:srcRect r="9138"/>
          <a:stretch/>
        </p:blipFill>
        <p:spPr>
          <a:xfrm>
            <a:off x="4974772" y="898525"/>
            <a:ext cx="4169228" cy="1417938"/>
          </a:xfrm>
          <a:prstGeom prst="rect">
            <a:avLst/>
          </a:prstGeom>
        </p:spPr>
      </p:pic>
      <p:sp>
        <p:nvSpPr>
          <p:cNvPr id="2" name="Titolo 1">
            <a:extLst>
              <a:ext uri="{FF2B5EF4-FFF2-40B4-BE49-F238E27FC236}">
                <a16:creationId xmlns:a16="http://schemas.microsoft.com/office/drawing/2014/main" id="{92240D5B-9672-CD40-BA8E-8102AB2B5C2F}"/>
              </a:ext>
            </a:extLst>
          </p:cNvPr>
          <p:cNvSpPr txBox="1">
            <a:spLocks/>
          </p:cNvSpPr>
          <p:nvPr/>
        </p:nvSpPr>
        <p:spPr>
          <a:xfrm>
            <a:off x="1976503" y="2645643"/>
            <a:ext cx="6878819" cy="545628"/>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it-IT" sz="2400" b="1" i="1" dirty="0">
                <a:solidFill>
                  <a:srgbClr val="5B87D9"/>
                </a:solidFill>
                <a:latin typeface="Titillium Web SemiBold" pitchFamily="2" charset="77"/>
                <a:ea typeface="Times New Roman" panose="02020603050405020304" pitchFamily="18" charset="0"/>
              </a:rPr>
              <a:t>Dr. Giuliano Taffoni</a:t>
            </a:r>
            <a:endParaRPr lang="it-IT" sz="2400" b="1" i="1" dirty="0">
              <a:solidFill>
                <a:srgbClr val="5B87D9"/>
              </a:solidFill>
              <a:latin typeface="Titillium Web SemiBold" pitchFamily="2" charset="77"/>
            </a:endParaRPr>
          </a:p>
        </p:txBody>
      </p:sp>
      <p:grpSp>
        <p:nvGrpSpPr>
          <p:cNvPr id="9" name="Gruppo 16">
            <a:extLst>
              <a:ext uri="{FF2B5EF4-FFF2-40B4-BE49-F238E27FC236}">
                <a16:creationId xmlns:a16="http://schemas.microsoft.com/office/drawing/2014/main" id="{5A83D5F6-3700-2C4C-B4E6-DA42E1C3B3A8}"/>
              </a:ext>
            </a:extLst>
          </p:cNvPr>
          <p:cNvGrpSpPr/>
          <p:nvPr/>
        </p:nvGrpSpPr>
        <p:grpSpPr>
          <a:xfrm>
            <a:off x="0" y="-1"/>
            <a:ext cx="9144000" cy="914400"/>
            <a:chOff x="0" y="-1"/>
            <a:chExt cx="12192000" cy="1219200"/>
          </a:xfrm>
        </p:grpSpPr>
        <p:pic>
          <p:nvPicPr>
            <p:cNvPr id="10" name="Immagine 6">
              <a:extLst>
                <a:ext uri="{FF2B5EF4-FFF2-40B4-BE49-F238E27FC236}">
                  <a16:creationId xmlns:a16="http://schemas.microsoft.com/office/drawing/2014/main" id="{2B186E73-BBFC-594B-98EE-CDBFB3F66A42}"/>
                </a:ext>
              </a:extLst>
            </p:cNvPr>
            <p:cNvPicPr>
              <a:picLocks noChangeAspect="1"/>
            </p:cNvPicPr>
            <p:nvPr/>
          </p:nvPicPr>
          <p:blipFill>
            <a:blip r:embed="rId5"/>
            <a:stretch>
              <a:fillRect/>
            </a:stretch>
          </p:blipFill>
          <p:spPr>
            <a:xfrm>
              <a:off x="0" y="-1"/>
              <a:ext cx="12192000" cy="1219200"/>
            </a:xfrm>
            <a:prstGeom prst="rect">
              <a:avLst/>
            </a:prstGeom>
          </p:spPr>
        </p:pic>
        <p:pic>
          <p:nvPicPr>
            <p:cNvPr id="11" name="Immagine 15">
              <a:extLst>
                <a:ext uri="{FF2B5EF4-FFF2-40B4-BE49-F238E27FC236}">
                  <a16:creationId xmlns:a16="http://schemas.microsoft.com/office/drawing/2014/main" id="{F8FA942A-B218-F546-BF80-6565EB2F2644}"/>
                </a:ext>
              </a:extLst>
            </p:cNvPr>
            <p:cNvPicPr>
              <a:picLocks noChangeAspect="1"/>
            </p:cNvPicPr>
            <p:nvPr/>
          </p:nvPicPr>
          <p:blipFill>
            <a:blip r:embed="rId6"/>
            <a:stretch>
              <a:fillRect/>
            </a:stretch>
          </p:blipFill>
          <p:spPr>
            <a:xfrm>
              <a:off x="9969183" y="339206"/>
              <a:ext cx="2060789" cy="701093"/>
            </a:xfrm>
            <a:prstGeom prst="rect">
              <a:avLst/>
            </a:prstGeom>
          </p:spPr>
        </p:pic>
      </p:grpSp>
      <p:grpSp>
        <p:nvGrpSpPr>
          <p:cNvPr id="13" name="Gruppo 17">
            <a:extLst>
              <a:ext uri="{FF2B5EF4-FFF2-40B4-BE49-F238E27FC236}">
                <a16:creationId xmlns:a16="http://schemas.microsoft.com/office/drawing/2014/main" id="{904F4BB4-FB66-5C48-856B-FC9E9EDD55EE}"/>
              </a:ext>
            </a:extLst>
          </p:cNvPr>
          <p:cNvGrpSpPr/>
          <p:nvPr/>
        </p:nvGrpSpPr>
        <p:grpSpPr>
          <a:xfrm>
            <a:off x="-9268" y="4764263"/>
            <a:ext cx="9144000" cy="390525"/>
            <a:chOff x="0" y="6352350"/>
            <a:chExt cx="12192000" cy="520700"/>
          </a:xfrm>
        </p:grpSpPr>
        <p:pic>
          <p:nvPicPr>
            <p:cNvPr id="14" name="Immagine 9">
              <a:extLst>
                <a:ext uri="{FF2B5EF4-FFF2-40B4-BE49-F238E27FC236}">
                  <a16:creationId xmlns:a16="http://schemas.microsoft.com/office/drawing/2014/main" id="{E28D9956-B696-0147-A1B1-5167285EFA3B}"/>
                </a:ext>
              </a:extLst>
            </p:cNvPr>
            <p:cNvPicPr>
              <a:picLocks noChangeAspect="1"/>
            </p:cNvPicPr>
            <p:nvPr/>
          </p:nvPicPr>
          <p:blipFill>
            <a:blip r:embed="rId7"/>
            <a:stretch>
              <a:fillRect/>
            </a:stretch>
          </p:blipFill>
          <p:spPr>
            <a:xfrm>
              <a:off x="0" y="6352350"/>
              <a:ext cx="12192000" cy="520700"/>
            </a:xfrm>
            <a:prstGeom prst="rect">
              <a:avLst/>
            </a:prstGeom>
          </p:spPr>
        </p:pic>
        <p:sp>
          <p:nvSpPr>
            <p:cNvPr id="15" name="CasellaDiTesto 10">
              <a:extLst>
                <a:ext uri="{FF2B5EF4-FFF2-40B4-BE49-F238E27FC236}">
                  <a16:creationId xmlns:a16="http://schemas.microsoft.com/office/drawing/2014/main" id="{37B48FA8-69D0-7843-ACF5-D47826E05265}"/>
                </a:ext>
              </a:extLst>
            </p:cNvPr>
            <p:cNvSpPr txBox="1"/>
            <p:nvPr/>
          </p:nvSpPr>
          <p:spPr>
            <a:xfrm>
              <a:off x="6712747" y="6458657"/>
              <a:ext cx="5317225" cy="338555"/>
            </a:xfrm>
            <a:prstGeom prst="rect">
              <a:avLst/>
            </a:prstGeom>
            <a:noFill/>
          </p:spPr>
          <p:txBody>
            <a:bodyPr wrap="square" rtlCol="0">
              <a:spAutoFit/>
            </a:bodyPr>
            <a:lstStyle/>
            <a:p>
              <a:pPr algn="r"/>
              <a:r>
                <a:rPr lang="it-IT" sz="1050" dirty="0">
                  <a:solidFill>
                    <a:schemeClr val="bg1">
                      <a:alpha val="50000"/>
                    </a:schemeClr>
                  </a:solidFill>
                  <a:latin typeface="Titillium" pitchFamily="2" charset="77"/>
                </a:rPr>
                <a:t>Missione 4 </a:t>
              </a:r>
              <a:r>
                <a:rPr lang="it-IT" sz="1050" b="1" dirty="0">
                  <a:solidFill>
                    <a:schemeClr val="bg1">
                      <a:alpha val="50000"/>
                    </a:schemeClr>
                  </a:solidFill>
                  <a:latin typeface="Titillium" pitchFamily="2" charset="77"/>
                </a:rPr>
                <a:t>• Istruzione e Ricerca </a:t>
              </a:r>
              <a:endParaRPr lang="it-IT" sz="1050" dirty="0">
                <a:solidFill>
                  <a:schemeClr val="bg1">
                    <a:alpha val="50000"/>
                  </a:schemeClr>
                </a:solidFill>
                <a:latin typeface="Titillium" pitchFamily="2" charset="77"/>
              </a:endParaRPr>
            </a:p>
          </p:txBody>
        </p:sp>
        <p:sp>
          <p:nvSpPr>
            <p:cNvPr id="16" name="CasellaDiTesto 12">
              <a:extLst>
                <a:ext uri="{FF2B5EF4-FFF2-40B4-BE49-F238E27FC236}">
                  <a16:creationId xmlns:a16="http://schemas.microsoft.com/office/drawing/2014/main" id="{5B7ED5E5-2B36-B84B-8A3E-F81E71D00E20}"/>
                </a:ext>
              </a:extLst>
            </p:cNvPr>
            <p:cNvSpPr txBox="1"/>
            <p:nvPr/>
          </p:nvSpPr>
          <p:spPr>
            <a:xfrm>
              <a:off x="467555" y="6452829"/>
              <a:ext cx="7333783" cy="338555"/>
            </a:xfrm>
            <a:prstGeom prst="rect">
              <a:avLst/>
            </a:prstGeom>
            <a:noFill/>
          </p:spPr>
          <p:txBody>
            <a:bodyPr wrap="square" rtlCol="0">
              <a:spAutoFit/>
            </a:bodyPr>
            <a:lstStyle/>
            <a:p>
              <a:r>
                <a:rPr lang="it-IT" sz="1050" dirty="0">
                  <a:solidFill>
                    <a:schemeClr val="bg1">
                      <a:alpha val="50000"/>
                    </a:schemeClr>
                  </a:solidFill>
                  <a:latin typeface="Titillium" pitchFamily="2" charset="77"/>
                </a:rPr>
                <a:t>Centro Nazionale di Ricerca in High-Performance Computing, Big Data and Quantum Computing</a:t>
              </a:r>
            </a:p>
          </p:txBody>
        </p:sp>
      </p:grpSp>
    </p:spTree>
    <p:extLst>
      <p:ext uri="{BB962C8B-B14F-4D97-AF65-F5344CB8AC3E}">
        <p14:creationId xmlns:p14="http://schemas.microsoft.com/office/powerpoint/2010/main" val="3299313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17">
            <a:extLst>
              <a:ext uri="{FF2B5EF4-FFF2-40B4-BE49-F238E27FC236}">
                <a16:creationId xmlns:a16="http://schemas.microsoft.com/office/drawing/2014/main" id="{2B163CD0-C0BC-B148-9D65-C13AB4BF9864}"/>
              </a:ext>
            </a:extLst>
          </p:cNvPr>
          <p:cNvGrpSpPr/>
          <p:nvPr/>
        </p:nvGrpSpPr>
        <p:grpSpPr>
          <a:xfrm>
            <a:off x="23607" y="4747371"/>
            <a:ext cx="9144000" cy="390525"/>
            <a:chOff x="0" y="6352350"/>
            <a:chExt cx="12192000" cy="520700"/>
          </a:xfrm>
        </p:grpSpPr>
        <p:pic>
          <p:nvPicPr>
            <p:cNvPr id="22" name="Immagine 9">
              <a:extLst>
                <a:ext uri="{FF2B5EF4-FFF2-40B4-BE49-F238E27FC236}">
                  <a16:creationId xmlns:a16="http://schemas.microsoft.com/office/drawing/2014/main" id="{8448990E-B333-0B49-9162-D379EB836182}"/>
                </a:ext>
              </a:extLst>
            </p:cNvPr>
            <p:cNvPicPr>
              <a:picLocks noChangeAspect="1"/>
            </p:cNvPicPr>
            <p:nvPr/>
          </p:nvPicPr>
          <p:blipFill>
            <a:blip r:embed="rId2"/>
            <a:stretch>
              <a:fillRect/>
            </a:stretch>
          </p:blipFill>
          <p:spPr>
            <a:xfrm>
              <a:off x="0" y="6352350"/>
              <a:ext cx="12192000" cy="520700"/>
            </a:xfrm>
            <a:prstGeom prst="rect">
              <a:avLst/>
            </a:prstGeom>
          </p:spPr>
        </p:pic>
        <p:sp>
          <p:nvSpPr>
            <p:cNvPr id="23" name="CasellaDiTesto 10">
              <a:extLst>
                <a:ext uri="{FF2B5EF4-FFF2-40B4-BE49-F238E27FC236}">
                  <a16:creationId xmlns:a16="http://schemas.microsoft.com/office/drawing/2014/main" id="{C9828BF4-B1CD-8C49-95D4-810DF6565BA8}"/>
                </a:ext>
              </a:extLst>
            </p:cNvPr>
            <p:cNvSpPr txBox="1"/>
            <p:nvPr/>
          </p:nvSpPr>
          <p:spPr>
            <a:xfrm>
              <a:off x="6712747" y="6458657"/>
              <a:ext cx="5317225" cy="338555"/>
            </a:xfrm>
            <a:prstGeom prst="rect">
              <a:avLst/>
            </a:prstGeom>
            <a:noFill/>
          </p:spPr>
          <p:txBody>
            <a:bodyPr wrap="square" rtlCol="0">
              <a:spAutoFit/>
            </a:bodyPr>
            <a:lstStyle/>
            <a:p>
              <a:pPr algn="r"/>
              <a:r>
                <a:rPr lang="it-IT" sz="1050" dirty="0">
                  <a:solidFill>
                    <a:schemeClr val="bg1">
                      <a:alpha val="50000"/>
                    </a:schemeClr>
                  </a:solidFill>
                  <a:latin typeface="Titillium" pitchFamily="2" charset="77"/>
                </a:rPr>
                <a:t>Missione 4 </a:t>
              </a:r>
              <a:r>
                <a:rPr lang="it-IT" sz="1050" b="1" dirty="0">
                  <a:solidFill>
                    <a:schemeClr val="bg1">
                      <a:alpha val="50000"/>
                    </a:schemeClr>
                  </a:solidFill>
                  <a:latin typeface="Titillium" pitchFamily="2" charset="77"/>
                </a:rPr>
                <a:t>• Istruzione e Ricerca </a:t>
              </a:r>
              <a:endParaRPr lang="it-IT" sz="1050" dirty="0">
                <a:solidFill>
                  <a:schemeClr val="bg1">
                    <a:alpha val="50000"/>
                  </a:schemeClr>
                </a:solidFill>
                <a:latin typeface="Titillium" pitchFamily="2" charset="77"/>
              </a:endParaRPr>
            </a:p>
          </p:txBody>
        </p:sp>
        <p:sp>
          <p:nvSpPr>
            <p:cNvPr id="24" name="CasellaDiTesto 12">
              <a:extLst>
                <a:ext uri="{FF2B5EF4-FFF2-40B4-BE49-F238E27FC236}">
                  <a16:creationId xmlns:a16="http://schemas.microsoft.com/office/drawing/2014/main" id="{3338A24B-823F-AD43-A554-D629EB29CF9D}"/>
                </a:ext>
              </a:extLst>
            </p:cNvPr>
            <p:cNvSpPr txBox="1"/>
            <p:nvPr/>
          </p:nvSpPr>
          <p:spPr>
            <a:xfrm>
              <a:off x="467555" y="6452829"/>
              <a:ext cx="7333783" cy="338555"/>
            </a:xfrm>
            <a:prstGeom prst="rect">
              <a:avLst/>
            </a:prstGeom>
            <a:noFill/>
          </p:spPr>
          <p:txBody>
            <a:bodyPr wrap="square" rtlCol="0">
              <a:spAutoFit/>
            </a:bodyPr>
            <a:lstStyle/>
            <a:p>
              <a:r>
                <a:rPr lang="it-IT" sz="1050" dirty="0">
                  <a:solidFill>
                    <a:schemeClr val="bg1">
                      <a:alpha val="50000"/>
                    </a:schemeClr>
                  </a:solidFill>
                  <a:latin typeface="Titillium" pitchFamily="2" charset="77"/>
                </a:rPr>
                <a:t>Centro Nazionale di Ricerca in High-Performance Computing, Big Data and Quantum Computing</a:t>
              </a:r>
            </a:p>
          </p:txBody>
        </p:sp>
      </p:grpSp>
      <p:grpSp>
        <p:nvGrpSpPr>
          <p:cNvPr id="28" name="Gruppo 16">
            <a:extLst>
              <a:ext uri="{FF2B5EF4-FFF2-40B4-BE49-F238E27FC236}">
                <a16:creationId xmlns:a16="http://schemas.microsoft.com/office/drawing/2014/main" id="{114BBE90-D452-D949-A0B5-1EB52459C305}"/>
              </a:ext>
            </a:extLst>
          </p:cNvPr>
          <p:cNvGrpSpPr/>
          <p:nvPr/>
        </p:nvGrpSpPr>
        <p:grpSpPr>
          <a:xfrm>
            <a:off x="201575" y="0"/>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3"/>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4"/>
            <a:stretch>
              <a:fillRect/>
            </a:stretch>
          </p:blipFill>
          <p:spPr>
            <a:xfrm>
              <a:off x="9969183" y="339206"/>
              <a:ext cx="2060789" cy="701093"/>
            </a:xfrm>
            <a:prstGeom prst="rect">
              <a:avLst/>
            </a:prstGeom>
          </p:spPr>
        </p:pic>
      </p:grpSp>
      <p:graphicFrame>
        <p:nvGraphicFramePr>
          <p:cNvPr id="4" name="Content Placeholder 3">
            <a:extLst>
              <a:ext uri="{FF2B5EF4-FFF2-40B4-BE49-F238E27FC236}">
                <a16:creationId xmlns:a16="http://schemas.microsoft.com/office/drawing/2014/main" id="{BA5EA3F0-C36B-15D0-2073-9682EEEE779C}"/>
              </a:ext>
            </a:extLst>
          </p:cNvPr>
          <p:cNvGraphicFramePr>
            <a:graphicFrameLocks noGrp="1"/>
          </p:cNvGraphicFramePr>
          <p:nvPr>
            <p:ph idx="1"/>
            <p:extLst>
              <p:ext uri="{D42A27DB-BD31-4B8C-83A1-F6EECF244321}">
                <p14:modId xmlns:p14="http://schemas.microsoft.com/office/powerpoint/2010/main" val="3158921519"/>
              </p:ext>
            </p:extLst>
          </p:nvPr>
        </p:nvGraphicFramePr>
        <p:xfrm>
          <a:off x="628650" y="1370013"/>
          <a:ext cx="7886700" cy="32623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64868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17">
            <a:extLst>
              <a:ext uri="{FF2B5EF4-FFF2-40B4-BE49-F238E27FC236}">
                <a16:creationId xmlns:a16="http://schemas.microsoft.com/office/drawing/2014/main" id="{2B163CD0-C0BC-B148-9D65-C13AB4BF9864}"/>
              </a:ext>
            </a:extLst>
          </p:cNvPr>
          <p:cNvGrpSpPr/>
          <p:nvPr/>
        </p:nvGrpSpPr>
        <p:grpSpPr>
          <a:xfrm>
            <a:off x="23607" y="4747371"/>
            <a:ext cx="9144000" cy="390525"/>
            <a:chOff x="0" y="6352350"/>
            <a:chExt cx="12192000" cy="520700"/>
          </a:xfrm>
        </p:grpSpPr>
        <p:pic>
          <p:nvPicPr>
            <p:cNvPr id="22" name="Immagine 9">
              <a:extLst>
                <a:ext uri="{FF2B5EF4-FFF2-40B4-BE49-F238E27FC236}">
                  <a16:creationId xmlns:a16="http://schemas.microsoft.com/office/drawing/2014/main" id="{8448990E-B333-0B49-9162-D379EB836182}"/>
                </a:ext>
              </a:extLst>
            </p:cNvPr>
            <p:cNvPicPr>
              <a:picLocks noChangeAspect="1"/>
            </p:cNvPicPr>
            <p:nvPr/>
          </p:nvPicPr>
          <p:blipFill>
            <a:blip r:embed="rId2"/>
            <a:stretch>
              <a:fillRect/>
            </a:stretch>
          </p:blipFill>
          <p:spPr>
            <a:xfrm>
              <a:off x="0" y="6352350"/>
              <a:ext cx="12192000" cy="520700"/>
            </a:xfrm>
            <a:prstGeom prst="rect">
              <a:avLst/>
            </a:prstGeom>
          </p:spPr>
        </p:pic>
        <p:sp>
          <p:nvSpPr>
            <p:cNvPr id="23" name="CasellaDiTesto 10">
              <a:extLst>
                <a:ext uri="{FF2B5EF4-FFF2-40B4-BE49-F238E27FC236}">
                  <a16:creationId xmlns:a16="http://schemas.microsoft.com/office/drawing/2014/main" id="{C9828BF4-B1CD-8C49-95D4-810DF6565BA8}"/>
                </a:ext>
              </a:extLst>
            </p:cNvPr>
            <p:cNvSpPr txBox="1"/>
            <p:nvPr/>
          </p:nvSpPr>
          <p:spPr>
            <a:xfrm>
              <a:off x="6712747" y="6458657"/>
              <a:ext cx="5317225" cy="338555"/>
            </a:xfrm>
            <a:prstGeom prst="rect">
              <a:avLst/>
            </a:prstGeom>
            <a:noFill/>
          </p:spPr>
          <p:txBody>
            <a:bodyPr wrap="square" rtlCol="0">
              <a:spAutoFit/>
            </a:bodyPr>
            <a:lstStyle/>
            <a:p>
              <a:pPr algn="r"/>
              <a:r>
                <a:rPr lang="it-IT" sz="1050" dirty="0">
                  <a:solidFill>
                    <a:schemeClr val="bg1">
                      <a:alpha val="50000"/>
                    </a:schemeClr>
                  </a:solidFill>
                  <a:latin typeface="Titillium" pitchFamily="2" charset="77"/>
                </a:rPr>
                <a:t>Missione 4 </a:t>
              </a:r>
              <a:r>
                <a:rPr lang="it-IT" sz="1050" b="1" dirty="0">
                  <a:solidFill>
                    <a:schemeClr val="bg1">
                      <a:alpha val="50000"/>
                    </a:schemeClr>
                  </a:solidFill>
                  <a:latin typeface="Titillium" pitchFamily="2" charset="77"/>
                </a:rPr>
                <a:t>• Istruzione e Ricerca </a:t>
              </a:r>
              <a:endParaRPr lang="it-IT" sz="1050" dirty="0">
                <a:solidFill>
                  <a:schemeClr val="bg1">
                    <a:alpha val="50000"/>
                  </a:schemeClr>
                </a:solidFill>
                <a:latin typeface="Titillium" pitchFamily="2" charset="77"/>
              </a:endParaRPr>
            </a:p>
          </p:txBody>
        </p:sp>
        <p:sp>
          <p:nvSpPr>
            <p:cNvPr id="24" name="CasellaDiTesto 12">
              <a:extLst>
                <a:ext uri="{FF2B5EF4-FFF2-40B4-BE49-F238E27FC236}">
                  <a16:creationId xmlns:a16="http://schemas.microsoft.com/office/drawing/2014/main" id="{3338A24B-823F-AD43-A554-D629EB29CF9D}"/>
                </a:ext>
              </a:extLst>
            </p:cNvPr>
            <p:cNvSpPr txBox="1"/>
            <p:nvPr/>
          </p:nvSpPr>
          <p:spPr>
            <a:xfrm>
              <a:off x="467555" y="6452829"/>
              <a:ext cx="7333783" cy="338555"/>
            </a:xfrm>
            <a:prstGeom prst="rect">
              <a:avLst/>
            </a:prstGeom>
            <a:noFill/>
          </p:spPr>
          <p:txBody>
            <a:bodyPr wrap="square" rtlCol="0">
              <a:spAutoFit/>
            </a:bodyPr>
            <a:lstStyle/>
            <a:p>
              <a:r>
                <a:rPr lang="it-IT" sz="1050" dirty="0">
                  <a:solidFill>
                    <a:schemeClr val="bg1">
                      <a:alpha val="50000"/>
                    </a:schemeClr>
                  </a:solidFill>
                  <a:latin typeface="Titillium" pitchFamily="2" charset="77"/>
                </a:rPr>
                <a:t>Centro Nazionale di Ricerca in High-Performance Computing, Big Data and Quantum Computing</a:t>
              </a:r>
            </a:p>
          </p:txBody>
        </p:sp>
      </p:grpSp>
      <p:grpSp>
        <p:nvGrpSpPr>
          <p:cNvPr id="28" name="Gruppo 16">
            <a:extLst>
              <a:ext uri="{FF2B5EF4-FFF2-40B4-BE49-F238E27FC236}">
                <a16:creationId xmlns:a16="http://schemas.microsoft.com/office/drawing/2014/main" id="{114BBE90-D452-D949-A0B5-1EB52459C305}"/>
              </a:ext>
            </a:extLst>
          </p:cNvPr>
          <p:cNvGrpSpPr/>
          <p:nvPr/>
        </p:nvGrpSpPr>
        <p:grpSpPr>
          <a:xfrm>
            <a:off x="201575" y="0"/>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3"/>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4"/>
            <a:stretch>
              <a:fillRect/>
            </a:stretch>
          </p:blipFill>
          <p:spPr>
            <a:xfrm>
              <a:off x="9969183" y="339206"/>
              <a:ext cx="2060789" cy="701093"/>
            </a:xfrm>
            <a:prstGeom prst="rect">
              <a:avLst/>
            </a:prstGeom>
          </p:spPr>
        </p:pic>
      </p:grpSp>
      <p:graphicFrame>
        <p:nvGraphicFramePr>
          <p:cNvPr id="4" name="Content Placeholder 3">
            <a:extLst>
              <a:ext uri="{FF2B5EF4-FFF2-40B4-BE49-F238E27FC236}">
                <a16:creationId xmlns:a16="http://schemas.microsoft.com/office/drawing/2014/main" id="{BA5EA3F0-C36B-15D0-2073-9682EEEE779C}"/>
              </a:ext>
            </a:extLst>
          </p:cNvPr>
          <p:cNvGraphicFramePr>
            <a:graphicFrameLocks noGrp="1"/>
          </p:cNvGraphicFramePr>
          <p:nvPr>
            <p:ph idx="1"/>
            <p:extLst>
              <p:ext uri="{D42A27DB-BD31-4B8C-83A1-F6EECF244321}">
                <p14:modId xmlns:p14="http://schemas.microsoft.com/office/powerpoint/2010/main" val="3867214921"/>
              </p:ext>
            </p:extLst>
          </p:nvPr>
        </p:nvGraphicFramePr>
        <p:xfrm>
          <a:off x="628650" y="1370013"/>
          <a:ext cx="7886700" cy="32623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4789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17">
            <a:extLst>
              <a:ext uri="{FF2B5EF4-FFF2-40B4-BE49-F238E27FC236}">
                <a16:creationId xmlns:a16="http://schemas.microsoft.com/office/drawing/2014/main" id="{2B163CD0-C0BC-B148-9D65-C13AB4BF9864}"/>
              </a:ext>
            </a:extLst>
          </p:cNvPr>
          <p:cNvGrpSpPr/>
          <p:nvPr/>
        </p:nvGrpSpPr>
        <p:grpSpPr>
          <a:xfrm>
            <a:off x="23607" y="4747371"/>
            <a:ext cx="9144000" cy="390525"/>
            <a:chOff x="0" y="6352350"/>
            <a:chExt cx="12192000" cy="520700"/>
          </a:xfrm>
        </p:grpSpPr>
        <p:pic>
          <p:nvPicPr>
            <p:cNvPr id="22" name="Immagine 9">
              <a:extLst>
                <a:ext uri="{FF2B5EF4-FFF2-40B4-BE49-F238E27FC236}">
                  <a16:creationId xmlns:a16="http://schemas.microsoft.com/office/drawing/2014/main" id="{8448990E-B333-0B49-9162-D379EB836182}"/>
                </a:ext>
              </a:extLst>
            </p:cNvPr>
            <p:cNvPicPr>
              <a:picLocks noChangeAspect="1"/>
            </p:cNvPicPr>
            <p:nvPr/>
          </p:nvPicPr>
          <p:blipFill>
            <a:blip r:embed="rId2"/>
            <a:stretch>
              <a:fillRect/>
            </a:stretch>
          </p:blipFill>
          <p:spPr>
            <a:xfrm>
              <a:off x="0" y="6352350"/>
              <a:ext cx="12192000" cy="520700"/>
            </a:xfrm>
            <a:prstGeom prst="rect">
              <a:avLst/>
            </a:prstGeom>
          </p:spPr>
        </p:pic>
        <p:sp>
          <p:nvSpPr>
            <p:cNvPr id="23" name="CasellaDiTesto 10">
              <a:extLst>
                <a:ext uri="{FF2B5EF4-FFF2-40B4-BE49-F238E27FC236}">
                  <a16:creationId xmlns:a16="http://schemas.microsoft.com/office/drawing/2014/main" id="{C9828BF4-B1CD-8C49-95D4-810DF6565BA8}"/>
                </a:ext>
              </a:extLst>
            </p:cNvPr>
            <p:cNvSpPr txBox="1"/>
            <p:nvPr/>
          </p:nvSpPr>
          <p:spPr>
            <a:xfrm>
              <a:off x="6712747" y="6458657"/>
              <a:ext cx="5317225" cy="338555"/>
            </a:xfrm>
            <a:prstGeom prst="rect">
              <a:avLst/>
            </a:prstGeom>
            <a:noFill/>
          </p:spPr>
          <p:txBody>
            <a:bodyPr wrap="square" rtlCol="0">
              <a:spAutoFit/>
            </a:bodyPr>
            <a:lstStyle/>
            <a:p>
              <a:pPr algn="r"/>
              <a:r>
                <a:rPr lang="it-IT" sz="1050" dirty="0">
                  <a:solidFill>
                    <a:schemeClr val="bg1">
                      <a:alpha val="50000"/>
                    </a:schemeClr>
                  </a:solidFill>
                  <a:latin typeface="Titillium" pitchFamily="2" charset="77"/>
                </a:rPr>
                <a:t>Missione 4 </a:t>
              </a:r>
              <a:r>
                <a:rPr lang="it-IT" sz="1050" b="1" dirty="0">
                  <a:solidFill>
                    <a:schemeClr val="bg1">
                      <a:alpha val="50000"/>
                    </a:schemeClr>
                  </a:solidFill>
                  <a:latin typeface="Titillium" pitchFamily="2" charset="77"/>
                </a:rPr>
                <a:t>• Istruzione e Ricerca </a:t>
              </a:r>
              <a:endParaRPr lang="it-IT" sz="1050" dirty="0">
                <a:solidFill>
                  <a:schemeClr val="bg1">
                    <a:alpha val="50000"/>
                  </a:schemeClr>
                </a:solidFill>
                <a:latin typeface="Titillium" pitchFamily="2" charset="77"/>
              </a:endParaRPr>
            </a:p>
          </p:txBody>
        </p:sp>
        <p:sp>
          <p:nvSpPr>
            <p:cNvPr id="24" name="CasellaDiTesto 12">
              <a:extLst>
                <a:ext uri="{FF2B5EF4-FFF2-40B4-BE49-F238E27FC236}">
                  <a16:creationId xmlns:a16="http://schemas.microsoft.com/office/drawing/2014/main" id="{3338A24B-823F-AD43-A554-D629EB29CF9D}"/>
                </a:ext>
              </a:extLst>
            </p:cNvPr>
            <p:cNvSpPr txBox="1"/>
            <p:nvPr/>
          </p:nvSpPr>
          <p:spPr>
            <a:xfrm>
              <a:off x="467555" y="6452829"/>
              <a:ext cx="7333783" cy="338555"/>
            </a:xfrm>
            <a:prstGeom prst="rect">
              <a:avLst/>
            </a:prstGeom>
            <a:noFill/>
          </p:spPr>
          <p:txBody>
            <a:bodyPr wrap="square" rtlCol="0">
              <a:spAutoFit/>
            </a:bodyPr>
            <a:lstStyle/>
            <a:p>
              <a:r>
                <a:rPr lang="it-IT" sz="1050" dirty="0">
                  <a:solidFill>
                    <a:schemeClr val="bg1">
                      <a:alpha val="50000"/>
                    </a:schemeClr>
                  </a:solidFill>
                  <a:latin typeface="Titillium" pitchFamily="2" charset="77"/>
                </a:rPr>
                <a:t>Centro Nazionale di Ricerca in High-Performance Computing, Big Data and Quantum Computing</a:t>
              </a:r>
            </a:p>
          </p:txBody>
        </p:sp>
      </p:grpSp>
      <p:grpSp>
        <p:nvGrpSpPr>
          <p:cNvPr id="28" name="Gruppo 16">
            <a:extLst>
              <a:ext uri="{FF2B5EF4-FFF2-40B4-BE49-F238E27FC236}">
                <a16:creationId xmlns:a16="http://schemas.microsoft.com/office/drawing/2014/main" id="{114BBE90-D452-D949-A0B5-1EB52459C305}"/>
              </a:ext>
            </a:extLst>
          </p:cNvPr>
          <p:cNvGrpSpPr/>
          <p:nvPr/>
        </p:nvGrpSpPr>
        <p:grpSpPr>
          <a:xfrm>
            <a:off x="201575" y="0"/>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3"/>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4"/>
            <a:stretch>
              <a:fillRect/>
            </a:stretch>
          </p:blipFill>
          <p:spPr>
            <a:xfrm>
              <a:off x="9969183" y="339206"/>
              <a:ext cx="2060789" cy="701093"/>
            </a:xfrm>
            <a:prstGeom prst="rect">
              <a:avLst/>
            </a:prstGeom>
          </p:spPr>
        </p:pic>
      </p:grpSp>
      <p:graphicFrame>
        <p:nvGraphicFramePr>
          <p:cNvPr id="4" name="Content Placeholder 3">
            <a:extLst>
              <a:ext uri="{FF2B5EF4-FFF2-40B4-BE49-F238E27FC236}">
                <a16:creationId xmlns:a16="http://schemas.microsoft.com/office/drawing/2014/main" id="{BA5EA3F0-C36B-15D0-2073-9682EEEE779C}"/>
              </a:ext>
            </a:extLst>
          </p:cNvPr>
          <p:cNvGraphicFramePr>
            <a:graphicFrameLocks noGrp="1"/>
          </p:cNvGraphicFramePr>
          <p:nvPr>
            <p:ph idx="1"/>
            <p:extLst>
              <p:ext uri="{D42A27DB-BD31-4B8C-83A1-F6EECF244321}">
                <p14:modId xmlns:p14="http://schemas.microsoft.com/office/powerpoint/2010/main" val="1004414706"/>
              </p:ext>
            </p:extLst>
          </p:nvPr>
        </p:nvGraphicFramePr>
        <p:xfrm>
          <a:off x="628650" y="1370013"/>
          <a:ext cx="7886700" cy="32623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69679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17">
            <a:extLst>
              <a:ext uri="{FF2B5EF4-FFF2-40B4-BE49-F238E27FC236}">
                <a16:creationId xmlns:a16="http://schemas.microsoft.com/office/drawing/2014/main" id="{2B163CD0-C0BC-B148-9D65-C13AB4BF9864}"/>
              </a:ext>
            </a:extLst>
          </p:cNvPr>
          <p:cNvGrpSpPr/>
          <p:nvPr/>
        </p:nvGrpSpPr>
        <p:grpSpPr>
          <a:xfrm>
            <a:off x="23607" y="4747371"/>
            <a:ext cx="9144000" cy="390525"/>
            <a:chOff x="0" y="6352350"/>
            <a:chExt cx="12192000" cy="520700"/>
          </a:xfrm>
        </p:grpSpPr>
        <p:pic>
          <p:nvPicPr>
            <p:cNvPr id="22" name="Immagine 9">
              <a:extLst>
                <a:ext uri="{FF2B5EF4-FFF2-40B4-BE49-F238E27FC236}">
                  <a16:creationId xmlns:a16="http://schemas.microsoft.com/office/drawing/2014/main" id="{8448990E-B333-0B49-9162-D379EB836182}"/>
                </a:ext>
              </a:extLst>
            </p:cNvPr>
            <p:cNvPicPr>
              <a:picLocks noChangeAspect="1"/>
            </p:cNvPicPr>
            <p:nvPr/>
          </p:nvPicPr>
          <p:blipFill>
            <a:blip r:embed="rId2"/>
            <a:stretch>
              <a:fillRect/>
            </a:stretch>
          </p:blipFill>
          <p:spPr>
            <a:xfrm>
              <a:off x="0" y="6352350"/>
              <a:ext cx="12192000" cy="520700"/>
            </a:xfrm>
            <a:prstGeom prst="rect">
              <a:avLst/>
            </a:prstGeom>
          </p:spPr>
        </p:pic>
        <p:sp>
          <p:nvSpPr>
            <p:cNvPr id="23" name="CasellaDiTesto 10">
              <a:extLst>
                <a:ext uri="{FF2B5EF4-FFF2-40B4-BE49-F238E27FC236}">
                  <a16:creationId xmlns:a16="http://schemas.microsoft.com/office/drawing/2014/main" id="{C9828BF4-B1CD-8C49-95D4-810DF6565BA8}"/>
                </a:ext>
              </a:extLst>
            </p:cNvPr>
            <p:cNvSpPr txBox="1"/>
            <p:nvPr/>
          </p:nvSpPr>
          <p:spPr>
            <a:xfrm>
              <a:off x="6712747" y="6458657"/>
              <a:ext cx="5317225" cy="338555"/>
            </a:xfrm>
            <a:prstGeom prst="rect">
              <a:avLst/>
            </a:prstGeom>
            <a:noFill/>
          </p:spPr>
          <p:txBody>
            <a:bodyPr wrap="square" rtlCol="0">
              <a:spAutoFit/>
            </a:bodyPr>
            <a:lstStyle/>
            <a:p>
              <a:pPr algn="r"/>
              <a:r>
                <a:rPr lang="it-IT" sz="1050" dirty="0">
                  <a:solidFill>
                    <a:schemeClr val="bg1">
                      <a:alpha val="50000"/>
                    </a:schemeClr>
                  </a:solidFill>
                  <a:latin typeface="Titillium" pitchFamily="2" charset="77"/>
                </a:rPr>
                <a:t>Missione 4 </a:t>
              </a:r>
              <a:r>
                <a:rPr lang="it-IT" sz="1050" b="1" dirty="0">
                  <a:solidFill>
                    <a:schemeClr val="bg1">
                      <a:alpha val="50000"/>
                    </a:schemeClr>
                  </a:solidFill>
                  <a:latin typeface="Titillium" pitchFamily="2" charset="77"/>
                </a:rPr>
                <a:t>• Istruzione e Ricerca </a:t>
              </a:r>
              <a:endParaRPr lang="it-IT" sz="1050" dirty="0">
                <a:solidFill>
                  <a:schemeClr val="bg1">
                    <a:alpha val="50000"/>
                  </a:schemeClr>
                </a:solidFill>
                <a:latin typeface="Titillium" pitchFamily="2" charset="77"/>
              </a:endParaRPr>
            </a:p>
          </p:txBody>
        </p:sp>
        <p:sp>
          <p:nvSpPr>
            <p:cNvPr id="24" name="CasellaDiTesto 12">
              <a:extLst>
                <a:ext uri="{FF2B5EF4-FFF2-40B4-BE49-F238E27FC236}">
                  <a16:creationId xmlns:a16="http://schemas.microsoft.com/office/drawing/2014/main" id="{3338A24B-823F-AD43-A554-D629EB29CF9D}"/>
                </a:ext>
              </a:extLst>
            </p:cNvPr>
            <p:cNvSpPr txBox="1"/>
            <p:nvPr/>
          </p:nvSpPr>
          <p:spPr>
            <a:xfrm>
              <a:off x="467555" y="6452829"/>
              <a:ext cx="7333783" cy="338555"/>
            </a:xfrm>
            <a:prstGeom prst="rect">
              <a:avLst/>
            </a:prstGeom>
            <a:noFill/>
          </p:spPr>
          <p:txBody>
            <a:bodyPr wrap="square" rtlCol="0">
              <a:spAutoFit/>
            </a:bodyPr>
            <a:lstStyle/>
            <a:p>
              <a:r>
                <a:rPr lang="it-IT" sz="1050" dirty="0">
                  <a:solidFill>
                    <a:schemeClr val="bg1">
                      <a:alpha val="50000"/>
                    </a:schemeClr>
                  </a:solidFill>
                  <a:latin typeface="Titillium" pitchFamily="2" charset="77"/>
                </a:rPr>
                <a:t>Centro Nazionale di Ricerca in High-Performance Computing, Big Data and Quantum Computing</a:t>
              </a:r>
            </a:p>
          </p:txBody>
        </p:sp>
      </p:grpSp>
      <p:grpSp>
        <p:nvGrpSpPr>
          <p:cNvPr id="28" name="Gruppo 16">
            <a:extLst>
              <a:ext uri="{FF2B5EF4-FFF2-40B4-BE49-F238E27FC236}">
                <a16:creationId xmlns:a16="http://schemas.microsoft.com/office/drawing/2014/main" id="{114BBE90-D452-D949-A0B5-1EB52459C305}"/>
              </a:ext>
            </a:extLst>
          </p:cNvPr>
          <p:cNvGrpSpPr/>
          <p:nvPr/>
        </p:nvGrpSpPr>
        <p:grpSpPr>
          <a:xfrm>
            <a:off x="201575" y="0"/>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3"/>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4"/>
            <a:stretch>
              <a:fillRect/>
            </a:stretch>
          </p:blipFill>
          <p:spPr>
            <a:xfrm>
              <a:off x="9969183" y="339206"/>
              <a:ext cx="2060789" cy="701093"/>
            </a:xfrm>
            <a:prstGeom prst="rect">
              <a:avLst/>
            </a:prstGeom>
          </p:spPr>
        </p:pic>
      </p:grpSp>
      <p:graphicFrame>
        <p:nvGraphicFramePr>
          <p:cNvPr id="4" name="Content Placeholder 3">
            <a:extLst>
              <a:ext uri="{FF2B5EF4-FFF2-40B4-BE49-F238E27FC236}">
                <a16:creationId xmlns:a16="http://schemas.microsoft.com/office/drawing/2014/main" id="{BA5EA3F0-C36B-15D0-2073-9682EEEE779C}"/>
              </a:ext>
            </a:extLst>
          </p:cNvPr>
          <p:cNvGraphicFramePr>
            <a:graphicFrameLocks noGrp="1"/>
          </p:cNvGraphicFramePr>
          <p:nvPr>
            <p:ph idx="1"/>
            <p:extLst>
              <p:ext uri="{D42A27DB-BD31-4B8C-83A1-F6EECF244321}">
                <p14:modId xmlns:p14="http://schemas.microsoft.com/office/powerpoint/2010/main" val="2225508727"/>
              </p:ext>
            </p:extLst>
          </p:nvPr>
        </p:nvGraphicFramePr>
        <p:xfrm>
          <a:off x="628650" y="1370013"/>
          <a:ext cx="7886700" cy="32623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44961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17">
            <a:extLst>
              <a:ext uri="{FF2B5EF4-FFF2-40B4-BE49-F238E27FC236}">
                <a16:creationId xmlns:a16="http://schemas.microsoft.com/office/drawing/2014/main" id="{2B163CD0-C0BC-B148-9D65-C13AB4BF9864}"/>
              </a:ext>
            </a:extLst>
          </p:cNvPr>
          <p:cNvGrpSpPr/>
          <p:nvPr/>
        </p:nvGrpSpPr>
        <p:grpSpPr>
          <a:xfrm>
            <a:off x="23607" y="4747371"/>
            <a:ext cx="9144000" cy="390525"/>
            <a:chOff x="0" y="6352350"/>
            <a:chExt cx="12192000" cy="520700"/>
          </a:xfrm>
        </p:grpSpPr>
        <p:pic>
          <p:nvPicPr>
            <p:cNvPr id="22" name="Immagine 9">
              <a:extLst>
                <a:ext uri="{FF2B5EF4-FFF2-40B4-BE49-F238E27FC236}">
                  <a16:creationId xmlns:a16="http://schemas.microsoft.com/office/drawing/2014/main" id="{8448990E-B333-0B49-9162-D379EB836182}"/>
                </a:ext>
              </a:extLst>
            </p:cNvPr>
            <p:cNvPicPr>
              <a:picLocks noChangeAspect="1"/>
            </p:cNvPicPr>
            <p:nvPr/>
          </p:nvPicPr>
          <p:blipFill>
            <a:blip r:embed="rId2"/>
            <a:stretch>
              <a:fillRect/>
            </a:stretch>
          </p:blipFill>
          <p:spPr>
            <a:xfrm>
              <a:off x="0" y="6352350"/>
              <a:ext cx="12192000" cy="520700"/>
            </a:xfrm>
            <a:prstGeom prst="rect">
              <a:avLst/>
            </a:prstGeom>
          </p:spPr>
        </p:pic>
        <p:sp>
          <p:nvSpPr>
            <p:cNvPr id="23" name="CasellaDiTesto 10">
              <a:extLst>
                <a:ext uri="{FF2B5EF4-FFF2-40B4-BE49-F238E27FC236}">
                  <a16:creationId xmlns:a16="http://schemas.microsoft.com/office/drawing/2014/main" id="{C9828BF4-B1CD-8C49-95D4-810DF6565BA8}"/>
                </a:ext>
              </a:extLst>
            </p:cNvPr>
            <p:cNvSpPr txBox="1"/>
            <p:nvPr/>
          </p:nvSpPr>
          <p:spPr>
            <a:xfrm>
              <a:off x="6712747" y="6458657"/>
              <a:ext cx="5317225" cy="338555"/>
            </a:xfrm>
            <a:prstGeom prst="rect">
              <a:avLst/>
            </a:prstGeom>
            <a:noFill/>
          </p:spPr>
          <p:txBody>
            <a:bodyPr wrap="square" rtlCol="0">
              <a:spAutoFit/>
            </a:bodyPr>
            <a:lstStyle/>
            <a:p>
              <a:pPr algn="r"/>
              <a:r>
                <a:rPr lang="it-IT" sz="1050" dirty="0">
                  <a:solidFill>
                    <a:schemeClr val="bg1">
                      <a:alpha val="50000"/>
                    </a:schemeClr>
                  </a:solidFill>
                  <a:latin typeface="Titillium" pitchFamily="2" charset="77"/>
                </a:rPr>
                <a:t>Missione 4 </a:t>
              </a:r>
              <a:r>
                <a:rPr lang="it-IT" sz="1050" b="1" dirty="0">
                  <a:solidFill>
                    <a:schemeClr val="bg1">
                      <a:alpha val="50000"/>
                    </a:schemeClr>
                  </a:solidFill>
                  <a:latin typeface="Titillium" pitchFamily="2" charset="77"/>
                </a:rPr>
                <a:t>• Istruzione e Ricerca </a:t>
              </a:r>
              <a:endParaRPr lang="it-IT" sz="1050" dirty="0">
                <a:solidFill>
                  <a:schemeClr val="bg1">
                    <a:alpha val="50000"/>
                  </a:schemeClr>
                </a:solidFill>
                <a:latin typeface="Titillium" pitchFamily="2" charset="77"/>
              </a:endParaRPr>
            </a:p>
          </p:txBody>
        </p:sp>
        <p:sp>
          <p:nvSpPr>
            <p:cNvPr id="24" name="CasellaDiTesto 12">
              <a:extLst>
                <a:ext uri="{FF2B5EF4-FFF2-40B4-BE49-F238E27FC236}">
                  <a16:creationId xmlns:a16="http://schemas.microsoft.com/office/drawing/2014/main" id="{3338A24B-823F-AD43-A554-D629EB29CF9D}"/>
                </a:ext>
              </a:extLst>
            </p:cNvPr>
            <p:cNvSpPr txBox="1"/>
            <p:nvPr/>
          </p:nvSpPr>
          <p:spPr>
            <a:xfrm>
              <a:off x="467555" y="6452829"/>
              <a:ext cx="7333783" cy="338555"/>
            </a:xfrm>
            <a:prstGeom prst="rect">
              <a:avLst/>
            </a:prstGeom>
            <a:noFill/>
          </p:spPr>
          <p:txBody>
            <a:bodyPr wrap="square" rtlCol="0">
              <a:spAutoFit/>
            </a:bodyPr>
            <a:lstStyle/>
            <a:p>
              <a:r>
                <a:rPr lang="it-IT" sz="1050" dirty="0">
                  <a:solidFill>
                    <a:schemeClr val="bg1">
                      <a:alpha val="50000"/>
                    </a:schemeClr>
                  </a:solidFill>
                  <a:latin typeface="Titillium" pitchFamily="2" charset="77"/>
                </a:rPr>
                <a:t>Centro Nazionale di Ricerca in High-Performance Computing, Big Data and Quantum Computing</a:t>
              </a:r>
            </a:p>
          </p:txBody>
        </p:sp>
      </p:grpSp>
      <p:grpSp>
        <p:nvGrpSpPr>
          <p:cNvPr id="28" name="Gruppo 16">
            <a:extLst>
              <a:ext uri="{FF2B5EF4-FFF2-40B4-BE49-F238E27FC236}">
                <a16:creationId xmlns:a16="http://schemas.microsoft.com/office/drawing/2014/main" id="{114BBE90-D452-D949-A0B5-1EB52459C305}"/>
              </a:ext>
            </a:extLst>
          </p:cNvPr>
          <p:cNvGrpSpPr/>
          <p:nvPr/>
        </p:nvGrpSpPr>
        <p:grpSpPr>
          <a:xfrm>
            <a:off x="201575" y="0"/>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3"/>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4"/>
            <a:stretch>
              <a:fillRect/>
            </a:stretch>
          </p:blipFill>
          <p:spPr>
            <a:xfrm>
              <a:off x="9969183" y="339206"/>
              <a:ext cx="2060789" cy="701093"/>
            </a:xfrm>
            <a:prstGeom prst="rect">
              <a:avLst/>
            </a:prstGeom>
          </p:spPr>
        </p:pic>
      </p:grpSp>
      <p:graphicFrame>
        <p:nvGraphicFramePr>
          <p:cNvPr id="4" name="Content Placeholder 3">
            <a:extLst>
              <a:ext uri="{FF2B5EF4-FFF2-40B4-BE49-F238E27FC236}">
                <a16:creationId xmlns:a16="http://schemas.microsoft.com/office/drawing/2014/main" id="{BA5EA3F0-C36B-15D0-2073-9682EEEE779C}"/>
              </a:ext>
            </a:extLst>
          </p:cNvPr>
          <p:cNvGraphicFramePr>
            <a:graphicFrameLocks noGrp="1"/>
          </p:cNvGraphicFramePr>
          <p:nvPr>
            <p:ph idx="1"/>
            <p:extLst>
              <p:ext uri="{D42A27DB-BD31-4B8C-83A1-F6EECF244321}">
                <p14:modId xmlns:p14="http://schemas.microsoft.com/office/powerpoint/2010/main" val="1365188666"/>
              </p:ext>
            </p:extLst>
          </p:nvPr>
        </p:nvGraphicFramePr>
        <p:xfrm>
          <a:off x="628650" y="1370013"/>
          <a:ext cx="7886700" cy="32623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41292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17">
            <a:extLst>
              <a:ext uri="{FF2B5EF4-FFF2-40B4-BE49-F238E27FC236}">
                <a16:creationId xmlns:a16="http://schemas.microsoft.com/office/drawing/2014/main" id="{2B163CD0-C0BC-B148-9D65-C13AB4BF9864}"/>
              </a:ext>
            </a:extLst>
          </p:cNvPr>
          <p:cNvGrpSpPr/>
          <p:nvPr/>
        </p:nvGrpSpPr>
        <p:grpSpPr>
          <a:xfrm>
            <a:off x="23607" y="4747371"/>
            <a:ext cx="9144000" cy="390525"/>
            <a:chOff x="0" y="6352350"/>
            <a:chExt cx="12192000" cy="520700"/>
          </a:xfrm>
        </p:grpSpPr>
        <p:pic>
          <p:nvPicPr>
            <p:cNvPr id="22" name="Immagine 9">
              <a:extLst>
                <a:ext uri="{FF2B5EF4-FFF2-40B4-BE49-F238E27FC236}">
                  <a16:creationId xmlns:a16="http://schemas.microsoft.com/office/drawing/2014/main" id="{8448990E-B333-0B49-9162-D379EB836182}"/>
                </a:ext>
              </a:extLst>
            </p:cNvPr>
            <p:cNvPicPr>
              <a:picLocks noChangeAspect="1"/>
            </p:cNvPicPr>
            <p:nvPr/>
          </p:nvPicPr>
          <p:blipFill>
            <a:blip r:embed="rId2"/>
            <a:stretch>
              <a:fillRect/>
            </a:stretch>
          </p:blipFill>
          <p:spPr>
            <a:xfrm>
              <a:off x="0" y="6352350"/>
              <a:ext cx="12192000" cy="520700"/>
            </a:xfrm>
            <a:prstGeom prst="rect">
              <a:avLst/>
            </a:prstGeom>
          </p:spPr>
        </p:pic>
        <p:sp>
          <p:nvSpPr>
            <p:cNvPr id="23" name="CasellaDiTesto 10">
              <a:extLst>
                <a:ext uri="{FF2B5EF4-FFF2-40B4-BE49-F238E27FC236}">
                  <a16:creationId xmlns:a16="http://schemas.microsoft.com/office/drawing/2014/main" id="{C9828BF4-B1CD-8C49-95D4-810DF6565BA8}"/>
                </a:ext>
              </a:extLst>
            </p:cNvPr>
            <p:cNvSpPr txBox="1"/>
            <p:nvPr/>
          </p:nvSpPr>
          <p:spPr>
            <a:xfrm>
              <a:off x="6712747" y="6458657"/>
              <a:ext cx="5317225" cy="338555"/>
            </a:xfrm>
            <a:prstGeom prst="rect">
              <a:avLst/>
            </a:prstGeom>
            <a:noFill/>
          </p:spPr>
          <p:txBody>
            <a:bodyPr wrap="square" rtlCol="0">
              <a:spAutoFit/>
            </a:bodyPr>
            <a:lstStyle/>
            <a:p>
              <a:pPr algn="r"/>
              <a:r>
                <a:rPr lang="it-IT" sz="1050" dirty="0">
                  <a:solidFill>
                    <a:schemeClr val="bg1">
                      <a:alpha val="50000"/>
                    </a:schemeClr>
                  </a:solidFill>
                  <a:latin typeface="Titillium" pitchFamily="2" charset="77"/>
                </a:rPr>
                <a:t>Missione 4 </a:t>
              </a:r>
              <a:r>
                <a:rPr lang="it-IT" sz="1050" b="1" dirty="0">
                  <a:solidFill>
                    <a:schemeClr val="bg1">
                      <a:alpha val="50000"/>
                    </a:schemeClr>
                  </a:solidFill>
                  <a:latin typeface="Titillium" pitchFamily="2" charset="77"/>
                </a:rPr>
                <a:t>• Istruzione e Ricerca </a:t>
              </a:r>
              <a:endParaRPr lang="it-IT" sz="1050" dirty="0">
                <a:solidFill>
                  <a:schemeClr val="bg1">
                    <a:alpha val="50000"/>
                  </a:schemeClr>
                </a:solidFill>
                <a:latin typeface="Titillium" pitchFamily="2" charset="77"/>
              </a:endParaRPr>
            </a:p>
          </p:txBody>
        </p:sp>
        <p:sp>
          <p:nvSpPr>
            <p:cNvPr id="24" name="CasellaDiTesto 12">
              <a:extLst>
                <a:ext uri="{FF2B5EF4-FFF2-40B4-BE49-F238E27FC236}">
                  <a16:creationId xmlns:a16="http://schemas.microsoft.com/office/drawing/2014/main" id="{3338A24B-823F-AD43-A554-D629EB29CF9D}"/>
                </a:ext>
              </a:extLst>
            </p:cNvPr>
            <p:cNvSpPr txBox="1"/>
            <p:nvPr/>
          </p:nvSpPr>
          <p:spPr>
            <a:xfrm>
              <a:off x="467555" y="6452829"/>
              <a:ext cx="7333783" cy="338555"/>
            </a:xfrm>
            <a:prstGeom prst="rect">
              <a:avLst/>
            </a:prstGeom>
            <a:noFill/>
          </p:spPr>
          <p:txBody>
            <a:bodyPr wrap="square" rtlCol="0">
              <a:spAutoFit/>
            </a:bodyPr>
            <a:lstStyle/>
            <a:p>
              <a:r>
                <a:rPr lang="it-IT" sz="1050" dirty="0">
                  <a:solidFill>
                    <a:schemeClr val="bg1">
                      <a:alpha val="50000"/>
                    </a:schemeClr>
                  </a:solidFill>
                  <a:latin typeface="Titillium" pitchFamily="2" charset="77"/>
                </a:rPr>
                <a:t>Centro Nazionale di Ricerca in High-Performance Computing, Big Data and Quantum Computing</a:t>
              </a:r>
            </a:p>
          </p:txBody>
        </p:sp>
      </p:grpSp>
      <p:grpSp>
        <p:nvGrpSpPr>
          <p:cNvPr id="28" name="Gruppo 16">
            <a:extLst>
              <a:ext uri="{FF2B5EF4-FFF2-40B4-BE49-F238E27FC236}">
                <a16:creationId xmlns:a16="http://schemas.microsoft.com/office/drawing/2014/main" id="{114BBE90-D452-D949-A0B5-1EB52459C305}"/>
              </a:ext>
            </a:extLst>
          </p:cNvPr>
          <p:cNvGrpSpPr/>
          <p:nvPr/>
        </p:nvGrpSpPr>
        <p:grpSpPr>
          <a:xfrm>
            <a:off x="201575" y="0"/>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3"/>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4"/>
            <a:stretch>
              <a:fillRect/>
            </a:stretch>
          </p:blipFill>
          <p:spPr>
            <a:xfrm>
              <a:off x="9969183" y="339206"/>
              <a:ext cx="2060789" cy="701093"/>
            </a:xfrm>
            <a:prstGeom prst="rect">
              <a:avLst/>
            </a:prstGeom>
          </p:spPr>
        </p:pic>
      </p:grpSp>
      <p:graphicFrame>
        <p:nvGraphicFramePr>
          <p:cNvPr id="4" name="Content Placeholder 3">
            <a:extLst>
              <a:ext uri="{FF2B5EF4-FFF2-40B4-BE49-F238E27FC236}">
                <a16:creationId xmlns:a16="http://schemas.microsoft.com/office/drawing/2014/main" id="{BA5EA3F0-C36B-15D0-2073-9682EEEE779C}"/>
              </a:ext>
            </a:extLst>
          </p:cNvPr>
          <p:cNvGraphicFramePr>
            <a:graphicFrameLocks noGrp="1"/>
          </p:cNvGraphicFramePr>
          <p:nvPr>
            <p:ph idx="1"/>
            <p:extLst>
              <p:ext uri="{D42A27DB-BD31-4B8C-83A1-F6EECF244321}">
                <p14:modId xmlns:p14="http://schemas.microsoft.com/office/powerpoint/2010/main" val="2804478842"/>
              </p:ext>
            </p:extLst>
          </p:nvPr>
        </p:nvGraphicFramePr>
        <p:xfrm>
          <a:off x="628650" y="1370013"/>
          <a:ext cx="7886700" cy="32623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86277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17">
            <a:extLst>
              <a:ext uri="{FF2B5EF4-FFF2-40B4-BE49-F238E27FC236}">
                <a16:creationId xmlns:a16="http://schemas.microsoft.com/office/drawing/2014/main" id="{2B163CD0-C0BC-B148-9D65-C13AB4BF9864}"/>
              </a:ext>
            </a:extLst>
          </p:cNvPr>
          <p:cNvGrpSpPr/>
          <p:nvPr/>
        </p:nvGrpSpPr>
        <p:grpSpPr>
          <a:xfrm>
            <a:off x="23607" y="4747371"/>
            <a:ext cx="9144000" cy="390525"/>
            <a:chOff x="0" y="6352350"/>
            <a:chExt cx="12192000" cy="520700"/>
          </a:xfrm>
        </p:grpSpPr>
        <p:pic>
          <p:nvPicPr>
            <p:cNvPr id="22" name="Immagine 9">
              <a:extLst>
                <a:ext uri="{FF2B5EF4-FFF2-40B4-BE49-F238E27FC236}">
                  <a16:creationId xmlns:a16="http://schemas.microsoft.com/office/drawing/2014/main" id="{8448990E-B333-0B49-9162-D379EB836182}"/>
                </a:ext>
              </a:extLst>
            </p:cNvPr>
            <p:cNvPicPr>
              <a:picLocks noChangeAspect="1"/>
            </p:cNvPicPr>
            <p:nvPr/>
          </p:nvPicPr>
          <p:blipFill>
            <a:blip r:embed="rId2"/>
            <a:stretch>
              <a:fillRect/>
            </a:stretch>
          </p:blipFill>
          <p:spPr>
            <a:xfrm>
              <a:off x="0" y="6352350"/>
              <a:ext cx="12192000" cy="520700"/>
            </a:xfrm>
            <a:prstGeom prst="rect">
              <a:avLst/>
            </a:prstGeom>
          </p:spPr>
        </p:pic>
        <p:sp>
          <p:nvSpPr>
            <p:cNvPr id="23" name="CasellaDiTesto 10">
              <a:extLst>
                <a:ext uri="{FF2B5EF4-FFF2-40B4-BE49-F238E27FC236}">
                  <a16:creationId xmlns:a16="http://schemas.microsoft.com/office/drawing/2014/main" id="{C9828BF4-B1CD-8C49-95D4-810DF6565BA8}"/>
                </a:ext>
              </a:extLst>
            </p:cNvPr>
            <p:cNvSpPr txBox="1"/>
            <p:nvPr/>
          </p:nvSpPr>
          <p:spPr>
            <a:xfrm>
              <a:off x="6712747" y="6458657"/>
              <a:ext cx="5317225" cy="338555"/>
            </a:xfrm>
            <a:prstGeom prst="rect">
              <a:avLst/>
            </a:prstGeom>
            <a:noFill/>
          </p:spPr>
          <p:txBody>
            <a:bodyPr wrap="square" rtlCol="0">
              <a:spAutoFit/>
            </a:bodyPr>
            <a:lstStyle/>
            <a:p>
              <a:pPr algn="r"/>
              <a:r>
                <a:rPr lang="it-IT" sz="1050" dirty="0">
                  <a:solidFill>
                    <a:schemeClr val="bg1">
                      <a:alpha val="50000"/>
                    </a:schemeClr>
                  </a:solidFill>
                  <a:latin typeface="Titillium" pitchFamily="2" charset="77"/>
                </a:rPr>
                <a:t>Missione 4 </a:t>
              </a:r>
              <a:r>
                <a:rPr lang="it-IT" sz="1050" b="1" dirty="0">
                  <a:solidFill>
                    <a:schemeClr val="bg1">
                      <a:alpha val="50000"/>
                    </a:schemeClr>
                  </a:solidFill>
                  <a:latin typeface="Titillium" pitchFamily="2" charset="77"/>
                </a:rPr>
                <a:t>• Istruzione e Ricerca </a:t>
              </a:r>
              <a:endParaRPr lang="it-IT" sz="1050" dirty="0">
                <a:solidFill>
                  <a:schemeClr val="bg1">
                    <a:alpha val="50000"/>
                  </a:schemeClr>
                </a:solidFill>
                <a:latin typeface="Titillium" pitchFamily="2" charset="77"/>
              </a:endParaRPr>
            </a:p>
          </p:txBody>
        </p:sp>
        <p:sp>
          <p:nvSpPr>
            <p:cNvPr id="24" name="CasellaDiTesto 12">
              <a:extLst>
                <a:ext uri="{FF2B5EF4-FFF2-40B4-BE49-F238E27FC236}">
                  <a16:creationId xmlns:a16="http://schemas.microsoft.com/office/drawing/2014/main" id="{3338A24B-823F-AD43-A554-D629EB29CF9D}"/>
                </a:ext>
              </a:extLst>
            </p:cNvPr>
            <p:cNvSpPr txBox="1"/>
            <p:nvPr/>
          </p:nvSpPr>
          <p:spPr>
            <a:xfrm>
              <a:off x="467555" y="6452829"/>
              <a:ext cx="7333783" cy="338555"/>
            </a:xfrm>
            <a:prstGeom prst="rect">
              <a:avLst/>
            </a:prstGeom>
            <a:noFill/>
          </p:spPr>
          <p:txBody>
            <a:bodyPr wrap="square" rtlCol="0">
              <a:spAutoFit/>
            </a:bodyPr>
            <a:lstStyle/>
            <a:p>
              <a:r>
                <a:rPr lang="it-IT" sz="1050" dirty="0">
                  <a:solidFill>
                    <a:schemeClr val="bg1">
                      <a:alpha val="50000"/>
                    </a:schemeClr>
                  </a:solidFill>
                  <a:latin typeface="Titillium" pitchFamily="2" charset="77"/>
                </a:rPr>
                <a:t>Centro Nazionale di Ricerca in High-Performance Computing, Big Data and Quantum Computing</a:t>
              </a:r>
            </a:p>
          </p:txBody>
        </p:sp>
      </p:grpSp>
      <p:grpSp>
        <p:nvGrpSpPr>
          <p:cNvPr id="28" name="Gruppo 16">
            <a:extLst>
              <a:ext uri="{FF2B5EF4-FFF2-40B4-BE49-F238E27FC236}">
                <a16:creationId xmlns:a16="http://schemas.microsoft.com/office/drawing/2014/main" id="{114BBE90-D452-D949-A0B5-1EB52459C305}"/>
              </a:ext>
            </a:extLst>
          </p:cNvPr>
          <p:cNvGrpSpPr/>
          <p:nvPr/>
        </p:nvGrpSpPr>
        <p:grpSpPr>
          <a:xfrm>
            <a:off x="201575" y="0"/>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3"/>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4"/>
            <a:stretch>
              <a:fillRect/>
            </a:stretch>
          </p:blipFill>
          <p:spPr>
            <a:xfrm>
              <a:off x="9969183" y="339206"/>
              <a:ext cx="2060789" cy="701093"/>
            </a:xfrm>
            <a:prstGeom prst="rect">
              <a:avLst/>
            </a:prstGeom>
          </p:spPr>
        </p:pic>
      </p:grpSp>
      <p:graphicFrame>
        <p:nvGraphicFramePr>
          <p:cNvPr id="4" name="Content Placeholder 3">
            <a:extLst>
              <a:ext uri="{FF2B5EF4-FFF2-40B4-BE49-F238E27FC236}">
                <a16:creationId xmlns:a16="http://schemas.microsoft.com/office/drawing/2014/main" id="{BA5EA3F0-C36B-15D0-2073-9682EEEE779C}"/>
              </a:ext>
            </a:extLst>
          </p:cNvPr>
          <p:cNvGraphicFramePr>
            <a:graphicFrameLocks noGrp="1"/>
          </p:cNvGraphicFramePr>
          <p:nvPr>
            <p:ph idx="1"/>
            <p:extLst>
              <p:ext uri="{D42A27DB-BD31-4B8C-83A1-F6EECF244321}">
                <p14:modId xmlns:p14="http://schemas.microsoft.com/office/powerpoint/2010/main" val="1661753006"/>
              </p:ext>
            </p:extLst>
          </p:nvPr>
        </p:nvGraphicFramePr>
        <p:xfrm>
          <a:off x="628650" y="1370013"/>
          <a:ext cx="7886700" cy="32623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71771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17">
            <a:extLst>
              <a:ext uri="{FF2B5EF4-FFF2-40B4-BE49-F238E27FC236}">
                <a16:creationId xmlns:a16="http://schemas.microsoft.com/office/drawing/2014/main" id="{2B163CD0-C0BC-B148-9D65-C13AB4BF9864}"/>
              </a:ext>
            </a:extLst>
          </p:cNvPr>
          <p:cNvGrpSpPr/>
          <p:nvPr/>
        </p:nvGrpSpPr>
        <p:grpSpPr>
          <a:xfrm>
            <a:off x="23607" y="4747371"/>
            <a:ext cx="9144000" cy="390525"/>
            <a:chOff x="0" y="6352350"/>
            <a:chExt cx="12192000" cy="520700"/>
          </a:xfrm>
        </p:grpSpPr>
        <p:pic>
          <p:nvPicPr>
            <p:cNvPr id="22" name="Immagine 9">
              <a:extLst>
                <a:ext uri="{FF2B5EF4-FFF2-40B4-BE49-F238E27FC236}">
                  <a16:creationId xmlns:a16="http://schemas.microsoft.com/office/drawing/2014/main" id="{8448990E-B333-0B49-9162-D379EB836182}"/>
                </a:ext>
              </a:extLst>
            </p:cNvPr>
            <p:cNvPicPr>
              <a:picLocks noChangeAspect="1"/>
            </p:cNvPicPr>
            <p:nvPr/>
          </p:nvPicPr>
          <p:blipFill>
            <a:blip r:embed="rId2"/>
            <a:stretch>
              <a:fillRect/>
            </a:stretch>
          </p:blipFill>
          <p:spPr>
            <a:xfrm>
              <a:off x="0" y="6352350"/>
              <a:ext cx="12192000" cy="520700"/>
            </a:xfrm>
            <a:prstGeom prst="rect">
              <a:avLst/>
            </a:prstGeom>
          </p:spPr>
        </p:pic>
        <p:sp>
          <p:nvSpPr>
            <p:cNvPr id="23" name="CasellaDiTesto 10">
              <a:extLst>
                <a:ext uri="{FF2B5EF4-FFF2-40B4-BE49-F238E27FC236}">
                  <a16:creationId xmlns:a16="http://schemas.microsoft.com/office/drawing/2014/main" id="{C9828BF4-B1CD-8C49-95D4-810DF6565BA8}"/>
                </a:ext>
              </a:extLst>
            </p:cNvPr>
            <p:cNvSpPr txBox="1"/>
            <p:nvPr/>
          </p:nvSpPr>
          <p:spPr>
            <a:xfrm>
              <a:off x="6712747" y="6458657"/>
              <a:ext cx="5317225" cy="338555"/>
            </a:xfrm>
            <a:prstGeom prst="rect">
              <a:avLst/>
            </a:prstGeom>
            <a:noFill/>
          </p:spPr>
          <p:txBody>
            <a:bodyPr wrap="square" rtlCol="0">
              <a:spAutoFit/>
            </a:bodyPr>
            <a:lstStyle/>
            <a:p>
              <a:pPr algn="r"/>
              <a:r>
                <a:rPr lang="it-IT" sz="1050" dirty="0">
                  <a:solidFill>
                    <a:schemeClr val="bg1">
                      <a:alpha val="50000"/>
                    </a:schemeClr>
                  </a:solidFill>
                  <a:latin typeface="Titillium" pitchFamily="2" charset="77"/>
                </a:rPr>
                <a:t>Missione 4 </a:t>
              </a:r>
              <a:r>
                <a:rPr lang="it-IT" sz="1050" b="1" dirty="0">
                  <a:solidFill>
                    <a:schemeClr val="bg1">
                      <a:alpha val="50000"/>
                    </a:schemeClr>
                  </a:solidFill>
                  <a:latin typeface="Titillium" pitchFamily="2" charset="77"/>
                </a:rPr>
                <a:t>• Istruzione e Ricerca </a:t>
              </a:r>
              <a:endParaRPr lang="it-IT" sz="1050" dirty="0">
                <a:solidFill>
                  <a:schemeClr val="bg1">
                    <a:alpha val="50000"/>
                  </a:schemeClr>
                </a:solidFill>
                <a:latin typeface="Titillium" pitchFamily="2" charset="77"/>
              </a:endParaRPr>
            </a:p>
          </p:txBody>
        </p:sp>
        <p:sp>
          <p:nvSpPr>
            <p:cNvPr id="24" name="CasellaDiTesto 12">
              <a:extLst>
                <a:ext uri="{FF2B5EF4-FFF2-40B4-BE49-F238E27FC236}">
                  <a16:creationId xmlns:a16="http://schemas.microsoft.com/office/drawing/2014/main" id="{3338A24B-823F-AD43-A554-D629EB29CF9D}"/>
                </a:ext>
              </a:extLst>
            </p:cNvPr>
            <p:cNvSpPr txBox="1"/>
            <p:nvPr/>
          </p:nvSpPr>
          <p:spPr>
            <a:xfrm>
              <a:off x="467555" y="6452829"/>
              <a:ext cx="7333783" cy="338555"/>
            </a:xfrm>
            <a:prstGeom prst="rect">
              <a:avLst/>
            </a:prstGeom>
            <a:noFill/>
          </p:spPr>
          <p:txBody>
            <a:bodyPr wrap="square" rtlCol="0">
              <a:spAutoFit/>
            </a:bodyPr>
            <a:lstStyle/>
            <a:p>
              <a:r>
                <a:rPr lang="it-IT" sz="1050" dirty="0">
                  <a:solidFill>
                    <a:schemeClr val="bg1">
                      <a:alpha val="50000"/>
                    </a:schemeClr>
                  </a:solidFill>
                  <a:latin typeface="Titillium" pitchFamily="2" charset="77"/>
                </a:rPr>
                <a:t>Centro Nazionale di Ricerca in High-Performance Computing, Big Data and Quantum Computing</a:t>
              </a:r>
            </a:p>
          </p:txBody>
        </p:sp>
      </p:grpSp>
      <p:grpSp>
        <p:nvGrpSpPr>
          <p:cNvPr id="28" name="Gruppo 16">
            <a:extLst>
              <a:ext uri="{FF2B5EF4-FFF2-40B4-BE49-F238E27FC236}">
                <a16:creationId xmlns:a16="http://schemas.microsoft.com/office/drawing/2014/main" id="{114BBE90-D452-D949-A0B5-1EB52459C305}"/>
              </a:ext>
            </a:extLst>
          </p:cNvPr>
          <p:cNvGrpSpPr/>
          <p:nvPr/>
        </p:nvGrpSpPr>
        <p:grpSpPr>
          <a:xfrm>
            <a:off x="201575" y="0"/>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3"/>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4"/>
            <a:stretch>
              <a:fillRect/>
            </a:stretch>
          </p:blipFill>
          <p:spPr>
            <a:xfrm>
              <a:off x="9969183" y="339206"/>
              <a:ext cx="2060789" cy="701093"/>
            </a:xfrm>
            <a:prstGeom prst="rect">
              <a:avLst/>
            </a:prstGeom>
          </p:spPr>
        </p:pic>
      </p:grpSp>
      <p:graphicFrame>
        <p:nvGraphicFramePr>
          <p:cNvPr id="4" name="Content Placeholder 3">
            <a:extLst>
              <a:ext uri="{FF2B5EF4-FFF2-40B4-BE49-F238E27FC236}">
                <a16:creationId xmlns:a16="http://schemas.microsoft.com/office/drawing/2014/main" id="{BA5EA3F0-C36B-15D0-2073-9682EEEE779C}"/>
              </a:ext>
            </a:extLst>
          </p:cNvPr>
          <p:cNvGraphicFramePr>
            <a:graphicFrameLocks noGrp="1"/>
          </p:cNvGraphicFramePr>
          <p:nvPr>
            <p:ph idx="1"/>
            <p:extLst>
              <p:ext uri="{D42A27DB-BD31-4B8C-83A1-F6EECF244321}">
                <p14:modId xmlns:p14="http://schemas.microsoft.com/office/powerpoint/2010/main" val="3726667651"/>
              </p:ext>
            </p:extLst>
          </p:nvPr>
        </p:nvGraphicFramePr>
        <p:xfrm>
          <a:off x="628650" y="1370013"/>
          <a:ext cx="7886700" cy="32623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34861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17">
            <a:extLst>
              <a:ext uri="{FF2B5EF4-FFF2-40B4-BE49-F238E27FC236}">
                <a16:creationId xmlns:a16="http://schemas.microsoft.com/office/drawing/2014/main" id="{2B163CD0-C0BC-B148-9D65-C13AB4BF9864}"/>
              </a:ext>
            </a:extLst>
          </p:cNvPr>
          <p:cNvGrpSpPr/>
          <p:nvPr/>
        </p:nvGrpSpPr>
        <p:grpSpPr>
          <a:xfrm>
            <a:off x="23607" y="4747371"/>
            <a:ext cx="9144000" cy="390525"/>
            <a:chOff x="0" y="6352350"/>
            <a:chExt cx="12192000" cy="520700"/>
          </a:xfrm>
        </p:grpSpPr>
        <p:pic>
          <p:nvPicPr>
            <p:cNvPr id="22" name="Immagine 9">
              <a:extLst>
                <a:ext uri="{FF2B5EF4-FFF2-40B4-BE49-F238E27FC236}">
                  <a16:creationId xmlns:a16="http://schemas.microsoft.com/office/drawing/2014/main" id="{8448990E-B333-0B49-9162-D379EB836182}"/>
                </a:ext>
              </a:extLst>
            </p:cNvPr>
            <p:cNvPicPr>
              <a:picLocks noChangeAspect="1"/>
            </p:cNvPicPr>
            <p:nvPr/>
          </p:nvPicPr>
          <p:blipFill>
            <a:blip r:embed="rId2"/>
            <a:stretch>
              <a:fillRect/>
            </a:stretch>
          </p:blipFill>
          <p:spPr>
            <a:xfrm>
              <a:off x="0" y="6352350"/>
              <a:ext cx="12192000" cy="520700"/>
            </a:xfrm>
            <a:prstGeom prst="rect">
              <a:avLst/>
            </a:prstGeom>
          </p:spPr>
        </p:pic>
        <p:sp>
          <p:nvSpPr>
            <p:cNvPr id="23" name="CasellaDiTesto 10">
              <a:extLst>
                <a:ext uri="{FF2B5EF4-FFF2-40B4-BE49-F238E27FC236}">
                  <a16:creationId xmlns:a16="http://schemas.microsoft.com/office/drawing/2014/main" id="{C9828BF4-B1CD-8C49-95D4-810DF6565BA8}"/>
                </a:ext>
              </a:extLst>
            </p:cNvPr>
            <p:cNvSpPr txBox="1"/>
            <p:nvPr/>
          </p:nvSpPr>
          <p:spPr>
            <a:xfrm>
              <a:off x="6712747" y="6458657"/>
              <a:ext cx="5317225" cy="338555"/>
            </a:xfrm>
            <a:prstGeom prst="rect">
              <a:avLst/>
            </a:prstGeom>
            <a:noFill/>
          </p:spPr>
          <p:txBody>
            <a:bodyPr wrap="square" rtlCol="0">
              <a:spAutoFit/>
            </a:bodyPr>
            <a:lstStyle/>
            <a:p>
              <a:pPr algn="r"/>
              <a:r>
                <a:rPr lang="it-IT" sz="1050" dirty="0">
                  <a:solidFill>
                    <a:schemeClr val="bg1">
                      <a:alpha val="50000"/>
                    </a:schemeClr>
                  </a:solidFill>
                  <a:latin typeface="Titillium" pitchFamily="2" charset="77"/>
                </a:rPr>
                <a:t>Missione 4 </a:t>
              </a:r>
              <a:r>
                <a:rPr lang="it-IT" sz="1050" b="1" dirty="0">
                  <a:solidFill>
                    <a:schemeClr val="bg1">
                      <a:alpha val="50000"/>
                    </a:schemeClr>
                  </a:solidFill>
                  <a:latin typeface="Titillium" pitchFamily="2" charset="77"/>
                </a:rPr>
                <a:t>• Istruzione e Ricerca </a:t>
              </a:r>
              <a:endParaRPr lang="it-IT" sz="1050" dirty="0">
                <a:solidFill>
                  <a:schemeClr val="bg1">
                    <a:alpha val="50000"/>
                  </a:schemeClr>
                </a:solidFill>
                <a:latin typeface="Titillium" pitchFamily="2" charset="77"/>
              </a:endParaRPr>
            </a:p>
          </p:txBody>
        </p:sp>
        <p:sp>
          <p:nvSpPr>
            <p:cNvPr id="24" name="CasellaDiTesto 12">
              <a:extLst>
                <a:ext uri="{FF2B5EF4-FFF2-40B4-BE49-F238E27FC236}">
                  <a16:creationId xmlns:a16="http://schemas.microsoft.com/office/drawing/2014/main" id="{3338A24B-823F-AD43-A554-D629EB29CF9D}"/>
                </a:ext>
              </a:extLst>
            </p:cNvPr>
            <p:cNvSpPr txBox="1"/>
            <p:nvPr/>
          </p:nvSpPr>
          <p:spPr>
            <a:xfrm>
              <a:off x="467555" y="6452829"/>
              <a:ext cx="7333783" cy="338555"/>
            </a:xfrm>
            <a:prstGeom prst="rect">
              <a:avLst/>
            </a:prstGeom>
            <a:noFill/>
          </p:spPr>
          <p:txBody>
            <a:bodyPr wrap="square" rtlCol="0">
              <a:spAutoFit/>
            </a:bodyPr>
            <a:lstStyle/>
            <a:p>
              <a:r>
                <a:rPr lang="it-IT" sz="1050" dirty="0">
                  <a:solidFill>
                    <a:schemeClr val="bg1">
                      <a:alpha val="50000"/>
                    </a:schemeClr>
                  </a:solidFill>
                  <a:latin typeface="Titillium" pitchFamily="2" charset="77"/>
                </a:rPr>
                <a:t>Centro Nazionale di Ricerca in High-Performance Computing, Big Data and Quantum Computing</a:t>
              </a:r>
            </a:p>
          </p:txBody>
        </p:sp>
      </p:grpSp>
      <p:grpSp>
        <p:nvGrpSpPr>
          <p:cNvPr id="28" name="Gruppo 16">
            <a:extLst>
              <a:ext uri="{FF2B5EF4-FFF2-40B4-BE49-F238E27FC236}">
                <a16:creationId xmlns:a16="http://schemas.microsoft.com/office/drawing/2014/main" id="{114BBE90-D452-D949-A0B5-1EB52459C305}"/>
              </a:ext>
            </a:extLst>
          </p:cNvPr>
          <p:cNvGrpSpPr/>
          <p:nvPr/>
        </p:nvGrpSpPr>
        <p:grpSpPr>
          <a:xfrm>
            <a:off x="201575" y="0"/>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3"/>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4"/>
            <a:stretch>
              <a:fillRect/>
            </a:stretch>
          </p:blipFill>
          <p:spPr>
            <a:xfrm>
              <a:off x="9969183" y="339206"/>
              <a:ext cx="2060789" cy="701093"/>
            </a:xfrm>
            <a:prstGeom prst="rect">
              <a:avLst/>
            </a:prstGeom>
          </p:spPr>
        </p:pic>
      </p:grpSp>
      <p:graphicFrame>
        <p:nvGraphicFramePr>
          <p:cNvPr id="4" name="Content Placeholder 3">
            <a:extLst>
              <a:ext uri="{FF2B5EF4-FFF2-40B4-BE49-F238E27FC236}">
                <a16:creationId xmlns:a16="http://schemas.microsoft.com/office/drawing/2014/main" id="{BA5EA3F0-C36B-15D0-2073-9682EEEE779C}"/>
              </a:ext>
            </a:extLst>
          </p:cNvPr>
          <p:cNvGraphicFramePr>
            <a:graphicFrameLocks noGrp="1"/>
          </p:cNvGraphicFramePr>
          <p:nvPr>
            <p:ph idx="1"/>
            <p:extLst>
              <p:ext uri="{D42A27DB-BD31-4B8C-83A1-F6EECF244321}">
                <p14:modId xmlns:p14="http://schemas.microsoft.com/office/powerpoint/2010/main" val="3311836909"/>
              </p:ext>
            </p:extLst>
          </p:nvPr>
        </p:nvGraphicFramePr>
        <p:xfrm>
          <a:off x="628650" y="1370013"/>
          <a:ext cx="7886700" cy="32623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00997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17">
            <a:extLst>
              <a:ext uri="{FF2B5EF4-FFF2-40B4-BE49-F238E27FC236}">
                <a16:creationId xmlns:a16="http://schemas.microsoft.com/office/drawing/2014/main" id="{2B163CD0-C0BC-B148-9D65-C13AB4BF9864}"/>
              </a:ext>
            </a:extLst>
          </p:cNvPr>
          <p:cNvGrpSpPr/>
          <p:nvPr/>
        </p:nvGrpSpPr>
        <p:grpSpPr>
          <a:xfrm>
            <a:off x="23607" y="4747371"/>
            <a:ext cx="9144000" cy="390525"/>
            <a:chOff x="0" y="6352350"/>
            <a:chExt cx="12192000" cy="520700"/>
          </a:xfrm>
        </p:grpSpPr>
        <p:pic>
          <p:nvPicPr>
            <p:cNvPr id="22" name="Immagine 9">
              <a:extLst>
                <a:ext uri="{FF2B5EF4-FFF2-40B4-BE49-F238E27FC236}">
                  <a16:creationId xmlns:a16="http://schemas.microsoft.com/office/drawing/2014/main" id="{8448990E-B333-0B49-9162-D379EB836182}"/>
                </a:ext>
              </a:extLst>
            </p:cNvPr>
            <p:cNvPicPr>
              <a:picLocks noChangeAspect="1"/>
            </p:cNvPicPr>
            <p:nvPr/>
          </p:nvPicPr>
          <p:blipFill>
            <a:blip r:embed="rId2"/>
            <a:stretch>
              <a:fillRect/>
            </a:stretch>
          </p:blipFill>
          <p:spPr>
            <a:xfrm>
              <a:off x="0" y="6352350"/>
              <a:ext cx="12192000" cy="520700"/>
            </a:xfrm>
            <a:prstGeom prst="rect">
              <a:avLst/>
            </a:prstGeom>
          </p:spPr>
        </p:pic>
        <p:sp>
          <p:nvSpPr>
            <p:cNvPr id="23" name="CasellaDiTesto 10">
              <a:extLst>
                <a:ext uri="{FF2B5EF4-FFF2-40B4-BE49-F238E27FC236}">
                  <a16:creationId xmlns:a16="http://schemas.microsoft.com/office/drawing/2014/main" id="{C9828BF4-B1CD-8C49-95D4-810DF6565BA8}"/>
                </a:ext>
              </a:extLst>
            </p:cNvPr>
            <p:cNvSpPr txBox="1"/>
            <p:nvPr/>
          </p:nvSpPr>
          <p:spPr>
            <a:xfrm>
              <a:off x="6712747" y="6458657"/>
              <a:ext cx="5317225" cy="338555"/>
            </a:xfrm>
            <a:prstGeom prst="rect">
              <a:avLst/>
            </a:prstGeom>
            <a:noFill/>
          </p:spPr>
          <p:txBody>
            <a:bodyPr wrap="square" rtlCol="0">
              <a:spAutoFit/>
            </a:bodyPr>
            <a:lstStyle/>
            <a:p>
              <a:pPr algn="r"/>
              <a:r>
                <a:rPr lang="it-IT" sz="1050" dirty="0">
                  <a:solidFill>
                    <a:schemeClr val="bg1">
                      <a:alpha val="50000"/>
                    </a:schemeClr>
                  </a:solidFill>
                  <a:latin typeface="Titillium" pitchFamily="2" charset="77"/>
                </a:rPr>
                <a:t>Missione 4 </a:t>
              </a:r>
              <a:r>
                <a:rPr lang="it-IT" sz="1050" b="1" dirty="0">
                  <a:solidFill>
                    <a:schemeClr val="bg1">
                      <a:alpha val="50000"/>
                    </a:schemeClr>
                  </a:solidFill>
                  <a:latin typeface="Titillium" pitchFamily="2" charset="77"/>
                </a:rPr>
                <a:t>• Istruzione e Ricerca </a:t>
              </a:r>
              <a:endParaRPr lang="it-IT" sz="1050" dirty="0">
                <a:solidFill>
                  <a:schemeClr val="bg1">
                    <a:alpha val="50000"/>
                  </a:schemeClr>
                </a:solidFill>
                <a:latin typeface="Titillium" pitchFamily="2" charset="77"/>
              </a:endParaRPr>
            </a:p>
          </p:txBody>
        </p:sp>
        <p:sp>
          <p:nvSpPr>
            <p:cNvPr id="24" name="CasellaDiTesto 12">
              <a:extLst>
                <a:ext uri="{FF2B5EF4-FFF2-40B4-BE49-F238E27FC236}">
                  <a16:creationId xmlns:a16="http://schemas.microsoft.com/office/drawing/2014/main" id="{3338A24B-823F-AD43-A554-D629EB29CF9D}"/>
                </a:ext>
              </a:extLst>
            </p:cNvPr>
            <p:cNvSpPr txBox="1"/>
            <p:nvPr/>
          </p:nvSpPr>
          <p:spPr>
            <a:xfrm>
              <a:off x="467555" y="6452829"/>
              <a:ext cx="7333783" cy="338555"/>
            </a:xfrm>
            <a:prstGeom prst="rect">
              <a:avLst/>
            </a:prstGeom>
            <a:noFill/>
          </p:spPr>
          <p:txBody>
            <a:bodyPr wrap="square" rtlCol="0">
              <a:spAutoFit/>
            </a:bodyPr>
            <a:lstStyle/>
            <a:p>
              <a:r>
                <a:rPr lang="it-IT" sz="1050" dirty="0">
                  <a:solidFill>
                    <a:schemeClr val="bg1">
                      <a:alpha val="50000"/>
                    </a:schemeClr>
                  </a:solidFill>
                  <a:latin typeface="Titillium" pitchFamily="2" charset="77"/>
                </a:rPr>
                <a:t>Centro Nazionale di Ricerca in High-Performance Computing, Big Data and Quantum Computing</a:t>
              </a:r>
            </a:p>
          </p:txBody>
        </p:sp>
      </p:grpSp>
      <p:grpSp>
        <p:nvGrpSpPr>
          <p:cNvPr id="28" name="Gruppo 16">
            <a:extLst>
              <a:ext uri="{FF2B5EF4-FFF2-40B4-BE49-F238E27FC236}">
                <a16:creationId xmlns:a16="http://schemas.microsoft.com/office/drawing/2014/main" id="{114BBE90-D452-D949-A0B5-1EB52459C305}"/>
              </a:ext>
            </a:extLst>
          </p:cNvPr>
          <p:cNvGrpSpPr/>
          <p:nvPr/>
        </p:nvGrpSpPr>
        <p:grpSpPr>
          <a:xfrm>
            <a:off x="0" y="-1"/>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3"/>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4"/>
            <a:stretch>
              <a:fillRect/>
            </a:stretch>
          </p:blipFill>
          <p:spPr>
            <a:xfrm>
              <a:off x="9969183" y="339206"/>
              <a:ext cx="2060789" cy="701093"/>
            </a:xfrm>
            <a:prstGeom prst="rect">
              <a:avLst/>
            </a:prstGeom>
          </p:spPr>
        </p:pic>
      </p:grpSp>
      <p:sp>
        <p:nvSpPr>
          <p:cNvPr id="4" name="Title 3">
            <a:extLst>
              <a:ext uri="{FF2B5EF4-FFF2-40B4-BE49-F238E27FC236}">
                <a16:creationId xmlns:a16="http://schemas.microsoft.com/office/drawing/2014/main" id="{B96E0140-EDD3-5019-99B5-5CA84C913D74}"/>
              </a:ext>
            </a:extLst>
          </p:cNvPr>
          <p:cNvSpPr>
            <a:spLocks noGrp="1"/>
          </p:cNvSpPr>
          <p:nvPr>
            <p:ph type="title"/>
          </p:nvPr>
        </p:nvSpPr>
        <p:spPr>
          <a:xfrm>
            <a:off x="2258087" y="1957158"/>
            <a:ext cx="5600160" cy="994172"/>
          </a:xfrm>
        </p:spPr>
        <p:txBody>
          <a:bodyPr/>
          <a:lstStyle/>
          <a:p>
            <a:r>
              <a:rPr lang="en-IT" b="1" dirty="0"/>
              <a:t>Questions and Discussion</a:t>
            </a:r>
          </a:p>
        </p:txBody>
      </p:sp>
    </p:spTree>
    <p:extLst>
      <p:ext uri="{BB962C8B-B14F-4D97-AF65-F5344CB8AC3E}">
        <p14:creationId xmlns:p14="http://schemas.microsoft.com/office/powerpoint/2010/main" val="2169679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17">
            <a:extLst>
              <a:ext uri="{FF2B5EF4-FFF2-40B4-BE49-F238E27FC236}">
                <a16:creationId xmlns:a16="http://schemas.microsoft.com/office/drawing/2014/main" id="{2B163CD0-C0BC-B148-9D65-C13AB4BF9864}"/>
              </a:ext>
            </a:extLst>
          </p:cNvPr>
          <p:cNvGrpSpPr/>
          <p:nvPr/>
        </p:nvGrpSpPr>
        <p:grpSpPr>
          <a:xfrm>
            <a:off x="23607" y="4747371"/>
            <a:ext cx="9144000" cy="390525"/>
            <a:chOff x="0" y="6352350"/>
            <a:chExt cx="12192000" cy="520700"/>
          </a:xfrm>
        </p:grpSpPr>
        <p:pic>
          <p:nvPicPr>
            <p:cNvPr id="22" name="Immagine 9">
              <a:extLst>
                <a:ext uri="{FF2B5EF4-FFF2-40B4-BE49-F238E27FC236}">
                  <a16:creationId xmlns:a16="http://schemas.microsoft.com/office/drawing/2014/main" id="{8448990E-B333-0B49-9162-D379EB836182}"/>
                </a:ext>
              </a:extLst>
            </p:cNvPr>
            <p:cNvPicPr>
              <a:picLocks noChangeAspect="1"/>
            </p:cNvPicPr>
            <p:nvPr/>
          </p:nvPicPr>
          <p:blipFill>
            <a:blip r:embed="rId2"/>
            <a:stretch>
              <a:fillRect/>
            </a:stretch>
          </p:blipFill>
          <p:spPr>
            <a:xfrm>
              <a:off x="0" y="6352350"/>
              <a:ext cx="12192000" cy="520700"/>
            </a:xfrm>
            <a:prstGeom prst="rect">
              <a:avLst/>
            </a:prstGeom>
          </p:spPr>
        </p:pic>
        <p:sp>
          <p:nvSpPr>
            <p:cNvPr id="23" name="CasellaDiTesto 10">
              <a:extLst>
                <a:ext uri="{FF2B5EF4-FFF2-40B4-BE49-F238E27FC236}">
                  <a16:creationId xmlns:a16="http://schemas.microsoft.com/office/drawing/2014/main" id="{C9828BF4-B1CD-8C49-95D4-810DF6565BA8}"/>
                </a:ext>
              </a:extLst>
            </p:cNvPr>
            <p:cNvSpPr txBox="1"/>
            <p:nvPr/>
          </p:nvSpPr>
          <p:spPr>
            <a:xfrm>
              <a:off x="6712747" y="6458657"/>
              <a:ext cx="5317225" cy="338555"/>
            </a:xfrm>
            <a:prstGeom prst="rect">
              <a:avLst/>
            </a:prstGeom>
            <a:noFill/>
          </p:spPr>
          <p:txBody>
            <a:bodyPr wrap="square" rtlCol="0">
              <a:spAutoFit/>
            </a:bodyPr>
            <a:lstStyle/>
            <a:p>
              <a:pPr algn="r"/>
              <a:r>
                <a:rPr lang="it-IT" sz="1050" dirty="0">
                  <a:solidFill>
                    <a:schemeClr val="bg1">
                      <a:alpha val="50000"/>
                    </a:schemeClr>
                  </a:solidFill>
                  <a:latin typeface="Titillium" pitchFamily="2" charset="77"/>
                </a:rPr>
                <a:t>Missione 4 </a:t>
              </a:r>
              <a:r>
                <a:rPr lang="it-IT" sz="1050" b="1" dirty="0">
                  <a:solidFill>
                    <a:schemeClr val="bg1">
                      <a:alpha val="50000"/>
                    </a:schemeClr>
                  </a:solidFill>
                  <a:latin typeface="Titillium" pitchFamily="2" charset="77"/>
                </a:rPr>
                <a:t>• Istruzione e Ricerca </a:t>
              </a:r>
              <a:endParaRPr lang="it-IT" sz="1050" dirty="0">
                <a:solidFill>
                  <a:schemeClr val="bg1">
                    <a:alpha val="50000"/>
                  </a:schemeClr>
                </a:solidFill>
                <a:latin typeface="Titillium" pitchFamily="2" charset="77"/>
              </a:endParaRPr>
            </a:p>
          </p:txBody>
        </p:sp>
        <p:sp>
          <p:nvSpPr>
            <p:cNvPr id="24" name="CasellaDiTesto 12">
              <a:extLst>
                <a:ext uri="{FF2B5EF4-FFF2-40B4-BE49-F238E27FC236}">
                  <a16:creationId xmlns:a16="http://schemas.microsoft.com/office/drawing/2014/main" id="{3338A24B-823F-AD43-A554-D629EB29CF9D}"/>
                </a:ext>
              </a:extLst>
            </p:cNvPr>
            <p:cNvSpPr txBox="1"/>
            <p:nvPr/>
          </p:nvSpPr>
          <p:spPr>
            <a:xfrm>
              <a:off x="467555" y="6452829"/>
              <a:ext cx="7333783" cy="338555"/>
            </a:xfrm>
            <a:prstGeom prst="rect">
              <a:avLst/>
            </a:prstGeom>
            <a:noFill/>
          </p:spPr>
          <p:txBody>
            <a:bodyPr wrap="square" rtlCol="0">
              <a:spAutoFit/>
            </a:bodyPr>
            <a:lstStyle/>
            <a:p>
              <a:r>
                <a:rPr lang="it-IT" sz="1050" dirty="0">
                  <a:solidFill>
                    <a:schemeClr val="bg1">
                      <a:alpha val="50000"/>
                    </a:schemeClr>
                  </a:solidFill>
                  <a:latin typeface="Titillium" pitchFamily="2" charset="77"/>
                </a:rPr>
                <a:t>Centro Nazionale di Ricerca in High-Performance Computing, Big Data and Quantum Computing</a:t>
              </a:r>
            </a:p>
          </p:txBody>
        </p:sp>
      </p:grpSp>
      <p:grpSp>
        <p:nvGrpSpPr>
          <p:cNvPr id="28" name="Gruppo 16">
            <a:extLst>
              <a:ext uri="{FF2B5EF4-FFF2-40B4-BE49-F238E27FC236}">
                <a16:creationId xmlns:a16="http://schemas.microsoft.com/office/drawing/2014/main" id="{114BBE90-D452-D949-A0B5-1EB52459C305}"/>
              </a:ext>
            </a:extLst>
          </p:cNvPr>
          <p:cNvGrpSpPr/>
          <p:nvPr/>
        </p:nvGrpSpPr>
        <p:grpSpPr>
          <a:xfrm>
            <a:off x="0" y="-1"/>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3"/>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4"/>
            <a:stretch>
              <a:fillRect/>
            </a:stretch>
          </p:blipFill>
          <p:spPr>
            <a:xfrm>
              <a:off x="9969183" y="339206"/>
              <a:ext cx="2060789" cy="701093"/>
            </a:xfrm>
            <a:prstGeom prst="rect">
              <a:avLst/>
            </a:prstGeom>
          </p:spPr>
        </p:pic>
      </p:grpSp>
      <p:sp>
        <p:nvSpPr>
          <p:cNvPr id="4" name="Title 3">
            <a:extLst>
              <a:ext uri="{FF2B5EF4-FFF2-40B4-BE49-F238E27FC236}">
                <a16:creationId xmlns:a16="http://schemas.microsoft.com/office/drawing/2014/main" id="{B96E0140-EDD3-5019-99B5-5CA84C913D74}"/>
              </a:ext>
            </a:extLst>
          </p:cNvPr>
          <p:cNvSpPr>
            <a:spLocks noGrp="1"/>
          </p:cNvSpPr>
          <p:nvPr>
            <p:ph type="title"/>
          </p:nvPr>
        </p:nvSpPr>
        <p:spPr>
          <a:xfrm>
            <a:off x="507129" y="737958"/>
            <a:ext cx="7886700" cy="994172"/>
          </a:xfrm>
        </p:spPr>
        <p:txBody>
          <a:bodyPr/>
          <a:lstStyle/>
          <a:p>
            <a:r>
              <a:rPr lang="en-IT" dirty="0"/>
              <a:t>Agenda e scopo della Sessione</a:t>
            </a:r>
          </a:p>
        </p:txBody>
      </p:sp>
      <p:sp>
        <p:nvSpPr>
          <p:cNvPr id="5" name="Content Placeholder 4">
            <a:extLst>
              <a:ext uri="{FF2B5EF4-FFF2-40B4-BE49-F238E27FC236}">
                <a16:creationId xmlns:a16="http://schemas.microsoft.com/office/drawing/2014/main" id="{DD75B3CF-C7CD-F802-9FBB-1551D14C0E8C}"/>
              </a:ext>
            </a:extLst>
          </p:cNvPr>
          <p:cNvSpPr>
            <a:spLocks noGrp="1"/>
          </p:cNvSpPr>
          <p:nvPr>
            <p:ph idx="1"/>
          </p:nvPr>
        </p:nvSpPr>
        <p:spPr>
          <a:xfrm>
            <a:off x="569927" y="1807489"/>
            <a:ext cx="7886700" cy="2805707"/>
          </a:xfrm>
        </p:spPr>
        <p:txBody>
          <a:bodyPr/>
          <a:lstStyle/>
          <a:p>
            <a:r>
              <a:rPr lang="en-IT" dirty="0"/>
              <a:t>Introduzione ai Bandi a Cascata per SPOKE3</a:t>
            </a:r>
          </a:p>
          <a:p>
            <a:r>
              <a:rPr lang="en-IT" dirty="0"/>
              <a:t>Idee Raccolte dai WPs e Partners</a:t>
            </a:r>
          </a:p>
          <a:p>
            <a:r>
              <a:rPr lang="en-IT" dirty="0"/>
              <a:t>Budget and Constraints</a:t>
            </a:r>
          </a:p>
          <a:p>
            <a:r>
              <a:rPr lang="en-IT" dirty="0"/>
              <a:t>Discussione…discussione…discussione…</a:t>
            </a:r>
          </a:p>
        </p:txBody>
      </p:sp>
    </p:spTree>
    <p:extLst>
      <p:ext uri="{BB962C8B-B14F-4D97-AF65-F5344CB8AC3E}">
        <p14:creationId xmlns:p14="http://schemas.microsoft.com/office/powerpoint/2010/main" val="1479185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17">
            <a:extLst>
              <a:ext uri="{FF2B5EF4-FFF2-40B4-BE49-F238E27FC236}">
                <a16:creationId xmlns:a16="http://schemas.microsoft.com/office/drawing/2014/main" id="{2B163CD0-C0BC-B148-9D65-C13AB4BF9864}"/>
              </a:ext>
            </a:extLst>
          </p:cNvPr>
          <p:cNvGrpSpPr/>
          <p:nvPr/>
        </p:nvGrpSpPr>
        <p:grpSpPr>
          <a:xfrm>
            <a:off x="23607" y="4747371"/>
            <a:ext cx="9144000" cy="390525"/>
            <a:chOff x="0" y="6352350"/>
            <a:chExt cx="12192000" cy="520700"/>
          </a:xfrm>
        </p:grpSpPr>
        <p:pic>
          <p:nvPicPr>
            <p:cNvPr id="22" name="Immagine 9">
              <a:extLst>
                <a:ext uri="{FF2B5EF4-FFF2-40B4-BE49-F238E27FC236}">
                  <a16:creationId xmlns:a16="http://schemas.microsoft.com/office/drawing/2014/main" id="{8448990E-B333-0B49-9162-D379EB836182}"/>
                </a:ext>
              </a:extLst>
            </p:cNvPr>
            <p:cNvPicPr>
              <a:picLocks noChangeAspect="1"/>
            </p:cNvPicPr>
            <p:nvPr/>
          </p:nvPicPr>
          <p:blipFill>
            <a:blip r:embed="rId2"/>
            <a:stretch>
              <a:fillRect/>
            </a:stretch>
          </p:blipFill>
          <p:spPr>
            <a:xfrm>
              <a:off x="0" y="6352350"/>
              <a:ext cx="12192000" cy="520700"/>
            </a:xfrm>
            <a:prstGeom prst="rect">
              <a:avLst/>
            </a:prstGeom>
          </p:spPr>
        </p:pic>
        <p:sp>
          <p:nvSpPr>
            <p:cNvPr id="23" name="CasellaDiTesto 10">
              <a:extLst>
                <a:ext uri="{FF2B5EF4-FFF2-40B4-BE49-F238E27FC236}">
                  <a16:creationId xmlns:a16="http://schemas.microsoft.com/office/drawing/2014/main" id="{C9828BF4-B1CD-8C49-95D4-810DF6565BA8}"/>
                </a:ext>
              </a:extLst>
            </p:cNvPr>
            <p:cNvSpPr txBox="1"/>
            <p:nvPr/>
          </p:nvSpPr>
          <p:spPr>
            <a:xfrm>
              <a:off x="6712747" y="6458657"/>
              <a:ext cx="5317225" cy="338555"/>
            </a:xfrm>
            <a:prstGeom prst="rect">
              <a:avLst/>
            </a:prstGeom>
            <a:noFill/>
          </p:spPr>
          <p:txBody>
            <a:bodyPr wrap="square" rtlCol="0">
              <a:spAutoFit/>
            </a:bodyPr>
            <a:lstStyle/>
            <a:p>
              <a:pPr algn="r"/>
              <a:r>
                <a:rPr lang="it-IT" sz="1050" dirty="0">
                  <a:solidFill>
                    <a:schemeClr val="bg1">
                      <a:alpha val="50000"/>
                    </a:schemeClr>
                  </a:solidFill>
                  <a:latin typeface="Titillium" pitchFamily="2" charset="77"/>
                </a:rPr>
                <a:t>Missione 4 </a:t>
              </a:r>
              <a:r>
                <a:rPr lang="it-IT" sz="1050" b="1" dirty="0">
                  <a:solidFill>
                    <a:schemeClr val="bg1">
                      <a:alpha val="50000"/>
                    </a:schemeClr>
                  </a:solidFill>
                  <a:latin typeface="Titillium" pitchFamily="2" charset="77"/>
                </a:rPr>
                <a:t>• Istruzione e Ricerca </a:t>
              </a:r>
              <a:endParaRPr lang="it-IT" sz="1050" dirty="0">
                <a:solidFill>
                  <a:schemeClr val="bg1">
                    <a:alpha val="50000"/>
                  </a:schemeClr>
                </a:solidFill>
                <a:latin typeface="Titillium" pitchFamily="2" charset="77"/>
              </a:endParaRPr>
            </a:p>
          </p:txBody>
        </p:sp>
        <p:sp>
          <p:nvSpPr>
            <p:cNvPr id="24" name="CasellaDiTesto 12">
              <a:extLst>
                <a:ext uri="{FF2B5EF4-FFF2-40B4-BE49-F238E27FC236}">
                  <a16:creationId xmlns:a16="http://schemas.microsoft.com/office/drawing/2014/main" id="{3338A24B-823F-AD43-A554-D629EB29CF9D}"/>
                </a:ext>
              </a:extLst>
            </p:cNvPr>
            <p:cNvSpPr txBox="1"/>
            <p:nvPr/>
          </p:nvSpPr>
          <p:spPr>
            <a:xfrm>
              <a:off x="467555" y="6452829"/>
              <a:ext cx="7333783" cy="338555"/>
            </a:xfrm>
            <a:prstGeom prst="rect">
              <a:avLst/>
            </a:prstGeom>
            <a:noFill/>
          </p:spPr>
          <p:txBody>
            <a:bodyPr wrap="square" rtlCol="0">
              <a:spAutoFit/>
            </a:bodyPr>
            <a:lstStyle/>
            <a:p>
              <a:r>
                <a:rPr lang="it-IT" sz="1050" dirty="0">
                  <a:solidFill>
                    <a:schemeClr val="bg1">
                      <a:alpha val="50000"/>
                    </a:schemeClr>
                  </a:solidFill>
                  <a:latin typeface="Titillium" pitchFamily="2" charset="77"/>
                </a:rPr>
                <a:t>Centro Nazionale di Ricerca in High-Performance Computing, Big Data and Quantum Computing</a:t>
              </a:r>
            </a:p>
          </p:txBody>
        </p:sp>
      </p:grpSp>
      <p:grpSp>
        <p:nvGrpSpPr>
          <p:cNvPr id="28" name="Gruppo 16">
            <a:extLst>
              <a:ext uri="{FF2B5EF4-FFF2-40B4-BE49-F238E27FC236}">
                <a16:creationId xmlns:a16="http://schemas.microsoft.com/office/drawing/2014/main" id="{114BBE90-D452-D949-A0B5-1EB52459C305}"/>
              </a:ext>
            </a:extLst>
          </p:cNvPr>
          <p:cNvGrpSpPr/>
          <p:nvPr/>
        </p:nvGrpSpPr>
        <p:grpSpPr>
          <a:xfrm>
            <a:off x="0" y="-1"/>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3"/>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4"/>
            <a:stretch>
              <a:fillRect/>
            </a:stretch>
          </p:blipFill>
          <p:spPr>
            <a:xfrm>
              <a:off x="9969183" y="339206"/>
              <a:ext cx="2060789" cy="701093"/>
            </a:xfrm>
            <a:prstGeom prst="rect">
              <a:avLst/>
            </a:prstGeom>
          </p:spPr>
        </p:pic>
      </p:grpSp>
      <p:sp>
        <p:nvSpPr>
          <p:cNvPr id="4" name="Title 3">
            <a:extLst>
              <a:ext uri="{FF2B5EF4-FFF2-40B4-BE49-F238E27FC236}">
                <a16:creationId xmlns:a16="http://schemas.microsoft.com/office/drawing/2014/main" id="{B96E0140-EDD3-5019-99B5-5CA84C913D74}"/>
              </a:ext>
            </a:extLst>
          </p:cNvPr>
          <p:cNvSpPr>
            <a:spLocks noGrp="1"/>
          </p:cNvSpPr>
          <p:nvPr>
            <p:ph type="title"/>
          </p:nvPr>
        </p:nvSpPr>
        <p:spPr>
          <a:xfrm>
            <a:off x="507129" y="737958"/>
            <a:ext cx="7886700" cy="994172"/>
          </a:xfrm>
        </p:spPr>
        <p:txBody>
          <a:bodyPr/>
          <a:lstStyle/>
          <a:p>
            <a:r>
              <a:rPr lang="en-IT" dirty="0"/>
              <a:t>Bandi a Cascata (BC) per Spoke 3</a:t>
            </a:r>
          </a:p>
        </p:txBody>
      </p:sp>
      <p:sp>
        <p:nvSpPr>
          <p:cNvPr id="5" name="Content Placeholder 4">
            <a:extLst>
              <a:ext uri="{FF2B5EF4-FFF2-40B4-BE49-F238E27FC236}">
                <a16:creationId xmlns:a16="http://schemas.microsoft.com/office/drawing/2014/main" id="{DD75B3CF-C7CD-F802-9FBB-1551D14C0E8C}"/>
              </a:ext>
            </a:extLst>
          </p:cNvPr>
          <p:cNvSpPr>
            <a:spLocks noGrp="1"/>
          </p:cNvSpPr>
          <p:nvPr>
            <p:ph idx="1"/>
          </p:nvPr>
        </p:nvSpPr>
        <p:spPr>
          <a:xfrm>
            <a:off x="569927" y="1807489"/>
            <a:ext cx="7886700" cy="2805707"/>
          </a:xfrm>
        </p:spPr>
        <p:txBody>
          <a:bodyPr>
            <a:normAutofit/>
          </a:bodyPr>
          <a:lstStyle/>
          <a:p>
            <a:pPr algn="l" rtl="0">
              <a:spcBef>
                <a:spcPts val="0"/>
              </a:spcBef>
              <a:spcAft>
                <a:spcPts val="0"/>
              </a:spcAft>
            </a:pPr>
            <a:r>
              <a:rPr lang="it-IT" b="0" i="0" u="none" strike="noStrike" dirty="0">
                <a:solidFill>
                  <a:srgbClr val="000000"/>
                </a:solidFill>
                <a:effectLst/>
              </a:rPr>
              <a:t>Lo </a:t>
            </a:r>
            <a:r>
              <a:rPr lang="it-IT" b="0" i="0" u="none" strike="noStrike" dirty="0" err="1">
                <a:solidFill>
                  <a:srgbClr val="000000"/>
                </a:solidFill>
                <a:effectLst/>
              </a:rPr>
              <a:t>Spoke</a:t>
            </a:r>
            <a:r>
              <a:rPr lang="it-IT" b="0" i="0" u="none" strike="noStrike" dirty="0">
                <a:solidFill>
                  <a:srgbClr val="000000"/>
                </a:solidFill>
                <a:effectLst/>
              </a:rPr>
              <a:t> 3 ha  un </a:t>
            </a:r>
            <a:r>
              <a:rPr lang="it-IT" b="1" i="0" u="none" strike="noStrike" dirty="0">
                <a:solidFill>
                  <a:srgbClr val="0000FF"/>
                </a:solidFill>
                <a:effectLst/>
              </a:rPr>
              <a:t>finanziamento complessivo di  3.2 Mln di Euro</a:t>
            </a:r>
            <a:endParaRPr lang="it-IT" b="0" i="0" u="none" strike="noStrike" dirty="0">
              <a:solidFill>
                <a:srgbClr val="000000"/>
              </a:solidFill>
              <a:effectLst/>
            </a:endParaRPr>
          </a:p>
          <a:p>
            <a:pPr algn="l" rtl="0">
              <a:spcBef>
                <a:spcPts val="0"/>
              </a:spcBef>
              <a:spcAft>
                <a:spcPts val="0"/>
              </a:spcAft>
            </a:pPr>
            <a:r>
              <a:rPr lang="it-IT" b="0" i="1" u="sng" strike="noStrike" dirty="0">
                <a:solidFill>
                  <a:srgbClr val="000000"/>
                </a:solidFill>
                <a:effectLst/>
              </a:rPr>
              <a:t>Il soggetto titolato a emettere </a:t>
            </a:r>
            <a:r>
              <a:rPr lang="it-IT" i="1" u="sng" dirty="0">
                <a:solidFill>
                  <a:srgbClr val="000000"/>
                </a:solidFill>
              </a:rPr>
              <a:t>i bandi </a:t>
            </a:r>
            <a:r>
              <a:rPr lang="it-IT" b="0" i="1" u="sng" strike="noStrike" dirty="0">
                <a:solidFill>
                  <a:srgbClr val="000000"/>
                </a:solidFill>
                <a:effectLst/>
              </a:rPr>
              <a:t>è lo </a:t>
            </a:r>
            <a:r>
              <a:rPr lang="it-IT" b="0" i="1" u="sng" strike="noStrike" dirty="0" err="1">
                <a:solidFill>
                  <a:srgbClr val="000000"/>
                </a:solidFill>
                <a:effectLst/>
              </a:rPr>
              <a:t>Spoke</a:t>
            </a:r>
            <a:r>
              <a:rPr lang="it-IT" b="0" i="1" u="sng" strike="noStrike" dirty="0">
                <a:solidFill>
                  <a:srgbClr val="000000"/>
                </a:solidFill>
                <a:effectLst/>
              </a:rPr>
              <a:t> Leader (INAF)</a:t>
            </a:r>
            <a:endParaRPr lang="it-IT" b="0" i="0" u="none" strike="noStrike" dirty="0">
              <a:solidFill>
                <a:srgbClr val="000000"/>
              </a:solidFill>
              <a:effectLst/>
            </a:endParaRPr>
          </a:p>
          <a:p>
            <a:r>
              <a:rPr lang="it-IT" dirty="0"/>
              <a:t>Riguardano argomenti proposti da tutti i partners dello SPOKE3</a:t>
            </a:r>
          </a:p>
          <a:p>
            <a:r>
              <a:rPr lang="it-IT" dirty="0"/>
              <a:t>Sono inserite nelle attività dei </a:t>
            </a:r>
            <a:r>
              <a:rPr lang="it-IT" dirty="0" err="1"/>
              <a:t>WPs</a:t>
            </a:r>
            <a:endParaRPr lang="it-IT" dirty="0"/>
          </a:p>
          <a:p>
            <a:r>
              <a:rPr lang="it-IT" dirty="0"/>
              <a:t>Proposte di BC sono state raccolte, da Partners e WP leaders.</a:t>
            </a:r>
          </a:p>
          <a:p>
            <a:r>
              <a:rPr lang="it-IT" dirty="0"/>
              <a:t>Siamo aspettando che venga definito un regolamento dal HUB.</a:t>
            </a:r>
          </a:p>
        </p:txBody>
      </p:sp>
    </p:spTree>
    <p:extLst>
      <p:ext uri="{BB962C8B-B14F-4D97-AF65-F5344CB8AC3E}">
        <p14:creationId xmlns:p14="http://schemas.microsoft.com/office/powerpoint/2010/main" val="1600273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17">
            <a:extLst>
              <a:ext uri="{FF2B5EF4-FFF2-40B4-BE49-F238E27FC236}">
                <a16:creationId xmlns:a16="http://schemas.microsoft.com/office/drawing/2014/main" id="{2B163CD0-C0BC-B148-9D65-C13AB4BF9864}"/>
              </a:ext>
            </a:extLst>
          </p:cNvPr>
          <p:cNvGrpSpPr/>
          <p:nvPr/>
        </p:nvGrpSpPr>
        <p:grpSpPr>
          <a:xfrm>
            <a:off x="23607" y="4747371"/>
            <a:ext cx="9144000" cy="390525"/>
            <a:chOff x="0" y="6352350"/>
            <a:chExt cx="12192000" cy="520700"/>
          </a:xfrm>
        </p:grpSpPr>
        <p:pic>
          <p:nvPicPr>
            <p:cNvPr id="22" name="Immagine 9">
              <a:extLst>
                <a:ext uri="{FF2B5EF4-FFF2-40B4-BE49-F238E27FC236}">
                  <a16:creationId xmlns:a16="http://schemas.microsoft.com/office/drawing/2014/main" id="{8448990E-B333-0B49-9162-D379EB836182}"/>
                </a:ext>
              </a:extLst>
            </p:cNvPr>
            <p:cNvPicPr>
              <a:picLocks noChangeAspect="1"/>
            </p:cNvPicPr>
            <p:nvPr/>
          </p:nvPicPr>
          <p:blipFill>
            <a:blip r:embed="rId2"/>
            <a:stretch>
              <a:fillRect/>
            </a:stretch>
          </p:blipFill>
          <p:spPr>
            <a:xfrm>
              <a:off x="0" y="6352350"/>
              <a:ext cx="12192000" cy="520700"/>
            </a:xfrm>
            <a:prstGeom prst="rect">
              <a:avLst/>
            </a:prstGeom>
          </p:spPr>
        </p:pic>
        <p:sp>
          <p:nvSpPr>
            <p:cNvPr id="23" name="CasellaDiTesto 10">
              <a:extLst>
                <a:ext uri="{FF2B5EF4-FFF2-40B4-BE49-F238E27FC236}">
                  <a16:creationId xmlns:a16="http://schemas.microsoft.com/office/drawing/2014/main" id="{C9828BF4-B1CD-8C49-95D4-810DF6565BA8}"/>
                </a:ext>
              </a:extLst>
            </p:cNvPr>
            <p:cNvSpPr txBox="1"/>
            <p:nvPr/>
          </p:nvSpPr>
          <p:spPr>
            <a:xfrm>
              <a:off x="6712747" y="6458657"/>
              <a:ext cx="5317225" cy="338555"/>
            </a:xfrm>
            <a:prstGeom prst="rect">
              <a:avLst/>
            </a:prstGeom>
            <a:noFill/>
          </p:spPr>
          <p:txBody>
            <a:bodyPr wrap="square" rtlCol="0">
              <a:spAutoFit/>
            </a:bodyPr>
            <a:lstStyle/>
            <a:p>
              <a:pPr algn="r"/>
              <a:r>
                <a:rPr lang="it-IT" sz="1050" dirty="0">
                  <a:solidFill>
                    <a:schemeClr val="bg1">
                      <a:alpha val="50000"/>
                    </a:schemeClr>
                  </a:solidFill>
                  <a:latin typeface="Titillium" pitchFamily="2" charset="77"/>
                </a:rPr>
                <a:t>Missione 4 </a:t>
              </a:r>
              <a:r>
                <a:rPr lang="it-IT" sz="1050" b="1" dirty="0">
                  <a:solidFill>
                    <a:schemeClr val="bg1">
                      <a:alpha val="50000"/>
                    </a:schemeClr>
                  </a:solidFill>
                  <a:latin typeface="Titillium" pitchFamily="2" charset="77"/>
                </a:rPr>
                <a:t>• Istruzione e Ricerca </a:t>
              </a:r>
              <a:endParaRPr lang="it-IT" sz="1050" dirty="0">
                <a:solidFill>
                  <a:schemeClr val="bg1">
                    <a:alpha val="50000"/>
                  </a:schemeClr>
                </a:solidFill>
                <a:latin typeface="Titillium" pitchFamily="2" charset="77"/>
              </a:endParaRPr>
            </a:p>
          </p:txBody>
        </p:sp>
        <p:sp>
          <p:nvSpPr>
            <p:cNvPr id="24" name="CasellaDiTesto 12">
              <a:extLst>
                <a:ext uri="{FF2B5EF4-FFF2-40B4-BE49-F238E27FC236}">
                  <a16:creationId xmlns:a16="http://schemas.microsoft.com/office/drawing/2014/main" id="{3338A24B-823F-AD43-A554-D629EB29CF9D}"/>
                </a:ext>
              </a:extLst>
            </p:cNvPr>
            <p:cNvSpPr txBox="1"/>
            <p:nvPr/>
          </p:nvSpPr>
          <p:spPr>
            <a:xfrm>
              <a:off x="467555" y="6452829"/>
              <a:ext cx="7333783" cy="338555"/>
            </a:xfrm>
            <a:prstGeom prst="rect">
              <a:avLst/>
            </a:prstGeom>
            <a:noFill/>
          </p:spPr>
          <p:txBody>
            <a:bodyPr wrap="square" rtlCol="0">
              <a:spAutoFit/>
            </a:bodyPr>
            <a:lstStyle/>
            <a:p>
              <a:r>
                <a:rPr lang="it-IT" sz="1050" dirty="0">
                  <a:solidFill>
                    <a:schemeClr val="bg1">
                      <a:alpha val="50000"/>
                    </a:schemeClr>
                  </a:solidFill>
                  <a:latin typeface="Titillium" pitchFamily="2" charset="77"/>
                </a:rPr>
                <a:t>Centro Nazionale di Ricerca in High-Performance Computing, Big Data and Quantum Computing</a:t>
              </a:r>
            </a:p>
          </p:txBody>
        </p:sp>
      </p:grpSp>
      <p:grpSp>
        <p:nvGrpSpPr>
          <p:cNvPr id="28" name="Gruppo 16">
            <a:extLst>
              <a:ext uri="{FF2B5EF4-FFF2-40B4-BE49-F238E27FC236}">
                <a16:creationId xmlns:a16="http://schemas.microsoft.com/office/drawing/2014/main" id="{114BBE90-D452-D949-A0B5-1EB52459C305}"/>
              </a:ext>
            </a:extLst>
          </p:cNvPr>
          <p:cNvGrpSpPr/>
          <p:nvPr/>
        </p:nvGrpSpPr>
        <p:grpSpPr>
          <a:xfrm>
            <a:off x="0" y="-1"/>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3"/>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4"/>
            <a:stretch>
              <a:fillRect/>
            </a:stretch>
          </p:blipFill>
          <p:spPr>
            <a:xfrm>
              <a:off x="9969183" y="339206"/>
              <a:ext cx="2060789" cy="701093"/>
            </a:xfrm>
            <a:prstGeom prst="rect">
              <a:avLst/>
            </a:prstGeom>
          </p:spPr>
        </p:pic>
      </p:grpSp>
      <p:sp>
        <p:nvSpPr>
          <p:cNvPr id="4" name="Title 3">
            <a:extLst>
              <a:ext uri="{FF2B5EF4-FFF2-40B4-BE49-F238E27FC236}">
                <a16:creationId xmlns:a16="http://schemas.microsoft.com/office/drawing/2014/main" id="{B96E0140-EDD3-5019-99B5-5CA84C913D74}"/>
              </a:ext>
            </a:extLst>
          </p:cNvPr>
          <p:cNvSpPr>
            <a:spLocks noGrp="1"/>
          </p:cNvSpPr>
          <p:nvPr>
            <p:ph type="title"/>
          </p:nvPr>
        </p:nvSpPr>
        <p:spPr>
          <a:xfrm>
            <a:off x="507129" y="737958"/>
            <a:ext cx="7886700" cy="994172"/>
          </a:xfrm>
        </p:spPr>
        <p:txBody>
          <a:bodyPr/>
          <a:lstStyle/>
          <a:p>
            <a:r>
              <a:rPr lang="en-IT" dirty="0"/>
              <a:t>Bandi a Cascata: cosa sono?</a:t>
            </a:r>
          </a:p>
        </p:txBody>
      </p:sp>
      <p:sp>
        <p:nvSpPr>
          <p:cNvPr id="5" name="Content Placeholder 4">
            <a:extLst>
              <a:ext uri="{FF2B5EF4-FFF2-40B4-BE49-F238E27FC236}">
                <a16:creationId xmlns:a16="http://schemas.microsoft.com/office/drawing/2014/main" id="{DD75B3CF-C7CD-F802-9FBB-1551D14C0E8C}"/>
              </a:ext>
            </a:extLst>
          </p:cNvPr>
          <p:cNvSpPr>
            <a:spLocks noGrp="1"/>
          </p:cNvSpPr>
          <p:nvPr>
            <p:ph idx="1"/>
          </p:nvPr>
        </p:nvSpPr>
        <p:spPr>
          <a:xfrm>
            <a:off x="569927" y="1807489"/>
            <a:ext cx="7886700" cy="2805707"/>
          </a:xfrm>
        </p:spPr>
        <p:txBody>
          <a:bodyPr>
            <a:normAutofit/>
          </a:bodyPr>
          <a:lstStyle/>
          <a:p>
            <a:pPr algn="l" rtl="0">
              <a:spcBef>
                <a:spcPts val="0"/>
              </a:spcBef>
              <a:spcAft>
                <a:spcPts val="0"/>
              </a:spcAft>
            </a:pPr>
            <a:r>
              <a:rPr lang="it-IT" dirty="0">
                <a:solidFill>
                  <a:srgbClr val="000000"/>
                </a:solidFill>
              </a:rPr>
              <a:t>Siamo in attesa di un regolamento finale ma…</a:t>
            </a:r>
            <a:endParaRPr lang="it-IT" b="0" i="0" u="none" strike="noStrike" dirty="0">
              <a:solidFill>
                <a:srgbClr val="000000"/>
              </a:solidFill>
              <a:effectLst/>
            </a:endParaRPr>
          </a:p>
          <a:p>
            <a:r>
              <a:rPr lang="it-IT" dirty="0"/>
              <a:t>…sono riservate a soggetti pubblici o privati non coinvolti nel CN;</a:t>
            </a:r>
          </a:p>
          <a:p>
            <a:r>
              <a:rPr lang="it-IT" dirty="0"/>
              <a:t>…50% del budget è destinato al Sud (…che in pratica si traduce in?...)</a:t>
            </a:r>
          </a:p>
        </p:txBody>
      </p:sp>
    </p:spTree>
    <p:extLst>
      <p:ext uri="{BB962C8B-B14F-4D97-AF65-F5344CB8AC3E}">
        <p14:creationId xmlns:p14="http://schemas.microsoft.com/office/powerpoint/2010/main" val="1085108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17">
            <a:extLst>
              <a:ext uri="{FF2B5EF4-FFF2-40B4-BE49-F238E27FC236}">
                <a16:creationId xmlns:a16="http://schemas.microsoft.com/office/drawing/2014/main" id="{2B163CD0-C0BC-B148-9D65-C13AB4BF9864}"/>
              </a:ext>
            </a:extLst>
          </p:cNvPr>
          <p:cNvGrpSpPr/>
          <p:nvPr/>
        </p:nvGrpSpPr>
        <p:grpSpPr>
          <a:xfrm>
            <a:off x="23607" y="4747371"/>
            <a:ext cx="9144000" cy="390525"/>
            <a:chOff x="0" y="6352350"/>
            <a:chExt cx="12192000" cy="520700"/>
          </a:xfrm>
        </p:grpSpPr>
        <p:pic>
          <p:nvPicPr>
            <p:cNvPr id="22" name="Immagine 9">
              <a:extLst>
                <a:ext uri="{FF2B5EF4-FFF2-40B4-BE49-F238E27FC236}">
                  <a16:creationId xmlns:a16="http://schemas.microsoft.com/office/drawing/2014/main" id="{8448990E-B333-0B49-9162-D379EB836182}"/>
                </a:ext>
              </a:extLst>
            </p:cNvPr>
            <p:cNvPicPr>
              <a:picLocks noChangeAspect="1"/>
            </p:cNvPicPr>
            <p:nvPr/>
          </p:nvPicPr>
          <p:blipFill>
            <a:blip r:embed="rId2"/>
            <a:stretch>
              <a:fillRect/>
            </a:stretch>
          </p:blipFill>
          <p:spPr>
            <a:xfrm>
              <a:off x="0" y="6352350"/>
              <a:ext cx="12192000" cy="520700"/>
            </a:xfrm>
            <a:prstGeom prst="rect">
              <a:avLst/>
            </a:prstGeom>
          </p:spPr>
        </p:pic>
        <p:sp>
          <p:nvSpPr>
            <p:cNvPr id="23" name="CasellaDiTesto 10">
              <a:extLst>
                <a:ext uri="{FF2B5EF4-FFF2-40B4-BE49-F238E27FC236}">
                  <a16:creationId xmlns:a16="http://schemas.microsoft.com/office/drawing/2014/main" id="{C9828BF4-B1CD-8C49-95D4-810DF6565BA8}"/>
                </a:ext>
              </a:extLst>
            </p:cNvPr>
            <p:cNvSpPr txBox="1"/>
            <p:nvPr/>
          </p:nvSpPr>
          <p:spPr>
            <a:xfrm>
              <a:off x="6712747" y="6458657"/>
              <a:ext cx="5317225" cy="338555"/>
            </a:xfrm>
            <a:prstGeom prst="rect">
              <a:avLst/>
            </a:prstGeom>
            <a:noFill/>
          </p:spPr>
          <p:txBody>
            <a:bodyPr wrap="square" rtlCol="0">
              <a:spAutoFit/>
            </a:bodyPr>
            <a:lstStyle/>
            <a:p>
              <a:pPr algn="r"/>
              <a:r>
                <a:rPr lang="it-IT" sz="1050" dirty="0">
                  <a:solidFill>
                    <a:schemeClr val="bg1">
                      <a:alpha val="50000"/>
                    </a:schemeClr>
                  </a:solidFill>
                  <a:latin typeface="Titillium" pitchFamily="2" charset="77"/>
                </a:rPr>
                <a:t>Missione 4 </a:t>
              </a:r>
              <a:r>
                <a:rPr lang="it-IT" sz="1050" b="1" dirty="0">
                  <a:solidFill>
                    <a:schemeClr val="bg1">
                      <a:alpha val="50000"/>
                    </a:schemeClr>
                  </a:solidFill>
                  <a:latin typeface="Titillium" pitchFamily="2" charset="77"/>
                </a:rPr>
                <a:t>• Istruzione e Ricerca </a:t>
              </a:r>
              <a:endParaRPr lang="it-IT" sz="1050" dirty="0">
                <a:solidFill>
                  <a:schemeClr val="bg1">
                    <a:alpha val="50000"/>
                  </a:schemeClr>
                </a:solidFill>
                <a:latin typeface="Titillium" pitchFamily="2" charset="77"/>
              </a:endParaRPr>
            </a:p>
          </p:txBody>
        </p:sp>
        <p:sp>
          <p:nvSpPr>
            <p:cNvPr id="24" name="CasellaDiTesto 12">
              <a:extLst>
                <a:ext uri="{FF2B5EF4-FFF2-40B4-BE49-F238E27FC236}">
                  <a16:creationId xmlns:a16="http://schemas.microsoft.com/office/drawing/2014/main" id="{3338A24B-823F-AD43-A554-D629EB29CF9D}"/>
                </a:ext>
              </a:extLst>
            </p:cNvPr>
            <p:cNvSpPr txBox="1"/>
            <p:nvPr/>
          </p:nvSpPr>
          <p:spPr>
            <a:xfrm>
              <a:off x="467555" y="6452829"/>
              <a:ext cx="7333783" cy="338555"/>
            </a:xfrm>
            <a:prstGeom prst="rect">
              <a:avLst/>
            </a:prstGeom>
            <a:noFill/>
          </p:spPr>
          <p:txBody>
            <a:bodyPr wrap="square" rtlCol="0">
              <a:spAutoFit/>
            </a:bodyPr>
            <a:lstStyle/>
            <a:p>
              <a:r>
                <a:rPr lang="it-IT" sz="1050" dirty="0">
                  <a:solidFill>
                    <a:schemeClr val="bg1">
                      <a:alpha val="50000"/>
                    </a:schemeClr>
                  </a:solidFill>
                  <a:latin typeface="Titillium" pitchFamily="2" charset="77"/>
                </a:rPr>
                <a:t>Centro Nazionale di Ricerca in High-Performance Computing, Big Data and Quantum Computing</a:t>
              </a:r>
            </a:p>
          </p:txBody>
        </p:sp>
      </p:grpSp>
      <p:grpSp>
        <p:nvGrpSpPr>
          <p:cNvPr id="28" name="Gruppo 16">
            <a:extLst>
              <a:ext uri="{FF2B5EF4-FFF2-40B4-BE49-F238E27FC236}">
                <a16:creationId xmlns:a16="http://schemas.microsoft.com/office/drawing/2014/main" id="{114BBE90-D452-D949-A0B5-1EB52459C305}"/>
              </a:ext>
            </a:extLst>
          </p:cNvPr>
          <p:cNvGrpSpPr/>
          <p:nvPr/>
        </p:nvGrpSpPr>
        <p:grpSpPr>
          <a:xfrm>
            <a:off x="0" y="-1"/>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3"/>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4"/>
            <a:stretch>
              <a:fillRect/>
            </a:stretch>
          </p:blipFill>
          <p:spPr>
            <a:xfrm>
              <a:off x="9969183" y="339206"/>
              <a:ext cx="2060789" cy="701093"/>
            </a:xfrm>
            <a:prstGeom prst="rect">
              <a:avLst/>
            </a:prstGeom>
          </p:spPr>
        </p:pic>
      </p:grpSp>
      <p:sp>
        <p:nvSpPr>
          <p:cNvPr id="4" name="Title 3">
            <a:extLst>
              <a:ext uri="{FF2B5EF4-FFF2-40B4-BE49-F238E27FC236}">
                <a16:creationId xmlns:a16="http://schemas.microsoft.com/office/drawing/2014/main" id="{B96E0140-EDD3-5019-99B5-5CA84C913D74}"/>
              </a:ext>
            </a:extLst>
          </p:cNvPr>
          <p:cNvSpPr>
            <a:spLocks noGrp="1"/>
          </p:cNvSpPr>
          <p:nvPr>
            <p:ph type="title"/>
          </p:nvPr>
        </p:nvSpPr>
        <p:spPr>
          <a:xfrm>
            <a:off x="507129" y="737958"/>
            <a:ext cx="7886700" cy="994172"/>
          </a:xfrm>
        </p:spPr>
        <p:txBody>
          <a:bodyPr/>
          <a:lstStyle/>
          <a:p>
            <a:r>
              <a:rPr lang="en-IT" dirty="0"/>
              <a:t>Bandi a Cascata: Regole </a:t>
            </a:r>
          </a:p>
        </p:txBody>
      </p:sp>
      <p:sp>
        <p:nvSpPr>
          <p:cNvPr id="5" name="Content Placeholder 4">
            <a:extLst>
              <a:ext uri="{FF2B5EF4-FFF2-40B4-BE49-F238E27FC236}">
                <a16:creationId xmlns:a16="http://schemas.microsoft.com/office/drawing/2014/main" id="{DD75B3CF-C7CD-F802-9FBB-1551D14C0E8C}"/>
              </a:ext>
            </a:extLst>
          </p:cNvPr>
          <p:cNvSpPr>
            <a:spLocks noGrp="1"/>
          </p:cNvSpPr>
          <p:nvPr>
            <p:ph idx="1"/>
          </p:nvPr>
        </p:nvSpPr>
        <p:spPr>
          <a:xfrm>
            <a:off x="569927" y="1807489"/>
            <a:ext cx="7886700" cy="2805707"/>
          </a:xfrm>
        </p:spPr>
        <p:txBody>
          <a:bodyPr>
            <a:normAutofit lnSpcReduction="10000"/>
          </a:bodyPr>
          <a:lstStyle/>
          <a:p>
            <a:pPr algn="l" rtl="0">
              <a:spcBef>
                <a:spcPts val="0"/>
              </a:spcBef>
              <a:spcAft>
                <a:spcPts val="0"/>
              </a:spcAft>
            </a:pPr>
            <a:r>
              <a:rPr lang="it-IT" dirty="0">
                <a:solidFill>
                  <a:srgbClr val="000000"/>
                </a:solidFill>
              </a:rPr>
              <a:t>La struttura regolamentare e amministrativa del bando è responsabilità dello SPOKE;</a:t>
            </a:r>
          </a:p>
          <a:p>
            <a:pPr algn="l" rtl="0">
              <a:spcBef>
                <a:spcPts val="0"/>
              </a:spcBef>
              <a:spcAft>
                <a:spcPts val="0"/>
              </a:spcAft>
            </a:pPr>
            <a:r>
              <a:rPr lang="it-IT" dirty="0"/>
              <a:t>Ove i destinatari del bando siano soggetti privati e/o imprese, lo SPOKE dovrà curare con attenzione il rispetto delle regole vigenti in tema di aiuti di stato;</a:t>
            </a:r>
          </a:p>
          <a:p>
            <a:pPr algn="l" rtl="0">
              <a:spcBef>
                <a:spcPts val="0"/>
              </a:spcBef>
              <a:spcAft>
                <a:spcPts val="0"/>
              </a:spcAft>
            </a:pPr>
            <a:r>
              <a:rPr lang="it-IT" dirty="0"/>
              <a:t>Le offerte debbono essere valutate da soggetti terzi e indipendenti;</a:t>
            </a:r>
          </a:p>
          <a:p>
            <a:pPr>
              <a:spcBef>
                <a:spcPts val="0"/>
              </a:spcBef>
            </a:pPr>
            <a:r>
              <a:rPr lang="it-IT" dirty="0"/>
              <a:t>I soggetti vincitori dei bandi debbono osservare tutte le </a:t>
            </a:r>
            <a:r>
              <a:rPr lang="it-IT" b="1" dirty="0"/>
              <a:t>regole di rendicontazione scientifica e amministrativa </a:t>
            </a:r>
            <a:r>
              <a:rPr lang="it-IT" dirty="0"/>
              <a:t>in uso per i progetti PNRR;</a:t>
            </a:r>
          </a:p>
          <a:p>
            <a:pPr>
              <a:spcBef>
                <a:spcPts val="0"/>
              </a:spcBef>
            </a:pPr>
            <a:r>
              <a:rPr lang="it-IT" dirty="0"/>
              <a:t>BC verranno valutate dall’HUB (Industrial Board e </a:t>
            </a:r>
            <a:r>
              <a:rPr lang="it-IT" dirty="0" err="1"/>
              <a:t>CdA</a:t>
            </a:r>
            <a:r>
              <a:rPr lang="it-IT" dirty="0"/>
              <a:t>)</a:t>
            </a:r>
          </a:p>
        </p:txBody>
      </p:sp>
    </p:spTree>
    <p:extLst>
      <p:ext uri="{BB962C8B-B14F-4D97-AF65-F5344CB8AC3E}">
        <p14:creationId xmlns:p14="http://schemas.microsoft.com/office/powerpoint/2010/main" val="32790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5" name="Google Shape;145;g24f73783fee_1_29"/>
          <p:cNvGrpSpPr/>
          <p:nvPr/>
        </p:nvGrpSpPr>
        <p:grpSpPr>
          <a:xfrm>
            <a:off x="23607" y="4747371"/>
            <a:ext cx="9143998" cy="390525"/>
            <a:chOff x="0" y="6352350"/>
            <a:chExt cx="12191997" cy="520700"/>
          </a:xfrm>
        </p:grpSpPr>
        <p:pic>
          <p:nvPicPr>
            <p:cNvPr id="146" name="Google Shape;146;g24f73783fee_1_29"/>
            <p:cNvPicPr preferRelativeResize="0"/>
            <p:nvPr/>
          </p:nvPicPr>
          <p:blipFill rotWithShape="1">
            <a:blip r:embed="rId3">
              <a:alphaModFix/>
            </a:blip>
            <a:srcRect/>
            <a:stretch/>
          </p:blipFill>
          <p:spPr>
            <a:xfrm>
              <a:off x="0" y="6352350"/>
              <a:ext cx="12191997" cy="520700"/>
            </a:xfrm>
            <a:prstGeom prst="rect">
              <a:avLst/>
            </a:prstGeom>
            <a:noFill/>
            <a:ln>
              <a:noFill/>
            </a:ln>
          </p:spPr>
        </p:pic>
        <p:sp>
          <p:nvSpPr>
            <p:cNvPr id="147" name="Google Shape;147;g24f73783fee_1_29"/>
            <p:cNvSpPr txBox="1"/>
            <p:nvPr/>
          </p:nvSpPr>
          <p:spPr>
            <a:xfrm>
              <a:off x="6712747" y="6458657"/>
              <a:ext cx="5317200" cy="338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1050">
                  <a:solidFill>
                    <a:schemeClr val="lt1"/>
                  </a:solidFill>
                  <a:latin typeface="Arial"/>
                  <a:ea typeface="Arial"/>
                  <a:cs typeface="Arial"/>
                  <a:sym typeface="Arial"/>
                </a:rPr>
                <a:t>Missione 4 </a:t>
              </a:r>
              <a:r>
                <a:rPr lang="it-IT" sz="1050" b="1">
                  <a:solidFill>
                    <a:schemeClr val="lt1"/>
                  </a:solidFill>
                  <a:latin typeface="Arial"/>
                  <a:ea typeface="Arial"/>
                  <a:cs typeface="Arial"/>
                  <a:sym typeface="Arial"/>
                </a:rPr>
                <a:t>• Istruzione e Ricerca </a:t>
              </a:r>
              <a:endParaRPr sz="1050">
                <a:solidFill>
                  <a:schemeClr val="lt1"/>
                </a:solidFill>
                <a:latin typeface="Arial"/>
                <a:ea typeface="Arial"/>
                <a:cs typeface="Arial"/>
                <a:sym typeface="Arial"/>
              </a:endParaRPr>
            </a:p>
          </p:txBody>
        </p:sp>
        <p:sp>
          <p:nvSpPr>
            <p:cNvPr id="148" name="Google Shape;148;g24f73783fee_1_29"/>
            <p:cNvSpPr txBox="1"/>
            <p:nvPr/>
          </p:nvSpPr>
          <p:spPr>
            <a:xfrm>
              <a:off x="467558" y="6452822"/>
              <a:ext cx="79659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050">
                  <a:solidFill>
                    <a:schemeClr val="lt1"/>
                  </a:solidFill>
                  <a:latin typeface="Arial"/>
                  <a:ea typeface="Arial"/>
                  <a:cs typeface="Arial"/>
                  <a:sym typeface="Arial"/>
                </a:rPr>
                <a:t>Centro Nazionale di Ricerca in High-Performance Computing, Big Data and Quantum Computing</a:t>
              </a:r>
              <a:endParaRPr/>
            </a:p>
          </p:txBody>
        </p:sp>
      </p:grpSp>
      <p:grpSp>
        <p:nvGrpSpPr>
          <p:cNvPr id="149" name="Google Shape;149;g24f73783fee_1_29"/>
          <p:cNvGrpSpPr/>
          <p:nvPr/>
        </p:nvGrpSpPr>
        <p:grpSpPr>
          <a:xfrm>
            <a:off x="0" y="-1"/>
            <a:ext cx="9143998" cy="914400"/>
            <a:chOff x="0" y="-1"/>
            <a:chExt cx="12191998" cy="1219200"/>
          </a:xfrm>
        </p:grpSpPr>
        <p:pic>
          <p:nvPicPr>
            <p:cNvPr id="150" name="Google Shape;150;g24f73783fee_1_29"/>
            <p:cNvPicPr preferRelativeResize="0"/>
            <p:nvPr/>
          </p:nvPicPr>
          <p:blipFill rotWithShape="1">
            <a:blip r:embed="rId4">
              <a:alphaModFix/>
            </a:blip>
            <a:srcRect/>
            <a:stretch/>
          </p:blipFill>
          <p:spPr>
            <a:xfrm>
              <a:off x="0" y="-1"/>
              <a:ext cx="12191998" cy="1219200"/>
            </a:xfrm>
            <a:prstGeom prst="rect">
              <a:avLst/>
            </a:prstGeom>
            <a:noFill/>
            <a:ln>
              <a:noFill/>
            </a:ln>
          </p:spPr>
        </p:pic>
        <p:pic>
          <p:nvPicPr>
            <p:cNvPr id="151" name="Google Shape;151;g24f73783fee_1_29"/>
            <p:cNvPicPr preferRelativeResize="0"/>
            <p:nvPr/>
          </p:nvPicPr>
          <p:blipFill rotWithShape="1">
            <a:blip r:embed="rId5">
              <a:alphaModFix/>
            </a:blip>
            <a:srcRect/>
            <a:stretch/>
          </p:blipFill>
          <p:spPr>
            <a:xfrm>
              <a:off x="9969183" y="339206"/>
              <a:ext cx="2060789" cy="701092"/>
            </a:xfrm>
            <a:prstGeom prst="rect">
              <a:avLst/>
            </a:prstGeom>
            <a:noFill/>
            <a:ln>
              <a:noFill/>
            </a:ln>
          </p:spPr>
        </p:pic>
      </p:grpSp>
      <p:sp>
        <p:nvSpPr>
          <p:cNvPr id="153" name="Google Shape;153;g24f73783fee_1_29"/>
          <p:cNvSpPr txBox="1">
            <a:spLocks noGrp="1"/>
          </p:cNvSpPr>
          <p:nvPr>
            <p:ph type="title" idx="4294967295"/>
          </p:nvPr>
        </p:nvSpPr>
        <p:spPr>
          <a:xfrm>
            <a:off x="393775" y="831748"/>
            <a:ext cx="7886700" cy="687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it-IT" sz="2600" b="1" dirty="0"/>
              <a:t>Bandi dello </a:t>
            </a:r>
            <a:r>
              <a:rPr lang="it-IT" sz="2600" b="1" dirty="0" err="1"/>
              <a:t>Spoke</a:t>
            </a:r>
            <a:r>
              <a:rPr lang="it-IT" sz="2600" b="1" dirty="0"/>
              <a:t> 3</a:t>
            </a:r>
            <a:endParaRPr sz="2600" b="1" dirty="0"/>
          </a:p>
        </p:txBody>
      </p:sp>
      <p:graphicFrame>
        <p:nvGraphicFramePr>
          <p:cNvPr id="6" name="Diagram 5">
            <a:extLst>
              <a:ext uri="{FF2B5EF4-FFF2-40B4-BE49-F238E27FC236}">
                <a16:creationId xmlns:a16="http://schemas.microsoft.com/office/drawing/2014/main" id="{916588B5-49E6-3039-2F2D-E420EAA9EFDB}"/>
              </a:ext>
            </a:extLst>
          </p:cNvPr>
          <p:cNvGraphicFramePr/>
          <p:nvPr>
            <p:extLst>
              <p:ext uri="{D42A27DB-BD31-4B8C-83A1-F6EECF244321}">
                <p14:modId xmlns:p14="http://schemas.microsoft.com/office/powerpoint/2010/main" val="2823549258"/>
              </p:ext>
            </p:extLst>
          </p:nvPr>
        </p:nvGraphicFramePr>
        <p:xfrm>
          <a:off x="2915918" y="914399"/>
          <a:ext cx="5913122" cy="369879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TextBox 6">
            <a:extLst>
              <a:ext uri="{FF2B5EF4-FFF2-40B4-BE49-F238E27FC236}">
                <a16:creationId xmlns:a16="http://schemas.microsoft.com/office/drawing/2014/main" id="{DE41F773-63EC-E909-031F-BA98C6DC9848}"/>
              </a:ext>
            </a:extLst>
          </p:cNvPr>
          <p:cNvSpPr txBox="1"/>
          <p:nvPr/>
        </p:nvSpPr>
        <p:spPr>
          <a:xfrm>
            <a:off x="103371" y="2424424"/>
            <a:ext cx="4099513" cy="923330"/>
          </a:xfrm>
          <a:prstGeom prst="rect">
            <a:avLst/>
          </a:prstGeom>
          <a:noFill/>
        </p:spPr>
        <p:txBody>
          <a:bodyPr wrap="square" rtlCol="0">
            <a:spAutoFit/>
          </a:bodyPr>
          <a:lstStyle/>
          <a:p>
            <a:pPr marL="285750" indent="-285750">
              <a:buFont typeface="Arial" panose="020B0604020202020204" pitchFamily="34" charset="0"/>
              <a:buChar char="•"/>
            </a:pPr>
            <a:r>
              <a:rPr lang="en-IT" b="1" dirty="0"/>
              <a:t>WPs and Partners collected 28 “Ideas”</a:t>
            </a:r>
          </a:p>
          <a:p>
            <a:pPr marL="285750" indent="-285750">
              <a:buFont typeface="Arial" panose="020B0604020202020204" pitchFamily="34" charset="0"/>
              <a:buChar char="•"/>
            </a:pPr>
            <a:r>
              <a:rPr lang="en-IT" dirty="0"/>
              <a:t>On line document to discuss with the SPOKE Assembly</a:t>
            </a:r>
          </a:p>
        </p:txBody>
      </p:sp>
    </p:spTree>
    <p:extLst>
      <p:ext uri="{BB962C8B-B14F-4D97-AF65-F5344CB8AC3E}">
        <p14:creationId xmlns:p14="http://schemas.microsoft.com/office/powerpoint/2010/main" val="3738198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17">
            <a:extLst>
              <a:ext uri="{FF2B5EF4-FFF2-40B4-BE49-F238E27FC236}">
                <a16:creationId xmlns:a16="http://schemas.microsoft.com/office/drawing/2014/main" id="{2B163CD0-C0BC-B148-9D65-C13AB4BF9864}"/>
              </a:ext>
            </a:extLst>
          </p:cNvPr>
          <p:cNvGrpSpPr/>
          <p:nvPr/>
        </p:nvGrpSpPr>
        <p:grpSpPr>
          <a:xfrm>
            <a:off x="23607" y="4747371"/>
            <a:ext cx="9144000" cy="390525"/>
            <a:chOff x="0" y="6352350"/>
            <a:chExt cx="12192000" cy="520700"/>
          </a:xfrm>
        </p:grpSpPr>
        <p:pic>
          <p:nvPicPr>
            <p:cNvPr id="22" name="Immagine 9">
              <a:extLst>
                <a:ext uri="{FF2B5EF4-FFF2-40B4-BE49-F238E27FC236}">
                  <a16:creationId xmlns:a16="http://schemas.microsoft.com/office/drawing/2014/main" id="{8448990E-B333-0B49-9162-D379EB836182}"/>
                </a:ext>
              </a:extLst>
            </p:cNvPr>
            <p:cNvPicPr>
              <a:picLocks noChangeAspect="1"/>
            </p:cNvPicPr>
            <p:nvPr/>
          </p:nvPicPr>
          <p:blipFill>
            <a:blip r:embed="rId2"/>
            <a:stretch>
              <a:fillRect/>
            </a:stretch>
          </p:blipFill>
          <p:spPr>
            <a:xfrm>
              <a:off x="0" y="6352350"/>
              <a:ext cx="12192000" cy="520700"/>
            </a:xfrm>
            <a:prstGeom prst="rect">
              <a:avLst/>
            </a:prstGeom>
          </p:spPr>
        </p:pic>
        <p:sp>
          <p:nvSpPr>
            <p:cNvPr id="23" name="CasellaDiTesto 10">
              <a:extLst>
                <a:ext uri="{FF2B5EF4-FFF2-40B4-BE49-F238E27FC236}">
                  <a16:creationId xmlns:a16="http://schemas.microsoft.com/office/drawing/2014/main" id="{C9828BF4-B1CD-8C49-95D4-810DF6565BA8}"/>
                </a:ext>
              </a:extLst>
            </p:cNvPr>
            <p:cNvSpPr txBox="1"/>
            <p:nvPr/>
          </p:nvSpPr>
          <p:spPr>
            <a:xfrm>
              <a:off x="6712747" y="6458657"/>
              <a:ext cx="5317225" cy="338555"/>
            </a:xfrm>
            <a:prstGeom prst="rect">
              <a:avLst/>
            </a:prstGeom>
            <a:noFill/>
          </p:spPr>
          <p:txBody>
            <a:bodyPr wrap="square" rtlCol="0">
              <a:spAutoFit/>
            </a:bodyPr>
            <a:lstStyle/>
            <a:p>
              <a:pPr algn="r"/>
              <a:r>
                <a:rPr lang="it-IT" sz="1050" dirty="0">
                  <a:solidFill>
                    <a:schemeClr val="bg1">
                      <a:alpha val="50000"/>
                    </a:schemeClr>
                  </a:solidFill>
                  <a:latin typeface="Titillium" pitchFamily="2" charset="77"/>
                </a:rPr>
                <a:t>Missione 4 </a:t>
              </a:r>
              <a:r>
                <a:rPr lang="it-IT" sz="1050" b="1" dirty="0">
                  <a:solidFill>
                    <a:schemeClr val="bg1">
                      <a:alpha val="50000"/>
                    </a:schemeClr>
                  </a:solidFill>
                  <a:latin typeface="Titillium" pitchFamily="2" charset="77"/>
                </a:rPr>
                <a:t>• Istruzione e Ricerca </a:t>
              </a:r>
              <a:endParaRPr lang="it-IT" sz="1050" dirty="0">
                <a:solidFill>
                  <a:schemeClr val="bg1">
                    <a:alpha val="50000"/>
                  </a:schemeClr>
                </a:solidFill>
                <a:latin typeface="Titillium" pitchFamily="2" charset="77"/>
              </a:endParaRPr>
            </a:p>
          </p:txBody>
        </p:sp>
        <p:sp>
          <p:nvSpPr>
            <p:cNvPr id="24" name="CasellaDiTesto 12">
              <a:extLst>
                <a:ext uri="{FF2B5EF4-FFF2-40B4-BE49-F238E27FC236}">
                  <a16:creationId xmlns:a16="http://schemas.microsoft.com/office/drawing/2014/main" id="{3338A24B-823F-AD43-A554-D629EB29CF9D}"/>
                </a:ext>
              </a:extLst>
            </p:cNvPr>
            <p:cNvSpPr txBox="1"/>
            <p:nvPr/>
          </p:nvSpPr>
          <p:spPr>
            <a:xfrm>
              <a:off x="467555" y="6452829"/>
              <a:ext cx="7333783" cy="338555"/>
            </a:xfrm>
            <a:prstGeom prst="rect">
              <a:avLst/>
            </a:prstGeom>
            <a:noFill/>
          </p:spPr>
          <p:txBody>
            <a:bodyPr wrap="square" rtlCol="0">
              <a:spAutoFit/>
            </a:bodyPr>
            <a:lstStyle/>
            <a:p>
              <a:r>
                <a:rPr lang="it-IT" sz="1050" dirty="0">
                  <a:solidFill>
                    <a:schemeClr val="bg1">
                      <a:alpha val="50000"/>
                    </a:schemeClr>
                  </a:solidFill>
                  <a:latin typeface="Titillium" pitchFamily="2" charset="77"/>
                </a:rPr>
                <a:t>Centro Nazionale di Ricerca in High-Performance Computing, Big Data and Quantum Computing</a:t>
              </a:r>
            </a:p>
          </p:txBody>
        </p:sp>
      </p:grpSp>
      <p:grpSp>
        <p:nvGrpSpPr>
          <p:cNvPr id="28" name="Gruppo 16">
            <a:extLst>
              <a:ext uri="{FF2B5EF4-FFF2-40B4-BE49-F238E27FC236}">
                <a16:creationId xmlns:a16="http://schemas.microsoft.com/office/drawing/2014/main" id="{114BBE90-D452-D949-A0B5-1EB52459C305}"/>
              </a:ext>
            </a:extLst>
          </p:cNvPr>
          <p:cNvGrpSpPr/>
          <p:nvPr/>
        </p:nvGrpSpPr>
        <p:grpSpPr>
          <a:xfrm>
            <a:off x="0" y="-1"/>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3"/>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4"/>
            <a:stretch>
              <a:fillRect/>
            </a:stretch>
          </p:blipFill>
          <p:spPr>
            <a:xfrm>
              <a:off x="9969183" y="339206"/>
              <a:ext cx="2060789" cy="701093"/>
            </a:xfrm>
            <a:prstGeom prst="rect">
              <a:avLst/>
            </a:prstGeom>
          </p:spPr>
        </p:pic>
      </p:grpSp>
      <p:sp>
        <p:nvSpPr>
          <p:cNvPr id="4" name="Title 3">
            <a:extLst>
              <a:ext uri="{FF2B5EF4-FFF2-40B4-BE49-F238E27FC236}">
                <a16:creationId xmlns:a16="http://schemas.microsoft.com/office/drawing/2014/main" id="{B96E0140-EDD3-5019-99B5-5CA84C913D74}"/>
              </a:ext>
            </a:extLst>
          </p:cNvPr>
          <p:cNvSpPr>
            <a:spLocks noGrp="1"/>
          </p:cNvSpPr>
          <p:nvPr>
            <p:ph type="title"/>
          </p:nvPr>
        </p:nvSpPr>
        <p:spPr>
          <a:xfrm>
            <a:off x="507129" y="737958"/>
            <a:ext cx="7886700" cy="994172"/>
          </a:xfrm>
        </p:spPr>
        <p:txBody>
          <a:bodyPr>
            <a:normAutofit/>
          </a:bodyPr>
          <a:lstStyle/>
          <a:p>
            <a:r>
              <a:rPr lang="en-IT" dirty="0"/>
              <a:t>Argomenti e fondi</a:t>
            </a:r>
          </a:p>
        </p:txBody>
      </p:sp>
      <p:graphicFrame>
        <p:nvGraphicFramePr>
          <p:cNvPr id="9" name="Content Placeholder 8">
            <a:extLst>
              <a:ext uri="{FF2B5EF4-FFF2-40B4-BE49-F238E27FC236}">
                <a16:creationId xmlns:a16="http://schemas.microsoft.com/office/drawing/2014/main" id="{8832427F-DFBE-8DD8-22AB-FCBECDEA9158}"/>
              </a:ext>
            </a:extLst>
          </p:cNvPr>
          <p:cNvGraphicFramePr>
            <a:graphicFrameLocks noGrp="1"/>
          </p:cNvGraphicFramePr>
          <p:nvPr>
            <p:ph idx="1"/>
            <p:extLst>
              <p:ext uri="{D42A27DB-BD31-4B8C-83A1-F6EECF244321}">
                <p14:modId xmlns:p14="http://schemas.microsoft.com/office/powerpoint/2010/main" val="3055187813"/>
              </p:ext>
            </p:extLst>
          </p:nvPr>
        </p:nvGraphicFramePr>
        <p:xfrm>
          <a:off x="5496791" y="1377179"/>
          <a:ext cx="3525688" cy="33089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33CAA27E-E34D-C8DD-F4E7-BD0A6C245E2C}"/>
              </a:ext>
            </a:extLst>
          </p:cNvPr>
          <p:cNvGraphicFramePr/>
          <p:nvPr>
            <p:extLst>
              <p:ext uri="{D42A27DB-BD31-4B8C-83A1-F6EECF244321}">
                <p14:modId xmlns:p14="http://schemas.microsoft.com/office/powerpoint/2010/main" val="3572409414"/>
              </p:ext>
            </p:extLst>
          </p:nvPr>
        </p:nvGraphicFramePr>
        <p:xfrm>
          <a:off x="507128" y="1381550"/>
          <a:ext cx="5122719" cy="340131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ontent Placeholder 15">
            <a:extLst>
              <a:ext uri="{FF2B5EF4-FFF2-40B4-BE49-F238E27FC236}">
                <a16:creationId xmlns:a16="http://schemas.microsoft.com/office/drawing/2014/main" id="{E4B83379-B302-8B6F-73B9-134C79FAA74B}"/>
              </a:ext>
            </a:extLst>
          </p:cNvPr>
          <p:cNvGraphicFramePr>
            <a:graphicFrameLocks/>
          </p:cNvGraphicFramePr>
          <p:nvPr>
            <p:extLst>
              <p:ext uri="{D42A27DB-BD31-4B8C-83A1-F6EECF244321}">
                <p14:modId xmlns:p14="http://schemas.microsoft.com/office/powerpoint/2010/main" val="3097762958"/>
              </p:ext>
            </p:extLst>
          </p:nvPr>
        </p:nvGraphicFramePr>
        <p:xfrm>
          <a:off x="5138931" y="1413922"/>
          <a:ext cx="3651778" cy="299161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361840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17">
            <a:extLst>
              <a:ext uri="{FF2B5EF4-FFF2-40B4-BE49-F238E27FC236}">
                <a16:creationId xmlns:a16="http://schemas.microsoft.com/office/drawing/2014/main" id="{2B163CD0-C0BC-B148-9D65-C13AB4BF9864}"/>
              </a:ext>
            </a:extLst>
          </p:cNvPr>
          <p:cNvGrpSpPr/>
          <p:nvPr/>
        </p:nvGrpSpPr>
        <p:grpSpPr>
          <a:xfrm>
            <a:off x="23607" y="4747371"/>
            <a:ext cx="9144000" cy="390525"/>
            <a:chOff x="0" y="6352350"/>
            <a:chExt cx="12192000" cy="520700"/>
          </a:xfrm>
        </p:grpSpPr>
        <p:pic>
          <p:nvPicPr>
            <p:cNvPr id="22" name="Immagine 9">
              <a:extLst>
                <a:ext uri="{FF2B5EF4-FFF2-40B4-BE49-F238E27FC236}">
                  <a16:creationId xmlns:a16="http://schemas.microsoft.com/office/drawing/2014/main" id="{8448990E-B333-0B49-9162-D379EB836182}"/>
                </a:ext>
              </a:extLst>
            </p:cNvPr>
            <p:cNvPicPr>
              <a:picLocks noChangeAspect="1"/>
            </p:cNvPicPr>
            <p:nvPr/>
          </p:nvPicPr>
          <p:blipFill>
            <a:blip r:embed="rId2"/>
            <a:stretch>
              <a:fillRect/>
            </a:stretch>
          </p:blipFill>
          <p:spPr>
            <a:xfrm>
              <a:off x="0" y="6352350"/>
              <a:ext cx="12192000" cy="520700"/>
            </a:xfrm>
            <a:prstGeom prst="rect">
              <a:avLst/>
            </a:prstGeom>
          </p:spPr>
        </p:pic>
        <p:sp>
          <p:nvSpPr>
            <p:cNvPr id="23" name="CasellaDiTesto 10">
              <a:extLst>
                <a:ext uri="{FF2B5EF4-FFF2-40B4-BE49-F238E27FC236}">
                  <a16:creationId xmlns:a16="http://schemas.microsoft.com/office/drawing/2014/main" id="{C9828BF4-B1CD-8C49-95D4-810DF6565BA8}"/>
                </a:ext>
              </a:extLst>
            </p:cNvPr>
            <p:cNvSpPr txBox="1"/>
            <p:nvPr/>
          </p:nvSpPr>
          <p:spPr>
            <a:xfrm>
              <a:off x="6712747" y="6458657"/>
              <a:ext cx="5317225" cy="338555"/>
            </a:xfrm>
            <a:prstGeom prst="rect">
              <a:avLst/>
            </a:prstGeom>
            <a:noFill/>
          </p:spPr>
          <p:txBody>
            <a:bodyPr wrap="square" rtlCol="0">
              <a:spAutoFit/>
            </a:bodyPr>
            <a:lstStyle/>
            <a:p>
              <a:pPr algn="r"/>
              <a:r>
                <a:rPr lang="it-IT" sz="1050" dirty="0">
                  <a:solidFill>
                    <a:schemeClr val="bg1">
                      <a:alpha val="50000"/>
                    </a:schemeClr>
                  </a:solidFill>
                  <a:latin typeface="Titillium" pitchFamily="2" charset="77"/>
                </a:rPr>
                <a:t>Missione 4 </a:t>
              </a:r>
              <a:r>
                <a:rPr lang="it-IT" sz="1050" b="1" dirty="0">
                  <a:solidFill>
                    <a:schemeClr val="bg1">
                      <a:alpha val="50000"/>
                    </a:schemeClr>
                  </a:solidFill>
                  <a:latin typeface="Titillium" pitchFamily="2" charset="77"/>
                </a:rPr>
                <a:t>• Istruzione e Ricerca </a:t>
              </a:r>
              <a:endParaRPr lang="it-IT" sz="1050" dirty="0">
                <a:solidFill>
                  <a:schemeClr val="bg1">
                    <a:alpha val="50000"/>
                  </a:schemeClr>
                </a:solidFill>
                <a:latin typeface="Titillium" pitchFamily="2" charset="77"/>
              </a:endParaRPr>
            </a:p>
          </p:txBody>
        </p:sp>
        <p:sp>
          <p:nvSpPr>
            <p:cNvPr id="24" name="CasellaDiTesto 12">
              <a:extLst>
                <a:ext uri="{FF2B5EF4-FFF2-40B4-BE49-F238E27FC236}">
                  <a16:creationId xmlns:a16="http://schemas.microsoft.com/office/drawing/2014/main" id="{3338A24B-823F-AD43-A554-D629EB29CF9D}"/>
                </a:ext>
              </a:extLst>
            </p:cNvPr>
            <p:cNvSpPr txBox="1"/>
            <p:nvPr/>
          </p:nvSpPr>
          <p:spPr>
            <a:xfrm>
              <a:off x="467555" y="6452829"/>
              <a:ext cx="7333783" cy="338555"/>
            </a:xfrm>
            <a:prstGeom prst="rect">
              <a:avLst/>
            </a:prstGeom>
            <a:noFill/>
          </p:spPr>
          <p:txBody>
            <a:bodyPr wrap="square" rtlCol="0">
              <a:spAutoFit/>
            </a:bodyPr>
            <a:lstStyle/>
            <a:p>
              <a:r>
                <a:rPr lang="it-IT" sz="1050" dirty="0">
                  <a:solidFill>
                    <a:schemeClr val="bg1">
                      <a:alpha val="50000"/>
                    </a:schemeClr>
                  </a:solidFill>
                  <a:latin typeface="Titillium" pitchFamily="2" charset="77"/>
                </a:rPr>
                <a:t>Centro Nazionale di Ricerca in High-Performance Computing, Big Data and Quantum Computing</a:t>
              </a:r>
            </a:p>
          </p:txBody>
        </p:sp>
      </p:grpSp>
      <p:grpSp>
        <p:nvGrpSpPr>
          <p:cNvPr id="28" name="Gruppo 16">
            <a:extLst>
              <a:ext uri="{FF2B5EF4-FFF2-40B4-BE49-F238E27FC236}">
                <a16:creationId xmlns:a16="http://schemas.microsoft.com/office/drawing/2014/main" id="{114BBE90-D452-D949-A0B5-1EB52459C305}"/>
              </a:ext>
            </a:extLst>
          </p:cNvPr>
          <p:cNvGrpSpPr/>
          <p:nvPr/>
        </p:nvGrpSpPr>
        <p:grpSpPr>
          <a:xfrm>
            <a:off x="0" y="-1"/>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3"/>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4"/>
            <a:stretch>
              <a:fillRect/>
            </a:stretch>
          </p:blipFill>
          <p:spPr>
            <a:xfrm>
              <a:off x="9969183" y="339206"/>
              <a:ext cx="2060789" cy="701093"/>
            </a:xfrm>
            <a:prstGeom prst="rect">
              <a:avLst/>
            </a:prstGeom>
          </p:spPr>
        </p:pic>
      </p:grpSp>
      <p:sp>
        <p:nvSpPr>
          <p:cNvPr id="4" name="Title 3">
            <a:extLst>
              <a:ext uri="{FF2B5EF4-FFF2-40B4-BE49-F238E27FC236}">
                <a16:creationId xmlns:a16="http://schemas.microsoft.com/office/drawing/2014/main" id="{B96E0140-EDD3-5019-99B5-5CA84C913D74}"/>
              </a:ext>
            </a:extLst>
          </p:cNvPr>
          <p:cNvSpPr>
            <a:spLocks noGrp="1"/>
          </p:cNvSpPr>
          <p:nvPr>
            <p:ph type="title"/>
          </p:nvPr>
        </p:nvSpPr>
        <p:spPr>
          <a:xfrm>
            <a:off x="507129" y="737958"/>
            <a:ext cx="7886700" cy="994172"/>
          </a:xfrm>
        </p:spPr>
        <p:txBody>
          <a:bodyPr>
            <a:normAutofit/>
          </a:bodyPr>
          <a:lstStyle/>
          <a:p>
            <a:r>
              <a:rPr lang="en-IT" dirty="0"/>
              <a:t>Who and Where</a:t>
            </a:r>
          </a:p>
        </p:txBody>
      </p:sp>
      <p:graphicFrame>
        <p:nvGraphicFramePr>
          <p:cNvPr id="9" name="Content Placeholder 8">
            <a:extLst>
              <a:ext uri="{FF2B5EF4-FFF2-40B4-BE49-F238E27FC236}">
                <a16:creationId xmlns:a16="http://schemas.microsoft.com/office/drawing/2014/main" id="{8832427F-DFBE-8DD8-22AB-FCBECDEA9158}"/>
              </a:ext>
            </a:extLst>
          </p:cNvPr>
          <p:cNvGraphicFramePr>
            <a:graphicFrameLocks noGrp="1"/>
          </p:cNvGraphicFramePr>
          <p:nvPr>
            <p:ph idx="1"/>
          </p:nvPr>
        </p:nvGraphicFramePr>
        <p:xfrm>
          <a:off x="5496791" y="1377179"/>
          <a:ext cx="3525688" cy="33089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Content Placeholder 3">
            <a:extLst>
              <a:ext uri="{FF2B5EF4-FFF2-40B4-BE49-F238E27FC236}">
                <a16:creationId xmlns:a16="http://schemas.microsoft.com/office/drawing/2014/main" id="{B18D4462-84BD-F67F-793E-38283B3BECCC}"/>
              </a:ext>
            </a:extLst>
          </p:cNvPr>
          <p:cNvGraphicFramePr>
            <a:graphicFrameLocks/>
          </p:cNvGraphicFramePr>
          <p:nvPr>
            <p:extLst>
              <p:ext uri="{D42A27DB-BD31-4B8C-83A1-F6EECF244321}">
                <p14:modId xmlns:p14="http://schemas.microsoft.com/office/powerpoint/2010/main" val="4112176701"/>
              </p:ext>
            </p:extLst>
          </p:nvPr>
        </p:nvGraphicFramePr>
        <p:xfrm>
          <a:off x="781051" y="1522414"/>
          <a:ext cx="2322368" cy="25057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Chart 2">
            <a:extLst>
              <a:ext uri="{FF2B5EF4-FFF2-40B4-BE49-F238E27FC236}">
                <a16:creationId xmlns:a16="http://schemas.microsoft.com/office/drawing/2014/main" id="{4E19501C-6580-A1CA-E290-9C378BBC21D5}"/>
              </a:ext>
            </a:extLst>
          </p:cNvPr>
          <p:cNvGraphicFramePr/>
          <p:nvPr>
            <p:extLst>
              <p:ext uri="{D42A27DB-BD31-4B8C-83A1-F6EECF244321}">
                <p14:modId xmlns:p14="http://schemas.microsoft.com/office/powerpoint/2010/main" val="3258780020"/>
              </p:ext>
            </p:extLst>
          </p:nvPr>
        </p:nvGraphicFramePr>
        <p:xfrm>
          <a:off x="3272271" y="1075605"/>
          <a:ext cx="2904258" cy="250579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 name="Content Placeholder 8">
            <a:extLst>
              <a:ext uri="{FF2B5EF4-FFF2-40B4-BE49-F238E27FC236}">
                <a16:creationId xmlns:a16="http://schemas.microsoft.com/office/drawing/2014/main" id="{7F17CF5F-DC38-F69C-EE04-726D672F684C}"/>
              </a:ext>
            </a:extLst>
          </p:cNvPr>
          <p:cNvGraphicFramePr>
            <a:graphicFrameLocks/>
          </p:cNvGraphicFramePr>
          <p:nvPr>
            <p:extLst>
              <p:ext uri="{D42A27DB-BD31-4B8C-83A1-F6EECF244321}">
                <p14:modId xmlns:p14="http://schemas.microsoft.com/office/powerpoint/2010/main" val="4069913502"/>
              </p:ext>
            </p:extLst>
          </p:nvPr>
        </p:nvGraphicFramePr>
        <p:xfrm>
          <a:off x="5649191" y="1529579"/>
          <a:ext cx="3525688" cy="330894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73694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17">
            <a:extLst>
              <a:ext uri="{FF2B5EF4-FFF2-40B4-BE49-F238E27FC236}">
                <a16:creationId xmlns:a16="http://schemas.microsoft.com/office/drawing/2014/main" id="{2B163CD0-C0BC-B148-9D65-C13AB4BF9864}"/>
              </a:ext>
            </a:extLst>
          </p:cNvPr>
          <p:cNvGrpSpPr/>
          <p:nvPr/>
        </p:nvGrpSpPr>
        <p:grpSpPr>
          <a:xfrm>
            <a:off x="23607" y="4747371"/>
            <a:ext cx="9144000" cy="390525"/>
            <a:chOff x="0" y="6352350"/>
            <a:chExt cx="12192000" cy="520700"/>
          </a:xfrm>
        </p:grpSpPr>
        <p:pic>
          <p:nvPicPr>
            <p:cNvPr id="22" name="Immagine 9">
              <a:extLst>
                <a:ext uri="{FF2B5EF4-FFF2-40B4-BE49-F238E27FC236}">
                  <a16:creationId xmlns:a16="http://schemas.microsoft.com/office/drawing/2014/main" id="{8448990E-B333-0B49-9162-D379EB836182}"/>
                </a:ext>
              </a:extLst>
            </p:cNvPr>
            <p:cNvPicPr>
              <a:picLocks noChangeAspect="1"/>
            </p:cNvPicPr>
            <p:nvPr/>
          </p:nvPicPr>
          <p:blipFill>
            <a:blip r:embed="rId2"/>
            <a:stretch>
              <a:fillRect/>
            </a:stretch>
          </p:blipFill>
          <p:spPr>
            <a:xfrm>
              <a:off x="0" y="6352350"/>
              <a:ext cx="12192000" cy="520700"/>
            </a:xfrm>
            <a:prstGeom prst="rect">
              <a:avLst/>
            </a:prstGeom>
          </p:spPr>
        </p:pic>
        <p:sp>
          <p:nvSpPr>
            <p:cNvPr id="23" name="CasellaDiTesto 10">
              <a:extLst>
                <a:ext uri="{FF2B5EF4-FFF2-40B4-BE49-F238E27FC236}">
                  <a16:creationId xmlns:a16="http://schemas.microsoft.com/office/drawing/2014/main" id="{C9828BF4-B1CD-8C49-95D4-810DF6565BA8}"/>
                </a:ext>
              </a:extLst>
            </p:cNvPr>
            <p:cNvSpPr txBox="1"/>
            <p:nvPr/>
          </p:nvSpPr>
          <p:spPr>
            <a:xfrm>
              <a:off x="6712747" y="6458657"/>
              <a:ext cx="5317225" cy="338555"/>
            </a:xfrm>
            <a:prstGeom prst="rect">
              <a:avLst/>
            </a:prstGeom>
            <a:noFill/>
          </p:spPr>
          <p:txBody>
            <a:bodyPr wrap="square" rtlCol="0">
              <a:spAutoFit/>
            </a:bodyPr>
            <a:lstStyle/>
            <a:p>
              <a:pPr algn="r"/>
              <a:r>
                <a:rPr lang="it-IT" sz="1050" dirty="0">
                  <a:solidFill>
                    <a:schemeClr val="bg1">
                      <a:alpha val="50000"/>
                    </a:schemeClr>
                  </a:solidFill>
                  <a:latin typeface="Titillium" pitchFamily="2" charset="77"/>
                </a:rPr>
                <a:t>Missione 4 </a:t>
              </a:r>
              <a:r>
                <a:rPr lang="it-IT" sz="1050" b="1" dirty="0">
                  <a:solidFill>
                    <a:schemeClr val="bg1">
                      <a:alpha val="50000"/>
                    </a:schemeClr>
                  </a:solidFill>
                  <a:latin typeface="Titillium" pitchFamily="2" charset="77"/>
                </a:rPr>
                <a:t>• Istruzione e Ricerca </a:t>
              </a:r>
              <a:endParaRPr lang="it-IT" sz="1050" dirty="0">
                <a:solidFill>
                  <a:schemeClr val="bg1">
                    <a:alpha val="50000"/>
                  </a:schemeClr>
                </a:solidFill>
                <a:latin typeface="Titillium" pitchFamily="2" charset="77"/>
              </a:endParaRPr>
            </a:p>
          </p:txBody>
        </p:sp>
        <p:sp>
          <p:nvSpPr>
            <p:cNvPr id="24" name="CasellaDiTesto 12">
              <a:extLst>
                <a:ext uri="{FF2B5EF4-FFF2-40B4-BE49-F238E27FC236}">
                  <a16:creationId xmlns:a16="http://schemas.microsoft.com/office/drawing/2014/main" id="{3338A24B-823F-AD43-A554-D629EB29CF9D}"/>
                </a:ext>
              </a:extLst>
            </p:cNvPr>
            <p:cNvSpPr txBox="1"/>
            <p:nvPr/>
          </p:nvSpPr>
          <p:spPr>
            <a:xfrm>
              <a:off x="467555" y="6452829"/>
              <a:ext cx="7333783" cy="338555"/>
            </a:xfrm>
            <a:prstGeom prst="rect">
              <a:avLst/>
            </a:prstGeom>
            <a:noFill/>
          </p:spPr>
          <p:txBody>
            <a:bodyPr wrap="square" rtlCol="0">
              <a:spAutoFit/>
            </a:bodyPr>
            <a:lstStyle/>
            <a:p>
              <a:r>
                <a:rPr lang="it-IT" sz="1050" dirty="0">
                  <a:solidFill>
                    <a:schemeClr val="bg1">
                      <a:alpha val="50000"/>
                    </a:schemeClr>
                  </a:solidFill>
                  <a:latin typeface="Titillium" pitchFamily="2" charset="77"/>
                </a:rPr>
                <a:t>Centro Nazionale di Ricerca in High-Performance Computing, Big Data and Quantum Computing</a:t>
              </a:r>
            </a:p>
          </p:txBody>
        </p:sp>
      </p:grpSp>
      <p:grpSp>
        <p:nvGrpSpPr>
          <p:cNvPr id="28" name="Gruppo 16">
            <a:extLst>
              <a:ext uri="{FF2B5EF4-FFF2-40B4-BE49-F238E27FC236}">
                <a16:creationId xmlns:a16="http://schemas.microsoft.com/office/drawing/2014/main" id="{114BBE90-D452-D949-A0B5-1EB52459C305}"/>
              </a:ext>
            </a:extLst>
          </p:cNvPr>
          <p:cNvGrpSpPr/>
          <p:nvPr/>
        </p:nvGrpSpPr>
        <p:grpSpPr>
          <a:xfrm>
            <a:off x="201575" y="0"/>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3"/>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4"/>
            <a:stretch>
              <a:fillRect/>
            </a:stretch>
          </p:blipFill>
          <p:spPr>
            <a:xfrm>
              <a:off x="9969183" y="339206"/>
              <a:ext cx="2060789" cy="701093"/>
            </a:xfrm>
            <a:prstGeom prst="rect">
              <a:avLst/>
            </a:prstGeom>
          </p:spPr>
        </p:pic>
      </p:grpSp>
      <p:graphicFrame>
        <p:nvGraphicFramePr>
          <p:cNvPr id="4" name="Content Placeholder 3">
            <a:extLst>
              <a:ext uri="{FF2B5EF4-FFF2-40B4-BE49-F238E27FC236}">
                <a16:creationId xmlns:a16="http://schemas.microsoft.com/office/drawing/2014/main" id="{BA5EA3F0-C36B-15D0-2073-9682EEEE779C}"/>
              </a:ext>
            </a:extLst>
          </p:cNvPr>
          <p:cNvGraphicFramePr>
            <a:graphicFrameLocks noGrp="1"/>
          </p:cNvGraphicFramePr>
          <p:nvPr>
            <p:ph idx="1"/>
            <p:extLst>
              <p:ext uri="{D42A27DB-BD31-4B8C-83A1-F6EECF244321}">
                <p14:modId xmlns:p14="http://schemas.microsoft.com/office/powerpoint/2010/main" val="1138622611"/>
              </p:ext>
            </p:extLst>
          </p:nvPr>
        </p:nvGraphicFramePr>
        <p:xfrm>
          <a:off x="628650" y="1370013"/>
          <a:ext cx="7886700" cy="32623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86521141"/>
      </p:ext>
    </p:extLst>
  </p:cSld>
  <p:clrMapOvr>
    <a:masterClrMapping/>
  </p:clrMapOvr>
</p:sld>
</file>

<file path=ppt/theme/theme1.xml><?xml version="1.0" encoding="utf-8"?>
<a:theme xmlns:a="http://schemas.openxmlformats.org/drawingml/2006/main" name="Tema di 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10527</TotalTime>
  <Words>2173</Words>
  <Application>Microsoft Macintosh PowerPoint</Application>
  <PresentationFormat>On-screen Show (16:9)</PresentationFormat>
  <Paragraphs>257</Paragraphs>
  <Slides>19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Lobster 1.4</vt:lpstr>
      <vt:lpstr>Titillium</vt:lpstr>
      <vt:lpstr>Titillium Web</vt:lpstr>
      <vt:lpstr>Titillium Web SemiBold</vt:lpstr>
      <vt:lpstr>Tema di Office</vt:lpstr>
      <vt:lpstr>PowerPoint Presentation</vt:lpstr>
      <vt:lpstr>Agenda e scopo della Sessione</vt:lpstr>
      <vt:lpstr>Bandi a Cascata (BC) per Spoke 3</vt:lpstr>
      <vt:lpstr>Bandi a Cascata: cosa sono?</vt:lpstr>
      <vt:lpstr>Bandi a Cascata: Regole </vt:lpstr>
      <vt:lpstr>Bandi dello Spoke 3</vt:lpstr>
      <vt:lpstr>Argomenti e fondi</vt:lpstr>
      <vt:lpstr>Who and Where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and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Centro Nazionale HPC, Big Data e Quantum Computing</dc:title>
  <dc:creator>Microsoft Office User</dc:creator>
  <cp:lastModifiedBy>Giuliano Taffoni</cp:lastModifiedBy>
  <cp:revision>350</cp:revision>
  <dcterms:created xsi:type="dcterms:W3CDTF">2022-07-26T13:28:46Z</dcterms:created>
  <dcterms:modified xsi:type="dcterms:W3CDTF">2023-06-13T08:45:58Z</dcterms:modified>
</cp:coreProperties>
</file>