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3cff240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43cff240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43cff240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43cff240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43cff240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43cff240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43cff240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43cff240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43cff240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43cff240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5e05cf6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5e05cf6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End-to-end models for ground-based instrumentations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2260"/>
              <a:t>Marco Landoni</a:t>
            </a:r>
            <a:endParaRPr sz="226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 sz="2260"/>
              <a:t>INAF - Istituto Nazionale di Astrofisica</a:t>
            </a:r>
            <a:endParaRPr sz="22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context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9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it" sz="2400"/>
              <a:t>Projects are becoming more and more complex (e.g. ELT-ANDES, CUBES, etc)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it" sz="2400"/>
              <a:t>Thus, the need to have models able to produce the simulated data in advance to guide the design and aid the data reduction is therefore increasing.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it" sz="2400"/>
              <a:t>…especially for high RV spectrographs (10 cm/s or less in precision)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case of ELT-ANDES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293" y="1608901"/>
            <a:ext cx="5234902" cy="2817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41900" y="1329750"/>
            <a:ext cx="8614800" cy="373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89" r="0" t="-11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6166435" y="4493417"/>
            <a:ext cx="2847600" cy="352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563880" y="1457385"/>
            <a:ext cx="11064300" cy="484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99" r="0" t="-11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7400" y="1980073"/>
            <a:ext cx="3836850" cy="28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9158" y="90725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72450" y="3848900"/>
            <a:ext cx="7650900" cy="120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required computation time for a single fiber SRE is ≅ 80 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means that for 70 fiber per SRE, about 1000 SRE per each order and 30 order in an echellogram the total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to generate a 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syntetic</a:t>
            </a:r>
            <a:r>
              <a:rPr lang="i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echellogram would be = 1.68 10^8 s = 1945 days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7400"/>
            <a:ext cx="8839204" cy="409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1792600" y="3632075"/>
            <a:ext cx="424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Presented in invited talk by AWS in Washington in 2019 Public Summit</a:t>
            </a:r>
            <a:endParaRPr b="1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Architecture and conclusions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5127149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5600450" y="1853850"/>
            <a:ext cx="30579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it" sz="1700">
                <a:latin typeface="Lato"/>
                <a:ea typeface="Lato"/>
                <a:cs typeface="Lato"/>
                <a:sym typeface="Lato"/>
              </a:rPr>
              <a:t>Suitable for ANDES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it" sz="1700">
                <a:latin typeface="Lato"/>
                <a:ea typeface="Lato"/>
                <a:cs typeface="Lato"/>
                <a:sym typeface="Lato"/>
              </a:rPr>
              <a:t>General purpose approach for </a:t>
            </a:r>
            <a:r>
              <a:rPr lang="it" sz="1700">
                <a:latin typeface="Lato"/>
                <a:ea typeface="Lato"/>
                <a:cs typeface="Lato"/>
                <a:sym typeface="Lato"/>
              </a:rPr>
              <a:t>embarrassingly</a:t>
            </a:r>
            <a:r>
              <a:rPr lang="it" sz="1700">
                <a:latin typeface="Lato"/>
                <a:ea typeface="Lato"/>
                <a:cs typeface="Lato"/>
                <a:sym typeface="Lato"/>
              </a:rPr>
              <a:t> parallel GPU-based computation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it" sz="1700">
                <a:latin typeface="Lato"/>
                <a:ea typeface="Lato"/>
                <a:cs typeface="Lato"/>
                <a:sym typeface="Lato"/>
              </a:rPr>
              <a:t>Scaled according to the need of the project.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it" sz="1700">
                <a:latin typeface="Lato"/>
                <a:ea typeface="Lato"/>
                <a:cs typeface="Lato"/>
                <a:sym typeface="Lato"/>
              </a:rPr>
              <a:t>Required a couple of kEUR for the whole PhaseA.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it" sz="1700">
                <a:latin typeface="Lato"/>
                <a:ea typeface="Lato"/>
                <a:cs typeface="Lato"/>
                <a:sym typeface="Lato"/>
              </a:rPr>
              <a:t>On demand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People involved and expertises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29450" y="2078875"/>
            <a:ext cx="7688700" cy="29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 sz="1800"/>
              <a:t>Marco Landoni (INAF)</a:t>
            </a:r>
            <a:r>
              <a:rPr lang="it" sz="1800"/>
              <a:t>: Cloud Computing model, GPU based computing and accellerated computing. Software engineering and science knowledge.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 sz="1800"/>
              <a:t>Matteo Genoni: </a:t>
            </a:r>
            <a:r>
              <a:rPr lang="it" sz="1800"/>
              <a:t>Instrument modeling, designing and system engineering.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 sz="1800"/>
              <a:t>Andrea Scaudo, Gianluca Licausi</a:t>
            </a:r>
            <a:r>
              <a:rPr lang="it" sz="1800"/>
              <a:t>: Detector modeling, Pyxel expertise.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it" sz="1800"/>
              <a:t>Alberto Trombetta</a:t>
            </a:r>
            <a:r>
              <a:rPr lang="it" sz="1800"/>
              <a:t> (Università Insubria, INAF associate): Software modeling and computing architecture.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