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handoutMasterIdLst>
    <p:handoutMasterId r:id="rId43"/>
  </p:handoutMasterIdLst>
  <p:sldIdLst>
    <p:sldId id="256" r:id="rId2"/>
    <p:sldId id="302" r:id="rId3"/>
    <p:sldId id="257" r:id="rId4"/>
    <p:sldId id="272" r:id="rId5"/>
    <p:sldId id="304" r:id="rId6"/>
    <p:sldId id="258" r:id="rId7"/>
    <p:sldId id="259" r:id="rId8"/>
    <p:sldId id="260" r:id="rId9"/>
    <p:sldId id="261" r:id="rId10"/>
    <p:sldId id="297" r:id="rId11"/>
    <p:sldId id="300" r:id="rId12"/>
    <p:sldId id="305" r:id="rId13"/>
    <p:sldId id="282" r:id="rId14"/>
    <p:sldId id="287" r:id="rId15"/>
    <p:sldId id="307" r:id="rId16"/>
    <p:sldId id="296" r:id="rId17"/>
    <p:sldId id="290" r:id="rId18"/>
    <p:sldId id="289" r:id="rId19"/>
    <p:sldId id="295" r:id="rId20"/>
    <p:sldId id="294" r:id="rId21"/>
    <p:sldId id="306" r:id="rId22"/>
    <p:sldId id="298" r:id="rId23"/>
    <p:sldId id="288" r:id="rId24"/>
    <p:sldId id="303" r:id="rId25"/>
    <p:sldId id="301" r:id="rId26"/>
    <p:sldId id="264" r:id="rId27"/>
    <p:sldId id="274" r:id="rId28"/>
    <p:sldId id="265" r:id="rId29"/>
    <p:sldId id="266" r:id="rId30"/>
    <p:sldId id="267" r:id="rId31"/>
    <p:sldId id="269" r:id="rId32"/>
    <p:sldId id="268" r:id="rId33"/>
    <p:sldId id="270" r:id="rId34"/>
    <p:sldId id="271" r:id="rId35"/>
    <p:sldId id="280" r:id="rId36"/>
    <p:sldId id="284" r:id="rId37"/>
    <p:sldId id="285" r:id="rId38"/>
    <p:sldId id="286" r:id="rId39"/>
    <p:sldId id="281" r:id="rId40"/>
    <p:sldId id="276"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66"/>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5" autoAdjust="0"/>
    <p:restoredTop sz="86412" autoAdjust="0"/>
  </p:normalViewPr>
  <p:slideViewPr>
    <p:cSldViewPr snapToGrid="0" snapToObjects="1">
      <p:cViewPr varScale="1">
        <p:scale>
          <a:sx n="78" d="100"/>
          <a:sy n="78" d="100"/>
        </p:scale>
        <p:origin x="1037"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9" d="100"/>
          <a:sy n="89" d="100"/>
        </p:scale>
        <p:origin x="-3834"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1C46BC-89D9-0A4E-8708-51C62B660CF4}" type="doc">
      <dgm:prSet loTypeId="urn:microsoft.com/office/officeart/2005/8/layout/orgChart1" loCatId="" qsTypeId="urn:microsoft.com/office/officeart/2005/8/quickstyle/simple4" qsCatId="simple" csTypeId="urn:microsoft.com/office/officeart/2005/8/colors/colorful1" csCatId="colorful" phldr="1"/>
      <dgm:spPr/>
      <dgm:t>
        <a:bodyPr/>
        <a:lstStyle/>
        <a:p>
          <a:endParaRPr lang="en-US"/>
        </a:p>
      </dgm:t>
    </dgm:pt>
    <dgm:pt modelId="{5E783030-46E2-8C45-9C55-F1DCE4B6D963}">
      <dgm:prSet phldrT="[Text]"/>
      <dgm:spPr/>
      <dgm:t>
        <a:bodyPr/>
        <a:lstStyle/>
        <a:p>
          <a:r>
            <a:rPr lang="en-US" dirty="0" smtClean="0"/>
            <a:t>HIRES Instrument</a:t>
          </a:r>
          <a:endParaRPr lang="en-US" dirty="0"/>
        </a:p>
      </dgm:t>
    </dgm:pt>
    <dgm:pt modelId="{5D1BC1B2-4BB7-D449-BE06-80C81C4DF60A}" type="parTrans" cxnId="{26F49178-5E12-C241-AA95-93FAC10A2303}">
      <dgm:prSet/>
      <dgm:spPr/>
      <dgm:t>
        <a:bodyPr/>
        <a:lstStyle/>
        <a:p>
          <a:endParaRPr lang="en-US"/>
        </a:p>
      </dgm:t>
    </dgm:pt>
    <dgm:pt modelId="{3D41E16B-D7A1-2344-AAB4-4A12CEAC943E}" type="sibTrans" cxnId="{26F49178-5E12-C241-AA95-93FAC10A2303}">
      <dgm:prSet/>
      <dgm:spPr/>
      <dgm:t>
        <a:bodyPr/>
        <a:lstStyle/>
        <a:p>
          <a:endParaRPr lang="en-US"/>
        </a:p>
      </dgm:t>
    </dgm:pt>
    <dgm:pt modelId="{6D8CD54F-D49B-1142-92D7-3FF68C7C4B96}">
      <dgm:prSet phldrT="[Text]"/>
      <dgm:spPr/>
      <dgm:t>
        <a:bodyPr/>
        <a:lstStyle/>
        <a:p>
          <a:r>
            <a:rPr lang="en-US" dirty="0" smtClean="0">
              <a:solidFill>
                <a:schemeClr val="tx1"/>
              </a:solidFill>
            </a:rPr>
            <a:t>B Spectrograph</a:t>
          </a:r>
          <a:endParaRPr lang="en-US" dirty="0">
            <a:solidFill>
              <a:schemeClr val="tx1"/>
            </a:solidFill>
          </a:endParaRPr>
        </a:p>
      </dgm:t>
    </dgm:pt>
    <dgm:pt modelId="{16724715-C955-6346-A6C6-296B087690CA}" type="parTrans" cxnId="{994C6484-71E5-0249-845C-36480BCD64D5}">
      <dgm:prSet/>
      <dgm:spPr/>
      <dgm:t>
        <a:bodyPr/>
        <a:lstStyle/>
        <a:p>
          <a:endParaRPr lang="en-US"/>
        </a:p>
      </dgm:t>
    </dgm:pt>
    <dgm:pt modelId="{F679AB26-FC6E-824A-B9F7-5493AB77FCA4}" type="sibTrans" cxnId="{994C6484-71E5-0249-845C-36480BCD64D5}">
      <dgm:prSet/>
      <dgm:spPr/>
      <dgm:t>
        <a:bodyPr/>
        <a:lstStyle/>
        <a:p>
          <a:endParaRPr lang="en-US"/>
        </a:p>
      </dgm:t>
    </dgm:pt>
    <dgm:pt modelId="{EE14689B-B7F7-8F4A-B1A1-EFEC1284D639}">
      <dgm:prSet phldrT="[Text]"/>
      <dgm:spPr/>
      <dgm:t>
        <a:bodyPr/>
        <a:lstStyle/>
        <a:p>
          <a:r>
            <a:rPr lang="en-US" dirty="0" smtClean="0">
              <a:solidFill>
                <a:schemeClr val="tx1"/>
              </a:solidFill>
            </a:rPr>
            <a:t>YJH Spectrograph</a:t>
          </a:r>
          <a:endParaRPr lang="en-US" dirty="0">
            <a:solidFill>
              <a:schemeClr val="tx1"/>
            </a:solidFill>
          </a:endParaRPr>
        </a:p>
      </dgm:t>
    </dgm:pt>
    <dgm:pt modelId="{92DA8B8A-3320-4541-9086-CCB2C8EE71AE}" type="parTrans" cxnId="{B5CCB5EC-B5F7-974B-82BC-F9CB1B1553F9}">
      <dgm:prSet/>
      <dgm:spPr/>
      <dgm:t>
        <a:bodyPr/>
        <a:lstStyle/>
        <a:p>
          <a:endParaRPr lang="en-US"/>
        </a:p>
      </dgm:t>
    </dgm:pt>
    <dgm:pt modelId="{67CA039A-4EA1-5444-AE9E-9E3531872929}" type="sibTrans" cxnId="{B5CCB5EC-B5F7-974B-82BC-F9CB1B1553F9}">
      <dgm:prSet/>
      <dgm:spPr/>
      <dgm:t>
        <a:bodyPr/>
        <a:lstStyle/>
        <a:p>
          <a:endParaRPr lang="en-US"/>
        </a:p>
      </dgm:t>
    </dgm:pt>
    <dgm:pt modelId="{835A88C1-CDCE-184A-8B69-B652EDA20DD8}">
      <dgm:prSet phldrT="[Text]"/>
      <dgm:spPr/>
      <dgm:t>
        <a:bodyPr/>
        <a:lstStyle/>
        <a:p>
          <a:r>
            <a:rPr lang="en-US" dirty="0" smtClean="0">
              <a:solidFill>
                <a:schemeClr val="tx1"/>
              </a:solidFill>
            </a:rPr>
            <a:t>K Spectrograph</a:t>
          </a:r>
          <a:endParaRPr lang="en-US" dirty="0">
            <a:solidFill>
              <a:schemeClr val="tx1"/>
            </a:solidFill>
          </a:endParaRPr>
        </a:p>
      </dgm:t>
    </dgm:pt>
    <dgm:pt modelId="{15ACE847-8123-584E-A578-AECA3D2F5946}" type="parTrans" cxnId="{900A7DBB-0334-0741-B2E8-24B977C4464C}">
      <dgm:prSet/>
      <dgm:spPr/>
      <dgm:t>
        <a:bodyPr/>
        <a:lstStyle/>
        <a:p>
          <a:endParaRPr lang="en-US"/>
        </a:p>
      </dgm:t>
    </dgm:pt>
    <dgm:pt modelId="{3E915F6C-9D65-D140-9D77-15022215D5B1}" type="sibTrans" cxnId="{900A7DBB-0334-0741-B2E8-24B977C4464C}">
      <dgm:prSet/>
      <dgm:spPr/>
      <dgm:t>
        <a:bodyPr/>
        <a:lstStyle/>
        <a:p>
          <a:endParaRPr lang="en-US"/>
        </a:p>
      </dgm:t>
    </dgm:pt>
    <dgm:pt modelId="{78FF95F6-15E6-5542-9468-91E1E03A3310}">
      <dgm:prSet phldrT="[Text]"/>
      <dgm:spPr/>
      <dgm:t>
        <a:bodyPr/>
        <a:lstStyle/>
        <a:p>
          <a:r>
            <a:rPr lang="en-US" dirty="0" smtClean="0">
              <a:solidFill>
                <a:schemeClr val="tx1"/>
              </a:solidFill>
            </a:rPr>
            <a:t>VRI </a:t>
          </a:r>
          <a:r>
            <a:rPr lang="en-US" dirty="0" smtClean="0">
              <a:solidFill>
                <a:schemeClr val="tx1"/>
              </a:solidFill>
            </a:rPr>
            <a:t>Spectrograph</a:t>
          </a:r>
          <a:endParaRPr lang="en-US" dirty="0">
            <a:solidFill>
              <a:schemeClr val="tx1"/>
            </a:solidFill>
          </a:endParaRPr>
        </a:p>
      </dgm:t>
    </dgm:pt>
    <dgm:pt modelId="{4437567A-4FBB-744B-B7C4-8D41ADEE495A}" type="parTrans" cxnId="{02259502-B252-3347-962A-0C9FA71CAB0C}">
      <dgm:prSet/>
      <dgm:spPr/>
      <dgm:t>
        <a:bodyPr/>
        <a:lstStyle/>
        <a:p>
          <a:endParaRPr lang="en-US"/>
        </a:p>
      </dgm:t>
    </dgm:pt>
    <dgm:pt modelId="{18434845-1610-404C-ABD3-FDC1AADC577B}" type="sibTrans" cxnId="{02259502-B252-3347-962A-0C9FA71CAB0C}">
      <dgm:prSet/>
      <dgm:spPr/>
      <dgm:t>
        <a:bodyPr/>
        <a:lstStyle/>
        <a:p>
          <a:endParaRPr lang="en-US"/>
        </a:p>
      </dgm:t>
    </dgm:pt>
    <dgm:pt modelId="{2B4E5676-3EDA-404A-BBC8-99915897C60C}">
      <dgm:prSet phldrT="[Text]"/>
      <dgm:spPr/>
      <dgm:t>
        <a:bodyPr/>
        <a:lstStyle/>
        <a:p>
          <a:r>
            <a:rPr lang="en-US" dirty="0" smtClean="0"/>
            <a:t>common elements</a:t>
          </a:r>
          <a:endParaRPr lang="en-US" dirty="0"/>
        </a:p>
      </dgm:t>
    </dgm:pt>
    <dgm:pt modelId="{00D6F4E5-AE63-F74D-B61E-A4D96CABB563}" type="parTrans" cxnId="{5678CDB1-A1F7-F141-AD2F-16E565ABBC79}">
      <dgm:prSet/>
      <dgm:spPr/>
      <dgm:t>
        <a:bodyPr/>
        <a:lstStyle/>
        <a:p>
          <a:endParaRPr lang="en-US"/>
        </a:p>
      </dgm:t>
    </dgm:pt>
    <dgm:pt modelId="{8F34D25F-1095-F042-A792-E6C7F0465E5C}" type="sibTrans" cxnId="{5678CDB1-A1F7-F141-AD2F-16E565ABBC79}">
      <dgm:prSet/>
      <dgm:spPr/>
      <dgm:t>
        <a:bodyPr/>
        <a:lstStyle/>
        <a:p>
          <a:endParaRPr lang="en-US"/>
        </a:p>
      </dgm:t>
    </dgm:pt>
    <dgm:pt modelId="{E4F6D2B3-23AC-184E-B5A6-6FA241932322}">
      <dgm:prSet phldrT="[Text]"/>
      <dgm:spPr/>
      <dgm:t>
        <a:bodyPr/>
        <a:lstStyle/>
        <a:p>
          <a:r>
            <a:rPr lang="en-US" dirty="0" smtClean="0">
              <a:solidFill>
                <a:schemeClr val="tx1"/>
              </a:solidFill>
            </a:rPr>
            <a:t>Calibration</a:t>
          </a:r>
          <a:endParaRPr lang="en-US" dirty="0">
            <a:solidFill>
              <a:schemeClr val="tx1"/>
            </a:solidFill>
          </a:endParaRPr>
        </a:p>
      </dgm:t>
    </dgm:pt>
    <dgm:pt modelId="{EB1E5F30-836F-9E45-A29E-78195F24BCBD}" type="parTrans" cxnId="{4A240F48-18C4-A649-886B-6E954A36C69E}">
      <dgm:prSet/>
      <dgm:spPr/>
      <dgm:t>
        <a:bodyPr/>
        <a:lstStyle/>
        <a:p>
          <a:endParaRPr lang="en-US"/>
        </a:p>
      </dgm:t>
    </dgm:pt>
    <dgm:pt modelId="{B26CB515-3FBB-D547-B119-F5DAAB6E4AC3}" type="sibTrans" cxnId="{4A240F48-18C4-A649-886B-6E954A36C69E}">
      <dgm:prSet/>
      <dgm:spPr/>
      <dgm:t>
        <a:bodyPr/>
        <a:lstStyle/>
        <a:p>
          <a:endParaRPr lang="en-US"/>
        </a:p>
      </dgm:t>
    </dgm:pt>
    <dgm:pt modelId="{332960D5-FC3E-904C-A8A6-33371FC71827}">
      <dgm:prSet phldrT="[Text]"/>
      <dgm:spPr/>
      <dgm:t>
        <a:bodyPr/>
        <a:lstStyle/>
        <a:p>
          <a:r>
            <a:rPr lang="en-US" dirty="0" smtClean="0">
              <a:solidFill>
                <a:schemeClr val="tx1"/>
              </a:solidFill>
            </a:rPr>
            <a:t>Software</a:t>
          </a:r>
          <a:endParaRPr lang="en-US" dirty="0">
            <a:solidFill>
              <a:schemeClr val="tx1"/>
            </a:solidFill>
          </a:endParaRPr>
        </a:p>
      </dgm:t>
    </dgm:pt>
    <dgm:pt modelId="{F5167DA0-55C1-AE46-904E-B58309307099}" type="parTrans" cxnId="{7404AA84-0A3D-4D4F-BAB3-EBB1FE472AEF}">
      <dgm:prSet/>
      <dgm:spPr/>
      <dgm:t>
        <a:bodyPr/>
        <a:lstStyle/>
        <a:p>
          <a:endParaRPr lang="en-US"/>
        </a:p>
      </dgm:t>
    </dgm:pt>
    <dgm:pt modelId="{3B0DF35A-C536-D549-8928-00B0EEA1C592}" type="sibTrans" cxnId="{7404AA84-0A3D-4D4F-BAB3-EBB1FE472AEF}">
      <dgm:prSet/>
      <dgm:spPr/>
      <dgm:t>
        <a:bodyPr/>
        <a:lstStyle/>
        <a:p>
          <a:endParaRPr lang="en-US"/>
        </a:p>
      </dgm:t>
    </dgm:pt>
    <dgm:pt modelId="{52EF4193-99FA-CC4D-B9ED-352137615318}">
      <dgm:prSet phldrT="[Text]"/>
      <dgm:spPr/>
      <dgm:t>
        <a:bodyPr/>
        <a:lstStyle/>
        <a:p>
          <a:r>
            <a:rPr lang="en-US" dirty="0" err="1" smtClean="0">
              <a:solidFill>
                <a:schemeClr val="tx1"/>
              </a:solidFill>
            </a:rPr>
            <a:t>Polarimetric</a:t>
          </a:r>
          <a:r>
            <a:rPr lang="en-US" dirty="0" smtClean="0">
              <a:solidFill>
                <a:schemeClr val="tx1"/>
              </a:solidFill>
            </a:rPr>
            <a:t> pickoff</a:t>
          </a:r>
          <a:endParaRPr lang="en-US" dirty="0">
            <a:solidFill>
              <a:schemeClr val="tx1"/>
            </a:solidFill>
          </a:endParaRPr>
        </a:p>
      </dgm:t>
    </dgm:pt>
    <dgm:pt modelId="{25FF58B6-E60F-3442-ACD3-EEBB667D3AA8}" type="parTrans" cxnId="{1D9EF4A2-5EBF-B840-8117-6142330BC07B}">
      <dgm:prSet/>
      <dgm:spPr/>
      <dgm:t>
        <a:bodyPr/>
        <a:lstStyle/>
        <a:p>
          <a:endParaRPr lang="en-US"/>
        </a:p>
      </dgm:t>
    </dgm:pt>
    <dgm:pt modelId="{A22824C6-2989-D843-AED6-C9BD0DFD781F}" type="sibTrans" cxnId="{1D9EF4A2-5EBF-B840-8117-6142330BC07B}">
      <dgm:prSet/>
      <dgm:spPr/>
      <dgm:t>
        <a:bodyPr/>
        <a:lstStyle/>
        <a:p>
          <a:endParaRPr lang="en-US"/>
        </a:p>
      </dgm:t>
    </dgm:pt>
    <dgm:pt modelId="{4A8194FF-35EE-4C47-87B5-883FBC4BDE14}">
      <dgm:prSet phldrT="[Text]"/>
      <dgm:spPr/>
      <dgm:t>
        <a:bodyPr/>
        <a:lstStyle/>
        <a:p>
          <a:r>
            <a:rPr lang="en-US" dirty="0" smtClean="0"/>
            <a:t>Spectrograph </a:t>
          </a:r>
          <a:r>
            <a:rPr lang="en-US" dirty="0" err="1" smtClean="0"/>
            <a:t>Modulae</a:t>
          </a:r>
          <a:endParaRPr lang="en-US" dirty="0"/>
        </a:p>
      </dgm:t>
    </dgm:pt>
    <dgm:pt modelId="{B9E324B0-E751-B24E-A2CB-E5C1F3EA5609}" type="parTrans" cxnId="{65916ECB-698C-E84B-95E0-6E09DFBA06F5}">
      <dgm:prSet/>
      <dgm:spPr/>
      <dgm:t>
        <a:bodyPr/>
        <a:lstStyle/>
        <a:p>
          <a:endParaRPr lang="en-US"/>
        </a:p>
      </dgm:t>
    </dgm:pt>
    <dgm:pt modelId="{A6F8EE0F-8B3D-8242-A9E2-7D3054476CAA}" type="sibTrans" cxnId="{65916ECB-698C-E84B-95E0-6E09DFBA06F5}">
      <dgm:prSet/>
      <dgm:spPr/>
      <dgm:t>
        <a:bodyPr/>
        <a:lstStyle/>
        <a:p>
          <a:endParaRPr lang="en-US"/>
        </a:p>
      </dgm:t>
    </dgm:pt>
    <dgm:pt modelId="{EA9C1A51-3A7E-A142-89AC-10D1A0553588}">
      <dgm:prSet phldrT="[Text]"/>
      <dgm:spPr/>
      <dgm:t>
        <a:bodyPr/>
        <a:lstStyle/>
        <a:p>
          <a:r>
            <a:rPr lang="en-US" dirty="0" smtClean="0">
              <a:solidFill>
                <a:schemeClr val="tx1"/>
              </a:solidFill>
            </a:rPr>
            <a:t>Fiber optics</a:t>
          </a:r>
          <a:endParaRPr lang="en-US" dirty="0">
            <a:solidFill>
              <a:schemeClr val="tx1"/>
            </a:solidFill>
          </a:endParaRPr>
        </a:p>
      </dgm:t>
    </dgm:pt>
    <dgm:pt modelId="{0FE36267-F4C5-0442-BD6C-01FE7573E273}" type="parTrans" cxnId="{7E22A802-25AB-3D46-833D-FDF94BFED108}">
      <dgm:prSet/>
      <dgm:spPr/>
      <dgm:t>
        <a:bodyPr/>
        <a:lstStyle/>
        <a:p>
          <a:endParaRPr lang="en-US"/>
        </a:p>
      </dgm:t>
    </dgm:pt>
    <dgm:pt modelId="{C553B80F-7D47-EE41-8083-5ED9FFBD846D}" type="sibTrans" cxnId="{7E22A802-25AB-3D46-833D-FDF94BFED108}">
      <dgm:prSet/>
      <dgm:spPr/>
      <dgm:t>
        <a:bodyPr/>
        <a:lstStyle/>
        <a:p>
          <a:endParaRPr lang="en-US"/>
        </a:p>
      </dgm:t>
    </dgm:pt>
    <dgm:pt modelId="{5FF8B617-5CE5-AC47-9C53-8E107C908199}">
      <dgm:prSet phldrT="[Text]"/>
      <dgm:spPr/>
      <dgm:t>
        <a:bodyPr/>
        <a:lstStyle/>
        <a:p>
          <a:r>
            <a:rPr lang="en-US" dirty="0" smtClean="0">
              <a:solidFill>
                <a:schemeClr val="tx1"/>
              </a:solidFill>
            </a:rPr>
            <a:t>Front end</a:t>
          </a:r>
          <a:endParaRPr lang="en-US" dirty="0">
            <a:solidFill>
              <a:schemeClr val="tx1"/>
            </a:solidFill>
          </a:endParaRPr>
        </a:p>
      </dgm:t>
    </dgm:pt>
    <dgm:pt modelId="{7563B2DF-C0E2-3642-9DFC-A6365BFC8506}" type="parTrans" cxnId="{FB19A74D-9EA0-5C42-9536-D9AB5D2078D9}">
      <dgm:prSet/>
      <dgm:spPr/>
      <dgm:t>
        <a:bodyPr/>
        <a:lstStyle/>
        <a:p>
          <a:endParaRPr lang="en-US"/>
        </a:p>
      </dgm:t>
    </dgm:pt>
    <dgm:pt modelId="{45160E2E-3ECE-5645-BAB3-BD285A45C694}" type="sibTrans" cxnId="{FB19A74D-9EA0-5C42-9536-D9AB5D2078D9}">
      <dgm:prSet/>
      <dgm:spPr/>
      <dgm:t>
        <a:bodyPr/>
        <a:lstStyle/>
        <a:p>
          <a:endParaRPr lang="en-US"/>
        </a:p>
      </dgm:t>
    </dgm:pt>
    <dgm:pt modelId="{16563B97-7DA0-DF46-B8E1-775D9CDD15BD}">
      <dgm:prSet phldrT="[Text]"/>
      <dgm:spPr/>
      <dgm:t>
        <a:bodyPr/>
        <a:lstStyle/>
        <a:p>
          <a:r>
            <a:rPr lang="en-US" dirty="0" smtClean="0">
              <a:solidFill>
                <a:schemeClr val="tx1"/>
              </a:solidFill>
            </a:rPr>
            <a:t>Exposure Meters</a:t>
          </a:r>
          <a:endParaRPr lang="en-US" dirty="0">
            <a:solidFill>
              <a:schemeClr val="tx1"/>
            </a:solidFill>
          </a:endParaRPr>
        </a:p>
      </dgm:t>
    </dgm:pt>
    <dgm:pt modelId="{98CED0F1-C524-9A4F-A4E1-576F50B8BFD3}" type="parTrans" cxnId="{061388DF-E069-4742-822D-EC4E7982A2F0}">
      <dgm:prSet/>
      <dgm:spPr/>
      <dgm:t>
        <a:bodyPr/>
        <a:lstStyle/>
        <a:p>
          <a:endParaRPr lang="en-US"/>
        </a:p>
      </dgm:t>
    </dgm:pt>
    <dgm:pt modelId="{415D198B-20F1-C344-8A9D-0070084D5CD7}" type="sibTrans" cxnId="{061388DF-E069-4742-822D-EC4E7982A2F0}">
      <dgm:prSet/>
      <dgm:spPr/>
      <dgm:t>
        <a:bodyPr/>
        <a:lstStyle/>
        <a:p>
          <a:endParaRPr lang="en-US"/>
        </a:p>
      </dgm:t>
    </dgm:pt>
    <dgm:pt modelId="{1D917F1C-BF2B-7045-98FD-3458FFA1CAA1}" type="pres">
      <dgm:prSet presAssocID="{341C46BC-89D9-0A4E-8708-51C62B660CF4}" presName="hierChild1" presStyleCnt="0">
        <dgm:presLayoutVars>
          <dgm:orgChart val="1"/>
          <dgm:chPref val="1"/>
          <dgm:dir/>
          <dgm:animOne val="branch"/>
          <dgm:animLvl val="lvl"/>
          <dgm:resizeHandles/>
        </dgm:presLayoutVars>
      </dgm:prSet>
      <dgm:spPr/>
      <dgm:t>
        <a:bodyPr/>
        <a:lstStyle/>
        <a:p>
          <a:endParaRPr lang="en-GB"/>
        </a:p>
      </dgm:t>
    </dgm:pt>
    <dgm:pt modelId="{160ED227-8DBA-8F44-9B5C-839FDAF87CD0}" type="pres">
      <dgm:prSet presAssocID="{5E783030-46E2-8C45-9C55-F1DCE4B6D963}" presName="hierRoot1" presStyleCnt="0">
        <dgm:presLayoutVars>
          <dgm:hierBranch val="hang"/>
        </dgm:presLayoutVars>
      </dgm:prSet>
      <dgm:spPr/>
    </dgm:pt>
    <dgm:pt modelId="{3442983B-F1AE-9F42-946B-42B35545B0DB}" type="pres">
      <dgm:prSet presAssocID="{5E783030-46E2-8C45-9C55-F1DCE4B6D963}" presName="rootComposite1" presStyleCnt="0"/>
      <dgm:spPr/>
    </dgm:pt>
    <dgm:pt modelId="{586A4EFD-347F-9B4B-9A79-3A90479631B6}" type="pres">
      <dgm:prSet presAssocID="{5E783030-46E2-8C45-9C55-F1DCE4B6D963}" presName="rootText1" presStyleLbl="node0" presStyleIdx="0" presStyleCnt="1">
        <dgm:presLayoutVars>
          <dgm:chPref val="3"/>
        </dgm:presLayoutVars>
      </dgm:prSet>
      <dgm:spPr/>
      <dgm:t>
        <a:bodyPr/>
        <a:lstStyle/>
        <a:p>
          <a:endParaRPr lang="en-US"/>
        </a:p>
      </dgm:t>
    </dgm:pt>
    <dgm:pt modelId="{634970E9-BEEF-3840-8B53-F68E743D769B}" type="pres">
      <dgm:prSet presAssocID="{5E783030-46E2-8C45-9C55-F1DCE4B6D963}" presName="rootConnector1" presStyleLbl="node1" presStyleIdx="0" presStyleCnt="0"/>
      <dgm:spPr/>
      <dgm:t>
        <a:bodyPr/>
        <a:lstStyle/>
        <a:p>
          <a:endParaRPr lang="en-GB"/>
        </a:p>
      </dgm:t>
    </dgm:pt>
    <dgm:pt modelId="{C79888A6-7646-2A40-981E-70D20B773D94}" type="pres">
      <dgm:prSet presAssocID="{5E783030-46E2-8C45-9C55-F1DCE4B6D963}" presName="hierChild2" presStyleCnt="0"/>
      <dgm:spPr/>
    </dgm:pt>
    <dgm:pt modelId="{EA6B03C6-BA7C-B04F-AB9F-1055D14F30F7}" type="pres">
      <dgm:prSet presAssocID="{B9E324B0-E751-B24E-A2CB-E5C1F3EA5609}" presName="Name48" presStyleLbl="parChTrans1D2" presStyleIdx="0" presStyleCnt="2"/>
      <dgm:spPr/>
      <dgm:t>
        <a:bodyPr/>
        <a:lstStyle/>
        <a:p>
          <a:endParaRPr lang="en-GB"/>
        </a:p>
      </dgm:t>
    </dgm:pt>
    <dgm:pt modelId="{AF028EED-F392-034E-A976-E5D1B6A1F406}" type="pres">
      <dgm:prSet presAssocID="{4A8194FF-35EE-4C47-87B5-883FBC4BDE14}" presName="hierRoot2" presStyleCnt="0">
        <dgm:presLayoutVars>
          <dgm:hierBranch val="hang"/>
        </dgm:presLayoutVars>
      </dgm:prSet>
      <dgm:spPr/>
    </dgm:pt>
    <dgm:pt modelId="{3F89E671-6E62-6B43-8A29-3DDE71AEEE88}" type="pres">
      <dgm:prSet presAssocID="{4A8194FF-35EE-4C47-87B5-883FBC4BDE14}" presName="rootComposite" presStyleCnt="0"/>
      <dgm:spPr/>
    </dgm:pt>
    <dgm:pt modelId="{8508CA23-47FE-3848-B65E-CAC8BF9CB354}" type="pres">
      <dgm:prSet presAssocID="{4A8194FF-35EE-4C47-87B5-883FBC4BDE14}" presName="rootText" presStyleLbl="node2" presStyleIdx="0" presStyleCnt="2">
        <dgm:presLayoutVars>
          <dgm:chPref val="3"/>
        </dgm:presLayoutVars>
      </dgm:prSet>
      <dgm:spPr/>
      <dgm:t>
        <a:bodyPr/>
        <a:lstStyle/>
        <a:p>
          <a:endParaRPr lang="en-US"/>
        </a:p>
      </dgm:t>
    </dgm:pt>
    <dgm:pt modelId="{30496497-E558-1B46-BDC4-7EEFD610461C}" type="pres">
      <dgm:prSet presAssocID="{4A8194FF-35EE-4C47-87B5-883FBC4BDE14}" presName="rootConnector" presStyleLbl="node2" presStyleIdx="0" presStyleCnt="2"/>
      <dgm:spPr/>
      <dgm:t>
        <a:bodyPr/>
        <a:lstStyle/>
        <a:p>
          <a:endParaRPr lang="en-GB"/>
        </a:p>
      </dgm:t>
    </dgm:pt>
    <dgm:pt modelId="{17D3F60C-5C09-F247-9018-D4F0F493C55F}" type="pres">
      <dgm:prSet presAssocID="{4A8194FF-35EE-4C47-87B5-883FBC4BDE14}" presName="hierChild4" presStyleCnt="0"/>
      <dgm:spPr/>
    </dgm:pt>
    <dgm:pt modelId="{83DDDD98-4471-724F-870C-AAFD684A9E6A}" type="pres">
      <dgm:prSet presAssocID="{16724715-C955-6346-A6C6-296B087690CA}" presName="Name48" presStyleLbl="parChTrans1D3" presStyleIdx="0" presStyleCnt="10"/>
      <dgm:spPr/>
      <dgm:t>
        <a:bodyPr/>
        <a:lstStyle/>
        <a:p>
          <a:endParaRPr lang="en-GB"/>
        </a:p>
      </dgm:t>
    </dgm:pt>
    <dgm:pt modelId="{7532A8D0-762D-E842-81D5-31C53DDD9935}" type="pres">
      <dgm:prSet presAssocID="{6D8CD54F-D49B-1142-92D7-3FF68C7C4B96}" presName="hierRoot2" presStyleCnt="0">
        <dgm:presLayoutVars>
          <dgm:hierBranch val="init"/>
        </dgm:presLayoutVars>
      </dgm:prSet>
      <dgm:spPr/>
    </dgm:pt>
    <dgm:pt modelId="{31719D5D-64B4-FF4F-98B4-7EF72FD371BE}" type="pres">
      <dgm:prSet presAssocID="{6D8CD54F-D49B-1142-92D7-3FF68C7C4B96}" presName="rootComposite" presStyleCnt="0"/>
      <dgm:spPr/>
    </dgm:pt>
    <dgm:pt modelId="{910D2401-D1D3-0C49-AA66-18A9C882EBBB}" type="pres">
      <dgm:prSet presAssocID="{6D8CD54F-D49B-1142-92D7-3FF68C7C4B96}" presName="rootText" presStyleLbl="node3" presStyleIdx="0" presStyleCnt="10">
        <dgm:presLayoutVars>
          <dgm:chPref val="3"/>
        </dgm:presLayoutVars>
      </dgm:prSet>
      <dgm:spPr/>
      <dgm:t>
        <a:bodyPr/>
        <a:lstStyle/>
        <a:p>
          <a:endParaRPr lang="en-US"/>
        </a:p>
      </dgm:t>
    </dgm:pt>
    <dgm:pt modelId="{F7D3B989-4B0F-3C44-9DB4-F7DCD5BE2416}" type="pres">
      <dgm:prSet presAssocID="{6D8CD54F-D49B-1142-92D7-3FF68C7C4B96}" presName="rootConnector" presStyleLbl="node3" presStyleIdx="0" presStyleCnt="10"/>
      <dgm:spPr/>
      <dgm:t>
        <a:bodyPr/>
        <a:lstStyle/>
        <a:p>
          <a:endParaRPr lang="en-GB"/>
        </a:p>
      </dgm:t>
    </dgm:pt>
    <dgm:pt modelId="{6D2251E1-F5C9-E645-BFB8-436DF28A85AB}" type="pres">
      <dgm:prSet presAssocID="{6D8CD54F-D49B-1142-92D7-3FF68C7C4B96}" presName="hierChild4" presStyleCnt="0"/>
      <dgm:spPr/>
    </dgm:pt>
    <dgm:pt modelId="{DE72B8CA-E62D-2649-83B0-5940399CE075}" type="pres">
      <dgm:prSet presAssocID="{6D8CD54F-D49B-1142-92D7-3FF68C7C4B96}" presName="hierChild5" presStyleCnt="0"/>
      <dgm:spPr/>
    </dgm:pt>
    <dgm:pt modelId="{A5BC03DB-62D0-A249-91D8-79640B29E473}" type="pres">
      <dgm:prSet presAssocID="{4437567A-4FBB-744B-B7C4-8D41ADEE495A}" presName="Name48" presStyleLbl="parChTrans1D3" presStyleIdx="1" presStyleCnt="10"/>
      <dgm:spPr/>
      <dgm:t>
        <a:bodyPr/>
        <a:lstStyle/>
        <a:p>
          <a:endParaRPr lang="en-GB"/>
        </a:p>
      </dgm:t>
    </dgm:pt>
    <dgm:pt modelId="{69D565D4-3765-3C42-81FE-6EFBB8165A69}" type="pres">
      <dgm:prSet presAssocID="{78FF95F6-15E6-5542-9468-91E1E03A3310}" presName="hierRoot2" presStyleCnt="0">
        <dgm:presLayoutVars>
          <dgm:hierBranch/>
        </dgm:presLayoutVars>
      </dgm:prSet>
      <dgm:spPr/>
    </dgm:pt>
    <dgm:pt modelId="{A69A00DE-B4C5-B940-9161-C832C21338F7}" type="pres">
      <dgm:prSet presAssocID="{78FF95F6-15E6-5542-9468-91E1E03A3310}" presName="rootComposite" presStyleCnt="0"/>
      <dgm:spPr/>
    </dgm:pt>
    <dgm:pt modelId="{FB0A68B1-1922-7C4C-AB21-E770DA14270A}" type="pres">
      <dgm:prSet presAssocID="{78FF95F6-15E6-5542-9468-91E1E03A3310}" presName="rootText" presStyleLbl="node3" presStyleIdx="1" presStyleCnt="10" custLinFactNeighborX="-656" custLinFactNeighborY="344">
        <dgm:presLayoutVars>
          <dgm:chPref val="3"/>
        </dgm:presLayoutVars>
      </dgm:prSet>
      <dgm:spPr/>
      <dgm:t>
        <a:bodyPr/>
        <a:lstStyle/>
        <a:p>
          <a:endParaRPr lang="en-US"/>
        </a:p>
      </dgm:t>
    </dgm:pt>
    <dgm:pt modelId="{B3ABBE42-4514-6C45-ADE6-D2EE843D1B59}" type="pres">
      <dgm:prSet presAssocID="{78FF95F6-15E6-5542-9468-91E1E03A3310}" presName="rootConnector" presStyleLbl="node3" presStyleIdx="1" presStyleCnt="10"/>
      <dgm:spPr/>
      <dgm:t>
        <a:bodyPr/>
        <a:lstStyle/>
        <a:p>
          <a:endParaRPr lang="en-GB"/>
        </a:p>
      </dgm:t>
    </dgm:pt>
    <dgm:pt modelId="{3B1A60B2-02F3-654E-B1AC-86E390DD6DFC}" type="pres">
      <dgm:prSet presAssocID="{78FF95F6-15E6-5542-9468-91E1E03A3310}" presName="hierChild4" presStyleCnt="0"/>
      <dgm:spPr/>
    </dgm:pt>
    <dgm:pt modelId="{303A5C2A-A30A-F247-BAF2-962D71DF469B}" type="pres">
      <dgm:prSet presAssocID="{78FF95F6-15E6-5542-9468-91E1E03A3310}" presName="hierChild5" presStyleCnt="0"/>
      <dgm:spPr/>
    </dgm:pt>
    <dgm:pt modelId="{E41FC325-E758-7F4C-A2EC-E12AE4F666DF}" type="pres">
      <dgm:prSet presAssocID="{92DA8B8A-3320-4541-9086-CCB2C8EE71AE}" presName="Name48" presStyleLbl="parChTrans1D3" presStyleIdx="2" presStyleCnt="10"/>
      <dgm:spPr/>
      <dgm:t>
        <a:bodyPr/>
        <a:lstStyle/>
        <a:p>
          <a:endParaRPr lang="en-GB"/>
        </a:p>
      </dgm:t>
    </dgm:pt>
    <dgm:pt modelId="{DDD022AE-7062-6A45-8C73-819D9FF7C10D}" type="pres">
      <dgm:prSet presAssocID="{EE14689B-B7F7-8F4A-B1A1-EFEC1284D639}" presName="hierRoot2" presStyleCnt="0">
        <dgm:presLayoutVars>
          <dgm:hierBranch val="init"/>
        </dgm:presLayoutVars>
      </dgm:prSet>
      <dgm:spPr/>
    </dgm:pt>
    <dgm:pt modelId="{C9763B23-1F37-8046-9116-97F9F855CEF2}" type="pres">
      <dgm:prSet presAssocID="{EE14689B-B7F7-8F4A-B1A1-EFEC1284D639}" presName="rootComposite" presStyleCnt="0"/>
      <dgm:spPr/>
    </dgm:pt>
    <dgm:pt modelId="{011E3FBE-9D63-A74D-8643-E65DE4D65C47}" type="pres">
      <dgm:prSet presAssocID="{EE14689B-B7F7-8F4A-B1A1-EFEC1284D639}" presName="rootText" presStyleLbl="node3" presStyleIdx="2" presStyleCnt="10" custLinFactNeighborX="2623" custLinFactNeighborY="344">
        <dgm:presLayoutVars>
          <dgm:chPref val="3"/>
        </dgm:presLayoutVars>
      </dgm:prSet>
      <dgm:spPr/>
      <dgm:t>
        <a:bodyPr/>
        <a:lstStyle/>
        <a:p>
          <a:endParaRPr lang="en-US"/>
        </a:p>
      </dgm:t>
    </dgm:pt>
    <dgm:pt modelId="{3B198AB7-C4F6-ED4B-814C-0CEC7BC1C01E}" type="pres">
      <dgm:prSet presAssocID="{EE14689B-B7F7-8F4A-B1A1-EFEC1284D639}" presName="rootConnector" presStyleLbl="node3" presStyleIdx="2" presStyleCnt="10"/>
      <dgm:spPr/>
      <dgm:t>
        <a:bodyPr/>
        <a:lstStyle/>
        <a:p>
          <a:endParaRPr lang="en-GB"/>
        </a:p>
      </dgm:t>
    </dgm:pt>
    <dgm:pt modelId="{2FB9B70C-5CE7-F449-A06E-6C15173C196E}" type="pres">
      <dgm:prSet presAssocID="{EE14689B-B7F7-8F4A-B1A1-EFEC1284D639}" presName="hierChild4" presStyleCnt="0"/>
      <dgm:spPr/>
    </dgm:pt>
    <dgm:pt modelId="{A91875F6-EAD8-B841-AC1E-7B3CF33391FD}" type="pres">
      <dgm:prSet presAssocID="{EE14689B-B7F7-8F4A-B1A1-EFEC1284D639}" presName="hierChild5" presStyleCnt="0"/>
      <dgm:spPr/>
    </dgm:pt>
    <dgm:pt modelId="{B3D31080-8810-7C44-84CD-0C598F99176B}" type="pres">
      <dgm:prSet presAssocID="{15ACE847-8123-584E-A578-AECA3D2F5946}" presName="Name48" presStyleLbl="parChTrans1D3" presStyleIdx="3" presStyleCnt="10"/>
      <dgm:spPr/>
      <dgm:t>
        <a:bodyPr/>
        <a:lstStyle/>
        <a:p>
          <a:endParaRPr lang="en-GB"/>
        </a:p>
      </dgm:t>
    </dgm:pt>
    <dgm:pt modelId="{CF79A4C3-5727-2249-8480-BA1999F1E927}" type="pres">
      <dgm:prSet presAssocID="{835A88C1-CDCE-184A-8B69-B652EDA20DD8}" presName="hierRoot2" presStyleCnt="0">
        <dgm:presLayoutVars>
          <dgm:hierBranch val="init"/>
        </dgm:presLayoutVars>
      </dgm:prSet>
      <dgm:spPr/>
    </dgm:pt>
    <dgm:pt modelId="{F75E4BD3-9156-D341-98B2-607D5B210A37}" type="pres">
      <dgm:prSet presAssocID="{835A88C1-CDCE-184A-8B69-B652EDA20DD8}" presName="rootComposite" presStyleCnt="0"/>
      <dgm:spPr/>
    </dgm:pt>
    <dgm:pt modelId="{D06B3C84-B4AA-C448-BA6D-700CE07F5ABA}" type="pres">
      <dgm:prSet presAssocID="{835A88C1-CDCE-184A-8B69-B652EDA20DD8}" presName="rootText" presStyleLbl="node3" presStyleIdx="3" presStyleCnt="10" custLinFactNeighborX="-656" custLinFactNeighborY="344">
        <dgm:presLayoutVars>
          <dgm:chPref val="3"/>
        </dgm:presLayoutVars>
      </dgm:prSet>
      <dgm:spPr/>
      <dgm:t>
        <a:bodyPr/>
        <a:lstStyle/>
        <a:p>
          <a:endParaRPr lang="en-US"/>
        </a:p>
      </dgm:t>
    </dgm:pt>
    <dgm:pt modelId="{3B9FE8CC-9C18-3C40-B282-92DE69C8AC41}" type="pres">
      <dgm:prSet presAssocID="{835A88C1-CDCE-184A-8B69-B652EDA20DD8}" presName="rootConnector" presStyleLbl="node3" presStyleIdx="3" presStyleCnt="10"/>
      <dgm:spPr/>
      <dgm:t>
        <a:bodyPr/>
        <a:lstStyle/>
        <a:p>
          <a:endParaRPr lang="en-GB"/>
        </a:p>
      </dgm:t>
    </dgm:pt>
    <dgm:pt modelId="{7743CDBF-19FC-994D-83E2-EB4EDD6D76AA}" type="pres">
      <dgm:prSet presAssocID="{835A88C1-CDCE-184A-8B69-B652EDA20DD8}" presName="hierChild4" presStyleCnt="0"/>
      <dgm:spPr/>
    </dgm:pt>
    <dgm:pt modelId="{C40F9671-159F-8F4B-B632-F37A4C1D0BE1}" type="pres">
      <dgm:prSet presAssocID="{835A88C1-CDCE-184A-8B69-B652EDA20DD8}" presName="hierChild5" presStyleCnt="0"/>
      <dgm:spPr/>
    </dgm:pt>
    <dgm:pt modelId="{27B0A543-0F4C-6E4B-B048-9956E23A3CFF}" type="pres">
      <dgm:prSet presAssocID="{4A8194FF-35EE-4C47-87B5-883FBC4BDE14}" presName="hierChild5" presStyleCnt="0"/>
      <dgm:spPr/>
    </dgm:pt>
    <dgm:pt modelId="{F1CF2D5F-CECB-8240-B31F-14118B156683}" type="pres">
      <dgm:prSet presAssocID="{00D6F4E5-AE63-F74D-B61E-A4D96CABB563}" presName="Name48" presStyleLbl="parChTrans1D2" presStyleIdx="1" presStyleCnt="2"/>
      <dgm:spPr/>
      <dgm:t>
        <a:bodyPr/>
        <a:lstStyle/>
        <a:p>
          <a:endParaRPr lang="en-GB"/>
        </a:p>
      </dgm:t>
    </dgm:pt>
    <dgm:pt modelId="{922A1E35-5C1F-594F-8816-F6FD619E0092}" type="pres">
      <dgm:prSet presAssocID="{2B4E5676-3EDA-404A-BBC8-99915897C60C}" presName="hierRoot2" presStyleCnt="0">
        <dgm:presLayoutVars>
          <dgm:hierBranch val="hang"/>
        </dgm:presLayoutVars>
      </dgm:prSet>
      <dgm:spPr/>
    </dgm:pt>
    <dgm:pt modelId="{299580EF-E85F-C245-B674-DCBE4C2C71AA}" type="pres">
      <dgm:prSet presAssocID="{2B4E5676-3EDA-404A-BBC8-99915897C60C}" presName="rootComposite" presStyleCnt="0"/>
      <dgm:spPr/>
    </dgm:pt>
    <dgm:pt modelId="{5F364FF7-0725-B647-953E-1EFC0548223B}" type="pres">
      <dgm:prSet presAssocID="{2B4E5676-3EDA-404A-BBC8-99915897C60C}" presName="rootText" presStyleLbl="node2" presStyleIdx="1" presStyleCnt="2">
        <dgm:presLayoutVars>
          <dgm:chPref val="3"/>
        </dgm:presLayoutVars>
      </dgm:prSet>
      <dgm:spPr/>
      <dgm:t>
        <a:bodyPr/>
        <a:lstStyle/>
        <a:p>
          <a:endParaRPr lang="en-US"/>
        </a:p>
      </dgm:t>
    </dgm:pt>
    <dgm:pt modelId="{5B1129E0-F794-9E43-BE0B-CBBD4D2D0F1E}" type="pres">
      <dgm:prSet presAssocID="{2B4E5676-3EDA-404A-BBC8-99915897C60C}" presName="rootConnector" presStyleLbl="node2" presStyleIdx="1" presStyleCnt="2"/>
      <dgm:spPr/>
      <dgm:t>
        <a:bodyPr/>
        <a:lstStyle/>
        <a:p>
          <a:endParaRPr lang="en-GB"/>
        </a:p>
      </dgm:t>
    </dgm:pt>
    <dgm:pt modelId="{F34292E4-F3F5-8B48-827D-D1B68A310CEC}" type="pres">
      <dgm:prSet presAssocID="{2B4E5676-3EDA-404A-BBC8-99915897C60C}" presName="hierChild4" presStyleCnt="0"/>
      <dgm:spPr/>
    </dgm:pt>
    <dgm:pt modelId="{60E71346-DBB4-C04D-83B7-E9EF41C670B9}" type="pres">
      <dgm:prSet presAssocID="{7563B2DF-C0E2-3642-9DFC-A6365BFC8506}" presName="Name48" presStyleLbl="parChTrans1D3" presStyleIdx="4" presStyleCnt="10"/>
      <dgm:spPr/>
      <dgm:t>
        <a:bodyPr/>
        <a:lstStyle/>
        <a:p>
          <a:endParaRPr lang="en-GB"/>
        </a:p>
      </dgm:t>
    </dgm:pt>
    <dgm:pt modelId="{B55F2551-6389-F742-B165-4B1D76132B8E}" type="pres">
      <dgm:prSet presAssocID="{5FF8B617-5CE5-AC47-9C53-8E107C908199}" presName="hierRoot2" presStyleCnt="0">
        <dgm:presLayoutVars>
          <dgm:hierBranch val="init"/>
        </dgm:presLayoutVars>
      </dgm:prSet>
      <dgm:spPr/>
    </dgm:pt>
    <dgm:pt modelId="{FBAB7DAA-D149-964E-AECA-5BA70061478E}" type="pres">
      <dgm:prSet presAssocID="{5FF8B617-5CE5-AC47-9C53-8E107C908199}" presName="rootComposite" presStyleCnt="0"/>
      <dgm:spPr/>
    </dgm:pt>
    <dgm:pt modelId="{E05BC98C-4C7E-3A43-BA7C-5CC0C03047CD}" type="pres">
      <dgm:prSet presAssocID="{5FF8B617-5CE5-AC47-9C53-8E107C908199}" presName="rootText" presStyleLbl="node3" presStyleIdx="4" presStyleCnt="10" custLinFactNeighborX="-656" custLinFactNeighborY="344">
        <dgm:presLayoutVars>
          <dgm:chPref val="3"/>
        </dgm:presLayoutVars>
      </dgm:prSet>
      <dgm:spPr/>
      <dgm:t>
        <a:bodyPr/>
        <a:lstStyle/>
        <a:p>
          <a:endParaRPr lang="en-GB"/>
        </a:p>
      </dgm:t>
    </dgm:pt>
    <dgm:pt modelId="{74F9956F-C2EB-2148-A6F6-53245B1C110B}" type="pres">
      <dgm:prSet presAssocID="{5FF8B617-5CE5-AC47-9C53-8E107C908199}" presName="rootConnector" presStyleLbl="node3" presStyleIdx="4" presStyleCnt="10"/>
      <dgm:spPr/>
      <dgm:t>
        <a:bodyPr/>
        <a:lstStyle/>
        <a:p>
          <a:endParaRPr lang="en-GB"/>
        </a:p>
      </dgm:t>
    </dgm:pt>
    <dgm:pt modelId="{E4FFDC5B-AC96-8D41-A117-E06016B8F545}" type="pres">
      <dgm:prSet presAssocID="{5FF8B617-5CE5-AC47-9C53-8E107C908199}" presName="hierChild4" presStyleCnt="0"/>
      <dgm:spPr/>
    </dgm:pt>
    <dgm:pt modelId="{E566F247-3CD2-1B44-998F-833904F74B6A}" type="pres">
      <dgm:prSet presAssocID="{5FF8B617-5CE5-AC47-9C53-8E107C908199}" presName="hierChild5" presStyleCnt="0"/>
      <dgm:spPr/>
    </dgm:pt>
    <dgm:pt modelId="{A6D6A650-1A2C-8C49-823B-4A154B1493E1}" type="pres">
      <dgm:prSet presAssocID="{0FE36267-F4C5-0442-BD6C-01FE7573E273}" presName="Name48" presStyleLbl="parChTrans1D3" presStyleIdx="5" presStyleCnt="10"/>
      <dgm:spPr/>
      <dgm:t>
        <a:bodyPr/>
        <a:lstStyle/>
        <a:p>
          <a:endParaRPr lang="en-GB"/>
        </a:p>
      </dgm:t>
    </dgm:pt>
    <dgm:pt modelId="{57291137-9BBB-084D-90CD-16BC281A1F17}" type="pres">
      <dgm:prSet presAssocID="{EA9C1A51-3A7E-A142-89AC-10D1A0553588}" presName="hierRoot2" presStyleCnt="0">
        <dgm:presLayoutVars>
          <dgm:hierBranch val="init"/>
        </dgm:presLayoutVars>
      </dgm:prSet>
      <dgm:spPr/>
    </dgm:pt>
    <dgm:pt modelId="{338FCE24-285A-4947-BFBD-2C19AB08A4B6}" type="pres">
      <dgm:prSet presAssocID="{EA9C1A51-3A7E-A142-89AC-10D1A0553588}" presName="rootComposite" presStyleCnt="0"/>
      <dgm:spPr/>
    </dgm:pt>
    <dgm:pt modelId="{9F14F379-8AC4-6D49-BD2A-750544A5C48C}" type="pres">
      <dgm:prSet presAssocID="{EA9C1A51-3A7E-A142-89AC-10D1A0553588}" presName="rootText" presStyleLbl="node3" presStyleIdx="5" presStyleCnt="10" custLinFactNeighborX="-656" custLinFactNeighborY="344">
        <dgm:presLayoutVars>
          <dgm:chPref val="3"/>
        </dgm:presLayoutVars>
      </dgm:prSet>
      <dgm:spPr/>
      <dgm:t>
        <a:bodyPr/>
        <a:lstStyle/>
        <a:p>
          <a:endParaRPr lang="en-US"/>
        </a:p>
      </dgm:t>
    </dgm:pt>
    <dgm:pt modelId="{D7CC2912-7C05-384F-AAAB-7CD76B16B2C9}" type="pres">
      <dgm:prSet presAssocID="{EA9C1A51-3A7E-A142-89AC-10D1A0553588}" presName="rootConnector" presStyleLbl="node3" presStyleIdx="5" presStyleCnt="10"/>
      <dgm:spPr/>
      <dgm:t>
        <a:bodyPr/>
        <a:lstStyle/>
        <a:p>
          <a:endParaRPr lang="en-GB"/>
        </a:p>
      </dgm:t>
    </dgm:pt>
    <dgm:pt modelId="{34F3EE09-92C6-AE48-9696-E5CC1A7C2F9C}" type="pres">
      <dgm:prSet presAssocID="{EA9C1A51-3A7E-A142-89AC-10D1A0553588}" presName="hierChild4" presStyleCnt="0"/>
      <dgm:spPr/>
    </dgm:pt>
    <dgm:pt modelId="{8FC63170-57D9-0E4B-8D63-57C245ED73E3}" type="pres">
      <dgm:prSet presAssocID="{EA9C1A51-3A7E-A142-89AC-10D1A0553588}" presName="hierChild5" presStyleCnt="0"/>
      <dgm:spPr/>
    </dgm:pt>
    <dgm:pt modelId="{8231F3F0-63CF-9B44-A659-F87813F595DE}" type="pres">
      <dgm:prSet presAssocID="{EB1E5F30-836F-9E45-A29E-78195F24BCBD}" presName="Name48" presStyleLbl="parChTrans1D3" presStyleIdx="6" presStyleCnt="10"/>
      <dgm:spPr/>
      <dgm:t>
        <a:bodyPr/>
        <a:lstStyle/>
        <a:p>
          <a:endParaRPr lang="en-GB"/>
        </a:p>
      </dgm:t>
    </dgm:pt>
    <dgm:pt modelId="{A9192C69-C517-C643-8962-6359394D88CC}" type="pres">
      <dgm:prSet presAssocID="{E4F6D2B3-23AC-184E-B5A6-6FA241932322}" presName="hierRoot2" presStyleCnt="0">
        <dgm:presLayoutVars>
          <dgm:hierBranch val="init"/>
        </dgm:presLayoutVars>
      </dgm:prSet>
      <dgm:spPr/>
    </dgm:pt>
    <dgm:pt modelId="{5D402031-BD5B-224D-839E-8D4B8014389E}" type="pres">
      <dgm:prSet presAssocID="{E4F6D2B3-23AC-184E-B5A6-6FA241932322}" presName="rootComposite" presStyleCnt="0"/>
      <dgm:spPr/>
    </dgm:pt>
    <dgm:pt modelId="{93435A0B-5DFB-184B-A18B-00EB01788AB4}" type="pres">
      <dgm:prSet presAssocID="{E4F6D2B3-23AC-184E-B5A6-6FA241932322}" presName="rootText" presStyleLbl="node3" presStyleIdx="6" presStyleCnt="10" custLinFactNeighborX="-656" custLinFactNeighborY="344">
        <dgm:presLayoutVars>
          <dgm:chPref val="3"/>
        </dgm:presLayoutVars>
      </dgm:prSet>
      <dgm:spPr/>
      <dgm:t>
        <a:bodyPr/>
        <a:lstStyle/>
        <a:p>
          <a:endParaRPr lang="en-US"/>
        </a:p>
      </dgm:t>
    </dgm:pt>
    <dgm:pt modelId="{78C48B46-6B82-E142-88A6-641CFA0554A4}" type="pres">
      <dgm:prSet presAssocID="{E4F6D2B3-23AC-184E-B5A6-6FA241932322}" presName="rootConnector" presStyleLbl="node3" presStyleIdx="6" presStyleCnt="10"/>
      <dgm:spPr/>
      <dgm:t>
        <a:bodyPr/>
        <a:lstStyle/>
        <a:p>
          <a:endParaRPr lang="en-GB"/>
        </a:p>
      </dgm:t>
    </dgm:pt>
    <dgm:pt modelId="{B3CC1267-AA79-C54E-8EBF-3CA54B66953C}" type="pres">
      <dgm:prSet presAssocID="{E4F6D2B3-23AC-184E-B5A6-6FA241932322}" presName="hierChild4" presStyleCnt="0"/>
      <dgm:spPr/>
    </dgm:pt>
    <dgm:pt modelId="{C4E5C187-B740-6B46-9DD8-74DAA08C0F5D}" type="pres">
      <dgm:prSet presAssocID="{E4F6D2B3-23AC-184E-B5A6-6FA241932322}" presName="hierChild5" presStyleCnt="0"/>
      <dgm:spPr/>
    </dgm:pt>
    <dgm:pt modelId="{E7B83D68-B43E-ED4C-A6D2-C24914F08C49}" type="pres">
      <dgm:prSet presAssocID="{F5167DA0-55C1-AE46-904E-B58309307099}" presName="Name48" presStyleLbl="parChTrans1D3" presStyleIdx="7" presStyleCnt="10"/>
      <dgm:spPr/>
      <dgm:t>
        <a:bodyPr/>
        <a:lstStyle/>
        <a:p>
          <a:endParaRPr lang="en-GB"/>
        </a:p>
      </dgm:t>
    </dgm:pt>
    <dgm:pt modelId="{74703543-53F9-C544-9D3A-47494776E97A}" type="pres">
      <dgm:prSet presAssocID="{332960D5-FC3E-904C-A8A6-33371FC71827}" presName="hierRoot2" presStyleCnt="0">
        <dgm:presLayoutVars>
          <dgm:hierBranch val="init"/>
        </dgm:presLayoutVars>
      </dgm:prSet>
      <dgm:spPr/>
    </dgm:pt>
    <dgm:pt modelId="{9F8AA66C-57BD-AD4B-89FF-BBD13BB33744}" type="pres">
      <dgm:prSet presAssocID="{332960D5-FC3E-904C-A8A6-33371FC71827}" presName="rootComposite" presStyleCnt="0"/>
      <dgm:spPr/>
    </dgm:pt>
    <dgm:pt modelId="{B671CE50-B2A7-4C47-9722-447154E37B80}" type="pres">
      <dgm:prSet presAssocID="{332960D5-FC3E-904C-A8A6-33371FC71827}" presName="rootText" presStyleLbl="node3" presStyleIdx="7" presStyleCnt="10" custLinFactNeighborX="-656" custLinFactNeighborY="344">
        <dgm:presLayoutVars>
          <dgm:chPref val="3"/>
        </dgm:presLayoutVars>
      </dgm:prSet>
      <dgm:spPr/>
      <dgm:t>
        <a:bodyPr/>
        <a:lstStyle/>
        <a:p>
          <a:endParaRPr lang="en-US"/>
        </a:p>
      </dgm:t>
    </dgm:pt>
    <dgm:pt modelId="{D29D24A3-7D0F-5549-A807-6CD783890F68}" type="pres">
      <dgm:prSet presAssocID="{332960D5-FC3E-904C-A8A6-33371FC71827}" presName="rootConnector" presStyleLbl="node3" presStyleIdx="7" presStyleCnt="10"/>
      <dgm:spPr/>
      <dgm:t>
        <a:bodyPr/>
        <a:lstStyle/>
        <a:p>
          <a:endParaRPr lang="en-GB"/>
        </a:p>
      </dgm:t>
    </dgm:pt>
    <dgm:pt modelId="{844EE3F7-DC0D-FB41-9E03-18D11EC698D2}" type="pres">
      <dgm:prSet presAssocID="{332960D5-FC3E-904C-A8A6-33371FC71827}" presName="hierChild4" presStyleCnt="0"/>
      <dgm:spPr/>
    </dgm:pt>
    <dgm:pt modelId="{52DEA97C-D8A2-E84E-BFEA-1536EACE592F}" type="pres">
      <dgm:prSet presAssocID="{332960D5-FC3E-904C-A8A6-33371FC71827}" presName="hierChild5" presStyleCnt="0"/>
      <dgm:spPr/>
    </dgm:pt>
    <dgm:pt modelId="{83B740F5-5EFB-DD4D-83AE-B0C102848EEB}" type="pres">
      <dgm:prSet presAssocID="{25FF58B6-E60F-3442-ACD3-EEBB667D3AA8}" presName="Name48" presStyleLbl="parChTrans1D3" presStyleIdx="8" presStyleCnt="10"/>
      <dgm:spPr/>
      <dgm:t>
        <a:bodyPr/>
        <a:lstStyle/>
        <a:p>
          <a:endParaRPr lang="en-GB"/>
        </a:p>
      </dgm:t>
    </dgm:pt>
    <dgm:pt modelId="{9A0F9B2D-374A-2D41-A6D1-E92C7C8362FD}" type="pres">
      <dgm:prSet presAssocID="{52EF4193-99FA-CC4D-B9ED-352137615318}" presName="hierRoot2" presStyleCnt="0">
        <dgm:presLayoutVars>
          <dgm:hierBranch val="init"/>
        </dgm:presLayoutVars>
      </dgm:prSet>
      <dgm:spPr/>
    </dgm:pt>
    <dgm:pt modelId="{6ED69CD1-1883-FC4A-ADD7-C6DCEA19166E}" type="pres">
      <dgm:prSet presAssocID="{52EF4193-99FA-CC4D-B9ED-352137615318}" presName="rootComposite" presStyleCnt="0"/>
      <dgm:spPr/>
    </dgm:pt>
    <dgm:pt modelId="{7D14B945-5A84-FE4F-8D37-83052032D66D}" type="pres">
      <dgm:prSet presAssocID="{52EF4193-99FA-CC4D-B9ED-352137615318}" presName="rootText" presStyleLbl="node3" presStyleIdx="8" presStyleCnt="10" custLinFactNeighborX="2623" custLinFactNeighborY="344">
        <dgm:presLayoutVars>
          <dgm:chPref val="3"/>
        </dgm:presLayoutVars>
      </dgm:prSet>
      <dgm:spPr/>
      <dgm:t>
        <a:bodyPr/>
        <a:lstStyle/>
        <a:p>
          <a:endParaRPr lang="en-US"/>
        </a:p>
      </dgm:t>
    </dgm:pt>
    <dgm:pt modelId="{62E4C6E9-1997-FA45-8F3B-B297706AFDF8}" type="pres">
      <dgm:prSet presAssocID="{52EF4193-99FA-CC4D-B9ED-352137615318}" presName="rootConnector" presStyleLbl="node3" presStyleIdx="8" presStyleCnt="10"/>
      <dgm:spPr/>
      <dgm:t>
        <a:bodyPr/>
        <a:lstStyle/>
        <a:p>
          <a:endParaRPr lang="en-GB"/>
        </a:p>
      </dgm:t>
    </dgm:pt>
    <dgm:pt modelId="{247D428A-2DF9-7F4E-965A-B54D0D8CE7B5}" type="pres">
      <dgm:prSet presAssocID="{52EF4193-99FA-CC4D-B9ED-352137615318}" presName="hierChild4" presStyleCnt="0"/>
      <dgm:spPr/>
    </dgm:pt>
    <dgm:pt modelId="{84AC1841-2293-0645-A728-5EDEB5EA904D}" type="pres">
      <dgm:prSet presAssocID="{52EF4193-99FA-CC4D-B9ED-352137615318}" presName="hierChild5" presStyleCnt="0"/>
      <dgm:spPr/>
    </dgm:pt>
    <dgm:pt modelId="{1F36EFB6-715C-5F45-8DA5-F409CCB9635B}" type="pres">
      <dgm:prSet presAssocID="{98CED0F1-C524-9A4F-A4E1-576F50B8BFD3}" presName="Name48" presStyleLbl="parChTrans1D3" presStyleIdx="9" presStyleCnt="10"/>
      <dgm:spPr/>
      <dgm:t>
        <a:bodyPr/>
        <a:lstStyle/>
        <a:p>
          <a:endParaRPr lang="en-GB"/>
        </a:p>
      </dgm:t>
    </dgm:pt>
    <dgm:pt modelId="{58E1B7EC-9AD0-4E42-BB73-66B0BA1D4FDA}" type="pres">
      <dgm:prSet presAssocID="{16563B97-7DA0-DF46-B8E1-775D9CDD15BD}" presName="hierRoot2" presStyleCnt="0">
        <dgm:presLayoutVars>
          <dgm:hierBranch val="init"/>
        </dgm:presLayoutVars>
      </dgm:prSet>
      <dgm:spPr/>
    </dgm:pt>
    <dgm:pt modelId="{B85590DC-A113-0744-AD7B-4A1F30760A2F}" type="pres">
      <dgm:prSet presAssocID="{16563B97-7DA0-DF46-B8E1-775D9CDD15BD}" presName="rootComposite" presStyleCnt="0"/>
      <dgm:spPr/>
    </dgm:pt>
    <dgm:pt modelId="{DFEE33D9-8624-D04D-A36E-252C02E3ED38}" type="pres">
      <dgm:prSet presAssocID="{16563B97-7DA0-DF46-B8E1-775D9CDD15BD}" presName="rootText" presStyleLbl="node3" presStyleIdx="9" presStyleCnt="10">
        <dgm:presLayoutVars>
          <dgm:chPref val="3"/>
        </dgm:presLayoutVars>
      </dgm:prSet>
      <dgm:spPr/>
      <dgm:t>
        <a:bodyPr/>
        <a:lstStyle/>
        <a:p>
          <a:endParaRPr lang="en-US"/>
        </a:p>
      </dgm:t>
    </dgm:pt>
    <dgm:pt modelId="{6CFA62D3-FFC8-2548-A9EE-BC9EAFF8CD73}" type="pres">
      <dgm:prSet presAssocID="{16563B97-7DA0-DF46-B8E1-775D9CDD15BD}" presName="rootConnector" presStyleLbl="node3" presStyleIdx="9" presStyleCnt="10"/>
      <dgm:spPr/>
      <dgm:t>
        <a:bodyPr/>
        <a:lstStyle/>
        <a:p>
          <a:endParaRPr lang="en-GB"/>
        </a:p>
      </dgm:t>
    </dgm:pt>
    <dgm:pt modelId="{C89F6B55-F02D-4E4D-A4BB-778EB420B861}" type="pres">
      <dgm:prSet presAssocID="{16563B97-7DA0-DF46-B8E1-775D9CDD15BD}" presName="hierChild4" presStyleCnt="0"/>
      <dgm:spPr/>
    </dgm:pt>
    <dgm:pt modelId="{75029CD9-2CEB-3A42-BAB0-8791D5965FCC}" type="pres">
      <dgm:prSet presAssocID="{16563B97-7DA0-DF46-B8E1-775D9CDD15BD}" presName="hierChild5" presStyleCnt="0"/>
      <dgm:spPr/>
    </dgm:pt>
    <dgm:pt modelId="{2200A53E-B0EE-414E-A8E8-F00C1FE509F5}" type="pres">
      <dgm:prSet presAssocID="{2B4E5676-3EDA-404A-BBC8-99915897C60C}" presName="hierChild5" presStyleCnt="0"/>
      <dgm:spPr/>
    </dgm:pt>
    <dgm:pt modelId="{901F17E9-58BE-C44C-8A5A-DDB7F776CF58}" type="pres">
      <dgm:prSet presAssocID="{5E783030-46E2-8C45-9C55-F1DCE4B6D963}" presName="hierChild3" presStyleCnt="0"/>
      <dgm:spPr/>
    </dgm:pt>
  </dgm:ptLst>
  <dgm:cxnLst>
    <dgm:cxn modelId="{904B3749-8B64-4973-8D1B-4066E6F6E766}" type="presOf" srcId="{332960D5-FC3E-904C-A8A6-33371FC71827}" destId="{D29D24A3-7D0F-5549-A807-6CD783890F68}" srcOrd="1" destOrd="0" presId="urn:microsoft.com/office/officeart/2005/8/layout/orgChart1"/>
    <dgm:cxn modelId="{3D0563C8-C5E1-426C-9541-EBEAEDBFA89E}" type="presOf" srcId="{78FF95F6-15E6-5542-9468-91E1E03A3310}" destId="{FB0A68B1-1922-7C4C-AB21-E770DA14270A}" srcOrd="0" destOrd="0" presId="urn:microsoft.com/office/officeart/2005/8/layout/orgChart1"/>
    <dgm:cxn modelId="{C3A5741C-D1DB-4AE1-B95C-7DAE59AF956E}" type="presOf" srcId="{EA9C1A51-3A7E-A142-89AC-10D1A0553588}" destId="{9F14F379-8AC4-6D49-BD2A-750544A5C48C}" srcOrd="0" destOrd="0" presId="urn:microsoft.com/office/officeart/2005/8/layout/orgChart1"/>
    <dgm:cxn modelId="{5678CDB1-A1F7-F141-AD2F-16E565ABBC79}" srcId="{5E783030-46E2-8C45-9C55-F1DCE4B6D963}" destId="{2B4E5676-3EDA-404A-BBC8-99915897C60C}" srcOrd="1" destOrd="0" parTransId="{00D6F4E5-AE63-F74D-B61E-A4D96CABB563}" sibTransId="{8F34D25F-1095-F042-A792-E6C7F0465E5C}"/>
    <dgm:cxn modelId="{84DA5ACA-3FFF-4C2B-AE9B-776AB724DA19}" type="presOf" srcId="{6D8CD54F-D49B-1142-92D7-3FF68C7C4B96}" destId="{910D2401-D1D3-0C49-AA66-18A9C882EBBB}" srcOrd="0" destOrd="0" presId="urn:microsoft.com/office/officeart/2005/8/layout/orgChart1"/>
    <dgm:cxn modelId="{B28CA623-8DC4-4948-93F9-2D74FCDBAD4E}" type="presOf" srcId="{25FF58B6-E60F-3442-ACD3-EEBB667D3AA8}" destId="{83B740F5-5EFB-DD4D-83AE-B0C102848EEB}" srcOrd="0" destOrd="0" presId="urn:microsoft.com/office/officeart/2005/8/layout/orgChart1"/>
    <dgm:cxn modelId="{434BA325-1123-4A63-8B3E-01723D745F96}" type="presOf" srcId="{6D8CD54F-D49B-1142-92D7-3FF68C7C4B96}" destId="{F7D3B989-4B0F-3C44-9DB4-F7DCD5BE2416}" srcOrd="1" destOrd="0" presId="urn:microsoft.com/office/officeart/2005/8/layout/orgChart1"/>
    <dgm:cxn modelId="{1865F29B-B57A-4502-A17B-21E233FB7303}" type="presOf" srcId="{16563B97-7DA0-DF46-B8E1-775D9CDD15BD}" destId="{DFEE33D9-8624-D04D-A36E-252C02E3ED38}" srcOrd="0" destOrd="0" presId="urn:microsoft.com/office/officeart/2005/8/layout/orgChart1"/>
    <dgm:cxn modelId="{65916ECB-698C-E84B-95E0-6E09DFBA06F5}" srcId="{5E783030-46E2-8C45-9C55-F1DCE4B6D963}" destId="{4A8194FF-35EE-4C47-87B5-883FBC4BDE14}" srcOrd="0" destOrd="0" parTransId="{B9E324B0-E751-B24E-A2CB-E5C1F3EA5609}" sibTransId="{A6F8EE0F-8B3D-8242-A9E2-7D3054476CAA}"/>
    <dgm:cxn modelId="{925CE11D-7C09-4206-A0EF-F924FC1F903C}" type="presOf" srcId="{52EF4193-99FA-CC4D-B9ED-352137615318}" destId="{62E4C6E9-1997-FA45-8F3B-B297706AFDF8}" srcOrd="1" destOrd="0" presId="urn:microsoft.com/office/officeart/2005/8/layout/orgChart1"/>
    <dgm:cxn modelId="{26F49178-5E12-C241-AA95-93FAC10A2303}" srcId="{341C46BC-89D9-0A4E-8708-51C62B660CF4}" destId="{5E783030-46E2-8C45-9C55-F1DCE4B6D963}" srcOrd="0" destOrd="0" parTransId="{5D1BC1B2-4BB7-D449-BE06-80C81C4DF60A}" sibTransId="{3D41E16B-D7A1-2344-AAB4-4A12CEAC943E}"/>
    <dgm:cxn modelId="{7B859CD4-54FE-48F8-B738-24AB1BA4D4EB}" type="presOf" srcId="{E4F6D2B3-23AC-184E-B5A6-6FA241932322}" destId="{78C48B46-6B82-E142-88A6-641CFA0554A4}" srcOrd="1" destOrd="0" presId="urn:microsoft.com/office/officeart/2005/8/layout/orgChart1"/>
    <dgm:cxn modelId="{EAD3900A-890D-49D0-A756-E6DFFB592906}" type="presOf" srcId="{15ACE847-8123-584E-A578-AECA3D2F5946}" destId="{B3D31080-8810-7C44-84CD-0C598F99176B}" srcOrd="0" destOrd="0" presId="urn:microsoft.com/office/officeart/2005/8/layout/orgChart1"/>
    <dgm:cxn modelId="{21A4CD9B-A117-4EA7-BAE0-7BE47B206BE1}" type="presOf" srcId="{F5167DA0-55C1-AE46-904E-B58309307099}" destId="{E7B83D68-B43E-ED4C-A6D2-C24914F08C49}" srcOrd="0" destOrd="0" presId="urn:microsoft.com/office/officeart/2005/8/layout/orgChart1"/>
    <dgm:cxn modelId="{7BB224A8-6FAC-4221-8294-60FE10F1AD4C}" type="presOf" srcId="{78FF95F6-15E6-5542-9468-91E1E03A3310}" destId="{B3ABBE42-4514-6C45-ADE6-D2EE843D1B59}" srcOrd="1" destOrd="0" presId="urn:microsoft.com/office/officeart/2005/8/layout/orgChart1"/>
    <dgm:cxn modelId="{658B90DD-2808-4139-ADFB-63CC7CDEFD84}" type="presOf" srcId="{16563B97-7DA0-DF46-B8E1-775D9CDD15BD}" destId="{6CFA62D3-FFC8-2548-A9EE-BC9EAFF8CD73}" srcOrd="1" destOrd="0" presId="urn:microsoft.com/office/officeart/2005/8/layout/orgChart1"/>
    <dgm:cxn modelId="{B8A429AA-CA6A-4791-BA46-0E31567A951F}" type="presOf" srcId="{2B4E5676-3EDA-404A-BBC8-99915897C60C}" destId="{5F364FF7-0725-B647-953E-1EFC0548223B}" srcOrd="0" destOrd="0" presId="urn:microsoft.com/office/officeart/2005/8/layout/orgChart1"/>
    <dgm:cxn modelId="{F19A750F-CC95-474D-8C50-DF0921678657}" type="presOf" srcId="{2B4E5676-3EDA-404A-BBC8-99915897C60C}" destId="{5B1129E0-F794-9E43-BE0B-CBBD4D2D0F1E}" srcOrd="1" destOrd="0" presId="urn:microsoft.com/office/officeart/2005/8/layout/orgChart1"/>
    <dgm:cxn modelId="{D6083420-5D1A-4585-86D6-6CCC9554532B}" type="presOf" srcId="{B9E324B0-E751-B24E-A2CB-E5C1F3EA5609}" destId="{EA6B03C6-BA7C-B04F-AB9F-1055D14F30F7}" srcOrd="0" destOrd="0" presId="urn:microsoft.com/office/officeart/2005/8/layout/orgChart1"/>
    <dgm:cxn modelId="{A73D6E04-3572-4CFA-A760-205BE9B0CE16}" type="presOf" srcId="{EE14689B-B7F7-8F4A-B1A1-EFEC1284D639}" destId="{011E3FBE-9D63-A74D-8643-E65DE4D65C47}" srcOrd="0" destOrd="0" presId="urn:microsoft.com/office/officeart/2005/8/layout/orgChart1"/>
    <dgm:cxn modelId="{061388DF-E069-4742-822D-EC4E7982A2F0}" srcId="{2B4E5676-3EDA-404A-BBC8-99915897C60C}" destId="{16563B97-7DA0-DF46-B8E1-775D9CDD15BD}" srcOrd="5" destOrd="0" parTransId="{98CED0F1-C524-9A4F-A4E1-576F50B8BFD3}" sibTransId="{415D198B-20F1-C344-8A9D-0070084D5CD7}"/>
    <dgm:cxn modelId="{1D9EF4A2-5EBF-B840-8117-6142330BC07B}" srcId="{2B4E5676-3EDA-404A-BBC8-99915897C60C}" destId="{52EF4193-99FA-CC4D-B9ED-352137615318}" srcOrd="4" destOrd="0" parTransId="{25FF58B6-E60F-3442-ACD3-EEBB667D3AA8}" sibTransId="{A22824C6-2989-D843-AED6-C9BD0DFD781F}"/>
    <dgm:cxn modelId="{FB19A74D-9EA0-5C42-9536-D9AB5D2078D9}" srcId="{2B4E5676-3EDA-404A-BBC8-99915897C60C}" destId="{5FF8B617-5CE5-AC47-9C53-8E107C908199}" srcOrd="0" destOrd="0" parTransId="{7563B2DF-C0E2-3642-9DFC-A6365BFC8506}" sibTransId="{45160E2E-3ECE-5645-BAB3-BD285A45C694}"/>
    <dgm:cxn modelId="{DAB2E78F-720F-4278-8472-8E0211D649DB}" type="presOf" srcId="{5E783030-46E2-8C45-9C55-F1DCE4B6D963}" destId="{634970E9-BEEF-3840-8B53-F68E743D769B}" srcOrd="1" destOrd="0" presId="urn:microsoft.com/office/officeart/2005/8/layout/orgChart1"/>
    <dgm:cxn modelId="{EF3F3BCD-3FF2-4E9D-9B0A-97581EFF76E5}" type="presOf" srcId="{835A88C1-CDCE-184A-8B69-B652EDA20DD8}" destId="{D06B3C84-B4AA-C448-BA6D-700CE07F5ABA}" srcOrd="0" destOrd="0" presId="urn:microsoft.com/office/officeart/2005/8/layout/orgChart1"/>
    <dgm:cxn modelId="{4A240F48-18C4-A649-886B-6E954A36C69E}" srcId="{2B4E5676-3EDA-404A-BBC8-99915897C60C}" destId="{E4F6D2B3-23AC-184E-B5A6-6FA241932322}" srcOrd="2" destOrd="0" parTransId="{EB1E5F30-836F-9E45-A29E-78195F24BCBD}" sibTransId="{B26CB515-3FBB-D547-B119-F5DAAB6E4AC3}"/>
    <dgm:cxn modelId="{822DB759-16E2-4B95-9F84-F16AFD7EE0E3}" type="presOf" srcId="{4A8194FF-35EE-4C47-87B5-883FBC4BDE14}" destId="{30496497-E558-1B46-BDC4-7EEFD610461C}" srcOrd="1" destOrd="0" presId="urn:microsoft.com/office/officeart/2005/8/layout/orgChart1"/>
    <dgm:cxn modelId="{35BE9170-6928-4AF0-AAFC-84F1BB2CC0BC}" type="presOf" srcId="{4A8194FF-35EE-4C47-87B5-883FBC4BDE14}" destId="{8508CA23-47FE-3848-B65E-CAC8BF9CB354}" srcOrd="0" destOrd="0" presId="urn:microsoft.com/office/officeart/2005/8/layout/orgChart1"/>
    <dgm:cxn modelId="{AC55765F-737E-43C7-A795-C6631D3714C5}" type="presOf" srcId="{16724715-C955-6346-A6C6-296B087690CA}" destId="{83DDDD98-4471-724F-870C-AAFD684A9E6A}" srcOrd="0" destOrd="0" presId="urn:microsoft.com/office/officeart/2005/8/layout/orgChart1"/>
    <dgm:cxn modelId="{994C6484-71E5-0249-845C-36480BCD64D5}" srcId="{4A8194FF-35EE-4C47-87B5-883FBC4BDE14}" destId="{6D8CD54F-D49B-1142-92D7-3FF68C7C4B96}" srcOrd="0" destOrd="0" parTransId="{16724715-C955-6346-A6C6-296B087690CA}" sibTransId="{F679AB26-FC6E-824A-B9F7-5493AB77FCA4}"/>
    <dgm:cxn modelId="{4A7660D3-1D04-4FEB-8A28-D48CE89A1AD8}" type="presOf" srcId="{332960D5-FC3E-904C-A8A6-33371FC71827}" destId="{B671CE50-B2A7-4C47-9722-447154E37B80}" srcOrd="0" destOrd="0" presId="urn:microsoft.com/office/officeart/2005/8/layout/orgChart1"/>
    <dgm:cxn modelId="{91157A35-317C-41EA-A6A0-5A64B13E5116}" type="presOf" srcId="{835A88C1-CDCE-184A-8B69-B652EDA20DD8}" destId="{3B9FE8CC-9C18-3C40-B282-92DE69C8AC41}" srcOrd="1" destOrd="0" presId="urn:microsoft.com/office/officeart/2005/8/layout/orgChart1"/>
    <dgm:cxn modelId="{A961408B-2A86-4F5C-B917-0EE637971689}" type="presOf" srcId="{7563B2DF-C0E2-3642-9DFC-A6365BFC8506}" destId="{60E71346-DBB4-C04D-83B7-E9EF41C670B9}" srcOrd="0" destOrd="0" presId="urn:microsoft.com/office/officeart/2005/8/layout/orgChart1"/>
    <dgm:cxn modelId="{539AC1ED-FA7D-4CDE-8A35-B5F0A629F254}" type="presOf" srcId="{52EF4193-99FA-CC4D-B9ED-352137615318}" destId="{7D14B945-5A84-FE4F-8D37-83052032D66D}" srcOrd="0" destOrd="0" presId="urn:microsoft.com/office/officeart/2005/8/layout/orgChart1"/>
    <dgm:cxn modelId="{91560B7E-F70F-4E75-AEB7-B4D0A4C30F18}" type="presOf" srcId="{EE14689B-B7F7-8F4A-B1A1-EFEC1284D639}" destId="{3B198AB7-C4F6-ED4B-814C-0CEC7BC1C01E}" srcOrd="1" destOrd="0" presId="urn:microsoft.com/office/officeart/2005/8/layout/orgChart1"/>
    <dgm:cxn modelId="{CB2AA9E6-84F5-47EA-984E-6CBC568CEA02}" type="presOf" srcId="{341C46BC-89D9-0A4E-8708-51C62B660CF4}" destId="{1D917F1C-BF2B-7045-98FD-3458FFA1CAA1}" srcOrd="0" destOrd="0" presId="urn:microsoft.com/office/officeart/2005/8/layout/orgChart1"/>
    <dgm:cxn modelId="{900A7DBB-0334-0741-B2E8-24B977C4464C}" srcId="{4A8194FF-35EE-4C47-87B5-883FBC4BDE14}" destId="{835A88C1-CDCE-184A-8B69-B652EDA20DD8}" srcOrd="3" destOrd="0" parTransId="{15ACE847-8123-584E-A578-AECA3D2F5946}" sibTransId="{3E915F6C-9D65-D140-9D77-15022215D5B1}"/>
    <dgm:cxn modelId="{6F639A47-20B0-47A6-BA82-5FCFC78288BB}" type="presOf" srcId="{4437567A-4FBB-744B-B7C4-8D41ADEE495A}" destId="{A5BC03DB-62D0-A249-91D8-79640B29E473}" srcOrd="0" destOrd="0" presId="urn:microsoft.com/office/officeart/2005/8/layout/orgChart1"/>
    <dgm:cxn modelId="{9317626B-731F-4CB6-89EA-476BEE8E0253}" type="presOf" srcId="{92DA8B8A-3320-4541-9086-CCB2C8EE71AE}" destId="{E41FC325-E758-7F4C-A2EC-E12AE4F666DF}" srcOrd="0" destOrd="0" presId="urn:microsoft.com/office/officeart/2005/8/layout/orgChart1"/>
    <dgm:cxn modelId="{02259502-B252-3347-962A-0C9FA71CAB0C}" srcId="{4A8194FF-35EE-4C47-87B5-883FBC4BDE14}" destId="{78FF95F6-15E6-5542-9468-91E1E03A3310}" srcOrd="1" destOrd="0" parTransId="{4437567A-4FBB-744B-B7C4-8D41ADEE495A}" sibTransId="{18434845-1610-404C-ABD3-FDC1AADC577B}"/>
    <dgm:cxn modelId="{1E95793C-8297-4704-AD93-B1DD6EFEF400}" type="presOf" srcId="{E4F6D2B3-23AC-184E-B5A6-6FA241932322}" destId="{93435A0B-5DFB-184B-A18B-00EB01788AB4}" srcOrd="0" destOrd="0" presId="urn:microsoft.com/office/officeart/2005/8/layout/orgChart1"/>
    <dgm:cxn modelId="{62F551DF-EA67-4CA8-B1B7-20DB5314B567}" type="presOf" srcId="{98CED0F1-C524-9A4F-A4E1-576F50B8BFD3}" destId="{1F36EFB6-715C-5F45-8DA5-F409CCB9635B}" srcOrd="0" destOrd="0" presId="urn:microsoft.com/office/officeart/2005/8/layout/orgChart1"/>
    <dgm:cxn modelId="{C0F48882-6E03-4537-9ADC-F4A08BE6E01B}" type="presOf" srcId="{5FF8B617-5CE5-AC47-9C53-8E107C908199}" destId="{E05BC98C-4C7E-3A43-BA7C-5CC0C03047CD}" srcOrd="0" destOrd="0" presId="urn:microsoft.com/office/officeart/2005/8/layout/orgChart1"/>
    <dgm:cxn modelId="{F4B4BF6C-6595-42AA-A92D-A477C274F674}" type="presOf" srcId="{EB1E5F30-836F-9E45-A29E-78195F24BCBD}" destId="{8231F3F0-63CF-9B44-A659-F87813F595DE}" srcOrd="0" destOrd="0" presId="urn:microsoft.com/office/officeart/2005/8/layout/orgChart1"/>
    <dgm:cxn modelId="{7E22A802-25AB-3D46-833D-FDF94BFED108}" srcId="{2B4E5676-3EDA-404A-BBC8-99915897C60C}" destId="{EA9C1A51-3A7E-A142-89AC-10D1A0553588}" srcOrd="1" destOrd="0" parTransId="{0FE36267-F4C5-0442-BD6C-01FE7573E273}" sibTransId="{C553B80F-7D47-EE41-8083-5ED9FFBD846D}"/>
    <dgm:cxn modelId="{F8AD1532-CE02-4A34-BAE0-DD64D4DFFCE3}" type="presOf" srcId="{0FE36267-F4C5-0442-BD6C-01FE7573E273}" destId="{A6D6A650-1A2C-8C49-823B-4A154B1493E1}" srcOrd="0" destOrd="0" presId="urn:microsoft.com/office/officeart/2005/8/layout/orgChart1"/>
    <dgm:cxn modelId="{9F79ED0B-31EF-4F00-8BF6-3E3894653942}" type="presOf" srcId="{5FF8B617-5CE5-AC47-9C53-8E107C908199}" destId="{74F9956F-C2EB-2148-A6F6-53245B1C110B}" srcOrd="1" destOrd="0" presId="urn:microsoft.com/office/officeart/2005/8/layout/orgChart1"/>
    <dgm:cxn modelId="{7404AA84-0A3D-4D4F-BAB3-EBB1FE472AEF}" srcId="{2B4E5676-3EDA-404A-BBC8-99915897C60C}" destId="{332960D5-FC3E-904C-A8A6-33371FC71827}" srcOrd="3" destOrd="0" parTransId="{F5167DA0-55C1-AE46-904E-B58309307099}" sibTransId="{3B0DF35A-C536-D549-8928-00B0EEA1C592}"/>
    <dgm:cxn modelId="{C8862EDC-A6B7-41EC-8F06-B09738A7CFF4}" type="presOf" srcId="{00D6F4E5-AE63-F74D-B61E-A4D96CABB563}" destId="{F1CF2D5F-CECB-8240-B31F-14118B156683}" srcOrd="0" destOrd="0" presId="urn:microsoft.com/office/officeart/2005/8/layout/orgChart1"/>
    <dgm:cxn modelId="{B5CCB5EC-B5F7-974B-82BC-F9CB1B1553F9}" srcId="{4A8194FF-35EE-4C47-87B5-883FBC4BDE14}" destId="{EE14689B-B7F7-8F4A-B1A1-EFEC1284D639}" srcOrd="2" destOrd="0" parTransId="{92DA8B8A-3320-4541-9086-CCB2C8EE71AE}" sibTransId="{67CA039A-4EA1-5444-AE9E-9E3531872929}"/>
    <dgm:cxn modelId="{6946301D-D573-4CEB-94F5-33C7E801B8CF}" type="presOf" srcId="{5E783030-46E2-8C45-9C55-F1DCE4B6D963}" destId="{586A4EFD-347F-9B4B-9A79-3A90479631B6}" srcOrd="0" destOrd="0" presId="urn:microsoft.com/office/officeart/2005/8/layout/orgChart1"/>
    <dgm:cxn modelId="{9AC24AC5-6938-4984-B1CA-BEE4670909AF}" type="presOf" srcId="{EA9C1A51-3A7E-A142-89AC-10D1A0553588}" destId="{D7CC2912-7C05-384F-AAAB-7CD76B16B2C9}" srcOrd="1" destOrd="0" presId="urn:microsoft.com/office/officeart/2005/8/layout/orgChart1"/>
    <dgm:cxn modelId="{D9750FA5-EF62-4264-93A4-84F85986DCC4}" type="presParOf" srcId="{1D917F1C-BF2B-7045-98FD-3458FFA1CAA1}" destId="{160ED227-8DBA-8F44-9B5C-839FDAF87CD0}" srcOrd="0" destOrd="0" presId="urn:microsoft.com/office/officeart/2005/8/layout/orgChart1"/>
    <dgm:cxn modelId="{8F5C3254-7750-4CF5-9E8A-7825E7AEF6AA}" type="presParOf" srcId="{160ED227-8DBA-8F44-9B5C-839FDAF87CD0}" destId="{3442983B-F1AE-9F42-946B-42B35545B0DB}" srcOrd="0" destOrd="0" presId="urn:microsoft.com/office/officeart/2005/8/layout/orgChart1"/>
    <dgm:cxn modelId="{9C0B80E7-035D-498E-BABA-33E703F107D0}" type="presParOf" srcId="{3442983B-F1AE-9F42-946B-42B35545B0DB}" destId="{586A4EFD-347F-9B4B-9A79-3A90479631B6}" srcOrd="0" destOrd="0" presId="urn:microsoft.com/office/officeart/2005/8/layout/orgChart1"/>
    <dgm:cxn modelId="{669CE2C6-1D25-415B-8612-A675CDFFE44E}" type="presParOf" srcId="{3442983B-F1AE-9F42-946B-42B35545B0DB}" destId="{634970E9-BEEF-3840-8B53-F68E743D769B}" srcOrd="1" destOrd="0" presId="urn:microsoft.com/office/officeart/2005/8/layout/orgChart1"/>
    <dgm:cxn modelId="{C79258CA-2EB3-474F-8DF6-2252BA5E6F72}" type="presParOf" srcId="{160ED227-8DBA-8F44-9B5C-839FDAF87CD0}" destId="{C79888A6-7646-2A40-981E-70D20B773D94}" srcOrd="1" destOrd="0" presId="urn:microsoft.com/office/officeart/2005/8/layout/orgChart1"/>
    <dgm:cxn modelId="{FF8E3D7D-C48D-496C-ABA6-E7DDBFF59241}" type="presParOf" srcId="{C79888A6-7646-2A40-981E-70D20B773D94}" destId="{EA6B03C6-BA7C-B04F-AB9F-1055D14F30F7}" srcOrd="0" destOrd="0" presId="urn:microsoft.com/office/officeart/2005/8/layout/orgChart1"/>
    <dgm:cxn modelId="{1118F872-438F-4A11-8CF9-5B85F5A2E278}" type="presParOf" srcId="{C79888A6-7646-2A40-981E-70D20B773D94}" destId="{AF028EED-F392-034E-A976-E5D1B6A1F406}" srcOrd="1" destOrd="0" presId="urn:microsoft.com/office/officeart/2005/8/layout/orgChart1"/>
    <dgm:cxn modelId="{2C691CA3-2866-4E95-B5EB-61A8F7F6BB0B}" type="presParOf" srcId="{AF028EED-F392-034E-A976-E5D1B6A1F406}" destId="{3F89E671-6E62-6B43-8A29-3DDE71AEEE88}" srcOrd="0" destOrd="0" presId="urn:microsoft.com/office/officeart/2005/8/layout/orgChart1"/>
    <dgm:cxn modelId="{C0217EFA-F75E-46CB-A707-779D3A45C086}" type="presParOf" srcId="{3F89E671-6E62-6B43-8A29-3DDE71AEEE88}" destId="{8508CA23-47FE-3848-B65E-CAC8BF9CB354}" srcOrd="0" destOrd="0" presId="urn:microsoft.com/office/officeart/2005/8/layout/orgChart1"/>
    <dgm:cxn modelId="{05683339-0BC9-4F9B-B451-31ACE8739191}" type="presParOf" srcId="{3F89E671-6E62-6B43-8A29-3DDE71AEEE88}" destId="{30496497-E558-1B46-BDC4-7EEFD610461C}" srcOrd="1" destOrd="0" presId="urn:microsoft.com/office/officeart/2005/8/layout/orgChart1"/>
    <dgm:cxn modelId="{53A8E7D4-5B41-4638-89B7-7BE43EF5D215}" type="presParOf" srcId="{AF028EED-F392-034E-A976-E5D1B6A1F406}" destId="{17D3F60C-5C09-F247-9018-D4F0F493C55F}" srcOrd="1" destOrd="0" presId="urn:microsoft.com/office/officeart/2005/8/layout/orgChart1"/>
    <dgm:cxn modelId="{994E5D6E-2D8D-430E-823F-64A20CA72A92}" type="presParOf" srcId="{17D3F60C-5C09-F247-9018-D4F0F493C55F}" destId="{83DDDD98-4471-724F-870C-AAFD684A9E6A}" srcOrd="0" destOrd="0" presId="urn:microsoft.com/office/officeart/2005/8/layout/orgChart1"/>
    <dgm:cxn modelId="{B4C309F4-7C48-4EC7-B784-CAC257E54024}" type="presParOf" srcId="{17D3F60C-5C09-F247-9018-D4F0F493C55F}" destId="{7532A8D0-762D-E842-81D5-31C53DDD9935}" srcOrd="1" destOrd="0" presId="urn:microsoft.com/office/officeart/2005/8/layout/orgChart1"/>
    <dgm:cxn modelId="{040F14C0-2F8A-4889-9C55-FC45207F6AFD}" type="presParOf" srcId="{7532A8D0-762D-E842-81D5-31C53DDD9935}" destId="{31719D5D-64B4-FF4F-98B4-7EF72FD371BE}" srcOrd="0" destOrd="0" presId="urn:microsoft.com/office/officeart/2005/8/layout/orgChart1"/>
    <dgm:cxn modelId="{F7FA47B6-A1CE-4F6A-94BB-1318D185A233}" type="presParOf" srcId="{31719D5D-64B4-FF4F-98B4-7EF72FD371BE}" destId="{910D2401-D1D3-0C49-AA66-18A9C882EBBB}" srcOrd="0" destOrd="0" presId="urn:microsoft.com/office/officeart/2005/8/layout/orgChart1"/>
    <dgm:cxn modelId="{18B466C0-CB33-44D4-8114-315D88A453A5}" type="presParOf" srcId="{31719D5D-64B4-FF4F-98B4-7EF72FD371BE}" destId="{F7D3B989-4B0F-3C44-9DB4-F7DCD5BE2416}" srcOrd="1" destOrd="0" presId="urn:microsoft.com/office/officeart/2005/8/layout/orgChart1"/>
    <dgm:cxn modelId="{4E2F74D3-72FC-44AA-A090-9F2432428680}" type="presParOf" srcId="{7532A8D0-762D-E842-81D5-31C53DDD9935}" destId="{6D2251E1-F5C9-E645-BFB8-436DF28A85AB}" srcOrd="1" destOrd="0" presId="urn:microsoft.com/office/officeart/2005/8/layout/orgChart1"/>
    <dgm:cxn modelId="{F4D2102D-3855-471D-A1B5-791CDF6FAB79}" type="presParOf" srcId="{7532A8D0-762D-E842-81D5-31C53DDD9935}" destId="{DE72B8CA-E62D-2649-83B0-5940399CE075}" srcOrd="2" destOrd="0" presId="urn:microsoft.com/office/officeart/2005/8/layout/orgChart1"/>
    <dgm:cxn modelId="{7E28A547-9380-4205-9A3E-36D872D27F8E}" type="presParOf" srcId="{17D3F60C-5C09-F247-9018-D4F0F493C55F}" destId="{A5BC03DB-62D0-A249-91D8-79640B29E473}" srcOrd="2" destOrd="0" presId="urn:microsoft.com/office/officeart/2005/8/layout/orgChart1"/>
    <dgm:cxn modelId="{1081C764-4B0D-417B-BE47-9136B11A853F}" type="presParOf" srcId="{17D3F60C-5C09-F247-9018-D4F0F493C55F}" destId="{69D565D4-3765-3C42-81FE-6EFBB8165A69}" srcOrd="3" destOrd="0" presId="urn:microsoft.com/office/officeart/2005/8/layout/orgChart1"/>
    <dgm:cxn modelId="{77A8E31C-736A-42B8-82E8-A273CF8600F5}" type="presParOf" srcId="{69D565D4-3765-3C42-81FE-6EFBB8165A69}" destId="{A69A00DE-B4C5-B940-9161-C832C21338F7}" srcOrd="0" destOrd="0" presId="urn:microsoft.com/office/officeart/2005/8/layout/orgChart1"/>
    <dgm:cxn modelId="{FAD337BC-702B-4542-B91D-77FD8401BA59}" type="presParOf" srcId="{A69A00DE-B4C5-B940-9161-C832C21338F7}" destId="{FB0A68B1-1922-7C4C-AB21-E770DA14270A}" srcOrd="0" destOrd="0" presId="urn:microsoft.com/office/officeart/2005/8/layout/orgChart1"/>
    <dgm:cxn modelId="{EBB63D5C-4AA0-4686-822D-89A044DCC68E}" type="presParOf" srcId="{A69A00DE-B4C5-B940-9161-C832C21338F7}" destId="{B3ABBE42-4514-6C45-ADE6-D2EE843D1B59}" srcOrd="1" destOrd="0" presId="urn:microsoft.com/office/officeart/2005/8/layout/orgChart1"/>
    <dgm:cxn modelId="{2AF1ECCB-1577-470B-AD28-590F2FEAFB29}" type="presParOf" srcId="{69D565D4-3765-3C42-81FE-6EFBB8165A69}" destId="{3B1A60B2-02F3-654E-B1AC-86E390DD6DFC}" srcOrd="1" destOrd="0" presId="urn:microsoft.com/office/officeart/2005/8/layout/orgChart1"/>
    <dgm:cxn modelId="{38CFD49C-E6C8-498C-A62F-A491BA79B174}" type="presParOf" srcId="{69D565D4-3765-3C42-81FE-6EFBB8165A69}" destId="{303A5C2A-A30A-F247-BAF2-962D71DF469B}" srcOrd="2" destOrd="0" presId="urn:microsoft.com/office/officeart/2005/8/layout/orgChart1"/>
    <dgm:cxn modelId="{D850FFDE-2DCD-41CF-AC7E-2B12FF3A904A}" type="presParOf" srcId="{17D3F60C-5C09-F247-9018-D4F0F493C55F}" destId="{E41FC325-E758-7F4C-A2EC-E12AE4F666DF}" srcOrd="4" destOrd="0" presId="urn:microsoft.com/office/officeart/2005/8/layout/orgChart1"/>
    <dgm:cxn modelId="{7EAE31FD-7F38-41C1-9684-722D3683D939}" type="presParOf" srcId="{17D3F60C-5C09-F247-9018-D4F0F493C55F}" destId="{DDD022AE-7062-6A45-8C73-819D9FF7C10D}" srcOrd="5" destOrd="0" presId="urn:microsoft.com/office/officeart/2005/8/layout/orgChart1"/>
    <dgm:cxn modelId="{66D74CC5-0120-4E4C-BB95-4DB665C2F536}" type="presParOf" srcId="{DDD022AE-7062-6A45-8C73-819D9FF7C10D}" destId="{C9763B23-1F37-8046-9116-97F9F855CEF2}" srcOrd="0" destOrd="0" presId="urn:microsoft.com/office/officeart/2005/8/layout/orgChart1"/>
    <dgm:cxn modelId="{BB474DCB-C8C9-4695-93FF-855A832461DF}" type="presParOf" srcId="{C9763B23-1F37-8046-9116-97F9F855CEF2}" destId="{011E3FBE-9D63-A74D-8643-E65DE4D65C47}" srcOrd="0" destOrd="0" presId="urn:microsoft.com/office/officeart/2005/8/layout/orgChart1"/>
    <dgm:cxn modelId="{CC999246-990C-44D6-ABCA-344F73FCC297}" type="presParOf" srcId="{C9763B23-1F37-8046-9116-97F9F855CEF2}" destId="{3B198AB7-C4F6-ED4B-814C-0CEC7BC1C01E}" srcOrd="1" destOrd="0" presId="urn:microsoft.com/office/officeart/2005/8/layout/orgChart1"/>
    <dgm:cxn modelId="{045FACDB-8BA0-40F7-BB77-3FB0FE8A0956}" type="presParOf" srcId="{DDD022AE-7062-6A45-8C73-819D9FF7C10D}" destId="{2FB9B70C-5CE7-F449-A06E-6C15173C196E}" srcOrd="1" destOrd="0" presId="urn:microsoft.com/office/officeart/2005/8/layout/orgChart1"/>
    <dgm:cxn modelId="{D6EB25F9-2E28-4F7B-A69E-40F26DCB8BAD}" type="presParOf" srcId="{DDD022AE-7062-6A45-8C73-819D9FF7C10D}" destId="{A91875F6-EAD8-B841-AC1E-7B3CF33391FD}" srcOrd="2" destOrd="0" presId="urn:microsoft.com/office/officeart/2005/8/layout/orgChart1"/>
    <dgm:cxn modelId="{3D6670BB-951C-427C-84D1-49C554F52B3F}" type="presParOf" srcId="{17D3F60C-5C09-F247-9018-D4F0F493C55F}" destId="{B3D31080-8810-7C44-84CD-0C598F99176B}" srcOrd="6" destOrd="0" presId="urn:microsoft.com/office/officeart/2005/8/layout/orgChart1"/>
    <dgm:cxn modelId="{F6E1E762-7B92-467B-8B84-472D95DA8328}" type="presParOf" srcId="{17D3F60C-5C09-F247-9018-D4F0F493C55F}" destId="{CF79A4C3-5727-2249-8480-BA1999F1E927}" srcOrd="7" destOrd="0" presId="urn:microsoft.com/office/officeart/2005/8/layout/orgChart1"/>
    <dgm:cxn modelId="{C8A41641-4233-45A8-8861-D51977318AE7}" type="presParOf" srcId="{CF79A4C3-5727-2249-8480-BA1999F1E927}" destId="{F75E4BD3-9156-D341-98B2-607D5B210A37}" srcOrd="0" destOrd="0" presId="urn:microsoft.com/office/officeart/2005/8/layout/orgChart1"/>
    <dgm:cxn modelId="{68AF6600-675E-4A8E-829C-596F1E6E23CD}" type="presParOf" srcId="{F75E4BD3-9156-D341-98B2-607D5B210A37}" destId="{D06B3C84-B4AA-C448-BA6D-700CE07F5ABA}" srcOrd="0" destOrd="0" presId="urn:microsoft.com/office/officeart/2005/8/layout/orgChart1"/>
    <dgm:cxn modelId="{0EBF98DA-E8F8-4EF0-A5D6-18B7B183AF12}" type="presParOf" srcId="{F75E4BD3-9156-D341-98B2-607D5B210A37}" destId="{3B9FE8CC-9C18-3C40-B282-92DE69C8AC41}" srcOrd="1" destOrd="0" presId="urn:microsoft.com/office/officeart/2005/8/layout/orgChart1"/>
    <dgm:cxn modelId="{10F4E640-6BBD-4405-A214-D41AFCFD2821}" type="presParOf" srcId="{CF79A4C3-5727-2249-8480-BA1999F1E927}" destId="{7743CDBF-19FC-994D-83E2-EB4EDD6D76AA}" srcOrd="1" destOrd="0" presId="urn:microsoft.com/office/officeart/2005/8/layout/orgChart1"/>
    <dgm:cxn modelId="{42271F87-9720-4D1A-9D4A-17F757FC7BA2}" type="presParOf" srcId="{CF79A4C3-5727-2249-8480-BA1999F1E927}" destId="{C40F9671-159F-8F4B-B632-F37A4C1D0BE1}" srcOrd="2" destOrd="0" presId="urn:microsoft.com/office/officeart/2005/8/layout/orgChart1"/>
    <dgm:cxn modelId="{B84335A3-6D2B-4C64-9CB0-F2AD00FD4846}" type="presParOf" srcId="{AF028EED-F392-034E-A976-E5D1B6A1F406}" destId="{27B0A543-0F4C-6E4B-B048-9956E23A3CFF}" srcOrd="2" destOrd="0" presId="urn:microsoft.com/office/officeart/2005/8/layout/orgChart1"/>
    <dgm:cxn modelId="{FBF1F7C7-74C8-42AF-81DE-FFBD577090F7}" type="presParOf" srcId="{C79888A6-7646-2A40-981E-70D20B773D94}" destId="{F1CF2D5F-CECB-8240-B31F-14118B156683}" srcOrd="2" destOrd="0" presId="urn:microsoft.com/office/officeart/2005/8/layout/orgChart1"/>
    <dgm:cxn modelId="{C81CCB31-0A3D-42C7-B892-865E51E52298}" type="presParOf" srcId="{C79888A6-7646-2A40-981E-70D20B773D94}" destId="{922A1E35-5C1F-594F-8816-F6FD619E0092}" srcOrd="3" destOrd="0" presId="urn:microsoft.com/office/officeart/2005/8/layout/orgChart1"/>
    <dgm:cxn modelId="{69D195E9-1018-4930-BA63-CA54C706001B}" type="presParOf" srcId="{922A1E35-5C1F-594F-8816-F6FD619E0092}" destId="{299580EF-E85F-C245-B674-DCBE4C2C71AA}" srcOrd="0" destOrd="0" presId="urn:microsoft.com/office/officeart/2005/8/layout/orgChart1"/>
    <dgm:cxn modelId="{34FD0469-8C16-4F4B-B39F-755153340310}" type="presParOf" srcId="{299580EF-E85F-C245-B674-DCBE4C2C71AA}" destId="{5F364FF7-0725-B647-953E-1EFC0548223B}" srcOrd="0" destOrd="0" presId="urn:microsoft.com/office/officeart/2005/8/layout/orgChart1"/>
    <dgm:cxn modelId="{73356A9E-4B0A-45A6-9CF2-8498AA0D7AC8}" type="presParOf" srcId="{299580EF-E85F-C245-B674-DCBE4C2C71AA}" destId="{5B1129E0-F794-9E43-BE0B-CBBD4D2D0F1E}" srcOrd="1" destOrd="0" presId="urn:microsoft.com/office/officeart/2005/8/layout/orgChart1"/>
    <dgm:cxn modelId="{0D476669-F477-4EE5-BA57-1B79D8C96B68}" type="presParOf" srcId="{922A1E35-5C1F-594F-8816-F6FD619E0092}" destId="{F34292E4-F3F5-8B48-827D-D1B68A310CEC}" srcOrd="1" destOrd="0" presId="urn:microsoft.com/office/officeart/2005/8/layout/orgChart1"/>
    <dgm:cxn modelId="{836DCB78-CABC-48B2-B774-EC5173F21330}" type="presParOf" srcId="{F34292E4-F3F5-8B48-827D-D1B68A310CEC}" destId="{60E71346-DBB4-C04D-83B7-E9EF41C670B9}" srcOrd="0" destOrd="0" presId="urn:microsoft.com/office/officeart/2005/8/layout/orgChart1"/>
    <dgm:cxn modelId="{7A6DF16A-A393-4F18-9F3B-EB31AF85EA7A}" type="presParOf" srcId="{F34292E4-F3F5-8B48-827D-D1B68A310CEC}" destId="{B55F2551-6389-F742-B165-4B1D76132B8E}" srcOrd="1" destOrd="0" presId="urn:microsoft.com/office/officeart/2005/8/layout/orgChart1"/>
    <dgm:cxn modelId="{28618154-2472-4F7E-BD8C-C74D3C004C6B}" type="presParOf" srcId="{B55F2551-6389-F742-B165-4B1D76132B8E}" destId="{FBAB7DAA-D149-964E-AECA-5BA70061478E}" srcOrd="0" destOrd="0" presId="urn:microsoft.com/office/officeart/2005/8/layout/orgChart1"/>
    <dgm:cxn modelId="{EE2E930F-AB51-446A-9622-1F20E39D1EBC}" type="presParOf" srcId="{FBAB7DAA-D149-964E-AECA-5BA70061478E}" destId="{E05BC98C-4C7E-3A43-BA7C-5CC0C03047CD}" srcOrd="0" destOrd="0" presId="urn:microsoft.com/office/officeart/2005/8/layout/orgChart1"/>
    <dgm:cxn modelId="{763D8F29-DFD8-44CF-9303-60964CE3AA8C}" type="presParOf" srcId="{FBAB7DAA-D149-964E-AECA-5BA70061478E}" destId="{74F9956F-C2EB-2148-A6F6-53245B1C110B}" srcOrd="1" destOrd="0" presId="urn:microsoft.com/office/officeart/2005/8/layout/orgChart1"/>
    <dgm:cxn modelId="{802D6F4E-973F-4055-BBD9-053499892904}" type="presParOf" srcId="{B55F2551-6389-F742-B165-4B1D76132B8E}" destId="{E4FFDC5B-AC96-8D41-A117-E06016B8F545}" srcOrd="1" destOrd="0" presId="urn:microsoft.com/office/officeart/2005/8/layout/orgChart1"/>
    <dgm:cxn modelId="{1F4CE308-2A47-4FBB-9D9B-CDEA7EF397A8}" type="presParOf" srcId="{B55F2551-6389-F742-B165-4B1D76132B8E}" destId="{E566F247-3CD2-1B44-998F-833904F74B6A}" srcOrd="2" destOrd="0" presId="urn:microsoft.com/office/officeart/2005/8/layout/orgChart1"/>
    <dgm:cxn modelId="{D83CD4F0-B251-45E8-9D34-7DD236FA9489}" type="presParOf" srcId="{F34292E4-F3F5-8B48-827D-D1B68A310CEC}" destId="{A6D6A650-1A2C-8C49-823B-4A154B1493E1}" srcOrd="2" destOrd="0" presId="urn:microsoft.com/office/officeart/2005/8/layout/orgChart1"/>
    <dgm:cxn modelId="{FE7E3B24-97D5-40B4-8AE3-A18919B9701E}" type="presParOf" srcId="{F34292E4-F3F5-8B48-827D-D1B68A310CEC}" destId="{57291137-9BBB-084D-90CD-16BC281A1F17}" srcOrd="3" destOrd="0" presId="urn:microsoft.com/office/officeart/2005/8/layout/orgChart1"/>
    <dgm:cxn modelId="{BCC8F930-2F7F-4C5C-BEAE-D837BDCEB71C}" type="presParOf" srcId="{57291137-9BBB-084D-90CD-16BC281A1F17}" destId="{338FCE24-285A-4947-BFBD-2C19AB08A4B6}" srcOrd="0" destOrd="0" presId="urn:microsoft.com/office/officeart/2005/8/layout/orgChart1"/>
    <dgm:cxn modelId="{E6BF5B9C-779D-4E10-91E5-16A432EEFE6E}" type="presParOf" srcId="{338FCE24-285A-4947-BFBD-2C19AB08A4B6}" destId="{9F14F379-8AC4-6D49-BD2A-750544A5C48C}" srcOrd="0" destOrd="0" presId="urn:microsoft.com/office/officeart/2005/8/layout/orgChart1"/>
    <dgm:cxn modelId="{5C60F725-31AE-4C05-8AFB-951113B1B3CE}" type="presParOf" srcId="{338FCE24-285A-4947-BFBD-2C19AB08A4B6}" destId="{D7CC2912-7C05-384F-AAAB-7CD76B16B2C9}" srcOrd="1" destOrd="0" presId="urn:microsoft.com/office/officeart/2005/8/layout/orgChart1"/>
    <dgm:cxn modelId="{F69C6A85-BF2D-486E-BE97-044D3667D7C0}" type="presParOf" srcId="{57291137-9BBB-084D-90CD-16BC281A1F17}" destId="{34F3EE09-92C6-AE48-9696-E5CC1A7C2F9C}" srcOrd="1" destOrd="0" presId="urn:microsoft.com/office/officeart/2005/8/layout/orgChart1"/>
    <dgm:cxn modelId="{4703507C-F8CE-4FAD-B2E2-7C89AA255DC2}" type="presParOf" srcId="{57291137-9BBB-084D-90CD-16BC281A1F17}" destId="{8FC63170-57D9-0E4B-8D63-57C245ED73E3}" srcOrd="2" destOrd="0" presId="urn:microsoft.com/office/officeart/2005/8/layout/orgChart1"/>
    <dgm:cxn modelId="{E4E22625-A04B-485D-9498-4C150D939C4F}" type="presParOf" srcId="{F34292E4-F3F5-8B48-827D-D1B68A310CEC}" destId="{8231F3F0-63CF-9B44-A659-F87813F595DE}" srcOrd="4" destOrd="0" presId="urn:microsoft.com/office/officeart/2005/8/layout/orgChart1"/>
    <dgm:cxn modelId="{BFD52B7B-17A3-4573-83C0-76E564DE628E}" type="presParOf" srcId="{F34292E4-F3F5-8B48-827D-D1B68A310CEC}" destId="{A9192C69-C517-C643-8962-6359394D88CC}" srcOrd="5" destOrd="0" presId="urn:microsoft.com/office/officeart/2005/8/layout/orgChart1"/>
    <dgm:cxn modelId="{16C1B1BE-C07F-478E-A7F5-9302D564CCDE}" type="presParOf" srcId="{A9192C69-C517-C643-8962-6359394D88CC}" destId="{5D402031-BD5B-224D-839E-8D4B8014389E}" srcOrd="0" destOrd="0" presId="urn:microsoft.com/office/officeart/2005/8/layout/orgChart1"/>
    <dgm:cxn modelId="{36AD3B30-1525-42A4-B80C-CBA7C2FD7F06}" type="presParOf" srcId="{5D402031-BD5B-224D-839E-8D4B8014389E}" destId="{93435A0B-5DFB-184B-A18B-00EB01788AB4}" srcOrd="0" destOrd="0" presId="urn:microsoft.com/office/officeart/2005/8/layout/orgChart1"/>
    <dgm:cxn modelId="{07D580E5-797C-4ED0-9E3C-3482A48E53F1}" type="presParOf" srcId="{5D402031-BD5B-224D-839E-8D4B8014389E}" destId="{78C48B46-6B82-E142-88A6-641CFA0554A4}" srcOrd="1" destOrd="0" presId="urn:microsoft.com/office/officeart/2005/8/layout/orgChart1"/>
    <dgm:cxn modelId="{45D67B47-40A5-459D-ABCB-C274FAF1F129}" type="presParOf" srcId="{A9192C69-C517-C643-8962-6359394D88CC}" destId="{B3CC1267-AA79-C54E-8EBF-3CA54B66953C}" srcOrd="1" destOrd="0" presId="urn:microsoft.com/office/officeart/2005/8/layout/orgChart1"/>
    <dgm:cxn modelId="{EB78BEC2-DFFE-40FE-92CA-648906C7518A}" type="presParOf" srcId="{A9192C69-C517-C643-8962-6359394D88CC}" destId="{C4E5C187-B740-6B46-9DD8-74DAA08C0F5D}" srcOrd="2" destOrd="0" presId="urn:microsoft.com/office/officeart/2005/8/layout/orgChart1"/>
    <dgm:cxn modelId="{72B07C36-5772-4FCA-BE8E-4B11ECB136D0}" type="presParOf" srcId="{F34292E4-F3F5-8B48-827D-D1B68A310CEC}" destId="{E7B83D68-B43E-ED4C-A6D2-C24914F08C49}" srcOrd="6" destOrd="0" presId="urn:microsoft.com/office/officeart/2005/8/layout/orgChart1"/>
    <dgm:cxn modelId="{A23FA050-D464-493D-916F-F4F2F8CF7DA3}" type="presParOf" srcId="{F34292E4-F3F5-8B48-827D-D1B68A310CEC}" destId="{74703543-53F9-C544-9D3A-47494776E97A}" srcOrd="7" destOrd="0" presId="urn:microsoft.com/office/officeart/2005/8/layout/orgChart1"/>
    <dgm:cxn modelId="{F8441400-39F4-4E31-BA6B-FDEF471F0BCA}" type="presParOf" srcId="{74703543-53F9-C544-9D3A-47494776E97A}" destId="{9F8AA66C-57BD-AD4B-89FF-BBD13BB33744}" srcOrd="0" destOrd="0" presId="urn:microsoft.com/office/officeart/2005/8/layout/orgChart1"/>
    <dgm:cxn modelId="{2D323D15-68F5-46EF-B955-D70701A529AF}" type="presParOf" srcId="{9F8AA66C-57BD-AD4B-89FF-BBD13BB33744}" destId="{B671CE50-B2A7-4C47-9722-447154E37B80}" srcOrd="0" destOrd="0" presId="urn:microsoft.com/office/officeart/2005/8/layout/orgChart1"/>
    <dgm:cxn modelId="{20ACBCEF-A79D-47B9-A05D-5EF1C7F24D80}" type="presParOf" srcId="{9F8AA66C-57BD-AD4B-89FF-BBD13BB33744}" destId="{D29D24A3-7D0F-5549-A807-6CD783890F68}" srcOrd="1" destOrd="0" presId="urn:microsoft.com/office/officeart/2005/8/layout/orgChart1"/>
    <dgm:cxn modelId="{7FA06763-2AF5-41A8-B75B-6AB061C1BC43}" type="presParOf" srcId="{74703543-53F9-C544-9D3A-47494776E97A}" destId="{844EE3F7-DC0D-FB41-9E03-18D11EC698D2}" srcOrd="1" destOrd="0" presId="urn:microsoft.com/office/officeart/2005/8/layout/orgChart1"/>
    <dgm:cxn modelId="{EA0F77BE-AD72-44EA-9CE9-F2F2AA3F5EA4}" type="presParOf" srcId="{74703543-53F9-C544-9D3A-47494776E97A}" destId="{52DEA97C-D8A2-E84E-BFEA-1536EACE592F}" srcOrd="2" destOrd="0" presId="urn:microsoft.com/office/officeart/2005/8/layout/orgChart1"/>
    <dgm:cxn modelId="{80DCF8A5-90DC-4B3B-AF54-4C6C53D3FBFC}" type="presParOf" srcId="{F34292E4-F3F5-8B48-827D-D1B68A310CEC}" destId="{83B740F5-5EFB-DD4D-83AE-B0C102848EEB}" srcOrd="8" destOrd="0" presId="urn:microsoft.com/office/officeart/2005/8/layout/orgChart1"/>
    <dgm:cxn modelId="{58768084-4AF8-4CB5-BC24-76554AA21E9E}" type="presParOf" srcId="{F34292E4-F3F5-8B48-827D-D1B68A310CEC}" destId="{9A0F9B2D-374A-2D41-A6D1-E92C7C8362FD}" srcOrd="9" destOrd="0" presId="urn:microsoft.com/office/officeart/2005/8/layout/orgChart1"/>
    <dgm:cxn modelId="{AA0F44FB-9EC9-4D64-9E27-6CD7AF49D07D}" type="presParOf" srcId="{9A0F9B2D-374A-2D41-A6D1-E92C7C8362FD}" destId="{6ED69CD1-1883-FC4A-ADD7-C6DCEA19166E}" srcOrd="0" destOrd="0" presId="urn:microsoft.com/office/officeart/2005/8/layout/orgChart1"/>
    <dgm:cxn modelId="{3823B7AF-6B38-4E06-9F88-BB3A07065F17}" type="presParOf" srcId="{6ED69CD1-1883-FC4A-ADD7-C6DCEA19166E}" destId="{7D14B945-5A84-FE4F-8D37-83052032D66D}" srcOrd="0" destOrd="0" presId="urn:microsoft.com/office/officeart/2005/8/layout/orgChart1"/>
    <dgm:cxn modelId="{19FC8579-DCA1-47D4-874A-A949C2237850}" type="presParOf" srcId="{6ED69CD1-1883-FC4A-ADD7-C6DCEA19166E}" destId="{62E4C6E9-1997-FA45-8F3B-B297706AFDF8}" srcOrd="1" destOrd="0" presId="urn:microsoft.com/office/officeart/2005/8/layout/orgChart1"/>
    <dgm:cxn modelId="{90AE05E3-83E9-4869-9F8A-8381F2B7135A}" type="presParOf" srcId="{9A0F9B2D-374A-2D41-A6D1-E92C7C8362FD}" destId="{247D428A-2DF9-7F4E-965A-B54D0D8CE7B5}" srcOrd="1" destOrd="0" presId="urn:microsoft.com/office/officeart/2005/8/layout/orgChart1"/>
    <dgm:cxn modelId="{7EA219A9-8354-476C-9A38-B30545981ABE}" type="presParOf" srcId="{9A0F9B2D-374A-2D41-A6D1-E92C7C8362FD}" destId="{84AC1841-2293-0645-A728-5EDEB5EA904D}" srcOrd="2" destOrd="0" presId="urn:microsoft.com/office/officeart/2005/8/layout/orgChart1"/>
    <dgm:cxn modelId="{9FBBACF5-5A54-4C18-90A1-F4D78C6D8A71}" type="presParOf" srcId="{F34292E4-F3F5-8B48-827D-D1B68A310CEC}" destId="{1F36EFB6-715C-5F45-8DA5-F409CCB9635B}" srcOrd="10" destOrd="0" presId="urn:microsoft.com/office/officeart/2005/8/layout/orgChart1"/>
    <dgm:cxn modelId="{38002ECF-6966-4902-B767-AF26DE5902CC}" type="presParOf" srcId="{F34292E4-F3F5-8B48-827D-D1B68A310CEC}" destId="{58E1B7EC-9AD0-4E42-BB73-66B0BA1D4FDA}" srcOrd="11" destOrd="0" presId="urn:microsoft.com/office/officeart/2005/8/layout/orgChart1"/>
    <dgm:cxn modelId="{9BFB8C39-6294-4E1A-8DF8-1B709D7379BD}" type="presParOf" srcId="{58E1B7EC-9AD0-4E42-BB73-66B0BA1D4FDA}" destId="{B85590DC-A113-0744-AD7B-4A1F30760A2F}" srcOrd="0" destOrd="0" presId="urn:microsoft.com/office/officeart/2005/8/layout/orgChart1"/>
    <dgm:cxn modelId="{CED55F69-FDC5-4A4D-9936-4DC66E4BF9E4}" type="presParOf" srcId="{B85590DC-A113-0744-AD7B-4A1F30760A2F}" destId="{DFEE33D9-8624-D04D-A36E-252C02E3ED38}" srcOrd="0" destOrd="0" presId="urn:microsoft.com/office/officeart/2005/8/layout/orgChart1"/>
    <dgm:cxn modelId="{5347E4A3-C824-4E8B-A1CA-44DC08793FB1}" type="presParOf" srcId="{B85590DC-A113-0744-AD7B-4A1F30760A2F}" destId="{6CFA62D3-FFC8-2548-A9EE-BC9EAFF8CD73}" srcOrd="1" destOrd="0" presId="urn:microsoft.com/office/officeart/2005/8/layout/orgChart1"/>
    <dgm:cxn modelId="{E1DAC197-7383-4605-9BC7-C7D960E69E54}" type="presParOf" srcId="{58E1B7EC-9AD0-4E42-BB73-66B0BA1D4FDA}" destId="{C89F6B55-F02D-4E4D-A4BB-778EB420B861}" srcOrd="1" destOrd="0" presId="urn:microsoft.com/office/officeart/2005/8/layout/orgChart1"/>
    <dgm:cxn modelId="{E4407524-9171-4E8D-AA8C-682DD481FFE3}" type="presParOf" srcId="{58E1B7EC-9AD0-4E42-BB73-66B0BA1D4FDA}" destId="{75029CD9-2CEB-3A42-BAB0-8791D5965FCC}" srcOrd="2" destOrd="0" presId="urn:microsoft.com/office/officeart/2005/8/layout/orgChart1"/>
    <dgm:cxn modelId="{197BFCE8-6E45-4AFA-B26A-BF2A4AE4E62D}" type="presParOf" srcId="{922A1E35-5C1F-594F-8816-F6FD619E0092}" destId="{2200A53E-B0EE-414E-A8E8-F00C1FE509F5}" srcOrd="2" destOrd="0" presId="urn:microsoft.com/office/officeart/2005/8/layout/orgChart1"/>
    <dgm:cxn modelId="{99E9FE08-6955-4BE4-B2AF-EEF2C03AF117}" type="presParOf" srcId="{160ED227-8DBA-8F44-9B5C-839FDAF87CD0}" destId="{901F17E9-58BE-C44C-8A5A-DDB7F776CF5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6EFB6-715C-5F45-8DA5-F409CCB9635B}">
      <dsp:nvSpPr>
        <dsp:cNvPr id="0" name=""/>
        <dsp:cNvSpPr/>
      </dsp:nvSpPr>
      <dsp:spPr>
        <a:xfrm>
          <a:off x="5752758" y="1640286"/>
          <a:ext cx="142136" cy="2544927"/>
        </a:xfrm>
        <a:custGeom>
          <a:avLst/>
          <a:gdLst/>
          <a:ahLst/>
          <a:cxnLst/>
          <a:rect l="0" t="0" r="0" b="0"/>
          <a:pathLst>
            <a:path>
              <a:moveTo>
                <a:pt x="0" y="0"/>
              </a:moveTo>
              <a:lnTo>
                <a:pt x="0" y="2544927"/>
              </a:lnTo>
              <a:lnTo>
                <a:pt x="142136" y="2544927"/>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3B740F5-5EFB-DD4D-83AE-B0C102848EEB}">
      <dsp:nvSpPr>
        <dsp:cNvPr id="0" name=""/>
        <dsp:cNvSpPr/>
      </dsp:nvSpPr>
      <dsp:spPr>
        <a:xfrm>
          <a:off x="5646128" y="1640286"/>
          <a:ext cx="106629" cy="2547255"/>
        </a:xfrm>
        <a:custGeom>
          <a:avLst/>
          <a:gdLst/>
          <a:ahLst/>
          <a:cxnLst/>
          <a:rect l="0" t="0" r="0" b="0"/>
          <a:pathLst>
            <a:path>
              <a:moveTo>
                <a:pt x="106629" y="0"/>
              </a:moveTo>
              <a:lnTo>
                <a:pt x="106629" y="2547255"/>
              </a:lnTo>
              <a:lnTo>
                <a:pt x="0" y="2547255"/>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7B83D68-B43E-ED4C-A6D2-C24914F08C49}">
      <dsp:nvSpPr>
        <dsp:cNvPr id="0" name=""/>
        <dsp:cNvSpPr/>
      </dsp:nvSpPr>
      <dsp:spPr>
        <a:xfrm>
          <a:off x="5752758" y="1640286"/>
          <a:ext cx="133256" cy="1586139"/>
        </a:xfrm>
        <a:custGeom>
          <a:avLst/>
          <a:gdLst/>
          <a:ahLst/>
          <a:cxnLst/>
          <a:rect l="0" t="0" r="0" b="0"/>
          <a:pathLst>
            <a:path>
              <a:moveTo>
                <a:pt x="0" y="0"/>
              </a:moveTo>
              <a:lnTo>
                <a:pt x="0" y="1586139"/>
              </a:lnTo>
              <a:lnTo>
                <a:pt x="133256" y="1586139"/>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231F3F0-63CF-9B44-A659-F87813F595DE}">
      <dsp:nvSpPr>
        <dsp:cNvPr id="0" name=""/>
        <dsp:cNvSpPr/>
      </dsp:nvSpPr>
      <dsp:spPr>
        <a:xfrm>
          <a:off x="5601741" y="1640286"/>
          <a:ext cx="151017" cy="1586139"/>
        </a:xfrm>
        <a:custGeom>
          <a:avLst/>
          <a:gdLst/>
          <a:ahLst/>
          <a:cxnLst/>
          <a:rect l="0" t="0" r="0" b="0"/>
          <a:pathLst>
            <a:path>
              <a:moveTo>
                <a:pt x="151017" y="0"/>
              </a:moveTo>
              <a:lnTo>
                <a:pt x="151017" y="1586139"/>
              </a:lnTo>
              <a:lnTo>
                <a:pt x="0" y="1586139"/>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6D6A650-1A2C-8C49-823B-4A154B1493E1}">
      <dsp:nvSpPr>
        <dsp:cNvPr id="0" name=""/>
        <dsp:cNvSpPr/>
      </dsp:nvSpPr>
      <dsp:spPr>
        <a:xfrm>
          <a:off x="5752758" y="1640286"/>
          <a:ext cx="133256" cy="625023"/>
        </a:xfrm>
        <a:custGeom>
          <a:avLst/>
          <a:gdLst/>
          <a:ahLst/>
          <a:cxnLst/>
          <a:rect l="0" t="0" r="0" b="0"/>
          <a:pathLst>
            <a:path>
              <a:moveTo>
                <a:pt x="0" y="0"/>
              </a:moveTo>
              <a:lnTo>
                <a:pt x="0" y="625023"/>
              </a:lnTo>
              <a:lnTo>
                <a:pt x="133256" y="625023"/>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0E71346-DBB4-C04D-83B7-E9EF41C670B9}">
      <dsp:nvSpPr>
        <dsp:cNvPr id="0" name=""/>
        <dsp:cNvSpPr/>
      </dsp:nvSpPr>
      <dsp:spPr>
        <a:xfrm>
          <a:off x="5601741" y="1640286"/>
          <a:ext cx="151017" cy="625023"/>
        </a:xfrm>
        <a:custGeom>
          <a:avLst/>
          <a:gdLst/>
          <a:ahLst/>
          <a:cxnLst/>
          <a:rect l="0" t="0" r="0" b="0"/>
          <a:pathLst>
            <a:path>
              <a:moveTo>
                <a:pt x="151017" y="0"/>
              </a:moveTo>
              <a:lnTo>
                <a:pt x="151017" y="625023"/>
              </a:lnTo>
              <a:lnTo>
                <a:pt x="0" y="625023"/>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1CF2D5F-CECB-8240-B31F-14118B156683}">
      <dsp:nvSpPr>
        <dsp:cNvPr id="0" name=""/>
        <dsp:cNvSpPr/>
      </dsp:nvSpPr>
      <dsp:spPr>
        <a:xfrm>
          <a:off x="4114800" y="679170"/>
          <a:ext cx="961116" cy="622695"/>
        </a:xfrm>
        <a:custGeom>
          <a:avLst/>
          <a:gdLst/>
          <a:ahLst/>
          <a:cxnLst/>
          <a:rect l="0" t="0" r="0" b="0"/>
          <a:pathLst>
            <a:path>
              <a:moveTo>
                <a:pt x="0" y="0"/>
              </a:moveTo>
              <a:lnTo>
                <a:pt x="0" y="622695"/>
              </a:lnTo>
              <a:lnTo>
                <a:pt x="961116" y="622695"/>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3D31080-8810-7C44-84CD-0C598F99176B}">
      <dsp:nvSpPr>
        <dsp:cNvPr id="0" name=""/>
        <dsp:cNvSpPr/>
      </dsp:nvSpPr>
      <dsp:spPr>
        <a:xfrm>
          <a:off x="2476841" y="1640286"/>
          <a:ext cx="133256" cy="1586139"/>
        </a:xfrm>
        <a:custGeom>
          <a:avLst/>
          <a:gdLst/>
          <a:ahLst/>
          <a:cxnLst/>
          <a:rect l="0" t="0" r="0" b="0"/>
          <a:pathLst>
            <a:path>
              <a:moveTo>
                <a:pt x="0" y="0"/>
              </a:moveTo>
              <a:lnTo>
                <a:pt x="0" y="1586139"/>
              </a:lnTo>
              <a:lnTo>
                <a:pt x="133256" y="1586139"/>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41FC325-E758-7F4C-A2EC-E12AE4F666DF}">
      <dsp:nvSpPr>
        <dsp:cNvPr id="0" name=""/>
        <dsp:cNvSpPr/>
      </dsp:nvSpPr>
      <dsp:spPr>
        <a:xfrm>
          <a:off x="2370211" y="1640286"/>
          <a:ext cx="106629" cy="1586139"/>
        </a:xfrm>
        <a:custGeom>
          <a:avLst/>
          <a:gdLst/>
          <a:ahLst/>
          <a:cxnLst/>
          <a:rect l="0" t="0" r="0" b="0"/>
          <a:pathLst>
            <a:path>
              <a:moveTo>
                <a:pt x="106629" y="0"/>
              </a:moveTo>
              <a:lnTo>
                <a:pt x="106629" y="1586139"/>
              </a:lnTo>
              <a:lnTo>
                <a:pt x="0" y="1586139"/>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5BC03DB-62D0-A249-91D8-79640B29E473}">
      <dsp:nvSpPr>
        <dsp:cNvPr id="0" name=""/>
        <dsp:cNvSpPr/>
      </dsp:nvSpPr>
      <dsp:spPr>
        <a:xfrm>
          <a:off x="2476841" y="1640286"/>
          <a:ext cx="133256" cy="625023"/>
        </a:xfrm>
        <a:custGeom>
          <a:avLst/>
          <a:gdLst/>
          <a:ahLst/>
          <a:cxnLst/>
          <a:rect l="0" t="0" r="0" b="0"/>
          <a:pathLst>
            <a:path>
              <a:moveTo>
                <a:pt x="0" y="0"/>
              </a:moveTo>
              <a:lnTo>
                <a:pt x="0" y="625023"/>
              </a:lnTo>
              <a:lnTo>
                <a:pt x="133256" y="625023"/>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3DDDD98-4471-724F-870C-AAFD684A9E6A}">
      <dsp:nvSpPr>
        <dsp:cNvPr id="0" name=""/>
        <dsp:cNvSpPr/>
      </dsp:nvSpPr>
      <dsp:spPr>
        <a:xfrm>
          <a:off x="2334704" y="1640286"/>
          <a:ext cx="142136" cy="622695"/>
        </a:xfrm>
        <a:custGeom>
          <a:avLst/>
          <a:gdLst/>
          <a:ahLst/>
          <a:cxnLst/>
          <a:rect l="0" t="0" r="0" b="0"/>
          <a:pathLst>
            <a:path>
              <a:moveTo>
                <a:pt x="142136" y="0"/>
              </a:moveTo>
              <a:lnTo>
                <a:pt x="142136" y="622695"/>
              </a:lnTo>
              <a:lnTo>
                <a:pt x="0" y="622695"/>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A6B03C6-BA7C-B04F-AB9F-1055D14F30F7}">
      <dsp:nvSpPr>
        <dsp:cNvPr id="0" name=""/>
        <dsp:cNvSpPr/>
      </dsp:nvSpPr>
      <dsp:spPr>
        <a:xfrm>
          <a:off x="3153683" y="679170"/>
          <a:ext cx="961116" cy="622695"/>
        </a:xfrm>
        <a:custGeom>
          <a:avLst/>
          <a:gdLst/>
          <a:ahLst/>
          <a:cxnLst/>
          <a:rect l="0" t="0" r="0" b="0"/>
          <a:pathLst>
            <a:path>
              <a:moveTo>
                <a:pt x="961116" y="0"/>
              </a:moveTo>
              <a:lnTo>
                <a:pt x="961116" y="622695"/>
              </a:lnTo>
              <a:lnTo>
                <a:pt x="0" y="622695"/>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6A4EFD-347F-9B4B-9A79-3A90479631B6}">
      <dsp:nvSpPr>
        <dsp:cNvPr id="0" name=""/>
        <dsp:cNvSpPr/>
      </dsp:nvSpPr>
      <dsp:spPr>
        <a:xfrm>
          <a:off x="3437957" y="2327"/>
          <a:ext cx="1353684" cy="676842"/>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HIRES Instrument</a:t>
          </a:r>
          <a:endParaRPr lang="en-US" sz="1900" kern="1200" dirty="0"/>
        </a:p>
      </dsp:txBody>
      <dsp:txXfrm>
        <a:off x="3437957" y="2327"/>
        <a:ext cx="1353684" cy="676842"/>
      </dsp:txXfrm>
    </dsp:sp>
    <dsp:sp modelId="{8508CA23-47FE-3848-B65E-CAC8BF9CB354}">
      <dsp:nvSpPr>
        <dsp:cNvPr id="0" name=""/>
        <dsp:cNvSpPr/>
      </dsp:nvSpPr>
      <dsp:spPr>
        <a:xfrm>
          <a:off x="1799998" y="963444"/>
          <a:ext cx="1353684" cy="676842"/>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Spectrograph </a:t>
          </a:r>
          <a:r>
            <a:rPr lang="en-US" sz="1900" kern="1200" dirty="0" err="1" smtClean="0"/>
            <a:t>Modulae</a:t>
          </a:r>
          <a:endParaRPr lang="en-US" sz="1900" kern="1200" dirty="0"/>
        </a:p>
      </dsp:txBody>
      <dsp:txXfrm>
        <a:off x="1799998" y="963444"/>
        <a:ext cx="1353684" cy="676842"/>
      </dsp:txXfrm>
    </dsp:sp>
    <dsp:sp modelId="{910D2401-D1D3-0C49-AA66-18A9C882EBBB}">
      <dsp:nvSpPr>
        <dsp:cNvPr id="0" name=""/>
        <dsp:cNvSpPr/>
      </dsp:nvSpPr>
      <dsp:spPr>
        <a:xfrm>
          <a:off x="981019" y="1924560"/>
          <a:ext cx="1353684" cy="676842"/>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B Spectrograph</a:t>
          </a:r>
          <a:endParaRPr lang="en-US" sz="1900" kern="1200" dirty="0">
            <a:solidFill>
              <a:schemeClr val="tx1"/>
            </a:solidFill>
          </a:endParaRPr>
        </a:p>
      </dsp:txBody>
      <dsp:txXfrm>
        <a:off x="981019" y="1924560"/>
        <a:ext cx="1353684" cy="676842"/>
      </dsp:txXfrm>
    </dsp:sp>
    <dsp:sp modelId="{FB0A68B1-1922-7C4C-AB21-E770DA14270A}">
      <dsp:nvSpPr>
        <dsp:cNvPr id="0" name=""/>
        <dsp:cNvSpPr/>
      </dsp:nvSpPr>
      <dsp:spPr>
        <a:xfrm>
          <a:off x="2610098" y="1926888"/>
          <a:ext cx="1353684" cy="676842"/>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VRI </a:t>
          </a:r>
          <a:r>
            <a:rPr lang="en-US" sz="1900" kern="1200" dirty="0" smtClean="0">
              <a:solidFill>
                <a:schemeClr val="tx1"/>
              </a:solidFill>
            </a:rPr>
            <a:t>Spectrograph</a:t>
          </a:r>
          <a:endParaRPr lang="en-US" sz="1900" kern="1200" dirty="0">
            <a:solidFill>
              <a:schemeClr val="tx1"/>
            </a:solidFill>
          </a:endParaRPr>
        </a:p>
      </dsp:txBody>
      <dsp:txXfrm>
        <a:off x="2610098" y="1926888"/>
        <a:ext cx="1353684" cy="676842"/>
      </dsp:txXfrm>
    </dsp:sp>
    <dsp:sp modelId="{011E3FBE-9D63-A74D-8643-E65DE4D65C47}">
      <dsp:nvSpPr>
        <dsp:cNvPr id="0" name=""/>
        <dsp:cNvSpPr/>
      </dsp:nvSpPr>
      <dsp:spPr>
        <a:xfrm>
          <a:off x="1016526" y="2888004"/>
          <a:ext cx="1353684" cy="676842"/>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YJH Spectrograph</a:t>
          </a:r>
          <a:endParaRPr lang="en-US" sz="1900" kern="1200" dirty="0">
            <a:solidFill>
              <a:schemeClr val="tx1"/>
            </a:solidFill>
          </a:endParaRPr>
        </a:p>
      </dsp:txBody>
      <dsp:txXfrm>
        <a:off x="1016526" y="2888004"/>
        <a:ext cx="1353684" cy="676842"/>
      </dsp:txXfrm>
    </dsp:sp>
    <dsp:sp modelId="{D06B3C84-B4AA-C448-BA6D-700CE07F5ABA}">
      <dsp:nvSpPr>
        <dsp:cNvPr id="0" name=""/>
        <dsp:cNvSpPr/>
      </dsp:nvSpPr>
      <dsp:spPr>
        <a:xfrm>
          <a:off x="2610098" y="2888004"/>
          <a:ext cx="1353684" cy="676842"/>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K Spectrograph</a:t>
          </a:r>
          <a:endParaRPr lang="en-US" sz="1900" kern="1200" dirty="0">
            <a:solidFill>
              <a:schemeClr val="tx1"/>
            </a:solidFill>
          </a:endParaRPr>
        </a:p>
      </dsp:txBody>
      <dsp:txXfrm>
        <a:off x="2610098" y="2888004"/>
        <a:ext cx="1353684" cy="676842"/>
      </dsp:txXfrm>
    </dsp:sp>
    <dsp:sp modelId="{5F364FF7-0725-B647-953E-1EFC0548223B}">
      <dsp:nvSpPr>
        <dsp:cNvPr id="0" name=""/>
        <dsp:cNvSpPr/>
      </dsp:nvSpPr>
      <dsp:spPr>
        <a:xfrm>
          <a:off x="5075916" y="963444"/>
          <a:ext cx="1353684" cy="676842"/>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common elements</a:t>
          </a:r>
          <a:endParaRPr lang="en-US" sz="1900" kern="1200" dirty="0"/>
        </a:p>
      </dsp:txBody>
      <dsp:txXfrm>
        <a:off x="5075916" y="963444"/>
        <a:ext cx="1353684" cy="676842"/>
      </dsp:txXfrm>
    </dsp:sp>
    <dsp:sp modelId="{E05BC98C-4C7E-3A43-BA7C-5CC0C03047CD}">
      <dsp:nvSpPr>
        <dsp:cNvPr id="0" name=""/>
        <dsp:cNvSpPr/>
      </dsp:nvSpPr>
      <dsp:spPr>
        <a:xfrm>
          <a:off x="4248056" y="1926888"/>
          <a:ext cx="1353684" cy="676842"/>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Front end</a:t>
          </a:r>
          <a:endParaRPr lang="en-US" sz="1900" kern="1200" dirty="0">
            <a:solidFill>
              <a:schemeClr val="tx1"/>
            </a:solidFill>
          </a:endParaRPr>
        </a:p>
      </dsp:txBody>
      <dsp:txXfrm>
        <a:off x="4248056" y="1926888"/>
        <a:ext cx="1353684" cy="676842"/>
      </dsp:txXfrm>
    </dsp:sp>
    <dsp:sp modelId="{9F14F379-8AC4-6D49-BD2A-750544A5C48C}">
      <dsp:nvSpPr>
        <dsp:cNvPr id="0" name=""/>
        <dsp:cNvSpPr/>
      </dsp:nvSpPr>
      <dsp:spPr>
        <a:xfrm>
          <a:off x="5886015" y="1926888"/>
          <a:ext cx="1353684" cy="676842"/>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Fiber optics</a:t>
          </a:r>
          <a:endParaRPr lang="en-US" sz="1900" kern="1200" dirty="0">
            <a:solidFill>
              <a:schemeClr val="tx1"/>
            </a:solidFill>
          </a:endParaRPr>
        </a:p>
      </dsp:txBody>
      <dsp:txXfrm>
        <a:off x="5886015" y="1926888"/>
        <a:ext cx="1353684" cy="676842"/>
      </dsp:txXfrm>
    </dsp:sp>
    <dsp:sp modelId="{93435A0B-5DFB-184B-A18B-00EB01788AB4}">
      <dsp:nvSpPr>
        <dsp:cNvPr id="0" name=""/>
        <dsp:cNvSpPr/>
      </dsp:nvSpPr>
      <dsp:spPr>
        <a:xfrm>
          <a:off x="4248056" y="2888004"/>
          <a:ext cx="1353684" cy="676842"/>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Calibration</a:t>
          </a:r>
          <a:endParaRPr lang="en-US" sz="1900" kern="1200" dirty="0">
            <a:solidFill>
              <a:schemeClr val="tx1"/>
            </a:solidFill>
          </a:endParaRPr>
        </a:p>
      </dsp:txBody>
      <dsp:txXfrm>
        <a:off x="4248056" y="2888004"/>
        <a:ext cx="1353684" cy="676842"/>
      </dsp:txXfrm>
    </dsp:sp>
    <dsp:sp modelId="{B671CE50-B2A7-4C47-9722-447154E37B80}">
      <dsp:nvSpPr>
        <dsp:cNvPr id="0" name=""/>
        <dsp:cNvSpPr/>
      </dsp:nvSpPr>
      <dsp:spPr>
        <a:xfrm>
          <a:off x="5886015" y="2888004"/>
          <a:ext cx="1353684" cy="676842"/>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Software</a:t>
          </a:r>
          <a:endParaRPr lang="en-US" sz="1900" kern="1200" dirty="0">
            <a:solidFill>
              <a:schemeClr val="tx1"/>
            </a:solidFill>
          </a:endParaRPr>
        </a:p>
      </dsp:txBody>
      <dsp:txXfrm>
        <a:off x="5886015" y="2888004"/>
        <a:ext cx="1353684" cy="676842"/>
      </dsp:txXfrm>
    </dsp:sp>
    <dsp:sp modelId="{7D14B945-5A84-FE4F-8D37-83052032D66D}">
      <dsp:nvSpPr>
        <dsp:cNvPr id="0" name=""/>
        <dsp:cNvSpPr/>
      </dsp:nvSpPr>
      <dsp:spPr>
        <a:xfrm>
          <a:off x="4292444" y="3849120"/>
          <a:ext cx="1353684" cy="676842"/>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err="1" smtClean="0">
              <a:solidFill>
                <a:schemeClr val="tx1"/>
              </a:solidFill>
            </a:rPr>
            <a:t>Polarimetric</a:t>
          </a:r>
          <a:r>
            <a:rPr lang="en-US" sz="1900" kern="1200" dirty="0" smtClean="0">
              <a:solidFill>
                <a:schemeClr val="tx1"/>
              </a:solidFill>
            </a:rPr>
            <a:t> pickoff</a:t>
          </a:r>
          <a:endParaRPr lang="en-US" sz="1900" kern="1200" dirty="0">
            <a:solidFill>
              <a:schemeClr val="tx1"/>
            </a:solidFill>
          </a:endParaRPr>
        </a:p>
      </dsp:txBody>
      <dsp:txXfrm>
        <a:off x="4292444" y="3849120"/>
        <a:ext cx="1353684" cy="676842"/>
      </dsp:txXfrm>
    </dsp:sp>
    <dsp:sp modelId="{DFEE33D9-8624-D04D-A36E-252C02E3ED38}">
      <dsp:nvSpPr>
        <dsp:cNvPr id="0" name=""/>
        <dsp:cNvSpPr/>
      </dsp:nvSpPr>
      <dsp:spPr>
        <a:xfrm>
          <a:off x="5894895" y="3846792"/>
          <a:ext cx="1353684" cy="676842"/>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Exposure Meters</a:t>
          </a:r>
          <a:endParaRPr lang="en-US" sz="1900" kern="1200" dirty="0">
            <a:solidFill>
              <a:schemeClr val="tx1"/>
            </a:solidFill>
          </a:endParaRPr>
        </a:p>
      </dsp:txBody>
      <dsp:txXfrm>
        <a:off x="5894895" y="3846792"/>
        <a:ext cx="1353684" cy="67684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39FDED-1C1A-4A91-A785-3EA733766573}" type="datetimeFigureOut">
              <a:rPr lang="it-IT" smtClean="0"/>
              <a:t>15/06/2015</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3ACB1B-492C-4E64-93D4-E9B61D8FBEA7}" type="slidenum">
              <a:rPr lang="it-IT" smtClean="0"/>
              <a:t>‹N›</a:t>
            </a:fld>
            <a:endParaRPr lang="it-IT"/>
          </a:p>
        </p:txBody>
      </p:sp>
    </p:spTree>
    <p:extLst>
      <p:ext uri="{BB962C8B-B14F-4D97-AF65-F5344CB8AC3E}">
        <p14:creationId xmlns:p14="http://schemas.microsoft.com/office/powerpoint/2010/main" val="1743672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8B8425-268F-4778-A11C-399E0759FC8F}" type="datetimeFigureOut">
              <a:rPr lang="it-IT" smtClean="0"/>
              <a:t>15/06/2015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1AF50D-6BD3-4952-B2E5-8A0A85AFB099}" type="slidenum">
              <a:rPr lang="it-IT" smtClean="0"/>
              <a:t>‹N›</a:t>
            </a:fld>
            <a:endParaRPr lang="it-IT"/>
          </a:p>
        </p:txBody>
      </p:sp>
    </p:spTree>
    <p:extLst>
      <p:ext uri="{BB962C8B-B14F-4D97-AF65-F5344CB8AC3E}">
        <p14:creationId xmlns:p14="http://schemas.microsoft.com/office/powerpoint/2010/main" val="4177319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11AF50D-6BD3-4952-B2E5-8A0A85AFB099}" type="slidenum">
              <a:rPr lang="it-IT" smtClean="0"/>
              <a:t>1</a:t>
            </a:fld>
            <a:endParaRPr lang="it-IT" dirty="0"/>
          </a:p>
        </p:txBody>
      </p:sp>
    </p:spTree>
    <p:extLst>
      <p:ext uri="{BB962C8B-B14F-4D97-AF65-F5344CB8AC3E}">
        <p14:creationId xmlns:p14="http://schemas.microsoft.com/office/powerpoint/2010/main" val="1098953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Software architect could be superseded by SW system engineer or being under SW Engineers supervision</a:t>
            </a:r>
            <a:endParaRPr lang="en-US" dirty="0"/>
          </a:p>
        </p:txBody>
      </p:sp>
      <p:sp>
        <p:nvSpPr>
          <p:cNvPr id="4" name="Slide Number Placeholder 3"/>
          <p:cNvSpPr>
            <a:spLocks noGrp="1"/>
          </p:cNvSpPr>
          <p:nvPr>
            <p:ph type="sldNum" sz="quarter" idx="10"/>
          </p:nvPr>
        </p:nvSpPr>
        <p:spPr/>
        <p:txBody>
          <a:bodyPr/>
          <a:lstStyle/>
          <a:p>
            <a:fld id="{10E42EBC-A9FB-3049-9918-68BB67B22472}" type="slidenum">
              <a:rPr lang="en-US" smtClean="0"/>
              <a:t>2</a:t>
            </a:fld>
            <a:endParaRPr lang="en-US"/>
          </a:p>
        </p:txBody>
      </p:sp>
    </p:spTree>
    <p:extLst>
      <p:ext uri="{BB962C8B-B14F-4D97-AF65-F5344CB8AC3E}">
        <p14:creationId xmlns:p14="http://schemas.microsoft.com/office/powerpoint/2010/main" val="2279323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BV or UBV?</a:t>
            </a:r>
            <a:endParaRPr lang="en-US" dirty="0"/>
          </a:p>
        </p:txBody>
      </p:sp>
      <p:sp>
        <p:nvSpPr>
          <p:cNvPr id="4" name="Slide Number Placeholder 3"/>
          <p:cNvSpPr>
            <a:spLocks noGrp="1"/>
          </p:cNvSpPr>
          <p:nvPr>
            <p:ph type="sldNum" sz="quarter" idx="10"/>
          </p:nvPr>
        </p:nvSpPr>
        <p:spPr/>
        <p:txBody>
          <a:bodyPr/>
          <a:lstStyle/>
          <a:p>
            <a:fld id="{10E42EBC-A9FB-3049-9918-68BB67B22472}" type="slidenum">
              <a:rPr lang="en-US" smtClean="0"/>
              <a:t>11</a:t>
            </a:fld>
            <a:endParaRPr lang="en-US"/>
          </a:p>
        </p:txBody>
      </p:sp>
    </p:spTree>
    <p:extLst>
      <p:ext uri="{BB962C8B-B14F-4D97-AF65-F5344CB8AC3E}">
        <p14:creationId xmlns:p14="http://schemas.microsoft.com/office/powerpoint/2010/main" val="3320010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511AF50D-6BD3-4952-B2E5-8A0A85AFB099}" type="slidenum">
              <a:rPr lang="it-IT" smtClean="0"/>
              <a:t>13</a:t>
            </a:fld>
            <a:endParaRPr lang="it-IT"/>
          </a:p>
        </p:txBody>
      </p:sp>
    </p:spTree>
    <p:extLst>
      <p:ext uri="{BB962C8B-B14F-4D97-AF65-F5344CB8AC3E}">
        <p14:creationId xmlns:p14="http://schemas.microsoft.com/office/powerpoint/2010/main" val="1039114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Software architect could be superseded by SW system engineer or being under SW Engineers supervision</a:t>
            </a:r>
            <a:endParaRPr lang="en-US" dirty="0"/>
          </a:p>
        </p:txBody>
      </p:sp>
      <p:sp>
        <p:nvSpPr>
          <p:cNvPr id="4" name="Slide Number Placeholder 3"/>
          <p:cNvSpPr>
            <a:spLocks noGrp="1"/>
          </p:cNvSpPr>
          <p:nvPr>
            <p:ph type="sldNum" sz="quarter" idx="10"/>
          </p:nvPr>
        </p:nvSpPr>
        <p:spPr/>
        <p:txBody>
          <a:bodyPr/>
          <a:lstStyle/>
          <a:p>
            <a:fld id="{10E42EBC-A9FB-3049-9918-68BB67B22472}" type="slidenum">
              <a:rPr lang="en-US" smtClean="0"/>
              <a:t>24</a:t>
            </a:fld>
            <a:endParaRPr lang="en-US"/>
          </a:p>
        </p:txBody>
      </p:sp>
    </p:spTree>
    <p:extLst>
      <p:ext uri="{BB962C8B-B14F-4D97-AF65-F5344CB8AC3E}">
        <p14:creationId xmlns:p14="http://schemas.microsoft.com/office/powerpoint/2010/main" val="1995753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slides shows the complexity of HIRES instrument development, along with its integration.</a:t>
            </a:r>
          </a:p>
          <a:p>
            <a:r>
              <a:rPr lang="en-US" dirty="0" smtClean="0"/>
              <a:t>Within enclosing boxes, Product</a:t>
            </a:r>
            <a:r>
              <a:rPr lang="en-US" baseline="0" dirty="0" smtClean="0"/>
              <a:t> Tree is depicted in Violet (high level) and in yellow (elements), activities (WBS) in red, functions/responsibilities in light blue</a:t>
            </a:r>
          </a:p>
          <a:p>
            <a:endParaRPr lang="en-US" baseline="0" dirty="0" smtClean="0"/>
          </a:p>
          <a:p>
            <a:r>
              <a:rPr lang="en-US" baseline="0" dirty="0" smtClean="0"/>
              <a:t>Check BV or UBV?</a:t>
            </a:r>
            <a:endParaRPr lang="en-US" dirty="0"/>
          </a:p>
        </p:txBody>
      </p:sp>
      <p:sp>
        <p:nvSpPr>
          <p:cNvPr id="4" name="Slide Number Placeholder 3"/>
          <p:cNvSpPr>
            <a:spLocks noGrp="1"/>
          </p:cNvSpPr>
          <p:nvPr>
            <p:ph type="sldNum" sz="quarter" idx="10"/>
          </p:nvPr>
        </p:nvSpPr>
        <p:spPr/>
        <p:txBody>
          <a:bodyPr/>
          <a:lstStyle/>
          <a:p>
            <a:fld id="{10E42EBC-A9FB-3049-9918-68BB67B22472}" type="slidenum">
              <a:rPr lang="en-US" smtClean="0"/>
              <a:t>25</a:t>
            </a:fld>
            <a:endParaRPr lang="en-US"/>
          </a:p>
        </p:txBody>
      </p:sp>
    </p:spTree>
    <p:extLst>
      <p:ext uri="{BB962C8B-B14F-4D97-AF65-F5344CB8AC3E}">
        <p14:creationId xmlns:p14="http://schemas.microsoft.com/office/powerpoint/2010/main" val="1524803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en-US"/>
          </a:p>
        </p:txBody>
      </p:sp>
      <p:sp>
        <p:nvSpPr>
          <p:cNvPr id="4" name="Segnaposto numero diapositiva 3"/>
          <p:cNvSpPr>
            <a:spLocks noGrp="1"/>
          </p:cNvSpPr>
          <p:nvPr>
            <p:ph type="sldNum" sz="quarter" idx="4"/>
          </p:nvPr>
        </p:nvSpPr>
        <p:spPr>
          <a:xfrm>
            <a:off x="3523653" y="6353668"/>
            <a:ext cx="2133600" cy="365125"/>
          </a:xfrm>
          <a:prstGeom prst="rect">
            <a:avLst/>
          </a:prstGeom>
        </p:spPr>
        <p:txBody>
          <a:bodyPr vert="horz" lIns="91440" tIns="45720" rIns="91440" bIns="45720" rtlCol="0" anchor="ctr"/>
          <a:lstStyle>
            <a:lvl1pPr algn="ctr">
              <a:defRPr lang="it-IT" sz="1600" kern="1200" smtClean="0">
                <a:solidFill>
                  <a:srgbClr val="FF6666"/>
                </a:solidFill>
                <a:latin typeface="Eurostile"/>
                <a:ea typeface="+mn-ea"/>
                <a:cs typeface="Eurostile"/>
              </a:defRPr>
            </a:lvl1pPr>
          </a:lstStyle>
          <a:p>
            <a:fld id="{D495A857-130B-4600-8297-EB359831C7D6}" type="slidenum">
              <a:rPr lang="it-IT" smtClean="0"/>
              <a:pPr/>
              <a:t>‹N›</a:t>
            </a:fld>
            <a:endParaRPr lang="it-IT" dirty="0"/>
          </a:p>
        </p:txBody>
      </p:sp>
      <p:sp>
        <p:nvSpPr>
          <p:cNvPr id="5" name="Titolo 4"/>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2273983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542840-9F69-BA4A-BAF5-2DB69A556825}" type="datetimeFigureOut">
              <a:rPr lang="en-US" smtClean="0"/>
              <a:t>6/15/2015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D7313A0-227E-0A49-81F1-9E8CF47FAAA7}" type="slidenum">
              <a:rPr lang="en-US" smtClean="0"/>
              <a:t>‹N›</a:t>
            </a:fld>
            <a:endParaRPr lang="en-US"/>
          </a:p>
        </p:txBody>
      </p:sp>
    </p:spTree>
    <p:extLst>
      <p:ext uri="{BB962C8B-B14F-4D97-AF65-F5344CB8AC3E}">
        <p14:creationId xmlns:p14="http://schemas.microsoft.com/office/powerpoint/2010/main" val="2010472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542840-9F69-BA4A-BAF5-2DB69A556825}" type="datetimeFigureOut">
              <a:rPr lang="en-US" smtClean="0"/>
              <a:t>6/15/2015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D7313A0-227E-0A49-81F1-9E8CF47FAAA7}" type="slidenum">
              <a:rPr lang="en-US" smtClean="0"/>
              <a:t>‹N›</a:t>
            </a:fld>
            <a:endParaRPr lang="en-US"/>
          </a:p>
        </p:txBody>
      </p:sp>
    </p:spTree>
    <p:extLst>
      <p:ext uri="{BB962C8B-B14F-4D97-AF65-F5344CB8AC3E}">
        <p14:creationId xmlns:p14="http://schemas.microsoft.com/office/powerpoint/2010/main" val="2349528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542840-9F69-BA4A-BAF5-2DB69A556825}" type="datetimeFigureOut">
              <a:rPr lang="en-US" smtClean="0"/>
              <a:t>6/15/2015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D7313A0-227E-0A49-81F1-9E8CF47FAAA7}" type="slidenum">
              <a:rPr lang="en-US" smtClean="0"/>
              <a:t>‹N›</a:t>
            </a:fld>
            <a:endParaRPr lang="en-US"/>
          </a:p>
        </p:txBody>
      </p:sp>
    </p:spTree>
    <p:extLst>
      <p:ext uri="{BB962C8B-B14F-4D97-AF65-F5344CB8AC3E}">
        <p14:creationId xmlns:p14="http://schemas.microsoft.com/office/powerpoint/2010/main" val="1123910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numero diapositiva 2"/>
          <p:cNvSpPr>
            <a:spLocks noGrp="1"/>
          </p:cNvSpPr>
          <p:nvPr>
            <p:ph type="sldNum" sz="quarter" idx="10"/>
          </p:nvPr>
        </p:nvSpPr>
        <p:spPr/>
        <p:txBody>
          <a:bodyPr/>
          <a:lstStyle/>
          <a:p>
            <a:fld id="{D495A857-130B-4600-8297-EB359831C7D6}" type="slidenum">
              <a:rPr lang="it-IT" smtClean="0"/>
              <a:pPr/>
              <a:t>‹N›</a:t>
            </a:fld>
            <a:endParaRPr lang="it-IT" dirty="0"/>
          </a:p>
        </p:txBody>
      </p:sp>
    </p:spTree>
    <p:extLst>
      <p:ext uri="{BB962C8B-B14F-4D97-AF65-F5344CB8AC3E}">
        <p14:creationId xmlns:p14="http://schemas.microsoft.com/office/powerpoint/2010/main" val="1411732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numero diapositiva 2"/>
          <p:cNvSpPr>
            <a:spLocks noGrp="1"/>
          </p:cNvSpPr>
          <p:nvPr>
            <p:ph type="sldNum" sz="quarter" idx="10"/>
          </p:nvPr>
        </p:nvSpPr>
        <p:spPr/>
        <p:txBody>
          <a:bodyPr/>
          <a:lstStyle/>
          <a:p>
            <a:fld id="{D495A857-130B-4600-8297-EB359831C7D6}" type="slidenum">
              <a:rPr lang="it-IT" smtClean="0"/>
              <a:pPr/>
              <a:t>‹N›</a:t>
            </a:fld>
            <a:endParaRPr lang="it-IT" dirty="0"/>
          </a:p>
        </p:txBody>
      </p:sp>
    </p:spTree>
    <p:extLst>
      <p:ext uri="{BB962C8B-B14F-4D97-AF65-F5344CB8AC3E}">
        <p14:creationId xmlns:p14="http://schemas.microsoft.com/office/powerpoint/2010/main" val="39716577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idx="1"/>
          </p:nvPr>
        </p:nvSpPr>
        <p:spPr/>
        <p:txBody>
          <a:bodyPr/>
          <a:lstStyle/>
          <a:p>
            <a:pPr lvl="0"/>
            <a:r>
              <a:rPr lang="it-IT" dirty="0" smtClean="0"/>
              <a:t>Click to </a:t>
            </a:r>
            <a:r>
              <a:rPr lang="it-IT" dirty="0" err="1" smtClean="0"/>
              <a:t>edit</a:t>
            </a:r>
            <a:r>
              <a:rPr lang="it-IT" dirty="0" smtClean="0"/>
              <a:t> Master text </a:t>
            </a:r>
            <a:r>
              <a:rPr lang="it-IT" dirty="0" err="1" smtClean="0"/>
              <a:t>styles</a:t>
            </a:r>
            <a:endParaRPr lang="it-IT" dirty="0" smtClean="0"/>
          </a:p>
          <a:p>
            <a:pPr lvl="1"/>
            <a:r>
              <a:rPr lang="it-IT" dirty="0" smtClean="0"/>
              <a:t>Second </a:t>
            </a:r>
            <a:r>
              <a:rPr lang="it-IT" dirty="0" err="1" smtClean="0"/>
              <a:t>level</a:t>
            </a:r>
            <a:endParaRPr lang="it-IT" dirty="0" smtClean="0"/>
          </a:p>
          <a:p>
            <a:pPr lvl="2"/>
            <a:r>
              <a:rPr lang="it-IT" dirty="0" smtClean="0"/>
              <a:t>Third </a:t>
            </a:r>
            <a:r>
              <a:rPr lang="it-IT" dirty="0" err="1" smtClean="0"/>
              <a:t>level</a:t>
            </a:r>
            <a:endParaRPr lang="it-IT" dirty="0" smtClean="0"/>
          </a:p>
          <a:p>
            <a:pPr lvl="3"/>
            <a:r>
              <a:rPr lang="it-IT" dirty="0" err="1" smtClean="0"/>
              <a:t>Fourth</a:t>
            </a:r>
            <a:r>
              <a:rPr lang="it-IT" dirty="0" smtClean="0"/>
              <a:t> </a:t>
            </a:r>
            <a:r>
              <a:rPr lang="it-IT" dirty="0" err="1" smtClean="0"/>
              <a:t>level</a:t>
            </a:r>
            <a:endParaRPr lang="it-IT" dirty="0" smtClean="0"/>
          </a:p>
          <a:p>
            <a:pPr lvl="4"/>
            <a:r>
              <a:rPr lang="it-IT" dirty="0" err="1" smtClean="0"/>
              <a:t>Fifth</a:t>
            </a:r>
            <a:r>
              <a:rPr lang="it-IT" dirty="0" smtClean="0"/>
              <a:t> </a:t>
            </a:r>
            <a:r>
              <a:rPr lang="it-IT" dirty="0" err="1" smtClean="0"/>
              <a:t>level</a:t>
            </a:r>
            <a:endParaRPr lang="en-US" dirty="0"/>
          </a:p>
        </p:txBody>
      </p:sp>
      <p:sp>
        <p:nvSpPr>
          <p:cNvPr id="4" name="Segnaposto numero diapositiva 3"/>
          <p:cNvSpPr>
            <a:spLocks noGrp="1"/>
          </p:cNvSpPr>
          <p:nvPr>
            <p:ph type="sldNum" sz="quarter" idx="4"/>
          </p:nvPr>
        </p:nvSpPr>
        <p:spPr>
          <a:xfrm>
            <a:off x="3523653" y="6353668"/>
            <a:ext cx="2133600" cy="365125"/>
          </a:xfrm>
          <a:prstGeom prst="rect">
            <a:avLst/>
          </a:prstGeom>
        </p:spPr>
        <p:txBody>
          <a:bodyPr vert="horz" lIns="91440" tIns="45720" rIns="91440" bIns="45720" rtlCol="0" anchor="ctr"/>
          <a:lstStyle>
            <a:lvl1pPr algn="ctr">
              <a:defRPr lang="it-IT" sz="1600" kern="1200" smtClean="0">
                <a:solidFill>
                  <a:srgbClr val="FF6666"/>
                </a:solidFill>
                <a:latin typeface="Eurostile"/>
                <a:ea typeface="+mn-ea"/>
                <a:cs typeface="Eurostile"/>
              </a:defRPr>
            </a:lvl1pPr>
          </a:lstStyle>
          <a:p>
            <a:fld id="{D495A857-130B-4600-8297-EB359831C7D6}" type="slidenum">
              <a:rPr lang="it-IT" smtClean="0"/>
              <a:pPr/>
              <a:t>‹N›</a:t>
            </a:fld>
            <a:endParaRPr lang="it-IT" dirty="0"/>
          </a:p>
        </p:txBody>
      </p:sp>
    </p:spTree>
    <p:extLst>
      <p:ext uri="{BB962C8B-B14F-4D97-AF65-F5344CB8AC3E}">
        <p14:creationId xmlns:p14="http://schemas.microsoft.com/office/powerpoint/2010/main" val="7535593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542840-9F69-BA4A-BAF5-2DB69A556825}" type="datetimeFigureOut">
              <a:rPr lang="en-US" smtClean="0"/>
              <a:t>6/15/2015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D7313A0-227E-0A49-81F1-9E8CF47FAAA7}" type="slidenum">
              <a:rPr lang="en-US" smtClean="0"/>
              <a:t>‹N›</a:t>
            </a:fld>
            <a:endParaRPr lang="en-US"/>
          </a:p>
        </p:txBody>
      </p:sp>
    </p:spTree>
    <p:extLst>
      <p:ext uri="{BB962C8B-B14F-4D97-AF65-F5344CB8AC3E}">
        <p14:creationId xmlns:p14="http://schemas.microsoft.com/office/powerpoint/2010/main" val="21872735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542840-9F69-BA4A-BAF5-2DB69A556825}" type="datetimeFigureOut">
              <a:rPr lang="en-US" smtClean="0"/>
              <a:t>6/15/2015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D7313A0-227E-0A49-81F1-9E8CF47FAAA7}" type="slidenum">
              <a:rPr lang="en-US" smtClean="0"/>
              <a:t>‹N›</a:t>
            </a:fld>
            <a:endParaRPr lang="en-US"/>
          </a:p>
        </p:txBody>
      </p:sp>
    </p:spTree>
    <p:extLst>
      <p:ext uri="{BB962C8B-B14F-4D97-AF65-F5344CB8AC3E}">
        <p14:creationId xmlns:p14="http://schemas.microsoft.com/office/powerpoint/2010/main" val="11653101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E542840-9F69-BA4A-BAF5-2DB69A556825}" type="datetimeFigureOut">
              <a:rPr lang="en-US" smtClean="0"/>
              <a:t>6/15/2015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D7313A0-227E-0A49-81F1-9E8CF47FAAA7}" type="slidenum">
              <a:rPr lang="en-US" smtClean="0"/>
              <a:t>‹N›</a:t>
            </a:fld>
            <a:endParaRPr lang="en-US"/>
          </a:p>
        </p:txBody>
      </p:sp>
    </p:spTree>
    <p:extLst>
      <p:ext uri="{BB962C8B-B14F-4D97-AF65-F5344CB8AC3E}">
        <p14:creationId xmlns:p14="http://schemas.microsoft.com/office/powerpoint/2010/main" val="37556408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E542840-9F69-BA4A-BAF5-2DB69A556825}" type="datetimeFigureOut">
              <a:rPr lang="en-US" smtClean="0"/>
              <a:t>6/15/2015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3444240" y="6356350"/>
            <a:ext cx="2133600" cy="365125"/>
          </a:xfrm>
          <a:prstGeom prst="rect">
            <a:avLst/>
          </a:prstGeom>
        </p:spPr>
        <p:txBody>
          <a:bodyPr/>
          <a:lstStyle/>
          <a:p>
            <a:fld id="{FD7313A0-227E-0A49-81F1-9E8CF47FAAA7}" type="slidenum">
              <a:rPr lang="en-US" smtClean="0"/>
              <a:t>‹N›</a:t>
            </a:fld>
            <a:endParaRPr lang="en-US"/>
          </a:p>
        </p:txBody>
      </p:sp>
    </p:spTree>
    <p:extLst>
      <p:ext uri="{BB962C8B-B14F-4D97-AF65-F5344CB8AC3E}">
        <p14:creationId xmlns:p14="http://schemas.microsoft.com/office/powerpoint/2010/main" val="19405568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E542840-9F69-BA4A-BAF5-2DB69A556825}" type="datetimeFigureOut">
              <a:rPr lang="en-US" smtClean="0"/>
              <a:t>6/15/2015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3505200" y="6356350"/>
            <a:ext cx="2133600" cy="365125"/>
          </a:xfrm>
          <a:prstGeom prst="rect">
            <a:avLst/>
          </a:prstGeom>
        </p:spPr>
        <p:txBody>
          <a:bodyPr/>
          <a:lstStyle/>
          <a:p>
            <a:fld id="{FD7313A0-227E-0A49-81F1-9E8CF47FAAA7}" type="slidenum">
              <a:rPr lang="en-US" smtClean="0"/>
              <a:t>‹N›</a:t>
            </a:fld>
            <a:endParaRPr lang="en-US"/>
          </a:p>
        </p:txBody>
      </p:sp>
    </p:spTree>
    <p:extLst>
      <p:ext uri="{BB962C8B-B14F-4D97-AF65-F5344CB8AC3E}">
        <p14:creationId xmlns:p14="http://schemas.microsoft.com/office/powerpoint/2010/main" val="2460012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542840-9F69-BA4A-BAF5-2DB69A556825}" type="datetimeFigureOut">
              <a:rPr lang="en-US" smtClean="0"/>
              <a:t>6/15/2015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D7313A0-227E-0A49-81F1-9E8CF47FAAA7}" type="slidenum">
              <a:rPr lang="en-US" smtClean="0"/>
              <a:t>‹N›</a:t>
            </a:fld>
            <a:endParaRPr lang="en-US"/>
          </a:p>
        </p:txBody>
      </p:sp>
    </p:spTree>
    <p:extLst>
      <p:ext uri="{BB962C8B-B14F-4D97-AF65-F5344CB8AC3E}">
        <p14:creationId xmlns:p14="http://schemas.microsoft.com/office/powerpoint/2010/main" val="379167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33" y="189025"/>
            <a:ext cx="5404521" cy="652842"/>
          </a:xfrm>
          <a:prstGeom prst="rect">
            <a:avLst/>
          </a:prstGeom>
        </p:spPr>
        <p:txBody>
          <a:bodyPr vert="horz" lIns="91440" tIns="45720" rIns="91440" bIns="45720" rtlCol="0" anchor="ctr">
            <a:normAutofit/>
          </a:bodyPr>
          <a:lstStyle/>
          <a:p>
            <a:r>
              <a:rPr lang="it-IT" dirty="0" smtClean="0"/>
              <a:t>Click to </a:t>
            </a:r>
            <a:r>
              <a:rPr lang="it-IT" dirty="0" err="1" smtClean="0"/>
              <a:t>edit</a:t>
            </a:r>
            <a:r>
              <a:rPr lang="it-IT" dirty="0" smtClean="0"/>
              <a:t> Master </a:t>
            </a:r>
            <a:r>
              <a:rPr lang="it-IT" dirty="0" err="1" smtClean="0"/>
              <a:t>title</a:t>
            </a:r>
            <a:r>
              <a:rPr lang="it-IT" dirty="0" smtClean="0"/>
              <a:t> style</a:t>
            </a:r>
            <a:endParaRPr lang="en-US" dirty="0"/>
          </a:p>
        </p:txBody>
      </p:sp>
      <p:sp>
        <p:nvSpPr>
          <p:cNvPr id="3" name="Text Placeholder 2"/>
          <p:cNvSpPr>
            <a:spLocks noGrp="1"/>
          </p:cNvSpPr>
          <p:nvPr>
            <p:ph type="body" idx="1"/>
          </p:nvPr>
        </p:nvSpPr>
        <p:spPr>
          <a:xfrm>
            <a:off x="1441348" y="1155784"/>
            <a:ext cx="7245452" cy="4970380"/>
          </a:xfrm>
          <a:prstGeom prst="rect">
            <a:avLst/>
          </a:prstGeom>
        </p:spPr>
        <p:txBody>
          <a:bodyPr vert="horz" lIns="91440" tIns="45720" rIns="91440" bIns="45720" rtlCol="0">
            <a:normAutofit/>
          </a:bodyPr>
          <a:lstStyle/>
          <a:p>
            <a:pPr lvl="0"/>
            <a:r>
              <a:rPr lang="it-IT" dirty="0" smtClean="0"/>
              <a:t>Click to </a:t>
            </a:r>
            <a:r>
              <a:rPr lang="it-IT" dirty="0" err="1" smtClean="0"/>
              <a:t>edit</a:t>
            </a:r>
            <a:r>
              <a:rPr lang="it-IT" dirty="0" smtClean="0"/>
              <a:t> Master text </a:t>
            </a:r>
            <a:r>
              <a:rPr lang="it-IT" dirty="0" err="1" smtClean="0"/>
              <a:t>styles</a:t>
            </a:r>
            <a:endParaRPr lang="it-IT" dirty="0" smtClean="0"/>
          </a:p>
          <a:p>
            <a:pPr lvl="1"/>
            <a:r>
              <a:rPr lang="it-IT" dirty="0" smtClean="0"/>
              <a:t>Second </a:t>
            </a:r>
            <a:r>
              <a:rPr lang="it-IT" dirty="0" err="1" smtClean="0"/>
              <a:t>level</a:t>
            </a:r>
            <a:endParaRPr lang="it-IT" dirty="0" smtClean="0"/>
          </a:p>
          <a:p>
            <a:pPr lvl="2"/>
            <a:r>
              <a:rPr lang="it-IT" dirty="0" smtClean="0"/>
              <a:t>Third </a:t>
            </a:r>
            <a:r>
              <a:rPr lang="it-IT" dirty="0" err="1" smtClean="0"/>
              <a:t>level</a:t>
            </a:r>
            <a:endParaRPr lang="it-IT" dirty="0" smtClean="0"/>
          </a:p>
          <a:p>
            <a:pPr lvl="3"/>
            <a:r>
              <a:rPr lang="it-IT" dirty="0" err="1" smtClean="0"/>
              <a:t>Fourth</a:t>
            </a:r>
            <a:r>
              <a:rPr lang="it-IT" dirty="0" smtClean="0"/>
              <a:t> </a:t>
            </a:r>
            <a:r>
              <a:rPr lang="it-IT" dirty="0" err="1" smtClean="0"/>
              <a:t>level</a:t>
            </a:r>
            <a:endParaRPr lang="it-IT" dirty="0" smtClean="0"/>
          </a:p>
          <a:p>
            <a:pPr lvl="4"/>
            <a:r>
              <a:rPr lang="it-IT" dirty="0" err="1" smtClean="0"/>
              <a:t>Fifth</a:t>
            </a:r>
            <a:r>
              <a:rPr lang="it-IT" dirty="0" smtClean="0"/>
              <a:t> </a:t>
            </a:r>
            <a:r>
              <a:rPr lang="it-IT" dirty="0" err="1" smtClean="0"/>
              <a:t>level</a:t>
            </a:r>
            <a:endParaRPr lang="en-US" dirty="0"/>
          </a:p>
        </p:txBody>
      </p:sp>
      <p:pic>
        <p:nvPicPr>
          <p:cNvPr id="7" name="Picture 6" descr="logo-HIRES.tif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778000" cy="1533655"/>
          </a:xfrm>
          <a:prstGeom prst="rect">
            <a:avLst/>
          </a:prstGeom>
        </p:spPr>
      </p:pic>
      <p:sp>
        <p:nvSpPr>
          <p:cNvPr id="8" name="Freeform 7"/>
          <p:cNvSpPr/>
          <p:nvPr/>
        </p:nvSpPr>
        <p:spPr>
          <a:xfrm>
            <a:off x="98995" y="266020"/>
            <a:ext cx="8982916" cy="2091477"/>
          </a:xfrm>
          <a:custGeom>
            <a:avLst/>
            <a:gdLst>
              <a:gd name="connsiteX0" fmla="*/ 0 w 8982916"/>
              <a:gd name="connsiteY0" fmla="*/ 806424 h 2091477"/>
              <a:gd name="connsiteX1" fmla="*/ 620889 w 8982916"/>
              <a:gd name="connsiteY1" fmla="*/ 2076424 h 2091477"/>
              <a:gd name="connsiteX2" fmla="*/ 2187222 w 8982916"/>
              <a:gd name="connsiteY2" fmla="*/ 44424 h 2091477"/>
              <a:gd name="connsiteX3" fmla="*/ 4021667 w 8982916"/>
              <a:gd name="connsiteY3" fmla="*/ 679424 h 2091477"/>
              <a:gd name="connsiteX4" fmla="*/ 8551333 w 8982916"/>
              <a:gd name="connsiteY4" fmla="*/ 735869 h 2091477"/>
              <a:gd name="connsiteX5" fmla="*/ 8833555 w 8982916"/>
              <a:gd name="connsiteY5" fmla="*/ 171424 h 209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82916" h="2091477">
                <a:moveTo>
                  <a:pt x="0" y="806424"/>
                </a:moveTo>
                <a:cubicBezTo>
                  <a:pt x="128176" y="1504924"/>
                  <a:pt x="256352" y="2203424"/>
                  <a:pt x="620889" y="2076424"/>
                </a:cubicBezTo>
                <a:cubicBezTo>
                  <a:pt x="985426" y="1949424"/>
                  <a:pt x="1620426" y="277257"/>
                  <a:pt x="2187222" y="44424"/>
                </a:cubicBezTo>
                <a:cubicBezTo>
                  <a:pt x="2754018" y="-188409"/>
                  <a:pt x="2960982" y="564183"/>
                  <a:pt x="4021667" y="679424"/>
                </a:cubicBezTo>
                <a:cubicBezTo>
                  <a:pt x="5082352" y="794665"/>
                  <a:pt x="7749352" y="820536"/>
                  <a:pt x="8551333" y="735869"/>
                </a:cubicBezTo>
                <a:cubicBezTo>
                  <a:pt x="9353314" y="651202"/>
                  <a:pt x="8781814" y="218461"/>
                  <a:pt x="8833555" y="171424"/>
                </a:cubicBezTo>
              </a:path>
            </a:pathLst>
          </a:custGeom>
          <a:ln>
            <a:solidFill>
              <a:srgbClr val="6666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112889" y="6202103"/>
            <a:ext cx="8833555" cy="528896"/>
          </a:xfrm>
          <a:custGeom>
            <a:avLst/>
            <a:gdLst>
              <a:gd name="connsiteX0" fmla="*/ 0 w 8833555"/>
              <a:gd name="connsiteY0" fmla="*/ 528896 h 528896"/>
              <a:gd name="connsiteX1" fmla="*/ 903111 w 8833555"/>
              <a:gd name="connsiteY1" fmla="*/ 6785 h 528896"/>
              <a:gd name="connsiteX2" fmla="*/ 4473222 w 8833555"/>
              <a:gd name="connsiteY2" fmla="*/ 218452 h 528896"/>
              <a:gd name="connsiteX3" fmla="*/ 7958667 w 8833555"/>
              <a:gd name="connsiteY3" fmla="*/ 20896 h 528896"/>
              <a:gd name="connsiteX4" fmla="*/ 8833555 w 8833555"/>
              <a:gd name="connsiteY4" fmla="*/ 472452 h 528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3555" h="528896">
                <a:moveTo>
                  <a:pt x="0" y="528896"/>
                </a:moveTo>
                <a:cubicBezTo>
                  <a:pt x="78787" y="293711"/>
                  <a:pt x="157574" y="58526"/>
                  <a:pt x="903111" y="6785"/>
                </a:cubicBezTo>
                <a:cubicBezTo>
                  <a:pt x="1648648" y="-44956"/>
                  <a:pt x="3297296" y="216100"/>
                  <a:pt x="4473222" y="218452"/>
                </a:cubicBezTo>
                <a:cubicBezTo>
                  <a:pt x="5649148" y="220804"/>
                  <a:pt x="7231945" y="-21437"/>
                  <a:pt x="7958667" y="20896"/>
                </a:cubicBezTo>
                <a:cubicBezTo>
                  <a:pt x="8685389" y="63229"/>
                  <a:pt x="8694796" y="524193"/>
                  <a:pt x="8833555" y="472452"/>
                </a:cubicBezTo>
              </a:path>
            </a:pathLst>
          </a:custGeom>
          <a:ln>
            <a:solidFill>
              <a:srgbClr val="6666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6400215" y="6392445"/>
            <a:ext cx="2419252" cy="338554"/>
          </a:xfrm>
          <a:prstGeom prst="rect">
            <a:avLst/>
          </a:prstGeom>
          <a:noFill/>
        </p:spPr>
        <p:txBody>
          <a:bodyPr wrap="none" rtlCol="0">
            <a:spAutoFit/>
          </a:bodyPr>
          <a:lstStyle/>
          <a:p>
            <a:r>
              <a:rPr lang="en-US" sz="1600" dirty="0" smtClean="0">
                <a:solidFill>
                  <a:srgbClr val="FF6666"/>
                </a:solidFill>
                <a:latin typeface="Eurostile"/>
                <a:cs typeface="Eurostile"/>
              </a:rPr>
              <a:t>Roma – 15 </a:t>
            </a:r>
            <a:r>
              <a:rPr lang="en-US" sz="1600" dirty="0" err="1" smtClean="0">
                <a:solidFill>
                  <a:srgbClr val="FF6666"/>
                </a:solidFill>
                <a:latin typeface="Eurostile"/>
                <a:cs typeface="Eurostile"/>
              </a:rPr>
              <a:t>Giugno</a:t>
            </a:r>
            <a:r>
              <a:rPr lang="en-US" sz="1600" dirty="0" smtClean="0">
                <a:solidFill>
                  <a:srgbClr val="FF6666"/>
                </a:solidFill>
                <a:latin typeface="Eurostile"/>
                <a:cs typeface="Eurostile"/>
              </a:rPr>
              <a:t> </a:t>
            </a:r>
            <a:r>
              <a:rPr lang="en-US" sz="1600" dirty="0" smtClean="0">
                <a:solidFill>
                  <a:srgbClr val="FF6666"/>
                </a:solidFill>
                <a:latin typeface="Eurostile"/>
                <a:cs typeface="Eurostile"/>
              </a:rPr>
              <a:t>2015</a:t>
            </a:r>
            <a:endParaRPr lang="en-US" sz="1600" dirty="0">
              <a:solidFill>
                <a:srgbClr val="FF6666"/>
              </a:solidFill>
              <a:latin typeface="Eurostile"/>
              <a:cs typeface="Eurostile"/>
            </a:endParaRPr>
          </a:p>
        </p:txBody>
      </p:sp>
      <p:sp>
        <p:nvSpPr>
          <p:cNvPr id="4" name="Segnaposto numero diapositiva 3"/>
          <p:cNvSpPr>
            <a:spLocks noGrp="1"/>
          </p:cNvSpPr>
          <p:nvPr>
            <p:ph type="sldNum" sz="quarter" idx="4"/>
          </p:nvPr>
        </p:nvSpPr>
        <p:spPr>
          <a:xfrm>
            <a:off x="3523653" y="6353668"/>
            <a:ext cx="2133600" cy="365125"/>
          </a:xfrm>
          <a:prstGeom prst="rect">
            <a:avLst/>
          </a:prstGeom>
        </p:spPr>
        <p:txBody>
          <a:bodyPr vert="horz" lIns="91440" tIns="45720" rIns="91440" bIns="45720" rtlCol="0" anchor="ctr"/>
          <a:lstStyle>
            <a:lvl1pPr algn="ctr">
              <a:defRPr lang="it-IT" sz="1600" kern="1200" smtClean="0">
                <a:solidFill>
                  <a:srgbClr val="FF6666"/>
                </a:solidFill>
                <a:latin typeface="Eurostile"/>
                <a:ea typeface="+mn-ea"/>
                <a:cs typeface="Eurostile"/>
              </a:defRPr>
            </a:lvl1pPr>
          </a:lstStyle>
          <a:p>
            <a:fld id="{D495A857-130B-4600-8297-EB359831C7D6}" type="slidenum">
              <a:rPr lang="it-IT" smtClean="0"/>
              <a:pPr/>
              <a:t>‹N›</a:t>
            </a:fld>
            <a:endParaRPr lang="it-IT" dirty="0"/>
          </a:p>
        </p:txBody>
      </p:sp>
    </p:spTree>
    <p:extLst>
      <p:ext uri="{BB962C8B-B14F-4D97-AF65-F5344CB8AC3E}">
        <p14:creationId xmlns:p14="http://schemas.microsoft.com/office/powerpoint/2010/main" val="559209017"/>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iming>
    <p:tnLst>
      <p:par>
        <p:cTn id="1" dur="indefinite" restart="never" nodeType="tmRoot"/>
      </p:par>
    </p:tnLst>
  </p:timing>
  <p:txStyles>
    <p:titleStyle>
      <a:lvl1pPr algn="r" defTabSz="457200" rtl="0" eaLnBrk="1" latinLnBrk="0" hangingPunct="1">
        <a:spcBef>
          <a:spcPct val="0"/>
        </a:spcBef>
        <a:buNone/>
        <a:defRPr sz="2800" kern="1200">
          <a:solidFill>
            <a:srgbClr val="FF6666"/>
          </a:solidFill>
          <a:latin typeface="Eurostile"/>
          <a:ea typeface="+mj-ea"/>
          <a:cs typeface="Eurostile"/>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Eurostile"/>
          <a:ea typeface="+mn-ea"/>
          <a:cs typeface="Eurostile"/>
        </a:defRPr>
      </a:lvl1pPr>
      <a:lvl2pPr marL="742950" indent="-285750" algn="l" defTabSz="457200" rtl="0" eaLnBrk="1" latinLnBrk="0" hangingPunct="1">
        <a:spcBef>
          <a:spcPct val="20000"/>
        </a:spcBef>
        <a:buFont typeface="Arial"/>
        <a:buChar char="–"/>
        <a:defRPr sz="2400" kern="1200">
          <a:solidFill>
            <a:schemeClr val="tx1"/>
          </a:solidFill>
          <a:latin typeface="Eurostile"/>
          <a:ea typeface="+mn-ea"/>
          <a:cs typeface="Eurostile"/>
        </a:defRPr>
      </a:lvl2pPr>
      <a:lvl3pPr marL="1143000" indent="-228600" algn="l" defTabSz="457200" rtl="0" eaLnBrk="1" latinLnBrk="0" hangingPunct="1">
        <a:spcBef>
          <a:spcPct val="20000"/>
        </a:spcBef>
        <a:buFont typeface="Arial"/>
        <a:buChar char="•"/>
        <a:defRPr sz="2200" kern="1200">
          <a:solidFill>
            <a:schemeClr val="tx1"/>
          </a:solidFill>
          <a:latin typeface="Eurostile"/>
          <a:ea typeface="+mn-ea"/>
          <a:cs typeface="Eurostile"/>
        </a:defRPr>
      </a:lvl3pPr>
      <a:lvl4pPr marL="1600200" indent="-228600" algn="l" defTabSz="457200" rtl="0" eaLnBrk="1" latinLnBrk="0" hangingPunct="1">
        <a:spcBef>
          <a:spcPct val="20000"/>
        </a:spcBef>
        <a:buFont typeface="Arial"/>
        <a:buChar char="–"/>
        <a:defRPr sz="2000" kern="1200">
          <a:solidFill>
            <a:schemeClr val="tx1"/>
          </a:solidFill>
          <a:latin typeface="Eurostile"/>
          <a:ea typeface="+mn-ea"/>
          <a:cs typeface="Eurostile"/>
        </a:defRPr>
      </a:lvl4pPr>
      <a:lvl5pPr marL="2057400" indent="-228600" algn="l" defTabSz="457200" rtl="0" eaLnBrk="1" latinLnBrk="0" hangingPunct="1">
        <a:spcBef>
          <a:spcPct val="20000"/>
        </a:spcBef>
        <a:buFont typeface="Arial"/>
        <a:buChar char="»"/>
        <a:defRPr sz="2000" kern="1200">
          <a:solidFill>
            <a:schemeClr val="tx1"/>
          </a:solidFill>
          <a:latin typeface="Eurostile"/>
          <a:ea typeface="+mn-ea"/>
          <a:cs typeface="Eurosti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http://www.teledyne-si.com/imaging/images/hawaii4rg-1.jp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3.xml"/><Relationship Id="rId4" Type="http://schemas.openxmlformats.org/officeDocument/2006/relationships/image" Target="../media/image25.wmf"/></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4700" y="772405"/>
            <a:ext cx="7772400" cy="1470025"/>
          </a:xfrm>
        </p:spPr>
        <p:txBody>
          <a:bodyPr>
            <a:normAutofit/>
          </a:bodyPr>
          <a:lstStyle/>
          <a:p>
            <a:pPr algn="ctr"/>
            <a:r>
              <a:rPr lang="en-US" sz="3600" smtClean="0"/>
              <a:t>HIRES: System summary</a:t>
            </a:r>
            <a:endParaRPr lang="en-US" sz="3600" dirty="0"/>
          </a:p>
        </p:txBody>
      </p:sp>
      <p:sp>
        <p:nvSpPr>
          <p:cNvPr id="3" name="Subtitle 2"/>
          <p:cNvSpPr>
            <a:spLocks noGrp="1"/>
          </p:cNvSpPr>
          <p:nvPr>
            <p:ph type="subTitle" idx="1"/>
          </p:nvPr>
        </p:nvSpPr>
        <p:spPr/>
        <p:txBody>
          <a:bodyPr/>
          <a:lstStyle/>
          <a:p>
            <a:endParaRPr lang="en-US" dirty="0" smtClean="0"/>
          </a:p>
        </p:txBody>
      </p:sp>
      <p:cxnSp>
        <p:nvCxnSpPr>
          <p:cNvPr id="5" name="Straight Connector 4"/>
          <p:cNvCxnSpPr/>
          <p:nvPr/>
        </p:nvCxnSpPr>
        <p:spPr>
          <a:xfrm>
            <a:off x="555625" y="3600450"/>
            <a:ext cx="8112125" cy="0"/>
          </a:xfrm>
          <a:prstGeom prst="line">
            <a:avLst/>
          </a:prstGeom>
          <a:ln>
            <a:solidFill>
              <a:srgbClr val="6666FF"/>
            </a:solidFill>
          </a:ln>
          <a:effectLst/>
        </p:spPr>
        <p:style>
          <a:lnRef idx="2">
            <a:schemeClr val="accent1"/>
          </a:lnRef>
          <a:fillRef idx="0">
            <a:schemeClr val="accent1"/>
          </a:fillRef>
          <a:effectRef idx="1">
            <a:schemeClr val="accent1"/>
          </a:effectRef>
          <a:fontRef idx="minor">
            <a:schemeClr val="tx1"/>
          </a:fontRef>
        </p:style>
      </p:cxnSp>
      <p:pic>
        <p:nvPicPr>
          <p:cNvPr id="1026" name="Immagin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071" y="2242430"/>
            <a:ext cx="5461231" cy="361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1141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sp>
        <p:nvSpPr>
          <p:cNvPr id="3" name="Segnaposto contenuto 2"/>
          <p:cNvSpPr>
            <a:spLocks noGrp="1"/>
          </p:cNvSpPr>
          <p:nvPr>
            <p:ph idx="1"/>
          </p:nvPr>
        </p:nvSpPr>
        <p:spPr/>
        <p:txBody>
          <a:bodyPr/>
          <a:lstStyle/>
          <a:p>
            <a:endParaRPr lang="en-GB" dirty="0"/>
          </a:p>
        </p:txBody>
      </p:sp>
      <p:pic>
        <p:nvPicPr>
          <p:cNvPr id="4" name="Immagine 1"/>
          <p:cNvPicPr>
            <a:picLocks noChangeAspect="1" noChangeArrowheads="1"/>
          </p:cNvPicPr>
          <p:nvPr/>
        </p:nvPicPr>
        <p:blipFill rotWithShape="1">
          <a:blip r:embed="rId2">
            <a:extLst>
              <a:ext uri="{28A0092B-C50C-407E-A947-70E740481C1C}">
                <a14:useLocalDpi xmlns:a14="http://schemas.microsoft.com/office/drawing/2010/main" val="0"/>
              </a:ext>
            </a:extLst>
          </a:blip>
          <a:srcRect l="-1" r="46946"/>
          <a:stretch/>
        </p:blipFill>
        <p:spPr bwMode="auto">
          <a:xfrm>
            <a:off x="2701342" y="1308789"/>
            <a:ext cx="4112412" cy="513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6970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HIRES Instrument Product Tree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1941380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17EC89B7-A83F-A646-BD8C-04C43630C8F5}" type="slidenum">
              <a:rPr lang="en-US" smtClean="0">
                <a:solidFill>
                  <a:schemeClr val="tx1"/>
                </a:solidFill>
              </a:rPr>
              <a:t>11</a:t>
            </a:fld>
            <a:endParaRPr lang="en-US">
              <a:solidFill>
                <a:schemeClr val="tx1"/>
              </a:solidFill>
            </a:endParaRPr>
          </a:p>
        </p:txBody>
      </p:sp>
    </p:spTree>
    <p:extLst>
      <p:ext uri="{BB962C8B-B14F-4D97-AF65-F5344CB8AC3E}">
        <p14:creationId xmlns:p14="http://schemas.microsoft.com/office/powerpoint/2010/main" val="2814524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Instrument</a:t>
            </a:r>
            <a:r>
              <a:rPr lang="it-IT" dirty="0" smtClean="0"/>
              <a:t> Layout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627" y="1282956"/>
            <a:ext cx="589915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6125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Slit</a:t>
            </a:r>
            <a:r>
              <a:rPr lang="it-IT" dirty="0" smtClean="0"/>
              <a:t> </a:t>
            </a:r>
            <a:r>
              <a:rPr lang="it-IT" dirty="0" err="1" smtClean="0"/>
              <a:t>illumination</a:t>
            </a:r>
            <a:r>
              <a:rPr lang="it-IT" dirty="0" smtClean="0"/>
              <a:t> </a:t>
            </a:r>
            <a:endParaRPr lang="en-US" dirty="0"/>
          </a:p>
        </p:txBody>
      </p:sp>
      <p:pic>
        <p:nvPicPr>
          <p:cNvPr id="4" name="Immagine 3"/>
          <p:cNvPicPr>
            <a:picLocks noChangeAspect="1"/>
          </p:cNvPicPr>
          <p:nvPr/>
        </p:nvPicPr>
        <p:blipFill>
          <a:blip r:embed="rId3"/>
          <a:stretch>
            <a:fillRect/>
          </a:stretch>
        </p:blipFill>
        <p:spPr>
          <a:xfrm>
            <a:off x="1451726" y="1750769"/>
            <a:ext cx="7247812" cy="3767161"/>
          </a:xfrm>
          <a:prstGeom prst="rect">
            <a:avLst/>
          </a:prstGeom>
        </p:spPr>
      </p:pic>
    </p:spTree>
    <p:extLst>
      <p:ext uri="{BB962C8B-B14F-4D97-AF65-F5344CB8AC3E}">
        <p14:creationId xmlns:p14="http://schemas.microsoft.com/office/powerpoint/2010/main" val="1309353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Front end</a:t>
            </a:r>
            <a:endParaRPr lang="en-US"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591" y="2242619"/>
            <a:ext cx="8964223" cy="3460091"/>
          </a:xfrm>
        </p:spPr>
      </p:pic>
    </p:spTree>
    <p:extLst>
      <p:ext uri="{BB962C8B-B14F-4D97-AF65-F5344CB8AC3E}">
        <p14:creationId xmlns:p14="http://schemas.microsoft.com/office/powerpoint/2010/main" val="2507022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Slicing</a:t>
            </a:r>
            <a:endParaRPr lang="en-GB" dirty="0"/>
          </a:p>
        </p:txBody>
      </p:sp>
      <p:sp>
        <p:nvSpPr>
          <p:cNvPr id="3" name="Segnaposto contenuto 2"/>
          <p:cNvSpPr>
            <a:spLocks noGrp="1"/>
          </p:cNvSpPr>
          <p:nvPr>
            <p:ph idx="1"/>
          </p:nvPr>
        </p:nvSpPr>
        <p:spPr/>
        <p:txBody>
          <a:bodyPr/>
          <a:lstStyle/>
          <a:p>
            <a:endParaRPr lang="en-GB"/>
          </a:p>
        </p:txBody>
      </p:sp>
      <p:pic>
        <p:nvPicPr>
          <p:cNvPr id="15362" name="Immagin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9499" y="2739274"/>
            <a:ext cx="462915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0628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Scrambling</a:t>
            </a:r>
            <a:endParaRPr lang="en-GB" dirty="0"/>
          </a:p>
        </p:txBody>
      </p:sp>
      <p:sp>
        <p:nvSpPr>
          <p:cNvPr id="3" name="Segnaposto contenuto 2"/>
          <p:cNvSpPr>
            <a:spLocks noGrp="1"/>
          </p:cNvSpPr>
          <p:nvPr>
            <p:ph idx="1"/>
          </p:nvPr>
        </p:nvSpPr>
        <p:spPr/>
        <p:txBody>
          <a:bodyPr/>
          <a:lstStyle/>
          <a:p>
            <a:endParaRPr lang="en-GB"/>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3884" y="2197357"/>
            <a:ext cx="7502916" cy="3711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097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Spectrographs</a:t>
            </a:r>
            <a:endParaRPr lang="en-US" dirty="0"/>
          </a:p>
        </p:txBody>
      </p:sp>
      <p:sp>
        <p:nvSpPr>
          <p:cNvPr id="3" name="Segnaposto contenuto 2"/>
          <p:cNvSpPr>
            <a:spLocks noGrp="1"/>
          </p:cNvSpPr>
          <p:nvPr>
            <p:ph idx="1"/>
          </p:nvPr>
        </p:nvSpPr>
        <p:spPr/>
        <p:txBody>
          <a:bodyPr/>
          <a:lstStyle/>
          <a:p>
            <a:endParaRPr lang="en-US"/>
          </a:p>
        </p:txBody>
      </p:sp>
      <p:pic>
        <p:nvPicPr>
          <p:cNvPr id="10242" name="Picture 11" descr="Z:\TINO\ELT\HRS\cv\version15\fig_layouts\fig_layout_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1348" y="1673759"/>
            <a:ext cx="6927893" cy="393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21314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preslit</a:t>
            </a:r>
            <a:endParaRPr lang="en-US" dirty="0"/>
          </a:p>
        </p:txBody>
      </p:sp>
      <p:sp>
        <p:nvSpPr>
          <p:cNvPr id="3" name="Segnaposto contenuto 2"/>
          <p:cNvSpPr>
            <a:spLocks noGrp="1"/>
          </p:cNvSpPr>
          <p:nvPr>
            <p:ph idx="1"/>
          </p:nvPr>
        </p:nvSpPr>
        <p:spPr/>
        <p:txBody>
          <a:bodyPr/>
          <a:lstStyle/>
          <a:p>
            <a:endParaRPr lang="en-US"/>
          </a:p>
        </p:txBody>
      </p:sp>
      <p:pic>
        <p:nvPicPr>
          <p:cNvPr id="717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37" y="2438008"/>
            <a:ext cx="8391082" cy="355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0658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Mosaic</a:t>
            </a:r>
            <a:r>
              <a:rPr lang="it-IT" dirty="0" smtClean="0"/>
              <a:t> </a:t>
            </a:r>
            <a:r>
              <a:rPr lang="it-IT" dirty="0" err="1" smtClean="0"/>
              <a:t>Gratings</a:t>
            </a:r>
            <a:endParaRPr lang="en-GB" dirty="0"/>
          </a:p>
        </p:txBody>
      </p:sp>
      <p:pic>
        <p:nvPicPr>
          <p:cNvPr id="12290" name="Immagin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893" y="1715576"/>
            <a:ext cx="5614972" cy="38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495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Modular configuration</a:t>
            </a:r>
          </a:p>
          <a:p>
            <a:r>
              <a:rPr lang="en-US" dirty="0" smtClean="0"/>
              <a:t>Instrument Description</a:t>
            </a:r>
          </a:p>
          <a:p>
            <a:r>
              <a:rPr lang="en-US" dirty="0" smtClean="0"/>
              <a:t>System Architecture</a:t>
            </a:r>
          </a:p>
          <a:p>
            <a:r>
              <a:rPr lang="en-US" dirty="0" smtClean="0"/>
              <a:t>Cost estimation</a:t>
            </a:r>
          </a:p>
          <a:p>
            <a:r>
              <a:rPr lang="en-US" dirty="0" smtClean="0"/>
              <a:t>Conclusions</a:t>
            </a:r>
          </a:p>
          <a:p>
            <a:endParaRPr lang="en-US" dirty="0" smtClean="0"/>
          </a:p>
          <a:p>
            <a:endParaRPr lang="en-US" dirty="0"/>
          </a:p>
          <a:p>
            <a:pPr lvl="1"/>
            <a:endParaRPr lang="en-US" dirty="0" smtClean="0"/>
          </a:p>
          <a:p>
            <a:endParaRPr lang="en-US" dirty="0"/>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17EC89B7-A83F-A646-BD8C-04C43630C8F5}" type="slidenum">
              <a:rPr lang="en-US" smtClean="0"/>
              <a:t>2</a:t>
            </a:fld>
            <a:endParaRPr lang="en-US" dirty="0"/>
          </a:p>
        </p:txBody>
      </p:sp>
    </p:spTree>
    <p:extLst>
      <p:ext uri="{BB962C8B-B14F-4D97-AF65-F5344CB8AC3E}">
        <p14:creationId xmlns:p14="http://schemas.microsoft.com/office/powerpoint/2010/main" val="36787556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Detectors</a:t>
            </a:r>
            <a:endParaRPr lang="en-GB" dirty="0"/>
          </a:p>
        </p:txBody>
      </p:sp>
      <p:pic>
        <p:nvPicPr>
          <p:cNvPr id="11266" name="Immagin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219" y="1315910"/>
            <a:ext cx="3429187" cy="241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a:off x="1848092" y="3731470"/>
            <a:ext cx="3011081" cy="369332"/>
          </a:xfrm>
          <a:prstGeom prst="rect">
            <a:avLst/>
          </a:prstGeom>
        </p:spPr>
        <p:txBody>
          <a:bodyPr wrap="none">
            <a:spAutoFit/>
          </a:bodyPr>
          <a:lstStyle/>
          <a:p>
            <a:r>
              <a:rPr lang="en-US" dirty="0">
                <a:latin typeface="Calibri" panose="020F0502020204030204" pitchFamily="34" charset="0"/>
                <a:ea typeface="Times New Roman" panose="02020603050405020304" pitchFamily="18" charset="0"/>
                <a:cs typeface="Times New Roman" panose="02020603050405020304" pitchFamily="18" charset="0"/>
              </a:rPr>
              <a:t>e2v 9k X 9k used in ESPRESSO </a:t>
            </a:r>
            <a:endParaRPr lang="en-GB" dirty="0"/>
          </a:p>
        </p:txBody>
      </p:sp>
      <p:pic>
        <p:nvPicPr>
          <p:cNvPr id="11267" name="Picture 3" descr="hawaii 4r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461517" y="3077814"/>
            <a:ext cx="2768084" cy="204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p:cNvSpPr/>
          <p:nvPr/>
        </p:nvSpPr>
        <p:spPr>
          <a:xfrm>
            <a:off x="6180377" y="5132200"/>
            <a:ext cx="1330364" cy="410882"/>
          </a:xfrm>
          <a:prstGeom prst="rect">
            <a:avLst/>
          </a:prstGeom>
        </p:spPr>
        <p:txBody>
          <a:bodyPr wrap="none">
            <a:spAutoFit/>
          </a:bodyPr>
          <a:lstStyle/>
          <a:p>
            <a:pPr algn="ctr">
              <a:lnSpc>
                <a:spcPct val="115000"/>
              </a:lnSpc>
              <a:spcAft>
                <a:spcPts val="1000"/>
              </a:spcAft>
            </a:pPr>
            <a:r>
              <a:rPr lang="en-US" i="1" dirty="0">
                <a:latin typeface="Calibri" panose="020F0502020204030204" pitchFamily="34" charset="0"/>
                <a:ea typeface="Calibri" panose="020F0502020204030204" pitchFamily="34" charset="0"/>
                <a:cs typeface="Times New Roman" panose="02020603050405020304" pitchFamily="18" charset="0"/>
              </a:rPr>
              <a:t>HAWAII 4RG</a:t>
            </a:r>
            <a:endParaRPr lang="en-GB"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97495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Main</a:t>
            </a:r>
            <a:r>
              <a:rPr lang="it-IT" dirty="0" smtClean="0"/>
              <a:t> </a:t>
            </a:r>
            <a:r>
              <a:rPr lang="it-IT" dirty="0" err="1" smtClean="0"/>
              <a:t>Parameters</a:t>
            </a:r>
            <a:endParaRPr lang="en-GB" dirty="0"/>
          </a:p>
        </p:txBody>
      </p:sp>
      <p:graphicFrame>
        <p:nvGraphicFramePr>
          <p:cNvPr id="3" name="Tabella 2"/>
          <p:cNvGraphicFramePr>
            <a:graphicFrameLocks noGrp="1"/>
          </p:cNvGraphicFramePr>
          <p:nvPr/>
        </p:nvGraphicFramePr>
        <p:xfrm>
          <a:off x="1140543" y="1692480"/>
          <a:ext cx="7688824" cy="4098716"/>
        </p:xfrm>
        <a:graphic>
          <a:graphicData uri="http://schemas.openxmlformats.org/drawingml/2006/table">
            <a:tbl>
              <a:tblPr firstRow="1" firstCol="1" bandRow="1">
                <a:tableStyleId>{5C22544A-7EE6-4342-B048-85BDC9FD1C3A}</a:tableStyleId>
              </a:tblPr>
              <a:tblGrid>
                <a:gridCol w="3303563"/>
                <a:gridCol w="2265718"/>
                <a:gridCol w="2119543"/>
              </a:tblGrid>
              <a:tr h="264022">
                <a:tc>
                  <a:txBody>
                    <a:bodyPr/>
                    <a:lstStyle/>
                    <a:p>
                      <a:pPr algn="ctr">
                        <a:lnSpc>
                          <a:spcPct val="115000"/>
                        </a:lnSpc>
                        <a:spcAft>
                          <a:spcPts val="1000"/>
                        </a:spcAft>
                      </a:pPr>
                      <a:r>
                        <a:rPr lang="en-US" sz="1400">
                          <a:effectLst/>
                        </a:rPr>
                        <a:t>Parameter</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400">
                          <a:effectLst/>
                        </a:rPr>
                        <a:t>ESPRESSO-VLT</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400">
                          <a:effectLst/>
                        </a:rPr>
                        <a:t>HIRES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64022">
                <a:tc>
                  <a:txBody>
                    <a:bodyPr/>
                    <a:lstStyle/>
                    <a:p>
                      <a:pPr algn="ctr">
                        <a:lnSpc>
                          <a:spcPct val="115000"/>
                        </a:lnSpc>
                        <a:spcAft>
                          <a:spcPts val="1000"/>
                        </a:spcAft>
                      </a:pPr>
                      <a:r>
                        <a:rPr lang="en-US" sz="1400">
                          <a:effectLst/>
                        </a:rPr>
                        <a:t>Input slit length</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400">
                          <a:effectLst/>
                        </a:rPr>
                        <a:t>10 mm</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400">
                          <a:effectLst/>
                        </a:rPr>
                        <a:t>31 mm</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64022">
                <a:tc>
                  <a:txBody>
                    <a:bodyPr/>
                    <a:lstStyle/>
                    <a:p>
                      <a:pPr algn="ctr">
                        <a:lnSpc>
                          <a:spcPct val="115000"/>
                        </a:lnSpc>
                        <a:spcAft>
                          <a:spcPts val="1000"/>
                        </a:spcAft>
                      </a:pPr>
                      <a:r>
                        <a:rPr lang="en-US" sz="1400">
                          <a:effectLst/>
                        </a:rPr>
                        <a:t>Beam aperture at slit</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gn="ctr">
                        <a:lnSpc>
                          <a:spcPct val="115000"/>
                        </a:lnSpc>
                        <a:spcAft>
                          <a:spcPts val="1000"/>
                        </a:spcAft>
                      </a:pPr>
                      <a:r>
                        <a:rPr lang="en-US" sz="1400">
                          <a:effectLst/>
                        </a:rPr>
                        <a:t>F/10 x F/15</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GB"/>
                    </a:p>
                  </a:txBody>
                  <a:tcPr/>
                </a:tc>
              </a:tr>
              <a:tr h="264022">
                <a:tc>
                  <a:txBody>
                    <a:bodyPr/>
                    <a:lstStyle/>
                    <a:p>
                      <a:pPr algn="ctr">
                        <a:lnSpc>
                          <a:spcPct val="115000"/>
                        </a:lnSpc>
                        <a:spcAft>
                          <a:spcPts val="1000"/>
                        </a:spcAft>
                      </a:pPr>
                      <a:r>
                        <a:rPr lang="en-US" sz="1400">
                          <a:effectLst/>
                        </a:rPr>
                        <a:t>Main collimator</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gn="ctr">
                        <a:lnSpc>
                          <a:spcPct val="115000"/>
                        </a:lnSpc>
                        <a:spcAft>
                          <a:spcPts val="1000"/>
                        </a:spcAft>
                      </a:pPr>
                      <a:r>
                        <a:rPr lang="en-US" sz="1400">
                          <a:effectLst/>
                        </a:rPr>
                        <a:t>Parabola f=3m double pass</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GB"/>
                    </a:p>
                  </a:txBody>
                  <a:tcPr/>
                </a:tc>
              </a:tr>
              <a:tr h="264022">
                <a:tc>
                  <a:txBody>
                    <a:bodyPr/>
                    <a:lstStyle/>
                    <a:p>
                      <a:pPr algn="ctr">
                        <a:lnSpc>
                          <a:spcPct val="115000"/>
                        </a:lnSpc>
                        <a:spcAft>
                          <a:spcPts val="1000"/>
                        </a:spcAft>
                      </a:pPr>
                      <a:r>
                        <a:rPr lang="en-US" sz="1400">
                          <a:effectLst/>
                        </a:rPr>
                        <a:t>Collimated beam on main disperser</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gn="ctr">
                        <a:lnSpc>
                          <a:spcPct val="115000"/>
                        </a:lnSpc>
                        <a:spcAft>
                          <a:spcPts val="1000"/>
                        </a:spcAft>
                      </a:pPr>
                      <a:r>
                        <a:rPr lang="en-US" sz="1400">
                          <a:effectLst/>
                        </a:rPr>
                        <a:t>300mm x 200mm</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GB"/>
                    </a:p>
                  </a:txBody>
                  <a:tcPr/>
                </a:tc>
              </a:tr>
              <a:tr h="264022">
                <a:tc>
                  <a:txBody>
                    <a:bodyPr/>
                    <a:lstStyle/>
                    <a:p>
                      <a:pPr algn="ctr">
                        <a:lnSpc>
                          <a:spcPct val="115000"/>
                        </a:lnSpc>
                        <a:spcAft>
                          <a:spcPts val="1000"/>
                        </a:spcAft>
                      </a:pPr>
                      <a:r>
                        <a:rPr lang="en-US" sz="1400">
                          <a:effectLst/>
                        </a:rPr>
                        <a:t>Main disperser</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gn="ctr">
                        <a:lnSpc>
                          <a:spcPct val="115000"/>
                        </a:lnSpc>
                        <a:spcAft>
                          <a:spcPts val="1000"/>
                        </a:spcAft>
                      </a:pPr>
                      <a:r>
                        <a:rPr lang="en-US" sz="1400">
                          <a:effectLst/>
                        </a:rPr>
                        <a:t>R4 echelle, 1.2m x 0.2m</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GB"/>
                    </a:p>
                  </a:txBody>
                  <a:tcPr/>
                </a:tc>
              </a:tr>
              <a:tr h="264022">
                <a:tc>
                  <a:txBody>
                    <a:bodyPr/>
                    <a:lstStyle/>
                    <a:p>
                      <a:pPr algn="ctr">
                        <a:lnSpc>
                          <a:spcPct val="115000"/>
                        </a:lnSpc>
                        <a:spcAft>
                          <a:spcPts val="1000"/>
                        </a:spcAft>
                      </a:pPr>
                      <a:r>
                        <a:rPr lang="en-US" sz="1400">
                          <a:effectLst/>
                        </a:rPr>
                        <a:t>Dichroics and field lenses/mirrors</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gn="ctr">
                        <a:lnSpc>
                          <a:spcPct val="115000"/>
                        </a:lnSpc>
                        <a:spcAft>
                          <a:spcPts val="1000"/>
                        </a:spcAft>
                      </a:pPr>
                      <a:r>
                        <a:rPr lang="en-US" sz="1400">
                          <a:effectLst/>
                        </a:rPr>
                        <a:t>Close to the intermediate focus</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GB"/>
                    </a:p>
                  </a:txBody>
                  <a:tcPr/>
                </a:tc>
              </a:tr>
              <a:tr h="264022">
                <a:tc>
                  <a:txBody>
                    <a:bodyPr/>
                    <a:lstStyle/>
                    <a:p>
                      <a:pPr algn="ctr">
                        <a:lnSpc>
                          <a:spcPct val="115000"/>
                        </a:lnSpc>
                        <a:spcAft>
                          <a:spcPts val="1000"/>
                        </a:spcAft>
                      </a:pPr>
                      <a:r>
                        <a:rPr lang="en-US" sz="1400">
                          <a:effectLst/>
                        </a:rPr>
                        <a:t>Transfer collimator</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400">
                          <a:effectLst/>
                        </a:rPr>
                        <a:t>Sphere f=1.5m</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400">
                          <a:effectLst/>
                        </a:rPr>
                        <a:t>Parabola f=2.25m</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64022">
                <a:tc>
                  <a:txBody>
                    <a:bodyPr/>
                    <a:lstStyle/>
                    <a:p>
                      <a:pPr algn="ctr">
                        <a:lnSpc>
                          <a:spcPct val="115000"/>
                        </a:lnSpc>
                        <a:spcAft>
                          <a:spcPts val="1000"/>
                        </a:spcAft>
                      </a:pPr>
                      <a:r>
                        <a:rPr lang="en-US" sz="1400">
                          <a:effectLst/>
                        </a:rPr>
                        <a:t>Collimated beam after transfer collimator</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400">
                          <a:effectLst/>
                        </a:rPr>
                        <a:t>150mm x 100mm</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400">
                          <a:effectLst/>
                        </a:rPr>
                        <a:t>225mm x 150mm</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64022">
                <a:tc>
                  <a:txBody>
                    <a:bodyPr/>
                    <a:lstStyle/>
                    <a:p>
                      <a:pPr algn="ctr">
                        <a:lnSpc>
                          <a:spcPct val="115000"/>
                        </a:lnSpc>
                        <a:spcAft>
                          <a:spcPts val="1000"/>
                        </a:spcAft>
                      </a:pPr>
                      <a:r>
                        <a:rPr lang="en-US" sz="1400">
                          <a:effectLst/>
                        </a:rPr>
                        <a:t>Collimated beam after cross-disperser</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400">
                          <a:effectLst/>
                        </a:rPr>
                        <a:t>150mm x 150mm</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ES_tradnl" sz="1400">
                          <a:effectLst/>
                        </a:rPr>
                        <a:t>120mm x 205mm</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729248">
                <a:tc>
                  <a:txBody>
                    <a:bodyPr/>
                    <a:lstStyle/>
                    <a:p>
                      <a:pPr algn="ctr">
                        <a:lnSpc>
                          <a:spcPct val="115000"/>
                        </a:lnSpc>
                        <a:spcAft>
                          <a:spcPts val="1000"/>
                        </a:spcAft>
                      </a:pPr>
                      <a:r>
                        <a:rPr lang="en-US" sz="1400">
                          <a:effectLst/>
                        </a:rPr>
                        <a:t>Beam on detector</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400">
                          <a:effectLst/>
                        </a:rPr>
                        <a:t>F/2.6 x F/2.6</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S_tradnl" sz="1400">
                          <a:effectLst/>
                        </a:rPr>
                        <a:t>       F/1.7 x F/1.0 (IR)</a:t>
                      </a:r>
                      <a:endParaRPr lang="en-GB" sz="1400">
                        <a:effectLst/>
                      </a:endParaRPr>
                    </a:p>
                    <a:p>
                      <a:pPr>
                        <a:lnSpc>
                          <a:spcPct val="115000"/>
                        </a:lnSpc>
                        <a:spcAft>
                          <a:spcPts val="1000"/>
                        </a:spcAft>
                      </a:pPr>
                      <a:r>
                        <a:rPr lang="es-ES_tradnl" sz="1400">
                          <a:effectLst/>
                        </a:rPr>
                        <a:t>       </a:t>
                      </a:r>
                      <a:r>
                        <a:rPr lang="en-US" sz="1400">
                          <a:effectLst/>
                        </a:rPr>
                        <a:t>F/2.2 x F/1.3 (VIS)</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729248">
                <a:tc>
                  <a:txBody>
                    <a:bodyPr/>
                    <a:lstStyle/>
                    <a:p>
                      <a:pPr algn="ctr">
                        <a:lnSpc>
                          <a:spcPct val="115000"/>
                        </a:lnSpc>
                        <a:spcAft>
                          <a:spcPts val="1000"/>
                        </a:spcAft>
                      </a:pPr>
                      <a:r>
                        <a:rPr lang="en-US" sz="1400">
                          <a:effectLst/>
                        </a:rPr>
                        <a:t>Detector</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1400" dirty="0">
                          <a:effectLst/>
                        </a:rPr>
                        <a:t>9k</a:t>
                      </a:r>
                      <a:r>
                        <a:rPr lang="en-US" sz="1400" baseline="30000" dirty="0">
                          <a:effectLst/>
                        </a:rPr>
                        <a:t>2</a:t>
                      </a:r>
                      <a:r>
                        <a:rPr lang="en-US" sz="1400" dirty="0">
                          <a:effectLst/>
                        </a:rPr>
                        <a:t>   9cm x 9cm</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s-ES_tradnl" sz="1400" dirty="0">
                          <a:effectLst/>
                        </a:rPr>
                        <a:t>       4k</a:t>
                      </a:r>
                      <a:r>
                        <a:rPr lang="es-ES_tradnl" sz="1400" baseline="30000" dirty="0">
                          <a:effectLst/>
                        </a:rPr>
                        <a:t>2</a:t>
                      </a:r>
                      <a:r>
                        <a:rPr lang="es-ES_tradnl" sz="1400" dirty="0">
                          <a:effectLst/>
                        </a:rPr>
                        <a:t>   6cm x 6cm (IR)</a:t>
                      </a:r>
                      <a:endParaRPr lang="en-GB" sz="1400" dirty="0">
                        <a:effectLst/>
                      </a:endParaRPr>
                    </a:p>
                    <a:p>
                      <a:pPr>
                        <a:lnSpc>
                          <a:spcPct val="115000"/>
                        </a:lnSpc>
                        <a:spcAft>
                          <a:spcPts val="1000"/>
                        </a:spcAft>
                      </a:pPr>
                      <a:r>
                        <a:rPr lang="es-ES_tradnl" sz="1400" dirty="0">
                          <a:effectLst/>
                        </a:rPr>
                        <a:t>     9k</a:t>
                      </a:r>
                      <a:r>
                        <a:rPr lang="es-ES_tradnl" sz="1400" baseline="30000" dirty="0">
                          <a:effectLst/>
                        </a:rPr>
                        <a:t>2</a:t>
                      </a:r>
                      <a:r>
                        <a:rPr lang="es-ES_tradnl" sz="1400" dirty="0">
                          <a:effectLst/>
                        </a:rPr>
                        <a:t>   9cm x 9cm (VIS)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6994497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Polarimetric</a:t>
            </a:r>
            <a:r>
              <a:rPr lang="it-IT" dirty="0" smtClean="0"/>
              <a:t> </a:t>
            </a:r>
            <a:r>
              <a:rPr lang="it-IT" dirty="0" err="1" smtClean="0"/>
              <a:t>arm</a:t>
            </a:r>
            <a:endParaRPr lang="en-GB" dirty="0"/>
          </a:p>
        </p:txBody>
      </p:sp>
      <p:pic>
        <p:nvPicPr>
          <p:cNvPr id="14338" name="Content Placeholder 5"/>
          <p:cNvPicPr>
            <a:picLocks noGrp="1" noChangeAspect="1" noChangeArrowheads="1"/>
          </p:cNvPicPr>
          <p:nvPr/>
        </p:nvPicPr>
        <p:blipFill>
          <a:blip r:embed="rId2">
            <a:extLst>
              <a:ext uri="{28A0092B-C50C-407E-A947-70E740481C1C}">
                <a14:useLocalDpi xmlns:a14="http://schemas.microsoft.com/office/drawing/2010/main" val="0"/>
              </a:ext>
            </a:extLst>
          </a:blip>
          <a:srcRect t="-6143" b="391"/>
          <a:stretch>
            <a:fillRect/>
          </a:stretch>
        </p:blipFill>
        <p:spPr bwMode="auto">
          <a:xfrm>
            <a:off x="2120285" y="4014736"/>
            <a:ext cx="5930900"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Grafik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748" y="1224707"/>
            <a:ext cx="4687427" cy="298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19715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MOS</a:t>
            </a:r>
            <a:endParaRPr lang="en-US" dirty="0"/>
          </a:p>
        </p:txBody>
      </p:sp>
      <p:sp>
        <p:nvSpPr>
          <p:cNvPr id="3" name="Segnaposto contenuto 2"/>
          <p:cNvSpPr>
            <a:spLocks noGrp="1"/>
          </p:cNvSpPr>
          <p:nvPr>
            <p:ph idx="1"/>
          </p:nvPr>
        </p:nvSpPr>
        <p:spPr/>
        <p:txBody>
          <a:bodyPr/>
          <a:lstStyle/>
          <a:p>
            <a:endParaRPr lang="en-US"/>
          </a:p>
        </p:txBody>
      </p:sp>
      <p:pic>
        <p:nvPicPr>
          <p:cNvPr id="8194" name="Picture 17" descr="Z:\TINO\ELT\HRS\inventor\fiber_input_v03\figures_movies\fig_derotator_with_10_fibers_v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188" y="2206012"/>
            <a:ext cx="7560026" cy="344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3069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Team</a:t>
            </a:r>
            <a:endParaRPr lang="en-US" dirty="0"/>
          </a:p>
        </p:txBody>
      </p:sp>
      <p:sp>
        <p:nvSpPr>
          <p:cNvPr id="3" name="Content Placeholder 2"/>
          <p:cNvSpPr>
            <a:spLocks noGrp="1"/>
          </p:cNvSpPr>
          <p:nvPr>
            <p:ph idx="1"/>
          </p:nvPr>
        </p:nvSpPr>
        <p:spPr/>
        <p:txBody>
          <a:bodyPr/>
          <a:lstStyle/>
          <a:p>
            <a:r>
              <a:rPr lang="en-US" dirty="0" smtClean="0"/>
              <a:t>It is integral part of the HIRES Project Office</a:t>
            </a:r>
          </a:p>
          <a:p>
            <a:r>
              <a:rPr lang="en-US" dirty="0" smtClean="0"/>
              <a:t>It is lead by the HIRES System </a:t>
            </a:r>
            <a:r>
              <a:rPr lang="en-US" dirty="0"/>
              <a:t>Engineer </a:t>
            </a:r>
            <a:r>
              <a:rPr lang="en-US" dirty="0" smtClean="0"/>
              <a:t>and SW </a:t>
            </a:r>
            <a:r>
              <a:rPr lang="en-US" dirty="0"/>
              <a:t>System Engineer</a:t>
            </a:r>
            <a:endParaRPr lang="en-US" dirty="0" smtClean="0"/>
          </a:p>
          <a:p>
            <a:r>
              <a:rPr lang="en-US" dirty="0" smtClean="0"/>
              <a:t>It is composed by</a:t>
            </a:r>
          </a:p>
          <a:p>
            <a:pPr lvl="1"/>
            <a:r>
              <a:rPr lang="en-US" dirty="0" smtClean="0"/>
              <a:t>Architects (depending on project phase)</a:t>
            </a:r>
          </a:p>
          <a:p>
            <a:pPr lvl="2"/>
            <a:r>
              <a:rPr lang="en-US" dirty="0" smtClean="0"/>
              <a:t>Optical, Mechanical, Electrical, </a:t>
            </a:r>
            <a:r>
              <a:rPr lang="en-US" dirty="0" smtClean="0"/>
              <a:t>Thermal</a:t>
            </a:r>
            <a:r>
              <a:rPr lang="en-US" dirty="0" smtClean="0"/>
              <a:t>, Software</a:t>
            </a:r>
            <a:endParaRPr lang="en-US" dirty="0" smtClean="0"/>
          </a:p>
          <a:p>
            <a:pPr lvl="1"/>
            <a:r>
              <a:rPr lang="en-US" dirty="0" smtClean="0"/>
              <a:t>AIV manager</a:t>
            </a:r>
          </a:p>
          <a:p>
            <a:pPr lvl="1"/>
            <a:r>
              <a:rPr lang="en-US" dirty="0" smtClean="0"/>
              <a:t>SW </a:t>
            </a:r>
            <a:r>
              <a:rPr lang="en-US" dirty="0" smtClean="0"/>
              <a:t>team</a:t>
            </a:r>
          </a:p>
          <a:p>
            <a:pPr lvl="1"/>
            <a:r>
              <a:rPr lang="en-US" dirty="0"/>
              <a:t>Sub-System Engineers</a:t>
            </a:r>
          </a:p>
          <a:p>
            <a:pPr lvl="1"/>
            <a:endParaRPr lang="en-US" dirty="0" smtClean="0"/>
          </a:p>
          <a:p>
            <a:endParaRPr lang="en-US" dirty="0"/>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17EC89B7-A83F-A646-BD8C-04C43630C8F5}" type="slidenum">
              <a:rPr lang="en-US" smtClean="0"/>
              <a:t>24</a:t>
            </a:fld>
            <a:endParaRPr lang="en-US" dirty="0"/>
          </a:p>
        </p:txBody>
      </p:sp>
    </p:spTree>
    <p:extLst>
      <p:ext uri="{BB962C8B-B14F-4D97-AF65-F5344CB8AC3E}">
        <p14:creationId xmlns:p14="http://schemas.microsoft.com/office/powerpoint/2010/main" val="26698115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120813" y="2304748"/>
            <a:ext cx="2154491" cy="2757974"/>
            <a:chOff x="5055948" y="363962"/>
            <a:chExt cx="2154491" cy="2757974"/>
          </a:xfrm>
        </p:grpSpPr>
        <p:sp>
          <p:nvSpPr>
            <p:cNvPr id="194" name="Rettangolo arrotondato 193"/>
            <p:cNvSpPr/>
            <p:nvPr/>
          </p:nvSpPr>
          <p:spPr>
            <a:xfrm>
              <a:off x="5055948" y="363962"/>
              <a:ext cx="2154491" cy="2757974"/>
            </a:xfrm>
            <a:prstGeom prst="roundRect">
              <a:avLst/>
            </a:prstGeom>
            <a:solidFill>
              <a:schemeClr val="accent1">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r"/>
              <a:endParaRPr lang="en-GB" sz="1200" dirty="0"/>
            </a:p>
          </p:txBody>
        </p:sp>
        <p:sp>
          <p:nvSpPr>
            <p:cNvPr id="185" name="Rettangolo arrotondato 184"/>
            <p:cNvSpPr/>
            <p:nvPr/>
          </p:nvSpPr>
          <p:spPr>
            <a:xfrm>
              <a:off x="5231743" y="582875"/>
              <a:ext cx="1802164" cy="56419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sz="1200" u="sng" dirty="0" err="1" smtClean="0"/>
                <a:t>Fiber</a:t>
              </a:r>
              <a:r>
                <a:rPr lang="it-IT" sz="1200" u="sng" dirty="0" smtClean="0"/>
                <a:t> Link</a:t>
              </a:r>
              <a:endParaRPr lang="en-GB" sz="1200" u="sng" dirty="0"/>
            </a:p>
          </p:txBody>
        </p:sp>
        <p:sp>
          <p:nvSpPr>
            <p:cNvPr id="200" name="Rettangolo arrotondato 199"/>
            <p:cNvSpPr/>
            <p:nvPr/>
          </p:nvSpPr>
          <p:spPr>
            <a:xfrm>
              <a:off x="5314957" y="1975382"/>
              <a:ext cx="1397437" cy="33915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it-IT" sz="1200" dirty="0" err="1" smtClean="0"/>
                <a:t>Fibers</a:t>
              </a:r>
              <a:endParaRPr lang="en-GB" sz="1200" dirty="0"/>
            </a:p>
          </p:txBody>
        </p:sp>
        <p:sp>
          <p:nvSpPr>
            <p:cNvPr id="201" name="Rettangolo arrotondato 200"/>
            <p:cNvSpPr/>
            <p:nvPr/>
          </p:nvSpPr>
          <p:spPr>
            <a:xfrm>
              <a:off x="5314957" y="2290647"/>
              <a:ext cx="1397437" cy="32371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it-IT" sz="1200" dirty="0" smtClean="0"/>
                <a:t>Scrambler</a:t>
              </a:r>
              <a:endParaRPr lang="en-GB" sz="1200" dirty="0"/>
            </a:p>
          </p:txBody>
        </p:sp>
        <p:sp>
          <p:nvSpPr>
            <p:cNvPr id="93" name="Rettangolo arrotondato 92"/>
            <p:cNvSpPr/>
            <p:nvPr/>
          </p:nvSpPr>
          <p:spPr>
            <a:xfrm>
              <a:off x="5320100" y="2562090"/>
              <a:ext cx="1397437" cy="33915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it-IT" sz="1200" dirty="0" err="1" smtClean="0"/>
                <a:t>Shutter</a:t>
              </a:r>
              <a:endParaRPr lang="en-GB" sz="1200" dirty="0"/>
            </a:p>
          </p:txBody>
        </p:sp>
        <p:sp>
          <p:nvSpPr>
            <p:cNvPr id="122" name="Rettangolo arrotondato 121"/>
            <p:cNvSpPr/>
            <p:nvPr/>
          </p:nvSpPr>
          <p:spPr>
            <a:xfrm>
              <a:off x="5392462" y="1105409"/>
              <a:ext cx="1685294" cy="3056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50" dirty="0" smtClean="0"/>
                <a:t>SS Project Management</a:t>
              </a:r>
              <a:endParaRPr lang="en-GB" sz="1050" dirty="0"/>
            </a:p>
          </p:txBody>
        </p:sp>
        <p:sp>
          <p:nvSpPr>
            <p:cNvPr id="123" name="Rettangolo arrotondato 122"/>
            <p:cNvSpPr/>
            <p:nvPr/>
          </p:nvSpPr>
          <p:spPr>
            <a:xfrm>
              <a:off x="5392462" y="1396790"/>
              <a:ext cx="1685294" cy="20446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50" dirty="0" err="1" smtClean="0"/>
                <a:t>SSystem</a:t>
              </a:r>
              <a:r>
                <a:rPr lang="it-IT" sz="1050" dirty="0" smtClean="0"/>
                <a:t> </a:t>
              </a:r>
              <a:r>
                <a:rPr lang="it-IT" sz="1050" dirty="0" err="1"/>
                <a:t>Engineering</a:t>
              </a:r>
              <a:endParaRPr lang="en-GB" sz="1050" dirty="0"/>
            </a:p>
          </p:txBody>
        </p:sp>
        <p:sp>
          <p:nvSpPr>
            <p:cNvPr id="124" name="Rettangolo arrotondato 123"/>
            <p:cNvSpPr/>
            <p:nvPr/>
          </p:nvSpPr>
          <p:spPr>
            <a:xfrm>
              <a:off x="5396034" y="1600733"/>
              <a:ext cx="1685294" cy="21289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50" dirty="0"/>
                <a:t>PA/QA</a:t>
              </a:r>
              <a:endParaRPr lang="en-GB" sz="1050" dirty="0"/>
            </a:p>
          </p:txBody>
        </p:sp>
        <p:sp>
          <p:nvSpPr>
            <p:cNvPr id="125" name="Rettangolo arrotondato 124"/>
            <p:cNvSpPr/>
            <p:nvPr/>
          </p:nvSpPr>
          <p:spPr>
            <a:xfrm>
              <a:off x="5396034" y="1812475"/>
              <a:ext cx="1685294" cy="20408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50" dirty="0"/>
                <a:t>AIV</a:t>
              </a:r>
              <a:endParaRPr lang="en-GB" sz="1050" dirty="0"/>
            </a:p>
          </p:txBody>
        </p:sp>
      </p:grpSp>
      <p:grpSp>
        <p:nvGrpSpPr>
          <p:cNvPr id="14" name="Group 13"/>
          <p:cNvGrpSpPr/>
          <p:nvPr/>
        </p:nvGrpSpPr>
        <p:grpSpPr>
          <a:xfrm>
            <a:off x="4286189" y="2970898"/>
            <a:ext cx="2079051" cy="3985082"/>
            <a:chOff x="7151454" y="1932314"/>
            <a:chExt cx="2079051" cy="3985082"/>
          </a:xfrm>
        </p:grpSpPr>
        <p:sp>
          <p:nvSpPr>
            <p:cNvPr id="197" name="Rettangolo arrotondato 196"/>
            <p:cNvSpPr/>
            <p:nvPr/>
          </p:nvSpPr>
          <p:spPr>
            <a:xfrm>
              <a:off x="7151454" y="1932314"/>
              <a:ext cx="2079051" cy="3985082"/>
            </a:xfrm>
            <a:prstGeom prst="roundRect">
              <a:avLst/>
            </a:prstGeom>
            <a:solidFill>
              <a:schemeClr val="accent6">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r"/>
              <a:endParaRPr lang="en-GB" sz="1200" dirty="0"/>
            </a:p>
          </p:txBody>
        </p:sp>
        <p:sp>
          <p:nvSpPr>
            <p:cNvPr id="203" name="Rettangolo arrotondato 202"/>
            <p:cNvSpPr/>
            <p:nvPr/>
          </p:nvSpPr>
          <p:spPr>
            <a:xfrm>
              <a:off x="7173411" y="2113711"/>
              <a:ext cx="1802164" cy="56419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sz="1200" u="sng" dirty="0" err="1" smtClean="0"/>
                <a:t>Calibration</a:t>
              </a:r>
              <a:endParaRPr lang="en-GB" sz="1200" u="sng" dirty="0"/>
            </a:p>
          </p:txBody>
        </p:sp>
        <p:sp>
          <p:nvSpPr>
            <p:cNvPr id="206" name="Rettangolo arrotondato 205"/>
            <p:cNvSpPr/>
            <p:nvPr/>
          </p:nvSpPr>
          <p:spPr>
            <a:xfrm>
              <a:off x="7273997" y="3795425"/>
              <a:ext cx="1589585" cy="34926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it-IT" sz="1200" dirty="0" smtClean="0"/>
                <a:t>Optical </a:t>
              </a:r>
              <a:r>
                <a:rPr lang="it-IT" sz="1200" dirty="0"/>
                <a:t>C</a:t>
              </a:r>
              <a:r>
                <a:rPr lang="it-IT" sz="1200" dirty="0" smtClean="0"/>
                <a:t>omponents</a:t>
              </a:r>
              <a:endParaRPr lang="en-GB" sz="1200" dirty="0"/>
            </a:p>
          </p:txBody>
        </p:sp>
        <p:sp>
          <p:nvSpPr>
            <p:cNvPr id="207" name="Rettangolo arrotondato 206"/>
            <p:cNvSpPr/>
            <p:nvPr/>
          </p:nvSpPr>
          <p:spPr>
            <a:xfrm>
              <a:off x="7273996" y="4131291"/>
              <a:ext cx="1589587" cy="36269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it-IT" sz="1200" dirty="0" smtClean="0"/>
                <a:t>Optical </a:t>
              </a:r>
              <a:r>
                <a:rPr lang="it-IT" sz="1200" dirty="0" err="1" smtClean="0"/>
                <a:t>Bench</a:t>
              </a:r>
              <a:endParaRPr lang="en-GB" sz="1200" dirty="0"/>
            </a:p>
          </p:txBody>
        </p:sp>
        <p:sp>
          <p:nvSpPr>
            <p:cNvPr id="208" name="Rettangolo arrotondato 207"/>
            <p:cNvSpPr/>
            <p:nvPr/>
          </p:nvSpPr>
          <p:spPr>
            <a:xfrm>
              <a:off x="7273996" y="4465769"/>
              <a:ext cx="1397437" cy="34254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it-IT" sz="1200" dirty="0" err="1" smtClean="0"/>
                <a:t>Calib</a:t>
              </a:r>
              <a:r>
                <a:rPr lang="it-IT" sz="1200" dirty="0" smtClean="0"/>
                <a:t> Lamp</a:t>
              </a:r>
              <a:endParaRPr lang="en-GB" sz="1200" dirty="0"/>
            </a:p>
          </p:txBody>
        </p:sp>
        <p:sp>
          <p:nvSpPr>
            <p:cNvPr id="209" name="Rettangolo arrotondato 208"/>
            <p:cNvSpPr/>
            <p:nvPr/>
          </p:nvSpPr>
          <p:spPr>
            <a:xfrm>
              <a:off x="7273997" y="4778143"/>
              <a:ext cx="1397435" cy="34926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it-IT" sz="1200" dirty="0" smtClean="0"/>
                <a:t>Laser </a:t>
              </a:r>
              <a:r>
                <a:rPr lang="it-IT" sz="1200" dirty="0" err="1" smtClean="0"/>
                <a:t>Comb</a:t>
              </a:r>
              <a:endParaRPr lang="en-GB" sz="1200" dirty="0"/>
            </a:p>
          </p:txBody>
        </p:sp>
        <p:sp>
          <p:nvSpPr>
            <p:cNvPr id="210" name="Rettangolo arrotondato 209"/>
            <p:cNvSpPr/>
            <p:nvPr/>
          </p:nvSpPr>
          <p:spPr>
            <a:xfrm>
              <a:off x="7273995" y="5462709"/>
              <a:ext cx="1397437" cy="33915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it-IT" sz="1200" dirty="0" err="1" smtClean="0"/>
                <a:t>Fibers</a:t>
              </a:r>
              <a:endParaRPr lang="en-GB" sz="1200" dirty="0"/>
            </a:p>
          </p:txBody>
        </p:sp>
        <p:sp>
          <p:nvSpPr>
            <p:cNvPr id="257" name="Rettangolo arrotondato 256"/>
            <p:cNvSpPr/>
            <p:nvPr/>
          </p:nvSpPr>
          <p:spPr>
            <a:xfrm>
              <a:off x="7273997" y="5140351"/>
              <a:ext cx="1397435" cy="34926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it-IT" sz="1200" dirty="0" err="1" smtClean="0"/>
                <a:t>Fabry</a:t>
              </a:r>
              <a:r>
                <a:rPr lang="it-IT" sz="1200" dirty="0" smtClean="0"/>
                <a:t> </a:t>
              </a:r>
              <a:r>
                <a:rPr lang="it-IT" sz="1200" dirty="0" err="1" smtClean="0"/>
                <a:t>Perot</a:t>
              </a:r>
              <a:endParaRPr lang="en-GB" sz="1200" dirty="0"/>
            </a:p>
          </p:txBody>
        </p:sp>
        <p:sp>
          <p:nvSpPr>
            <p:cNvPr id="133" name="Rettangolo arrotondato 132"/>
            <p:cNvSpPr/>
            <p:nvPr/>
          </p:nvSpPr>
          <p:spPr>
            <a:xfrm>
              <a:off x="7228077" y="2712286"/>
              <a:ext cx="1685294" cy="3056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50" dirty="0" smtClean="0"/>
                <a:t>SS Project Management</a:t>
              </a:r>
              <a:endParaRPr lang="en-GB" sz="1050" dirty="0"/>
            </a:p>
          </p:txBody>
        </p:sp>
        <p:sp>
          <p:nvSpPr>
            <p:cNvPr id="134" name="Rettangolo arrotondato 133"/>
            <p:cNvSpPr/>
            <p:nvPr/>
          </p:nvSpPr>
          <p:spPr>
            <a:xfrm>
              <a:off x="7228077" y="3003667"/>
              <a:ext cx="1685294" cy="20446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50" dirty="0" err="1" smtClean="0"/>
                <a:t>SSystem</a:t>
              </a:r>
              <a:r>
                <a:rPr lang="it-IT" sz="1050" dirty="0" smtClean="0"/>
                <a:t> </a:t>
              </a:r>
              <a:r>
                <a:rPr lang="it-IT" sz="1050" dirty="0" err="1"/>
                <a:t>Engineering</a:t>
              </a:r>
              <a:endParaRPr lang="en-GB" sz="1050" dirty="0"/>
            </a:p>
          </p:txBody>
        </p:sp>
        <p:sp>
          <p:nvSpPr>
            <p:cNvPr id="135" name="Rettangolo arrotondato 134"/>
            <p:cNvSpPr/>
            <p:nvPr/>
          </p:nvSpPr>
          <p:spPr>
            <a:xfrm>
              <a:off x="7231649" y="3207610"/>
              <a:ext cx="1685294" cy="21289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50" dirty="0"/>
                <a:t>PA/QA</a:t>
              </a:r>
              <a:endParaRPr lang="en-GB" sz="1050" dirty="0"/>
            </a:p>
          </p:txBody>
        </p:sp>
        <p:sp>
          <p:nvSpPr>
            <p:cNvPr id="136" name="Rettangolo arrotondato 135"/>
            <p:cNvSpPr/>
            <p:nvPr/>
          </p:nvSpPr>
          <p:spPr>
            <a:xfrm>
              <a:off x="7231649" y="3419353"/>
              <a:ext cx="1685294" cy="20408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50" dirty="0"/>
                <a:t>AIV</a:t>
              </a:r>
              <a:endParaRPr lang="en-GB" sz="1050" dirty="0"/>
            </a:p>
          </p:txBody>
        </p:sp>
        <p:sp>
          <p:nvSpPr>
            <p:cNvPr id="137" name="Rettangolo arrotondato 136"/>
            <p:cNvSpPr/>
            <p:nvPr/>
          </p:nvSpPr>
          <p:spPr>
            <a:xfrm>
              <a:off x="7231649" y="3625601"/>
              <a:ext cx="1685294" cy="1926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50" dirty="0" smtClean="0"/>
                <a:t>Science </a:t>
              </a:r>
              <a:r>
                <a:rPr lang="it-IT" sz="1050" dirty="0" err="1"/>
                <a:t>Support</a:t>
              </a:r>
              <a:endParaRPr lang="en-GB" sz="1050" dirty="0"/>
            </a:p>
          </p:txBody>
        </p:sp>
      </p:grpSp>
      <p:grpSp>
        <p:nvGrpSpPr>
          <p:cNvPr id="15" name="Group 14"/>
          <p:cNvGrpSpPr/>
          <p:nvPr/>
        </p:nvGrpSpPr>
        <p:grpSpPr>
          <a:xfrm>
            <a:off x="5961013" y="152182"/>
            <a:ext cx="2096680" cy="2469382"/>
            <a:chOff x="8163277" y="2016261"/>
            <a:chExt cx="2096680" cy="2469382"/>
          </a:xfrm>
        </p:grpSpPr>
        <p:sp>
          <p:nvSpPr>
            <p:cNvPr id="198" name="Rettangolo arrotondato 197"/>
            <p:cNvSpPr/>
            <p:nvPr/>
          </p:nvSpPr>
          <p:spPr>
            <a:xfrm>
              <a:off x="8163277" y="2016261"/>
              <a:ext cx="2096680" cy="2469382"/>
            </a:xfrm>
            <a:prstGeom prst="roundRect">
              <a:avLst/>
            </a:prstGeom>
            <a:solidFill>
              <a:srgbClr val="F381F0"/>
            </a:solidFill>
          </p:spPr>
          <p:style>
            <a:lnRef idx="1">
              <a:schemeClr val="accent3"/>
            </a:lnRef>
            <a:fillRef idx="2">
              <a:schemeClr val="accent3"/>
            </a:fillRef>
            <a:effectRef idx="1">
              <a:schemeClr val="accent3"/>
            </a:effectRef>
            <a:fontRef idx="minor">
              <a:schemeClr val="dk1"/>
            </a:fontRef>
          </p:style>
          <p:txBody>
            <a:bodyPr rtlCol="0" anchor="ctr"/>
            <a:lstStyle/>
            <a:p>
              <a:pPr algn="r"/>
              <a:endParaRPr lang="en-GB" sz="1200" dirty="0"/>
            </a:p>
          </p:txBody>
        </p:sp>
        <p:sp>
          <p:nvSpPr>
            <p:cNvPr id="221" name="Rettangolo arrotondato 220"/>
            <p:cNvSpPr/>
            <p:nvPr/>
          </p:nvSpPr>
          <p:spPr>
            <a:xfrm>
              <a:off x="8224056" y="2174782"/>
              <a:ext cx="1802164" cy="56419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sz="1200" u="sng" dirty="0" smtClean="0"/>
                <a:t>Software</a:t>
              </a:r>
              <a:endParaRPr lang="en-GB" sz="1200" u="sng" dirty="0"/>
            </a:p>
          </p:txBody>
        </p:sp>
        <p:sp>
          <p:nvSpPr>
            <p:cNvPr id="224" name="Rettangolo arrotondato 223"/>
            <p:cNvSpPr/>
            <p:nvPr/>
          </p:nvSpPr>
          <p:spPr>
            <a:xfrm>
              <a:off x="8369427" y="3337088"/>
              <a:ext cx="1030896" cy="35598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it-IT" sz="1200" dirty="0" smtClean="0"/>
                <a:t>OPS</a:t>
              </a:r>
              <a:endParaRPr lang="en-GB" sz="1200" dirty="0"/>
            </a:p>
          </p:txBody>
        </p:sp>
        <p:sp>
          <p:nvSpPr>
            <p:cNvPr id="225" name="Rettangolo arrotondato 224"/>
            <p:cNvSpPr/>
            <p:nvPr/>
          </p:nvSpPr>
          <p:spPr>
            <a:xfrm>
              <a:off x="8369427" y="3656180"/>
              <a:ext cx="1229440" cy="35598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it-IT" sz="1200" dirty="0" smtClean="0"/>
                <a:t>DRS</a:t>
              </a:r>
              <a:endParaRPr lang="en-GB" sz="1200" dirty="0"/>
            </a:p>
          </p:txBody>
        </p:sp>
        <p:sp>
          <p:nvSpPr>
            <p:cNvPr id="226" name="Rettangolo arrotondato 225"/>
            <p:cNvSpPr/>
            <p:nvPr/>
          </p:nvSpPr>
          <p:spPr>
            <a:xfrm>
              <a:off x="8369425" y="3960430"/>
              <a:ext cx="1397437" cy="34254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it-IT" sz="1200" dirty="0" smtClean="0"/>
                <a:t>DAS</a:t>
              </a:r>
              <a:endParaRPr lang="en-GB" sz="1200" dirty="0"/>
            </a:p>
          </p:txBody>
        </p:sp>
        <p:sp>
          <p:nvSpPr>
            <p:cNvPr id="138" name="Rettangolo arrotondato 137"/>
            <p:cNvSpPr/>
            <p:nvPr/>
          </p:nvSpPr>
          <p:spPr>
            <a:xfrm>
              <a:off x="8280120" y="2755163"/>
              <a:ext cx="1685294" cy="3056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50" dirty="0" smtClean="0"/>
                <a:t>SS Project Management</a:t>
              </a:r>
              <a:endParaRPr lang="en-GB" sz="1050" dirty="0"/>
            </a:p>
          </p:txBody>
        </p:sp>
        <p:sp>
          <p:nvSpPr>
            <p:cNvPr id="139" name="Rettangolo arrotondato 138"/>
            <p:cNvSpPr/>
            <p:nvPr/>
          </p:nvSpPr>
          <p:spPr>
            <a:xfrm>
              <a:off x="8280120" y="3044537"/>
              <a:ext cx="1685294" cy="33948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50" dirty="0" smtClean="0"/>
                <a:t>SW System </a:t>
              </a:r>
              <a:r>
                <a:rPr lang="it-IT" sz="1050" dirty="0" err="1"/>
                <a:t>Engineering</a:t>
              </a:r>
              <a:endParaRPr lang="en-GB" sz="1050" dirty="0"/>
            </a:p>
          </p:txBody>
        </p:sp>
      </p:grpSp>
      <p:grpSp>
        <p:nvGrpSpPr>
          <p:cNvPr id="16" name="Group 15"/>
          <p:cNvGrpSpPr/>
          <p:nvPr/>
        </p:nvGrpSpPr>
        <p:grpSpPr>
          <a:xfrm>
            <a:off x="240179" y="805014"/>
            <a:ext cx="2094127" cy="5929096"/>
            <a:chOff x="599396" y="831328"/>
            <a:chExt cx="2094127" cy="5929096"/>
          </a:xfrm>
        </p:grpSpPr>
        <p:sp>
          <p:nvSpPr>
            <p:cNvPr id="174" name="Rettangolo arrotondato 173"/>
            <p:cNvSpPr/>
            <p:nvPr/>
          </p:nvSpPr>
          <p:spPr>
            <a:xfrm>
              <a:off x="599396" y="831328"/>
              <a:ext cx="2094127" cy="5928111"/>
            </a:xfrm>
            <a:prstGeom prst="roundRect">
              <a:avLst/>
            </a:prstGeom>
            <a:solidFill>
              <a:schemeClr val="accent4">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r"/>
              <a:endParaRPr lang="en-GB" sz="1400" dirty="0"/>
            </a:p>
          </p:txBody>
        </p:sp>
        <p:sp>
          <p:nvSpPr>
            <p:cNvPr id="143" name="Rettangolo arrotondato 142"/>
            <p:cNvSpPr/>
            <p:nvPr/>
          </p:nvSpPr>
          <p:spPr>
            <a:xfrm>
              <a:off x="777791" y="2384964"/>
              <a:ext cx="1705420" cy="40568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sz="1400" u="sng" dirty="0"/>
                <a:t>#</a:t>
              </a:r>
              <a:r>
                <a:rPr lang="it-IT" sz="1400" u="sng" dirty="0" smtClean="0"/>
                <a:t> </a:t>
              </a:r>
              <a:r>
                <a:rPr lang="it-IT" sz="1400" u="sng" dirty="0" err="1" smtClean="0"/>
                <a:t>Spectr</a:t>
              </a:r>
              <a:endParaRPr lang="en-GB" sz="1400" u="sng" dirty="0"/>
            </a:p>
          </p:txBody>
        </p:sp>
        <p:sp>
          <p:nvSpPr>
            <p:cNvPr id="86" name="Rettangolo arrotondato 85"/>
            <p:cNvSpPr/>
            <p:nvPr/>
          </p:nvSpPr>
          <p:spPr>
            <a:xfrm>
              <a:off x="796731" y="4393967"/>
              <a:ext cx="1800000" cy="360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it-IT" sz="1400" dirty="0" smtClean="0"/>
                <a:t>Optical </a:t>
              </a:r>
              <a:r>
                <a:rPr lang="it-IT" sz="1400" dirty="0"/>
                <a:t>C</a:t>
              </a:r>
              <a:r>
                <a:rPr lang="it-IT" sz="1400" dirty="0" smtClean="0"/>
                <a:t>omponents</a:t>
              </a:r>
              <a:endParaRPr lang="en-GB" sz="1400" dirty="0"/>
            </a:p>
          </p:txBody>
        </p:sp>
        <p:sp>
          <p:nvSpPr>
            <p:cNvPr id="87" name="Rettangolo arrotondato 86"/>
            <p:cNvSpPr/>
            <p:nvPr/>
          </p:nvSpPr>
          <p:spPr>
            <a:xfrm>
              <a:off x="796731" y="4827554"/>
              <a:ext cx="1800000" cy="360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it-IT" sz="1400" dirty="0" smtClean="0"/>
                <a:t>Optical </a:t>
              </a:r>
              <a:r>
                <a:rPr lang="it-IT" sz="1400" dirty="0" err="1" smtClean="0"/>
                <a:t>Bench</a:t>
              </a:r>
              <a:endParaRPr lang="en-GB" sz="1400" dirty="0"/>
            </a:p>
          </p:txBody>
        </p:sp>
        <p:sp>
          <p:nvSpPr>
            <p:cNvPr id="88" name="Rettangolo arrotondato 87"/>
            <p:cNvSpPr/>
            <p:nvPr/>
          </p:nvSpPr>
          <p:spPr>
            <a:xfrm>
              <a:off x="809235" y="5546218"/>
              <a:ext cx="1800000" cy="360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it-IT" sz="1400" dirty="0" err="1" smtClean="0"/>
                <a:t>Dewar</a:t>
              </a:r>
              <a:r>
                <a:rPr lang="it-IT" sz="1400" dirty="0" smtClean="0"/>
                <a:t> and Detectors</a:t>
              </a:r>
              <a:endParaRPr lang="en-GB" sz="1400" dirty="0"/>
            </a:p>
          </p:txBody>
        </p:sp>
        <p:sp>
          <p:nvSpPr>
            <p:cNvPr id="89" name="Rettangolo arrotondato 88"/>
            <p:cNvSpPr/>
            <p:nvPr/>
          </p:nvSpPr>
          <p:spPr>
            <a:xfrm>
              <a:off x="796730" y="6400424"/>
              <a:ext cx="1800000" cy="360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it-IT" sz="1400" dirty="0" smtClean="0"/>
                <a:t>Thermal sub-</a:t>
              </a:r>
              <a:r>
                <a:rPr lang="it-IT" sz="1400" dirty="0" err="1" smtClean="0"/>
                <a:t>sys</a:t>
              </a:r>
              <a:r>
                <a:rPr lang="it-IT" sz="1400" dirty="0" smtClean="0"/>
                <a:t>.</a:t>
              </a:r>
              <a:endParaRPr lang="en-GB" sz="1400" dirty="0"/>
            </a:p>
          </p:txBody>
        </p:sp>
        <p:sp>
          <p:nvSpPr>
            <p:cNvPr id="90" name="Rettangolo arrotondato 89"/>
            <p:cNvSpPr/>
            <p:nvPr/>
          </p:nvSpPr>
          <p:spPr>
            <a:xfrm>
              <a:off x="790382" y="4081059"/>
              <a:ext cx="1800000" cy="360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it-IT" sz="1400" dirty="0" err="1" smtClean="0"/>
                <a:t>Slit</a:t>
              </a:r>
              <a:r>
                <a:rPr lang="it-IT" sz="1400" dirty="0" smtClean="0"/>
                <a:t> Subsystem</a:t>
              </a:r>
              <a:endParaRPr lang="en-GB" sz="1400" dirty="0"/>
            </a:p>
          </p:txBody>
        </p:sp>
        <p:sp>
          <p:nvSpPr>
            <p:cNvPr id="91" name="Rettangolo arrotondato 90"/>
            <p:cNvSpPr/>
            <p:nvPr/>
          </p:nvSpPr>
          <p:spPr>
            <a:xfrm>
              <a:off x="796731" y="5151977"/>
              <a:ext cx="1800000" cy="360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it-IT" sz="1400" dirty="0" err="1" smtClean="0"/>
                <a:t>Echelle</a:t>
              </a:r>
              <a:endParaRPr lang="en-GB" sz="1400" dirty="0"/>
            </a:p>
          </p:txBody>
        </p:sp>
        <p:sp>
          <p:nvSpPr>
            <p:cNvPr id="92" name="Rettangolo arrotondato 91"/>
            <p:cNvSpPr/>
            <p:nvPr/>
          </p:nvSpPr>
          <p:spPr>
            <a:xfrm>
              <a:off x="796732" y="5955796"/>
              <a:ext cx="1800000" cy="360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it-IT" sz="1400" dirty="0" err="1" smtClean="0"/>
                <a:t>Vacuum</a:t>
              </a:r>
              <a:r>
                <a:rPr lang="it-IT" sz="1400" dirty="0" smtClean="0"/>
                <a:t> Vessel</a:t>
              </a:r>
              <a:endParaRPr lang="en-GB" sz="1400" dirty="0"/>
            </a:p>
          </p:txBody>
        </p:sp>
        <p:sp>
          <p:nvSpPr>
            <p:cNvPr id="112" name="Rettangolo arrotondato 111"/>
            <p:cNvSpPr/>
            <p:nvPr/>
          </p:nvSpPr>
          <p:spPr>
            <a:xfrm>
              <a:off x="773912" y="2887411"/>
              <a:ext cx="1816469" cy="180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100" dirty="0" smtClean="0"/>
                <a:t>SS Project Management</a:t>
              </a:r>
              <a:endParaRPr lang="en-GB" sz="1100" dirty="0"/>
            </a:p>
          </p:txBody>
        </p:sp>
        <p:sp>
          <p:nvSpPr>
            <p:cNvPr id="113" name="Rettangolo arrotondato 112"/>
            <p:cNvSpPr/>
            <p:nvPr/>
          </p:nvSpPr>
          <p:spPr>
            <a:xfrm>
              <a:off x="773912" y="3150376"/>
              <a:ext cx="1816469" cy="180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100" dirty="0" err="1" smtClean="0"/>
                <a:t>SSystem</a:t>
              </a:r>
              <a:r>
                <a:rPr lang="it-IT" sz="1100" dirty="0" smtClean="0"/>
                <a:t> </a:t>
              </a:r>
              <a:r>
                <a:rPr lang="it-IT" sz="1100" dirty="0" err="1"/>
                <a:t>Engineering</a:t>
              </a:r>
              <a:endParaRPr lang="en-GB" sz="1100" dirty="0"/>
            </a:p>
          </p:txBody>
        </p:sp>
        <p:sp>
          <p:nvSpPr>
            <p:cNvPr id="114" name="Rettangolo arrotondato 113"/>
            <p:cNvSpPr/>
            <p:nvPr/>
          </p:nvSpPr>
          <p:spPr>
            <a:xfrm>
              <a:off x="777484" y="3356688"/>
              <a:ext cx="1816469" cy="180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100" dirty="0"/>
                <a:t>PA/QA</a:t>
              </a:r>
              <a:endParaRPr lang="en-GB" sz="1100" dirty="0"/>
            </a:p>
          </p:txBody>
        </p:sp>
        <p:sp>
          <p:nvSpPr>
            <p:cNvPr id="115" name="Rettangolo arrotondato 114"/>
            <p:cNvSpPr/>
            <p:nvPr/>
          </p:nvSpPr>
          <p:spPr>
            <a:xfrm>
              <a:off x="777484" y="3565954"/>
              <a:ext cx="1816469" cy="180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100" dirty="0"/>
                <a:t>AIV</a:t>
              </a:r>
              <a:endParaRPr lang="en-GB" sz="1100" dirty="0"/>
            </a:p>
          </p:txBody>
        </p:sp>
        <p:sp>
          <p:nvSpPr>
            <p:cNvPr id="116" name="Rettangolo arrotondato 115"/>
            <p:cNvSpPr/>
            <p:nvPr/>
          </p:nvSpPr>
          <p:spPr>
            <a:xfrm>
              <a:off x="777484" y="3768992"/>
              <a:ext cx="1816469" cy="180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100" dirty="0"/>
                <a:t>Science </a:t>
              </a:r>
              <a:r>
                <a:rPr lang="it-IT" sz="1100" dirty="0" err="1"/>
                <a:t>Support</a:t>
              </a:r>
              <a:endParaRPr lang="en-GB" sz="1100" dirty="0"/>
            </a:p>
          </p:txBody>
        </p:sp>
        <p:sp>
          <p:nvSpPr>
            <p:cNvPr id="153" name="Rettangolo arrotondato 152"/>
            <p:cNvSpPr/>
            <p:nvPr/>
          </p:nvSpPr>
          <p:spPr>
            <a:xfrm>
              <a:off x="846067" y="1067922"/>
              <a:ext cx="1620000" cy="180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100" dirty="0" smtClean="0"/>
                <a:t>Optical Architecture</a:t>
              </a:r>
              <a:endParaRPr lang="en-GB" sz="1100" dirty="0"/>
            </a:p>
          </p:txBody>
        </p:sp>
        <p:sp>
          <p:nvSpPr>
            <p:cNvPr id="154" name="Rettangolo arrotondato 153"/>
            <p:cNvSpPr/>
            <p:nvPr/>
          </p:nvSpPr>
          <p:spPr>
            <a:xfrm>
              <a:off x="846067" y="2079196"/>
              <a:ext cx="1620000" cy="180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100" dirty="0" smtClean="0"/>
                <a:t>Thermal Architecture</a:t>
              </a:r>
              <a:endParaRPr lang="en-GB" sz="1100" dirty="0"/>
            </a:p>
          </p:txBody>
        </p:sp>
        <p:sp>
          <p:nvSpPr>
            <p:cNvPr id="155" name="Rettangolo arrotondato 154"/>
            <p:cNvSpPr/>
            <p:nvPr/>
          </p:nvSpPr>
          <p:spPr>
            <a:xfrm>
              <a:off x="846067" y="1313335"/>
              <a:ext cx="1620000" cy="180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100" dirty="0" err="1" smtClean="0"/>
                <a:t>Mechanical</a:t>
              </a:r>
              <a:r>
                <a:rPr lang="it-IT" sz="1100" dirty="0" smtClean="0"/>
                <a:t> Architecture</a:t>
              </a:r>
              <a:endParaRPr lang="en-GB" sz="1100" dirty="0"/>
            </a:p>
          </p:txBody>
        </p:sp>
        <p:sp>
          <p:nvSpPr>
            <p:cNvPr id="156" name="Rettangolo arrotondato 155"/>
            <p:cNvSpPr/>
            <p:nvPr/>
          </p:nvSpPr>
          <p:spPr>
            <a:xfrm>
              <a:off x="846067" y="1577455"/>
              <a:ext cx="1620000" cy="180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100" dirty="0" err="1" smtClean="0"/>
                <a:t>Electronical</a:t>
              </a:r>
              <a:r>
                <a:rPr lang="it-IT" sz="1100" dirty="0" smtClean="0"/>
                <a:t> Architecture</a:t>
              </a:r>
              <a:endParaRPr lang="en-GB" sz="1100" dirty="0"/>
            </a:p>
          </p:txBody>
        </p:sp>
        <p:sp>
          <p:nvSpPr>
            <p:cNvPr id="157" name="Rettangolo arrotondato 156"/>
            <p:cNvSpPr/>
            <p:nvPr/>
          </p:nvSpPr>
          <p:spPr>
            <a:xfrm>
              <a:off x="846067" y="1836261"/>
              <a:ext cx="1620000" cy="180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100" dirty="0" smtClean="0"/>
                <a:t>Software Architecture</a:t>
              </a:r>
              <a:endParaRPr lang="en-GB" sz="1100" dirty="0"/>
            </a:p>
          </p:txBody>
        </p:sp>
      </p:grpSp>
      <p:grpSp>
        <p:nvGrpSpPr>
          <p:cNvPr id="9" name="Group 8"/>
          <p:cNvGrpSpPr/>
          <p:nvPr/>
        </p:nvGrpSpPr>
        <p:grpSpPr>
          <a:xfrm>
            <a:off x="7068947" y="4237640"/>
            <a:ext cx="2154491" cy="2620360"/>
            <a:chOff x="5085638" y="4191271"/>
            <a:chExt cx="2154491" cy="2620360"/>
          </a:xfrm>
        </p:grpSpPr>
        <p:sp>
          <p:nvSpPr>
            <p:cNvPr id="195" name="Rettangolo arrotondato 194"/>
            <p:cNvSpPr/>
            <p:nvPr/>
          </p:nvSpPr>
          <p:spPr>
            <a:xfrm>
              <a:off x="5085638" y="4191271"/>
              <a:ext cx="2154491" cy="2620360"/>
            </a:xfrm>
            <a:prstGeom prst="round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r"/>
              <a:endParaRPr lang="en-GB" sz="1200" dirty="0"/>
            </a:p>
          </p:txBody>
        </p:sp>
        <p:sp>
          <p:nvSpPr>
            <p:cNvPr id="181" name="Rettangolo arrotondato 180"/>
            <p:cNvSpPr/>
            <p:nvPr/>
          </p:nvSpPr>
          <p:spPr>
            <a:xfrm>
              <a:off x="5151284" y="4423146"/>
              <a:ext cx="1802164" cy="56419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sz="1200" u="sng" dirty="0" err="1" smtClean="0"/>
                <a:t>Exposure</a:t>
              </a:r>
              <a:r>
                <a:rPr lang="it-IT" sz="1200" u="sng" dirty="0" smtClean="0"/>
                <a:t> </a:t>
              </a:r>
              <a:r>
                <a:rPr lang="it-IT" sz="1200" u="sng" dirty="0" err="1" smtClean="0"/>
                <a:t>Meters</a:t>
              </a:r>
              <a:endParaRPr lang="en-GB" sz="1200" u="sng" dirty="0"/>
            </a:p>
          </p:txBody>
        </p:sp>
        <p:sp>
          <p:nvSpPr>
            <p:cNvPr id="182" name="Rettangolo arrotondato 181"/>
            <p:cNvSpPr/>
            <p:nvPr/>
          </p:nvSpPr>
          <p:spPr>
            <a:xfrm>
              <a:off x="5279197" y="4943042"/>
              <a:ext cx="1685294" cy="3056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50" dirty="0" smtClean="0"/>
                <a:t>SS Project Management</a:t>
              </a:r>
              <a:endParaRPr lang="en-GB" sz="1050" dirty="0"/>
            </a:p>
          </p:txBody>
        </p:sp>
        <p:sp>
          <p:nvSpPr>
            <p:cNvPr id="183" name="Rettangolo arrotondato 182"/>
            <p:cNvSpPr/>
            <p:nvPr/>
          </p:nvSpPr>
          <p:spPr>
            <a:xfrm>
              <a:off x="5279197" y="5234423"/>
              <a:ext cx="1685294" cy="20446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50" dirty="0" err="1" smtClean="0"/>
                <a:t>SSystem</a:t>
              </a:r>
              <a:r>
                <a:rPr lang="it-IT" sz="1050" dirty="0" smtClean="0"/>
                <a:t> </a:t>
              </a:r>
              <a:r>
                <a:rPr lang="it-IT" sz="1050" dirty="0" err="1"/>
                <a:t>Engineering</a:t>
              </a:r>
              <a:endParaRPr lang="en-GB" sz="1050" dirty="0"/>
            </a:p>
          </p:txBody>
        </p:sp>
        <p:sp>
          <p:nvSpPr>
            <p:cNvPr id="184" name="Rettangolo arrotondato 183"/>
            <p:cNvSpPr/>
            <p:nvPr/>
          </p:nvSpPr>
          <p:spPr>
            <a:xfrm>
              <a:off x="5282769" y="5438366"/>
              <a:ext cx="1685294" cy="21289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50" dirty="0"/>
                <a:t>PA/QA</a:t>
              </a:r>
              <a:endParaRPr lang="en-GB" sz="1050" dirty="0"/>
            </a:p>
          </p:txBody>
        </p:sp>
        <p:sp>
          <p:nvSpPr>
            <p:cNvPr id="187" name="Rettangolo arrotondato 186"/>
            <p:cNvSpPr/>
            <p:nvPr/>
          </p:nvSpPr>
          <p:spPr>
            <a:xfrm>
              <a:off x="5282769" y="5650109"/>
              <a:ext cx="1685294" cy="20408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50" dirty="0"/>
                <a:t>AIV</a:t>
              </a:r>
              <a:endParaRPr lang="en-GB" sz="1050" dirty="0"/>
            </a:p>
          </p:txBody>
        </p:sp>
        <p:sp>
          <p:nvSpPr>
            <p:cNvPr id="188" name="Rettangolo arrotondato 187"/>
            <p:cNvSpPr/>
            <p:nvPr/>
          </p:nvSpPr>
          <p:spPr>
            <a:xfrm>
              <a:off x="5116491" y="5812629"/>
              <a:ext cx="1504362" cy="36010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it-IT" sz="1200" dirty="0" smtClean="0"/>
                <a:t>Optical </a:t>
              </a:r>
              <a:r>
                <a:rPr lang="it-IT" sz="1200" dirty="0"/>
                <a:t>C</a:t>
              </a:r>
              <a:r>
                <a:rPr lang="it-IT" sz="1200" dirty="0" smtClean="0"/>
                <a:t>omponents</a:t>
              </a:r>
              <a:endParaRPr lang="en-GB" sz="1200" dirty="0"/>
            </a:p>
          </p:txBody>
        </p:sp>
        <p:sp>
          <p:nvSpPr>
            <p:cNvPr id="191" name="Rettangolo arrotondato 190"/>
            <p:cNvSpPr/>
            <p:nvPr/>
          </p:nvSpPr>
          <p:spPr>
            <a:xfrm>
              <a:off x="5116489" y="6135641"/>
              <a:ext cx="1397437" cy="34254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it-IT" sz="1200" dirty="0" smtClean="0"/>
                <a:t>TCCD</a:t>
              </a:r>
              <a:endParaRPr lang="en-GB" sz="1200" dirty="0"/>
            </a:p>
          </p:txBody>
        </p:sp>
        <p:sp>
          <p:nvSpPr>
            <p:cNvPr id="193" name="Rettangolo arrotondato 192"/>
            <p:cNvSpPr/>
            <p:nvPr/>
          </p:nvSpPr>
          <p:spPr>
            <a:xfrm>
              <a:off x="5113057" y="6399337"/>
              <a:ext cx="1504362" cy="36010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it-IT" sz="1200" dirty="0" smtClean="0"/>
                <a:t>Optical </a:t>
              </a:r>
              <a:r>
                <a:rPr lang="it-IT" sz="1200" dirty="0" err="1"/>
                <a:t>B</a:t>
              </a:r>
              <a:r>
                <a:rPr lang="it-IT" sz="1200" dirty="0" err="1" smtClean="0"/>
                <a:t>ench</a:t>
              </a:r>
              <a:endParaRPr lang="en-GB" sz="1200" dirty="0"/>
            </a:p>
          </p:txBody>
        </p:sp>
      </p:grpSp>
      <p:sp>
        <p:nvSpPr>
          <p:cNvPr id="2" name="TextBox 1"/>
          <p:cNvSpPr txBox="1"/>
          <p:nvPr/>
        </p:nvSpPr>
        <p:spPr>
          <a:xfrm rot="16200000">
            <a:off x="-626731" y="2535955"/>
            <a:ext cx="1621213" cy="369332"/>
          </a:xfrm>
          <a:prstGeom prst="rect">
            <a:avLst/>
          </a:prstGeom>
          <a:solidFill>
            <a:schemeClr val="bg1"/>
          </a:solidFill>
          <a:ln>
            <a:solidFill>
              <a:srgbClr val="000000"/>
            </a:solidFill>
          </a:ln>
        </p:spPr>
        <p:txBody>
          <a:bodyPr wrap="none" rtlCol="0">
            <a:spAutoFit/>
          </a:bodyPr>
          <a:lstStyle/>
          <a:p>
            <a:r>
              <a:rPr lang="en-US" dirty="0" smtClean="0"/>
              <a:t>#: </a:t>
            </a:r>
            <a:r>
              <a:rPr lang="en-US" dirty="0" smtClean="0"/>
              <a:t>B, VRI</a:t>
            </a:r>
            <a:r>
              <a:rPr lang="en-US" dirty="0" smtClean="0"/>
              <a:t>, YJH, K</a:t>
            </a:r>
            <a:endParaRPr lang="en-US" dirty="0"/>
          </a:p>
        </p:txBody>
      </p:sp>
      <p:grpSp>
        <p:nvGrpSpPr>
          <p:cNvPr id="18" name="Group 17"/>
          <p:cNvGrpSpPr/>
          <p:nvPr/>
        </p:nvGrpSpPr>
        <p:grpSpPr>
          <a:xfrm>
            <a:off x="2070412" y="813789"/>
            <a:ext cx="2330649" cy="5890756"/>
            <a:chOff x="2693523" y="843354"/>
            <a:chExt cx="2330649" cy="5890756"/>
          </a:xfrm>
        </p:grpSpPr>
        <p:sp>
          <p:nvSpPr>
            <p:cNvPr id="175" name="Rettangolo arrotondato 174"/>
            <p:cNvSpPr/>
            <p:nvPr/>
          </p:nvSpPr>
          <p:spPr>
            <a:xfrm>
              <a:off x="2693523" y="843354"/>
              <a:ext cx="2330649" cy="5890756"/>
            </a:xfrm>
            <a:prstGeom prst="roundRect">
              <a:avLst/>
            </a:prstGeom>
            <a:solidFill>
              <a:schemeClr val="bg2"/>
            </a:solidFill>
          </p:spPr>
          <p:style>
            <a:lnRef idx="1">
              <a:schemeClr val="accent3"/>
            </a:lnRef>
            <a:fillRef idx="2">
              <a:schemeClr val="accent3"/>
            </a:fillRef>
            <a:effectRef idx="1">
              <a:schemeClr val="accent3"/>
            </a:effectRef>
            <a:fontRef idx="minor">
              <a:schemeClr val="dk1"/>
            </a:fontRef>
          </p:style>
          <p:txBody>
            <a:bodyPr rtlCol="0" anchor="ctr"/>
            <a:lstStyle/>
            <a:p>
              <a:pPr algn="r"/>
              <a:endParaRPr lang="en-GB" sz="1400" dirty="0"/>
            </a:p>
          </p:txBody>
        </p:sp>
        <p:sp>
          <p:nvSpPr>
            <p:cNvPr id="168" name="Rettangolo arrotondato 167"/>
            <p:cNvSpPr/>
            <p:nvPr/>
          </p:nvSpPr>
          <p:spPr>
            <a:xfrm>
              <a:off x="2840872" y="2361342"/>
              <a:ext cx="1898039" cy="40337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sz="1400" u="sng" dirty="0" smtClean="0"/>
                <a:t>Front End</a:t>
              </a:r>
              <a:endParaRPr lang="en-GB" sz="1400" u="sng" dirty="0"/>
            </a:p>
          </p:txBody>
        </p:sp>
        <p:sp>
          <p:nvSpPr>
            <p:cNvPr id="235" name="Rettangolo arrotondato 234"/>
            <p:cNvSpPr/>
            <p:nvPr/>
          </p:nvSpPr>
          <p:spPr>
            <a:xfrm>
              <a:off x="2893850" y="4169712"/>
              <a:ext cx="1800000" cy="360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it-IT" sz="1400" dirty="0" smtClean="0"/>
                <a:t>ADC</a:t>
              </a:r>
              <a:endParaRPr lang="en-GB" sz="1400" dirty="0"/>
            </a:p>
          </p:txBody>
        </p:sp>
        <p:sp>
          <p:nvSpPr>
            <p:cNvPr id="236" name="Rettangolo arrotondato 235"/>
            <p:cNvSpPr/>
            <p:nvPr/>
          </p:nvSpPr>
          <p:spPr>
            <a:xfrm>
              <a:off x="2893850" y="4602796"/>
              <a:ext cx="1800000" cy="360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it-IT" sz="1400" dirty="0" smtClean="0"/>
                <a:t>Optical </a:t>
              </a:r>
              <a:r>
                <a:rPr lang="it-IT" sz="1400" dirty="0"/>
                <a:t>C</a:t>
              </a:r>
              <a:r>
                <a:rPr lang="it-IT" sz="1400" dirty="0" smtClean="0"/>
                <a:t>omponents</a:t>
              </a:r>
              <a:endParaRPr lang="en-GB" sz="1400" dirty="0"/>
            </a:p>
          </p:txBody>
        </p:sp>
        <p:sp>
          <p:nvSpPr>
            <p:cNvPr id="246" name="Rettangolo arrotondato 245"/>
            <p:cNvSpPr/>
            <p:nvPr/>
          </p:nvSpPr>
          <p:spPr>
            <a:xfrm>
              <a:off x="2893849" y="5598041"/>
              <a:ext cx="1800000" cy="360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it-IT" sz="1400" dirty="0" smtClean="0"/>
                <a:t>Thermal </a:t>
              </a:r>
              <a:r>
                <a:rPr lang="it-IT" sz="1400" dirty="0" err="1" smtClean="0"/>
                <a:t>sys</a:t>
              </a:r>
              <a:r>
                <a:rPr lang="it-IT" sz="1400" dirty="0" smtClean="0"/>
                <a:t>.</a:t>
              </a:r>
              <a:endParaRPr lang="en-GB" sz="1400" dirty="0"/>
            </a:p>
          </p:txBody>
        </p:sp>
        <p:sp>
          <p:nvSpPr>
            <p:cNvPr id="248" name="Rettangolo arrotondato 247"/>
            <p:cNvSpPr/>
            <p:nvPr/>
          </p:nvSpPr>
          <p:spPr>
            <a:xfrm>
              <a:off x="2893850" y="3831271"/>
              <a:ext cx="1800000" cy="360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it-IT" sz="1400" dirty="0" err="1" smtClean="0"/>
                <a:t>Dichroics</a:t>
              </a:r>
              <a:endParaRPr lang="en-GB" sz="1400" dirty="0"/>
            </a:p>
          </p:txBody>
        </p:sp>
        <p:sp>
          <p:nvSpPr>
            <p:cNvPr id="250" name="Rettangolo arrotondato 249"/>
            <p:cNvSpPr/>
            <p:nvPr/>
          </p:nvSpPr>
          <p:spPr>
            <a:xfrm>
              <a:off x="2893849" y="4927219"/>
              <a:ext cx="1800000" cy="360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it-IT" sz="1400" dirty="0" smtClean="0"/>
                <a:t>Optical </a:t>
              </a:r>
              <a:r>
                <a:rPr lang="it-IT" sz="1400" dirty="0" err="1"/>
                <a:t>B</a:t>
              </a:r>
              <a:r>
                <a:rPr lang="it-IT" sz="1400" dirty="0" err="1" smtClean="0"/>
                <a:t>ench</a:t>
              </a:r>
              <a:endParaRPr lang="en-GB" sz="1400" dirty="0"/>
            </a:p>
          </p:txBody>
        </p:sp>
        <p:sp>
          <p:nvSpPr>
            <p:cNvPr id="252" name="Rettangolo arrotondato 251"/>
            <p:cNvSpPr/>
            <p:nvPr/>
          </p:nvSpPr>
          <p:spPr>
            <a:xfrm>
              <a:off x="2900100" y="5246173"/>
              <a:ext cx="1800000" cy="360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it-IT" sz="1400" dirty="0" smtClean="0"/>
                <a:t>TCCD</a:t>
              </a:r>
              <a:endParaRPr lang="en-GB" sz="1400" dirty="0"/>
            </a:p>
          </p:txBody>
        </p:sp>
        <p:sp>
          <p:nvSpPr>
            <p:cNvPr id="255" name="Rettangolo arrotondato 254"/>
            <p:cNvSpPr/>
            <p:nvPr/>
          </p:nvSpPr>
          <p:spPr>
            <a:xfrm>
              <a:off x="2903674" y="5964779"/>
              <a:ext cx="1800000" cy="360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it-IT" sz="1400" dirty="0" err="1" smtClean="0"/>
                <a:t>Toggling</a:t>
              </a:r>
              <a:r>
                <a:rPr lang="it-IT" sz="1400" dirty="0" smtClean="0"/>
                <a:t> </a:t>
              </a:r>
              <a:r>
                <a:rPr lang="it-IT" sz="1400" dirty="0" err="1" smtClean="0"/>
                <a:t>Mechanicsm</a:t>
              </a:r>
              <a:endParaRPr lang="en-GB" sz="1400" dirty="0"/>
            </a:p>
          </p:txBody>
        </p:sp>
        <p:sp>
          <p:nvSpPr>
            <p:cNvPr id="256" name="Rettangolo arrotondato 255"/>
            <p:cNvSpPr/>
            <p:nvPr/>
          </p:nvSpPr>
          <p:spPr>
            <a:xfrm>
              <a:off x="2888490" y="6364574"/>
              <a:ext cx="1800000" cy="360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it-IT" sz="1400" dirty="0" smtClean="0"/>
                <a:t>MOS?</a:t>
              </a:r>
              <a:endParaRPr lang="en-GB" sz="1400" dirty="0"/>
            </a:p>
          </p:txBody>
        </p:sp>
        <p:sp>
          <p:nvSpPr>
            <p:cNvPr id="117" name="Rettangolo arrotondato 116"/>
            <p:cNvSpPr/>
            <p:nvPr/>
          </p:nvSpPr>
          <p:spPr>
            <a:xfrm>
              <a:off x="2896571" y="2859385"/>
              <a:ext cx="1774951" cy="21849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100" dirty="0" smtClean="0"/>
                <a:t>SS Project Management</a:t>
              </a:r>
              <a:endParaRPr lang="en-GB" sz="1100" dirty="0"/>
            </a:p>
          </p:txBody>
        </p:sp>
        <p:sp>
          <p:nvSpPr>
            <p:cNvPr id="118" name="Rettangolo arrotondato 117"/>
            <p:cNvSpPr/>
            <p:nvPr/>
          </p:nvSpPr>
          <p:spPr>
            <a:xfrm>
              <a:off x="2896571" y="3121935"/>
              <a:ext cx="1774951" cy="14618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100" dirty="0" err="1" smtClean="0"/>
                <a:t>SSystem</a:t>
              </a:r>
              <a:r>
                <a:rPr lang="it-IT" sz="1100" dirty="0" smtClean="0"/>
                <a:t> </a:t>
              </a:r>
              <a:r>
                <a:rPr lang="it-IT" sz="1100" dirty="0" err="1"/>
                <a:t>Engineering</a:t>
              </a:r>
              <a:endParaRPr lang="en-GB" sz="1100" dirty="0"/>
            </a:p>
          </p:txBody>
        </p:sp>
        <p:sp>
          <p:nvSpPr>
            <p:cNvPr id="119" name="Rettangolo arrotondato 118"/>
            <p:cNvSpPr/>
            <p:nvPr/>
          </p:nvSpPr>
          <p:spPr>
            <a:xfrm>
              <a:off x="2900144" y="3328282"/>
              <a:ext cx="1774951" cy="1522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100" dirty="0"/>
                <a:t>PA/QA</a:t>
              </a:r>
              <a:endParaRPr lang="en-GB" sz="1100" dirty="0"/>
            </a:p>
          </p:txBody>
        </p:sp>
        <p:sp>
          <p:nvSpPr>
            <p:cNvPr id="120" name="Rettangolo arrotondato 119"/>
            <p:cNvSpPr/>
            <p:nvPr/>
          </p:nvSpPr>
          <p:spPr>
            <a:xfrm>
              <a:off x="2900144" y="3537511"/>
              <a:ext cx="1774951" cy="14590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100" dirty="0"/>
                <a:t>AIV</a:t>
              </a:r>
              <a:endParaRPr lang="en-GB" sz="1100" dirty="0"/>
            </a:p>
          </p:txBody>
        </p:sp>
        <p:sp>
          <p:nvSpPr>
            <p:cNvPr id="111" name="Rettangolo arrotondato 152"/>
            <p:cNvSpPr/>
            <p:nvPr/>
          </p:nvSpPr>
          <p:spPr>
            <a:xfrm>
              <a:off x="3031754" y="1040337"/>
              <a:ext cx="1620000" cy="180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100" dirty="0" smtClean="0"/>
                <a:t>Optical Architecture</a:t>
              </a:r>
              <a:endParaRPr lang="en-GB" sz="1100" dirty="0"/>
            </a:p>
          </p:txBody>
        </p:sp>
        <p:sp>
          <p:nvSpPr>
            <p:cNvPr id="121" name="Rettangolo arrotondato 153"/>
            <p:cNvSpPr/>
            <p:nvPr/>
          </p:nvSpPr>
          <p:spPr>
            <a:xfrm>
              <a:off x="3031754" y="2051611"/>
              <a:ext cx="1620000" cy="180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100" dirty="0" smtClean="0"/>
                <a:t>Thermal Architecture</a:t>
              </a:r>
              <a:endParaRPr lang="en-GB" sz="1100" dirty="0"/>
            </a:p>
          </p:txBody>
        </p:sp>
        <p:sp>
          <p:nvSpPr>
            <p:cNvPr id="126" name="Rettangolo arrotondato 154"/>
            <p:cNvSpPr/>
            <p:nvPr/>
          </p:nvSpPr>
          <p:spPr>
            <a:xfrm>
              <a:off x="3031754" y="1285750"/>
              <a:ext cx="1620000" cy="180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100" dirty="0" err="1" smtClean="0"/>
                <a:t>Mechanical</a:t>
              </a:r>
              <a:r>
                <a:rPr lang="it-IT" sz="1100" dirty="0" smtClean="0"/>
                <a:t> Architecture</a:t>
              </a:r>
              <a:endParaRPr lang="en-GB" sz="1100" dirty="0"/>
            </a:p>
          </p:txBody>
        </p:sp>
        <p:sp>
          <p:nvSpPr>
            <p:cNvPr id="127" name="Rettangolo arrotondato 155"/>
            <p:cNvSpPr/>
            <p:nvPr/>
          </p:nvSpPr>
          <p:spPr>
            <a:xfrm>
              <a:off x="3031754" y="1549870"/>
              <a:ext cx="1620000" cy="180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100" dirty="0" err="1" smtClean="0"/>
                <a:t>Electronical</a:t>
              </a:r>
              <a:r>
                <a:rPr lang="it-IT" sz="1100" dirty="0" smtClean="0"/>
                <a:t> Architecture</a:t>
              </a:r>
              <a:endParaRPr lang="en-GB" sz="1100" dirty="0"/>
            </a:p>
          </p:txBody>
        </p:sp>
        <p:sp>
          <p:nvSpPr>
            <p:cNvPr id="132" name="Rettangolo arrotondato 156"/>
            <p:cNvSpPr/>
            <p:nvPr/>
          </p:nvSpPr>
          <p:spPr>
            <a:xfrm>
              <a:off x="3031754" y="1808676"/>
              <a:ext cx="1620000" cy="180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100" dirty="0" smtClean="0"/>
                <a:t>Software Architecture</a:t>
              </a:r>
              <a:endParaRPr lang="en-GB" sz="1100" dirty="0"/>
            </a:p>
          </p:txBody>
        </p:sp>
      </p:grpSp>
      <p:grpSp>
        <p:nvGrpSpPr>
          <p:cNvPr id="11" name="Group 10"/>
          <p:cNvGrpSpPr/>
          <p:nvPr/>
        </p:nvGrpSpPr>
        <p:grpSpPr>
          <a:xfrm>
            <a:off x="3883453" y="-125269"/>
            <a:ext cx="2154491" cy="3291147"/>
            <a:chOff x="6103825" y="1836260"/>
            <a:chExt cx="2154491" cy="3291147"/>
          </a:xfrm>
        </p:grpSpPr>
        <p:sp>
          <p:nvSpPr>
            <p:cNvPr id="196" name="Rettangolo arrotondato 195"/>
            <p:cNvSpPr/>
            <p:nvPr/>
          </p:nvSpPr>
          <p:spPr>
            <a:xfrm>
              <a:off x="6103825" y="1836260"/>
              <a:ext cx="2154491" cy="3291147"/>
            </a:xfrm>
            <a:prstGeom prst="roundRect">
              <a:avLst/>
            </a:prstGeom>
            <a:solidFill>
              <a:schemeClr val="accent4">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r"/>
              <a:endParaRPr lang="en-GB" sz="1200" dirty="0"/>
            </a:p>
          </p:txBody>
        </p:sp>
        <p:sp>
          <p:nvSpPr>
            <p:cNvPr id="186" name="Rettangolo arrotondato 185"/>
            <p:cNvSpPr/>
            <p:nvPr/>
          </p:nvSpPr>
          <p:spPr>
            <a:xfrm>
              <a:off x="6132825" y="2113711"/>
              <a:ext cx="1802164" cy="56419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sz="1200" u="sng" dirty="0" err="1" smtClean="0"/>
                <a:t>Polarimetric</a:t>
              </a:r>
              <a:r>
                <a:rPr lang="it-IT" sz="1200" u="sng" dirty="0" smtClean="0"/>
                <a:t> </a:t>
              </a:r>
              <a:r>
                <a:rPr lang="it-IT" sz="1200" u="sng" dirty="0" err="1" smtClean="0"/>
                <a:t>pickoff</a:t>
              </a:r>
              <a:endParaRPr lang="en-GB" sz="1200" u="sng" dirty="0"/>
            </a:p>
          </p:txBody>
        </p:sp>
        <p:sp>
          <p:nvSpPr>
            <p:cNvPr id="189" name="Rettangolo arrotondato 188"/>
            <p:cNvSpPr/>
            <p:nvPr/>
          </p:nvSpPr>
          <p:spPr>
            <a:xfrm>
              <a:off x="6254040" y="3609578"/>
              <a:ext cx="1557764" cy="41793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it-IT" sz="1200" dirty="0" smtClean="0"/>
                <a:t>Optical </a:t>
              </a:r>
              <a:r>
                <a:rPr lang="it-IT" sz="1200" dirty="0"/>
                <a:t>C</a:t>
              </a:r>
              <a:r>
                <a:rPr lang="it-IT" sz="1200" dirty="0" smtClean="0"/>
                <a:t>omponents</a:t>
              </a:r>
              <a:endParaRPr lang="en-GB" sz="1200" dirty="0"/>
            </a:p>
          </p:txBody>
        </p:sp>
        <p:sp>
          <p:nvSpPr>
            <p:cNvPr id="190" name="Rettangolo arrotondato 189"/>
            <p:cNvSpPr/>
            <p:nvPr/>
          </p:nvSpPr>
          <p:spPr>
            <a:xfrm>
              <a:off x="6257628" y="4049575"/>
              <a:ext cx="1603584" cy="2351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it-IT" sz="1200" dirty="0" smtClean="0"/>
                <a:t>Optical </a:t>
              </a:r>
              <a:r>
                <a:rPr lang="it-IT" sz="1200" dirty="0" err="1" smtClean="0"/>
                <a:t>Bench</a:t>
              </a:r>
              <a:endParaRPr lang="en-GB" sz="1200" dirty="0"/>
            </a:p>
          </p:txBody>
        </p:sp>
        <p:sp>
          <p:nvSpPr>
            <p:cNvPr id="192" name="Rettangolo arrotondato 191"/>
            <p:cNvSpPr/>
            <p:nvPr/>
          </p:nvSpPr>
          <p:spPr>
            <a:xfrm>
              <a:off x="6263146" y="4623861"/>
              <a:ext cx="1229438" cy="3492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it-IT" sz="1200" dirty="0" err="1" smtClean="0"/>
                <a:t>Fibers</a:t>
              </a:r>
              <a:endParaRPr lang="en-GB" sz="1200" dirty="0"/>
            </a:p>
          </p:txBody>
        </p:sp>
        <p:sp>
          <p:nvSpPr>
            <p:cNvPr id="254" name="Rettangolo arrotondato 253"/>
            <p:cNvSpPr/>
            <p:nvPr/>
          </p:nvSpPr>
          <p:spPr>
            <a:xfrm>
              <a:off x="6260379" y="4242484"/>
              <a:ext cx="1558833" cy="35360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it-IT" sz="1200" dirty="0" smtClean="0"/>
                <a:t>Deployment </a:t>
              </a:r>
              <a:r>
                <a:rPr lang="it-IT" sz="1200" dirty="0" err="1" smtClean="0"/>
                <a:t>mech</a:t>
              </a:r>
              <a:endParaRPr lang="en-GB" sz="1200" dirty="0"/>
            </a:p>
          </p:txBody>
        </p:sp>
        <p:sp>
          <p:nvSpPr>
            <p:cNvPr id="128" name="Rettangolo arrotondato 127"/>
            <p:cNvSpPr/>
            <p:nvPr/>
          </p:nvSpPr>
          <p:spPr>
            <a:xfrm>
              <a:off x="6263013" y="2698601"/>
              <a:ext cx="1685294" cy="3056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50" dirty="0" smtClean="0"/>
                <a:t>SS Project Management</a:t>
              </a:r>
              <a:endParaRPr lang="en-GB" sz="1050" dirty="0"/>
            </a:p>
          </p:txBody>
        </p:sp>
        <p:sp>
          <p:nvSpPr>
            <p:cNvPr id="129" name="Rettangolo arrotondato 128"/>
            <p:cNvSpPr/>
            <p:nvPr/>
          </p:nvSpPr>
          <p:spPr>
            <a:xfrm>
              <a:off x="6263013" y="2989982"/>
              <a:ext cx="1685294" cy="20446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50" dirty="0" err="1" smtClean="0"/>
                <a:t>SSystem</a:t>
              </a:r>
              <a:r>
                <a:rPr lang="it-IT" sz="1050" dirty="0" smtClean="0"/>
                <a:t> </a:t>
              </a:r>
              <a:r>
                <a:rPr lang="it-IT" sz="1050" dirty="0" err="1"/>
                <a:t>Engineering</a:t>
              </a:r>
              <a:endParaRPr lang="en-GB" sz="1050" dirty="0"/>
            </a:p>
          </p:txBody>
        </p:sp>
        <p:sp>
          <p:nvSpPr>
            <p:cNvPr id="130" name="Rettangolo arrotondato 129"/>
            <p:cNvSpPr/>
            <p:nvPr/>
          </p:nvSpPr>
          <p:spPr>
            <a:xfrm>
              <a:off x="6266585" y="3193925"/>
              <a:ext cx="1685294" cy="21289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50" dirty="0"/>
                <a:t>PA/QA</a:t>
              </a:r>
              <a:endParaRPr lang="en-GB" sz="1050" dirty="0"/>
            </a:p>
          </p:txBody>
        </p:sp>
        <p:sp>
          <p:nvSpPr>
            <p:cNvPr id="131" name="Rettangolo arrotondato 130"/>
            <p:cNvSpPr/>
            <p:nvPr/>
          </p:nvSpPr>
          <p:spPr>
            <a:xfrm>
              <a:off x="6266585" y="3405667"/>
              <a:ext cx="1685294" cy="20408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it-IT" sz="1050" dirty="0"/>
                <a:t>AIV</a:t>
              </a:r>
              <a:endParaRPr lang="en-GB" sz="1050" dirty="0"/>
            </a:p>
          </p:txBody>
        </p:sp>
      </p:grpSp>
      <p:sp>
        <p:nvSpPr>
          <p:cNvPr id="21" name="Slide Number Placeholder 20"/>
          <p:cNvSpPr>
            <a:spLocks noGrp="1"/>
          </p:cNvSpPr>
          <p:nvPr>
            <p:ph type="sldNum" sz="quarter" idx="4294967295"/>
          </p:nvPr>
        </p:nvSpPr>
        <p:spPr>
          <a:xfrm>
            <a:off x="6553200" y="6356350"/>
            <a:ext cx="2133600" cy="365125"/>
          </a:xfrm>
          <a:prstGeom prst="rect">
            <a:avLst/>
          </a:prstGeom>
        </p:spPr>
        <p:txBody>
          <a:bodyPr/>
          <a:lstStyle/>
          <a:p>
            <a:fld id="{17EC89B7-A83F-A646-BD8C-04C43630C8F5}" type="slidenum">
              <a:rPr lang="en-US" smtClean="0"/>
              <a:t>25</a:t>
            </a:fld>
            <a:endParaRPr lang="en-US"/>
          </a:p>
        </p:txBody>
      </p:sp>
      <p:sp>
        <p:nvSpPr>
          <p:cNvPr id="23" name="TextBox 22"/>
          <p:cNvSpPr txBox="1"/>
          <p:nvPr/>
        </p:nvSpPr>
        <p:spPr>
          <a:xfrm>
            <a:off x="638833" y="310103"/>
            <a:ext cx="2970322" cy="369332"/>
          </a:xfrm>
          <a:prstGeom prst="rect">
            <a:avLst/>
          </a:prstGeom>
          <a:noFill/>
        </p:spPr>
        <p:txBody>
          <a:bodyPr wrap="none" rtlCol="0">
            <a:spAutoFit/>
          </a:bodyPr>
          <a:lstStyle/>
          <a:p>
            <a:r>
              <a:rPr lang="en-US" dirty="0" smtClean="0"/>
              <a:t>Product Breakdown Structure</a:t>
            </a:r>
            <a:endParaRPr lang="en-US" dirty="0"/>
          </a:p>
        </p:txBody>
      </p:sp>
    </p:spTree>
    <p:extLst>
      <p:ext uri="{BB962C8B-B14F-4D97-AF65-F5344CB8AC3E}">
        <p14:creationId xmlns:p14="http://schemas.microsoft.com/office/powerpoint/2010/main" val="68563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Hardware </a:t>
            </a:r>
            <a:r>
              <a:rPr lang="it-IT" dirty="0" err="1" smtClean="0"/>
              <a:t>cost</a:t>
            </a:r>
            <a:r>
              <a:rPr lang="it-IT" dirty="0" smtClean="0"/>
              <a:t> </a:t>
            </a:r>
            <a:r>
              <a:rPr lang="it-IT" dirty="0" err="1" smtClean="0"/>
              <a:t>estimation</a:t>
            </a:r>
            <a:endParaRPr lang="en-US" dirty="0"/>
          </a:p>
        </p:txBody>
      </p:sp>
      <p:sp>
        <p:nvSpPr>
          <p:cNvPr id="3" name="Segnaposto contenuto 2"/>
          <p:cNvSpPr>
            <a:spLocks noGrp="1"/>
          </p:cNvSpPr>
          <p:nvPr>
            <p:ph idx="1"/>
          </p:nvPr>
        </p:nvSpPr>
        <p:spPr/>
        <p:txBody>
          <a:bodyPr/>
          <a:lstStyle/>
          <a:p>
            <a:pPr lvl="7"/>
            <a:endParaRPr lang="it-IT" dirty="0" smtClean="0"/>
          </a:p>
          <a:p>
            <a:pPr lvl="7"/>
            <a:endParaRPr lang="it-IT" dirty="0"/>
          </a:p>
          <a:p>
            <a:pPr lvl="7"/>
            <a:endParaRPr lang="it-IT" dirty="0" smtClean="0"/>
          </a:p>
          <a:p>
            <a:pPr lvl="7"/>
            <a:endParaRPr lang="it-IT" dirty="0"/>
          </a:p>
          <a:p>
            <a:pPr lvl="7"/>
            <a:endParaRPr lang="it-IT" dirty="0" smtClean="0"/>
          </a:p>
          <a:p>
            <a:pPr lvl="7"/>
            <a:endParaRPr lang="it-IT" dirty="0" smtClean="0"/>
          </a:p>
          <a:p>
            <a:pPr lvl="7"/>
            <a:endParaRPr lang="it-IT" dirty="0"/>
          </a:p>
          <a:p>
            <a:pPr lvl="7"/>
            <a:endParaRPr lang="it-IT" dirty="0" smtClean="0"/>
          </a:p>
          <a:p>
            <a:pPr lvl="7"/>
            <a:endParaRPr lang="it-IT" dirty="0"/>
          </a:p>
          <a:p>
            <a:pPr lvl="7"/>
            <a:endParaRPr lang="it-IT" dirty="0" smtClean="0"/>
          </a:p>
          <a:p>
            <a:pPr lvl="7"/>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426510826"/>
              </p:ext>
            </p:extLst>
          </p:nvPr>
        </p:nvGraphicFramePr>
        <p:xfrm>
          <a:off x="1608495" y="999050"/>
          <a:ext cx="5224925" cy="4518660"/>
        </p:xfrm>
        <a:graphic>
          <a:graphicData uri="http://schemas.openxmlformats.org/drawingml/2006/table">
            <a:tbl>
              <a:tblPr>
                <a:tableStyleId>{5C22544A-7EE6-4342-B048-85BDC9FD1C3A}</a:tableStyleId>
              </a:tblPr>
              <a:tblGrid>
                <a:gridCol w="1525525"/>
                <a:gridCol w="1849700"/>
                <a:gridCol w="1849700"/>
              </a:tblGrid>
              <a:tr h="213087">
                <a:tc>
                  <a:txBody>
                    <a:bodyPr/>
                    <a:lstStyle/>
                    <a:p>
                      <a:pPr algn="l" fontAlgn="b"/>
                      <a:r>
                        <a:rPr lang="en-GB" sz="1600" u="none" strike="noStrike" dirty="0">
                          <a:effectLst/>
                        </a:rPr>
                        <a:t>Unit</a:t>
                      </a:r>
                      <a:endParaRPr lang="en-GB"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600" u="none" strike="noStrike">
                          <a:effectLst/>
                        </a:rPr>
                        <a:t>Cost</a:t>
                      </a:r>
                      <a:endParaRPr lang="en-GB" sz="16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it-IT" sz="1600" b="1" i="0" u="none" strike="noStrike" dirty="0" err="1" smtClean="0">
                          <a:solidFill>
                            <a:srgbClr val="000000"/>
                          </a:solidFill>
                          <a:effectLst/>
                          <a:latin typeface="Calibri" panose="020F0502020204030204" pitchFamily="34" charset="0"/>
                        </a:rPr>
                        <a:t>Reduced</a:t>
                      </a:r>
                      <a:r>
                        <a:rPr lang="it-IT" sz="1600" b="1" i="0" u="none" strike="noStrike" dirty="0" smtClean="0">
                          <a:solidFill>
                            <a:srgbClr val="000000"/>
                          </a:solidFill>
                          <a:effectLst/>
                          <a:latin typeface="Calibri" panose="020F0502020204030204" pitchFamily="34" charset="0"/>
                        </a:rPr>
                        <a:t> (2 </a:t>
                      </a:r>
                      <a:r>
                        <a:rPr lang="it-IT" sz="1600" b="1" i="0" u="none" strike="noStrike" dirty="0" err="1" smtClean="0">
                          <a:solidFill>
                            <a:srgbClr val="000000"/>
                          </a:solidFill>
                          <a:effectLst/>
                          <a:latin typeface="Calibri" panose="020F0502020204030204" pitchFamily="34" charset="0"/>
                        </a:rPr>
                        <a:t>mod</a:t>
                      </a:r>
                      <a:r>
                        <a:rPr lang="it-IT" sz="1600" b="1" i="0" u="none" strike="noStrike" dirty="0" smtClean="0">
                          <a:solidFill>
                            <a:srgbClr val="000000"/>
                          </a:solidFill>
                          <a:effectLst/>
                          <a:latin typeface="Calibri" panose="020F0502020204030204" pitchFamily="34" charset="0"/>
                        </a:rPr>
                        <a:t>)</a:t>
                      </a:r>
                      <a:endParaRPr lang="en-GB" sz="1600" b="1" i="0" u="none" strike="noStrike" dirty="0">
                        <a:solidFill>
                          <a:srgbClr val="000000"/>
                        </a:solidFill>
                        <a:effectLst/>
                        <a:latin typeface="Calibri" panose="020F0502020204030204" pitchFamily="34" charset="0"/>
                      </a:endParaRPr>
                    </a:p>
                  </a:txBody>
                  <a:tcPr marL="7620" marR="7620" marT="7620" marB="0" anchor="b"/>
                </a:tc>
              </a:tr>
              <a:tr h="213087">
                <a:tc>
                  <a:txBody>
                    <a:bodyPr/>
                    <a:lstStyle/>
                    <a:p>
                      <a:pPr algn="l"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GB" sz="1600" b="0" i="0" u="none" strike="noStrike">
                        <a:solidFill>
                          <a:srgbClr val="000000"/>
                        </a:solidFill>
                        <a:effectLst/>
                        <a:latin typeface="Calibri" panose="020F0502020204030204" pitchFamily="34" charset="0"/>
                      </a:endParaRPr>
                    </a:p>
                  </a:txBody>
                  <a:tcPr marL="7620" marR="7620" marT="7620" marB="0" anchor="b"/>
                </a:tc>
              </a:tr>
              <a:tr h="213087">
                <a:tc>
                  <a:txBody>
                    <a:bodyPr/>
                    <a:lstStyle/>
                    <a:p>
                      <a:pPr algn="l" fontAlgn="b"/>
                      <a:r>
                        <a:rPr lang="en-GB" sz="1600" u="none" strike="noStrike" dirty="0">
                          <a:effectLst/>
                        </a:rPr>
                        <a:t>FE</a:t>
                      </a:r>
                      <a:endParaRPr lang="en-GB"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GB" sz="1600" u="none" strike="noStrike" dirty="0">
                          <a:effectLst/>
                        </a:rPr>
                        <a:t>k€ 3.710,00</a:t>
                      </a:r>
                      <a:endParaRPr lang="en-GB"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GB" sz="1600" u="none" strike="noStrike" dirty="0">
                          <a:effectLst/>
                        </a:rPr>
                        <a:t>k€ </a:t>
                      </a:r>
                      <a:r>
                        <a:rPr lang="en-GB" sz="1600" u="none" strike="noStrike" dirty="0" smtClean="0">
                          <a:effectLst/>
                        </a:rPr>
                        <a:t>2.710,00</a:t>
                      </a:r>
                      <a:endParaRPr lang="en-GB" sz="1600" b="0" i="0" u="none" strike="noStrike" dirty="0">
                        <a:solidFill>
                          <a:srgbClr val="000000"/>
                        </a:solidFill>
                        <a:effectLst/>
                        <a:latin typeface="Calibri" panose="020F0502020204030204" pitchFamily="34" charset="0"/>
                      </a:endParaRPr>
                    </a:p>
                  </a:txBody>
                  <a:tcPr marL="7620" marR="7620" marT="7620" marB="0" anchor="b"/>
                </a:tc>
              </a:tr>
              <a:tr h="213087">
                <a:tc>
                  <a:txBody>
                    <a:bodyPr/>
                    <a:lstStyle/>
                    <a:p>
                      <a:pPr algn="l" fontAlgn="b"/>
                      <a:r>
                        <a:rPr lang="en-GB" sz="1600" u="none" strike="noStrike" dirty="0">
                          <a:effectLst/>
                        </a:rPr>
                        <a:t>B</a:t>
                      </a:r>
                      <a:endParaRPr lang="en-GB"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GB" sz="1600" u="none" strike="noStrike" dirty="0">
                          <a:effectLst/>
                        </a:rPr>
                        <a:t>k€ 4.712,50</a:t>
                      </a:r>
                      <a:endParaRPr lang="en-GB"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endParaRPr lang="en-GB" sz="1600" b="0" i="0" u="none" strike="noStrike" dirty="0">
                        <a:solidFill>
                          <a:srgbClr val="000000"/>
                        </a:solidFill>
                        <a:effectLst/>
                        <a:latin typeface="Calibri" panose="020F0502020204030204" pitchFamily="34" charset="0"/>
                      </a:endParaRPr>
                    </a:p>
                  </a:txBody>
                  <a:tcPr marL="7620" marR="7620" marT="7620" marB="0" anchor="b"/>
                </a:tc>
              </a:tr>
              <a:tr h="213087">
                <a:tc>
                  <a:txBody>
                    <a:bodyPr/>
                    <a:lstStyle/>
                    <a:p>
                      <a:pPr algn="l" fontAlgn="b"/>
                      <a:r>
                        <a:rPr lang="en-GB" sz="1600" u="none" strike="noStrike" dirty="0">
                          <a:effectLst/>
                        </a:rPr>
                        <a:t>VRI</a:t>
                      </a:r>
                      <a:endParaRPr lang="en-GB"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GB" sz="1600" u="none" strike="noStrike" dirty="0">
                          <a:effectLst/>
                        </a:rPr>
                        <a:t>k€ 7.992,50</a:t>
                      </a:r>
                      <a:endParaRPr lang="en-GB"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GB" sz="1600" u="none" strike="noStrike" dirty="0">
                          <a:effectLst/>
                        </a:rPr>
                        <a:t>k€ 7.992,50</a:t>
                      </a:r>
                      <a:endParaRPr lang="en-GB" sz="1600" b="0" i="0" u="none" strike="noStrike" dirty="0">
                        <a:solidFill>
                          <a:srgbClr val="000000"/>
                        </a:solidFill>
                        <a:effectLst/>
                        <a:latin typeface="Calibri" panose="020F0502020204030204" pitchFamily="34" charset="0"/>
                      </a:endParaRPr>
                    </a:p>
                  </a:txBody>
                  <a:tcPr marL="7620" marR="7620" marT="7620" marB="0" anchor="b"/>
                </a:tc>
              </a:tr>
              <a:tr h="213087">
                <a:tc>
                  <a:txBody>
                    <a:bodyPr/>
                    <a:lstStyle/>
                    <a:p>
                      <a:pPr algn="l" fontAlgn="b"/>
                      <a:r>
                        <a:rPr lang="en-GB" sz="1600" u="none" strike="noStrike" dirty="0">
                          <a:effectLst/>
                        </a:rPr>
                        <a:t>YJH</a:t>
                      </a:r>
                      <a:endParaRPr lang="en-GB"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GB" sz="1600" u="none" strike="noStrike" dirty="0">
                          <a:effectLst/>
                        </a:rPr>
                        <a:t>k€ 9.422,50</a:t>
                      </a:r>
                      <a:endParaRPr lang="en-GB"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GB" sz="1600" u="none" strike="noStrike" dirty="0">
                          <a:effectLst/>
                        </a:rPr>
                        <a:t>k€ 9.422,50</a:t>
                      </a:r>
                      <a:endParaRPr lang="en-GB" sz="1600" b="0" i="0" u="none" strike="noStrike" dirty="0">
                        <a:solidFill>
                          <a:srgbClr val="000000"/>
                        </a:solidFill>
                        <a:effectLst/>
                        <a:latin typeface="Calibri" panose="020F0502020204030204" pitchFamily="34" charset="0"/>
                      </a:endParaRPr>
                    </a:p>
                  </a:txBody>
                  <a:tcPr marL="7620" marR="7620" marT="7620" marB="0" anchor="b"/>
                </a:tc>
              </a:tr>
              <a:tr h="213087">
                <a:tc>
                  <a:txBody>
                    <a:bodyPr/>
                    <a:lstStyle/>
                    <a:p>
                      <a:pPr algn="l" fontAlgn="b"/>
                      <a:r>
                        <a:rPr lang="en-GB" sz="1600" u="none" strike="noStrike" dirty="0">
                          <a:effectLst/>
                        </a:rPr>
                        <a:t>K</a:t>
                      </a:r>
                      <a:endParaRPr lang="en-GB"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GB" sz="1600" u="none" strike="noStrike" dirty="0">
                          <a:effectLst/>
                        </a:rPr>
                        <a:t>k€ 5.587,50</a:t>
                      </a:r>
                      <a:endParaRPr lang="en-GB"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endParaRPr lang="en-GB" sz="1600" b="0" i="0" u="none" strike="noStrike" dirty="0">
                        <a:solidFill>
                          <a:srgbClr val="000000"/>
                        </a:solidFill>
                        <a:effectLst/>
                        <a:latin typeface="Calibri" panose="020F0502020204030204" pitchFamily="34" charset="0"/>
                      </a:endParaRPr>
                    </a:p>
                  </a:txBody>
                  <a:tcPr marL="7620" marR="7620" marT="7620" marB="0" anchor="b"/>
                </a:tc>
              </a:tr>
              <a:tr h="213087">
                <a:tc>
                  <a:txBody>
                    <a:bodyPr/>
                    <a:lstStyle/>
                    <a:p>
                      <a:pPr algn="l" fontAlgn="b"/>
                      <a:r>
                        <a:rPr lang="en-GB" sz="1600" u="none" strike="noStrike">
                          <a:effectLst/>
                        </a:rPr>
                        <a:t>Calibration unit</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1600" u="none" strike="noStrike" dirty="0">
                          <a:effectLst/>
                        </a:rPr>
                        <a:t>k€ 2.620,00</a:t>
                      </a:r>
                      <a:endParaRPr lang="en-GB"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GB" sz="1600" u="none" strike="noStrike" dirty="0">
                          <a:effectLst/>
                        </a:rPr>
                        <a:t>k€ </a:t>
                      </a:r>
                      <a:r>
                        <a:rPr lang="en-GB" sz="1600" u="none" strike="noStrike" dirty="0" smtClean="0">
                          <a:effectLst/>
                        </a:rPr>
                        <a:t>1.320,00</a:t>
                      </a:r>
                      <a:endParaRPr lang="en-GB" sz="1600" b="0" i="0" u="none" strike="noStrike" dirty="0">
                        <a:solidFill>
                          <a:srgbClr val="000000"/>
                        </a:solidFill>
                        <a:effectLst/>
                        <a:latin typeface="Calibri" panose="020F0502020204030204" pitchFamily="34" charset="0"/>
                      </a:endParaRPr>
                    </a:p>
                  </a:txBody>
                  <a:tcPr marL="7620" marR="7620" marT="7620" marB="0" anchor="b"/>
                </a:tc>
              </a:tr>
              <a:tr h="213087">
                <a:tc>
                  <a:txBody>
                    <a:bodyPr/>
                    <a:lstStyle/>
                    <a:p>
                      <a:pPr algn="l" fontAlgn="b"/>
                      <a:r>
                        <a:rPr lang="en-GB" sz="1600" u="none" strike="noStrike">
                          <a:effectLst/>
                        </a:rPr>
                        <a:t>SW (ICS+DRS)</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1600" u="none" strike="noStrike" dirty="0">
                          <a:effectLst/>
                        </a:rPr>
                        <a:t>k€ 100,00</a:t>
                      </a:r>
                      <a:endParaRPr lang="en-GB"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GB" sz="1600" u="none" strike="noStrike" dirty="0">
                          <a:effectLst/>
                        </a:rPr>
                        <a:t>k€ 100,00</a:t>
                      </a:r>
                      <a:endParaRPr lang="en-GB" sz="1600" b="0" i="0" u="none" strike="noStrike" dirty="0">
                        <a:solidFill>
                          <a:srgbClr val="000000"/>
                        </a:solidFill>
                        <a:effectLst/>
                        <a:latin typeface="Calibri" panose="020F0502020204030204" pitchFamily="34" charset="0"/>
                      </a:endParaRPr>
                    </a:p>
                  </a:txBody>
                  <a:tcPr marL="7620" marR="7620" marT="7620" marB="0" anchor="b"/>
                </a:tc>
              </a:tr>
              <a:tr h="213087">
                <a:tc>
                  <a:txBody>
                    <a:bodyPr/>
                    <a:lstStyle/>
                    <a:p>
                      <a:pPr algn="l" fontAlgn="b"/>
                      <a:r>
                        <a:rPr lang="en-GB" sz="1600" u="none" strike="noStrike">
                          <a:effectLst/>
                        </a:rPr>
                        <a:t>Adds on</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1600" u="none" strike="noStrike" dirty="0">
                          <a:effectLst/>
                        </a:rPr>
                        <a:t>k€ 3.100,00</a:t>
                      </a:r>
                      <a:endParaRPr lang="en-GB"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endParaRPr lang="en-GB" sz="1600" b="0" i="0" u="none" strike="noStrike" dirty="0">
                        <a:solidFill>
                          <a:srgbClr val="000000"/>
                        </a:solidFill>
                        <a:effectLst/>
                        <a:latin typeface="Calibri" panose="020F0502020204030204" pitchFamily="34" charset="0"/>
                      </a:endParaRPr>
                    </a:p>
                  </a:txBody>
                  <a:tcPr marL="7620" marR="7620" marT="7620" marB="0" anchor="b"/>
                </a:tc>
              </a:tr>
              <a:tr h="213087">
                <a:tc>
                  <a:txBody>
                    <a:bodyPr/>
                    <a:lstStyle/>
                    <a:p>
                      <a:pPr algn="l" fontAlgn="b"/>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7620" marR="7620" marT="7620" marB="0" anchor="b"/>
                </a:tc>
              </a:tr>
              <a:tr h="213087">
                <a:tc>
                  <a:txBody>
                    <a:bodyPr/>
                    <a:lstStyle/>
                    <a:p>
                      <a:pPr algn="l" fontAlgn="b"/>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7620" marR="7620" marT="7620" marB="0" anchor="b"/>
                </a:tc>
              </a:tr>
              <a:tr h="213087">
                <a:tc>
                  <a:txBody>
                    <a:bodyPr/>
                    <a:lstStyle/>
                    <a:p>
                      <a:pPr algn="l" fontAlgn="b"/>
                      <a:r>
                        <a:rPr lang="en-GB" sz="1600" u="none" strike="noStrike">
                          <a:effectLst/>
                        </a:rPr>
                        <a:t>Total</a:t>
                      </a:r>
                      <a:endParaRPr lang="en-GB" sz="16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1600" u="none" strike="noStrike" dirty="0">
                          <a:effectLst/>
                        </a:rPr>
                        <a:t>k€ 37.245,00</a:t>
                      </a:r>
                      <a:endParaRPr lang="en-GB" sz="1600" b="0" i="0" u="none" strike="noStrike" dirty="0">
                        <a:solidFill>
                          <a:srgbClr val="006100"/>
                        </a:solidFill>
                        <a:effectLst/>
                        <a:latin typeface="Calibri" panose="020F0502020204030204" pitchFamily="34" charset="0"/>
                      </a:endParaRPr>
                    </a:p>
                  </a:txBody>
                  <a:tcPr marL="7620" marR="7620" marT="7620" marB="0" anchor="b"/>
                </a:tc>
                <a:tc>
                  <a:txBody>
                    <a:bodyPr/>
                    <a:lstStyle/>
                    <a:p>
                      <a:pPr algn="r" fontAlgn="b"/>
                      <a:r>
                        <a:rPr lang="en-GB" sz="1600" u="none" strike="noStrike" dirty="0">
                          <a:effectLst/>
                        </a:rPr>
                        <a:t>k€ </a:t>
                      </a:r>
                      <a:r>
                        <a:rPr lang="en-GB" sz="1600" u="none" strike="noStrike" dirty="0" smtClean="0">
                          <a:effectLst/>
                        </a:rPr>
                        <a:t>21.545,00</a:t>
                      </a:r>
                      <a:endParaRPr lang="en-GB" sz="1600" b="0" i="0" u="none" strike="noStrike" dirty="0">
                        <a:solidFill>
                          <a:srgbClr val="006100"/>
                        </a:solidFill>
                        <a:effectLst/>
                        <a:latin typeface="Calibri" panose="020F0502020204030204" pitchFamily="34" charset="0"/>
                      </a:endParaRPr>
                    </a:p>
                  </a:txBody>
                  <a:tcPr marL="7620" marR="7620" marT="7620" marB="0" anchor="b"/>
                </a:tc>
              </a:tr>
              <a:tr h="399537">
                <a:tc>
                  <a:txBody>
                    <a:bodyPr/>
                    <a:lstStyle/>
                    <a:p>
                      <a:pPr algn="l" fontAlgn="b"/>
                      <a:r>
                        <a:rPr lang="en-GB" sz="1600" u="none" strike="noStrike">
                          <a:effectLst/>
                        </a:rPr>
                        <a:t>Contingency (20%)</a:t>
                      </a:r>
                      <a:endParaRPr lang="en-GB" sz="16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1600" u="none" strike="noStrike" dirty="0">
                          <a:effectLst/>
                        </a:rPr>
                        <a:t>k€ 7.449,00</a:t>
                      </a:r>
                      <a:endParaRPr lang="en-GB"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GB" sz="1600" u="none" strike="noStrike" dirty="0">
                          <a:effectLst/>
                        </a:rPr>
                        <a:t>k€ </a:t>
                      </a:r>
                      <a:r>
                        <a:rPr lang="en-GB" sz="1600" u="none" strike="noStrike" dirty="0" smtClean="0">
                          <a:effectLst/>
                        </a:rPr>
                        <a:t>4.309,00</a:t>
                      </a:r>
                      <a:endParaRPr lang="en-GB" sz="1600" b="0" i="0" u="none" strike="noStrike" dirty="0">
                        <a:solidFill>
                          <a:srgbClr val="000000"/>
                        </a:solidFill>
                        <a:effectLst/>
                        <a:latin typeface="Calibri" panose="020F0502020204030204" pitchFamily="34" charset="0"/>
                      </a:endParaRPr>
                    </a:p>
                  </a:txBody>
                  <a:tcPr marL="7620" marR="7620" marT="7620" marB="0" anchor="b"/>
                </a:tc>
              </a:tr>
              <a:tr h="213087">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7620" marR="7620" marT="7620" marB="0" anchor="b"/>
                </a:tc>
              </a:tr>
              <a:tr h="213087">
                <a:tc>
                  <a:txBody>
                    <a:bodyPr/>
                    <a:lstStyle/>
                    <a:p>
                      <a:pPr algn="l" fontAlgn="b"/>
                      <a:r>
                        <a:rPr lang="en-GB" sz="1600" u="none" strike="noStrike">
                          <a:effectLst/>
                        </a:rPr>
                        <a:t>Gran total</a:t>
                      </a:r>
                      <a:endParaRPr lang="en-GB" sz="16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GB" sz="1600" u="none" strike="noStrike" dirty="0">
                          <a:effectLst/>
                        </a:rPr>
                        <a:t>k€ 44.694,00</a:t>
                      </a:r>
                      <a:endParaRPr lang="en-GB"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GB" sz="1600" u="none" strike="noStrike" dirty="0">
                          <a:effectLst/>
                        </a:rPr>
                        <a:t>k€ </a:t>
                      </a:r>
                      <a:r>
                        <a:rPr lang="en-GB" sz="1600" u="none" strike="noStrike" dirty="0" smtClean="0">
                          <a:effectLst/>
                        </a:rPr>
                        <a:t>25.854,00</a:t>
                      </a:r>
                      <a:endParaRPr lang="en-GB" sz="1600" b="0" i="0" u="none" strike="noStrike" dirty="0">
                        <a:solidFill>
                          <a:srgbClr val="000000"/>
                        </a:solidFill>
                        <a:effectLst/>
                        <a:latin typeface="Calibri" panose="020F0502020204030204" pitchFamily="34" charset="0"/>
                      </a:endParaRPr>
                    </a:p>
                  </a:txBody>
                  <a:tcPr marL="7620" marR="7620" marT="7620" marB="0" anchor="b"/>
                </a:tc>
              </a:tr>
              <a:tr h="213087">
                <a:tc>
                  <a:txBody>
                    <a:bodyPr/>
                    <a:lstStyle/>
                    <a:p>
                      <a:pPr algn="l" fontAlgn="b"/>
                      <a:r>
                        <a:rPr lang="en-GB" sz="1600" u="none" strike="noStrike">
                          <a:effectLst/>
                        </a:rPr>
                        <a:t> </a:t>
                      </a:r>
                      <a:endParaRPr lang="en-GB"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600" u="none" strike="noStrike" dirty="0">
                          <a:effectLst/>
                        </a:rPr>
                        <a:t> </a:t>
                      </a:r>
                      <a:endParaRPr lang="en-GB"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GB" sz="1600" b="0" i="0" u="none" strike="noStrike" dirty="0">
                        <a:solidFill>
                          <a:srgbClr val="000000"/>
                        </a:solidFill>
                        <a:effectLst/>
                        <a:latin typeface="Calibri" panose="020F0502020204030204" pitchFamily="34" charset="0"/>
                      </a:endParaRPr>
                    </a:p>
                  </a:txBody>
                  <a:tcPr marL="7620" marR="7620" marT="7620" marB="0" anchor="b"/>
                </a:tc>
              </a:tr>
            </a:tbl>
          </a:graphicData>
        </a:graphic>
      </p:graphicFrame>
      <p:sp>
        <p:nvSpPr>
          <p:cNvPr id="5" name="Rettangolo 4"/>
          <p:cNvSpPr/>
          <p:nvPr/>
        </p:nvSpPr>
        <p:spPr>
          <a:xfrm>
            <a:off x="-1017640" y="5596390"/>
            <a:ext cx="8214852" cy="369332"/>
          </a:xfrm>
          <a:prstGeom prst="rect">
            <a:avLst/>
          </a:prstGeom>
        </p:spPr>
        <p:txBody>
          <a:bodyPr wrap="square">
            <a:spAutoFit/>
          </a:bodyPr>
          <a:lstStyle/>
          <a:p>
            <a:pPr lvl="7"/>
            <a:r>
              <a:rPr lang="it-IT" dirty="0"/>
              <a:t>Full Optical </a:t>
            </a:r>
            <a:r>
              <a:rPr lang="it-IT" dirty="0" err="1"/>
              <a:t>Coudè</a:t>
            </a:r>
            <a:r>
              <a:rPr lang="it-IT" dirty="0"/>
              <a:t> </a:t>
            </a:r>
            <a:r>
              <a:rPr lang="it-IT" dirty="0" err="1"/>
              <a:t>will</a:t>
            </a:r>
            <a:r>
              <a:rPr lang="it-IT" dirty="0"/>
              <a:t> </a:t>
            </a:r>
            <a:r>
              <a:rPr lang="it-IT" dirty="0" err="1"/>
              <a:t>require</a:t>
            </a:r>
            <a:r>
              <a:rPr lang="it-IT" dirty="0"/>
              <a:t> 7-8</a:t>
            </a:r>
            <a:r>
              <a:rPr lang="it-IT" b="1" dirty="0"/>
              <a:t> M€ </a:t>
            </a:r>
            <a:r>
              <a:rPr lang="it-IT" dirty="0"/>
              <a:t>in </a:t>
            </a:r>
            <a:r>
              <a:rPr lang="it-IT" dirty="0" err="1"/>
              <a:t>addition</a:t>
            </a:r>
            <a:endParaRPr lang="it-IT" dirty="0"/>
          </a:p>
        </p:txBody>
      </p:sp>
    </p:spTree>
    <p:extLst>
      <p:ext uri="{BB962C8B-B14F-4D97-AF65-F5344CB8AC3E}">
        <p14:creationId xmlns:p14="http://schemas.microsoft.com/office/powerpoint/2010/main" val="35288428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Technical Readiness Level</a:t>
            </a:r>
            <a:endParaRPr lang="en-GB"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1946327897"/>
              </p:ext>
            </p:extLst>
          </p:nvPr>
        </p:nvGraphicFramePr>
        <p:xfrm>
          <a:off x="2007235" y="1875250"/>
          <a:ext cx="5611495" cy="3531362"/>
        </p:xfrm>
        <a:graphic>
          <a:graphicData uri="http://schemas.openxmlformats.org/drawingml/2006/table">
            <a:tbl>
              <a:tblPr firstRow="1" firstCol="1" bandRow="1">
                <a:tableStyleId>{5C22544A-7EE6-4342-B048-85BDC9FD1C3A}</a:tableStyleId>
              </a:tblPr>
              <a:tblGrid>
                <a:gridCol w="1618615"/>
                <a:gridCol w="848360"/>
                <a:gridCol w="1588770"/>
                <a:gridCol w="1555750"/>
              </a:tblGrid>
              <a:tr h="0">
                <a:tc>
                  <a:txBody>
                    <a:bodyPr/>
                    <a:lstStyle/>
                    <a:p>
                      <a:pPr>
                        <a:lnSpc>
                          <a:spcPct val="115000"/>
                        </a:lnSpc>
                        <a:spcAft>
                          <a:spcPts val="1000"/>
                        </a:spcAft>
                      </a:pPr>
                      <a:r>
                        <a:rPr lang="en-US" sz="1100">
                          <a:effectLst/>
                        </a:rPr>
                        <a:t>Requirement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100">
                          <a:effectLst/>
                        </a:rPr>
                        <a:t>Compliance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100">
                          <a:effectLst/>
                        </a:rPr>
                        <a:t>TRL</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100">
                          <a:effectLst/>
                        </a:rPr>
                        <a:t>Heritage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nSpc>
                          <a:spcPct val="115000"/>
                        </a:lnSpc>
                        <a:spcAft>
                          <a:spcPts val="1000"/>
                        </a:spcAft>
                      </a:pPr>
                      <a:r>
                        <a:rPr lang="en-US" sz="1100">
                          <a:effectLst/>
                        </a:rPr>
                        <a:t>Spectral Resolution</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100">
                          <a:effectLst/>
                        </a:rPr>
                        <a:t>C</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100">
                          <a:effectLst/>
                        </a:rPr>
                        <a:t>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100" dirty="0">
                          <a:effectLst/>
                        </a:rPr>
                        <a:t>Harps, Espresso, X-Shooter, </a:t>
                      </a:r>
                      <a:r>
                        <a:rPr lang="en-US" sz="1100" dirty="0" err="1" smtClean="0">
                          <a:effectLst/>
                        </a:rPr>
                        <a:t>Crires</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nSpc>
                          <a:spcPct val="115000"/>
                        </a:lnSpc>
                        <a:spcAft>
                          <a:spcPts val="1000"/>
                        </a:spcAft>
                      </a:pPr>
                      <a:r>
                        <a:rPr lang="en-US" sz="1100">
                          <a:effectLst/>
                        </a:rPr>
                        <a:t>Wavelength range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100">
                          <a:effectLst/>
                        </a:rPr>
                        <a:t>C</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100">
                          <a:effectLst/>
                        </a:rPr>
                        <a:t>7 (there are a lot of examples of reduced wavelength the modular concept preserves the high level of TRL)</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100" dirty="0">
                          <a:effectLst/>
                        </a:rPr>
                        <a:t>Harps, Espresso, X-Shooter, </a:t>
                      </a:r>
                      <a:r>
                        <a:rPr lang="en-US" sz="1100" dirty="0" err="1" smtClean="0">
                          <a:effectLst/>
                        </a:rPr>
                        <a:t>Crires</a:t>
                      </a:r>
                      <a:r>
                        <a:rPr lang="en-US" sz="1100" dirty="0" smtClean="0">
                          <a:effectLst/>
                        </a:rPr>
                        <a:t>, </a:t>
                      </a:r>
                      <a:r>
                        <a:rPr lang="en-US" sz="1100" dirty="0" err="1" smtClean="0">
                          <a:effectLst/>
                        </a:rPr>
                        <a:t>Giano</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nSpc>
                          <a:spcPct val="115000"/>
                        </a:lnSpc>
                        <a:spcAft>
                          <a:spcPts val="1000"/>
                        </a:spcAft>
                      </a:pPr>
                      <a:r>
                        <a:rPr lang="en-US" sz="1100">
                          <a:effectLst/>
                        </a:rPr>
                        <a:t>Spatial Resolution</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100">
                          <a:effectLst/>
                        </a:rPr>
                        <a:t>C</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100">
                          <a:effectLst/>
                        </a:rPr>
                        <a:t>7</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100">
                          <a:effectLst/>
                        </a:rPr>
                        <a:t>??</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nSpc>
                          <a:spcPct val="115000"/>
                        </a:lnSpc>
                        <a:spcAft>
                          <a:spcPts val="1000"/>
                        </a:spcAft>
                      </a:pPr>
                      <a:r>
                        <a:rPr lang="en-US" sz="1100">
                          <a:effectLst/>
                        </a:rPr>
                        <a:t>Entrance Aperture</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100">
                          <a:effectLst/>
                        </a:rPr>
                        <a:t>C</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100">
                          <a:effectLst/>
                        </a:rPr>
                        <a:t>9 for the 2 point sources</a:t>
                      </a:r>
                      <a:endParaRPr lang="en-GB" sz="1100">
                        <a:effectLst/>
                      </a:endParaRPr>
                    </a:p>
                    <a:p>
                      <a:pPr>
                        <a:lnSpc>
                          <a:spcPct val="115000"/>
                        </a:lnSpc>
                        <a:spcAft>
                          <a:spcPts val="1000"/>
                        </a:spcAft>
                      </a:pPr>
                      <a:r>
                        <a:rPr lang="en-US" sz="1100">
                          <a:effectLst/>
                        </a:rPr>
                        <a:t>7 for the 10 sources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100">
                          <a:effectLst/>
                        </a:rPr>
                        <a:t>Harps, Espresso</a:t>
                      </a:r>
                      <a:endParaRPr lang="en-GB" sz="1100">
                        <a:effectLst/>
                      </a:endParaRPr>
                    </a:p>
                    <a:p>
                      <a:pPr>
                        <a:lnSpc>
                          <a:spcPct val="115000"/>
                        </a:lnSpc>
                        <a:spcAft>
                          <a:spcPts val="1000"/>
                        </a:spcAft>
                      </a:pPr>
                      <a:r>
                        <a:rPr lang="en-US" sz="1100">
                          <a:effectLst/>
                        </a:rPr>
                        <a:t>K-mos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nSpc>
                          <a:spcPct val="115000"/>
                        </a:lnSpc>
                        <a:spcAft>
                          <a:spcPts val="1000"/>
                        </a:spcAft>
                      </a:pPr>
                      <a:r>
                        <a:rPr lang="en-US" sz="1100">
                          <a:effectLst/>
                        </a:rPr>
                        <a:t>Wavelength precision and Accuracy</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100">
                          <a:effectLst/>
                        </a:rPr>
                        <a:t>C</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100">
                          <a:effectLst/>
                        </a:rPr>
                        <a:t>7 for the Visible </a:t>
                      </a:r>
                      <a:endParaRPr lang="en-GB" sz="1100">
                        <a:effectLst/>
                      </a:endParaRPr>
                    </a:p>
                    <a:p>
                      <a:pPr>
                        <a:lnSpc>
                          <a:spcPct val="115000"/>
                        </a:lnSpc>
                        <a:spcAft>
                          <a:spcPts val="1000"/>
                        </a:spcAft>
                      </a:pPr>
                      <a:r>
                        <a:rPr lang="en-US" sz="1100">
                          <a:effectLst/>
                        </a:rPr>
                        <a:t>6 for the Infrared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100">
                          <a:effectLst/>
                        </a:rPr>
                        <a:t>Espresso</a:t>
                      </a:r>
                      <a:endParaRPr lang="en-GB" sz="1100">
                        <a:effectLst/>
                      </a:endParaRPr>
                    </a:p>
                    <a:p>
                      <a:pPr>
                        <a:lnSpc>
                          <a:spcPct val="115000"/>
                        </a:lnSpc>
                        <a:spcAft>
                          <a:spcPts val="1000"/>
                        </a:spcAft>
                      </a:pPr>
                      <a:r>
                        <a:rPr lang="en-US" sz="1100">
                          <a:effectLst/>
                        </a:rPr>
                        <a:t>Carmenes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nSpc>
                          <a:spcPct val="115000"/>
                        </a:lnSpc>
                        <a:spcAft>
                          <a:spcPts val="1000"/>
                        </a:spcAft>
                      </a:pPr>
                      <a:r>
                        <a:rPr lang="en-US" sz="1100">
                          <a:effectLst/>
                        </a:rPr>
                        <a:t>Stability</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100">
                          <a:effectLst/>
                        </a:rPr>
                        <a:t>C</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100">
                          <a:effectLst/>
                        </a:rPr>
                        <a:t>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100">
                          <a:effectLst/>
                        </a:rPr>
                        <a:t>Crires,Carmenes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nSpc>
                          <a:spcPct val="115000"/>
                        </a:lnSpc>
                        <a:spcAft>
                          <a:spcPts val="1000"/>
                        </a:spcAft>
                      </a:pPr>
                      <a:r>
                        <a:rPr lang="en-US" sz="1100">
                          <a:effectLst/>
                        </a:rPr>
                        <a:t>Sky subtraction</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100">
                          <a:effectLst/>
                        </a:rPr>
                        <a:t>C</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100">
                          <a:effectLst/>
                        </a:rPr>
                        <a:t>9</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100">
                          <a:effectLst/>
                        </a:rPr>
                        <a:t>Harps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nSpc>
                          <a:spcPct val="115000"/>
                        </a:lnSpc>
                        <a:spcAft>
                          <a:spcPts val="1000"/>
                        </a:spcAft>
                      </a:pPr>
                      <a:r>
                        <a:rPr lang="en-US" sz="1100">
                          <a:effectLst/>
                        </a:rPr>
                        <a:t>Polarimetry</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100">
                          <a:effectLst/>
                        </a:rPr>
                        <a:t>C</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100">
                          <a:effectLst/>
                        </a:rPr>
                        <a:t>6</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100">
                          <a:effectLst/>
                        </a:rPr>
                        <a:t>Pepsi</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nSpc>
                          <a:spcPct val="115000"/>
                        </a:lnSpc>
                        <a:spcAft>
                          <a:spcPts val="1000"/>
                        </a:spcAft>
                      </a:pPr>
                      <a:r>
                        <a:rPr lang="en-US" sz="1100">
                          <a:effectLst/>
                        </a:rPr>
                        <a:t>Other</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100">
                          <a:effectLst/>
                        </a:rPr>
                        <a:t>C</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100">
                          <a:effectLst/>
                        </a:rPr>
                        <a:t>6</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100" dirty="0">
                          <a:effectLst/>
                        </a:rPr>
                        <a:t>Harps Espresso</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7614587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Conclusion</a:t>
            </a:r>
            <a:r>
              <a:rPr lang="it-IT" dirty="0" smtClean="0"/>
              <a:t> I: </a:t>
            </a:r>
            <a:r>
              <a:rPr lang="it-IT" dirty="0" err="1" smtClean="0"/>
              <a:t>feasibility</a:t>
            </a:r>
            <a:endParaRPr lang="en-US" dirty="0"/>
          </a:p>
        </p:txBody>
      </p:sp>
      <p:sp>
        <p:nvSpPr>
          <p:cNvPr id="3" name="Segnaposto contenuto 2"/>
          <p:cNvSpPr>
            <a:spLocks noGrp="1"/>
          </p:cNvSpPr>
          <p:nvPr>
            <p:ph idx="1"/>
          </p:nvPr>
        </p:nvSpPr>
        <p:spPr/>
        <p:txBody>
          <a:bodyPr>
            <a:normAutofit fontScale="92500" lnSpcReduction="10000"/>
          </a:bodyPr>
          <a:lstStyle/>
          <a:p>
            <a:pPr lvl="0" algn="just"/>
            <a:r>
              <a:rPr lang="en-US" dirty="0"/>
              <a:t>An Instrument able to provide High resolution spectroscopy (100000) in a wide wavelength range (0.37 to 2.5 um) </a:t>
            </a:r>
            <a:r>
              <a:rPr lang="en-US" b="1" dirty="0"/>
              <a:t>IS FEASIBLE</a:t>
            </a:r>
            <a:r>
              <a:rPr lang="en-US" dirty="0"/>
              <a:t> with </a:t>
            </a:r>
            <a:r>
              <a:rPr lang="en-US" dirty="0">
                <a:solidFill>
                  <a:srgbClr val="FF0000"/>
                </a:solidFill>
              </a:rPr>
              <a:t>the current available technology</a:t>
            </a:r>
            <a:r>
              <a:rPr lang="en-US" dirty="0"/>
              <a:t>. </a:t>
            </a:r>
            <a:endParaRPr lang="en-US" dirty="0" smtClean="0"/>
          </a:p>
          <a:p>
            <a:pPr lvl="0" algn="just"/>
            <a:r>
              <a:rPr lang="en-US" dirty="0" smtClean="0"/>
              <a:t>It </a:t>
            </a:r>
            <a:r>
              <a:rPr lang="en-US" dirty="0"/>
              <a:t>is anyway possible to foreseen dedicated R&amp;D to maximize performances and </a:t>
            </a:r>
            <a:r>
              <a:rPr lang="en-US" dirty="0" smtClean="0"/>
              <a:t>or reduce the cost. </a:t>
            </a:r>
          </a:p>
          <a:p>
            <a:pPr lvl="1"/>
            <a:endParaRPr lang="en-US" sz="1500" dirty="0" smtClean="0"/>
          </a:p>
          <a:p>
            <a:pPr lvl="1"/>
            <a:r>
              <a:rPr lang="en-US" sz="1500" dirty="0" smtClean="0"/>
              <a:t>Larger </a:t>
            </a:r>
            <a:r>
              <a:rPr lang="en-US" sz="1500" dirty="0"/>
              <a:t>Detector </a:t>
            </a:r>
            <a:r>
              <a:rPr lang="en-US" sz="1500" dirty="0" smtClean="0"/>
              <a:t>(mainly </a:t>
            </a:r>
            <a:r>
              <a:rPr lang="en-US" sz="1500" dirty="0"/>
              <a:t>IR side)</a:t>
            </a:r>
          </a:p>
          <a:p>
            <a:pPr lvl="1"/>
            <a:r>
              <a:rPr lang="en-US" sz="1500" dirty="0"/>
              <a:t>Larger Pixel size</a:t>
            </a:r>
          </a:p>
          <a:p>
            <a:pPr lvl="1"/>
            <a:r>
              <a:rPr lang="en-US" sz="1500" dirty="0"/>
              <a:t>Curved Detector</a:t>
            </a:r>
          </a:p>
          <a:p>
            <a:pPr lvl="1"/>
            <a:r>
              <a:rPr lang="en-US" sz="1500" dirty="0"/>
              <a:t>Grating Ruling processes</a:t>
            </a:r>
          </a:p>
          <a:p>
            <a:pPr lvl="1"/>
            <a:r>
              <a:rPr lang="en-US" sz="1500" dirty="0"/>
              <a:t>Laser Frequency Comb</a:t>
            </a:r>
          </a:p>
          <a:p>
            <a:pPr lvl="1"/>
            <a:r>
              <a:rPr lang="en-US" sz="1500" dirty="0"/>
              <a:t>Stabilized </a:t>
            </a:r>
            <a:r>
              <a:rPr lang="en-US" sz="1500" dirty="0" err="1"/>
              <a:t>Fabry</a:t>
            </a:r>
            <a:r>
              <a:rPr lang="en-US" sz="1500" dirty="0"/>
              <a:t>-Perot</a:t>
            </a:r>
          </a:p>
          <a:p>
            <a:pPr lvl="1"/>
            <a:r>
              <a:rPr lang="en-US" sz="1500" dirty="0"/>
              <a:t>Fibers throughput</a:t>
            </a:r>
          </a:p>
          <a:p>
            <a:pPr lvl="0" algn="just"/>
            <a:endParaRPr lang="en-US" dirty="0"/>
          </a:p>
        </p:txBody>
      </p:sp>
    </p:spTree>
    <p:extLst>
      <p:ext uri="{BB962C8B-B14F-4D97-AF65-F5344CB8AC3E}">
        <p14:creationId xmlns:p14="http://schemas.microsoft.com/office/powerpoint/2010/main" val="14238339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Conclusion</a:t>
            </a:r>
            <a:r>
              <a:rPr lang="it-IT" dirty="0" smtClean="0"/>
              <a:t> II: time </a:t>
            </a:r>
            <a:r>
              <a:rPr lang="it-IT" dirty="0" err="1" smtClean="0"/>
              <a:t>adaptability</a:t>
            </a:r>
            <a:endParaRPr lang="en-US" dirty="0"/>
          </a:p>
        </p:txBody>
      </p:sp>
      <p:sp>
        <p:nvSpPr>
          <p:cNvPr id="3" name="Segnaposto contenuto 2"/>
          <p:cNvSpPr>
            <a:spLocks noGrp="1"/>
          </p:cNvSpPr>
          <p:nvPr>
            <p:ph idx="1"/>
          </p:nvPr>
        </p:nvSpPr>
        <p:spPr/>
        <p:txBody>
          <a:bodyPr/>
          <a:lstStyle/>
          <a:p>
            <a:pPr lvl="0" algn="just"/>
            <a:r>
              <a:rPr lang="en-US" sz="2000" dirty="0"/>
              <a:t>Hires modularity will guarantee </a:t>
            </a:r>
            <a:r>
              <a:rPr lang="en-US" sz="2000" b="1" dirty="0"/>
              <a:t>TO FULLFILL ALL THE </a:t>
            </a:r>
            <a:r>
              <a:rPr lang="en-US" sz="2000" b="1" dirty="0" smtClean="0"/>
              <a:t>TLR REQUIREMENT</a:t>
            </a:r>
            <a:r>
              <a:rPr lang="en-US" sz="2000" dirty="0" smtClean="0"/>
              <a:t> </a:t>
            </a:r>
            <a:r>
              <a:rPr lang="en-US" sz="2000" dirty="0"/>
              <a:t>in the best way. On the other hand will also allow </a:t>
            </a:r>
            <a:r>
              <a:rPr lang="en-US" sz="2000" dirty="0">
                <a:solidFill>
                  <a:srgbClr val="FF0000"/>
                </a:solidFill>
              </a:rPr>
              <a:t>different timeline </a:t>
            </a:r>
            <a:r>
              <a:rPr lang="en-US" sz="2000" dirty="0"/>
              <a:t>for the different spectrographs and add-on pending on the available money.  It is possible to consider </a:t>
            </a:r>
            <a:r>
              <a:rPr lang="en-US" sz="2000" dirty="0">
                <a:solidFill>
                  <a:srgbClr val="FF0000"/>
                </a:solidFill>
              </a:rPr>
              <a:t>an early delivery of one </a:t>
            </a:r>
            <a:r>
              <a:rPr lang="en-US" sz="2000" dirty="0" smtClean="0">
                <a:solidFill>
                  <a:srgbClr val="FF0000"/>
                </a:solidFill>
              </a:rPr>
              <a:t>or two arms</a:t>
            </a:r>
            <a:r>
              <a:rPr lang="en-US" sz="2000" dirty="0"/>
              <a:t>, with a lighter front end; the other arms and full capabilities (</a:t>
            </a:r>
            <a:r>
              <a:rPr lang="en-US" sz="2000" dirty="0" err="1"/>
              <a:t>polarimetric</a:t>
            </a:r>
            <a:r>
              <a:rPr lang="en-US" sz="2000" dirty="0"/>
              <a:t>, MR and HR</a:t>
            </a:r>
            <a:r>
              <a:rPr lang="en-US" sz="2000" baseline="30000" dirty="0"/>
              <a:t>2</a:t>
            </a:r>
            <a:r>
              <a:rPr lang="en-US" sz="2000" dirty="0"/>
              <a:t> modes) can be added later. </a:t>
            </a:r>
          </a:p>
          <a:p>
            <a:endParaRPr lang="en-US" dirty="0"/>
          </a:p>
        </p:txBody>
      </p:sp>
    </p:spTree>
    <p:extLst>
      <p:ext uri="{BB962C8B-B14F-4D97-AF65-F5344CB8AC3E}">
        <p14:creationId xmlns:p14="http://schemas.microsoft.com/office/powerpoint/2010/main" val="3500370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Top </a:t>
            </a:r>
            <a:r>
              <a:rPr lang="it-IT" dirty="0" err="1" smtClean="0"/>
              <a:t>level</a:t>
            </a:r>
            <a:r>
              <a:rPr lang="it-IT" dirty="0" smtClean="0"/>
              <a:t> </a:t>
            </a:r>
            <a:r>
              <a:rPr lang="it-IT" dirty="0" err="1" smtClean="0"/>
              <a:t>requirement</a:t>
            </a:r>
            <a:endParaRPr lang="en-US" dirty="0"/>
          </a:p>
        </p:txBody>
      </p:sp>
      <p:graphicFrame>
        <p:nvGraphicFramePr>
          <p:cNvPr id="4" name="Tabella 3"/>
          <p:cNvGraphicFramePr>
            <a:graphicFrameLocks noGrp="1"/>
          </p:cNvGraphicFramePr>
          <p:nvPr>
            <p:extLst>
              <p:ext uri="{D42A27DB-BD31-4B8C-83A1-F6EECF244321}">
                <p14:modId xmlns:p14="http://schemas.microsoft.com/office/powerpoint/2010/main" val="759010807"/>
              </p:ext>
            </p:extLst>
          </p:nvPr>
        </p:nvGraphicFramePr>
        <p:xfrm>
          <a:off x="1525322" y="1260024"/>
          <a:ext cx="7443006" cy="5383522"/>
        </p:xfrm>
        <a:graphic>
          <a:graphicData uri="http://schemas.openxmlformats.org/drawingml/2006/table">
            <a:tbl>
              <a:tblPr firstRow="1" firstCol="1" bandRow="1">
                <a:tableStyleId>{5C22544A-7EE6-4342-B048-85BDC9FD1C3A}</a:tableStyleId>
              </a:tblPr>
              <a:tblGrid>
                <a:gridCol w="1067034"/>
                <a:gridCol w="1320219"/>
                <a:gridCol w="1320219"/>
                <a:gridCol w="1344621"/>
                <a:gridCol w="1286664"/>
                <a:gridCol w="1104249"/>
              </a:tblGrid>
              <a:tr h="375007">
                <a:tc>
                  <a:txBody>
                    <a:bodyPr/>
                    <a:lstStyle/>
                    <a:p>
                      <a:pPr>
                        <a:lnSpc>
                          <a:spcPct val="115000"/>
                        </a:lnSpc>
                        <a:spcAft>
                          <a:spcPts val="1000"/>
                        </a:spcAft>
                      </a:pPr>
                      <a:r>
                        <a:rPr lang="en-US" sz="1200" dirty="0">
                          <a:effectLst/>
                        </a:rPr>
                        <a:t>Requirement</a:t>
                      </a:r>
                      <a:endParaRPr lang="en-US" sz="1200" dirty="0">
                        <a:effectLst/>
                        <a:latin typeface="Calibri"/>
                        <a:ea typeface="Times New Roman"/>
                        <a:cs typeface="Times New Roman"/>
                      </a:endParaRPr>
                    </a:p>
                  </a:txBody>
                  <a:tcPr marL="68580" marR="68580" marT="0" marB="0"/>
                </a:tc>
                <a:tc>
                  <a:txBody>
                    <a:bodyPr/>
                    <a:lstStyle/>
                    <a:p>
                      <a:pPr>
                        <a:lnSpc>
                          <a:spcPct val="115000"/>
                        </a:lnSpc>
                        <a:spcAft>
                          <a:spcPts val="1000"/>
                        </a:spcAft>
                      </a:pPr>
                      <a:r>
                        <a:rPr lang="en-US" sz="1200" dirty="0" smtClean="0">
                          <a:effectLst/>
                        </a:rPr>
                        <a:t>HR Single Obj. Mode</a:t>
                      </a:r>
                      <a:endParaRPr lang="en-US" sz="1200" dirty="0">
                        <a:effectLst/>
                        <a:latin typeface="+mn-lt"/>
                        <a:ea typeface="Times New Roman"/>
                        <a:cs typeface="Times New Roman"/>
                      </a:endParaRPr>
                    </a:p>
                  </a:txBody>
                  <a:tcPr marL="68580" marR="68580" marT="0" marB="0"/>
                </a:tc>
                <a:tc>
                  <a:txBody>
                    <a:bodyPr/>
                    <a:lstStyle/>
                    <a:p>
                      <a:pPr>
                        <a:lnSpc>
                          <a:spcPct val="115000"/>
                        </a:lnSpc>
                        <a:spcAft>
                          <a:spcPts val="1000"/>
                        </a:spcAft>
                      </a:pPr>
                      <a:r>
                        <a:rPr lang="en-US" sz="1200" dirty="0">
                          <a:effectLst/>
                        </a:rPr>
                        <a:t>HR Single Obj. Mode</a:t>
                      </a:r>
                      <a:endParaRPr lang="en-US" sz="1200" dirty="0">
                        <a:effectLst/>
                        <a:latin typeface="Calibri"/>
                        <a:ea typeface="Times New Roman"/>
                        <a:cs typeface="Times New Roman"/>
                      </a:endParaRPr>
                    </a:p>
                  </a:txBody>
                  <a:tcPr marL="68580" marR="68580" marT="0" marB="0"/>
                </a:tc>
                <a:tc>
                  <a:txBody>
                    <a:bodyPr/>
                    <a:lstStyle/>
                    <a:p>
                      <a:pPr>
                        <a:lnSpc>
                          <a:spcPct val="115000"/>
                        </a:lnSpc>
                        <a:spcAft>
                          <a:spcPts val="1000"/>
                        </a:spcAft>
                      </a:pPr>
                      <a:r>
                        <a:rPr lang="en-US" sz="1200">
                          <a:effectLst/>
                        </a:rPr>
                        <a:t>MR Multiplexed Mode</a:t>
                      </a:r>
                      <a:endParaRPr lang="en-US" sz="1200">
                        <a:effectLst/>
                        <a:latin typeface="Calibri"/>
                        <a:ea typeface="Times New Roman"/>
                        <a:cs typeface="Times New Roman"/>
                      </a:endParaRPr>
                    </a:p>
                  </a:txBody>
                  <a:tcPr marL="68580" marR="68580" marT="0" marB="0"/>
                </a:tc>
                <a:tc>
                  <a:txBody>
                    <a:bodyPr/>
                    <a:lstStyle/>
                    <a:p>
                      <a:pPr>
                        <a:lnSpc>
                          <a:spcPct val="115000"/>
                        </a:lnSpc>
                        <a:spcAft>
                          <a:spcPts val="1000"/>
                        </a:spcAft>
                      </a:pPr>
                      <a:r>
                        <a:rPr lang="en-US" sz="1200">
                          <a:effectLst/>
                        </a:rPr>
                        <a:t>HR AO-assisted IFU</a:t>
                      </a:r>
                      <a:endParaRPr lang="en-US" sz="1200">
                        <a:effectLst/>
                        <a:latin typeface="Calibri"/>
                        <a:ea typeface="Times New Roman"/>
                        <a:cs typeface="Times New Roman"/>
                      </a:endParaRPr>
                    </a:p>
                  </a:txBody>
                  <a:tcPr marL="68580" marR="68580" marT="0" marB="0"/>
                </a:tc>
                <a:tc>
                  <a:txBody>
                    <a:bodyPr/>
                    <a:lstStyle/>
                    <a:p>
                      <a:pPr>
                        <a:lnSpc>
                          <a:spcPct val="115000"/>
                        </a:lnSpc>
                        <a:spcAft>
                          <a:spcPts val="1000"/>
                        </a:spcAft>
                      </a:pPr>
                      <a:r>
                        <a:rPr lang="en-US" sz="1200">
                          <a:effectLst/>
                        </a:rPr>
                        <a:t>Polarimetry mode</a:t>
                      </a:r>
                      <a:endParaRPr lang="en-US" sz="1200">
                        <a:effectLst/>
                        <a:latin typeface="Calibri"/>
                        <a:ea typeface="Times New Roman"/>
                        <a:cs typeface="Times New Roman"/>
                      </a:endParaRPr>
                    </a:p>
                  </a:txBody>
                  <a:tcPr marL="68580" marR="68580" marT="0" marB="0"/>
                </a:tc>
              </a:tr>
              <a:tr h="182115">
                <a:tc>
                  <a:txBody>
                    <a:bodyPr/>
                    <a:lstStyle/>
                    <a:p>
                      <a:pPr>
                        <a:lnSpc>
                          <a:spcPct val="115000"/>
                        </a:lnSpc>
                        <a:spcAft>
                          <a:spcPts val="1000"/>
                        </a:spcAft>
                      </a:pPr>
                      <a:r>
                        <a:rPr lang="en-US" sz="1200" dirty="0">
                          <a:effectLst/>
                        </a:rPr>
                        <a:t>Spectral  Res</a:t>
                      </a:r>
                      <a:endParaRPr lang="en-US" sz="1200" dirty="0">
                        <a:effectLst/>
                        <a:latin typeface="Calibri"/>
                        <a:ea typeface="Times New Roman"/>
                        <a:cs typeface="Times New Roman"/>
                      </a:endParaRPr>
                    </a:p>
                  </a:txBody>
                  <a:tcPr marL="68580" marR="68580" marT="0" marB="0"/>
                </a:tc>
                <a:tc>
                  <a:txBody>
                    <a:bodyPr/>
                    <a:lstStyle/>
                    <a:p>
                      <a:pPr marL="0" marR="0" indent="0" algn="ctr" defTabSz="457200" rtl="0" eaLnBrk="1" fontAlgn="auto" latinLnBrk="0" hangingPunct="1">
                        <a:lnSpc>
                          <a:spcPct val="115000"/>
                        </a:lnSpc>
                        <a:spcBef>
                          <a:spcPts val="0"/>
                        </a:spcBef>
                        <a:spcAft>
                          <a:spcPts val="1000"/>
                        </a:spcAft>
                        <a:buClrTx/>
                        <a:buSzTx/>
                        <a:buFontTx/>
                        <a:buNone/>
                        <a:tabLst/>
                        <a:defRPr/>
                      </a:pPr>
                      <a:r>
                        <a:rPr lang="en-US" sz="1200" dirty="0" smtClean="0">
                          <a:effectLst/>
                        </a:rPr>
                        <a:t>&gt;= 150’000</a:t>
                      </a:r>
                      <a:endParaRPr lang="en-US" sz="1200" dirty="0" smtClean="0">
                        <a:effectLst/>
                        <a:latin typeface="+mn-lt"/>
                        <a:ea typeface="Times New Roman"/>
                        <a:cs typeface="Times New Roman"/>
                      </a:endParaRPr>
                    </a:p>
                  </a:txBody>
                  <a:tcPr marL="68580" marR="68580" marT="0" marB="0"/>
                </a:tc>
                <a:tc>
                  <a:txBody>
                    <a:bodyPr/>
                    <a:lstStyle/>
                    <a:p>
                      <a:pPr algn="ctr">
                        <a:lnSpc>
                          <a:spcPct val="115000"/>
                        </a:lnSpc>
                        <a:spcAft>
                          <a:spcPts val="1000"/>
                        </a:spcAft>
                      </a:pPr>
                      <a:r>
                        <a:rPr lang="en-US" sz="1200" dirty="0">
                          <a:effectLst/>
                        </a:rPr>
                        <a:t>&gt;= 100’000</a:t>
                      </a:r>
                      <a:endParaRPr lang="en-US" sz="1200" dirty="0">
                        <a:effectLst/>
                        <a:latin typeface="Calibri"/>
                        <a:ea typeface="Times New Roman"/>
                        <a:cs typeface="Times New Roman"/>
                      </a:endParaRPr>
                    </a:p>
                  </a:txBody>
                  <a:tcPr marL="68580" marR="68580" marT="0" marB="0"/>
                </a:tc>
                <a:tc>
                  <a:txBody>
                    <a:bodyPr/>
                    <a:lstStyle/>
                    <a:p>
                      <a:pPr algn="ctr">
                        <a:lnSpc>
                          <a:spcPct val="115000"/>
                        </a:lnSpc>
                        <a:spcAft>
                          <a:spcPts val="1000"/>
                        </a:spcAft>
                      </a:pPr>
                      <a:r>
                        <a:rPr lang="en-US" sz="1200">
                          <a:effectLst/>
                        </a:rPr>
                        <a:t>10’000-20’000</a:t>
                      </a:r>
                      <a:endParaRPr lang="en-US" sz="1200">
                        <a:effectLst/>
                        <a:latin typeface="Calibri"/>
                        <a:ea typeface="Times New Roman"/>
                        <a:cs typeface="Times New Roman"/>
                      </a:endParaRPr>
                    </a:p>
                  </a:txBody>
                  <a:tcPr marL="68580" marR="68580" marT="0" marB="0"/>
                </a:tc>
                <a:tc>
                  <a:txBody>
                    <a:bodyPr/>
                    <a:lstStyle/>
                    <a:p>
                      <a:pPr algn="ctr">
                        <a:lnSpc>
                          <a:spcPct val="115000"/>
                        </a:lnSpc>
                        <a:spcAft>
                          <a:spcPts val="1000"/>
                        </a:spcAft>
                      </a:pPr>
                      <a:r>
                        <a:rPr lang="en-US" sz="1200">
                          <a:effectLst/>
                        </a:rPr>
                        <a:t>&gt;= 100’000</a:t>
                      </a:r>
                      <a:endParaRPr lang="en-US" sz="1200">
                        <a:effectLst/>
                        <a:latin typeface="Calibri"/>
                        <a:ea typeface="Times New Roman"/>
                        <a:cs typeface="Times New Roman"/>
                      </a:endParaRPr>
                    </a:p>
                  </a:txBody>
                  <a:tcPr marL="68580" marR="68580" marT="0" marB="0"/>
                </a:tc>
                <a:tc>
                  <a:txBody>
                    <a:bodyPr/>
                    <a:lstStyle/>
                    <a:p>
                      <a:pPr algn="ctr">
                        <a:lnSpc>
                          <a:spcPct val="115000"/>
                        </a:lnSpc>
                        <a:spcAft>
                          <a:spcPts val="1000"/>
                        </a:spcAft>
                      </a:pPr>
                      <a:r>
                        <a:rPr lang="en-US" sz="1200">
                          <a:effectLst/>
                        </a:rPr>
                        <a:t>n.a.</a:t>
                      </a:r>
                      <a:endParaRPr lang="en-US" sz="1200">
                        <a:effectLst/>
                        <a:latin typeface="Calibri"/>
                        <a:ea typeface="Times New Roman"/>
                        <a:cs typeface="Times New Roman"/>
                      </a:endParaRPr>
                    </a:p>
                  </a:txBody>
                  <a:tcPr marL="68580" marR="68580" marT="0" marB="0"/>
                </a:tc>
              </a:tr>
              <a:tr h="364231">
                <a:tc>
                  <a:txBody>
                    <a:bodyPr/>
                    <a:lstStyle/>
                    <a:p>
                      <a:pPr>
                        <a:lnSpc>
                          <a:spcPct val="115000"/>
                        </a:lnSpc>
                        <a:spcAft>
                          <a:spcPts val="1000"/>
                        </a:spcAft>
                      </a:pPr>
                      <a:r>
                        <a:rPr lang="en-US" sz="1200">
                          <a:effectLst/>
                        </a:rPr>
                        <a:t>Multiplexing</a:t>
                      </a:r>
                      <a:endParaRPr lang="en-US" sz="1200">
                        <a:effectLst/>
                        <a:latin typeface="Calibri"/>
                        <a:ea typeface="Times New Roman"/>
                        <a:cs typeface="Times New Roman"/>
                      </a:endParaRPr>
                    </a:p>
                  </a:txBody>
                  <a:tcPr marL="68580" marR="68580" marT="0" marB="0"/>
                </a:tc>
                <a:tc>
                  <a:txBody>
                    <a:bodyPr/>
                    <a:lstStyle/>
                    <a:p>
                      <a:pPr algn="ctr">
                        <a:lnSpc>
                          <a:spcPct val="115000"/>
                        </a:lnSpc>
                        <a:spcAft>
                          <a:spcPts val="1000"/>
                        </a:spcAft>
                      </a:pPr>
                      <a:r>
                        <a:rPr lang="en-US" sz="1200" dirty="0" smtClean="0">
                          <a:effectLst/>
                          <a:latin typeface="Calibri"/>
                          <a:ea typeface="Times New Roman"/>
                          <a:cs typeface="Times New Roman"/>
                        </a:rPr>
                        <a:t>1</a:t>
                      </a:r>
                      <a:endParaRPr lang="en-US" sz="1200" dirty="0">
                        <a:effectLst/>
                        <a:latin typeface="Calibri"/>
                        <a:ea typeface="Times New Roman"/>
                        <a:cs typeface="Times New Roman"/>
                      </a:endParaRPr>
                    </a:p>
                  </a:txBody>
                  <a:tcPr marL="68580" marR="68580" marT="0" marB="0"/>
                </a:tc>
                <a:tc>
                  <a:txBody>
                    <a:bodyPr/>
                    <a:lstStyle/>
                    <a:p>
                      <a:pPr algn="ctr">
                        <a:lnSpc>
                          <a:spcPct val="115000"/>
                        </a:lnSpc>
                        <a:spcAft>
                          <a:spcPts val="1000"/>
                        </a:spcAft>
                      </a:pPr>
                      <a:r>
                        <a:rPr lang="en-US" sz="1200" dirty="0">
                          <a:effectLst/>
                        </a:rPr>
                        <a:t>1</a:t>
                      </a:r>
                      <a:endParaRPr lang="en-US" sz="1200" dirty="0">
                        <a:effectLst/>
                        <a:latin typeface="Calibri"/>
                        <a:ea typeface="Times New Roman"/>
                        <a:cs typeface="Times New Roman"/>
                      </a:endParaRPr>
                    </a:p>
                  </a:txBody>
                  <a:tcPr marL="68580" marR="68580" marT="0" marB="0"/>
                </a:tc>
                <a:tc>
                  <a:txBody>
                    <a:bodyPr/>
                    <a:lstStyle/>
                    <a:p>
                      <a:pPr algn="ctr">
                        <a:lnSpc>
                          <a:spcPct val="115000"/>
                        </a:lnSpc>
                        <a:spcAft>
                          <a:spcPts val="1000"/>
                        </a:spcAft>
                      </a:pPr>
                      <a:r>
                        <a:rPr lang="en-US" sz="1200">
                          <a:effectLst/>
                        </a:rPr>
                        <a:t>1-10 (few arcmin FoV)</a:t>
                      </a:r>
                      <a:endParaRPr lang="en-US" sz="1200">
                        <a:effectLst/>
                        <a:latin typeface="Calibri"/>
                        <a:ea typeface="Times New Roman"/>
                        <a:cs typeface="Times New Roman"/>
                      </a:endParaRPr>
                    </a:p>
                  </a:txBody>
                  <a:tcPr marL="68580" marR="68580" marT="0" marB="0"/>
                </a:tc>
                <a:tc>
                  <a:txBody>
                    <a:bodyPr/>
                    <a:lstStyle/>
                    <a:p>
                      <a:pPr algn="ctr">
                        <a:lnSpc>
                          <a:spcPct val="115000"/>
                        </a:lnSpc>
                        <a:spcAft>
                          <a:spcPts val="1000"/>
                        </a:spcAft>
                      </a:pPr>
                      <a:r>
                        <a:rPr lang="en-US" sz="1200">
                          <a:effectLst/>
                        </a:rPr>
                        <a:t>IFU</a:t>
                      </a:r>
                      <a:endParaRPr lang="en-US" sz="1200">
                        <a:effectLst/>
                        <a:latin typeface="Calibri"/>
                        <a:ea typeface="Times New Roman"/>
                        <a:cs typeface="Times New Roman"/>
                      </a:endParaRPr>
                    </a:p>
                  </a:txBody>
                  <a:tcPr marL="68580" marR="68580" marT="0" marB="0"/>
                </a:tc>
                <a:tc>
                  <a:txBody>
                    <a:bodyPr/>
                    <a:lstStyle/>
                    <a:p>
                      <a:pPr algn="ctr">
                        <a:lnSpc>
                          <a:spcPct val="115000"/>
                        </a:lnSpc>
                        <a:spcAft>
                          <a:spcPts val="1000"/>
                        </a:spcAft>
                      </a:pPr>
                      <a:r>
                        <a:rPr lang="en-US" sz="1200">
                          <a:effectLst/>
                        </a:rPr>
                        <a:t>4</a:t>
                      </a:r>
                      <a:endParaRPr lang="en-US" sz="1200">
                        <a:effectLst/>
                        <a:latin typeface="Calibri"/>
                        <a:ea typeface="Times New Roman"/>
                        <a:cs typeface="Times New Roman"/>
                      </a:endParaRPr>
                    </a:p>
                  </a:txBody>
                  <a:tcPr marL="68580" marR="68580" marT="0" marB="0"/>
                </a:tc>
              </a:tr>
              <a:tr h="546346">
                <a:tc>
                  <a:txBody>
                    <a:bodyPr/>
                    <a:lstStyle/>
                    <a:p>
                      <a:pPr>
                        <a:lnSpc>
                          <a:spcPct val="115000"/>
                        </a:lnSpc>
                        <a:spcAft>
                          <a:spcPts val="1000"/>
                        </a:spcAft>
                      </a:pPr>
                      <a:r>
                        <a:rPr lang="en-US" sz="1200">
                          <a:effectLst/>
                        </a:rPr>
                        <a:t>Spectral coverage (mm)</a:t>
                      </a:r>
                      <a:endParaRPr lang="en-US" sz="1200">
                        <a:effectLst/>
                        <a:latin typeface="Calibri"/>
                        <a:ea typeface="Times New Roman"/>
                        <a:cs typeface="Times New Roman"/>
                      </a:endParaRPr>
                    </a:p>
                  </a:txBody>
                  <a:tcPr marL="68580" marR="68580" marT="0" marB="0"/>
                </a:tc>
                <a:tc gridSpan="4">
                  <a:txBody>
                    <a:bodyPr/>
                    <a:lstStyle/>
                    <a:p>
                      <a:pPr algn="ctr">
                        <a:lnSpc>
                          <a:spcPct val="115000"/>
                        </a:lnSpc>
                        <a:spcAft>
                          <a:spcPts val="1000"/>
                        </a:spcAft>
                      </a:pPr>
                      <a:r>
                        <a:rPr lang="en-US" sz="1200" dirty="0">
                          <a:effectLst/>
                        </a:rPr>
                        <a:t>0.37-2.5</a:t>
                      </a:r>
                      <a:endParaRPr lang="en-US" sz="1200" dirty="0">
                        <a:effectLst/>
                        <a:latin typeface="Calibri"/>
                        <a:ea typeface="Times New Roman"/>
                        <a:cs typeface="Times New Roman"/>
                      </a:endParaRPr>
                    </a:p>
                  </a:txBody>
                  <a:tcPr marL="68580" marR="68580" marT="0" marB="0"/>
                </a:tc>
                <a:tc hMerge="1">
                  <a:txBody>
                    <a:bodyPr/>
                    <a:lstStyle/>
                    <a:p>
                      <a:pPr algn="ctr">
                        <a:lnSpc>
                          <a:spcPct val="115000"/>
                        </a:lnSpc>
                        <a:spcAft>
                          <a:spcPts val="1000"/>
                        </a:spcAft>
                      </a:pPr>
                      <a:endParaRPr lang="en-US" sz="1200" dirty="0">
                        <a:effectLst/>
                        <a:latin typeface="Calibri"/>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a:txBody>
                    <a:bodyPr/>
                    <a:lstStyle/>
                    <a:p>
                      <a:pPr algn="ctr">
                        <a:lnSpc>
                          <a:spcPct val="115000"/>
                        </a:lnSpc>
                        <a:spcAft>
                          <a:spcPts val="1000"/>
                        </a:spcAft>
                      </a:pPr>
                      <a:r>
                        <a:rPr lang="en-US" sz="1200">
                          <a:effectLst/>
                        </a:rPr>
                        <a:t>0.39-2.4</a:t>
                      </a:r>
                      <a:endParaRPr lang="en-US" sz="1200">
                        <a:effectLst/>
                        <a:latin typeface="Calibri"/>
                        <a:ea typeface="Times New Roman"/>
                        <a:cs typeface="Times New Roman"/>
                      </a:endParaRPr>
                    </a:p>
                  </a:txBody>
                  <a:tcPr marL="68580" marR="68580" marT="0" marB="0"/>
                </a:tc>
              </a:tr>
              <a:tr h="364231">
                <a:tc>
                  <a:txBody>
                    <a:bodyPr/>
                    <a:lstStyle/>
                    <a:p>
                      <a:pPr>
                        <a:lnSpc>
                          <a:spcPct val="115000"/>
                        </a:lnSpc>
                        <a:spcAft>
                          <a:spcPts val="1000"/>
                        </a:spcAft>
                      </a:pPr>
                      <a:r>
                        <a:rPr lang="en-US" sz="1200">
                          <a:effectLst/>
                        </a:rPr>
                        <a:t>Min Blue wavel</a:t>
                      </a:r>
                      <a:endParaRPr lang="en-US" sz="1200">
                        <a:effectLst/>
                        <a:latin typeface="Calibri"/>
                        <a:ea typeface="Times New Roman"/>
                        <a:cs typeface="Times New Roman"/>
                      </a:endParaRPr>
                    </a:p>
                  </a:txBody>
                  <a:tcPr marL="68580" marR="68580" marT="0" marB="0"/>
                </a:tc>
                <a:tc gridSpan="4">
                  <a:txBody>
                    <a:bodyPr/>
                    <a:lstStyle/>
                    <a:p>
                      <a:pPr algn="ctr">
                        <a:lnSpc>
                          <a:spcPct val="115000"/>
                        </a:lnSpc>
                        <a:spcAft>
                          <a:spcPts val="1000"/>
                        </a:spcAft>
                      </a:pPr>
                      <a:r>
                        <a:rPr lang="en-US" sz="1200" dirty="0">
                          <a:effectLst/>
                        </a:rPr>
                        <a:t>370 nm</a:t>
                      </a:r>
                      <a:endParaRPr lang="en-US" sz="1200" dirty="0">
                        <a:effectLst/>
                        <a:latin typeface="Calibri"/>
                        <a:ea typeface="Times New Roman"/>
                        <a:cs typeface="Times New Roman"/>
                      </a:endParaRPr>
                    </a:p>
                  </a:txBody>
                  <a:tcPr marL="68580" marR="68580" marT="0" marB="0"/>
                </a:tc>
                <a:tc hMerge="1">
                  <a:txBody>
                    <a:bodyPr/>
                    <a:lstStyle/>
                    <a:p>
                      <a:pPr algn="ctr">
                        <a:lnSpc>
                          <a:spcPct val="115000"/>
                        </a:lnSpc>
                        <a:spcAft>
                          <a:spcPts val="1000"/>
                        </a:spcAft>
                      </a:pPr>
                      <a:endParaRPr lang="en-US" sz="1200" dirty="0">
                        <a:effectLst/>
                        <a:latin typeface="Calibri"/>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a:txBody>
                    <a:bodyPr/>
                    <a:lstStyle/>
                    <a:p>
                      <a:pPr algn="ctr">
                        <a:lnSpc>
                          <a:spcPct val="115000"/>
                        </a:lnSpc>
                        <a:spcAft>
                          <a:spcPts val="1000"/>
                        </a:spcAft>
                      </a:pPr>
                      <a:r>
                        <a:rPr lang="en-US" sz="1200">
                          <a:effectLst/>
                        </a:rPr>
                        <a:t>390 nm</a:t>
                      </a:r>
                      <a:endParaRPr lang="en-US" sz="1200">
                        <a:effectLst/>
                        <a:latin typeface="Calibri"/>
                        <a:ea typeface="Times New Roman"/>
                        <a:cs typeface="Times New Roman"/>
                      </a:endParaRPr>
                    </a:p>
                  </a:txBody>
                  <a:tcPr marL="68580" marR="68580" marT="0" marB="0"/>
                </a:tc>
              </a:tr>
              <a:tr h="375007">
                <a:tc>
                  <a:txBody>
                    <a:bodyPr/>
                    <a:lstStyle/>
                    <a:p>
                      <a:pPr>
                        <a:lnSpc>
                          <a:spcPct val="115000"/>
                        </a:lnSpc>
                        <a:spcAft>
                          <a:spcPts val="1000"/>
                        </a:spcAft>
                      </a:pPr>
                      <a:r>
                        <a:rPr lang="en-US" sz="1200">
                          <a:effectLst/>
                        </a:rPr>
                        <a:t>Allowed wavel gaps</a:t>
                      </a:r>
                      <a:endParaRPr lang="en-US" sz="1200">
                        <a:effectLst/>
                        <a:latin typeface="Calibri"/>
                        <a:ea typeface="Times New Roman"/>
                        <a:cs typeface="Times New Roman"/>
                      </a:endParaRPr>
                    </a:p>
                  </a:txBody>
                  <a:tcPr marL="68580" marR="68580" marT="0" marB="0"/>
                </a:tc>
                <a:tc gridSpan="4">
                  <a:txBody>
                    <a:bodyPr/>
                    <a:lstStyle/>
                    <a:p>
                      <a:pPr algn="ctr">
                        <a:lnSpc>
                          <a:spcPct val="115000"/>
                        </a:lnSpc>
                        <a:spcAft>
                          <a:spcPts val="1000"/>
                        </a:spcAft>
                      </a:pPr>
                      <a:r>
                        <a:rPr lang="en-US" sz="1200" dirty="0">
                          <a:effectLst/>
                        </a:rPr>
                        <a:t>No substantial</a:t>
                      </a:r>
                      <a:endParaRPr lang="en-US" sz="1200" dirty="0">
                        <a:effectLst/>
                        <a:latin typeface="Calibri"/>
                        <a:ea typeface="Times New Roman"/>
                        <a:cs typeface="Times New Roman"/>
                      </a:endParaRPr>
                    </a:p>
                  </a:txBody>
                  <a:tcPr marL="68580" marR="68580" marT="0" marB="0"/>
                </a:tc>
                <a:tc hMerge="1">
                  <a:txBody>
                    <a:bodyPr/>
                    <a:lstStyle/>
                    <a:p>
                      <a:pPr algn="ctr">
                        <a:lnSpc>
                          <a:spcPct val="115000"/>
                        </a:lnSpc>
                        <a:spcAft>
                          <a:spcPts val="1000"/>
                        </a:spcAft>
                      </a:pPr>
                      <a:endParaRPr lang="en-US" sz="1200" dirty="0">
                        <a:effectLst/>
                        <a:latin typeface="Calibri"/>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a:txBody>
                    <a:bodyPr/>
                    <a:lstStyle/>
                    <a:p>
                      <a:pPr algn="ctr">
                        <a:lnSpc>
                          <a:spcPct val="115000"/>
                        </a:lnSpc>
                        <a:spcAft>
                          <a:spcPts val="1000"/>
                        </a:spcAft>
                      </a:pPr>
                      <a:r>
                        <a:rPr lang="en-US" sz="1200">
                          <a:effectLst/>
                        </a:rPr>
                        <a:t>No substantial</a:t>
                      </a:r>
                      <a:endParaRPr lang="en-US" sz="1200">
                        <a:effectLst/>
                        <a:latin typeface="Calibri"/>
                        <a:ea typeface="Times New Roman"/>
                        <a:cs typeface="Times New Roman"/>
                      </a:endParaRPr>
                    </a:p>
                  </a:txBody>
                  <a:tcPr marL="68580" marR="68580" marT="0" marB="0"/>
                </a:tc>
              </a:tr>
              <a:tr h="761339">
                <a:tc>
                  <a:txBody>
                    <a:bodyPr/>
                    <a:lstStyle/>
                    <a:p>
                      <a:pPr>
                        <a:lnSpc>
                          <a:spcPct val="115000"/>
                        </a:lnSpc>
                        <a:spcAft>
                          <a:spcPts val="1000"/>
                        </a:spcAft>
                      </a:pPr>
                      <a:r>
                        <a:rPr lang="en-US" sz="1200">
                          <a:effectLst/>
                        </a:rPr>
                        <a:t>Wavelength calibration</a:t>
                      </a:r>
                      <a:endParaRPr lang="en-US" sz="1200">
                        <a:effectLst/>
                        <a:latin typeface="Calibri"/>
                        <a:ea typeface="Times New Roman"/>
                        <a:cs typeface="Times New Roman"/>
                      </a:endParaRPr>
                    </a:p>
                  </a:txBody>
                  <a:tcPr marL="68580" marR="68580" marT="0" marB="0"/>
                </a:tc>
                <a:tc gridSpan="2">
                  <a:txBody>
                    <a:bodyPr/>
                    <a:lstStyle/>
                    <a:p>
                      <a:pPr algn="ctr">
                        <a:lnSpc>
                          <a:spcPct val="115000"/>
                        </a:lnSpc>
                        <a:spcAft>
                          <a:spcPts val="1000"/>
                        </a:spcAft>
                      </a:pPr>
                      <a:r>
                        <a:rPr lang="en-US" sz="1200" dirty="0">
                          <a:effectLst/>
                        </a:rPr>
                        <a:t>Espresso template for the VIS TBD for IR</a:t>
                      </a:r>
                      <a:endParaRPr lang="en-US" sz="1200" dirty="0">
                        <a:effectLst/>
                        <a:latin typeface="Calibri"/>
                        <a:ea typeface="Times New Roman"/>
                        <a:cs typeface="Times New Roman"/>
                      </a:endParaRPr>
                    </a:p>
                  </a:txBody>
                  <a:tcPr marL="68580" marR="68580" marT="0" marB="0"/>
                </a:tc>
                <a:tc hMerge="1">
                  <a:txBody>
                    <a:bodyPr/>
                    <a:lstStyle/>
                    <a:p>
                      <a:pPr algn="ctr">
                        <a:lnSpc>
                          <a:spcPct val="115000"/>
                        </a:lnSpc>
                        <a:spcAft>
                          <a:spcPts val="1000"/>
                        </a:spcAft>
                      </a:pPr>
                      <a:endParaRPr lang="en-US" sz="1200" dirty="0">
                        <a:effectLst/>
                        <a:latin typeface="Calibri"/>
                        <a:ea typeface="Times New Roman"/>
                        <a:cs typeface="Times New Roman"/>
                      </a:endParaRPr>
                    </a:p>
                  </a:txBody>
                  <a:tcPr marL="68580" marR="68580" marT="0" marB="0"/>
                </a:tc>
                <a:tc>
                  <a:txBody>
                    <a:bodyPr/>
                    <a:lstStyle/>
                    <a:p>
                      <a:pPr algn="ctr">
                        <a:lnSpc>
                          <a:spcPct val="115000"/>
                        </a:lnSpc>
                        <a:spcAft>
                          <a:spcPts val="1000"/>
                        </a:spcAft>
                      </a:pPr>
                      <a:r>
                        <a:rPr lang="en-US" sz="1200">
                          <a:effectLst/>
                        </a:rPr>
                        <a:t> </a:t>
                      </a:r>
                      <a:endParaRPr lang="en-US" sz="1200">
                        <a:effectLst/>
                        <a:latin typeface="Calibri"/>
                        <a:ea typeface="Times New Roman"/>
                        <a:cs typeface="Times New Roman"/>
                      </a:endParaRPr>
                    </a:p>
                  </a:txBody>
                  <a:tcPr marL="68580" marR="68580" marT="0" marB="0"/>
                </a:tc>
                <a:tc>
                  <a:txBody>
                    <a:bodyPr/>
                    <a:lstStyle/>
                    <a:p>
                      <a:pPr algn="ctr">
                        <a:lnSpc>
                          <a:spcPct val="115000"/>
                        </a:lnSpc>
                        <a:spcAft>
                          <a:spcPts val="1000"/>
                        </a:spcAft>
                      </a:pPr>
                      <a:r>
                        <a:rPr lang="en-US" sz="1200">
                          <a:effectLst/>
                        </a:rPr>
                        <a:t> </a:t>
                      </a:r>
                      <a:endParaRPr lang="en-US" sz="1200">
                        <a:effectLst/>
                        <a:latin typeface="Calibri"/>
                        <a:ea typeface="Times New Roman"/>
                        <a:cs typeface="Times New Roman"/>
                      </a:endParaRPr>
                    </a:p>
                  </a:txBody>
                  <a:tcPr marL="68580" marR="68580" marT="0" marB="0"/>
                </a:tc>
                <a:tc>
                  <a:txBody>
                    <a:bodyPr/>
                    <a:lstStyle/>
                    <a:p>
                      <a:pPr algn="ctr">
                        <a:lnSpc>
                          <a:spcPct val="115000"/>
                        </a:lnSpc>
                        <a:spcAft>
                          <a:spcPts val="1000"/>
                        </a:spcAft>
                      </a:pPr>
                      <a:r>
                        <a:rPr lang="en-US" sz="1200">
                          <a:effectLst/>
                        </a:rPr>
                        <a:t>Espresso template for the VISible, TBD for IR</a:t>
                      </a:r>
                      <a:endParaRPr lang="en-US" sz="1200">
                        <a:effectLst/>
                        <a:latin typeface="Calibri"/>
                        <a:ea typeface="Times New Roman"/>
                        <a:cs typeface="Times New Roman"/>
                      </a:endParaRPr>
                    </a:p>
                  </a:txBody>
                  <a:tcPr marL="68580" marR="68580" marT="0" marB="0"/>
                </a:tc>
              </a:tr>
              <a:tr h="546346">
                <a:tc>
                  <a:txBody>
                    <a:bodyPr/>
                    <a:lstStyle/>
                    <a:p>
                      <a:pPr>
                        <a:lnSpc>
                          <a:spcPct val="115000"/>
                        </a:lnSpc>
                        <a:spcAft>
                          <a:spcPts val="1000"/>
                        </a:spcAft>
                      </a:pPr>
                      <a:r>
                        <a:rPr lang="en-US" sz="1200">
                          <a:effectLst/>
                        </a:rPr>
                        <a:t>Stability</a:t>
                      </a:r>
                      <a:endParaRPr lang="en-US" sz="1200">
                        <a:effectLst/>
                        <a:latin typeface="Calibri"/>
                        <a:ea typeface="Times New Roman"/>
                        <a:cs typeface="Times New Roman"/>
                      </a:endParaRPr>
                    </a:p>
                  </a:txBody>
                  <a:tcPr marL="68580" marR="68580" marT="0" marB="0"/>
                </a:tc>
                <a:tc gridSpan="2">
                  <a:txBody>
                    <a:bodyPr/>
                    <a:lstStyle/>
                    <a:p>
                      <a:pPr algn="ctr">
                        <a:lnSpc>
                          <a:spcPct val="115000"/>
                        </a:lnSpc>
                        <a:spcAft>
                          <a:spcPts val="1000"/>
                        </a:spcAft>
                      </a:pPr>
                      <a:r>
                        <a:rPr lang="en-US" sz="1200" dirty="0">
                          <a:effectLst/>
                        </a:rPr>
                        <a:t>10cm/s for VIS (goal 2cm/2), TBD for IR</a:t>
                      </a:r>
                      <a:endParaRPr lang="en-US" sz="1200" dirty="0">
                        <a:effectLst/>
                        <a:latin typeface="Calibri"/>
                        <a:ea typeface="Times New Roman"/>
                        <a:cs typeface="Times New Roman"/>
                      </a:endParaRPr>
                    </a:p>
                  </a:txBody>
                  <a:tcPr marL="68580" marR="68580" marT="0" marB="0"/>
                </a:tc>
                <a:tc hMerge="1">
                  <a:txBody>
                    <a:bodyPr/>
                    <a:lstStyle/>
                    <a:p>
                      <a:pPr algn="ctr">
                        <a:lnSpc>
                          <a:spcPct val="115000"/>
                        </a:lnSpc>
                        <a:spcAft>
                          <a:spcPts val="1000"/>
                        </a:spcAft>
                      </a:pPr>
                      <a:endParaRPr lang="en-US" sz="1200" dirty="0">
                        <a:effectLst/>
                        <a:latin typeface="Calibri"/>
                        <a:ea typeface="Times New Roman"/>
                        <a:cs typeface="Times New Roman"/>
                      </a:endParaRPr>
                    </a:p>
                  </a:txBody>
                  <a:tcPr marL="68580" marR="68580" marT="0" marB="0"/>
                </a:tc>
                <a:tc>
                  <a:txBody>
                    <a:bodyPr/>
                    <a:lstStyle/>
                    <a:p>
                      <a:pPr algn="ctr">
                        <a:lnSpc>
                          <a:spcPct val="115000"/>
                        </a:lnSpc>
                        <a:spcAft>
                          <a:spcPts val="1000"/>
                        </a:spcAft>
                      </a:pPr>
                      <a:r>
                        <a:rPr lang="en-US" sz="1200" dirty="0" err="1">
                          <a:effectLst/>
                        </a:rPr>
                        <a:t>n.a</a:t>
                      </a:r>
                      <a:r>
                        <a:rPr lang="en-US" sz="1200" dirty="0">
                          <a:effectLst/>
                        </a:rPr>
                        <a:t>.</a:t>
                      </a:r>
                      <a:endParaRPr lang="en-US" sz="1200" dirty="0">
                        <a:effectLst/>
                        <a:latin typeface="Calibri"/>
                        <a:ea typeface="Times New Roman"/>
                        <a:cs typeface="Times New Roman"/>
                      </a:endParaRPr>
                    </a:p>
                  </a:txBody>
                  <a:tcPr marL="68580" marR="68580" marT="0" marB="0"/>
                </a:tc>
                <a:tc>
                  <a:txBody>
                    <a:bodyPr/>
                    <a:lstStyle/>
                    <a:p>
                      <a:pPr algn="ctr">
                        <a:lnSpc>
                          <a:spcPct val="115000"/>
                        </a:lnSpc>
                        <a:spcAft>
                          <a:spcPts val="1000"/>
                        </a:spcAft>
                      </a:pPr>
                      <a:r>
                        <a:rPr lang="en-US" sz="1200">
                          <a:effectLst/>
                        </a:rPr>
                        <a:t>10cm/s</a:t>
                      </a:r>
                      <a:endParaRPr lang="en-US" sz="1200">
                        <a:effectLst/>
                        <a:latin typeface="Calibri"/>
                        <a:ea typeface="Times New Roman"/>
                        <a:cs typeface="Times New Roman"/>
                      </a:endParaRPr>
                    </a:p>
                  </a:txBody>
                  <a:tcPr marL="68580" marR="68580" marT="0" marB="0"/>
                </a:tc>
                <a:tc>
                  <a:txBody>
                    <a:bodyPr/>
                    <a:lstStyle/>
                    <a:p>
                      <a:pPr algn="ctr">
                        <a:lnSpc>
                          <a:spcPct val="115000"/>
                        </a:lnSpc>
                        <a:spcAft>
                          <a:spcPts val="1000"/>
                        </a:spcAft>
                      </a:pPr>
                      <a:r>
                        <a:rPr lang="en-US" sz="1200">
                          <a:effectLst/>
                        </a:rPr>
                        <a:t>n.a.</a:t>
                      </a:r>
                      <a:endParaRPr lang="en-US" sz="1200">
                        <a:effectLst/>
                        <a:latin typeface="Calibri"/>
                        <a:ea typeface="Times New Roman"/>
                        <a:cs typeface="Times New Roman"/>
                      </a:endParaRPr>
                    </a:p>
                  </a:txBody>
                  <a:tcPr marL="68580" marR="68580" marT="0" marB="0"/>
                </a:tc>
              </a:tr>
              <a:tr h="1274808">
                <a:tc>
                  <a:txBody>
                    <a:bodyPr/>
                    <a:lstStyle/>
                    <a:p>
                      <a:pPr>
                        <a:lnSpc>
                          <a:spcPct val="115000"/>
                        </a:lnSpc>
                        <a:spcAft>
                          <a:spcPts val="1000"/>
                        </a:spcAft>
                      </a:pPr>
                      <a:r>
                        <a:rPr lang="en-US" sz="1200">
                          <a:effectLst/>
                        </a:rPr>
                        <a:t>throughput</a:t>
                      </a:r>
                      <a:endParaRPr lang="en-US" sz="1200">
                        <a:effectLst/>
                        <a:latin typeface="Calibri"/>
                        <a:ea typeface="Times New Roman"/>
                        <a:cs typeface="Times New Roman"/>
                      </a:endParaRPr>
                    </a:p>
                  </a:txBody>
                  <a:tcPr marL="68580" marR="68580" marT="0" marB="0"/>
                </a:tc>
                <a:tc gridSpan="2">
                  <a:txBody>
                    <a:bodyPr/>
                    <a:lstStyle/>
                    <a:p>
                      <a:pPr algn="ctr">
                        <a:lnSpc>
                          <a:spcPct val="115000"/>
                        </a:lnSpc>
                        <a:spcAft>
                          <a:spcPts val="1000"/>
                        </a:spcAft>
                      </a:pPr>
                      <a:r>
                        <a:rPr lang="en-US" sz="1200" dirty="0">
                          <a:effectLst/>
                        </a:rPr>
                        <a:t>Espresso template for the VIS (12%), ECHO template for IR (8mag s/n 10’000 per res element in 100min or better)</a:t>
                      </a:r>
                      <a:endParaRPr lang="en-US" sz="1200" dirty="0">
                        <a:effectLst/>
                        <a:latin typeface="Calibri"/>
                        <a:ea typeface="Times New Roman"/>
                        <a:cs typeface="Times New Roman"/>
                      </a:endParaRPr>
                    </a:p>
                  </a:txBody>
                  <a:tcPr marL="68580" marR="68580" marT="0" marB="0"/>
                </a:tc>
                <a:tc hMerge="1">
                  <a:txBody>
                    <a:bodyPr/>
                    <a:lstStyle/>
                    <a:p>
                      <a:pPr algn="ctr">
                        <a:lnSpc>
                          <a:spcPct val="115000"/>
                        </a:lnSpc>
                        <a:spcAft>
                          <a:spcPts val="1000"/>
                        </a:spcAft>
                      </a:pPr>
                      <a:endParaRPr lang="en-US" sz="1200" dirty="0">
                        <a:effectLst/>
                        <a:latin typeface="Calibri"/>
                        <a:ea typeface="Times New Roman"/>
                        <a:cs typeface="Times New Roman"/>
                      </a:endParaRPr>
                    </a:p>
                  </a:txBody>
                  <a:tcPr marL="68580" marR="68580" marT="0" marB="0"/>
                </a:tc>
                <a:tc>
                  <a:txBody>
                    <a:bodyPr/>
                    <a:lstStyle/>
                    <a:p>
                      <a:pPr algn="ctr">
                        <a:lnSpc>
                          <a:spcPct val="115000"/>
                        </a:lnSpc>
                        <a:spcAft>
                          <a:spcPts val="1000"/>
                        </a:spcAft>
                      </a:pPr>
                      <a:r>
                        <a:rPr lang="en-US" sz="1200" dirty="0">
                          <a:effectLst/>
                        </a:rPr>
                        <a:t>Espresso template for the VIS(12%), ECHO template for IR (8mag s/n 10’000 per res element in 100min or better)</a:t>
                      </a:r>
                      <a:endParaRPr lang="en-US" sz="1200" dirty="0">
                        <a:effectLst/>
                        <a:latin typeface="Calibri"/>
                        <a:ea typeface="Times New Roman"/>
                        <a:cs typeface="Times New Roman"/>
                      </a:endParaRPr>
                    </a:p>
                  </a:txBody>
                  <a:tcPr marL="68580" marR="68580" marT="0" marB="0"/>
                </a:tc>
                <a:tc>
                  <a:txBody>
                    <a:bodyPr/>
                    <a:lstStyle/>
                    <a:p>
                      <a:pPr algn="ctr">
                        <a:lnSpc>
                          <a:spcPct val="115000"/>
                        </a:lnSpc>
                        <a:spcAft>
                          <a:spcPts val="1000"/>
                        </a:spcAft>
                      </a:pPr>
                      <a:r>
                        <a:rPr lang="en-US" sz="1200" dirty="0">
                          <a:effectLst/>
                        </a:rPr>
                        <a:t>Espresso template for the VIS(12%), ECHO template for IR (8mag s/n 10’000 per res element in 100min or better)</a:t>
                      </a:r>
                      <a:endParaRPr lang="en-US" sz="1200" dirty="0">
                        <a:effectLst/>
                        <a:latin typeface="Calibri"/>
                        <a:ea typeface="Times New Roman"/>
                        <a:cs typeface="Times New Roman"/>
                      </a:endParaRPr>
                    </a:p>
                  </a:txBody>
                  <a:tcPr marL="68580" marR="68580" marT="0" marB="0"/>
                </a:tc>
                <a:tc>
                  <a:txBody>
                    <a:bodyPr/>
                    <a:lstStyle/>
                    <a:p>
                      <a:pPr algn="ctr">
                        <a:lnSpc>
                          <a:spcPct val="115000"/>
                        </a:lnSpc>
                        <a:spcAft>
                          <a:spcPts val="1000"/>
                        </a:spcAft>
                      </a:pPr>
                      <a:r>
                        <a:rPr lang="en-US" sz="1200" dirty="0">
                          <a:effectLst/>
                        </a:rPr>
                        <a:t>80%</a:t>
                      </a:r>
                    </a:p>
                    <a:p>
                      <a:pPr algn="ctr">
                        <a:lnSpc>
                          <a:spcPct val="115000"/>
                        </a:lnSpc>
                        <a:spcAft>
                          <a:spcPts val="1000"/>
                        </a:spcAft>
                      </a:pPr>
                      <a:r>
                        <a:rPr lang="en-US" sz="1200" dirty="0">
                          <a:effectLst/>
                        </a:rPr>
                        <a:t>(BVRIYJH)</a:t>
                      </a:r>
                    </a:p>
                    <a:p>
                      <a:pPr algn="ctr">
                        <a:lnSpc>
                          <a:spcPct val="115000"/>
                        </a:lnSpc>
                        <a:spcAft>
                          <a:spcPts val="1000"/>
                        </a:spcAft>
                      </a:pPr>
                      <a:r>
                        <a:rPr lang="en-US" sz="1200" dirty="0">
                          <a:effectLst/>
                        </a:rPr>
                        <a:t>20%</a:t>
                      </a:r>
                    </a:p>
                    <a:p>
                      <a:pPr algn="ctr">
                        <a:lnSpc>
                          <a:spcPct val="115000"/>
                        </a:lnSpc>
                        <a:spcAft>
                          <a:spcPts val="1000"/>
                        </a:spcAft>
                      </a:pPr>
                      <a:r>
                        <a:rPr lang="en-US" sz="1200" dirty="0">
                          <a:effectLst/>
                        </a:rPr>
                        <a:t>(K)</a:t>
                      </a:r>
                      <a:endParaRPr lang="en-US" sz="1200"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7028555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Conclusion</a:t>
            </a:r>
            <a:r>
              <a:rPr lang="it-IT" dirty="0" smtClean="0"/>
              <a:t> III: layout </a:t>
            </a:r>
            <a:r>
              <a:rPr lang="it-IT" dirty="0" err="1" smtClean="0"/>
              <a:t>adaptability</a:t>
            </a:r>
            <a:endParaRPr lang="en-US" dirty="0"/>
          </a:p>
        </p:txBody>
      </p:sp>
      <p:sp>
        <p:nvSpPr>
          <p:cNvPr id="3" name="Segnaposto contenuto 2"/>
          <p:cNvSpPr>
            <a:spLocks noGrp="1"/>
          </p:cNvSpPr>
          <p:nvPr>
            <p:ph idx="1"/>
          </p:nvPr>
        </p:nvSpPr>
        <p:spPr/>
        <p:txBody>
          <a:bodyPr/>
          <a:lstStyle/>
          <a:p>
            <a:pPr lvl="0" algn="just"/>
            <a:r>
              <a:rPr lang="en-US" sz="2000" dirty="0"/>
              <a:t>Hires modularity will also allow </a:t>
            </a:r>
            <a:r>
              <a:rPr lang="en-US" sz="2000" b="1" dirty="0"/>
              <a:t>DIFFERENT CONFIGURATIONS</a:t>
            </a:r>
            <a:r>
              <a:rPr lang="en-US" sz="2000" dirty="0"/>
              <a:t>  on the telescope, namely different location of the modules on the platform (</a:t>
            </a:r>
            <a:r>
              <a:rPr lang="en-US" sz="2000" dirty="0" err="1"/>
              <a:t>Nasmith</a:t>
            </a:r>
            <a:r>
              <a:rPr lang="en-US" sz="2000" dirty="0"/>
              <a:t> and Coudè) within the boundary defined by the fibers throughput. This means for example that </a:t>
            </a:r>
            <a:r>
              <a:rPr lang="en-US" sz="2000" dirty="0">
                <a:solidFill>
                  <a:srgbClr val="FF0000"/>
                </a:solidFill>
              </a:rPr>
              <a:t>the  location </a:t>
            </a:r>
            <a:r>
              <a:rPr lang="en-US" sz="2000" dirty="0"/>
              <a:t>of the different modules may also </a:t>
            </a:r>
            <a:r>
              <a:rPr lang="en-US" sz="2000" b="1" dirty="0">
                <a:solidFill>
                  <a:srgbClr val="FF0000"/>
                </a:solidFill>
              </a:rPr>
              <a:t>adapt with the development of the telescope</a:t>
            </a:r>
            <a:r>
              <a:rPr lang="en-US" sz="2000" dirty="0" smtClean="0"/>
              <a:t>.</a:t>
            </a:r>
          </a:p>
          <a:p>
            <a:pPr lvl="0" algn="just"/>
            <a:endParaRPr lang="en-US" sz="2000" dirty="0"/>
          </a:p>
          <a:p>
            <a:pPr lvl="0" algn="just"/>
            <a:endParaRPr lang="en-US" sz="2000" dirty="0" smtClean="0"/>
          </a:p>
          <a:p>
            <a:pPr lvl="0" algn="just"/>
            <a:endParaRPr lang="en-US" sz="2000" dirty="0"/>
          </a:p>
          <a:p>
            <a:pPr lvl="0" algn="just"/>
            <a:endParaRPr lang="en-US" sz="2400" dirty="0"/>
          </a:p>
          <a:p>
            <a:pPr algn="just"/>
            <a:r>
              <a:rPr lang="en-US" sz="2400" dirty="0"/>
              <a:t>The telescope I/F are evolving, so it is necessary to be involved in the discussion at least as auditor.</a:t>
            </a:r>
          </a:p>
        </p:txBody>
      </p:sp>
    </p:spTree>
    <p:extLst>
      <p:ext uri="{BB962C8B-B14F-4D97-AF65-F5344CB8AC3E}">
        <p14:creationId xmlns:p14="http://schemas.microsoft.com/office/powerpoint/2010/main" val="25472378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Conclusion</a:t>
            </a:r>
            <a:r>
              <a:rPr lang="it-IT" dirty="0" smtClean="0"/>
              <a:t> IV: </a:t>
            </a:r>
            <a:r>
              <a:rPr lang="it-IT" dirty="0" err="1" smtClean="0"/>
              <a:t>telescope</a:t>
            </a:r>
            <a:r>
              <a:rPr lang="it-IT" dirty="0" smtClean="0"/>
              <a:t> </a:t>
            </a:r>
            <a:r>
              <a:rPr lang="it-IT" dirty="0" err="1" smtClean="0"/>
              <a:t>pupil</a:t>
            </a:r>
            <a:endParaRPr lang="en-US" dirty="0"/>
          </a:p>
        </p:txBody>
      </p:sp>
      <p:sp>
        <p:nvSpPr>
          <p:cNvPr id="3" name="Segnaposto contenuto 2"/>
          <p:cNvSpPr>
            <a:spLocks noGrp="1"/>
          </p:cNvSpPr>
          <p:nvPr>
            <p:ph idx="1"/>
          </p:nvPr>
        </p:nvSpPr>
        <p:spPr/>
        <p:txBody>
          <a:bodyPr>
            <a:normAutofit/>
          </a:bodyPr>
          <a:lstStyle/>
          <a:p>
            <a:pPr lvl="0" algn="just"/>
            <a:r>
              <a:rPr lang="en-US" sz="2000" dirty="0" err="1"/>
              <a:t>Beeing</a:t>
            </a:r>
            <a:r>
              <a:rPr lang="en-US" sz="2000" dirty="0"/>
              <a:t> Hires a fiber fed instrument its main performances will </a:t>
            </a:r>
            <a:r>
              <a:rPr lang="en-US" sz="2000" b="1" dirty="0"/>
              <a:t>NOT BE INFLUENCED</a:t>
            </a:r>
            <a:r>
              <a:rPr lang="en-US" sz="2000" dirty="0"/>
              <a:t> by reduced telescope </a:t>
            </a:r>
            <a:r>
              <a:rPr lang="en-US" sz="2000" b="1" dirty="0">
                <a:solidFill>
                  <a:srgbClr val="FF0000"/>
                </a:solidFill>
              </a:rPr>
              <a:t>M1 without inner rings</a:t>
            </a:r>
            <a:r>
              <a:rPr lang="en-US" sz="2000" dirty="0">
                <a:solidFill>
                  <a:srgbClr val="FF0000"/>
                </a:solidFill>
              </a:rPr>
              <a:t> </a:t>
            </a:r>
            <a:r>
              <a:rPr lang="en-US" sz="2000" dirty="0"/>
              <a:t>(except for the observation depth).</a:t>
            </a:r>
          </a:p>
        </p:txBody>
      </p:sp>
    </p:spTree>
    <p:extLst>
      <p:ext uri="{BB962C8B-B14F-4D97-AF65-F5344CB8AC3E}">
        <p14:creationId xmlns:p14="http://schemas.microsoft.com/office/powerpoint/2010/main" val="4304448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Conclusion</a:t>
            </a:r>
            <a:r>
              <a:rPr lang="it-IT" dirty="0" smtClean="0"/>
              <a:t> V: AO dependance</a:t>
            </a:r>
            <a:endParaRPr lang="en-US" dirty="0"/>
          </a:p>
        </p:txBody>
      </p:sp>
      <p:sp>
        <p:nvSpPr>
          <p:cNvPr id="3" name="Segnaposto contenuto 2"/>
          <p:cNvSpPr>
            <a:spLocks noGrp="1"/>
          </p:cNvSpPr>
          <p:nvPr>
            <p:ph idx="1"/>
          </p:nvPr>
        </p:nvSpPr>
        <p:spPr/>
        <p:txBody>
          <a:bodyPr>
            <a:normAutofit/>
          </a:bodyPr>
          <a:lstStyle/>
          <a:p>
            <a:pPr algn="just"/>
            <a:r>
              <a:rPr lang="en-US" sz="2000" dirty="0"/>
              <a:t>In addition for the science cases that needs Single targets where there are no background sources that could contaminate the observation, at short wavelength observations , observations of extended sources, the </a:t>
            </a:r>
            <a:r>
              <a:rPr lang="en-US" sz="2000" b="1" dirty="0"/>
              <a:t>AO will not increase significantly the performances</a:t>
            </a:r>
            <a:r>
              <a:rPr lang="en-US" sz="2000" dirty="0"/>
              <a:t>. This means that Hires is able to provide </a:t>
            </a:r>
            <a:r>
              <a:rPr lang="en-US" sz="2000" dirty="0">
                <a:solidFill>
                  <a:srgbClr val="FF0000"/>
                </a:solidFill>
              </a:rPr>
              <a:t>the required performances even without it</a:t>
            </a:r>
            <a:r>
              <a:rPr lang="en-US" sz="2000" dirty="0"/>
              <a:t>.</a:t>
            </a:r>
          </a:p>
        </p:txBody>
      </p:sp>
    </p:spTree>
    <p:extLst>
      <p:ext uri="{BB962C8B-B14F-4D97-AF65-F5344CB8AC3E}">
        <p14:creationId xmlns:p14="http://schemas.microsoft.com/office/powerpoint/2010/main" val="13065474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Conclusion</a:t>
            </a:r>
            <a:r>
              <a:rPr lang="it-IT" dirty="0" smtClean="0"/>
              <a:t> VI: Mass </a:t>
            </a:r>
            <a:r>
              <a:rPr lang="it-IT" dirty="0" err="1" smtClean="0"/>
              <a:t>issue</a:t>
            </a:r>
            <a:endParaRPr lang="en-US" dirty="0"/>
          </a:p>
        </p:txBody>
      </p:sp>
      <p:sp>
        <p:nvSpPr>
          <p:cNvPr id="3" name="Segnaposto contenuto 2"/>
          <p:cNvSpPr>
            <a:spLocks noGrp="1"/>
          </p:cNvSpPr>
          <p:nvPr>
            <p:ph idx="1"/>
          </p:nvPr>
        </p:nvSpPr>
        <p:spPr/>
        <p:txBody>
          <a:bodyPr/>
          <a:lstStyle/>
          <a:p>
            <a:pPr lvl="0" algn="just"/>
            <a:r>
              <a:rPr lang="en-US" sz="2000" dirty="0"/>
              <a:t>Critical point can be found in the Overall Mass of the Instrument which could be between 30 and 40 Ton. Despite of that the modularity of the System will help allowing a distribution of the masses that can be optimized to minimize the impact on the platforms.</a:t>
            </a:r>
          </a:p>
          <a:p>
            <a:endParaRPr lang="en-US" dirty="0"/>
          </a:p>
        </p:txBody>
      </p:sp>
    </p:spTree>
    <p:extLst>
      <p:ext uri="{BB962C8B-B14F-4D97-AF65-F5344CB8AC3E}">
        <p14:creationId xmlns:p14="http://schemas.microsoft.com/office/powerpoint/2010/main" val="24873627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C</a:t>
            </a:r>
            <a:r>
              <a:rPr lang="it-IT" dirty="0" err="1" smtClean="0"/>
              <a:t>onclusion</a:t>
            </a:r>
            <a:endParaRPr lang="en-US" dirty="0"/>
          </a:p>
        </p:txBody>
      </p:sp>
      <p:sp>
        <p:nvSpPr>
          <p:cNvPr id="3" name="Segnaposto contenuto 2"/>
          <p:cNvSpPr>
            <a:spLocks noGrp="1"/>
          </p:cNvSpPr>
          <p:nvPr>
            <p:ph idx="1"/>
          </p:nvPr>
        </p:nvSpPr>
        <p:spPr/>
        <p:txBody>
          <a:bodyPr>
            <a:normAutofit lnSpcReduction="10000"/>
          </a:bodyPr>
          <a:lstStyle/>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r>
              <a:rPr lang="en-US" dirty="0" smtClean="0"/>
              <a:t>All </a:t>
            </a:r>
            <a:r>
              <a:rPr lang="en-US" dirty="0"/>
              <a:t>this conclusions drive to the main good results that Hires can be modulated </a:t>
            </a:r>
            <a:r>
              <a:rPr lang="en-US" dirty="0">
                <a:solidFill>
                  <a:srgbClr val="FF0000"/>
                </a:solidFill>
              </a:rPr>
              <a:t>to provide </a:t>
            </a:r>
            <a:r>
              <a:rPr lang="en-US" dirty="0" smtClean="0">
                <a:solidFill>
                  <a:srgbClr val="FF0000"/>
                </a:solidFill>
              </a:rPr>
              <a:t>reasonable fraction of the required </a:t>
            </a:r>
            <a:r>
              <a:rPr lang="en-US" dirty="0">
                <a:solidFill>
                  <a:srgbClr val="FF0000"/>
                </a:solidFill>
              </a:rPr>
              <a:t>science</a:t>
            </a:r>
            <a:r>
              <a:rPr lang="en-US" b="1" dirty="0"/>
              <a:t> with almost </a:t>
            </a:r>
            <a:r>
              <a:rPr lang="en-US" b="1" dirty="0" smtClean="0">
                <a:solidFill>
                  <a:srgbClr val="FF0000"/>
                </a:solidFill>
              </a:rPr>
              <a:t>ANY</a:t>
            </a:r>
            <a:r>
              <a:rPr lang="en-US" b="1" dirty="0" smtClean="0"/>
              <a:t> </a:t>
            </a:r>
            <a:r>
              <a:rPr lang="en-US" b="1" dirty="0"/>
              <a:t>early </a:t>
            </a:r>
            <a:r>
              <a:rPr lang="en-US" b="1" dirty="0" smtClean="0"/>
              <a:t>1</a:t>
            </a:r>
            <a:r>
              <a:rPr lang="en-US" b="1" baseline="30000" dirty="0" smtClean="0"/>
              <a:t>st</a:t>
            </a:r>
            <a:r>
              <a:rPr lang="en-US" b="1" dirty="0" smtClean="0"/>
              <a:t> light of </a:t>
            </a:r>
            <a:r>
              <a:rPr lang="en-US" b="1" dirty="0" smtClean="0">
                <a:solidFill>
                  <a:srgbClr val="FF0000"/>
                </a:solidFill>
              </a:rPr>
              <a:t>ANY</a:t>
            </a:r>
            <a:r>
              <a:rPr lang="en-US" b="1" dirty="0" smtClean="0"/>
              <a:t> ELT</a:t>
            </a:r>
            <a:r>
              <a:rPr lang="en-US" dirty="0" smtClean="0"/>
              <a:t>.</a:t>
            </a:r>
            <a:endParaRPr lang="en-US" dirty="0"/>
          </a:p>
          <a:p>
            <a:pPr marL="0" indent="0">
              <a:buNone/>
            </a:pPr>
            <a:endParaRPr lang="en-US" dirty="0"/>
          </a:p>
        </p:txBody>
      </p:sp>
      <p:pic>
        <p:nvPicPr>
          <p:cNvPr id="4" name="Immagin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4448" y="1303698"/>
            <a:ext cx="3611852" cy="239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57997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sp>
        <p:nvSpPr>
          <p:cNvPr id="3" name="Segnaposto contenuto 2"/>
          <p:cNvSpPr>
            <a:spLocks noGrp="1"/>
          </p:cNvSpPr>
          <p:nvPr>
            <p:ph idx="1"/>
          </p:nvPr>
        </p:nvSpPr>
        <p:spPr/>
        <p:txBody>
          <a:bodyPr/>
          <a:lstStyle/>
          <a:p>
            <a:endParaRPr lang="it-IT" dirty="0" smtClean="0"/>
          </a:p>
          <a:p>
            <a:endParaRPr lang="it-IT" dirty="0"/>
          </a:p>
          <a:p>
            <a:endParaRPr lang="it-IT" dirty="0" smtClean="0"/>
          </a:p>
          <a:p>
            <a:endParaRPr lang="it-IT" dirty="0"/>
          </a:p>
          <a:p>
            <a:pPr marL="0" indent="0">
              <a:buNone/>
            </a:pPr>
            <a:r>
              <a:rPr lang="it-IT" dirty="0" smtClean="0"/>
              <a:t>Grazie!</a:t>
            </a:r>
          </a:p>
        </p:txBody>
      </p:sp>
    </p:spTree>
    <p:extLst>
      <p:ext uri="{BB962C8B-B14F-4D97-AF65-F5344CB8AC3E}">
        <p14:creationId xmlns:p14="http://schemas.microsoft.com/office/powerpoint/2010/main" val="41999436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Ub</a:t>
            </a:r>
            <a:r>
              <a:rPr lang="it-IT" dirty="0" smtClean="0"/>
              <a:t> </a:t>
            </a:r>
            <a:r>
              <a:rPr lang="it-IT" dirty="0" err="1" smtClean="0"/>
              <a:t>echellogram</a:t>
            </a:r>
            <a:endParaRPr lang="en-GB" dirty="0"/>
          </a:p>
        </p:txBody>
      </p:sp>
      <p:sp>
        <p:nvSpPr>
          <p:cNvPr id="3" name="Segnaposto contenuto 2"/>
          <p:cNvSpPr>
            <a:spLocks noGrp="1"/>
          </p:cNvSpPr>
          <p:nvPr>
            <p:ph idx="1"/>
          </p:nvPr>
        </p:nvSpPr>
        <p:spPr/>
        <p:txBody>
          <a:bodyPr/>
          <a:lstStyle/>
          <a:p>
            <a:endParaRPr lang="en-GB"/>
          </a:p>
        </p:txBody>
      </p:sp>
      <p:pic>
        <p:nvPicPr>
          <p:cNvPr id="614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632" y="1380554"/>
            <a:ext cx="2514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61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3332" y="1292606"/>
            <a:ext cx="2514600" cy="2514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838632" y="63976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p:cNvSpPr>
            <a:spLocks noChangeArrowheads="1"/>
          </p:cNvSpPr>
          <p:nvPr/>
        </p:nvSpPr>
        <p:spPr bwMode="auto">
          <a:xfrm>
            <a:off x="1838632" y="612616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5325385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VRI </a:t>
            </a:r>
            <a:r>
              <a:rPr lang="it-IT" dirty="0" err="1" smtClean="0"/>
              <a:t>echellogram</a:t>
            </a:r>
            <a:endParaRPr lang="en-GB" dirty="0"/>
          </a:p>
        </p:txBody>
      </p:sp>
      <p:sp>
        <p:nvSpPr>
          <p:cNvPr id="3" name="Segnaposto contenuto 2"/>
          <p:cNvSpPr>
            <a:spLocks noGrp="1"/>
          </p:cNvSpPr>
          <p:nvPr>
            <p:ph idx="1"/>
          </p:nvPr>
        </p:nvSpPr>
        <p:spPr/>
        <p:txBody>
          <a:bodyPr/>
          <a:lstStyle/>
          <a:p>
            <a:endParaRPr lang="en-GB" dirty="0"/>
          </a:p>
        </p:txBody>
      </p:sp>
      <p:sp>
        <p:nvSpPr>
          <p:cNvPr id="4" name="Rectangle 3"/>
          <p:cNvSpPr>
            <a:spLocks noChangeArrowheads="1"/>
          </p:cNvSpPr>
          <p:nvPr/>
        </p:nvSpPr>
        <p:spPr bwMode="auto">
          <a:xfrm>
            <a:off x="1838632" y="63976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p:cNvSpPr>
            <a:spLocks noChangeArrowheads="1"/>
          </p:cNvSpPr>
          <p:nvPr/>
        </p:nvSpPr>
        <p:spPr bwMode="auto">
          <a:xfrm>
            <a:off x="1838632" y="612616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1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632" y="1126374"/>
            <a:ext cx="2514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9526" y="1155784"/>
            <a:ext cx="2514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716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6652" y="3699794"/>
            <a:ext cx="2514600" cy="2514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1052052" y="63976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5"/>
          <p:cNvSpPr>
            <a:spLocks noChangeArrowheads="1"/>
          </p:cNvSpPr>
          <p:nvPr/>
        </p:nvSpPr>
        <p:spPr bwMode="auto">
          <a:xfrm>
            <a:off x="1052052" y="612616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6"/>
          <p:cNvSpPr>
            <a:spLocks noChangeArrowheads="1"/>
          </p:cNvSpPr>
          <p:nvPr/>
        </p:nvSpPr>
        <p:spPr bwMode="auto">
          <a:xfrm>
            <a:off x="1052052" y="864076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1"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Figure 72 Updated VRI echellograms</a:t>
            </a:r>
            <a:endParaRPr kumimoji="0" lang="en-US" altLang="en-US" sz="11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r>
            <a:br>
              <a:rPr kumimoji="0" lang="en-US" altLang="en-US" sz="11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07388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YJH </a:t>
            </a:r>
            <a:r>
              <a:rPr lang="it-IT" dirty="0" err="1" smtClean="0"/>
              <a:t>echellogram</a:t>
            </a:r>
            <a:endParaRPr lang="en-GB" dirty="0"/>
          </a:p>
        </p:txBody>
      </p:sp>
      <p:sp>
        <p:nvSpPr>
          <p:cNvPr id="3" name="Segnaposto contenuto 2"/>
          <p:cNvSpPr>
            <a:spLocks noGrp="1"/>
          </p:cNvSpPr>
          <p:nvPr>
            <p:ph idx="1"/>
          </p:nvPr>
        </p:nvSpPr>
        <p:spPr/>
        <p:txBody>
          <a:bodyPr/>
          <a:lstStyle/>
          <a:p>
            <a:endParaRPr lang="en-GB" dirty="0"/>
          </a:p>
        </p:txBody>
      </p:sp>
      <p:sp>
        <p:nvSpPr>
          <p:cNvPr id="4" name="Rectangle 3"/>
          <p:cNvSpPr>
            <a:spLocks noChangeArrowheads="1"/>
          </p:cNvSpPr>
          <p:nvPr/>
        </p:nvSpPr>
        <p:spPr bwMode="auto">
          <a:xfrm>
            <a:off x="1838632" y="63976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p:cNvSpPr>
            <a:spLocks noChangeArrowheads="1"/>
          </p:cNvSpPr>
          <p:nvPr/>
        </p:nvSpPr>
        <p:spPr bwMode="auto">
          <a:xfrm>
            <a:off x="1838632" y="612616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1052052" y="63976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5"/>
          <p:cNvSpPr>
            <a:spLocks noChangeArrowheads="1"/>
          </p:cNvSpPr>
          <p:nvPr/>
        </p:nvSpPr>
        <p:spPr bwMode="auto">
          <a:xfrm>
            <a:off x="1052052" y="612616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6"/>
          <p:cNvSpPr>
            <a:spLocks noChangeArrowheads="1"/>
          </p:cNvSpPr>
          <p:nvPr/>
        </p:nvSpPr>
        <p:spPr bwMode="auto">
          <a:xfrm>
            <a:off x="1052052" y="864076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1"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Figure 72 Updated VRI echellograms</a:t>
            </a:r>
            <a:endParaRPr kumimoji="0" lang="en-US" altLang="en-US" sz="11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r>
            <a:br>
              <a:rPr kumimoji="0" lang="en-US" altLang="en-US" sz="11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8195" name="Immagin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336" y="1249364"/>
            <a:ext cx="2522538" cy="24384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9388" y="1211265"/>
            <a:ext cx="2522538" cy="2438400"/>
          </a:xfrm>
          <a:prstGeom prst="rect">
            <a:avLst/>
          </a:prstGeom>
          <a:noFill/>
          <a:extLst>
            <a:ext uri="{909E8E84-426E-40DD-AFC4-6F175D3DCCD1}">
              <a14:hiddenFill xmlns:a14="http://schemas.microsoft.com/office/drawing/2010/main">
                <a:solidFill>
                  <a:srgbClr val="FFFFFF"/>
                </a:solidFill>
              </a14:hiddenFill>
            </a:ext>
          </a:extLst>
        </p:spPr>
      </p:pic>
      <p:pic>
        <p:nvPicPr>
          <p:cNvPr id="819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9311" y="3763963"/>
            <a:ext cx="2522538" cy="24082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noChangeArrowheads="1"/>
          </p:cNvSpPr>
          <p:nvPr/>
        </p:nvSpPr>
        <p:spPr bwMode="auto">
          <a:xfrm>
            <a:off x="1449336" y="79216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5"/>
          <p:cNvSpPr>
            <a:spLocks noChangeArrowheads="1"/>
          </p:cNvSpPr>
          <p:nvPr/>
        </p:nvSpPr>
        <p:spPr bwMode="auto">
          <a:xfrm>
            <a:off x="1449336" y="612616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5974807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err="1" smtClean="0"/>
              <a:t>Instrument</a:t>
            </a:r>
            <a:r>
              <a:rPr lang="it-IT" smtClean="0"/>
              <a:t> </a:t>
            </a:r>
            <a:r>
              <a:rPr lang="it-IT" smtClean="0"/>
              <a:t>Layout</a:t>
            </a:r>
            <a:endParaRPr lang="en-US" dirty="0"/>
          </a:p>
        </p:txBody>
      </p:sp>
      <p:pic>
        <p:nvPicPr>
          <p:cNvPr id="3075" name="Picture 3" descr="hrs_block_scheme_v15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405" y="1270237"/>
            <a:ext cx="6115806" cy="467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9063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E-ELT I/F</a:t>
            </a:r>
            <a:endParaRPr lang="en-US" dirty="0"/>
          </a:p>
        </p:txBody>
      </p:sp>
      <p:graphicFrame>
        <p:nvGraphicFramePr>
          <p:cNvPr id="3" name="Tabella 2"/>
          <p:cNvGraphicFramePr>
            <a:graphicFrameLocks noGrp="1"/>
          </p:cNvGraphicFramePr>
          <p:nvPr>
            <p:extLst>
              <p:ext uri="{D42A27DB-BD31-4B8C-83A1-F6EECF244321}">
                <p14:modId xmlns:p14="http://schemas.microsoft.com/office/powerpoint/2010/main" val="2013270823"/>
              </p:ext>
            </p:extLst>
          </p:nvPr>
        </p:nvGraphicFramePr>
        <p:xfrm>
          <a:off x="1610127" y="1561539"/>
          <a:ext cx="7292883" cy="620347"/>
        </p:xfrm>
        <a:graphic>
          <a:graphicData uri="http://schemas.openxmlformats.org/drawingml/2006/table">
            <a:tbl>
              <a:tblPr firstRow="1" firstCol="1" lastRow="1" lastCol="1" bandRow="1" bandCol="1">
                <a:tableStyleId>{5C22544A-7EE6-4342-B048-85BDC9FD1C3A}</a:tableStyleId>
              </a:tblPr>
              <a:tblGrid>
                <a:gridCol w="3749364"/>
                <a:gridCol w="1986771"/>
                <a:gridCol w="584197"/>
                <a:gridCol w="972551"/>
              </a:tblGrid>
              <a:tr h="620347">
                <a:tc>
                  <a:txBody>
                    <a:bodyPr/>
                    <a:lstStyle/>
                    <a:p>
                      <a:pPr algn="ctr">
                        <a:lnSpc>
                          <a:spcPct val="115000"/>
                        </a:lnSpc>
                        <a:spcAft>
                          <a:spcPts val="0"/>
                        </a:spcAft>
                      </a:pPr>
                      <a:r>
                        <a:rPr lang="en-US" sz="1600" b="1" kern="1200" dirty="0">
                          <a:solidFill>
                            <a:schemeClr val="lt1"/>
                          </a:solidFill>
                          <a:effectLst/>
                          <a:latin typeface="+mn-lt"/>
                          <a:ea typeface="+mn-ea"/>
                          <a:cs typeface="+mn-cs"/>
                        </a:rPr>
                        <a:t>EELT Interfaces for Scientific Instruments</a:t>
                      </a:r>
                    </a:p>
                  </a:txBody>
                  <a:tcPr marL="68580" marR="68580" marT="0" marB="0" anchor="ctr"/>
                </a:tc>
                <a:tc>
                  <a:txBody>
                    <a:bodyPr/>
                    <a:lstStyle/>
                    <a:p>
                      <a:pPr algn="ctr">
                        <a:lnSpc>
                          <a:spcPct val="115000"/>
                        </a:lnSpc>
                        <a:spcAft>
                          <a:spcPts val="0"/>
                        </a:spcAft>
                      </a:pPr>
                      <a:r>
                        <a:rPr lang="en-US" sz="1600" dirty="0">
                          <a:effectLst/>
                        </a:rPr>
                        <a:t>E-TRE-ESO-586-0252</a:t>
                      </a:r>
                      <a:endParaRPr lang="en-US" sz="1400" dirty="0">
                        <a:effectLst/>
                        <a:latin typeface="Arial"/>
                        <a:ea typeface="SimSun"/>
                        <a:cs typeface="Times New Roman"/>
                      </a:endParaRPr>
                    </a:p>
                  </a:txBody>
                  <a:tcPr marL="68580" marR="68580" marT="0" marB="0" anchor="ctr"/>
                </a:tc>
                <a:tc>
                  <a:txBody>
                    <a:bodyPr/>
                    <a:lstStyle/>
                    <a:p>
                      <a:pPr algn="ctr">
                        <a:lnSpc>
                          <a:spcPct val="115000"/>
                        </a:lnSpc>
                        <a:spcAft>
                          <a:spcPts val="0"/>
                        </a:spcAft>
                      </a:pPr>
                      <a:r>
                        <a:rPr lang="en-US" sz="1600" dirty="0">
                          <a:effectLst/>
                        </a:rPr>
                        <a:t>3.0</a:t>
                      </a:r>
                      <a:endParaRPr lang="en-US" sz="1400" dirty="0">
                        <a:effectLst/>
                        <a:latin typeface="Arial"/>
                        <a:ea typeface="SimSun"/>
                        <a:cs typeface="Times New Roman"/>
                      </a:endParaRPr>
                    </a:p>
                  </a:txBody>
                  <a:tcPr marL="68580" marR="68580" marT="0" marB="0" anchor="ctr"/>
                </a:tc>
                <a:tc>
                  <a:txBody>
                    <a:bodyPr/>
                    <a:lstStyle/>
                    <a:p>
                      <a:pPr algn="ctr">
                        <a:lnSpc>
                          <a:spcPct val="115000"/>
                        </a:lnSpc>
                        <a:spcAft>
                          <a:spcPts val="0"/>
                        </a:spcAft>
                      </a:pPr>
                      <a:r>
                        <a:rPr lang="en-US" sz="1600" dirty="0">
                          <a:solidFill>
                            <a:srgbClr val="FFC000"/>
                          </a:solidFill>
                          <a:effectLst/>
                        </a:rPr>
                        <a:t>29/07/10</a:t>
                      </a:r>
                      <a:endParaRPr lang="en-US" sz="1400" dirty="0">
                        <a:solidFill>
                          <a:srgbClr val="FFC000"/>
                        </a:solidFill>
                        <a:effectLst/>
                        <a:latin typeface="Arial"/>
                        <a:ea typeface="SimSun"/>
                        <a:cs typeface="Times New Roman"/>
                      </a:endParaRPr>
                    </a:p>
                  </a:txBody>
                  <a:tcPr marL="68580" marR="68580" marT="0" marB="0" anchor="ctr"/>
                </a:tc>
              </a:tr>
            </a:tbl>
          </a:graphicData>
        </a:graphic>
      </p:graphicFrame>
      <p:pic>
        <p:nvPicPr>
          <p:cNvPr id="1025" name="Immagin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4229" y="2379603"/>
            <a:ext cx="3017731" cy="2149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Immagin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179" y="2851849"/>
            <a:ext cx="3243968" cy="2471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magin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0949" y="3029579"/>
            <a:ext cx="2199082" cy="2411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p:cNvSpPr/>
          <p:nvPr/>
        </p:nvSpPr>
        <p:spPr>
          <a:xfrm>
            <a:off x="6080031" y="4415503"/>
            <a:ext cx="4572000" cy="1815882"/>
          </a:xfrm>
          <a:prstGeom prst="rect">
            <a:avLst/>
          </a:prstGeom>
        </p:spPr>
        <p:txBody>
          <a:bodyPr>
            <a:spAutoFit/>
          </a:bodyPr>
          <a:lstStyle/>
          <a:p>
            <a:r>
              <a:rPr lang="en-US" sz="1400" dirty="0"/>
              <a:t>Optical</a:t>
            </a:r>
          </a:p>
          <a:p>
            <a:pPr lvl="1"/>
            <a:r>
              <a:rPr lang="en-US" sz="1400" dirty="0"/>
              <a:t>Linear FOV Ø1957.7 mm</a:t>
            </a:r>
          </a:p>
          <a:p>
            <a:pPr lvl="1"/>
            <a:r>
              <a:rPr lang="en-US" sz="1400" dirty="0"/>
              <a:t>Focal length 673878 mm </a:t>
            </a:r>
          </a:p>
          <a:p>
            <a:pPr lvl="1"/>
            <a:r>
              <a:rPr lang="en-US" sz="1400" dirty="0"/>
              <a:t>Focal ratio F/17.48</a:t>
            </a:r>
          </a:p>
          <a:p>
            <a:pPr lvl="1"/>
            <a:r>
              <a:rPr lang="en-US" sz="1400" dirty="0"/>
              <a:t>Plate scale 0,3 </a:t>
            </a:r>
            <a:r>
              <a:rPr lang="en-US" sz="1400" dirty="0" err="1"/>
              <a:t>Asec</a:t>
            </a:r>
            <a:r>
              <a:rPr lang="en-US" sz="1400" dirty="0"/>
              <a:t>/mm</a:t>
            </a:r>
          </a:p>
          <a:p>
            <a:pPr lvl="1"/>
            <a:r>
              <a:rPr lang="en-US" sz="1400" dirty="0"/>
              <a:t>Stability</a:t>
            </a:r>
          </a:p>
          <a:p>
            <a:pPr lvl="2"/>
            <a:r>
              <a:rPr lang="en-US" sz="1400" dirty="0"/>
              <a:t>0.3 </a:t>
            </a:r>
            <a:r>
              <a:rPr lang="en-US" sz="1400" dirty="0" err="1"/>
              <a:t>arcsec</a:t>
            </a:r>
            <a:r>
              <a:rPr lang="en-US" sz="1400" dirty="0"/>
              <a:t> </a:t>
            </a:r>
            <a:r>
              <a:rPr lang="en-US" sz="1400" dirty="0" err="1"/>
              <a:t>rms</a:t>
            </a:r>
            <a:endParaRPr lang="en-US" sz="1400" dirty="0"/>
          </a:p>
          <a:p>
            <a:pPr lvl="2"/>
            <a:r>
              <a:rPr lang="en-US" sz="1400" dirty="0"/>
              <a:t>With GLAO 10-50mas </a:t>
            </a:r>
            <a:r>
              <a:rPr lang="en-US" sz="1400" dirty="0" err="1"/>
              <a:t>rms</a:t>
            </a:r>
            <a:endParaRPr lang="en-US" sz="1400" dirty="0"/>
          </a:p>
        </p:txBody>
      </p:sp>
    </p:spTree>
    <p:extLst>
      <p:ext uri="{BB962C8B-B14F-4D97-AF65-F5344CB8AC3E}">
        <p14:creationId xmlns:p14="http://schemas.microsoft.com/office/powerpoint/2010/main" val="27706798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dirty="0"/>
          </a:p>
        </p:txBody>
      </p:sp>
      <p:sp>
        <p:nvSpPr>
          <p:cNvPr id="3" name="Segnaposto contenuto 2"/>
          <p:cNvSpPr>
            <a:spLocks noGrp="1"/>
          </p:cNvSpPr>
          <p:nvPr>
            <p:ph idx="1"/>
          </p:nvPr>
        </p:nvSpPr>
        <p:spPr/>
        <p:txBody>
          <a:bodyPr/>
          <a:lstStyle/>
          <a:p>
            <a:endParaRPr lang="en-GB"/>
          </a:p>
        </p:txBody>
      </p:sp>
      <p:pic>
        <p:nvPicPr>
          <p:cNvPr id="4" name="Immagine 3"/>
          <p:cNvPicPr>
            <a:picLocks noChangeAspect="1"/>
          </p:cNvPicPr>
          <p:nvPr/>
        </p:nvPicPr>
        <p:blipFill>
          <a:blip r:embed="rId2"/>
          <a:stretch>
            <a:fillRect/>
          </a:stretch>
        </p:blipFill>
        <p:spPr>
          <a:xfrm>
            <a:off x="2042995" y="1276820"/>
            <a:ext cx="5400000" cy="4616537"/>
          </a:xfrm>
          <a:prstGeom prst="rect">
            <a:avLst/>
          </a:prstGeom>
        </p:spPr>
      </p:pic>
    </p:spTree>
    <p:extLst>
      <p:ext uri="{BB962C8B-B14F-4D97-AF65-F5344CB8AC3E}">
        <p14:creationId xmlns:p14="http://schemas.microsoft.com/office/powerpoint/2010/main" val="2822650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Fiber</a:t>
            </a:r>
            <a:r>
              <a:rPr lang="it-IT" dirty="0" smtClean="0"/>
              <a:t> </a:t>
            </a:r>
            <a:r>
              <a:rPr lang="it-IT" dirty="0" err="1" smtClean="0"/>
              <a:t>Efficiency</a:t>
            </a:r>
            <a:endParaRPr lang="en-GB" dirty="0"/>
          </a:p>
        </p:txBody>
      </p:sp>
      <p:pic>
        <p:nvPicPr>
          <p:cNvPr id="205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15640" y="387779"/>
            <a:ext cx="4242773" cy="664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5076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Instrument</a:t>
            </a:r>
            <a:r>
              <a:rPr lang="it-IT" dirty="0" smtClean="0"/>
              <a:t> Layout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627" y="1282956"/>
            <a:ext cx="589915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9796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Configurations</a:t>
            </a:r>
            <a:endParaRPr lang="en-US" dirty="0"/>
          </a:p>
        </p:txBody>
      </p:sp>
      <p:sp>
        <p:nvSpPr>
          <p:cNvPr id="3" name="Segnaposto contenuto 2"/>
          <p:cNvSpPr>
            <a:spLocks noGrp="1"/>
          </p:cNvSpPr>
          <p:nvPr>
            <p:ph idx="1"/>
          </p:nvPr>
        </p:nvSpPr>
        <p:spPr/>
        <p:txBody>
          <a:bodyPr/>
          <a:lstStyle/>
          <a:p>
            <a:endParaRPr lang="en-US"/>
          </a:p>
        </p:txBody>
      </p:sp>
      <p:pic>
        <p:nvPicPr>
          <p:cNvPr id="3074" name="Immagin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070" y="1089891"/>
            <a:ext cx="17714483" cy="4952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p:cNvSpPr/>
          <p:nvPr/>
        </p:nvSpPr>
        <p:spPr>
          <a:xfrm>
            <a:off x="7675418" y="1089891"/>
            <a:ext cx="1939637" cy="503627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asellaDiTesto 4"/>
          <p:cNvSpPr txBox="1"/>
          <p:nvPr/>
        </p:nvSpPr>
        <p:spPr>
          <a:xfrm>
            <a:off x="1687069" y="3537020"/>
            <a:ext cx="1779611" cy="984885"/>
          </a:xfrm>
          <a:prstGeom prst="rect">
            <a:avLst/>
          </a:prstGeom>
          <a:solidFill>
            <a:srgbClr val="92D050"/>
          </a:solidFill>
          <a:ln>
            <a:solidFill>
              <a:schemeClr val="tx1"/>
            </a:solidFill>
          </a:ln>
        </p:spPr>
        <p:txBody>
          <a:bodyPr wrap="square" rtlCol="0">
            <a:spAutoFit/>
          </a:bodyPr>
          <a:lstStyle/>
          <a:p>
            <a:r>
              <a:rPr lang="it-IT" sz="2000" dirty="0" err="1" smtClean="0"/>
              <a:t>Fiber</a:t>
            </a:r>
            <a:r>
              <a:rPr lang="it-IT" sz="2000" dirty="0" smtClean="0"/>
              <a:t> MOS and IFU </a:t>
            </a:r>
            <a:r>
              <a:rPr lang="it-IT" sz="2000" dirty="0" err="1" smtClean="0"/>
              <a:t>only</a:t>
            </a:r>
            <a:r>
              <a:rPr lang="it-IT" sz="2000" dirty="0" smtClean="0"/>
              <a:t> in YJH</a:t>
            </a:r>
          </a:p>
          <a:p>
            <a:endParaRPr lang="it-IT" dirty="0"/>
          </a:p>
        </p:txBody>
      </p:sp>
    </p:spTree>
    <p:extLst>
      <p:ext uri="{BB962C8B-B14F-4D97-AF65-F5344CB8AC3E}">
        <p14:creationId xmlns:p14="http://schemas.microsoft.com/office/powerpoint/2010/main" val="1326369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Configurations</a:t>
            </a:r>
            <a:endParaRPr lang="en-US" dirty="0"/>
          </a:p>
        </p:txBody>
      </p:sp>
      <p:sp>
        <p:nvSpPr>
          <p:cNvPr id="3" name="Segnaposto contenuto 2"/>
          <p:cNvSpPr>
            <a:spLocks noGrp="1"/>
          </p:cNvSpPr>
          <p:nvPr>
            <p:ph idx="1"/>
          </p:nvPr>
        </p:nvSpPr>
        <p:spPr/>
        <p:txBody>
          <a:bodyPr/>
          <a:lstStyle/>
          <a:p>
            <a:endParaRPr lang="en-US"/>
          </a:p>
        </p:txBody>
      </p:sp>
      <p:pic>
        <p:nvPicPr>
          <p:cNvPr id="3074" name="Immagin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2675" y="1136070"/>
            <a:ext cx="17714483" cy="4952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p:cNvSpPr/>
          <p:nvPr/>
        </p:nvSpPr>
        <p:spPr>
          <a:xfrm>
            <a:off x="7675418" y="1089891"/>
            <a:ext cx="1939637" cy="503627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ttangolo 5"/>
          <p:cNvSpPr/>
          <p:nvPr/>
        </p:nvSpPr>
        <p:spPr>
          <a:xfrm>
            <a:off x="-252567" y="1155784"/>
            <a:ext cx="1939637" cy="503627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asellaDiTesto 6"/>
          <p:cNvSpPr txBox="1"/>
          <p:nvPr/>
        </p:nvSpPr>
        <p:spPr>
          <a:xfrm>
            <a:off x="1714422" y="3673920"/>
            <a:ext cx="1666563" cy="984885"/>
          </a:xfrm>
          <a:prstGeom prst="rect">
            <a:avLst/>
          </a:prstGeom>
          <a:solidFill>
            <a:srgbClr val="92D050"/>
          </a:solidFill>
          <a:ln>
            <a:solidFill>
              <a:schemeClr val="tx1"/>
            </a:solidFill>
          </a:ln>
        </p:spPr>
        <p:txBody>
          <a:bodyPr wrap="square" rtlCol="0">
            <a:spAutoFit/>
          </a:bodyPr>
          <a:lstStyle/>
          <a:p>
            <a:r>
              <a:rPr lang="it-IT" sz="2000" dirty="0" smtClean="0"/>
              <a:t>MOS and IFU </a:t>
            </a:r>
            <a:r>
              <a:rPr lang="it-IT" sz="2000" dirty="0" err="1" smtClean="0"/>
              <a:t>Preserved</a:t>
            </a:r>
            <a:endParaRPr lang="it-IT" sz="2000" dirty="0" smtClean="0"/>
          </a:p>
          <a:p>
            <a:endParaRPr lang="it-IT" dirty="0"/>
          </a:p>
        </p:txBody>
      </p:sp>
      <p:sp>
        <p:nvSpPr>
          <p:cNvPr id="8" name="CasellaDiTesto 7"/>
          <p:cNvSpPr txBox="1"/>
          <p:nvPr/>
        </p:nvSpPr>
        <p:spPr>
          <a:xfrm>
            <a:off x="1794808" y="1259525"/>
            <a:ext cx="1666563" cy="1323439"/>
          </a:xfrm>
          <a:prstGeom prst="rect">
            <a:avLst/>
          </a:prstGeom>
          <a:solidFill>
            <a:srgbClr val="FFC000"/>
          </a:solidFill>
          <a:ln>
            <a:solidFill>
              <a:schemeClr val="tx1"/>
            </a:solidFill>
          </a:ln>
        </p:spPr>
        <p:txBody>
          <a:bodyPr wrap="square" rtlCol="0">
            <a:spAutoFit/>
          </a:bodyPr>
          <a:lstStyle/>
          <a:p>
            <a:r>
              <a:rPr lang="it-IT" sz="2800" dirty="0" smtClean="0"/>
              <a:t>UB + VRI +K</a:t>
            </a:r>
          </a:p>
          <a:p>
            <a:endParaRPr lang="it-IT" sz="2400" dirty="0"/>
          </a:p>
        </p:txBody>
      </p:sp>
      <p:sp>
        <p:nvSpPr>
          <p:cNvPr id="9" name="CasellaDiTesto 8"/>
          <p:cNvSpPr txBox="1"/>
          <p:nvPr/>
        </p:nvSpPr>
        <p:spPr>
          <a:xfrm>
            <a:off x="4010615" y="4987463"/>
            <a:ext cx="1666563" cy="892552"/>
          </a:xfrm>
          <a:prstGeom prst="rect">
            <a:avLst/>
          </a:prstGeom>
          <a:solidFill>
            <a:srgbClr val="FFC000"/>
          </a:solidFill>
          <a:ln>
            <a:solidFill>
              <a:schemeClr val="tx1"/>
            </a:solidFill>
          </a:ln>
        </p:spPr>
        <p:txBody>
          <a:bodyPr wrap="square" rtlCol="0">
            <a:spAutoFit/>
          </a:bodyPr>
          <a:lstStyle/>
          <a:p>
            <a:r>
              <a:rPr lang="it-IT" sz="2800" dirty="0" smtClean="0"/>
              <a:t>YJH</a:t>
            </a:r>
          </a:p>
          <a:p>
            <a:endParaRPr lang="it-IT" sz="2400" dirty="0"/>
          </a:p>
        </p:txBody>
      </p:sp>
    </p:spTree>
    <p:extLst>
      <p:ext uri="{BB962C8B-B14F-4D97-AF65-F5344CB8AC3E}">
        <p14:creationId xmlns:p14="http://schemas.microsoft.com/office/powerpoint/2010/main" val="1209017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Configurations</a:t>
            </a:r>
            <a:endParaRPr lang="en-US" dirty="0"/>
          </a:p>
        </p:txBody>
      </p:sp>
      <p:sp>
        <p:nvSpPr>
          <p:cNvPr id="3" name="Segnaposto contenuto 2"/>
          <p:cNvSpPr>
            <a:spLocks noGrp="1"/>
          </p:cNvSpPr>
          <p:nvPr>
            <p:ph idx="1"/>
          </p:nvPr>
        </p:nvSpPr>
        <p:spPr/>
        <p:txBody>
          <a:bodyPr/>
          <a:lstStyle/>
          <a:p>
            <a:endParaRPr lang="en-US"/>
          </a:p>
        </p:txBody>
      </p:sp>
      <p:pic>
        <p:nvPicPr>
          <p:cNvPr id="3074" name="Immagin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0128" y="1197797"/>
            <a:ext cx="17714483" cy="4952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p:cNvSpPr/>
          <p:nvPr/>
        </p:nvSpPr>
        <p:spPr>
          <a:xfrm>
            <a:off x="7675418" y="1089891"/>
            <a:ext cx="1939637" cy="503627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ttangolo 5"/>
          <p:cNvSpPr/>
          <p:nvPr/>
        </p:nvSpPr>
        <p:spPr>
          <a:xfrm>
            <a:off x="-252567" y="1197797"/>
            <a:ext cx="1939637" cy="503627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93097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11852</TotalTime>
  <Words>1359</Words>
  <Application>Microsoft Office PowerPoint</Application>
  <PresentationFormat>Presentazione su schermo (4:3)</PresentationFormat>
  <Paragraphs>392</Paragraphs>
  <Slides>40</Slides>
  <Notes>6</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40</vt:i4>
      </vt:variant>
    </vt:vector>
  </HeadingPairs>
  <TitlesOfParts>
    <vt:vector size="46" baseType="lpstr">
      <vt:lpstr>SimSun</vt:lpstr>
      <vt:lpstr>Arial</vt:lpstr>
      <vt:lpstr>Calibri</vt:lpstr>
      <vt:lpstr>Eurostile</vt:lpstr>
      <vt:lpstr>Times New Roman</vt:lpstr>
      <vt:lpstr>Office Theme</vt:lpstr>
      <vt:lpstr>HIRES: System summary</vt:lpstr>
      <vt:lpstr>Outline</vt:lpstr>
      <vt:lpstr>Top level requirement</vt:lpstr>
      <vt:lpstr> E-ELT I/F</vt:lpstr>
      <vt:lpstr>Fiber Efficiency</vt:lpstr>
      <vt:lpstr>Instrument Layout</vt:lpstr>
      <vt:lpstr>Configurations</vt:lpstr>
      <vt:lpstr>Configurations</vt:lpstr>
      <vt:lpstr>Configurations</vt:lpstr>
      <vt:lpstr>Presentazione standard di PowerPoint</vt:lpstr>
      <vt:lpstr>HIRES Instrument Product Tree</vt:lpstr>
      <vt:lpstr>Instrument Layout</vt:lpstr>
      <vt:lpstr>Slit illumination </vt:lpstr>
      <vt:lpstr>Front end</vt:lpstr>
      <vt:lpstr>Slicing</vt:lpstr>
      <vt:lpstr>Scrambling</vt:lpstr>
      <vt:lpstr>Spectrographs</vt:lpstr>
      <vt:lpstr>preslit</vt:lpstr>
      <vt:lpstr>Mosaic Gratings</vt:lpstr>
      <vt:lpstr>Detectors</vt:lpstr>
      <vt:lpstr>Main Parameters</vt:lpstr>
      <vt:lpstr>Polarimetric arm</vt:lpstr>
      <vt:lpstr>MOS</vt:lpstr>
      <vt:lpstr>System Team</vt:lpstr>
      <vt:lpstr>Presentazione standard di PowerPoint</vt:lpstr>
      <vt:lpstr>Hardware cost estimation</vt:lpstr>
      <vt:lpstr>Technical Readiness Level</vt:lpstr>
      <vt:lpstr>Conclusion I: feasibility</vt:lpstr>
      <vt:lpstr>Conclusion II: time adaptability</vt:lpstr>
      <vt:lpstr>Conclusion III: layout adaptability</vt:lpstr>
      <vt:lpstr>Conclusion IV: telescope pupil</vt:lpstr>
      <vt:lpstr>Conclusion V: AO dependance</vt:lpstr>
      <vt:lpstr>Conclusion VI: Mass issue</vt:lpstr>
      <vt:lpstr>Conclusion</vt:lpstr>
      <vt:lpstr>Presentazione standard di PowerPoint</vt:lpstr>
      <vt:lpstr>Ub echellogram</vt:lpstr>
      <vt:lpstr>VRI echellogram</vt:lpstr>
      <vt:lpstr>YJH echellogram</vt:lpstr>
      <vt:lpstr>Instrument Layout</vt:lpstr>
      <vt:lpstr>Presentazione standard di PowerPoint</vt:lpstr>
    </vt:vector>
  </TitlesOfParts>
  <Company>INAF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HIRES: Techncial Team activity</dc:title>
  <dc:creator>Filippo Maria Zerbi</dc:creator>
  <cp:lastModifiedBy>Marco</cp:lastModifiedBy>
  <cp:revision>208</cp:revision>
  <dcterms:created xsi:type="dcterms:W3CDTF">2013-06-20T20:57:29Z</dcterms:created>
  <dcterms:modified xsi:type="dcterms:W3CDTF">2015-06-15T10:10:35Z</dcterms:modified>
</cp:coreProperties>
</file>